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58" r:id="rId7"/>
    <p:sldId id="259" r:id="rId8"/>
    <p:sldId id="260" r:id="rId9"/>
    <p:sldId id="261" r:id="rId10"/>
    <p:sldId id="264" r:id="rId11"/>
    <p:sldId id="265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7118" autoAdjust="0"/>
  </p:normalViewPr>
  <p:slideViewPr>
    <p:cSldViewPr>
      <p:cViewPr varScale="1">
        <p:scale>
          <a:sx n="48" d="100"/>
          <a:sy n="48" d="100"/>
        </p:scale>
        <p:origin x="1578" y="-20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11/13/2023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11/13/2023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8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10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6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57192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5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812" y="1828799"/>
            <a:ext cx="11161240" cy="3048001"/>
          </a:xfrm>
        </p:spPr>
        <p:txBody>
          <a:bodyPr/>
          <a:lstStyle/>
          <a:p>
            <a:r>
              <a:rPr lang="it-IT" dirty="0"/>
              <a:t>CSE 341 – System  Administration</a:t>
            </a:r>
            <a:br>
              <a:rPr lang="it-IT" dirty="0"/>
            </a:br>
            <a:r>
              <a:rPr lang="en-US" dirty="0"/>
              <a:t>Midterm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684" y="5013176"/>
            <a:ext cx="7848600" cy="114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en-US" dirty="0" err="1"/>
              <a:t>Akdeniz</a:t>
            </a:r>
            <a:r>
              <a:rPr lang="en-US" dirty="0"/>
              <a:t> University</a:t>
            </a:r>
          </a:p>
          <a:p>
            <a:r>
              <a:rPr lang="en-US" dirty="0"/>
              <a:t>josephledet@akdeniz.edu.tr </a:t>
            </a:r>
          </a:p>
        </p:txBody>
      </p:sp>
      <p:pic>
        <p:nvPicPr>
          <p:cNvPr id="1026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89756" y="188640"/>
            <a:ext cx="1584177" cy="1584176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DATE/TIME/LOCATION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Date</a:t>
            </a:r>
          </a:p>
          <a:p>
            <a:pPr lvl="1"/>
            <a:r>
              <a:rPr lang="en-US" dirty="0">
                <a:uFillTx/>
              </a:rPr>
              <a:t>Thursday 23-November-2023</a:t>
            </a:r>
          </a:p>
          <a:p>
            <a:r>
              <a:rPr lang="en-US" dirty="0">
                <a:uFillTx/>
              </a:rPr>
              <a:t>Time</a:t>
            </a:r>
          </a:p>
          <a:p>
            <a:pPr lvl="1"/>
            <a:r>
              <a:rPr lang="en-US" dirty="0"/>
              <a:t>15:30</a:t>
            </a:r>
            <a:endParaRPr lang="en-US" dirty="0">
              <a:uFillTx/>
            </a:endParaRPr>
          </a:p>
          <a:p>
            <a:r>
              <a:rPr lang="en-US" dirty="0">
                <a:uFillTx/>
              </a:rPr>
              <a:t>Location</a:t>
            </a:r>
          </a:p>
          <a:p>
            <a:pPr lvl="1"/>
            <a:r>
              <a:rPr lang="en-US" dirty="0"/>
              <a:t>C211, B102, D205</a:t>
            </a:r>
            <a:endParaRPr lang="en-US" dirty="0">
              <a:uFillTx/>
            </a:endParaRPr>
          </a:p>
          <a:p>
            <a:endParaRPr lang="en-US" dirty="0">
              <a:uFillTx/>
            </a:endParaRPr>
          </a:p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0511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points</a:t>
            </a:r>
          </a:p>
          <a:p>
            <a:r>
              <a:rPr lang="en-US" dirty="0"/>
              <a:t>Represents 30% of Final 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6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topics discussed in lecture thus far</a:t>
            </a:r>
          </a:p>
          <a:p>
            <a:pPr lvl="1"/>
            <a:r>
              <a:rPr lang="en-US" dirty="0"/>
              <a:t>Command Line</a:t>
            </a:r>
          </a:p>
          <a:p>
            <a:pPr lvl="1"/>
            <a:r>
              <a:rPr lang="en-US" dirty="0"/>
              <a:t>Managing Files</a:t>
            </a:r>
          </a:p>
          <a:p>
            <a:pPr lvl="1"/>
            <a:r>
              <a:rPr lang="en-US" dirty="0"/>
              <a:t>Creating, Viewing, and Editing Text Files</a:t>
            </a:r>
          </a:p>
          <a:p>
            <a:pPr lvl="1"/>
            <a:r>
              <a:rPr lang="en-US" dirty="0"/>
              <a:t>Managing Users and Groups</a:t>
            </a:r>
          </a:p>
          <a:p>
            <a:pPr lvl="1"/>
            <a:r>
              <a:rPr lang="en-US" dirty="0"/>
              <a:t>Controlling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answer questions</a:t>
            </a:r>
          </a:p>
          <a:p>
            <a:pPr lvl="1"/>
            <a:r>
              <a:rPr lang="en-US" dirty="0"/>
              <a:t>Define important terms</a:t>
            </a:r>
          </a:p>
          <a:p>
            <a:pPr lvl="1"/>
            <a:r>
              <a:rPr lang="en-US" dirty="0"/>
              <a:t>Give Examples</a:t>
            </a:r>
          </a:p>
          <a:p>
            <a:pPr lvl="1"/>
            <a:r>
              <a:rPr lang="en-US" dirty="0"/>
              <a:t>Know specific commands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How to perform tasks using commands</a:t>
            </a:r>
          </a:p>
          <a:p>
            <a:r>
              <a:rPr lang="en-US" dirty="0"/>
              <a:t>Long answer questions</a:t>
            </a:r>
          </a:p>
          <a:p>
            <a:pPr lvl="1"/>
            <a:r>
              <a:rPr lang="en-US" dirty="0"/>
              <a:t>Explain important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  <a:p>
            <a:pPr lvl="1"/>
            <a:r>
              <a:rPr lang="en-US" dirty="0"/>
              <a:t>Book/Notes (Anything paper)</a:t>
            </a:r>
          </a:p>
          <a:p>
            <a:pPr lvl="1"/>
            <a:r>
              <a:rPr lang="en-US"/>
              <a:t>Eyes</a:t>
            </a:r>
            <a:endParaRPr lang="en-US" dirty="0"/>
          </a:p>
          <a:p>
            <a:pPr lvl="1"/>
            <a:r>
              <a:rPr lang="en-US" dirty="0"/>
              <a:t>Mind</a:t>
            </a:r>
          </a:p>
          <a:p>
            <a:r>
              <a:rPr lang="en-US" dirty="0"/>
              <a:t>Closed</a:t>
            </a:r>
          </a:p>
          <a:p>
            <a:pPr lvl="1"/>
            <a:r>
              <a:rPr lang="en-US" dirty="0"/>
              <a:t>Phone</a:t>
            </a:r>
          </a:p>
          <a:p>
            <a:pPr lvl="1"/>
            <a:r>
              <a:rPr lang="en-US" dirty="0"/>
              <a:t>Computer</a:t>
            </a:r>
          </a:p>
          <a:p>
            <a:pPr lvl="1"/>
            <a:r>
              <a:rPr lang="en-US" dirty="0"/>
              <a:t>Electrical Devices</a:t>
            </a:r>
          </a:p>
          <a:p>
            <a:pPr lvl="1"/>
            <a:r>
              <a:rPr lang="en-US" dirty="0"/>
              <a:t>Mouth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9A35-4BD1-4302-80E1-620BE44A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861F5-7820-4AAE-8591-F5C8A0A1B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 algn="ctr">
              <a:buNone/>
            </a:pPr>
            <a:r>
              <a:rPr lang="en-US" sz="35000" dirty="0">
                <a:latin typeface="Lucida Console" panose="020B0609040504020204" pitchFamily="49" charset="0"/>
              </a:rPr>
              <a:t>[?]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6ECC-162A-4F94-820F-B23436D6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9A35-4BD1-4302-80E1-620BE44A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861F5-7820-4AAE-8591-F5C8A0A1B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US" sz="2800" dirty="0"/>
              <a:t>In the review time today, we looked at what would happen if we ran the </a:t>
            </a:r>
            <a:r>
              <a:rPr lang="en-US" sz="2800" dirty="0">
                <a:latin typeface="Lucida Console" panose="020B0609040504020204" pitchFamily="49" charset="0"/>
              </a:rPr>
              <a:t>tail</a:t>
            </a:r>
            <a:r>
              <a:rPr lang="en-US" sz="2800" dirty="0"/>
              <a:t> command on a file and redirected the output to the file itself. The first 20 students who do the following steps and contact me with screenshots of the terminal window will receive a bonus 10 points on the midterm exam:</a:t>
            </a:r>
          </a:p>
          <a:p>
            <a:pPr marL="560070" indent="-514350">
              <a:buAutoNum type="arabicPeriod"/>
            </a:pPr>
            <a:r>
              <a:rPr lang="en-US" sz="2800" dirty="0"/>
              <a:t>Create a file with at least 10 lines</a:t>
            </a:r>
          </a:p>
          <a:p>
            <a:pPr marL="560070" indent="-514350">
              <a:buAutoNum type="arabicPeriod"/>
            </a:pPr>
            <a:r>
              <a:rPr lang="en-US" sz="2800" dirty="0"/>
              <a:t>Using the </a:t>
            </a:r>
            <a:r>
              <a:rPr lang="en-US" sz="2800" dirty="0">
                <a:latin typeface="Lucida Console" panose="020B0609040504020204" pitchFamily="49" charset="0"/>
              </a:rPr>
              <a:t>tail</a:t>
            </a:r>
            <a:r>
              <a:rPr lang="en-US" sz="2800" dirty="0"/>
              <a:t> command redirect the output of the last 4 lines of this file to the same file name</a:t>
            </a:r>
          </a:p>
          <a:p>
            <a:pPr marL="560070" indent="-514350">
              <a:buAutoNum type="arabicPeriod"/>
            </a:pPr>
            <a:r>
              <a:rPr lang="en-US" sz="2800" dirty="0"/>
              <a:t>Show the new contents of the file.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6ECC-162A-4F94-820F-B23436D6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05365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9547C888A40F4345ACA3C32F0ADC398B" ma:contentTypeVersion="3" ma:contentTypeDescription="Yeni belge oluşturun." ma:contentTypeScope="" ma:versionID="306a788f3e3fb8d81d7037c3db5de52f">
  <xsd:schema xmlns:xsd="http://www.w3.org/2001/XMLSchema" xmlns:xs="http://www.w3.org/2001/XMLSchema" xmlns:p="http://schemas.microsoft.com/office/2006/metadata/properties" xmlns:ns2="af003ad4-bef6-4578-9777-c65da9c51278" targetNamespace="http://schemas.microsoft.com/office/2006/metadata/properties" ma:root="true" ma:fieldsID="3a0643302c9b4f2dee681c16cd565d59" ns2:_="">
    <xsd:import namespace="af003ad4-bef6-4578-9777-c65da9c512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003ad4-bef6-4578-9777-c65da9c512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B3394E-4469-48EA-A189-5EB601708B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F70AB4-7BE5-48F3-8C47-880CA8D2D783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af003ad4-bef6-4578-9777-c65da9c51278"/>
    <ds:schemaRef ds:uri="http://schemas.microsoft.com/office/infopath/2007/PartnerControls"/>
    <ds:schemaRef ds:uri="http://schemas.microsoft.com/office/2006/documentManagement/typ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6B39F0A-35F8-4446-B317-FAF1D7413D17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225</Words>
  <Application>Microsoft Office PowerPoint</Application>
  <PresentationFormat>Custom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Lucida Console</vt:lpstr>
      <vt:lpstr>Continental World 16x9</vt:lpstr>
      <vt:lpstr>CSE 341 – System  Administration Midterm Information</vt:lpstr>
      <vt:lpstr>DATE/TIME/LOCATION</vt:lpstr>
      <vt:lpstr>GRADING INFORMATION</vt:lpstr>
      <vt:lpstr>Topics Covered</vt:lpstr>
      <vt:lpstr>Format</vt:lpstr>
      <vt:lpstr>FINAL NOTE</vt:lpstr>
      <vt:lpstr>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2015-09-11T13:16:30Z</dcterms:created>
  <dcterms:modified xsi:type="dcterms:W3CDTF">2023-11-14T09:16:14Z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0x0101009547C888A40F4345ACA3C32F0ADC398B</vt:lpwstr>
  </property>
</Properties>
</file>