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00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22363"/>
            <a:ext cx="4590574" cy="2387600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602038"/>
            <a:ext cx="4050506" cy="165576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6F2D-5AF7-41EE-A6A2-ECFC4FEA30FE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A464-82FE-475E-8EBF-DE6EF74A7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0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6F2D-5AF7-41EE-A6A2-ECFC4FEA30FE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A464-82FE-475E-8EBF-DE6EF74A7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3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5125"/>
            <a:ext cx="116452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5125"/>
            <a:ext cx="3426053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6F2D-5AF7-41EE-A6A2-ECFC4FEA30FE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A464-82FE-475E-8EBF-DE6EF74A7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6F2D-5AF7-41EE-A6A2-ECFC4FEA30FE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A464-82FE-475E-8EBF-DE6EF74A7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2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9740"/>
            <a:ext cx="4658082" cy="2852737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89465"/>
            <a:ext cx="4658082" cy="150018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6F2D-5AF7-41EE-A6A2-ECFC4FEA30FE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A464-82FE-475E-8EBF-DE6EF74A7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1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5625"/>
            <a:ext cx="2295287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5625"/>
            <a:ext cx="2295287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6F2D-5AF7-41EE-A6A2-ECFC4FEA30FE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A464-82FE-475E-8EBF-DE6EF74A7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5127"/>
            <a:ext cx="465808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81163"/>
            <a:ext cx="2284738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505075"/>
            <a:ext cx="22847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81163"/>
            <a:ext cx="2295990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505075"/>
            <a:ext cx="229599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6F2D-5AF7-41EE-A6A2-ECFC4FEA30FE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A464-82FE-475E-8EBF-DE6EF74A7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69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6F2D-5AF7-41EE-A6A2-ECFC4FEA30FE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A464-82FE-475E-8EBF-DE6EF74A7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4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6F2D-5AF7-41EE-A6A2-ECFC4FEA30FE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A464-82FE-475E-8EBF-DE6EF74A7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2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7427"/>
            <a:ext cx="2734092" cy="487362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6F2D-5AF7-41EE-A6A2-ECFC4FEA30FE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A464-82FE-475E-8EBF-DE6EF74A7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7427"/>
            <a:ext cx="2734092" cy="487362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6F2D-5AF7-41EE-A6A2-ECFC4FEA30FE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A464-82FE-475E-8EBF-DE6EF74A7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1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5127"/>
            <a:ext cx="46580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5625"/>
            <a:ext cx="4658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6F2D-5AF7-41EE-A6A2-ECFC4FEA30FE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56352"/>
            <a:ext cx="1822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DA464-82FE-475E-8EBF-DE6EF74A7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1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42BFF5-E6A1-43FD-96C9-36C45680C7FA}"/>
              </a:ext>
            </a:extLst>
          </p:cNvPr>
          <p:cNvGrpSpPr/>
          <p:nvPr/>
        </p:nvGrpSpPr>
        <p:grpSpPr>
          <a:xfrm>
            <a:off x="-510200" y="806176"/>
            <a:ext cx="5296948" cy="5245649"/>
            <a:chOff x="799052" y="702146"/>
            <a:chExt cx="5296948" cy="524564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1D5E6A-4D67-4E6B-B326-318E52FF9C69}"/>
                </a:ext>
              </a:extLst>
            </p:cNvPr>
            <p:cNvSpPr/>
            <p:nvPr/>
          </p:nvSpPr>
          <p:spPr>
            <a:xfrm>
              <a:off x="3414319" y="729843"/>
              <a:ext cx="2681681" cy="52179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D75148-CF54-4181-89E8-CDB62F1348F1}"/>
                </a:ext>
              </a:extLst>
            </p:cNvPr>
            <p:cNvSpPr txBox="1"/>
            <p:nvPr/>
          </p:nvSpPr>
          <p:spPr>
            <a:xfrm>
              <a:off x="1042333" y="5566095"/>
              <a:ext cx="3246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0x20020000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E3CFB1-D6CE-4C47-BC02-DC0025FF6A52}"/>
                </a:ext>
              </a:extLst>
            </p:cNvPr>
            <p:cNvSpPr txBox="1"/>
            <p:nvPr/>
          </p:nvSpPr>
          <p:spPr>
            <a:xfrm>
              <a:off x="1063305" y="4378947"/>
              <a:ext cx="3204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0x20000000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465B10-1112-4560-8F0F-7E6A68239A5D}"/>
                </a:ext>
              </a:extLst>
            </p:cNvPr>
            <p:cNvSpPr txBox="1"/>
            <p:nvPr/>
          </p:nvSpPr>
          <p:spPr>
            <a:xfrm>
              <a:off x="799052" y="702146"/>
              <a:ext cx="373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0x08000000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B99D05-0A4D-4E1E-93D6-42EEAFB1F6FF}"/>
                </a:ext>
              </a:extLst>
            </p:cNvPr>
            <p:cNvSpPr txBox="1"/>
            <p:nvPr/>
          </p:nvSpPr>
          <p:spPr>
            <a:xfrm>
              <a:off x="3941427" y="4486175"/>
              <a:ext cx="16274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ROM</a:t>
              </a:r>
            </a:p>
            <a:p>
              <a:pPr algn="ctr"/>
              <a:r>
                <a:rPr lang="en-US" altLang="ko-KR" dirty="0"/>
                <a:t>CODE </a:t>
              </a:r>
              <a:r>
                <a:rPr lang="ko-KR" altLang="en-US" dirty="0"/>
                <a:t>영역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128K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2FD66A-C9A6-4526-98C9-92F51F33691C}"/>
                </a:ext>
              </a:extLst>
            </p:cNvPr>
            <p:cNvSpPr txBox="1"/>
            <p:nvPr/>
          </p:nvSpPr>
          <p:spPr>
            <a:xfrm>
              <a:off x="3856139" y="2012520"/>
              <a:ext cx="17980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RAM</a:t>
              </a:r>
            </a:p>
            <a:p>
              <a:pPr algn="ctr"/>
              <a:r>
                <a:rPr lang="en-US" altLang="ko-KR" dirty="0"/>
                <a:t>SRAM </a:t>
              </a:r>
              <a:r>
                <a:rPr lang="ko-KR" altLang="en-US" dirty="0"/>
                <a:t>영역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512K</a:t>
              </a:r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E67A9EC-A1CD-46C8-90A1-301E19ACA09F}"/>
                </a:ext>
              </a:extLst>
            </p:cNvPr>
            <p:cNvCxnSpPr/>
            <p:nvPr/>
          </p:nvCxnSpPr>
          <p:spPr>
            <a:xfrm>
              <a:off x="3414319" y="4311943"/>
              <a:ext cx="26816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830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11</Words>
  <Application>Microsoft Office PowerPoint</Application>
  <PresentationFormat>사용자 지정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도균</dc:creator>
  <cp:lastModifiedBy>도균</cp:lastModifiedBy>
  <cp:revision>1</cp:revision>
  <dcterms:created xsi:type="dcterms:W3CDTF">2021-04-01T02:18:03Z</dcterms:created>
  <dcterms:modified xsi:type="dcterms:W3CDTF">2021-04-01T02:23:07Z</dcterms:modified>
</cp:coreProperties>
</file>