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0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2489B-FEDF-43AF-BFC7-3642C594B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3918C6-993A-4597-87B3-7CCDBC66F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48D65-64F0-47EF-8E1F-1752335D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FCEB-0FB9-4BCD-B384-B454F63F2C90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75E43-B41A-48B9-BAD8-91711AE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BD820-A6BD-4C50-9576-2B71A686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5D47-8066-4030-9794-64AA7E3D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8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2CECE-62CB-4917-ACC8-6FE075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5223BB-9DEE-4F1D-BFF1-37F54BF00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21841-E69C-447E-ABB6-DBE7D36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FCEB-0FB9-4BCD-B384-B454F63F2C90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3D06E-963A-4673-A947-485AE185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659BA-EC34-411F-8882-16E4C8BE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5D47-8066-4030-9794-64AA7E3D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0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E7AD4D-099F-40B7-A633-0CEE18B0B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A6106-2AA6-47AB-B955-E8D079823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ADD6F-0551-45FA-AF87-67E3E4F1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FCEB-0FB9-4BCD-B384-B454F63F2C90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3EA7B-08D6-45FC-9055-9FDB8703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1A3DF-744F-4B1F-A9B9-2B51EF7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5D47-8066-4030-9794-64AA7E3D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6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D492D-4D3A-4ADB-9578-E9150B7E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7A63E-38A2-4E12-9F23-3545B598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915A1-6EB0-4CEA-9639-B002827C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FCEB-0FB9-4BCD-B384-B454F63F2C90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E53CF-1285-441D-979F-EA35B332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C6E65-D7FF-4F35-9F19-17E37422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5D47-8066-4030-9794-64AA7E3D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93CB1-E7D2-4B44-BBE1-0DFEBF13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175B4-129E-4224-9A2F-25E95A9E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F0231-95A8-4F20-8F34-C1949A59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FCEB-0FB9-4BCD-B384-B454F63F2C90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5DB93-DAB9-465D-A57A-52A40746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C8E0F-5CC1-40F7-9789-48FECAB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5D47-8066-4030-9794-64AA7E3D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2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06D22-C0F0-4868-81A4-56218CE1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4E3D6-08BB-436D-9A6F-93BB49FD6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E6B8DD-DEE6-4DAB-830F-76FC62EBD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10614-1F9F-47D5-A0E6-11FCB29D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FCEB-0FB9-4BCD-B384-B454F63F2C90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46036-CBC4-4984-B34C-EDB75FE0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9EBAF-16DE-4F86-9819-40AE460E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5D47-8066-4030-9794-64AA7E3D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9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04D5D-2909-49AB-82B5-52C7376C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72B6E-D1E0-4F8A-8486-AEB83560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DE0FE-9672-455F-B58B-2D5F8318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7263F-2EAF-4EF3-A708-826B4E910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65CD2C-7906-4964-95A8-FE4FAC41F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1A7A6C-E33E-440E-B0E9-5A5D5A94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FCEB-0FB9-4BCD-B384-B454F63F2C90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DA85D0-6B8D-4608-81EC-83A8D7BD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10EE5-D6A3-49E8-AC39-0030A922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5D47-8066-4030-9794-64AA7E3D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BCEB5-6BC5-4C49-95A8-49E81400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9761E-FC63-45D4-962E-C2944A46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FCEB-0FB9-4BCD-B384-B454F63F2C90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D5708-3CA3-4B0B-B97D-0D8B05E3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CB43E-B1C3-4021-80CD-ADC3727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5D47-8066-4030-9794-64AA7E3D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8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C348B7-9281-4A0F-AE78-42BDC34A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FCEB-0FB9-4BCD-B384-B454F63F2C90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B32051-AFDA-4763-AEFA-F0540A9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BBED9-964E-44BD-ACA4-895D6A2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5D47-8066-4030-9794-64AA7E3D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9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1019D-4701-46F4-AFFC-FD9CA2A5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04BF1-8B72-4D1C-AEB2-FD0CBFFC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4ECFD8-ECDA-489D-B68B-556D4E30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B28CC-D1DA-4BE4-B415-AC6B7655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FCEB-0FB9-4BCD-B384-B454F63F2C90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7D52D-1A36-44BC-8813-B54D4A03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63B-61B8-4523-88CB-8091E6A3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5D47-8066-4030-9794-64AA7E3D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8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99909-4BB6-4F9D-81FA-56515E22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1DCA47-133D-4350-9783-F8EBB0DD0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12571B-7B36-43F0-A22E-1845E847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C6F05-D769-43A3-A73E-5425C22E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FCEB-0FB9-4BCD-B384-B454F63F2C90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4911D-C9B7-4283-888B-1E926AE1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B15125-C92F-45C7-AF4E-211FB671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5D47-8066-4030-9794-64AA7E3D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E1A029-5D91-47DD-9B4B-4AC1D6CB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C8CF4-966E-4AD9-B756-D6D6F019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A9DAC-DA7E-4B2C-83B6-A2D2D6881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FCEB-0FB9-4BCD-B384-B454F63F2C90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67453-735B-4AFF-ABCF-CA5FE5648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19C0B-6DD4-4F26-B801-B826175EF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5D47-8066-4030-9794-64AA7E3D0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CDA391-67EA-4305-B105-9681EF5ABE0E}"/>
              </a:ext>
            </a:extLst>
          </p:cNvPr>
          <p:cNvSpPr/>
          <p:nvPr/>
        </p:nvSpPr>
        <p:spPr>
          <a:xfrm>
            <a:off x="1486250" y="1745610"/>
            <a:ext cx="186235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</a:t>
            </a:r>
            <a:r>
              <a:rPr lang="ko-KR" altLang="en-US" dirty="0"/>
              <a:t>컴파일러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86BB0A-E3CF-458E-874C-8786A4D8C3B8}"/>
              </a:ext>
            </a:extLst>
          </p:cNvPr>
          <p:cNvSpPr/>
          <p:nvPr/>
        </p:nvSpPr>
        <p:spPr>
          <a:xfrm>
            <a:off x="8070210" y="1745610"/>
            <a:ext cx="186235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 카피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3A7378-CD66-4E13-AD5E-94BEAC6021CB}"/>
              </a:ext>
            </a:extLst>
          </p:cNvPr>
          <p:cNvSpPr/>
          <p:nvPr/>
        </p:nvSpPr>
        <p:spPr>
          <a:xfrm>
            <a:off x="4778230" y="1745610"/>
            <a:ext cx="186235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링커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3FB5504-8F0D-4C77-B1E4-D80A3A06EF0F}"/>
              </a:ext>
            </a:extLst>
          </p:cNvPr>
          <p:cNvCxnSpPr>
            <a:cxnSpLocks/>
          </p:cNvCxnSpPr>
          <p:nvPr/>
        </p:nvCxnSpPr>
        <p:spPr>
          <a:xfrm>
            <a:off x="3348606" y="2148282"/>
            <a:ext cx="1429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C965C0C-8C89-43A0-90E4-E13361F45736}"/>
              </a:ext>
            </a:extLst>
          </p:cNvPr>
          <p:cNvCxnSpPr>
            <a:cxnSpLocks/>
          </p:cNvCxnSpPr>
          <p:nvPr/>
        </p:nvCxnSpPr>
        <p:spPr>
          <a:xfrm>
            <a:off x="6640586" y="2148282"/>
            <a:ext cx="1429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BA487C6-7920-4DEF-BFBB-4E3D6C14831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31797" y="2172036"/>
            <a:ext cx="631271" cy="2174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73DC2B-C3D8-407F-A2E9-3358DFDEC891}"/>
              </a:ext>
            </a:extLst>
          </p:cNvPr>
          <p:cNvSpPr txBox="1"/>
          <p:nvPr/>
        </p:nvSpPr>
        <p:spPr>
          <a:xfrm>
            <a:off x="1960228" y="13753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*</a:t>
            </a:r>
            <a:r>
              <a:rPr lang="en-US" altLang="ko-KR" dirty="0"/>
              <a:t>.c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EE4B6-9D2F-470C-9516-C7CE282E0CC1}"/>
              </a:ext>
            </a:extLst>
          </p:cNvPr>
          <p:cNvSpPr txBox="1"/>
          <p:nvPr/>
        </p:nvSpPr>
        <p:spPr>
          <a:xfrm>
            <a:off x="4358781" y="1375370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LinkeScript.ld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023973-12DD-42F5-AA86-33656A434C6F}"/>
              </a:ext>
            </a:extLst>
          </p:cNvPr>
          <p:cNvSpPr txBox="1"/>
          <p:nvPr/>
        </p:nvSpPr>
        <p:spPr>
          <a:xfrm>
            <a:off x="3606218" y="17370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*</a:t>
            </a:r>
            <a:r>
              <a:rPr lang="en-US" altLang="ko-KR" dirty="0"/>
              <a:t>.o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11F671-D0BE-4D69-9878-A2697B4887DC}"/>
              </a:ext>
            </a:extLst>
          </p:cNvPr>
          <p:cNvSpPr txBox="1"/>
          <p:nvPr/>
        </p:nvSpPr>
        <p:spPr>
          <a:xfrm>
            <a:off x="6898198" y="17370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*</a:t>
            </a:r>
            <a:r>
              <a:rPr lang="en-US" altLang="ko-KR" dirty="0"/>
              <a:t>.elf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07EA3B-C29D-4A9B-8D6E-34391F0058B4}"/>
              </a:ext>
            </a:extLst>
          </p:cNvPr>
          <p:cNvSpPr txBox="1"/>
          <p:nvPr/>
        </p:nvSpPr>
        <p:spPr>
          <a:xfrm>
            <a:off x="10033233" y="19636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*</a:t>
            </a:r>
            <a:r>
              <a:rPr lang="en-US" altLang="ko-KR" dirty="0"/>
              <a:t>.bin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EC2065-E5AD-493E-B1FA-06C1B6C5D5E0}"/>
              </a:ext>
            </a:extLst>
          </p:cNvPr>
          <p:cNvSpPr txBox="1"/>
          <p:nvPr/>
        </p:nvSpPr>
        <p:spPr>
          <a:xfrm>
            <a:off x="1070995" y="2582211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arm-none-</a:t>
            </a:r>
            <a:r>
              <a:rPr lang="en-US" altLang="ko-KR" dirty="0" err="1"/>
              <a:t>eabi</a:t>
            </a:r>
            <a:r>
              <a:rPr lang="en-US" altLang="ko-KR" dirty="0"/>
              <a:t>-</a:t>
            </a:r>
            <a:r>
              <a:rPr lang="en-US" altLang="ko-KR" dirty="0" err="1"/>
              <a:t>gcc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F2E5EB9-9837-4723-8547-8A85E9334594}"/>
              </a:ext>
            </a:extLst>
          </p:cNvPr>
          <p:cNvGrpSpPr/>
          <p:nvPr/>
        </p:nvGrpSpPr>
        <p:grpSpPr>
          <a:xfrm>
            <a:off x="1154186" y="3573899"/>
            <a:ext cx="2692866" cy="1544876"/>
            <a:chOff x="1154186" y="3573899"/>
            <a:chExt cx="2692866" cy="15448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B816177-E195-4738-BA5E-0C728D9DF3C0}"/>
                </a:ext>
              </a:extLst>
            </p:cNvPr>
            <p:cNvSpPr/>
            <p:nvPr/>
          </p:nvSpPr>
          <p:spPr>
            <a:xfrm>
              <a:off x="1569441" y="3943666"/>
              <a:ext cx="1862356" cy="805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어셈블러 컴파일러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C6542A-F0F9-459A-8E6D-322E7A3E551F}"/>
                </a:ext>
              </a:extLst>
            </p:cNvPr>
            <p:cNvSpPr txBox="1"/>
            <p:nvPr/>
          </p:nvSpPr>
          <p:spPr>
            <a:xfrm>
              <a:off x="1569441" y="3573899"/>
              <a:ext cx="186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Startup.s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5AB8A5-E721-484F-855C-BBC7E946D3AA}"/>
                </a:ext>
              </a:extLst>
            </p:cNvPr>
            <p:cNvSpPr txBox="1"/>
            <p:nvPr/>
          </p:nvSpPr>
          <p:spPr>
            <a:xfrm>
              <a:off x="1154186" y="4749443"/>
              <a:ext cx="2692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arm-none-</a:t>
              </a:r>
              <a:r>
                <a:rPr lang="en-US" altLang="ko-KR" dirty="0" err="1"/>
                <a:t>eabi</a:t>
              </a:r>
              <a:r>
                <a:rPr lang="en-US" altLang="ko-KR" dirty="0"/>
                <a:t>-</a:t>
              </a:r>
              <a:r>
                <a:rPr lang="en-US" altLang="ko-KR" dirty="0" err="1"/>
                <a:t>gcc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BDDA231-68F6-4E35-80C0-584D25DE7C16}"/>
              </a:ext>
            </a:extLst>
          </p:cNvPr>
          <p:cNvSpPr txBox="1"/>
          <p:nvPr/>
        </p:nvSpPr>
        <p:spPr>
          <a:xfrm>
            <a:off x="7427577" y="2582211"/>
            <a:ext cx="31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arm-none-</a:t>
            </a:r>
            <a:r>
              <a:rPr lang="en-US" altLang="ko-KR" dirty="0" err="1"/>
              <a:t>eabi</a:t>
            </a:r>
            <a:r>
              <a:rPr lang="en-US" altLang="ko-KR" dirty="0"/>
              <a:t>-</a:t>
            </a:r>
            <a:r>
              <a:rPr lang="en-US" altLang="ko-KR" dirty="0" err="1"/>
              <a:t>objcopy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42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</dc:creator>
  <cp:lastModifiedBy>도균</cp:lastModifiedBy>
  <cp:revision>1</cp:revision>
  <dcterms:created xsi:type="dcterms:W3CDTF">2021-04-01T01:46:58Z</dcterms:created>
  <dcterms:modified xsi:type="dcterms:W3CDTF">2021-04-01T01:54:45Z</dcterms:modified>
</cp:coreProperties>
</file>