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902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ACEAC-3FF3-44EC-928E-F19917B73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E4DD2B-2828-4EB8-8435-9BC186668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B2E05C-ACF6-42B5-B328-76C884AE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21E1F-5D55-4CC1-89D0-ED93BAAC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56390-9974-4E3C-A9FE-C55F3AC1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92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44A98-3F19-4E7F-A522-36520475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D9F251-7975-4C1E-AAED-5EFC4070D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AD059-5EF6-4621-8DCA-8EC99DC3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380D05-32A3-439E-9344-A3C00F36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D5B1-44FC-4B80-9BE2-CFA2C057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48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2D949C-A68E-4D81-B303-31A880F23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16689F-189E-4A0C-90A7-735E0EB18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D7B3B-2677-404A-9BE6-C4A11D3E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0B76C1-24BD-45B7-9524-4559038B9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337DE5-35A1-4CB9-9FDC-AAA441EC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6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C4878-CC74-4F22-9656-FCC48E68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17C113-BFED-4A23-B2B8-80D487B6F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4C404-A45E-4142-89FD-66433703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5A87FE-644E-4DC8-9D91-BB8C1693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6C77A-293E-4363-8D2C-8B27DC23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71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BC3DC-B011-439A-94C0-02CA8018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04E77F-88FD-47E0-B36C-114411FA4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474414-98D5-49EB-81AF-BC625885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63BBD-60BB-4C41-BA9A-08EA8B82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18AFFE-39F6-4CEB-A28A-79A16873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1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DF7A9-2D84-4485-B70D-D8B69FE4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A7E13-41F3-4677-BF91-3BB78FF77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6F256F-0815-4C30-A684-3DE10959E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3CF5DC-556A-400F-B93A-0E94E9D0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E22B11-B88C-428A-A948-C9D50E5E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4B4A0A-1299-4742-A559-E3297D031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92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25590-F94A-412C-AF7B-AA5E1074A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A17CF7-6FF0-4F92-A1FB-9FDE5D633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8CA1AA-E303-4019-8C05-B47D9294E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ACA4F4-A41A-4D1B-9FEB-8A63AD89F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6EBD0D-21E6-4AD6-AF75-88A003B2D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65FD49-D615-4D72-AC62-F19D4F9B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613040-DBD5-424E-8977-4234090D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D1198D-2BAC-43C3-9B0D-B323F9D0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77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741E4-95B9-41EF-920E-95834BD8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1D91F5-4E49-4E16-A56C-43A59334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61CDF0-9A1E-4B29-807F-1AD7BA90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D26A30-B8A8-48C1-B8EC-E985E58D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55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64D9A3-E066-41CC-A8E5-72805850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9B6ECA-F409-4F8F-8645-FD54AC4A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E2CBDC-8099-4518-BFFF-BDC6F545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7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72D64-44FE-45B4-988E-890FC1AD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8AEFF-8E9D-407A-BFA6-BB5C3DCB9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F346F-1718-44FF-B5C4-3867AB991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91C1D-F9C9-4FBD-8A23-F706558F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CFBDD9-8B3B-4DB3-AA9B-EFC21406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E4DE75-2915-4F97-A902-77E8FCBC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43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4DECE-098E-4584-BC2D-E3E5FFA01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EF4A20-B990-4CF4-B395-D753A22A4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C1B494-F12F-4ACE-860E-A83179C52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02F75D-C581-48D1-80C6-2DCDF574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C4017-6EFD-4824-AD77-9A424F78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12CDA0-8CCE-45B8-8715-CAAABFA2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65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2CC87D-6AEE-45ED-9B3F-6B3BDD11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846761-E9E4-4E5B-8752-68484BEFE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C3648-8B78-405C-B9A6-2BD6404F6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EE06C-0568-4B2C-A6B7-BD5B970B0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FC07D1-6494-41EF-9A58-E8B6CDE7A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58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264E573-F69B-4153-8618-C5CA9164E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162294"/>
              </p:ext>
            </p:extLst>
          </p:nvPr>
        </p:nvGraphicFramePr>
        <p:xfrm>
          <a:off x="1074059" y="1379220"/>
          <a:ext cx="27050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707">
                  <a:extLst>
                    <a:ext uri="{9D8B030D-6E8A-4147-A177-3AD203B41FA5}">
                      <a16:colId xmlns:a16="http://schemas.microsoft.com/office/drawing/2014/main" val="251987958"/>
                    </a:ext>
                  </a:extLst>
                </a:gridCol>
                <a:gridCol w="2039392">
                  <a:extLst>
                    <a:ext uri="{9D8B030D-6E8A-4147-A177-3AD203B41FA5}">
                      <a16:colId xmlns:a16="http://schemas.microsoft.com/office/drawing/2014/main" val="2890052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레지스터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6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49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06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624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01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08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33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93610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70436A3E-441F-4A8F-B644-31F372E22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572057"/>
              </p:ext>
            </p:extLst>
          </p:nvPr>
        </p:nvGraphicFramePr>
        <p:xfrm>
          <a:off x="5341258" y="1389380"/>
          <a:ext cx="48640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51987958"/>
                    </a:ext>
                  </a:extLst>
                </a:gridCol>
                <a:gridCol w="3263899">
                  <a:extLst>
                    <a:ext uri="{9D8B030D-6E8A-4147-A177-3AD203B41FA5}">
                      <a16:colId xmlns:a16="http://schemas.microsoft.com/office/drawing/2014/main" val="2890052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메모리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6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0xffffffd8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91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0xffffffdc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62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0xffffffe0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6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0xffffffe4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3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0xffffffe8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06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0xffffffec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Z value = 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624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0xfffffff0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 value = 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01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0xfffffff4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Y value = 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0xfffffff8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08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0xfffffffc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33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0xffffffff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936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1378C44-B178-48A1-A79C-C5C92D1D1EC8}"/>
              </a:ext>
            </a:extLst>
          </p:cNvPr>
          <p:cNvSpPr txBox="1"/>
          <p:nvPr/>
        </p:nvSpPr>
        <p:spPr>
          <a:xfrm>
            <a:off x="4496708" y="171921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Sp</a:t>
            </a:r>
            <a:r>
              <a:rPr lang="en-US" altLang="ko-KR" dirty="0"/>
              <a:t> -&gt;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3CE923-40EE-4D70-B3B7-DC9079809884}"/>
              </a:ext>
            </a:extLst>
          </p:cNvPr>
          <p:cNvSpPr txBox="1"/>
          <p:nvPr/>
        </p:nvSpPr>
        <p:spPr>
          <a:xfrm>
            <a:off x="4071258" y="208854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Sp</a:t>
            </a:r>
            <a:r>
              <a:rPr lang="en-US" altLang="ko-KR" dirty="0"/>
              <a:t> + 4 -&gt;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22B534-4E96-4369-A605-55DC770873E6}"/>
              </a:ext>
            </a:extLst>
          </p:cNvPr>
          <p:cNvSpPr txBox="1"/>
          <p:nvPr/>
        </p:nvSpPr>
        <p:spPr>
          <a:xfrm>
            <a:off x="3918858" y="281086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Sp</a:t>
            </a:r>
            <a:r>
              <a:rPr lang="en-US" altLang="ko-KR" dirty="0"/>
              <a:t> + 12 -&gt;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DCAEFC-123C-4AF8-AD71-C48685CB2E49}"/>
              </a:ext>
            </a:extLst>
          </p:cNvPr>
          <p:cNvSpPr txBox="1"/>
          <p:nvPr/>
        </p:nvSpPr>
        <p:spPr>
          <a:xfrm>
            <a:off x="4071258" y="247006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Sp</a:t>
            </a:r>
            <a:r>
              <a:rPr lang="en-US" altLang="ko-KR" dirty="0"/>
              <a:t> + 8 -&gt;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F242AC-1130-49C8-99FD-DF7E38F3013E}"/>
              </a:ext>
            </a:extLst>
          </p:cNvPr>
          <p:cNvSpPr txBox="1"/>
          <p:nvPr/>
        </p:nvSpPr>
        <p:spPr>
          <a:xfrm>
            <a:off x="1074059" y="5155614"/>
            <a:ext cx="248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Lr = 0x080001d7</a:t>
            </a:r>
          </a:p>
          <a:p>
            <a:r>
              <a:rPr lang="en-US" altLang="ko-KR" dirty="0"/>
              <a:t>Pc = 0x08000194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CA3286-001D-46E5-B494-E9189762DE2D}"/>
              </a:ext>
            </a:extLst>
          </p:cNvPr>
          <p:cNvSpPr txBox="1"/>
          <p:nvPr/>
        </p:nvSpPr>
        <p:spPr>
          <a:xfrm>
            <a:off x="9644743" y="1996215"/>
            <a:ext cx="2810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함수에서 </a:t>
            </a:r>
            <a:endParaRPr lang="en-US" altLang="ko-KR" dirty="0"/>
          </a:p>
          <a:p>
            <a:pPr algn="ctr"/>
            <a:r>
              <a:rPr lang="ko-KR" altLang="en-US" dirty="0"/>
              <a:t>사용되는 </a:t>
            </a:r>
            <a:endParaRPr lang="en-US" altLang="ko-KR" dirty="0"/>
          </a:p>
          <a:p>
            <a:pPr algn="ctr"/>
            <a:r>
              <a:rPr lang="ko-KR" altLang="en-US" dirty="0" err="1"/>
              <a:t>스택영역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976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63</Words>
  <Application>Microsoft Office PowerPoint</Application>
  <PresentationFormat>와이드스크린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KimDogyun</dc:creator>
  <cp:lastModifiedBy>KimDogyun</cp:lastModifiedBy>
  <cp:revision>8</cp:revision>
  <dcterms:created xsi:type="dcterms:W3CDTF">2021-04-28T16:49:35Z</dcterms:created>
  <dcterms:modified xsi:type="dcterms:W3CDTF">2021-04-28T17:58:24Z</dcterms:modified>
</cp:coreProperties>
</file>