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32" d="100"/>
          <a:sy n="32" d="100"/>
        </p:scale>
        <p:origin x="5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F6E1-9E4C-4467-B323-8DF48309A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4FAA1-D409-434C-8775-4EE6785C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D0F0A-49A2-4072-8F5A-E0C8D10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2935B-ECE2-4BFF-ACA6-5ED8AE53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93D54-1052-43B2-9327-12CA24D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9FE1-0C69-4B7F-8330-E399922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4FBCD-5E41-4F26-99B4-E5C3EBAC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B72BE-5FAB-4988-B514-B56F69BC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990A4-08F2-4898-806D-83BE593F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73180-0A82-42B3-AADB-70B40443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ABE53D-8C83-4BAF-A632-1F8306F7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53D97-EECE-4375-B8C5-6F0662AAC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837EA-732B-4970-9FF4-FCC1E159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E5B98-9087-4DA2-9FDD-56D6EFCE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F009-3266-4731-A521-2FCBCE34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C280A-1C6C-4FB2-AF98-FEB473A0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6B11-1ADE-499A-A1B1-694D4C67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0DD97-AE4F-47C4-B1B0-5F88B69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B87-2641-4382-9229-8906B368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47232-950B-4869-8928-1439C84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6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4FA5A-0CB2-4F0C-B50F-49524EE3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FC70F-FA4E-4922-9933-34E933D6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4D0F1-0C76-4B80-96ED-C952EB8E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6E69-4AD9-481B-BC41-A9513D7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68F77-7963-471B-8772-A361020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3C03-5591-4BEA-B3ED-30874A55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25295-E386-47E6-B7A7-ACF11D73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0AEDC-0B2A-4266-BA5A-0F7EB312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61B3F-B1A8-4AF8-9464-99D51418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B530A-A5D2-4080-8AAD-34DD6977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19EF3-520D-47F8-944A-176EABF6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7F1D-BF7A-48CA-A9F1-10DE9D61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E6415-0A6F-421C-ABAC-75CB6BBA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1BC94-683C-418B-834F-6444C658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AD2B70-1AD2-4E5E-A876-FAC914934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9A015-8A8C-46AA-8AC8-2F2E9F76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BDCCEE-95AC-4EDB-A22C-49FAD36F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922D6-C556-45ED-A88F-E1BBABA4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C61DC9-485D-4354-B452-285EA459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3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78FA-147B-4FEF-8979-C2D7B5AA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96091-4D1E-4384-823E-B1CEED9E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F3131-B186-49DF-AFA6-1B9CFF2F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6C4B95-28BA-400C-B7B3-54E6F645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5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AE606-A29C-4798-A832-65A875C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B0988-9B8E-43DA-96F0-42EC4A1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77A-5056-4C30-9FC2-220FEA72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AE2C3-0436-4463-9B51-F7983CDE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039FD-88D1-456B-9860-4F3BF0FE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08927-0D4E-47BC-9D28-0420B448A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1CD37-ACEF-4B2D-8173-3EF2BE1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14241-6309-4336-ADEC-6FF62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B860-1060-4C58-BEC7-582DB06E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43FA8-6C85-4044-8DBB-46155D1A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68B0C-DB94-4F85-91FA-DDD78869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8B419-8B73-4E51-A7FF-9AC3996D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08EAD-A2CF-4D1E-98A6-BEE601E7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4F242-C7B8-4ACF-A3D5-C0964552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AF030-7FDA-45BD-8BDB-B53B38F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8FF4B3-B86C-4A60-8DA8-7A799D1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B7FBD-393E-4EE0-9F77-637C8EAD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0A2B-B74A-43E9-BC9A-6DF25E23E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D3F0-5CB6-4ADA-920F-4A696D44B5DE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00C10-BBDF-4617-8715-B84A7CCA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428B-2157-4F42-90C6-0A852364C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3740-E8FA-4137-A5FF-5F93BFF6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30C15BB-069E-4264-8F7B-A19D9FDB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379"/>
              </p:ext>
            </p:extLst>
          </p:nvPr>
        </p:nvGraphicFramePr>
        <p:xfrm>
          <a:off x="3969327" y="117910"/>
          <a:ext cx="4005119" cy="662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91">
                  <a:extLst>
                    <a:ext uri="{9D8B030D-6E8A-4147-A177-3AD203B41FA5}">
                      <a16:colId xmlns:a16="http://schemas.microsoft.com/office/drawing/2014/main" val="602832900"/>
                    </a:ext>
                  </a:extLst>
                </a:gridCol>
                <a:gridCol w="2840328">
                  <a:extLst>
                    <a:ext uri="{9D8B030D-6E8A-4147-A177-3AD203B41FA5}">
                      <a16:colId xmlns:a16="http://schemas.microsoft.com/office/drawing/2014/main" val="401133075"/>
                    </a:ext>
                  </a:extLst>
                </a:gridCol>
              </a:tblGrid>
              <a:tr h="60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0xffffffd4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49937"/>
                  </a:ext>
                </a:extLst>
              </a:tr>
              <a:tr h="60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0xffffffd8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78407"/>
                  </a:ext>
                </a:extLst>
              </a:tr>
              <a:tr h="60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0xfffffdc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value(y)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3314"/>
                  </a:ext>
                </a:extLst>
              </a:tr>
              <a:tr h="603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0xffffffe0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value(x)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1192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807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03554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81510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73974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value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12971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32319"/>
                  </a:ext>
                </a:extLst>
              </a:tr>
              <a:tr h="601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291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7F9B1F-77A1-4E48-8AC5-30853F41C2F3}"/>
              </a:ext>
            </a:extLst>
          </p:cNvPr>
          <p:cNvSpPr txBox="1"/>
          <p:nvPr/>
        </p:nvSpPr>
        <p:spPr>
          <a:xfrm>
            <a:off x="3054927" y="3244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92A0C-FC26-4A8B-8D48-4AAF906E132F}"/>
              </a:ext>
            </a:extLst>
          </p:cNvPr>
          <p:cNvSpPr txBox="1"/>
          <p:nvPr/>
        </p:nvSpPr>
        <p:spPr>
          <a:xfrm>
            <a:off x="3054927" y="14398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DB3328-6402-4B35-B391-C76D416B2C1A}"/>
              </a:ext>
            </a:extLst>
          </p:cNvPr>
          <p:cNvCxnSpPr>
            <a:cxnSpLocks/>
          </p:cNvCxnSpPr>
          <p:nvPr/>
        </p:nvCxnSpPr>
        <p:spPr>
          <a:xfrm flipV="1">
            <a:off x="3512127" y="2078182"/>
            <a:ext cx="0" cy="99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2021-04-07T09:10:27Z</dcterms:created>
  <dcterms:modified xsi:type="dcterms:W3CDTF">2021-04-07T09:11:08Z</dcterms:modified>
</cp:coreProperties>
</file>