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4" autoAdjust="0"/>
    <p:restoredTop sz="94660"/>
  </p:normalViewPr>
  <p:slideViewPr>
    <p:cSldViewPr snapToGrid="0">
      <p:cViewPr varScale="1">
        <p:scale>
          <a:sx n="59" d="100"/>
          <a:sy n="59" d="100"/>
        </p:scale>
        <p:origin x="45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6D7AF-D460-45AA-BCE8-2EAC26A8A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D67B7-0606-4548-9650-7ADC97D18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4A04C-F3F4-4A50-8A1C-D09EF7B99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33FB-42FD-4C6E-8E08-F4775CA48A3D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151CD-68A4-47DC-9D4E-046EC22EF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3970F8-1D19-4E15-A2AA-37721CE2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5985-7CCD-41C2-900C-833A51EA0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34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62FD9-0ABB-41D2-A9C6-CB091BDE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7E5404-811D-4253-91A1-C384F624C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0BA11-FF34-48DD-B428-64D385949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33FB-42FD-4C6E-8E08-F4775CA48A3D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C389E-4C02-4959-A17B-2D3EA7F49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D2989E-7279-4851-BE0E-5C80EEB6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5985-7CCD-41C2-900C-833A51EA0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86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BEA208-AEAC-4431-8EAE-BA011E62C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37A778-C209-4CB9-9E96-4239E4FB4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517D6A-E3C4-49FB-A74D-7FCD201C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33FB-42FD-4C6E-8E08-F4775CA48A3D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CCE3DF-F055-46CB-B115-DAC96011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50940E-CDF0-45C1-BBED-58ABCA9F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5985-7CCD-41C2-900C-833A51EA0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6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57EAE-3205-44DC-8D4F-EA422CE78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25A5A3-4622-40C1-90D4-6410AA48A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55055D-745F-4B4C-A40A-A05A178B6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33FB-42FD-4C6E-8E08-F4775CA48A3D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6B04AB-3960-4879-BBE4-4123FA7A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E62729-B54F-4CAF-A36A-F46DB71A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5985-7CCD-41C2-900C-833A51EA0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69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7DC6F-FEFC-4AB6-93A4-EDA9691C2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A1721-D0FD-4EF5-AE21-1E2F06A5C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3488EF-4AE8-437E-A9AB-1C0FAC91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33FB-42FD-4C6E-8E08-F4775CA48A3D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992FC0-7F0A-437A-97C0-B84168A0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B98E2-07C9-4A6A-9014-A7BFA3DEB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5985-7CCD-41C2-900C-833A51EA0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24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6ACF8-3873-4800-BA27-ADBE20B1C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C9AA88-AD96-4423-AE1E-88D019525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0C2652-38AC-40C3-845F-B0CA92C97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160CDE-2ABE-4762-9275-017C62757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33FB-42FD-4C6E-8E08-F4775CA48A3D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0831C-680D-4F04-ABC5-F7FC9E1D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525ACD-175A-4412-9B73-342B9223B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5985-7CCD-41C2-900C-833A51EA0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62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5DF8E-E304-4FB8-98EA-4536AEC4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9947BC-908B-4B58-A30C-830F851C7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30B0EE-569E-401C-A9B0-CBAC481C8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548EFA-5582-4224-9154-D30302783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0BEBB1-6619-49CF-8682-F1A703620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4440CC-ACD7-48D6-9EB9-33DEE17D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33FB-42FD-4C6E-8E08-F4775CA48A3D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0D30C0-C6FC-49C3-B31B-37D5E70B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6E92EC-9D28-4C43-96AF-CCB66FB0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5985-7CCD-41C2-900C-833A51EA0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9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ECB90-CBF2-48BE-B5B3-3A393E6F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637F65-CC93-48B7-8892-A52A3A3D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33FB-42FD-4C6E-8E08-F4775CA48A3D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2A2FAA-019F-4058-93C0-1E0D5328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2F3A60-B217-4528-AEF6-6914C8484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5985-7CCD-41C2-900C-833A51EA0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74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4AE61C-2305-4BD0-88F2-DA6E724C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33FB-42FD-4C6E-8E08-F4775CA48A3D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39DF72-B311-4868-8F61-CD78BCAC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BDF5C7-396C-4252-B4E2-7DD56780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5985-7CCD-41C2-900C-833A51EA0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67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818A2-4D08-4440-8215-54D57F0C9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9B1FBC-E9AF-49C0-92C4-177DB8254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E8929D-66C5-4673-9201-54E5FB493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C61809-FA4E-4DF1-BEE8-8BAFC32E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33FB-42FD-4C6E-8E08-F4775CA48A3D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DFBF60-C879-4598-B765-5801A0B8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B01B1-977F-418E-B646-1D431B4D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5985-7CCD-41C2-900C-833A51EA0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7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1F12F-97AC-4823-98F0-348E43E3F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E1D521-A612-439D-89DA-98A5AA633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FF3EA0-8C71-4ECC-A6CA-7EC3F0980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94CEC5-3B66-499D-8702-78DB390D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33FB-42FD-4C6E-8E08-F4775CA48A3D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F83E62-311D-45CC-A3B6-AD7C5F917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D66D43-5F4C-472B-B4A8-1CF60A98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5985-7CCD-41C2-900C-833A51EA0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17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A8FAEC-CB1C-491A-8CD8-A2454733A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C00973-45B9-410F-A1D1-23B061B12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30676-67FA-4FA6-94E6-3D8CDE025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E33FB-42FD-4C6E-8E08-F4775CA48A3D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059514-75AE-4CDC-8D9E-3318BBC1E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4160CA-0A92-4952-AA89-BA203BED0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75985-7CCD-41C2-900C-833A51EA0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03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75E7BD4-04C1-4794-8D3F-F94E979813E2}"/>
              </a:ext>
            </a:extLst>
          </p:cNvPr>
          <p:cNvGraphicFramePr>
            <a:graphicFrameLocks noGrp="1"/>
          </p:cNvGraphicFramePr>
          <p:nvPr/>
        </p:nvGraphicFramePr>
        <p:xfrm>
          <a:off x="1548245" y="332508"/>
          <a:ext cx="9258300" cy="6338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9150">
                  <a:extLst>
                    <a:ext uri="{9D8B030D-6E8A-4147-A177-3AD203B41FA5}">
                      <a16:colId xmlns:a16="http://schemas.microsoft.com/office/drawing/2014/main" val="2378111606"/>
                    </a:ext>
                  </a:extLst>
                </a:gridCol>
                <a:gridCol w="4629150">
                  <a:extLst>
                    <a:ext uri="{9D8B030D-6E8A-4147-A177-3AD203B41FA5}">
                      <a16:colId xmlns:a16="http://schemas.microsoft.com/office/drawing/2014/main" val="59850476"/>
                    </a:ext>
                  </a:extLst>
                </a:gridCol>
              </a:tblGrid>
              <a:tr h="782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R0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262228"/>
                  </a:ext>
                </a:extLst>
              </a:tr>
              <a:tr h="793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R1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883751"/>
                  </a:ext>
                </a:extLst>
              </a:tr>
              <a:tr h="793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R2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Temporary reg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110224"/>
                  </a:ext>
                </a:extLst>
              </a:tr>
              <a:tr h="793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R3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Temporary reg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381448"/>
                  </a:ext>
                </a:extLst>
              </a:tr>
              <a:tr h="793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R4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21911"/>
                  </a:ext>
                </a:extLst>
              </a:tr>
              <a:tr h="793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R5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945130"/>
                  </a:ext>
                </a:extLst>
              </a:tr>
              <a:tr h="793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R6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00050"/>
                  </a:ext>
                </a:extLst>
              </a:tr>
              <a:tr h="793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R7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Sp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reg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550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590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도균</dc:creator>
  <cp:lastModifiedBy>도균</cp:lastModifiedBy>
  <cp:revision>1</cp:revision>
  <dcterms:created xsi:type="dcterms:W3CDTF">2021-04-07T09:10:29Z</dcterms:created>
  <dcterms:modified xsi:type="dcterms:W3CDTF">2021-04-07T09:11:30Z</dcterms:modified>
</cp:coreProperties>
</file>