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59" d="100"/>
          <a:sy n="59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1D216-2C10-4775-9FD7-31056B50E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4904F2-165D-4E35-9A75-DB50BDF98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0F57D-FA13-4F3C-B212-4DE5F807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5F78-0E3B-40F1-A7FE-455850BAE4AE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2F591-E744-43CC-B51E-13E01E8E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349C-0661-48F6-B8E2-D56460D6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87F0-E351-411F-B32B-DC5FDCA52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70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AB159-00B6-427C-A506-71AB032F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DEFD75-26A8-4FDD-9733-437165D15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59F135-3764-4190-9A98-1841F63C6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5F78-0E3B-40F1-A7FE-455850BAE4AE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2FB26F-3A9B-4A0D-9613-36B4F9D76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D48A45-1588-43FF-9E7B-B491B4C7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87F0-E351-411F-B32B-DC5FDCA52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33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9FD806-4EC7-4268-8346-2AE9A688A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0667C0-0D96-4BCB-BBB0-B954E20ED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B41B58-22B0-48CB-9587-ED153549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5F78-0E3B-40F1-A7FE-455850BAE4AE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24AE5-01CF-4908-A6AD-699497AE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2B304B-C8A2-49F3-AB0F-9319FE406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87F0-E351-411F-B32B-DC5FDCA52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66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4CBD4-325C-4F80-BA07-0A6F73A9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204318-9C66-4D06-AF3C-47B4CB962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7BD529-C9FE-403F-BF45-01F40085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5F78-0E3B-40F1-A7FE-455850BAE4AE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D9C4-8A19-4E0F-BA02-04E4F354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1FEEAE-A46F-4626-A45E-8B4379C7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87F0-E351-411F-B32B-DC5FDCA52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13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4B8F3-CD7E-4B7D-A688-E4FDF5E54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3755EE-FFF3-4220-BA46-008D162EC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E34D38-5464-4E6A-820C-F7874880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5F78-0E3B-40F1-A7FE-455850BAE4AE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2941F-9D56-4DCC-BCF4-A6139045E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79BBD8-430D-40DD-9C6E-5FBEDEE5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87F0-E351-411F-B32B-DC5FDCA52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34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AC51F-D83C-4D9C-8B11-822167543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0DF7F8-46A2-4E60-8683-B25F6FF54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2ECEFB-1CBD-4EAC-BBDB-ABAC068B6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560423-1AF4-4F21-94ED-D5F9C827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5F78-0E3B-40F1-A7FE-455850BAE4AE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341AAE-9DC3-400C-BDCB-4A44442C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0AF9F8-A417-4354-BE94-EF6A26E2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87F0-E351-411F-B32B-DC5FDCA52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47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2988F-BB08-4A6D-BF35-98C53D3F2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E9D994-03F3-490E-B41B-93E753197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F41B7D-9277-4C2F-9E1C-2267ADED1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994FF4-1D68-41A7-81AA-61C4C5261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B0BE9A-F8C4-4306-BC9D-847892EA56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C7D9CB-6012-4D76-9139-BCF6ECB6E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5F78-0E3B-40F1-A7FE-455850BAE4AE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3A6438-924E-4EAA-A0B3-8ADDE7D58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9D7BB1-2F9C-41A5-97F8-26F5000E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87F0-E351-411F-B32B-DC5FDCA52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89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BF521-8EA7-448B-9EFD-1F3204C1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A4F2EE-484A-4B67-8AA9-6D0EADD5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5F78-0E3B-40F1-A7FE-455850BAE4AE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1DEDE7-429D-448C-93B5-BB155869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D8BFEA-B1E4-42EA-B830-DF6F275C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87F0-E351-411F-B32B-DC5FDCA52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6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BDC5FD-71C0-4EFB-9F46-3A476008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5F78-0E3B-40F1-A7FE-455850BAE4AE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9E6297-7B67-4769-82CF-9290D3D9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AFC642-9038-46DB-8BA6-5035B8AC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87F0-E351-411F-B32B-DC5FDCA52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13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44D26-4F18-4032-968C-58181625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877C2A-3FDA-4B86-9529-7EFF69FB0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77AB28-073A-426B-B5DA-6B302F7CE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2A54F4-DA5C-45CA-B420-3234D827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5F78-0E3B-40F1-A7FE-455850BAE4AE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3AF6C4-E176-4E43-B326-6F23ADE3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5CB6C7-8427-4742-86DD-AB1981B1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87F0-E351-411F-B32B-DC5FDCA52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9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2451C-882B-437C-9AA5-EA1B64B5A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F15977-FC31-489F-9673-2D92AB8F9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F63125-D148-4E0E-86AE-EBFA7C2D4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CEAB8B-FCDC-43D9-A340-721EC60C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5F78-0E3B-40F1-A7FE-455850BAE4AE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A7BF00-684B-492B-8034-3E33EE47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29266-335E-4B6E-9182-9013E74E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87F0-E351-411F-B32B-DC5FDCA52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07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FA44C3-5BF6-4A3A-A46F-E5632951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C53178-EF97-4339-83A0-DA5D733C8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1390B-DD72-4931-ACCB-1D8D766F7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C5F78-0E3B-40F1-A7FE-455850BAE4AE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4256DC-0D44-4D2E-946A-B19174AE4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44154-3B9B-405B-B450-FFBFE6D24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E87F0-E351-411F-B32B-DC5FDCA52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63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F94E6C-DC71-4F14-9573-5417279B3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15" y="-11064"/>
            <a:ext cx="9793770" cy="68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4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도균</dc:creator>
  <cp:lastModifiedBy>도균</cp:lastModifiedBy>
  <cp:revision>1</cp:revision>
  <dcterms:created xsi:type="dcterms:W3CDTF">2021-03-24T01:55:17Z</dcterms:created>
  <dcterms:modified xsi:type="dcterms:W3CDTF">2021-03-24T01:55:48Z</dcterms:modified>
</cp:coreProperties>
</file>