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6D8A0-1EFD-4079-BB27-8F54DCE8D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CED63-5E21-44F9-B1A0-53E7445D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3AE06-FBCF-4968-A6C1-10810F3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F40DC-C05C-45CB-BE54-2E2D541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05ECC-8BF0-4439-B085-E02F0520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D821-3D58-4354-B871-4D192AEF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F2945-B6ED-4320-BF58-D0229298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94C21-D174-463C-AEE5-B95A2C9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F5C5D-4784-4045-BC6D-2A57E06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CC80B-CD82-4B77-9119-2705BC4C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BC89F-FB3B-4FB8-990E-E4BBEDA75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74182-E1CB-4C18-BF8C-0C16332D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DB757-55F6-44BE-B223-81221D24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3E4B7-2000-4F64-B843-DF1361D2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FC73-6264-447A-A06A-34E5B8FE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8B7AC-E67A-48A8-9B44-B0A4628A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EAF17-A726-4D57-9419-47DBF6E6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BE41C-F4B9-4D54-BDE5-44D65F57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85094-0129-49C9-98D2-667D47E2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94EF-A845-459D-B349-E7AC90D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0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47B2-8FCA-4DBE-9FAD-6EE7E4FD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67A8F-3062-4D3C-AEB5-68252FB9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6BA94-0092-414E-8912-DE8C504F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3E8A3-6F7B-45BC-9480-EDA279BD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78D38-E43D-458B-B5FD-71B97721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4588-E782-4528-93CF-56C763EE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F2C09-B631-4316-AA05-47FCABC2F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4D08D-B551-4392-B9E7-4DA441DC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4E2ED-F439-4978-9B6B-5434B5B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7A6BA-BF08-43B0-B1AE-7BDDDA4E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DF240-663F-4570-8A00-95DBFA8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1A076-F0B7-4A40-8D7A-3C495E6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186B8-5265-4730-BFF9-338DFEEA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8B78C-2DAA-4735-BEF6-E8E5A8560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1DDC25-868E-45C5-9495-635361061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0F4AC-BC90-4191-A0C8-1BD6A6BA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BDC69D-CF9B-4234-9D79-CACA6013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18B9C-34A6-42CE-8E1F-AC23975B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9AB0B-C6B8-4757-8450-29E6CD5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995FB-B846-4881-B0B3-2FBBD500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EB8C3-60CA-461F-A9FB-B6C74B5F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0E1DA-A8E6-4957-B766-8CFC4F0C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7C509-16FD-4A11-83BC-BEB186B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A6EB2-3292-498D-B50E-4AC8995F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7F24B-5442-490B-942B-F1B4871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A7038-C849-4EFD-A9AF-8C92747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495CE-FB5E-457D-A5EE-C8990B5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19DC6-EF25-40C0-9ABA-49BF4C9C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4E22C-269F-4ECD-B715-A5102D98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A1833-DFD7-4449-92F4-82543ADA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C2858-24BB-4D42-AA49-8EB5BDF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FCF98-AB47-43A5-8172-61B46244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DD34E-2BC2-445C-8E56-D6BBF311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ED839-C2CC-4F5E-9F73-FEBF80FD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13FAE-0EB4-45E4-A72B-0F6DE05E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E93D2-D9D6-4CE2-B71C-B3A68D0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77EE0-E81F-4480-9339-CFD7524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669D5-6A32-415D-9326-8706A05D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F0993-212C-4278-BE5B-7C710E49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88908-5507-4E8E-B9B6-8A08E0D2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85282-28B0-4A0A-9947-3B488EBD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87A1-51A0-4C4E-A9E1-28E1E201096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FAC3-4964-48F0-86B9-B7EA0403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4BCBE-D297-4230-9CEE-74E5BD56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0801-0A9D-43B4-BD3B-F60085BB6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995C73-D7A9-431F-921B-DEFD45FB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9" y="2538844"/>
            <a:ext cx="12247617" cy="17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2021-03-24T01:56:56Z</dcterms:created>
  <dcterms:modified xsi:type="dcterms:W3CDTF">2021-03-24T01:57:13Z</dcterms:modified>
</cp:coreProperties>
</file>