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3FAE2-767A-47A8-BDE0-B14DB2D96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15B7BF-358D-4561-8734-11211D7D1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AE050-5BCF-4D60-84F8-4773993A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7C2FC-6641-468A-92FC-60D1332B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F0BCE-1920-44BE-8D5F-B8A4C1A6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0444-EF39-41B1-B1A2-AEA2BD4F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5C8CB-ED5E-4385-A2DE-9E6641405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3E8EE-9144-4B7D-BD4F-1659EFD8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91752-1445-4455-BAF2-EE202918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CDFE9-BB03-455B-B9AE-AD67AFD9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6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89764-4BF9-40E6-BD9A-0D84F3C0B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7B12A-002C-46E3-8869-6AFEEE347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0CF9B-D5D6-4FE9-ABEA-38061241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6451C-5AF0-4E86-906E-76F235F8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D76E1-0811-42B8-AB1F-B32017B8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9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5FBEE-5DC9-4F29-806D-F54DBA95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9A7F5-B73D-4463-9538-475286F7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869F2-E9A5-4FA9-B2FA-49CBC7A1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B4A4-C705-41F6-8077-7875E70C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453C-B13C-486D-9DDC-44D0465D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22E56-3111-4919-96CD-04C7485E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9248D-8FFF-4339-B316-C867FEBF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D44BF-2610-4F40-AF65-19D44258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37E24-B175-485E-A558-A02795F8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7BE80-E141-4BD4-BDA0-3C4DDFF7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46907-37D2-434F-9A35-0CDF4F48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3851A-9A1E-422A-97F4-B308B7ECE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13C55-4CFC-4DA7-A543-8D89F4D61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9BA7E-9C1F-4B11-B8E2-9876C65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79BEF-3F53-441B-8129-1E7248D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5D043-7B6A-49AB-83B4-3BA4E5C5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123C1-457B-45DD-8174-788C35F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8946B-7D91-47D3-84D3-A8CF6BAE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CA4B5-2E10-4B0E-B042-6F0E304A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90642-A462-4896-9732-2B539D23F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1A019-C99E-443E-B1F5-203769DCF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71896-2B9C-4A3A-9C57-81D35E3F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4FC676-7146-47F3-AB2B-EDD6A0D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37613-D7AC-4860-8440-5209D4A9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1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69D98-D08B-4175-B290-122D8E78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8A956-938A-4E61-B272-A48DCB7B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79A33D-1302-46D7-9011-53AC0894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FB6A5E-2A0D-4E68-B706-A60F507E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2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A18543-3510-4050-B5B1-9170B41B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0A327-ADB5-4CCF-8F5D-84883363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BE1F-960A-4628-9F24-8B3E4E98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6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52345-08EC-460F-9191-3C921CBE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F681B-4B32-4AC0-A177-2F9500BE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2A723-4DF8-45E9-B5AA-ABA09F9F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C6B0C-7773-4A1D-89E3-186AC290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027FE-D88A-4A9B-907D-1EDB3939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979FC-BD43-4CE4-9F84-80AEFCC1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87275-56A8-47C6-A99F-5C3FF686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C9F8E3-F56F-4169-BF7A-CA2B7571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9BD883-5836-42E7-AACF-F4EF03272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E9BE7-2D24-4051-B1D8-69D609A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34934-4EFF-41C5-9C53-C95F1FDC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FA231-4DEF-4BF5-8239-1FE1DB16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93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0D2B58-E255-4357-8C14-F2BD4DF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A1568-2631-46E7-9B37-BE4D2B2C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64D87-1E47-405D-946D-FCB88A0CD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B380-F3BA-4A2C-92E7-5CB27DFB7C53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44FE6-8399-4D12-87E9-373DED375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D4E8F-C996-425C-B7F2-79D668013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762C-2AEA-49A2-83D7-79D446163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9B1FA8-2388-452F-9BBA-947F3B495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1" y="10436"/>
            <a:ext cx="11591996" cy="68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1</cp:revision>
  <dcterms:created xsi:type="dcterms:W3CDTF">2021-03-24T01:57:21Z</dcterms:created>
  <dcterms:modified xsi:type="dcterms:W3CDTF">2021-03-24T01:57:43Z</dcterms:modified>
</cp:coreProperties>
</file>