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>
        <p:scale>
          <a:sx n="50" d="100"/>
          <a:sy n="50" d="100"/>
        </p:scale>
        <p:origin x="80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5CD16-CBE7-4AF3-9CF8-DC452A9BB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3B378-6308-48CC-B86D-B4C929AF5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25D5C-A223-442C-8317-A0DB9261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2248-C38E-4654-AB23-54365A03ECA3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CB99F-9180-4E33-BC8F-0EA61429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57695-67B1-4929-931D-73DA5AC8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173F-3681-4F15-8350-83DE9932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45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0E07E-6A44-4FFF-A910-E27B5228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8DA6C2-CD8E-4943-B428-F7034B7BC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D5955-2FB6-44EF-874E-02392FC8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2248-C38E-4654-AB23-54365A03ECA3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73A4A-5928-49C3-9851-40D21E605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1E37F-C1BC-4A46-9F3B-E4A847C8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173F-3681-4F15-8350-83DE9932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7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A1B7B6-BCC1-46D5-AFA6-BB31D2C77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8A9360-12D8-42A9-98F2-4910CCF23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B6E9E5-30D7-42DB-9CC6-AEB74690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2248-C38E-4654-AB23-54365A03ECA3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4B61B-F7F8-4759-B800-E6C6F857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8F3EBF-94DC-46CB-BA20-E51C169C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173F-3681-4F15-8350-83DE9932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97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EF037-7D1D-4EC2-8AD7-A9EE962E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DD321-B5AE-46E7-80E0-0A8B3483B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B48ED-FBCB-42F4-ABF1-2950D557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2248-C38E-4654-AB23-54365A03ECA3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01AA8-18D5-4215-B819-975CB5EB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E5471A-2AC8-4A49-8CAB-C8CAFBB1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173F-3681-4F15-8350-83DE9932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2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C8486-4A7D-4658-9633-937FB4AC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E7C18E-43CE-4901-96D7-77F41ADD0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DA12A-6D73-4B43-AD31-C5FB0FF4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2248-C38E-4654-AB23-54365A03ECA3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29D4B9-774E-4A79-AFC2-FB5C3808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05D3BA-C3EA-4E27-97C1-17D2D810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173F-3681-4F15-8350-83DE9932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94305-1834-4814-B466-F9C1E60F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5C07D-C2FE-4598-9E22-52E1582AD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78B892-9DDF-48FE-A155-DCE97BA4C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B49E8B-E435-4F54-B22B-63A7E74D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2248-C38E-4654-AB23-54365A03ECA3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95D4C7-472A-4CEA-B263-72A7CB2C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D3DCC-74CA-4996-88E9-F5D87E49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173F-3681-4F15-8350-83DE9932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55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7CBFE-9BCB-411A-9B35-FB60AC68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6ECC9B-B2E0-428E-A2D9-4ADAA54E2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72E558-8737-471A-A9F1-282E4D389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B9CBA9-A58E-45D9-9666-002A0FED5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55DB00-C571-4D6B-A1F2-7D6E55C3C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9ADDA6-B45F-4A53-836B-105EEF2B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2248-C38E-4654-AB23-54365A03ECA3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B7F77F-2FDE-456D-AF36-BBCCA81A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DE41D5-94B7-4A2E-8FC1-AC9742FE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173F-3681-4F15-8350-83DE9932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78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0246D-450C-46FB-9B5F-0FADF724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F74448-C2FA-4B36-ACED-976304D66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2248-C38E-4654-AB23-54365A03ECA3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0CDFB4-2D9D-4B27-869F-311B94BA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A2FE85-9F1B-42E9-8762-24714AB7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173F-3681-4F15-8350-83DE9932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02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F636D9-5CE1-4251-B093-BB0F4ACA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2248-C38E-4654-AB23-54365A03ECA3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E28C6C-0256-43E7-8166-607F9BB8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E2D20A-B795-4D26-B41A-28505501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173F-3681-4F15-8350-83DE9932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07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C9730-64BF-4125-ACCD-D158A3AA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568B1-2BBB-41AD-AF24-C746F6843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03DB62-03D8-4C4D-A146-7B2000078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00A89-A7D0-4775-80AF-1C2641DF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2248-C38E-4654-AB23-54365A03ECA3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CAA38-FB8E-413C-8D73-79B18615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99180-988C-4EF3-9EA6-3C86D61A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173F-3681-4F15-8350-83DE9932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90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4BFF0-A964-454E-A6C5-6616887A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278574-7EEE-458C-A7EB-3F6DAEF64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6781B2-FF27-4577-BEF6-C56010971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6AA91B-8D40-415F-A43A-31E1CC8B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2248-C38E-4654-AB23-54365A03ECA3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3A4C15-2539-4B86-B9CC-B2A5D47A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24E083-B5EB-4C9E-8095-011DFC15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173F-3681-4F15-8350-83DE9932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6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F1AFB8-C007-4AAE-91E2-2A82E97D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C9D4AC-8294-44CA-8065-E01BB151B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A2BC2E-B0D5-41E7-A4A6-BA405D507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42248-C38E-4654-AB23-54365A03ECA3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B602FC-6998-4F76-B712-844A696EA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87B978-49A0-4202-9456-394F97D4D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3173F-3681-4F15-8350-83DE9932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61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4937F30-CBBD-403C-B45F-9BC3FDD60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93" y="-1458940"/>
            <a:ext cx="9863614" cy="977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9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도균</dc:creator>
  <cp:lastModifiedBy>도균</cp:lastModifiedBy>
  <cp:revision>3</cp:revision>
  <dcterms:created xsi:type="dcterms:W3CDTF">2021-03-24T01:51:33Z</dcterms:created>
  <dcterms:modified xsi:type="dcterms:W3CDTF">2021-03-24T01:55:01Z</dcterms:modified>
</cp:coreProperties>
</file>