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59" d="100"/>
          <a:sy n="59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A28E5-E5C9-4453-B74C-537C4762D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26FF2B-CA76-490B-A377-3A666DE8A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409E9-2361-4362-A2BA-05830BED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3A4A-F911-4973-A0B8-BACBF963A28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A6C18F-907E-479C-8969-DF2CA233F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8BF36-2FA7-4F7E-A8B5-0B99D93D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4615-7B06-4D2F-AA50-86529CFA3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9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11C2E-ECF3-46C8-9CBA-2B5F398F0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4AA22B-5A35-4F7A-AFEE-5A3F39E1F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210EA-2EF2-4325-B0C1-9941653D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3A4A-F911-4973-A0B8-BACBF963A28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0970C-3932-4840-A810-009A7EE7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37AE4A-DA80-474C-8711-0BC0D9AA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4615-7B06-4D2F-AA50-86529CFA3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7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EC116A-A652-42D5-A92C-3F723028A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7BB1E1-75BD-4665-9F47-A70EC767A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ED80F-B9D3-4F09-8359-BAEE48AA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3A4A-F911-4973-A0B8-BACBF963A28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7CB57-9714-4335-8E46-6204A3A17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C5A137-6CF0-4DFA-A175-64DAAC94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4615-7B06-4D2F-AA50-86529CFA3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19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E3D0B-383F-4C82-8CF4-691F5935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61FEAC-6EF7-431B-B656-70E59A35C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9F6A45-EA3A-459E-B41F-4DD6154E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3A4A-F911-4973-A0B8-BACBF963A28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FBD76D-ACB8-472E-8131-4CB0A59F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67016-2756-4380-91A8-D60A1FBB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4615-7B06-4D2F-AA50-86529CFA3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45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E1DA4-997F-42E3-A218-E79CCED14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76C5DD-503A-4A41-8A12-1F4B68618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1C0AE-8534-4A5A-8A52-C1ED94E2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3A4A-F911-4973-A0B8-BACBF963A28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20C472-4770-4179-AFE2-A209BD91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71499F-43D1-4E45-BEA1-DDB5954F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4615-7B06-4D2F-AA50-86529CFA3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68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185A9-805A-4D97-ADBE-8740AF8F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382D8-0980-4B02-986B-0C56AF917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97F3FD-8FBD-471B-A6A7-854ED0B4E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611984-E534-4554-80A7-02FEFCA0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3A4A-F911-4973-A0B8-BACBF963A28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F33066-8527-47D2-95A5-E63F3A77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5C2095-F4E8-4E98-87AF-02F52895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4615-7B06-4D2F-AA50-86529CFA3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7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6CC7A-C14F-47BB-98BB-6FD2DD1FB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E9F57B-0C9E-4C4B-B190-0AA7CA2BB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80E264-FBB6-4DCD-A578-F738F0E7D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37D377-8FCE-4C9D-9E50-775775CBD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8D4A65-86B4-4166-BB19-4082AB2E1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5C55BC-A700-4071-9147-34753B78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3A4A-F911-4973-A0B8-BACBF963A28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4F8742-6D23-4248-BB24-6B34B9A0B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505C5D-78A2-45FB-B8D3-E7B5D4CD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4615-7B06-4D2F-AA50-86529CFA3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34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0776E-818A-4A7F-AEA1-7BE27FCB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F32CD0-DFD7-442B-8D13-E1C35555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3A4A-F911-4973-A0B8-BACBF963A28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A62C44-84F3-4163-855A-CDE438FB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B9936F-A255-4661-866D-ABD7956A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4615-7B06-4D2F-AA50-86529CFA3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68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D5B5F5-FB21-401A-A3C8-441863F4F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3A4A-F911-4973-A0B8-BACBF963A28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C40D19-6742-48E7-9054-BE80AD04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775E35-6E51-4DDF-9957-AC4418C1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4615-7B06-4D2F-AA50-86529CFA3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89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1739B-F366-4FEE-80A3-4E8363BD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481503-8240-491F-AD0F-69950144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968FCD-4493-4549-9116-3A12DBFEA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5E6BB4-FE5E-4121-9863-2173F7DE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3A4A-F911-4973-A0B8-BACBF963A28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F4D67A-6DDC-4906-B082-FE6EC0DD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D06347-43B2-42D7-BC2E-ECF580A5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4615-7B06-4D2F-AA50-86529CFA3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8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3946B-0B62-4BE0-BFC1-579F1542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20FB96-F16F-458E-B8C9-438CE4DBD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9CC162-CE5C-4F21-8343-CDF7843B5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C80EC1-7417-448F-BBD2-A3096149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3A4A-F911-4973-A0B8-BACBF963A28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4F45CB-FEA4-4D70-8080-B385F12C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DA0CB7-7C27-41E6-9F3C-819C86EB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4615-7B06-4D2F-AA50-86529CFA3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11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2E2A78-B21B-43DE-8952-6B690DF7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07173B-F685-4497-8240-C93AC5CCE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6110F-53C5-4E27-BAD8-B35B8EF85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43A4A-F911-4973-A0B8-BACBF963A28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3455A3-0B77-4B35-BCA6-C2B54992B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E7E71-F148-42F6-B782-AEFB1C781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54615-7B06-4D2F-AA50-86529CFA3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12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405516F-A4BF-4BB3-AF40-C183A7A74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72" y="2511871"/>
            <a:ext cx="12220942" cy="18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1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도균</dc:creator>
  <cp:lastModifiedBy>도균</cp:lastModifiedBy>
  <cp:revision>1</cp:revision>
  <dcterms:created xsi:type="dcterms:W3CDTF">2021-03-24T01:55:58Z</dcterms:created>
  <dcterms:modified xsi:type="dcterms:W3CDTF">2021-03-24T01:56:18Z</dcterms:modified>
</cp:coreProperties>
</file>