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40284-745F-424E-8043-D1B19F5B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1B253-F875-4946-9D45-0A780DA6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CFB15-9E5D-4F8B-A6A4-598C902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84B15-2FBC-4C94-846A-F38C6658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9A329-ADB6-4737-9F37-524B621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0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5069-CD29-4A12-8301-1BD5404B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0668F-6428-45D7-9DE1-1166ECC97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EF641-614D-40DB-897C-FCFCB27E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6BDC2-39E2-4EC9-8002-8E824364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12E45-9030-4EC4-BA76-5510C228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4B368F-BE82-421F-8112-5EA3A43D1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EB2C0-9367-44AF-9E0B-404ADCE8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24E90-3CBD-4EDF-9E40-23A6DB22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58A21-5C89-4535-96BE-96377EF4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EB22D-8B3E-4FC9-8A31-5BA68B41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2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80FB-E8AA-40D2-9FD4-2F8DFBFE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A72BE-EB3E-4063-B7C1-B8C8DEAA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BCDD6-007C-4259-BEBF-793388E3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FB8A7-BFF4-41B4-96F0-DAD3833E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D65FD-DE45-4371-9026-074DBE1F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7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EADBF-E8C8-454A-BD07-2B05216B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13CD9-62F0-4C43-9B28-1E57D7A0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5691F-B23C-445B-B5FE-1CDDCD85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6678E-BCC7-4AD1-B590-6C9347D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53D42-6C80-4958-AFE9-4AF5EEA2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3D01-DF48-4A44-857D-15DB0B90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D2B43-A46C-4929-9703-57081A9EA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456705-F5D3-464E-BABB-FEA088041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A47B0-30F3-4FEA-9DFE-7B79BC14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D0E41-930D-4378-B9CA-F4AF5A37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63223-391E-441B-9B95-B1FFF1C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0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36F7B-9CD2-4068-B622-90D7AB80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3DBEE-9CAE-4D9C-BA37-003CF08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D0787-B6FC-45DA-B9E2-433A32A0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65652C-1916-43BB-974E-21E42A70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C69D80-8D25-48C3-A5BF-482FD5E9E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E10119-153D-4375-A862-5B562C83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AC6A0D-25D9-43D8-8C6D-8B924CA9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E5F8F-8BE3-4179-865E-0A85BCA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68000-C579-49B7-BE0E-9E750B42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97FE58-A5F6-4C5C-B9AB-3F472B68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F1EE2-D6E4-4813-B167-44079FC6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FFC956-B101-48B8-A8E1-C3BA987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CDCF0-A524-48A7-9C90-81347CE1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1F06F-6704-436F-9836-16411F8A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0C3C3-6838-4423-B7F0-E95E31D3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3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BC990-7198-414E-8C7D-8449FA81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35618-B1C8-489F-B89B-8375F2D0D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D89AC-BE4C-4264-8BB2-13F972545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75274-9806-427F-A558-99799BC6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CCC01-8629-42C4-ACC7-130F13B1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FD380-E0EC-469E-B22B-74044B3C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B2AFA-5158-4F0D-B851-9C5AED56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AFF64-01CA-4B20-A742-483EC7807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46337-31A4-49CE-8797-6E4F5B61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47F69-14B6-4F8F-A8FF-80E05623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EDCC9-CC4A-4419-9EA8-1342F16B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22DE5-A339-41DC-90ED-6B0248E7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9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3D310-D868-4E1F-B990-83F87EDC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1F21B-30F1-45D2-92FD-E10A585A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9A79D-97CD-4620-A716-4EDD0C757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8249-763F-40CD-8156-217FFE94D6A1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97107-4F8C-4017-B4D2-F824ED800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6E143-44EB-495B-BA37-147696F1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D48E-0009-4336-97C5-40FE8D7C7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DE35FE-A0D1-40D0-A94A-72315725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3" y="2735762"/>
            <a:ext cx="12196786" cy="13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1</cp:revision>
  <dcterms:created xsi:type="dcterms:W3CDTF">2021-03-24T01:56:26Z</dcterms:created>
  <dcterms:modified xsi:type="dcterms:W3CDTF">2021-03-24T01:56:43Z</dcterms:modified>
</cp:coreProperties>
</file>