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66" d="100"/>
          <a:sy n="66" d="100"/>
        </p:scale>
        <p:origin x="95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4B55B-6F02-4DAC-A1E6-FEEE0125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C0A28-F3BB-4157-8A2B-6AB52216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17A8A-DCD0-4CCC-8FBC-302F8E65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E4578-74ED-4FAF-9E56-4E5C97F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74A5D-8BA6-4B62-962D-F9F311B9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2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32F84-9404-42FE-994B-2F31692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092A6-DC90-4F13-826F-E1FDE211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1E60-D8CE-444D-A327-76FD5BBD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35D83-AFBB-41CA-BB03-08AA4500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E4BA5-FE40-4C78-854F-30C8C307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7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D7AEDF-91F2-42BC-BF02-A43064AB2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9266D-5388-4BE0-8CC3-B2B6808D3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2E014-FB42-47CB-B9AD-236CA6F8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747C9-0AEF-4B60-902E-3F5CD71A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3E619-37A8-4914-A5D5-91E85C7B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C913-BEC9-495F-A759-0EB2C107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B9827-B091-47D6-9C0B-4C73C1E5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7E797-457E-4DB3-A566-35912046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DAAA5-6D30-47B7-8BBA-444DA1E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EEDB1-2718-49CC-BBF9-F31F7685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7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AF505-3D80-4295-A3C4-87EFAC86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9252A-5CEF-459F-A038-BF256698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A1F36-039A-4998-8308-75C5A35E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AE46-4070-4E02-86FF-4D64A015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CAB2F-9673-453F-BFF3-10BF1987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728B-3FE6-46CC-9AE2-1AC10932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1AA26-504A-484A-AAA7-98548AC0C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2688-DED4-427F-BAD5-4B12E4A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321EE-9823-4520-A96B-B59BB05A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814C2-CBB6-4B58-BF5B-31282F50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A4C8-3427-4402-955B-FCBEE731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6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E7038-2973-4E8C-99FC-FFC9F954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4CDE9-4064-4A57-8331-21C6781C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47536-5A96-4BD6-9546-0CC171152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59877B-10C0-4DFD-917B-2A98C5D8A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4CE86-E4D5-492D-A22F-3171470F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36C19-E7BB-47DA-9D59-84344459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6D9C4-36A6-4FED-A52E-D2D88B9B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A18B0-78EB-42D5-9FC0-F27C2043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63018-66DE-4637-962A-190066D3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5A6165-73A0-42F3-9260-7083386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67F5C4-41F3-411D-85FD-2BD25071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54687-D199-4110-BAF7-99F559E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58A1F-1BC3-452A-8E8D-ECFB5364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8524B-249C-4C41-A560-D3F6776F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5A7B2-100E-4945-B311-C73B381C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5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BEEA-531A-4E87-AEA2-0063A71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C5F0D-8C4C-4D41-851E-6D188C92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C6219-5593-4345-8528-ABCED658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C8E94-D250-4D01-9600-F54B9A08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64474-E109-4BAE-9CD6-6F4EA525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C87F8-954A-493C-8E04-6E8404AB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7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08C04-9E05-4DF0-9A57-4273E25E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B2EE10-EB58-49A2-B874-4E54824F1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0315E-223A-409E-AA80-F5B29FEF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2A2E2-DF90-4C28-B430-08852E6C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271C7-7712-4C62-8431-65E2C00B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BD388-75FA-43A3-AB2E-2062B352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FD356-B12F-4018-A6F5-4BCEA408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8EA99-1CBA-4DC1-80A3-D5A7396A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5FC2A-D141-4A62-9C18-D4D3CC79E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E19F-37ED-4589-B79B-EAC033F67B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E05F6-BCC6-43A0-B051-5B8CDE31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BD0F1-182E-46C8-9E32-9ADA4DD0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6BA5-989F-49F8-8B32-C2F3F9E7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191E2B-80BF-449B-9C93-DBCD4432DFD6}"/>
              </a:ext>
            </a:extLst>
          </p:cNvPr>
          <p:cNvSpPr/>
          <p:nvPr/>
        </p:nvSpPr>
        <p:spPr>
          <a:xfrm>
            <a:off x="4477656" y="297545"/>
            <a:ext cx="2801257" cy="1001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022CB6-12AE-4B7D-8557-29FCD129B31D}"/>
              </a:ext>
            </a:extLst>
          </p:cNvPr>
          <p:cNvGrpSpPr/>
          <p:nvPr/>
        </p:nvGrpSpPr>
        <p:grpSpPr>
          <a:xfrm>
            <a:off x="2757714" y="1992086"/>
            <a:ext cx="6408057" cy="1001486"/>
            <a:chOff x="2757714" y="2159000"/>
            <a:chExt cx="6408057" cy="1001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6D56F7-826D-482E-9534-4380D69E3877}"/>
                </a:ext>
              </a:extLst>
            </p:cNvPr>
            <p:cNvSpPr/>
            <p:nvPr/>
          </p:nvSpPr>
          <p:spPr>
            <a:xfrm>
              <a:off x="2757714" y="2159001"/>
              <a:ext cx="2801257" cy="1001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Foo.c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3889F3-0F98-4D00-824F-A9D50CC305F2}"/>
                </a:ext>
              </a:extLst>
            </p:cNvPr>
            <p:cNvSpPr/>
            <p:nvPr/>
          </p:nvSpPr>
          <p:spPr>
            <a:xfrm>
              <a:off x="6364514" y="2159000"/>
              <a:ext cx="2801257" cy="1001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Main.c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3F261-F20B-4605-9CB6-E55DE51233E5}"/>
              </a:ext>
            </a:extLst>
          </p:cNvPr>
          <p:cNvSpPr/>
          <p:nvPr/>
        </p:nvSpPr>
        <p:spPr>
          <a:xfrm>
            <a:off x="4477656" y="5344885"/>
            <a:ext cx="2801257" cy="1001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0F5DB0-5B1F-4761-985B-A2C5DEC98348}"/>
              </a:ext>
            </a:extLst>
          </p:cNvPr>
          <p:cNvGrpSpPr/>
          <p:nvPr/>
        </p:nvGrpSpPr>
        <p:grpSpPr>
          <a:xfrm>
            <a:off x="2757713" y="3472543"/>
            <a:ext cx="6408057" cy="1001486"/>
            <a:chOff x="2757713" y="3508826"/>
            <a:chExt cx="6408057" cy="10014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AB0C6F-8BB0-4B5E-AD1F-4A9671F87B91}"/>
                </a:ext>
              </a:extLst>
            </p:cNvPr>
            <p:cNvSpPr/>
            <p:nvPr/>
          </p:nvSpPr>
          <p:spPr>
            <a:xfrm>
              <a:off x="2757713" y="3508827"/>
              <a:ext cx="2801257" cy="1001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Foo.o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01EB1E-37D4-4F8B-8D39-44F8D71DEED6}"/>
                </a:ext>
              </a:extLst>
            </p:cNvPr>
            <p:cNvSpPr/>
            <p:nvPr/>
          </p:nvSpPr>
          <p:spPr>
            <a:xfrm>
              <a:off x="6364513" y="3508826"/>
              <a:ext cx="2801257" cy="1001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Main.o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DF252A-B575-4672-961B-34D7BEF4A22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158342" y="2993572"/>
            <a:ext cx="1" cy="4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185CE0-3ED4-4011-AB68-FBC212AE212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7765142" y="2993571"/>
            <a:ext cx="1" cy="4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13CE17-26FF-4647-B6E9-CD321EFE5A68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4158342" y="4474029"/>
            <a:ext cx="1719943" cy="87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6317D1A-A6A2-43A2-870A-75F9E33947E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5878285" y="4474028"/>
            <a:ext cx="1886857" cy="8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64BFC4-FF80-495C-A8CB-D723AEC5019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878285" y="1299030"/>
            <a:ext cx="1886858" cy="69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9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KimDogyun</dc:creator>
  <cp:lastModifiedBy>KimDogyun</cp:lastModifiedBy>
  <cp:revision>2</cp:revision>
  <dcterms:created xsi:type="dcterms:W3CDTF">2021-03-12T03:27:08Z</dcterms:created>
  <dcterms:modified xsi:type="dcterms:W3CDTF">2021-03-12T03:38:57Z</dcterms:modified>
</cp:coreProperties>
</file>