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8444-10B6-417C-9FE1-ECBDE419C08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F4D6-662F-416A-A501-54D10569B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0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8444-10B6-417C-9FE1-ECBDE419C08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F4D6-662F-416A-A501-54D10569B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4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8444-10B6-417C-9FE1-ECBDE419C08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F4D6-662F-416A-A501-54D10569B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8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8444-10B6-417C-9FE1-ECBDE419C08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F4D6-662F-416A-A501-54D10569B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12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8444-10B6-417C-9FE1-ECBDE419C08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F4D6-662F-416A-A501-54D10569B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7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8444-10B6-417C-9FE1-ECBDE419C08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F4D6-662F-416A-A501-54D10569B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8444-10B6-417C-9FE1-ECBDE419C08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F4D6-662F-416A-A501-54D10569B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3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8444-10B6-417C-9FE1-ECBDE419C08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F4D6-662F-416A-A501-54D10569B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30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8444-10B6-417C-9FE1-ECBDE419C08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F4D6-662F-416A-A501-54D10569B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0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8444-10B6-417C-9FE1-ECBDE419C08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F4D6-662F-416A-A501-54D10569B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47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8444-10B6-417C-9FE1-ECBDE419C08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F4D6-662F-416A-A501-54D10569B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2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58444-10B6-417C-9FE1-ECBDE419C08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F4D6-662F-416A-A501-54D10569B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87824" y="1844824"/>
            <a:ext cx="345638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</a:t>
            </a:r>
            <a:r>
              <a:rPr lang="ko-KR" altLang="en-US" dirty="0"/>
              <a:t>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87824" y="3861048"/>
            <a:ext cx="345638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"/>
            <a:ext cx="8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67130" y="1988840"/>
            <a:ext cx="169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Dol</a:t>
            </a:r>
            <a:r>
              <a:rPr lang="en-US" altLang="ko-KR" dirty="0" smtClean="0"/>
              <a:t>/Mat</a:t>
            </a:r>
            <a:r>
              <a:rPr lang="ko-KR" altLang="en-US" dirty="0" smtClean="0"/>
              <a:t>으로 이동합니다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74095" y="4077072"/>
            <a:ext cx="169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Lookup</a:t>
            </a:r>
            <a:r>
              <a:rPr lang="ko-KR" altLang="en-US" dirty="0" smtClean="0"/>
              <a:t>으로 이동합니다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36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87824" y="1844824"/>
            <a:ext cx="345638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돌보미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87824" y="3861048"/>
            <a:ext cx="345638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맡기미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59" y="20284"/>
            <a:ext cx="25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Dol</a:t>
            </a:r>
            <a:r>
              <a:rPr lang="en-US" altLang="ko-KR" dirty="0" smtClean="0"/>
              <a:t>/Mat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4208" y="2272226"/>
            <a:ext cx="169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Dol_apply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smtClean="0"/>
              <a:t>이동합니</a:t>
            </a:r>
            <a:r>
              <a:rPr lang="ko-KR" altLang="en-US" dirty="0"/>
              <a:t>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4208" y="4288450"/>
            <a:ext cx="169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Mat_apply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smtClean="0"/>
              <a:t>이동합니</a:t>
            </a:r>
            <a:r>
              <a:rPr lang="ko-KR" altLang="en-US" dirty="0"/>
              <a:t>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35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2878" y="764704"/>
            <a:ext cx="3456384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돌보미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548680"/>
            <a:ext cx="4896544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맞기미</a:t>
            </a:r>
            <a:r>
              <a:rPr lang="ko-KR" altLang="en-US" dirty="0" smtClean="0"/>
              <a:t> 게시판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51720" y="6307579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Page </a:t>
            </a:r>
            <a:r>
              <a:rPr lang="en-US" altLang="ko-KR" dirty="0" err="1" smtClean="0"/>
              <a:t>dol</a:t>
            </a:r>
            <a:r>
              <a:rPr lang="en-US" altLang="ko-KR" dirty="0" smtClean="0"/>
              <a:t> new</a:t>
            </a:r>
          </a:p>
          <a:p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8244408" y="64533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Dol_apply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2200" y="620688"/>
            <a:ext cx="24482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입력한 정보와</a:t>
            </a:r>
            <a:endParaRPr lang="en-US" altLang="ko-KR" sz="1200" dirty="0" smtClean="0"/>
          </a:p>
          <a:p>
            <a:r>
              <a:rPr lang="ko-KR" altLang="en-US" sz="1200" dirty="0" smtClean="0"/>
              <a:t>게시판 영역에서 선택한 </a:t>
            </a:r>
            <a:r>
              <a:rPr lang="ko-KR" altLang="en-US" sz="1200" dirty="0" err="1" smtClean="0"/>
              <a:t>매칭의</a:t>
            </a:r>
            <a:r>
              <a:rPr lang="ko-KR" altLang="en-US" sz="1200" dirty="0" smtClean="0"/>
              <a:t> 아이디를 받아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새로운 </a:t>
            </a:r>
            <a:r>
              <a:rPr lang="ko-KR" altLang="en-US" sz="1200" dirty="0" err="1" smtClean="0"/>
              <a:t>매칭을</a:t>
            </a:r>
            <a:r>
              <a:rPr lang="ko-KR" altLang="en-US" sz="1200" dirty="0" smtClean="0"/>
              <a:t> 만듭니다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이때 선택한 </a:t>
            </a:r>
            <a:r>
              <a:rPr lang="ko-KR" altLang="en-US" sz="1200" dirty="0" err="1" smtClean="0"/>
              <a:t>매칭의</a:t>
            </a:r>
            <a:r>
              <a:rPr lang="ko-KR" altLang="en-US" sz="1200" dirty="0" smtClean="0"/>
              <a:t> 레코드에도 생성된 </a:t>
            </a:r>
            <a:r>
              <a:rPr lang="ko-KR" altLang="en-US" sz="1200" dirty="0" err="1" smtClean="0"/>
              <a:t>매칭의</a:t>
            </a:r>
            <a:r>
              <a:rPr lang="ko-KR" altLang="en-US" sz="1200" dirty="0" smtClean="0"/>
              <a:t> 아이디가 들어갑니다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게시판영역에서 선택하지 않을 수 도 있습니다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전화번호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고유값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중복시</a:t>
            </a:r>
            <a:r>
              <a:rPr lang="ko-KR" altLang="en-US" sz="1200" dirty="0" smtClean="0"/>
              <a:t> 실패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32138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2878" y="764704"/>
            <a:ext cx="3456384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맞기미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548680"/>
            <a:ext cx="4896544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돌보미</a:t>
            </a:r>
            <a:r>
              <a:rPr lang="ko-KR" altLang="en-US" dirty="0" smtClean="0"/>
              <a:t> 게시판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51720" y="6307579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Page mat new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Mat_apply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88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31840" y="2204864"/>
            <a:ext cx="345638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</a:t>
            </a:r>
            <a:r>
              <a:rPr lang="ko-KR" altLang="en-US" dirty="0"/>
              <a:t>호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028391" y="5311959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Page </a:t>
            </a:r>
            <a:r>
              <a:rPr lang="en-US" altLang="ko-KR" dirty="0" err="1" smtClean="0"/>
              <a:t>dol</a:t>
            </a:r>
            <a:r>
              <a:rPr lang="en-US" altLang="ko-KR" dirty="0" smtClean="0"/>
              <a:t> match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ign_in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48264" y="2961818"/>
            <a:ext cx="169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전화번호를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02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31840" y="2204864"/>
            <a:ext cx="345638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매칭된 </a:t>
            </a:r>
            <a:r>
              <a:rPr lang="ko-KR" altLang="en-US" dirty="0" err="1" smtClean="0"/>
              <a:t>매칭들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23928" y="5010295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page_dol_list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234888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입력받은</a:t>
            </a:r>
            <a:r>
              <a:rPr lang="ko-KR" altLang="en-US" sz="1200" dirty="0" smtClean="0"/>
              <a:t> 전화번호와 일치하는 레코드의 </a:t>
            </a:r>
            <a:r>
              <a:rPr lang="en-US" altLang="ko-KR" sz="1200" dirty="0" smtClean="0"/>
              <a:t>[</a:t>
            </a:r>
            <a:r>
              <a:rPr lang="ko-KR" altLang="en-US" sz="1200" dirty="0" err="1" smtClean="0"/>
              <a:t>매칭</a:t>
            </a:r>
            <a:r>
              <a:rPr lang="ko-KR" altLang="en-US" sz="1200" dirty="0" smtClean="0"/>
              <a:t> 아이디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의 레코드를 띄워줍니다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98366" y="3861048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삭제 시 상대방 레코드의 </a:t>
            </a:r>
            <a:r>
              <a:rPr lang="en-US" altLang="ko-KR" sz="1200" dirty="0" smtClean="0"/>
              <a:t>[</a:t>
            </a:r>
            <a:r>
              <a:rPr lang="ko-KR" altLang="en-US" sz="1200" dirty="0" err="1" smtClean="0"/>
              <a:t>매칭</a:t>
            </a:r>
            <a:r>
              <a:rPr lang="ko-KR" altLang="en-US" sz="1200" dirty="0" smtClean="0"/>
              <a:t> 아이디</a:t>
            </a:r>
            <a:r>
              <a:rPr lang="en-US" altLang="ko-KR" sz="1200" dirty="0" smtClean="0"/>
              <a:t>], </a:t>
            </a:r>
            <a:r>
              <a:rPr lang="ko-KR" altLang="en-US" sz="1200" dirty="0" smtClean="0"/>
              <a:t>즉 자신의 </a:t>
            </a:r>
            <a:r>
              <a:rPr lang="ko-KR" altLang="en-US" sz="1200" dirty="0" err="1" smtClean="0"/>
              <a:t>매칭을</a:t>
            </a:r>
            <a:r>
              <a:rPr lang="ko-KR" altLang="en-US" sz="1200" dirty="0" smtClean="0"/>
              <a:t> 삭제하고 상대방 레코드의 </a:t>
            </a:r>
            <a:r>
              <a:rPr lang="en-US" altLang="ko-KR" sz="1200" dirty="0" smtClean="0"/>
              <a:t>[</a:t>
            </a:r>
            <a:r>
              <a:rPr lang="ko-KR" altLang="en-US" sz="1200" dirty="0" err="1" smtClean="0"/>
              <a:t>매칭아이디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부분을 삭제합니다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192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114</Words>
  <Application>Microsoft Office PowerPoint</Application>
  <PresentationFormat>화면 슬라이드 쇼(4:3)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</dc:creator>
  <cp:lastModifiedBy>my</cp:lastModifiedBy>
  <cp:revision>9</cp:revision>
  <dcterms:created xsi:type="dcterms:W3CDTF">2020-06-07T13:04:33Z</dcterms:created>
  <dcterms:modified xsi:type="dcterms:W3CDTF">2020-06-07T17:58:58Z</dcterms:modified>
</cp:coreProperties>
</file>