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58" r:id="rId6"/>
    <p:sldId id="257"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5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24BDD-AD9F-49E1-8B75-697408F34077}" type="datetimeFigureOut">
              <a:rPr lang="en-US" smtClean="0"/>
              <a:t>15/1/2017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798A-7CFF-4E31-BBE2-05D099B42E03}" type="slidenum">
              <a:rPr lang="en-US" smtClean="0"/>
              <a:t>‹#›</a:t>
            </a:fld>
            <a:endParaRPr lang="en-US"/>
          </a:p>
        </p:txBody>
      </p:sp>
    </p:spTree>
    <p:extLst>
      <p:ext uri="{BB962C8B-B14F-4D97-AF65-F5344CB8AC3E}">
        <p14:creationId xmlns:p14="http://schemas.microsoft.com/office/powerpoint/2010/main" val="2978658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24BDD-AD9F-49E1-8B75-697408F34077}" type="datetimeFigureOut">
              <a:rPr lang="en-US" smtClean="0"/>
              <a:t>15/1/2017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798A-7CFF-4E31-BBE2-05D099B42E03}" type="slidenum">
              <a:rPr lang="en-US" smtClean="0"/>
              <a:t>‹#›</a:t>
            </a:fld>
            <a:endParaRPr lang="en-US"/>
          </a:p>
        </p:txBody>
      </p:sp>
    </p:spTree>
    <p:extLst>
      <p:ext uri="{BB962C8B-B14F-4D97-AF65-F5344CB8AC3E}">
        <p14:creationId xmlns:p14="http://schemas.microsoft.com/office/powerpoint/2010/main" val="356052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24BDD-AD9F-49E1-8B75-697408F34077}" type="datetimeFigureOut">
              <a:rPr lang="en-US" smtClean="0"/>
              <a:t>15/1/2017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798A-7CFF-4E31-BBE2-05D099B42E03}" type="slidenum">
              <a:rPr lang="en-US" smtClean="0"/>
              <a:t>‹#›</a:t>
            </a:fld>
            <a:endParaRPr lang="en-US"/>
          </a:p>
        </p:txBody>
      </p:sp>
    </p:spTree>
    <p:extLst>
      <p:ext uri="{BB962C8B-B14F-4D97-AF65-F5344CB8AC3E}">
        <p14:creationId xmlns:p14="http://schemas.microsoft.com/office/powerpoint/2010/main" val="210303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24BDD-AD9F-49E1-8B75-697408F34077}" type="datetimeFigureOut">
              <a:rPr lang="en-US" smtClean="0"/>
              <a:t>15/1/2017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798A-7CFF-4E31-BBE2-05D099B42E03}" type="slidenum">
              <a:rPr lang="en-US" smtClean="0"/>
              <a:t>‹#›</a:t>
            </a:fld>
            <a:endParaRPr lang="en-US"/>
          </a:p>
        </p:txBody>
      </p:sp>
    </p:spTree>
    <p:extLst>
      <p:ext uri="{BB962C8B-B14F-4D97-AF65-F5344CB8AC3E}">
        <p14:creationId xmlns:p14="http://schemas.microsoft.com/office/powerpoint/2010/main" val="229928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24BDD-AD9F-49E1-8B75-697408F34077}" type="datetimeFigureOut">
              <a:rPr lang="en-US" smtClean="0"/>
              <a:t>15/1/2017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798A-7CFF-4E31-BBE2-05D099B42E03}" type="slidenum">
              <a:rPr lang="en-US" smtClean="0"/>
              <a:t>‹#›</a:t>
            </a:fld>
            <a:endParaRPr lang="en-US"/>
          </a:p>
        </p:txBody>
      </p:sp>
    </p:spTree>
    <p:extLst>
      <p:ext uri="{BB962C8B-B14F-4D97-AF65-F5344CB8AC3E}">
        <p14:creationId xmlns:p14="http://schemas.microsoft.com/office/powerpoint/2010/main" val="26298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C24BDD-AD9F-49E1-8B75-697408F34077}" type="datetimeFigureOut">
              <a:rPr lang="en-US" smtClean="0"/>
              <a:t>15/1/2017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D798A-7CFF-4E31-BBE2-05D099B42E03}" type="slidenum">
              <a:rPr lang="en-US" smtClean="0"/>
              <a:t>‹#›</a:t>
            </a:fld>
            <a:endParaRPr lang="en-US"/>
          </a:p>
        </p:txBody>
      </p:sp>
    </p:spTree>
    <p:extLst>
      <p:ext uri="{BB962C8B-B14F-4D97-AF65-F5344CB8AC3E}">
        <p14:creationId xmlns:p14="http://schemas.microsoft.com/office/powerpoint/2010/main" val="420352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C24BDD-AD9F-49E1-8B75-697408F34077}" type="datetimeFigureOut">
              <a:rPr lang="en-US" smtClean="0"/>
              <a:t>15/1/2017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D798A-7CFF-4E31-BBE2-05D099B42E03}" type="slidenum">
              <a:rPr lang="en-US" smtClean="0"/>
              <a:t>‹#›</a:t>
            </a:fld>
            <a:endParaRPr lang="en-US"/>
          </a:p>
        </p:txBody>
      </p:sp>
    </p:spTree>
    <p:extLst>
      <p:ext uri="{BB962C8B-B14F-4D97-AF65-F5344CB8AC3E}">
        <p14:creationId xmlns:p14="http://schemas.microsoft.com/office/powerpoint/2010/main" val="229612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24BDD-AD9F-49E1-8B75-697408F34077}" type="datetimeFigureOut">
              <a:rPr lang="en-US" smtClean="0"/>
              <a:t>15/1/2017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D798A-7CFF-4E31-BBE2-05D099B42E03}" type="slidenum">
              <a:rPr lang="en-US" smtClean="0"/>
              <a:t>‹#›</a:t>
            </a:fld>
            <a:endParaRPr lang="en-US"/>
          </a:p>
        </p:txBody>
      </p:sp>
    </p:spTree>
    <p:extLst>
      <p:ext uri="{BB962C8B-B14F-4D97-AF65-F5344CB8AC3E}">
        <p14:creationId xmlns:p14="http://schemas.microsoft.com/office/powerpoint/2010/main" val="186508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24BDD-AD9F-49E1-8B75-697408F34077}" type="datetimeFigureOut">
              <a:rPr lang="en-US" smtClean="0"/>
              <a:t>15/1/2017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D798A-7CFF-4E31-BBE2-05D099B42E03}" type="slidenum">
              <a:rPr lang="en-US" smtClean="0"/>
              <a:t>‹#›</a:t>
            </a:fld>
            <a:endParaRPr lang="en-US"/>
          </a:p>
        </p:txBody>
      </p:sp>
    </p:spTree>
    <p:extLst>
      <p:ext uri="{BB962C8B-B14F-4D97-AF65-F5344CB8AC3E}">
        <p14:creationId xmlns:p14="http://schemas.microsoft.com/office/powerpoint/2010/main" val="405710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24BDD-AD9F-49E1-8B75-697408F34077}" type="datetimeFigureOut">
              <a:rPr lang="en-US" smtClean="0"/>
              <a:t>15/1/2017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D798A-7CFF-4E31-BBE2-05D099B42E03}" type="slidenum">
              <a:rPr lang="en-US" smtClean="0"/>
              <a:t>‹#›</a:t>
            </a:fld>
            <a:endParaRPr lang="en-US"/>
          </a:p>
        </p:txBody>
      </p:sp>
    </p:spTree>
    <p:extLst>
      <p:ext uri="{BB962C8B-B14F-4D97-AF65-F5344CB8AC3E}">
        <p14:creationId xmlns:p14="http://schemas.microsoft.com/office/powerpoint/2010/main" val="132951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24BDD-AD9F-49E1-8B75-697408F34077}" type="datetimeFigureOut">
              <a:rPr lang="en-US" smtClean="0"/>
              <a:t>15/1/2017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D798A-7CFF-4E31-BBE2-05D099B42E03}" type="slidenum">
              <a:rPr lang="en-US" smtClean="0"/>
              <a:t>‹#›</a:t>
            </a:fld>
            <a:endParaRPr lang="en-US"/>
          </a:p>
        </p:txBody>
      </p:sp>
    </p:spTree>
    <p:extLst>
      <p:ext uri="{BB962C8B-B14F-4D97-AF65-F5344CB8AC3E}">
        <p14:creationId xmlns:p14="http://schemas.microsoft.com/office/powerpoint/2010/main" val="3273152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24BDD-AD9F-49E1-8B75-697408F34077}" type="datetimeFigureOut">
              <a:rPr lang="en-US" smtClean="0"/>
              <a:t>15/1/2017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D798A-7CFF-4E31-BBE2-05D099B42E03}" type="slidenum">
              <a:rPr lang="en-US" smtClean="0"/>
              <a:t>‹#›</a:t>
            </a:fld>
            <a:endParaRPr lang="en-US"/>
          </a:p>
        </p:txBody>
      </p:sp>
    </p:spTree>
    <p:extLst>
      <p:ext uri="{BB962C8B-B14F-4D97-AF65-F5344CB8AC3E}">
        <p14:creationId xmlns:p14="http://schemas.microsoft.com/office/powerpoint/2010/main" val="180651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mailto:dogzdirection@outlook.com"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WEBSITE CONTENT</a:t>
            </a:r>
            <a:endParaRPr lang="en-US" dirty="0"/>
          </a:p>
        </p:txBody>
      </p:sp>
      <p:sp>
        <p:nvSpPr>
          <p:cNvPr id="4" name="Rectangle 3"/>
          <p:cNvSpPr/>
          <p:nvPr/>
        </p:nvSpPr>
        <p:spPr>
          <a:xfrm rot="453677">
            <a:off x="1940889" y="2200985"/>
            <a:ext cx="5717912"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DOGZ </a:t>
            </a: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DIRECTION</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1026" name="Picture 2" descr="C:\Users\V1p3R\AppData\Local\Microsoft\Windows\INetCache\IE\UTDY2886\A_Dogs_Lif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42945">
            <a:off x="7010400" y="3571325"/>
            <a:ext cx="1826824" cy="226545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V1p3R\AppData\Local\Microsoft\Windows\INetCache\IE\UTDY2886\A_Dogs_Lif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32145">
            <a:off x="910335" y="3401921"/>
            <a:ext cx="1989327" cy="2466975"/>
          </a:xfrm>
          <a:prstGeom prst="rect">
            <a:avLst/>
          </a:prstGeom>
          <a:noFill/>
          <a:extLst>
            <a:ext uri="{909E8E84-426E-40DD-AFC4-6F175D3DCCD1}">
              <a14:hiddenFill xmlns:a14="http://schemas.microsoft.com/office/drawing/2010/main">
                <a:solidFill>
                  <a:srgbClr val="FFFFFF"/>
                </a:solidFill>
              </a14:hiddenFill>
            </a:ext>
          </a:extLst>
        </p:spPr>
      </p:pic>
      <p:sp>
        <p:nvSpPr>
          <p:cNvPr id="8" name="Explosion 2 7"/>
          <p:cNvSpPr/>
          <p:nvPr/>
        </p:nvSpPr>
        <p:spPr>
          <a:xfrm>
            <a:off x="103797" y="-89179"/>
            <a:ext cx="3388177" cy="22098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1058219">
            <a:off x="316116" y="831055"/>
            <a:ext cx="2851214" cy="369332"/>
          </a:xfrm>
          <a:prstGeom prst="rect">
            <a:avLst/>
          </a:prstGeom>
          <a:noFill/>
        </p:spPr>
        <p:txBody>
          <a:bodyPr wrap="square" lIns="91440" tIns="45720" rIns="91440" bIns="45720">
            <a:spAutoFit/>
          </a:bodyPr>
          <a:lstStyle/>
          <a:p>
            <a:pPr algn="ct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WOW - such WordArt</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Explosion 2 11"/>
          <p:cNvSpPr/>
          <p:nvPr/>
        </p:nvSpPr>
        <p:spPr>
          <a:xfrm rot="2101360">
            <a:off x="6417181" y="561896"/>
            <a:ext cx="2801382" cy="176592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781968">
            <a:off x="6648295" y="1101824"/>
            <a:ext cx="2092789" cy="646331"/>
          </a:xfrm>
          <a:prstGeom prst="rect">
            <a:avLst/>
          </a:prstGeom>
          <a:noFill/>
        </p:spPr>
        <p:txBody>
          <a:bodyPr wrap="square" lIns="91440" tIns="45720" rIns="91440" bIns="45720">
            <a:spAutoFit/>
          </a:bodyPr>
          <a:lstStyle/>
          <a:p>
            <a:pPr algn="ctr"/>
            <a:r>
              <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couldbewebdeveloper</a:t>
            </a:r>
            <a:endPar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r>
              <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winnerwinner</a:t>
            </a:r>
            <a:endPar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r>
              <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thatclipartskill</a:t>
            </a:r>
            <a:endParaRPr lang="en-US" sz="1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24747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Services</a:t>
            </a:r>
            <a:endParaRPr lang="en-US" sz="3600" dirty="0"/>
          </a:p>
        </p:txBody>
      </p:sp>
      <p:pic>
        <p:nvPicPr>
          <p:cNvPr id="4098"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14101" t="8056" r="15145" b="2113"/>
          <a:stretch/>
        </p:blipFill>
        <p:spPr bwMode="auto">
          <a:xfrm>
            <a:off x="5105400" y="304800"/>
            <a:ext cx="3752064" cy="2977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1447800"/>
            <a:ext cx="4572000" cy="4893647"/>
          </a:xfrm>
          <a:prstGeom prst="rect">
            <a:avLst/>
          </a:prstGeom>
          <a:noFill/>
        </p:spPr>
        <p:txBody>
          <a:bodyPr wrap="square" rtlCol="0">
            <a:spAutoFit/>
          </a:bodyPr>
          <a:lstStyle/>
          <a:p>
            <a:r>
              <a:rPr lang="en-US" b="1" dirty="0" smtClean="0"/>
              <a:t/>
            </a:r>
            <a:br>
              <a:rPr lang="en-US" b="1" dirty="0" smtClean="0"/>
            </a:br>
            <a:r>
              <a:rPr lang="en-US" b="1" dirty="0"/>
              <a:t>- Dog Training Services </a:t>
            </a:r>
            <a:r>
              <a:rPr lang="en-US" b="1" dirty="0" smtClean="0"/>
              <a:t>–</a:t>
            </a:r>
          </a:p>
          <a:p>
            <a:r>
              <a:rPr lang="en-US" sz="800" dirty="0" smtClean="0"/>
              <a:t/>
            </a:r>
            <a:br>
              <a:rPr lang="en-US" sz="800" dirty="0" smtClean="0"/>
            </a:br>
            <a:r>
              <a:rPr lang="en-US" sz="1200" dirty="0" smtClean="0"/>
              <a:t>Using </a:t>
            </a:r>
            <a:r>
              <a:rPr lang="en-US" sz="1200" dirty="0"/>
              <a:t>the renowned "Canine Leadership System"- a system which equips YOU to teach your dog manners, loose lead walking and effective dog handling techniques. Consultations at both your home and in the community empower you to take control of your dog</a:t>
            </a:r>
            <a:r>
              <a:rPr lang="en-US" sz="1200" dirty="0" smtClean="0"/>
              <a:t>!</a:t>
            </a:r>
          </a:p>
          <a:p>
            <a:r>
              <a:rPr lang="en-US" sz="1200" dirty="0" smtClean="0"/>
              <a:t/>
            </a:r>
            <a:br>
              <a:rPr lang="en-US" sz="1200" dirty="0" smtClean="0"/>
            </a:br>
            <a:r>
              <a:rPr lang="en-US" sz="1200" dirty="0" smtClean="0"/>
              <a:t>The </a:t>
            </a:r>
            <a:r>
              <a:rPr lang="en-US" sz="1200" dirty="0"/>
              <a:t>Canine Leadership System can also help with problem </a:t>
            </a:r>
            <a:r>
              <a:rPr lang="en-US" sz="1200" dirty="0" smtClean="0"/>
              <a:t>behaviors </a:t>
            </a:r>
            <a:r>
              <a:rPr lang="en-US" sz="1200" dirty="0"/>
              <a:t>such as barking, jumping on furniture, pulling on lead and difficulties </a:t>
            </a:r>
            <a:r>
              <a:rPr lang="en-US" sz="1200" dirty="0" smtClean="0"/>
              <a:t>socializing </a:t>
            </a:r>
            <a:r>
              <a:rPr lang="en-US" sz="1200" dirty="0"/>
              <a:t>with others</a:t>
            </a:r>
            <a:r>
              <a:rPr lang="en-US" sz="1200" dirty="0" smtClean="0"/>
              <a:t>.</a:t>
            </a:r>
          </a:p>
          <a:p>
            <a:endParaRPr lang="en-US" sz="1200" dirty="0" smtClean="0"/>
          </a:p>
          <a:p>
            <a:r>
              <a:rPr lang="en-US" sz="1200" b="1" dirty="0" smtClean="0"/>
              <a:t>Packages – </a:t>
            </a:r>
          </a:p>
          <a:p>
            <a:endParaRPr lang="en-US" sz="1200" b="1" dirty="0"/>
          </a:p>
          <a:p>
            <a:r>
              <a:rPr lang="en-US" sz="1200" b="1" dirty="0" smtClean="0"/>
              <a:t>Initial meeting and introduction  - FREE! </a:t>
            </a:r>
            <a:r>
              <a:rPr lang="en-US" sz="1200" dirty="0" smtClean="0"/>
              <a:t>This system is about empowering you with the skills to teach your dog. Before </a:t>
            </a:r>
            <a:r>
              <a:rPr lang="en-US" sz="1200" dirty="0" err="1" smtClean="0"/>
              <a:t>commiting</a:t>
            </a:r>
            <a:r>
              <a:rPr lang="en-US" sz="1200" dirty="0" smtClean="0"/>
              <a:t> to a training package we have to work out whether the Alpha Training Method will be right for you and your dog. This obligation free introduction is a short meeting in which we will discuss your dog, any problem </a:t>
            </a:r>
            <a:r>
              <a:rPr lang="en-US" sz="1200" dirty="0" err="1" smtClean="0"/>
              <a:t>behaviours</a:t>
            </a:r>
            <a:r>
              <a:rPr lang="en-US" sz="1200" dirty="0" smtClean="0"/>
              <a:t>, and if you decide that the Alpha Training method is right for you create a training package that will suit your needs. </a:t>
            </a:r>
          </a:p>
          <a:p>
            <a:r>
              <a:rPr lang="en-US" sz="1200" dirty="0" smtClean="0"/>
              <a:t/>
            </a:r>
            <a:br>
              <a:rPr lang="en-US" sz="1200" dirty="0" smtClean="0"/>
            </a:br>
            <a:r>
              <a:rPr lang="en-US" sz="1200" dirty="0" smtClean="0"/>
              <a:t>Please </a:t>
            </a:r>
            <a:r>
              <a:rPr lang="en-US" sz="1200" dirty="0"/>
              <a:t>call for an obligation free visit to discuss the right package for you and your dog.</a:t>
            </a:r>
            <a:r>
              <a:rPr lang="en-US" sz="1100" dirty="0" smtClean="0"/>
              <a:t/>
            </a:r>
            <a:br>
              <a:rPr lang="en-US" sz="1100" dirty="0" smtClean="0"/>
            </a:br>
            <a:r>
              <a:rPr lang="en-US" sz="800" dirty="0" smtClean="0"/>
              <a:t/>
            </a:r>
            <a:br>
              <a:rPr lang="en-US" sz="800" dirty="0" smtClean="0"/>
            </a:br>
            <a:endParaRPr lang="en-US" sz="800" dirty="0"/>
          </a:p>
        </p:txBody>
      </p:sp>
    </p:spTree>
    <p:extLst>
      <p:ext uri="{BB962C8B-B14F-4D97-AF65-F5344CB8AC3E}">
        <p14:creationId xmlns:p14="http://schemas.microsoft.com/office/powerpoint/2010/main" val="316381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Services</a:t>
            </a:r>
            <a:endParaRPr lang="en-US" sz="3600" dirty="0"/>
          </a:p>
        </p:txBody>
      </p:sp>
      <p:pic>
        <p:nvPicPr>
          <p:cNvPr id="4098"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14101" t="8056" r="15145" b="2113"/>
          <a:stretch/>
        </p:blipFill>
        <p:spPr bwMode="auto">
          <a:xfrm>
            <a:off x="5105400" y="304800"/>
            <a:ext cx="3752064" cy="2977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1447800"/>
            <a:ext cx="4572000" cy="4647426"/>
          </a:xfrm>
          <a:prstGeom prst="rect">
            <a:avLst/>
          </a:prstGeom>
          <a:noFill/>
        </p:spPr>
        <p:txBody>
          <a:bodyPr wrap="square" rtlCol="0">
            <a:spAutoFit/>
          </a:bodyPr>
          <a:lstStyle/>
          <a:p>
            <a:r>
              <a:rPr lang="en-US" sz="800" dirty="0" smtClean="0"/>
              <a:t/>
            </a:r>
            <a:br>
              <a:rPr lang="en-US" sz="800" dirty="0" smtClean="0"/>
            </a:br>
            <a:r>
              <a:rPr lang="en-US" sz="800" dirty="0" smtClean="0"/>
              <a:t/>
            </a:r>
            <a:br>
              <a:rPr lang="en-US" sz="800" dirty="0" smtClean="0"/>
            </a:br>
            <a:r>
              <a:rPr lang="en-US" dirty="0" smtClean="0"/>
              <a:t>-</a:t>
            </a:r>
            <a:r>
              <a:rPr lang="en-US" b="1" dirty="0" smtClean="0"/>
              <a:t> </a:t>
            </a:r>
            <a:r>
              <a:rPr lang="en-US" b="1" dirty="0"/>
              <a:t>Dog Walking </a:t>
            </a:r>
            <a:r>
              <a:rPr lang="en-US" b="1" dirty="0" smtClean="0"/>
              <a:t>–</a:t>
            </a:r>
          </a:p>
          <a:p>
            <a:r>
              <a:rPr lang="en-US" b="1" dirty="0" smtClean="0"/>
              <a:t/>
            </a:r>
            <a:br>
              <a:rPr lang="en-US" b="1" dirty="0" smtClean="0"/>
            </a:br>
            <a:r>
              <a:rPr lang="en-US" sz="1200" dirty="0" smtClean="0"/>
              <a:t>Regular </a:t>
            </a:r>
            <a:r>
              <a:rPr lang="en-US" sz="1200" dirty="0"/>
              <a:t>walking is important for your dog's health and can help to burn excess energy resulting in a healthier happier dog (and owner!).</a:t>
            </a:r>
            <a:r>
              <a:rPr lang="en-US" sz="1200" dirty="0" smtClean="0"/>
              <a:t/>
            </a:r>
            <a:br>
              <a:rPr lang="en-US" sz="1200" dirty="0" smtClean="0"/>
            </a:br>
            <a:endParaRPr lang="en-US" sz="1200" dirty="0" smtClean="0"/>
          </a:p>
          <a:p>
            <a:r>
              <a:rPr lang="en-US" sz="1200" dirty="0" smtClean="0"/>
              <a:t>Price </a:t>
            </a:r>
            <a:r>
              <a:rPr lang="en-US" sz="1200" dirty="0"/>
              <a:t>schedule</a:t>
            </a:r>
            <a:r>
              <a:rPr lang="en-US" sz="1200" dirty="0" smtClean="0"/>
              <a:t/>
            </a:r>
            <a:br>
              <a:rPr lang="en-US" sz="1200" dirty="0" smtClean="0"/>
            </a:br>
            <a:r>
              <a:rPr lang="en-US" sz="1200" dirty="0" smtClean="0"/>
              <a:t>Walking </a:t>
            </a:r>
            <a:r>
              <a:rPr lang="en-US" sz="1200" dirty="0"/>
              <a:t>Plan</a:t>
            </a:r>
            <a:r>
              <a:rPr lang="en-US" sz="1200" dirty="0" smtClean="0"/>
              <a:t/>
            </a:r>
            <a:br>
              <a:rPr lang="en-US" sz="1200" dirty="0" smtClean="0"/>
            </a:br>
            <a:r>
              <a:rPr lang="en-US" sz="1200" dirty="0" smtClean="0"/>
              <a:t/>
            </a:r>
            <a:br>
              <a:rPr lang="en-US" sz="1200" dirty="0" smtClean="0"/>
            </a:br>
            <a:r>
              <a:rPr lang="en-US" sz="1200" dirty="0"/>
              <a:t>Casual Walks 1 – 4 walks per week (up to 2 dogs)</a:t>
            </a:r>
            <a:r>
              <a:rPr lang="en-US" sz="1200" dirty="0" smtClean="0"/>
              <a:t/>
            </a:r>
            <a:br>
              <a:rPr lang="en-US" sz="1200" dirty="0" smtClean="0"/>
            </a:br>
            <a:r>
              <a:rPr lang="en-US" sz="1200" dirty="0" smtClean="0"/>
              <a:t/>
            </a:r>
            <a:br>
              <a:rPr lang="en-US" sz="1200" dirty="0" smtClean="0"/>
            </a:br>
            <a:r>
              <a:rPr lang="en-US" sz="1200" dirty="0"/>
              <a:t>15mins $10.00 Per Walk</a:t>
            </a:r>
            <a:r>
              <a:rPr lang="en-US" sz="1200" dirty="0" smtClean="0"/>
              <a:t/>
            </a:r>
            <a:br>
              <a:rPr lang="en-US" sz="1200" dirty="0" smtClean="0"/>
            </a:br>
            <a:r>
              <a:rPr lang="en-US" sz="1200" dirty="0" smtClean="0"/>
              <a:t/>
            </a:r>
            <a:br>
              <a:rPr lang="en-US" sz="1200" dirty="0" smtClean="0"/>
            </a:br>
            <a:r>
              <a:rPr lang="en-US" sz="1200" dirty="0"/>
              <a:t>30mins $20.00 Per Walk</a:t>
            </a: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a:t>Regular Walks 5 – 7 walks per week (up to two dogs)</a:t>
            </a:r>
            <a:r>
              <a:rPr lang="en-US" sz="1200" dirty="0" smtClean="0"/>
              <a:t/>
            </a:r>
            <a:br>
              <a:rPr lang="en-US" sz="1200" dirty="0" smtClean="0"/>
            </a:br>
            <a:r>
              <a:rPr lang="en-US" sz="1200" dirty="0" smtClean="0"/>
              <a:t/>
            </a:r>
            <a:br>
              <a:rPr lang="en-US" sz="1200" dirty="0" smtClean="0"/>
            </a:br>
            <a:r>
              <a:rPr lang="en-US" sz="1200" dirty="0"/>
              <a:t>15mins $10.00 Per Walk</a:t>
            </a:r>
            <a:r>
              <a:rPr lang="en-US" sz="1200" dirty="0" smtClean="0"/>
              <a:t/>
            </a:r>
            <a:br>
              <a:rPr lang="en-US" sz="1200" dirty="0" smtClean="0"/>
            </a:br>
            <a:r>
              <a:rPr lang="en-US" sz="1200" dirty="0" smtClean="0"/>
              <a:t/>
            </a:r>
            <a:br>
              <a:rPr lang="en-US" sz="1200" dirty="0" smtClean="0"/>
            </a:br>
            <a:r>
              <a:rPr lang="en-US" sz="1200" dirty="0"/>
              <a:t>30mins $18.00 Per Walk</a:t>
            </a:r>
            <a:r>
              <a:rPr lang="en-US" sz="800" dirty="0" smtClean="0"/>
              <a:t/>
            </a:r>
            <a:br>
              <a:rPr lang="en-US" sz="800" dirty="0" smtClean="0"/>
            </a:br>
            <a:r>
              <a:rPr lang="en-US" sz="800" dirty="0" smtClean="0"/>
              <a:t/>
            </a:r>
            <a:br>
              <a:rPr lang="en-US" sz="800" dirty="0" smtClean="0"/>
            </a:br>
            <a:endParaRPr lang="en-US" sz="800" dirty="0"/>
          </a:p>
        </p:txBody>
      </p:sp>
    </p:spTree>
    <p:extLst>
      <p:ext uri="{BB962C8B-B14F-4D97-AF65-F5344CB8AC3E}">
        <p14:creationId xmlns:p14="http://schemas.microsoft.com/office/powerpoint/2010/main" val="135976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Services</a:t>
            </a:r>
            <a:endParaRPr lang="en-US" sz="3600" dirty="0"/>
          </a:p>
        </p:txBody>
      </p:sp>
      <p:pic>
        <p:nvPicPr>
          <p:cNvPr id="4098"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14101" t="8056" r="15145" b="2113"/>
          <a:stretch/>
        </p:blipFill>
        <p:spPr bwMode="auto">
          <a:xfrm>
            <a:off x="5105400" y="304800"/>
            <a:ext cx="3752064" cy="2977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65886" y="1447800"/>
            <a:ext cx="4572000" cy="4001095"/>
          </a:xfrm>
          <a:prstGeom prst="rect">
            <a:avLst/>
          </a:prstGeom>
          <a:noFill/>
        </p:spPr>
        <p:txBody>
          <a:bodyPr wrap="square" rtlCol="0">
            <a:spAutoFit/>
          </a:bodyPr>
          <a:lstStyle/>
          <a:p>
            <a:r>
              <a:rPr lang="en-US" sz="800" dirty="0" smtClean="0"/>
              <a:t/>
            </a:r>
            <a:br>
              <a:rPr lang="en-US" sz="800" dirty="0" smtClean="0"/>
            </a:br>
            <a:r>
              <a:rPr lang="en-US" b="1" dirty="0"/>
              <a:t>- Pet Sitting (Dogs &amp; Cats)-</a:t>
            </a:r>
            <a:r>
              <a:rPr lang="en-US" sz="800" dirty="0" smtClean="0"/>
              <a:t/>
            </a:r>
            <a:br>
              <a:rPr lang="en-US" sz="800" dirty="0" smtClean="0"/>
            </a:br>
            <a:r>
              <a:rPr lang="en-US" sz="1200" dirty="0" smtClean="0"/>
              <a:t/>
            </a:r>
            <a:br>
              <a:rPr lang="en-US" sz="1200" dirty="0" smtClean="0"/>
            </a:br>
            <a:r>
              <a:rPr lang="en-US" sz="1200" dirty="0"/>
              <a:t>One visit per day(up to two pets) </a:t>
            </a:r>
            <a:r>
              <a:rPr lang="en-US" sz="1200" dirty="0" smtClean="0"/>
              <a:t/>
            </a:r>
            <a:br>
              <a:rPr lang="en-US" sz="1200" dirty="0" smtClean="0"/>
            </a:br>
            <a:r>
              <a:rPr lang="en-US" sz="1200" dirty="0" smtClean="0"/>
              <a:t/>
            </a:r>
            <a:br>
              <a:rPr lang="en-US" sz="1200" dirty="0" smtClean="0"/>
            </a:br>
            <a:r>
              <a:rPr lang="en-US" sz="1200" dirty="0"/>
              <a:t>1 – 4 Days $24.00 Per Visit</a:t>
            </a:r>
            <a:r>
              <a:rPr lang="en-US" sz="1200" dirty="0" smtClean="0"/>
              <a:t/>
            </a:r>
            <a:br>
              <a:rPr lang="en-US" sz="1200" dirty="0" smtClean="0"/>
            </a:br>
            <a:r>
              <a:rPr lang="en-US" sz="1200" dirty="0" smtClean="0"/>
              <a:t/>
            </a:r>
            <a:br>
              <a:rPr lang="en-US" sz="1200" dirty="0" smtClean="0"/>
            </a:br>
            <a:r>
              <a:rPr lang="en-US" sz="1200" dirty="0"/>
              <a:t>5 – 9 Days $22.00 Per Visit</a:t>
            </a:r>
            <a:r>
              <a:rPr lang="en-US" sz="1200" dirty="0" smtClean="0"/>
              <a:t/>
            </a:r>
            <a:br>
              <a:rPr lang="en-US" sz="1200" dirty="0" smtClean="0"/>
            </a:br>
            <a:r>
              <a:rPr lang="en-US" sz="1200" dirty="0" smtClean="0"/>
              <a:t/>
            </a:r>
            <a:br>
              <a:rPr lang="en-US" sz="1200" dirty="0" smtClean="0"/>
            </a:br>
            <a:r>
              <a:rPr lang="en-US" sz="1200" dirty="0"/>
              <a:t>10+ Days $20.00 Per Visit</a:t>
            </a:r>
            <a:r>
              <a:rPr lang="en-US" sz="1200" dirty="0" smtClean="0"/>
              <a:t/>
            </a:r>
            <a:br>
              <a:rPr lang="en-US" sz="1200" dirty="0" smtClean="0"/>
            </a:br>
            <a:r>
              <a:rPr lang="en-US" sz="1200" dirty="0" smtClean="0"/>
              <a:t/>
            </a:r>
            <a:br>
              <a:rPr lang="en-US" sz="1200" dirty="0" smtClean="0"/>
            </a:br>
            <a:r>
              <a:rPr lang="en-US" sz="1200" dirty="0"/>
              <a:t>Extra Visit On Same Day $18.00</a:t>
            </a:r>
            <a:r>
              <a:rPr lang="en-US" sz="1200" dirty="0" smtClean="0"/>
              <a:t/>
            </a:r>
            <a:br>
              <a:rPr lang="en-US" sz="1200" dirty="0" smtClean="0"/>
            </a:br>
            <a:r>
              <a:rPr lang="en-US" sz="1200" dirty="0" smtClean="0"/>
              <a:t/>
            </a:r>
            <a:br>
              <a:rPr lang="en-US" sz="1200" dirty="0" smtClean="0"/>
            </a:br>
            <a:r>
              <a:rPr lang="en-US" sz="1200" dirty="0"/>
              <a:t>Extra Pet $5.00</a:t>
            </a:r>
            <a:r>
              <a:rPr lang="en-US" sz="1200" dirty="0" smtClean="0"/>
              <a:t/>
            </a:r>
            <a:br>
              <a:rPr lang="en-US" sz="1200" dirty="0" smtClean="0"/>
            </a:br>
            <a:r>
              <a:rPr lang="en-US" sz="1200" dirty="0" smtClean="0"/>
              <a:t/>
            </a:r>
            <a:br>
              <a:rPr lang="en-US" sz="1200" dirty="0" smtClean="0"/>
            </a:br>
            <a:r>
              <a:rPr lang="en-US" sz="1200" dirty="0"/>
              <a:t>Plus 15mins Playtime $8.00</a:t>
            </a:r>
            <a:r>
              <a:rPr lang="en-US" sz="1200" dirty="0" smtClean="0"/>
              <a:t/>
            </a:r>
            <a:br>
              <a:rPr lang="en-US" sz="1200" dirty="0" smtClean="0"/>
            </a:br>
            <a:r>
              <a:rPr lang="en-US" sz="1200" dirty="0" smtClean="0"/>
              <a:t/>
            </a:r>
            <a:br>
              <a:rPr lang="en-US" sz="1200" dirty="0" smtClean="0"/>
            </a:br>
            <a:r>
              <a:rPr lang="en-US" sz="1200" dirty="0"/>
              <a:t>Plus 30mins Dog Walk $15.00</a:t>
            </a: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Please phone or email regarding  </a:t>
            </a:r>
            <a:r>
              <a:rPr lang="en-US" sz="1200" dirty="0"/>
              <a:t>prices </a:t>
            </a:r>
            <a:r>
              <a:rPr lang="en-US" sz="1200" dirty="0" smtClean="0"/>
              <a:t>for  </a:t>
            </a:r>
            <a:r>
              <a:rPr lang="en-US" sz="1200" dirty="0"/>
              <a:t>other animals</a:t>
            </a:r>
            <a:r>
              <a:rPr lang="en-US" sz="1200" dirty="0" smtClean="0"/>
              <a:t>.</a:t>
            </a:r>
            <a:endParaRPr lang="en-US" sz="1200" dirty="0"/>
          </a:p>
        </p:txBody>
      </p:sp>
    </p:spTree>
    <p:extLst>
      <p:ext uri="{BB962C8B-B14F-4D97-AF65-F5344CB8AC3E}">
        <p14:creationId xmlns:p14="http://schemas.microsoft.com/office/powerpoint/2010/main" val="135976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About</a:t>
            </a:r>
            <a:endParaRPr lang="en-US" sz="2800" dirty="0"/>
          </a:p>
        </p:txBody>
      </p:sp>
      <p:sp>
        <p:nvSpPr>
          <p:cNvPr id="3" name="Content Placeholder 2"/>
          <p:cNvSpPr>
            <a:spLocks noGrp="1"/>
          </p:cNvSpPr>
          <p:nvPr>
            <p:ph idx="1"/>
          </p:nvPr>
        </p:nvSpPr>
        <p:spPr>
          <a:xfrm>
            <a:off x="457200" y="1676400"/>
            <a:ext cx="4953000" cy="4449763"/>
          </a:xfrm>
        </p:spPr>
        <p:txBody>
          <a:bodyPr>
            <a:normAutofit fontScale="85000" lnSpcReduction="20000"/>
          </a:bodyPr>
          <a:lstStyle/>
          <a:p>
            <a:pPr marL="0" indent="0">
              <a:buNone/>
            </a:pPr>
            <a:r>
              <a:rPr lang="en-US" sz="1400" dirty="0" smtClean="0"/>
              <a:t>This page is complicated- can we just make it like a paragraph, </a:t>
            </a:r>
            <a:r>
              <a:rPr lang="en-US" sz="1400" dirty="0" err="1" smtClean="0"/>
              <a:t>testamonials</a:t>
            </a:r>
            <a:r>
              <a:rPr lang="en-US" sz="1400" dirty="0" smtClean="0"/>
              <a:t> and photo of Benny? Kind of like example to right-</a:t>
            </a:r>
            <a:r>
              <a:rPr lang="en-US" sz="1400" dirty="0" smtClean="0">
                <a:sym typeface="Wingdings" panose="05000000000000000000" pitchFamily="2" charset="2"/>
              </a:rPr>
              <a:t></a:t>
            </a:r>
          </a:p>
          <a:p>
            <a:pPr marL="0" indent="0">
              <a:buNone/>
            </a:pPr>
            <a:endParaRPr lang="en-US" sz="1400" dirty="0">
              <a:sym typeface="Wingdings" panose="05000000000000000000" pitchFamily="2" charset="2"/>
            </a:endParaRPr>
          </a:p>
          <a:p>
            <a:pPr marL="0" indent="0">
              <a:buNone/>
            </a:pPr>
            <a:r>
              <a:rPr lang="en-US" sz="1400" dirty="0" smtClean="0">
                <a:sym typeface="Wingdings" panose="05000000000000000000" pitchFamily="2" charset="2"/>
              </a:rPr>
              <a:t>Text</a:t>
            </a:r>
          </a:p>
          <a:p>
            <a:pPr marL="0" indent="0">
              <a:buNone/>
            </a:pPr>
            <a:endParaRPr lang="en-US" sz="1400" dirty="0">
              <a:sym typeface="Wingdings" panose="05000000000000000000" pitchFamily="2" charset="2"/>
            </a:endParaRPr>
          </a:p>
          <a:p>
            <a:pPr marL="0" indent="0">
              <a:buNone/>
            </a:pPr>
            <a:r>
              <a:rPr lang="en-US" sz="1400" i="1" dirty="0" smtClean="0">
                <a:sym typeface="Wingdings" panose="05000000000000000000" pitchFamily="2" charset="2"/>
              </a:rPr>
              <a:t>Ben’s love  for animals began when he was a child with his first dog, a Golden Retriever named </a:t>
            </a:r>
            <a:r>
              <a:rPr lang="en-US" sz="1400" i="1" dirty="0" err="1" smtClean="0">
                <a:sym typeface="Wingdings" panose="05000000000000000000" pitchFamily="2" charset="2"/>
              </a:rPr>
              <a:t>Euriah</a:t>
            </a:r>
            <a:r>
              <a:rPr lang="en-US" sz="1400" i="1" dirty="0" smtClean="0">
                <a:sym typeface="Wingdings" panose="05000000000000000000" pitchFamily="2" charset="2"/>
              </a:rPr>
              <a:t>. Twenty years later Ben’s passion for dogs was reignited when he and his wife Emma adopted Rosie. </a:t>
            </a:r>
          </a:p>
          <a:p>
            <a:pPr marL="0" indent="0">
              <a:buNone/>
            </a:pPr>
            <a:r>
              <a:rPr lang="en-US" sz="1400" i="1" dirty="0" smtClean="0">
                <a:sym typeface="Wingdings" panose="05000000000000000000" pitchFamily="2" charset="2"/>
              </a:rPr>
              <a:t>Ben began to research different methods of training and attended puppy school with Rosie. Rosie was clever and could do all commands in class, but became food motivated and left her manners at the door when she got home! On walks she was so excited and pulled on her lead, as she got bigger walking her became a chore. </a:t>
            </a:r>
          </a:p>
          <a:p>
            <a:pPr marL="0" indent="0">
              <a:buNone/>
            </a:pPr>
            <a:r>
              <a:rPr lang="en-US" sz="1400" i="1" dirty="0" smtClean="0">
                <a:sym typeface="Wingdings" panose="05000000000000000000" pitchFamily="2" charset="2"/>
              </a:rPr>
              <a:t>It was then that Ben turned to an Alpha Dog Trained Professional to help Rosie. </a:t>
            </a:r>
          </a:p>
          <a:p>
            <a:pPr marL="0" indent="0">
              <a:buNone/>
            </a:pPr>
            <a:r>
              <a:rPr lang="en-US" sz="1400" i="1" dirty="0" smtClean="0">
                <a:sym typeface="Wingdings" panose="05000000000000000000" pitchFamily="2" charset="2"/>
              </a:rPr>
              <a:t>After a few weeks friends and family began to comment on how well behaved Rosie was, walks became enjoyable and food rewards were soon phased out- this Alpha Training really worked…</a:t>
            </a:r>
          </a:p>
          <a:p>
            <a:pPr marL="0" indent="0">
              <a:buNone/>
            </a:pPr>
            <a:r>
              <a:rPr lang="en-US" sz="1400" i="1" dirty="0" smtClean="0">
                <a:sym typeface="Wingdings" panose="05000000000000000000" pitchFamily="2" charset="2"/>
              </a:rPr>
              <a:t>After seeing these results for himself Ben decided to study to become a Dog Trainer and completed the Alpha Dog Professional Trainer Course himself in 2016.  </a:t>
            </a:r>
          </a:p>
          <a:p>
            <a:pPr marL="0" indent="0">
              <a:buNone/>
            </a:pPr>
            <a:r>
              <a:rPr lang="en-US" sz="1400" i="1" dirty="0" smtClean="0">
                <a:sym typeface="Wingdings" panose="05000000000000000000" pitchFamily="2" charset="2"/>
              </a:rPr>
              <a:t>Ben’s passion now is to empower other owners to teach their dogs so that they both can experience the joys of life with their dog.   </a:t>
            </a:r>
          </a:p>
          <a:p>
            <a:pPr marL="0" indent="0">
              <a:buNone/>
            </a:pPr>
            <a:endParaRPr lang="en-US" sz="1400" i="1" dirty="0">
              <a:sym typeface="Wingdings" panose="05000000000000000000" pitchFamily="2" charset="2"/>
            </a:endParaRPr>
          </a:p>
          <a:p>
            <a:pPr marL="0" indent="0">
              <a:buNone/>
            </a:pPr>
            <a:r>
              <a:rPr lang="en-US" sz="1400" b="1" i="1" dirty="0" err="1" smtClean="0">
                <a:sym typeface="Wingdings" panose="05000000000000000000" pitchFamily="2" charset="2"/>
              </a:rPr>
              <a:t>Testamonials</a:t>
            </a:r>
            <a:r>
              <a:rPr lang="en-US" sz="1400" b="1" i="1" dirty="0" smtClean="0">
                <a:sym typeface="Wingdings" panose="05000000000000000000" pitchFamily="2" charset="2"/>
              </a:rPr>
              <a:t>- </a:t>
            </a:r>
            <a:r>
              <a:rPr lang="en-US" sz="1400" i="1" dirty="0" smtClean="0">
                <a:sym typeface="Wingdings" panose="05000000000000000000" pitchFamily="2" charset="2"/>
              </a:rPr>
              <a:t>how can we get these? </a:t>
            </a:r>
            <a:endParaRPr lang="en-US" sz="1400" b="1" i="1" dirty="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524" t="9228" r="13801"/>
          <a:stretch/>
        </p:blipFill>
        <p:spPr bwMode="auto">
          <a:xfrm>
            <a:off x="5715000" y="3352800"/>
            <a:ext cx="3277859" cy="2490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797" t="8882" r="22676" b="3665"/>
          <a:stretch/>
        </p:blipFill>
        <p:spPr bwMode="auto">
          <a:xfrm>
            <a:off x="5978421" y="304800"/>
            <a:ext cx="2751015" cy="2660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C:\Users\V1p3R\AppData\Local\Microsoft\Windows\INetCache\IE\UTDY2886\Smil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800" y="191445"/>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3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Contact</a:t>
            </a:r>
            <a:endParaRPr lang="en-US" sz="3600" dirty="0"/>
          </a:p>
        </p:txBody>
      </p:sp>
      <p:pic>
        <p:nvPicPr>
          <p:cNvPr id="2050"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11389" t="8390" r="15457" b="24154"/>
          <a:stretch/>
        </p:blipFill>
        <p:spPr bwMode="auto">
          <a:xfrm>
            <a:off x="5256082" y="152401"/>
            <a:ext cx="3569893"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1676400"/>
            <a:ext cx="4953000" cy="4449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400" dirty="0" smtClean="0"/>
              <a:t>CONTACT US</a:t>
            </a:r>
          </a:p>
          <a:p>
            <a:pPr fontAlgn="base"/>
            <a:r>
              <a:rPr lang="en-US" sz="1400" b="1" dirty="0"/>
              <a:t>Phone</a:t>
            </a:r>
            <a:r>
              <a:rPr lang="en-US" sz="1400" dirty="0"/>
              <a:t> </a:t>
            </a:r>
            <a:r>
              <a:rPr lang="en-US" sz="1400" dirty="0" smtClean="0"/>
              <a:t> Ben is always happy to answer your </a:t>
            </a:r>
            <a:r>
              <a:rPr lang="en-US" sz="1400" dirty="0" smtClean="0"/>
              <a:t>questions, </a:t>
            </a:r>
            <a:r>
              <a:rPr lang="en-US" sz="1400" dirty="0" smtClean="0"/>
              <a:t>call </a:t>
            </a:r>
            <a:r>
              <a:rPr lang="en-US" sz="1400" dirty="0" smtClean="0"/>
              <a:t>him on 0434 </a:t>
            </a:r>
            <a:r>
              <a:rPr lang="en-US" sz="1400" dirty="0" smtClean="0"/>
              <a:t>897 097. </a:t>
            </a:r>
          </a:p>
          <a:p>
            <a:pPr fontAlgn="base"/>
            <a:r>
              <a:rPr lang="en-US" sz="1400" b="1" dirty="0" smtClean="0"/>
              <a:t>Hours</a:t>
            </a:r>
            <a:r>
              <a:rPr lang="en-US" sz="1400" dirty="0"/>
              <a:t> We are open seven days a week</a:t>
            </a:r>
            <a:r>
              <a:rPr lang="en-US" sz="1400" dirty="0" smtClean="0"/>
              <a:t>. Please call or send an enquiry and we will get back to you as soon as possible. </a:t>
            </a:r>
            <a:endParaRPr lang="en-US" sz="1400" dirty="0"/>
          </a:p>
          <a:p>
            <a:pPr marL="0" indent="0" fontAlgn="base">
              <a:buNone/>
            </a:pPr>
            <a:endParaRPr lang="en-US" sz="1400" dirty="0"/>
          </a:p>
          <a:p>
            <a:r>
              <a:rPr lang="en-US" sz="1400" b="1" dirty="0" smtClean="0"/>
              <a:t>Our Location </a:t>
            </a:r>
          </a:p>
          <a:p>
            <a:pPr marL="0" indent="0">
              <a:buNone/>
            </a:pPr>
            <a:r>
              <a:rPr lang="en-US" sz="1400" b="1" dirty="0" smtClean="0"/>
              <a:t> </a:t>
            </a:r>
            <a:r>
              <a:rPr lang="en-US" sz="1400" dirty="0" err="1" smtClean="0"/>
              <a:t>Dogz</a:t>
            </a:r>
            <a:r>
              <a:rPr lang="en-US" sz="1400" dirty="0" smtClean="0"/>
              <a:t> Direction currently services the Outer North Western Suburbs including  Diggers Rest, Melton, Sunbury and surrounds. Others areas are available by request for Dog Training.</a:t>
            </a:r>
          </a:p>
          <a:p>
            <a:pPr marL="0" indent="0">
              <a:buNone/>
            </a:pPr>
            <a:endParaRPr lang="en-US" sz="1400" dirty="0"/>
          </a:p>
          <a:p>
            <a:pPr marL="0" indent="0">
              <a:buNone/>
            </a:pPr>
            <a:r>
              <a:rPr lang="en-US" sz="1400" b="1" dirty="0" smtClean="0"/>
              <a:t>Ben Burke </a:t>
            </a:r>
          </a:p>
          <a:p>
            <a:pPr marL="0" indent="0">
              <a:buNone/>
            </a:pPr>
            <a:r>
              <a:rPr lang="en-US" sz="1400" b="1" dirty="0" smtClean="0"/>
              <a:t>Phone: 04034 897 097</a:t>
            </a:r>
          </a:p>
          <a:p>
            <a:pPr marL="0" indent="0">
              <a:buNone/>
            </a:pPr>
            <a:r>
              <a:rPr lang="en-US" sz="1400" b="1" dirty="0" smtClean="0"/>
              <a:t>Email : </a:t>
            </a:r>
            <a:r>
              <a:rPr lang="en-US" sz="1400" b="1" dirty="0" smtClean="0">
                <a:hlinkClick r:id="rId3"/>
              </a:rPr>
              <a:t>dogzdirection@outlook.com</a:t>
            </a:r>
            <a:endParaRPr lang="en-US" sz="1400" b="1" dirty="0" smtClean="0"/>
          </a:p>
          <a:p>
            <a:pPr marL="0" indent="0">
              <a:buNone/>
            </a:pPr>
            <a:endParaRPr lang="en-US" sz="1400" b="1" dirty="0"/>
          </a:p>
          <a:p>
            <a:pPr marL="0" indent="0">
              <a:buNone/>
            </a:pPr>
            <a:r>
              <a:rPr lang="en-US" sz="1400" b="1" dirty="0" smtClean="0"/>
              <a:t>MAP – maybe just Diggers Rest or service area of outer </a:t>
            </a:r>
            <a:r>
              <a:rPr lang="en-US" sz="1400" b="1" dirty="0" err="1" smtClean="0"/>
              <a:t>melbourne</a:t>
            </a:r>
            <a:r>
              <a:rPr lang="en-US" sz="1400" b="1" dirty="0" smtClean="0"/>
              <a:t>?</a:t>
            </a:r>
            <a:endParaRPr lang="en-US" sz="1400" b="1" dirty="0"/>
          </a:p>
        </p:txBody>
      </p:sp>
      <p:pic>
        <p:nvPicPr>
          <p:cNvPr id="2051" name="Picture 3" descr="C:\Users\V1p3R\AppData\Local\Microsoft\Windows\INetCache\IE\ICIKD7FG\phone[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718051">
            <a:off x="5616117" y="3140663"/>
            <a:ext cx="2255921"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58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13269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262</Words>
  <Application>Microsoft Office PowerPoint</Application>
  <PresentationFormat>On-screen Show (4:3)</PresentationFormat>
  <Paragraphs>47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Services</vt:lpstr>
      <vt:lpstr>Services</vt:lpstr>
      <vt:lpstr>Services</vt:lpstr>
      <vt:lpstr>About</vt:lpstr>
      <vt:lpstr>Contact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Burke</dc:creator>
  <cp:lastModifiedBy>Ben Burke</cp:lastModifiedBy>
  <cp:revision>14</cp:revision>
  <dcterms:created xsi:type="dcterms:W3CDTF">2017-01-05T22:35:12Z</dcterms:created>
  <dcterms:modified xsi:type="dcterms:W3CDTF">2017-01-15T02:58:14Z</dcterms:modified>
</cp:coreProperties>
</file>