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4628813" cy="1097438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5">
          <p15:clr>
            <a:srgbClr val="A4A3A4"/>
          </p15:clr>
        </p15:guide>
        <p15:guide id="2" pos="4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8" d="100"/>
          <a:sy n="68" d="100"/>
        </p:scale>
        <p:origin x="1104" y="72"/>
      </p:cViewPr>
      <p:guideLst>
        <p:guide orient="horz" pos="3455"/>
        <p:guide pos="46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146" y="3409106"/>
            <a:ext cx="12434332" cy="2352334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4293" y="6218697"/>
            <a:ext cx="10240039" cy="28045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409106"/>
            <a:ext cx="14628629" cy="2352334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430" y="439475"/>
            <a:ext cx="13165764" cy="18290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3428557" y="3543743"/>
            <a:ext cx="7771484" cy="51441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605755" y="439475"/>
            <a:ext cx="3291440" cy="9363611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1430" y="439475"/>
            <a:ext cx="9630513" cy="93636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5559" y="7051921"/>
            <a:ext cx="12434332" cy="217959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5559" y="4651322"/>
            <a:ext cx="12434332" cy="24005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1430" y="2560640"/>
            <a:ext cx="6460976" cy="724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36218" y="2560640"/>
            <a:ext cx="6460976" cy="7242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729556" y="2629229"/>
            <a:ext cx="13165764" cy="724122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31430" y="2560640"/>
            <a:ext cx="6460976" cy="35140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436218" y="2560640"/>
            <a:ext cx="6460976" cy="35140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729556" y="6375549"/>
            <a:ext cx="6460976" cy="35140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434343" y="6375549"/>
            <a:ext cx="6460976" cy="35140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67312" y="7681920"/>
            <a:ext cx="8777176" cy="90689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67312" y="980562"/>
            <a:ext cx="8777176" cy="65845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67312" y="8588815"/>
            <a:ext cx="8777176" cy="12879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1430" y="439475"/>
            <a:ext cx="13165764" cy="182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1430" y="2560640"/>
            <a:ext cx="13165764" cy="7242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1430" y="10171432"/>
            <a:ext cx="3413345" cy="584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98113" y="10171432"/>
            <a:ext cx="4632398" cy="584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83850" y="10171432"/>
            <a:ext cx="3413345" cy="584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3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760720" cy="10972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280190" y="1577102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7" name="Text 1"/>
          <p:cNvSpPr/>
          <p:nvPr/>
        </p:nvSpPr>
        <p:spPr>
          <a:xfrm>
            <a:off x="6280190" y="2172414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8" name="Text 2"/>
          <p:cNvSpPr/>
          <p:nvPr/>
        </p:nvSpPr>
        <p:spPr>
          <a:xfrm>
            <a:off x="6280190" y="2767727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9" name="Text 3"/>
          <p:cNvSpPr/>
          <p:nvPr/>
        </p:nvSpPr>
        <p:spPr>
          <a:xfrm>
            <a:off x="6280190" y="3363039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0" name="Text 4"/>
          <p:cNvSpPr/>
          <p:nvPr/>
        </p:nvSpPr>
        <p:spPr>
          <a:xfrm>
            <a:off x="6280190" y="3958352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1" name="Text 5"/>
          <p:cNvSpPr/>
          <p:nvPr/>
        </p:nvSpPr>
        <p:spPr>
          <a:xfrm>
            <a:off x="6280190" y="46386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모바일 앱개발</a:t>
            </a:r>
          </a:p>
        </p:txBody>
      </p:sp>
      <p:sp>
        <p:nvSpPr>
          <p:cNvPr id="12" name="Text 6"/>
          <p:cNvSpPr/>
          <p:nvPr/>
        </p:nvSpPr>
        <p:spPr>
          <a:xfrm>
            <a:off x="6280190" y="5687616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 dirty="0" err="1">
                <a:solidFill>
                  <a:srgbClr val="384653"/>
                </a:solidFill>
                <a:latin typeface="Roboto"/>
                <a:ea typeface="Roboto"/>
                <a:cs typeface="Roboto"/>
              </a:rPr>
              <a:t>복약</a:t>
            </a:r>
            <a:r>
              <a:rPr lang="en-US" sz="1750" dirty="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84653"/>
                </a:solidFill>
                <a:latin typeface="Roboto"/>
                <a:ea typeface="Roboto"/>
                <a:cs typeface="Roboto"/>
              </a:rPr>
              <a:t>알림</a:t>
            </a:r>
            <a:r>
              <a:rPr lang="en-US" sz="1750" dirty="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 앱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6280190" y="6282928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4" name="Text 8"/>
          <p:cNvSpPr/>
          <p:nvPr/>
        </p:nvSpPr>
        <p:spPr>
          <a:xfrm>
            <a:off x="6280190" y="6878241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5" name="Text 9"/>
          <p:cNvSpPr/>
          <p:nvPr/>
        </p:nvSpPr>
        <p:spPr>
          <a:xfrm>
            <a:off x="6280190" y="7473553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6" name="Text 10"/>
          <p:cNvSpPr/>
          <p:nvPr/>
        </p:nvSpPr>
        <p:spPr>
          <a:xfrm>
            <a:off x="6280190" y="8068866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7" name="Text 11"/>
          <p:cNvSpPr/>
          <p:nvPr/>
        </p:nvSpPr>
        <p:spPr>
          <a:xfrm>
            <a:off x="6280190" y="8664178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8" name="Text 12"/>
          <p:cNvSpPr/>
          <p:nvPr/>
        </p:nvSpPr>
        <p:spPr>
          <a:xfrm>
            <a:off x="6280190" y="9259491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                                                                                                    202430985 장진우</a:t>
            </a: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45E18B76-60F1-443C-A233-068B626E648C}"/>
              </a:ext>
            </a:extLst>
          </p:cNvPr>
          <p:cNvSpPr/>
          <p:nvPr/>
        </p:nvSpPr>
        <p:spPr>
          <a:xfrm>
            <a:off x="6280189" y="6367940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>
              <a:lnSpc>
                <a:spcPts val="2650"/>
              </a:lnSpc>
              <a:defRPr/>
            </a:pPr>
            <a:r>
              <a:rPr lang="en-US" sz="1750" dirty="0">
                <a:solidFill>
                  <a:srgbClr val="384653"/>
                </a:solidFill>
                <a:latin typeface="Roboto"/>
              </a:rPr>
              <a:t>https://github.com/doha94</a:t>
            </a:r>
          </a:p>
        </p:txBody>
      </p:sp>
    </p:spTree>
    <p:extLst>
      <p:ext uri="{BB962C8B-B14F-4D97-AF65-F5344CB8AC3E}">
        <p14:creationId xmlns:p14="http://schemas.microsoft.com/office/powerpoint/2010/main" val="8266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760720" cy="109728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280190" y="20227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프로젝트 개요</a:t>
            </a:r>
            <a:endParaRPr lang="en-US" sz="4450">
              <a:solidFill>
                <a:srgbClr val="000000"/>
              </a:solidFill>
            </a:endParaRPr>
          </a:p>
        </p:txBody>
      </p:sp>
      <p:sp>
        <p:nvSpPr>
          <p:cNvPr id="6" name="Shape 1"/>
          <p:cNvSpPr/>
          <p:nvPr/>
        </p:nvSpPr>
        <p:spPr>
          <a:xfrm>
            <a:off x="6280190" y="3071693"/>
            <a:ext cx="7556421" cy="1299448"/>
          </a:xfrm>
          <a:prstGeom prst="roundRect">
            <a:avLst>
              <a:gd name="adj" fmla="val 7331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 2"/>
          <p:cNvSpPr/>
          <p:nvPr/>
        </p:nvSpPr>
        <p:spPr>
          <a:xfrm>
            <a:off x="6514624" y="3306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앱 이름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6514624" y="3796546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altLang="ko-KR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“</a:t>
            </a: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약속시간</a:t>
            </a:r>
            <a:r>
              <a:rPr lang="en-US" altLang="ko-KR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”</a:t>
            </a:r>
          </a:p>
        </p:txBody>
      </p:sp>
      <p:sp>
        <p:nvSpPr>
          <p:cNvPr id="9" name="Shape 4"/>
          <p:cNvSpPr/>
          <p:nvPr/>
        </p:nvSpPr>
        <p:spPr>
          <a:xfrm>
            <a:off x="6280190" y="4597956"/>
            <a:ext cx="7556421" cy="1299448"/>
          </a:xfrm>
          <a:prstGeom prst="roundRect">
            <a:avLst>
              <a:gd name="adj" fmla="val 7331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 5"/>
          <p:cNvSpPr/>
          <p:nvPr/>
        </p:nvSpPr>
        <p:spPr>
          <a:xfrm>
            <a:off x="6514624" y="4832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개발 플랫폼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6514624" y="5322808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Android Studio</a:t>
            </a: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2" name="Shape 7"/>
          <p:cNvSpPr/>
          <p:nvPr/>
        </p:nvSpPr>
        <p:spPr>
          <a:xfrm>
            <a:off x="6280190" y="6124218"/>
            <a:ext cx="7556421" cy="1299448"/>
          </a:xfrm>
          <a:prstGeom prst="roundRect">
            <a:avLst>
              <a:gd name="adj" fmla="val 7331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 8"/>
          <p:cNvSpPr/>
          <p:nvPr/>
        </p:nvSpPr>
        <p:spPr>
          <a:xfrm>
            <a:off x="6514624" y="63586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개발 언어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14" name="Text 9"/>
          <p:cNvSpPr/>
          <p:nvPr/>
        </p:nvSpPr>
        <p:spPr>
          <a:xfrm>
            <a:off x="6514624" y="6849070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Java</a:t>
            </a:r>
            <a:endParaRPr lang="en-US" sz="1750">
              <a:solidFill>
                <a:srgbClr val="000000"/>
              </a:solidFill>
            </a:endParaRPr>
          </a:p>
        </p:txBody>
      </p:sp>
      <p:sp>
        <p:nvSpPr>
          <p:cNvPr id="15" name="Shape 10"/>
          <p:cNvSpPr/>
          <p:nvPr/>
        </p:nvSpPr>
        <p:spPr>
          <a:xfrm>
            <a:off x="6280190" y="7650480"/>
            <a:ext cx="7556421" cy="1299448"/>
          </a:xfrm>
          <a:prstGeom prst="roundRect">
            <a:avLst>
              <a:gd name="adj" fmla="val 7331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11"/>
          <p:cNvSpPr/>
          <p:nvPr/>
        </p:nvSpPr>
        <p:spPr>
          <a:xfrm>
            <a:off x="6514624" y="78849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주요 목적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17" name="Text 12"/>
          <p:cNvSpPr/>
          <p:nvPr/>
        </p:nvSpPr>
        <p:spPr>
          <a:xfrm>
            <a:off x="6514624" y="8375333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사용자의 약 복용시간 알림 및 기록 관리</a:t>
            </a:r>
            <a:endParaRPr lang="en-US" sz="17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760720" cy="109728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280190" y="31227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주요 기능</a:t>
            </a:r>
            <a:endParaRPr lang="en-US" sz="4450" b="1">
              <a:solidFill>
                <a:srgbClr val="000000"/>
              </a:solidFill>
            </a:endParaRPr>
          </a:p>
        </p:txBody>
      </p:sp>
      <p:sp>
        <p:nvSpPr>
          <p:cNvPr id="6" name="Shape 1"/>
          <p:cNvSpPr/>
          <p:nvPr/>
        </p:nvSpPr>
        <p:spPr>
          <a:xfrm>
            <a:off x="6280190" y="41717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5260" y="4214217"/>
            <a:ext cx="340162" cy="425291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017306" y="4249579"/>
            <a:ext cx="3563422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약 복용시간 등록 및 알림 설정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9" name="Shape 3"/>
          <p:cNvSpPr/>
          <p:nvPr/>
        </p:nvSpPr>
        <p:spPr>
          <a:xfrm>
            <a:off x="6280190" y="51356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5260" y="5178147"/>
            <a:ext cx="340162" cy="42529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017306" y="5213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복용 여부 체크 기능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12" name="Shape 5"/>
          <p:cNvSpPr/>
          <p:nvPr/>
        </p:nvSpPr>
        <p:spPr>
          <a:xfrm>
            <a:off x="6280190" y="6099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5260" y="6142077"/>
            <a:ext cx="340162" cy="42529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017306" y="6177439"/>
            <a:ext cx="6819305" cy="70866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다음 알람 이전까지 체크하지 않으면 자동으로 '복용안함' 기록 저장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15" name="Shape 7"/>
          <p:cNvSpPr/>
          <p:nvPr/>
        </p:nvSpPr>
        <p:spPr>
          <a:xfrm>
            <a:off x="6280190" y="73397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65260" y="7382232"/>
            <a:ext cx="340162" cy="425291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7017306" y="7417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기록 확인 가능</a:t>
            </a: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69680" y="0"/>
            <a:ext cx="5760720" cy="109728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93790" y="22401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주요 화면 구성(UI)</a:t>
            </a:r>
            <a:endParaRPr lang="en-US" sz="4450">
              <a:solidFill>
                <a:srgbClr val="000000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3790" y="3289102"/>
            <a:ext cx="1134070" cy="1360884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154674" y="35159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MainActivity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8" name="Text 2"/>
          <p:cNvSpPr/>
          <p:nvPr/>
        </p:nvSpPr>
        <p:spPr>
          <a:xfrm>
            <a:off x="2154674" y="4006334"/>
            <a:ext cx="6195536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복약 등록 및 알람 설정 화면</a:t>
            </a:r>
            <a:endParaRPr lang="en-US" sz="1750">
              <a:solidFill>
                <a:srgbClr val="00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3790" y="4649986"/>
            <a:ext cx="1134070" cy="1360884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2154674" y="4876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AlarmReceiver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11" name="Text 4"/>
          <p:cNvSpPr/>
          <p:nvPr/>
        </p:nvSpPr>
        <p:spPr>
          <a:xfrm>
            <a:off x="2154674" y="5367218"/>
            <a:ext cx="6195536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알람 수신 및 알림 발생 처리</a:t>
            </a:r>
            <a:endParaRPr lang="en-US" sz="1750">
              <a:solidFill>
                <a:srgbClr val="000000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3790" y="6010870"/>
            <a:ext cx="1134070" cy="1360884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2154674" y="623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activity_main.xml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14" name="Text 6"/>
          <p:cNvSpPr/>
          <p:nvPr/>
        </p:nvSpPr>
        <p:spPr>
          <a:xfrm>
            <a:off x="2154674" y="6728103"/>
            <a:ext cx="6195536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사용자 입력 UI 구성</a:t>
            </a:r>
            <a:endParaRPr lang="en-US" sz="1750">
              <a:solidFill>
                <a:srgbClr val="000000"/>
              </a:solidFill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3790" y="7371755"/>
            <a:ext cx="1134070" cy="1360884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2154674" y="7598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SQLite DB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17" name="Text 8"/>
          <p:cNvSpPr/>
          <p:nvPr/>
        </p:nvSpPr>
        <p:spPr>
          <a:xfrm>
            <a:off x="2154674" y="8088987"/>
            <a:ext cx="6195536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1750">
                <a:solidFill>
                  <a:srgbClr val="384653"/>
                </a:solidFill>
                <a:latin typeface="Roboto"/>
                <a:ea typeface="Roboto"/>
                <a:cs typeface="Roboto"/>
              </a:rPr>
              <a:t>복용 기록 저장</a:t>
            </a:r>
            <a:endParaRPr lang="en-US" sz="17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93790" y="37924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핵심 코드 </a:t>
            </a:r>
            <a:r>
              <a:rPr lang="ko-KR" altLang="en-US" sz="4450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기능</a:t>
            </a:r>
          </a:p>
        </p:txBody>
      </p:sp>
      <p:sp>
        <p:nvSpPr>
          <p:cNvPr id="5" name="Shape 1"/>
          <p:cNvSpPr/>
          <p:nvPr/>
        </p:nvSpPr>
        <p:spPr>
          <a:xfrm>
            <a:off x="793790" y="5210056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BFD3D8">
              <a:alpha val="10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Shape 2"/>
          <p:cNvSpPr/>
          <p:nvPr/>
        </p:nvSpPr>
        <p:spPr>
          <a:xfrm>
            <a:off x="2302550" y="521005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BFD3D8">
              <a:alpha val="10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Shape 3"/>
          <p:cNvSpPr/>
          <p:nvPr/>
        </p:nvSpPr>
        <p:spPr>
          <a:xfrm>
            <a:off x="2062639" y="49549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7709" y="4997410"/>
            <a:ext cx="340162" cy="4252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20604" y="6117312"/>
            <a:ext cx="2594372" cy="70866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AlarmManager를 통한 알람 스케줄링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5634038" y="521005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BFD3D8">
              <a:alpha val="10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Shape 6"/>
          <p:cNvSpPr/>
          <p:nvPr/>
        </p:nvSpPr>
        <p:spPr>
          <a:xfrm>
            <a:off x="5394127" y="49549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79197" y="4997410"/>
            <a:ext cx="340162" cy="42529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352092" y="6117312"/>
            <a:ext cx="2594491" cy="70866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BroadcastReceiver로 알람 수신 및 처리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14" name="Shape 8"/>
          <p:cNvSpPr/>
          <p:nvPr/>
        </p:nvSpPr>
        <p:spPr>
          <a:xfrm>
            <a:off x="8965644" y="521005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BFD3D8">
              <a:alpha val="10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Shape 9"/>
          <p:cNvSpPr/>
          <p:nvPr/>
        </p:nvSpPr>
        <p:spPr>
          <a:xfrm>
            <a:off x="8725733" y="49549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10804" y="4997410"/>
            <a:ext cx="340162" cy="42529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683698" y="6117312"/>
            <a:ext cx="2594491" cy="106299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SQLiteOpenHelper를 이용한 로컬 DB 기록 저장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18" name="Shape 11"/>
          <p:cNvSpPr/>
          <p:nvPr/>
        </p:nvSpPr>
        <p:spPr>
          <a:xfrm>
            <a:off x="12297251" y="521005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BFD3D8">
              <a:alpha val="10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Shape 12"/>
          <p:cNvSpPr/>
          <p:nvPr/>
        </p:nvSpPr>
        <p:spPr>
          <a:xfrm>
            <a:off x="12057340" y="49549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>
              <a:alpha val="100000"/>
            </a:srgbClr>
          </a:solidFill>
          <a:ln w="7620">
            <a:solidFill>
              <a:srgbClr val="BFD3D8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42410" y="4997410"/>
            <a:ext cx="340162" cy="425291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1015305" y="6117312"/>
            <a:ext cx="2594491" cy="70866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ct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</a:rPr>
              <a:t>SharedPreferences로 일시적 상태 저장</a:t>
            </a:r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93790" y="3928705"/>
            <a:ext cx="7436525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 b="1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현재 </a:t>
            </a:r>
            <a:r>
              <a:rPr lang="en-US" sz="4450" b="1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활용성 및 향후 개선 방향</a:t>
            </a:r>
          </a:p>
        </p:txBody>
      </p:sp>
      <p:sp>
        <p:nvSpPr>
          <p:cNvPr id="5" name="Text 1"/>
          <p:cNvSpPr/>
          <p:nvPr/>
        </p:nvSpPr>
        <p:spPr>
          <a:xfrm>
            <a:off x="793790" y="5204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현재 활용성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578560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altLang="ko-KR" sz="1750" b="1">
                <a:solidFill>
                  <a:srgbClr val="384653"/>
                </a:solidFill>
                <a:latin typeface="Roboto"/>
                <a:ea typeface="Roboto"/>
                <a:cs typeface="Roboto"/>
              </a:rPr>
              <a:t>-</a:t>
            </a:r>
            <a:r>
              <a:rPr lang="ko-KR" altLang="en-US" sz="1750" b="1">
                <a:solidFill>
                  <a:srgbClr val="38465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b="1">
                <a:solidFill>
                  <a:srgbClr val="384653"/>
                </a:solidFill>
                <a:latin typeface="Roboto"/>
                <a:ea typeface="Roboto"/>
                <a:cs typeface="Roboto"/>
              </a:rPr>
              <a:t>노인 및 만성질환자 대상 실용성 높음</a:t>
            </a:r>
          </a:p>
        </p:txBody>
      </p:sp>
      <p:sp>
        <p:nvSpPr>
          <p:cNvPr id="7" name="Text 3"/>
          <p:cNvSpPr/>
          <p:nvPr/>
        </p:nvSpPr>
        <p:spPr>
          <a:xfrm>
            <a:off x="7599521" y="5204460"/>
            <a:ext cx="2868097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 b="1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</a:rPr>
              <a:t>향후 기능 확장 아이디어</a:t>
            </a:r>
            <a:endParaRPr lang="en-US" sz="2200" b="1">
              <a:solidFill>
                <a:srgbClr val="00000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7599521" y="5785604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SzPct val="100000"/>
              <a:buNone/>
              <a:defRPr/>
            </a:pPr>
            <a:r>
              <a:rPr lang="en-US" altLang="ko-KR" sz="1750" b="1">
                <a:solidFill>
                  <a:srgbClr val="000000"/>
                </a:solidFill>
              </a:rPr>
              <a:t>-</a:t>
            </a:r>
            <a:r>
              <a:rPr lang="ko-KR" altLang="en-US" sz="1750" b="1">
                <a:solidFill>
                  <a:srgbClr val="000000"/>
                </a:solidFill>
              </a:rPr>
              <a:t> 체크리스트 </a:t>
            </a:r>
            <a:r>
              <a:rPr lang="en-US" altLang="ko-KR" sz="1750" b="1">
                <a:solidFill>
                  <a:srgbClr val="000000"/>
                </a:solidFill>
              </a:rPr>
              <a:t>UI</a:t>
            </a:r>
            <a:r>
              <a:rPr lang="ko-KR" altLang="en-US" sz="1750" b="1">
                <a:solidFill>
                  <a:srgbClr val="000000"/>
                </a:solidFill>
              </a:rPr>
              <a:t> 개선 예정</a:t>
            </a:r>
          </a:p>
        </p:txBody>
      </p:sp>
      <p:sp>
        <p:nvSpPr>
          <p:cNvPr id="9" name="Text 5"/>
          <p:cNvSpPr/>
          <p:nvPr/>
        </p:nvSpPr>
        <p:spPr>
          <a:xfrm>
            <a:off x="7599521" y="6214586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SzPct val="100000"/>
              <a:buNone/>
              <a:defRPr/>
            </a:pPr>
            <a:r>
              <a:rPr lang="en-US" altLang="ko-KR" sz="175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-</a:t>
            </a:r>
            <a:r>
              <a:rPr lang="ko-KR" altLang="en-US" sz="175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 음성 알림</a:t>
            </a:r>
          </a:p>
        </p:txBody>
      </p:sp>
      <p:sp>
        <p:nvSpPr>
          <p:cNvPr id="10" name="Text 6"/>
          <p:cNvSpPr/>
          <p:nvPr/>
        </p:nvSpPr>
        <p:spPr>
          <a:xfrm>
            <a:off x="7599521" y="664356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SzPct val="100000"/>
              <a:buNone/>
              <a:defRPr/>
            </a:pPr>
            <a:r>
              <a:rPr lang="en-US" altLang="ko-KR" sz="175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-</a:t>
            </a:r>
            <a:r>
              <a:rPr lang="ko-KR" altLang="en-US" sz="175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일반 사항을 저장할 수 있는 날짜 별 노트 추가</a:t>
            </a:r>
          </a:p>
        </p:txBody>
      </p:sp>
    </p:spTree>
    <p:extLst>
      <p:ext uri="{BB962C8B-B14F-4D97-AF65-F5344CB8AC3E}">
        <p14:creationId xmlns:p14="http://schemas.microsoft.com/office/powerpoint/2010/main" val="357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CAD4-A4A5-456C-A3F9-CA6EB559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178" y="1364566"/>
            <a:ext cx="3362268" cy="925091"/>
          </a:xfrm>
        </p:spPr>
        <p:txBody>
          <a:bodyPr/>
          <a:lstStyle/>
          <a:p>
            <a:r>
              <a:rPr lang="ko-KR" altLang="en-US" dirty="0"/>
              <a:t>제 점수</a:t>
            </a:r>
            <a:r>
              <a:rPr lang="en-US" altLang="ko-KR" dirty="0"/>
              <a:t>: 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C031-30B7-4D76-9A0F-CFF4CF26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4" y="3942331"/>
            <a:ext cx="13165764" cy="49356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이유로는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미흡한 </a:t>
            </a:r>
            <a:r>
              <a:rPr lang="en-US" altLang="ko-KR" dirty="0" err="1"/>
              <a:t>Github</a:t>
            </a:r>
            <a:r>
              <a:rPr lang="ko-KR" altLang="en-US" dirty="0"/>
              <a:t>과제 업로드 상태</a:t>
            </a:r>
            <a:r>
              <a:rPr lang="en-US" altLang="ko-KR" dirty="0"/>
              <a:t>. </a:t>
            </a:r>
            <a:r>
              <a:rPr lang="ko-KR" altLang="en-US" dirty="0"/>
              <a:t>주어진 기본 과제는 약 </a:t>
            </a:r>
            <a:r>
              <a:rPr lang="en-US" altLang="ko-KR" dirty="0"/>
              <a:t>60% </a:t>
            </a:r>
            <a:r>
              <a:rPr lang="ko-KR" altLang="en-US" dirty="0"/>
              <a:t>가량만 업로드</a:t>
            </a:r>
            <a:r>
              <a:rPr lang="en-US" altLang="ko-KR" dirty="0"/>
              <a:t>, </a:t>
            </a:r>
            <a:r>
              <a:rPr lang="ko-KR" altLang="en-US" dirty="0"/>
              <a:t>수업 중 내주신 과제는 </a:t>
            </a:r>
            <a:r>
              <a:rPr lang="en-US" altLang="ko-KR" dirty="0"/>
              <a:t>90%</a:t>
            </a:r>
            <a:r>
              <a:rPr lang="ko-KR" altLang="en-US" dirty="0"/>
              <a:t>이상 완성 </a:t>
            </a:r>
            <a:r>
              <a:rPr lang="en-US" altLang="ko-KR" dirty="0"/>
              <a:t>-&gt; 7</a:t>
            </a:r>
            <a:r>
              <a:rPr lang="ko-KR" altLang="en-US" dirty="0"/>
              <a:t>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프로젝트 실행의 완성도 </a:t>
            </a:r>
            <a:r>
              <a:rPr lang="en-US" altLang="ko-KR" dirty="0"/>
              <a:t>-&gt; 5</a:t>
            </a:r>
            <a:r>
              <a:rPr lang="ko-KR" altLang="en-US" dirty="0"/>
              <a:t>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스스로 생각했던 프로젝트를 구현한 완성도</a:t>
            </a:r>
            <a:r>
              <a:rPr lang="en-US" altLang="ko-KR" dirty="0"/>
              <a:t>-&gt; 6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4680583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210</Words>
  <Application>Microsoft Office PowerPoint</Application>
  <PresentationFormat>사용자 지정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Host Grotesk Medium</vt:lpstr>
      <vt:lpstr>Roboto</vt:lpstr>
      <vt:lpstr>맑은 고딕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 점수: 18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jinu2</dc:creator>
  <cp:lastModifiedBy>DIT</cp:lastModifiedBy>
  <cp:revision>11</cp:revision>
  <dcterms:created xsi:type="dcterms:W3CDTF">2025-06-12T18:26:52Z</dcterms:created>
  <dcterms:modified xsi:type="dcterms:W3CDTF">2025-06-13T04:24:54Z</dcterms:modified>
  <cp:version>12.0.0.535</cp:version>
</cp:coreProperties>
</file>