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5" r:id="rId4"/>
    <p:sldId id="260" r:id="rId5"/>
    <p:sldId id="266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4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0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01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146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3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6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6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모바일 </a:t>
            </a:r>
            <a:r>
              <a:rPr lang="ko-KR" altLang="en-US" dirty="0" err="1"/>
              <a:t>앱개발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시니어 맞춤형 복약 알림 앱</a:t>
            </a:r>
          </a:p>
          <a:p>
            <a:r>
              <a:t>놓치지 않는 건강, 지켜주는 약속시간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0" y="245534"/>
            <a:ext cx="6554867" cy="1524000"/>
          </a:xfrm>
        </p:spPr>
        <p:txBody>
          <a:bodyPr/>
          <a:lstStyle/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개요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199"/>
            <a:ext cx="8229600" cy="214206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시니어</a:t>
            </a:r>
            <a:r>
              <a:rPr lang="en-US" altLang="ko-KR" dirty="0"/>
              <a:t>(</a:t>
            </a:r>
            <a:r>
              <a:rPr lang="ko-KR" altLang="en-US" dirty="0"/>
              <a:t>어린이</a:t>
            </a:r>
            <a:r>
              <a:rPr lang="en-US" altLang="ko-KR" dirty="0"/>
              <a:t>,</a:t>
            </a:r>
            <a:r>
              <a:rPr lang="ko-KR" altLang="en-US" dirty="0"/>
              <a:t> 노인</a:t>
            </a:r>
            <a:r>
              <a:rPr lang="en-US" altLang="ko-KR" dirty="0"/>
              <a:t>)</a:t>
            </a:r>
            <a:r>
              <a:rPr lang="ko-KR" altLang="en-US" dirty="0"/>
              <a:t> 및 만성질환자의 복약을 돕고, 보호자에게 실시간 복용 상태 공유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35346-45C0-4F33-8DAC-7A08A521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66" y="321733"/>
            <a:ext cx="6554867" cy="1524000"/>
          </a:xfrm>
        </p:spPr>
        <p:txBody>
          <a:bodyPr/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24590-6DA6-404C-BD5F-50D98D0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24667"/>
            <a:ext cx="8229600" cy="999067"/>
          </a:xfrm>
        </p:spPr>
        <p:txBody>
          <a:bodyPr/>
          <a:lstStyle/>
          <a:p>
            <a:r>
              <a:rPr lang="ko-KR" altLang="en-US" dirty="0"/>
              <a:t>어린이 또는 노약자분들을 </a:t>
            </a:r>
            <a:r>
              <a:rPr lang="ko-KR" altLang="en-US" dirty="0" err="1"/>
              <a:t>캐어하는</a:t>
            </a:r>
            <a:r>
              <a:rPr lang="ko-KR" altLang="en-US" dirty="0"/>
              <a:t> 보호자</a:t>
            </a:r>
          </a:p>
        </p:txBody>
      </p:sp>
    </p:spTree>
    <p:extLst>
      <p:ext uri="{BB962C8B-B14F-4D97-AF65-F5344CB8AC3E}">
        <p14:creationId xmlns:p14="http://schemas.microsoft.com/office/powerpoint/2010/main" val="291428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933" y="152400"/>
            <a:ext cx="6554867" cy="1524000"/>
          </a:xfrm>
        </p:spPr>
        <p:txBody>
          <a:bodyPr/>
          <a:lstStyle/>
          <a:p>
            <a:r>
              <a:rPr dirty="0" err="1"/>
              <a:t>기능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45117"/>
            <a:ext cx="8229600" cy="2407903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1. 스마트 복약 알림 </a:t>
            </a:r>
            <a:r>
              <a:rPr lang="en-US" altLang="ko-KR" dirty="0"/>
              <a:t>-</a:t>
            </a:r>
            <a:r>
              <a:rPr lang="ko-KR" altLang="en-US" dirty="0"/>
              <a:t> 때마다 알림을 보내줌</a:t>
            </a:r>
          </a:p>
          <a:p>
            <a:pPr lvl="0">
              <a:defRPr/>
            </a:pPr>
            <a:r>
              <a:rPr lang="ko-KR" altLang="en-US" dirty="0"/>
              <a:t>2. 원터치 복용 체크: 큰 버튼, 기록 저장</a:t>
            </a:r>
          </a:p>
          <a:p>
            <a:pPr lvl="0">
              <a:defRPr/>
            </a:pPr>
            <a:r>
              <a:rPr lang="ko-KR" altLang="en-US" dirty="0"/>
              <a:t>3. 보호자 알림: FCM 푸시/SMS</a:t>
            </a:r>
          </a:p>
          <a:p>
            <a:pPr lvl="0">
              <a:defRPr/>
            </a:pPr>
            <a:r>
              <a:rPr lang="en-US" altLang="ko-KR" dirty="0"/>
              <a:t>4</a:t>
            </a:r>
            <a:r>
              <a:rPr lang="ko-KR" altLang="en-US" dirty="0"/>
              <a:t>. 비상 연락: 복용 </a:t>
            </a:r>
            <a:r>
              <a:rPr lang="ko-KR" altLang="en-US" dirty="0" err="1"/>
              <a:t>누락시</a:t>
            </a:r>
            <a:r>
              <a:rPr lang="ko-KR" altLang="en-US" dirty="0"/>
              <a:t> 보호자에게 알림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2F737-E981-46CA-BAC7-98C3990E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31" y="208817"/>
            <a:ext cx="6554867" cy="1524000"/>
          </a:xfrm>
        </p:spPr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1473BB-ACB6-4DD0-A23D-7C3A004B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" y="2204596"/>
            <a:ext cx="2169745" cy="3894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810AC7-F40C-4643-BA07-06E1F1B72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935" y="2204597"/>
            <a:ext cx="2129314" cy="3894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47A221-AE0C-4926-8253-2D4038FAF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352" y="2204597"/>
            <a:ext cx="2130147" cy="38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7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565" y="2490035"/>
            <a:ext cx="2257675" cy="56556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/>
              <a:t>감사합니다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78</Words>
  <Application>Microsoft Office PowerPoint</Application>
  <PresentationFormat>화면 슬라이드 쇼(4:3)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HY중고딕</vt:lpstr>
      <vt:lpstr>Century Gothic</vt:lpstr>
      <vt:lpstr>Wingdings 3</vt:lpstr>
      <vt:lpstr>슬라이스</vt:lpstr>
      <vt:lpstr>모바일 앱개발</vt:lpstr>
      <vt:lpstr>프로젝트 개요</vt:lpstr>
      <vt:lpstr>사용자</vt:lpstr>
      <vt:lpstr>기능</vt:lpstr>
      <vt:lpstr>UI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앱개발</dc:title>
  <dc:description>generated using python-pptx</dc:description>
  <cp:lastModifiedBy>DIT</cp:lastModifiedBy>
  <cp:revision>7</cp:revision>
  <dcterms:created xsi:type="dcterms:W3CDTF">2013-01-27T09:14:16Z</dcterms:created>
  <dcterms:modified xsi:type="dcterms:W3CDTF">2025-05-30T04:34:10Z</dcterms:modified>
  <cp:version/>
</cp:coreProperties>
</file>