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07" autoAdjust="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outlineViewPr>
    <p:cViewPr>
      <p:scale>
        <a:sx n="33" d="100"/>
        <a:sy n="33" d="100"/>
      </p:scale>
      <p:origin x="0" y="-173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2019/03/23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F815A-5A10-42A8-9FEC-3938D2D9BA48}" type="datetimeFigureOut">
              <a:rPr lang="en-ZA" smtClean="0"/>
              <a:t>2019/03/23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49DAF-093F-4482-AA38-346E9A2DEE9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5681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936000"/>
          </a:xfrm>
          <a:solidFill>
            <a:schemeClr val="tx1">
              <a:alpha val="90000"/>
            </a:schemeClr>
          </a:solidFill>
        </p:spPr>
        <p:txBody>
          <a:bodyPr lIns="216000" tIns="144000" rIns="216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cxnSp>
        <p:nvCxnSpPr>
          <p:cNvPr id="5" name="Straight Connector 4" descr="Title Slide divider line&#10;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1AA1B3-8A3B-4B1B-A759-E2D7641772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89044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9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ZA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ZA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ZA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ZA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ZA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Emphasized text can go here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6286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 Header</a:t>
            </a:r>
            <a:endParaRPr lang="en-ZA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02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E9DC6E-6F00-46BA-B990-095D92A358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79984"/>
            <a:ext cx="4348065" cy="4348065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6D2E128-93A5-440C-A234-55AC27F90F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54721"/>
            <a:ext cx="3998591" cy="399859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315814FC-F14E-4ECD-A97E-869936E55D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193897"/>
            <a:ext cx="3120238" cy="3120238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21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8E117AC-4076-4663-96EA-12A984AAA63A}"/>
              </a:ext>
            </a:extLst>
          </p:cNvPr>
          <p:cNvSpPr/>
          <p:nvPr userDrawn="1"/>
        </p:nvSpPr>
        <p:spPr>
          <a:xfrm>
            <a:off x="4740115" y="2772299"/>
            <a:ext cx="494967" cy="1963434"/>
          </a:xfrm>
          <a:custGeom>
            <a:avLst/>
            <a:gdLst>
              <a:gd name="connsiteX0" fmla="*/ 258706 w 494967"/>
              <a:gd name="connsiteY0" fmla="*/ 0 h 1963434"/>
              <a:gd name="connsiteX1" fmla="*/ 324121 w 494967"/>
              <a:gd name="connsiteY1" fmla="*/ 135794 h 1963434"/>
              <a:gd name="connsiteX2" fmla="*/ 494967 w 494967"/>
              <a:gd name="connsiteY2" fmla="*/ 982025 h 1963434"/>
              <a:gd name="connsiteX3" fmla="*/ 324121 w 494967"/>
              <a:gd name="connsiteY3" fmla="*/ 1828257 h 1963434"/>
              <a:gd name="connsiteX4" fmla="*/ 259003 w 494967"/>
              <a:gd name="connsiteY4" fmla="*/ 1963434 h 1963434"/>
              <a:gd name="connsiteX5" fmla="*/ 241238 w 494967"/>
              <a:gd name="connsiteY5" fmla="*/ 1934192 h 1963434"/>
              <a:gd name="connsiteX6" fmla="*/ 0 w 494967"/>
              <a:gd name="connsiteY6" fmla="*/ 981472 h 1963434"/>
              <a:gd name="connsiteX7" fmla="*/ 241238 w 494967"/>
              <a:gd name="connsiteY7" fmla="*/ 28753 h 196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967" h="1963434">
                <a:moveTo>
                  <a:pt x="258706" y="0"/>
                </a:moveTo>
                <a:lnTo>
                  <a:pt x="324121" y="135794"/>
                </a:lnTo>
                <a:cubicBezTo>
                  <a:pt x="434133" y="395891"/>
                  <a:pt x="494967" y="681854"/>
                  <a:pt x="494967" y="982025"/>
                </a:cubicBezTo>
                <a:cubicBezTo>
                  <a:pt x="494967" y="1282196"/>
                  <a:pt x="434133" y="1568159"/>
                  <a:pt x="324121" y="1828257"/>
                </a:cubicBezTo>
                <a:lnTo>
                  <a:pt x="259003" y="1963434"/>
                </a:lnTo>
                <a:lnTo>
                  <a:pt x="241238" y="1934192"/>
                </a:lnTo>
                <a:cubicBezTo>
                  <a:pt x="87390" y="1650983"/>
                  <a:pt x="0" y="1326433"/>
                  <a:pt x="0" y="981472"/>
                </a:cubicBezTo>
                <a:cubicBezTo>
                  <a:pt x="0" y="636511"/>
                  <a:pt x="87390" y="311961"/>
                  <a:pt x="241238" y="28753"/>
                </a:cubicBez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BA9298-2BC7-49EF-BEB7-E71095424207}"/>
              </a:ext>
            </a:extLst>
          </p:cNvPr>
          <p:cNvSpPr/>
          <p:nvPr userDrawn="1"/>
        </p:nvSpPr>
        <p:spPr>
          <a:xfrm>
            <a:off x="8245937" y="2863999"/>
            <a:ext cx="491664" cy="1780035"/>
          </a:xfrm>
          <a:custGeom>
            <a:avLst/>
            <a:gdLst>
              <a:gd name="connsiteX0" fmla="*/ 279162 w 491664"/>
              <a:gd name="connsiteY0" fmla="*/ 0 h 1780035"/>
              <a:gd name="connsiteX1" fmla="*/ 334593 w 491664"/>
              <a:gd name="connsiteY1" fmla="*/ 115068 h 1780035"/>
              <a:gd name="connsiteX2" fmla="*/ 491664 w 491664"/>
              <a:gd name="connsiteY2" fmla="*/ 893069 h 1780035"/>
              <a:gd name="connsiteX3" fmla="*/ 334593 w 491664"/>
              <a:gd name="connsiteY3" fmla="*/ 1671070 h 1780035"/>
              <a:gd name="connsiteX4" fmla="*/ 282102 w 491664"/>
              <a:gd name="connsiteY4" fmla="*/ 1780035 h 1780035"/>
              <a:gd name="connsiteX5" fmla="*/ 265807 w 491664"/>
              <a:gd name="connsiteY5" fmla="*/ 1758245 h 1780035"/>
              <a:gd name="connsiteX6" fmla="*/ 0 w 491664"/>
              <a:gd name="connsiteY6" fmla="*/ 888052 h 1780035"/>
              <a:gd name="connsiteX7" fmla="*/ 265807 w 491664"/>
              <a:gd name="connsiteY7" fmla="*/ 17859 h 178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1664" h="1780035">
                <a:moveTo>
                  <a:pt x="279162" y="0"/>
                </a:moveTo>
                <a:lnTo>
                  <a:pt x="334593" y="115068"/>
                </a:lnTo>
                <a:cubicBezTo>
                  <a:pt x="435735" y="354195"/>
                  <a:pt x="491664" y="617100"/>
                  <a:pt x="491664" y="893069"/>
                </a:cubicBezTo>
                <a:cubicBezTo>
                  <a:pt x="491664" y="1169038"/>
                  <a:pt x="435735" y="1431944"/>
                  <a:pt x="334593" y="1671070"/>
                </a:cubicBezTo>
                <a:lnTo>
                  <a:pt x="282102" y="1780035"/>
                </a:lnTo>
                <a:lnTo>
                  <a:pt x="265807" y="1758245"/>
                </a:lnTo>
                <a:cubicBezTo>
                  <a:pt x="97991" y="1509844"/>
                  <a:pt x="0" y="1210391"/>
                  <a:pt x="0" y="888052"/>
                </a:cubicBezTo>
                <a:cubicBezTo>
                  <a:pt x="0" y="565713"/>
                  <a:pt x="97991" y="266261"/>
                  <a:pt x="265807" y="17859"/>
                </a:cubicBezTo>
                <a:close/>
              </a:path>
            </a:pathLst>
          </a:custGeom>
          <a:pattFill prst="dkUpDiag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50331C-9383-4367-8C09-8FBE227C98B4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5AADDFA-0151-46BA-B788-3C5B8FC5B5FD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C98EDD7-AC10-482C-9B0F-9EE170C1F8C4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C6BDBB-2B70-456D-86FB-0A63D587A509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294FD8-6E9C-409A-81F3-C1E9BE998524}"/>
              </a:ext>
            </a:extLst>
          </p:cNvPr>
          <p:cNvSpPr/>
          <p:nvPr userDrawn="1"/>
        </p:nvSpPr>
        <p:spPr>
          <a:xfrm rot="13336516">
            <a:off x="137666" y="5349121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9CE551E-3C50-4DFC-B1F0-E75C36EB546C}"/>
              </a:ext>
            </a:extLst>
          </p:cNvPr>
          <p:cNvSpPr/>
          <p:nvPr userDrawn="1"/>
        </p:nvSpPr>
        <p:spPr>
          <a:xfrm rot="5738060">
            <a:off x="100722" y="596209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A30495D-C647-4038-8E7F-16125414CE5D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87EAD8B-C2A9-4ED7-BA79-62CE2E5D80F9}"/>
              </a:ext>
            </a:extLst>
          </p:cNvPr>
          <p:cNvSpPr/>
          <p:nvPr userDrawn="1"/>
        </p:nvSpPr>
        <p:spPr>
          <a:xfrm rot="3693105">
            <a:off x="270909" y="5041123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C614E990-EC62-437B-ADF0-038FF35A2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64343" y="2505766"/>
            <a:ext cx="3374987" cy="885825"/>
          </a:xfrm>
        </p:spPr>
        <p:txBody>
          <a:bodyPr anchor="ctr"/>
          <a:lstStyle>
            <a:lvl1pPr marL="0" indent="0" algn="ctr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A6926E00-3D05-4600-B7E9-74F56D038A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2968" y="2505766"/>
            <a:ext cx="3025513" cy="885825"/>
          </a:xfrm>
        </p:spPr>
        <p:txBody>
          <a:bodyPr anchor="ctr"/>
          <a:lstStyle>
            <a:lvl1pPr marL="0" indent="0" algn="ctr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6EA1CAB-F73E-42AE-AC55-B00392B4926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37600" y="2490630"/>
            <a:ext cx="2090738" cy="900962"/>
          </a:xfrm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8000" b="1" i="0" dirty="0">
                <a:latin typeface="+mj-lt"/>
              </a:defRPr>
            </a:lvl1pPr>
          </a:lstStyle>
          <a:p>
            <a:pPr marL="266700" lvl="0" indent="-266700" algn="ctr"/>
            <a:r>
              <a:rPr lang="en-ZA" dirty="0"/>
              <a:t>3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4357700-1BDF-40C0-BFE9-5F837ADED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20138" y="4015478"/>
            <a:ext cx="2489200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A3F3E97F-9A21-4431-909B-D1E580B19F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1124" y="4015478"/>
            <a:ext cx="2489200" cy="1011238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2445CEA3-6928-4E8E-8E52-B7043F3580D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37600" y="4015478"/>
            <a:ext cx="2090738" cy="1012825"/>
          </a:xfrm>
        </p:spPr>
        <p:txBody>
          <a:bodyPr/>
          <a:lstStyle>
            <a:lvl1pPr marL="0" indent="0" algn="ctr">
              <a:buNone/>
              <a:defRPr/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9792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848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0BDE6F-3ADC-465D-A1D5-2E3FEE5E3685}"/>
              </a:ext>
            </a:extLst>
          </p:cNvPr>
          <p:cNvSpPr/>
          <p:nvPr userDrawn="1"/>
        </p:nvSpPr>
        <p:spPr>
          <a:xfrm rot="4308689">
            <a:off x="9605830" y="-345925"/>
            <a:ext cx="2706415" cy="2832124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1999" y="6188628"/>
            <a:ext cx="878494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B7A27A-7EBF-4E8D-A115-E66CB9FAB63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19756"/>
            <a:ext cx="0" cy="43698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FFAC39-59BE-48F2-AD63-62BEFC00B1D5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504678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A965502-3EB0-4B3F-B1BD-4A4FCF7FF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C18A1C3D-3A6C-4F03-9E67-CC675C5FE3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585757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469CF172-1F46-411E-B0E1-B0220CFB3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18782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D9E85DB-9B95-40F2-9F0B-3D21BC9DCD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18782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1044470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 Header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5733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 Header</a:t>
            </a:r>
            <a:endParaRPr lang="en-Z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670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3510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 Header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4743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98965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335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Contact Number</a:t>
            </a:r>
            <a:endParaRPr lang="en-ZA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 or Social Media Handle</a:t>
            </a:r>
            <a:endParaRPr lang="en-ZA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Website Address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02155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1395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948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0084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209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992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728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48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5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ZA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966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ZA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88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  <p:sldLayoutId id="2147483687" r:id="rId14"/>
    <p:sldLayoutId id="2147483672" r:id="rId15"/>
    <p:sldLayoutId id="2147483673" r:id="rId16"/>
    <p:sldLayoutId id="2147483674" r:id="rId17"/>
    <p:sldLayoutId id="2147483677" r:id="rId18"/>
    <p:sldLayoutId id="2147483654" r:id="rId19"/>
    <p:sldLayoutId id="2147483660" r:id="rId20"/>
    <p:sldLayoutId id="2147483661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Placeholder 43" descr="cartoon drawing of flowers&#10;">
            <a:extLst>
              <a:ext uri="{FF2B5EF4-FFF2-40B4-BE49-F238E27FC236}">
                <a16:creationId xmlns:a16="http://schemas.microsoft.com/office/drawing/2014/main" id="{1583F255-AF13-4756-96C9-236AB3183BB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E3EA56B-BEB0-4656-A20B-D15F03B7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840" y="195931"/>
            <a:ext cx="7202786" cy="1449788"/>
          </a:xfrm>
        </p:spPr>
        <p:txBody>
          <a:bodyPr/>
          <a:lstStyle/>
          <a:p>
            <a:r>
              <a:rPr lang="en-ZA" dirty="0" err="1"/>
              <a:t>Pengintalan</a:t>
            </a:r>
            <a:r>
              <a:rPr lang="en-ZA" dirty="0"/>
              <a:t> Python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625" y="1658733"/>
            <a:ext cx="5282503" cy="936000"/>
          </a:xfrm>
        </p:spPr>
        <p:txBody>
          <a:bodyPr/>
          <a:lstStyle/>
          <a:p>
            <a:pPr algn="ctr"/>
            <a:r>
              <a:rPr lang="en-ZA" dirty="0" err="1"/>
              <a:t>Pengantar</a:t>
            </a:r>
            <a:r>
              <a:rPr lang="en-ZA" dirty="0"/>
              <a:t> Deep </a:t>
            </a:r>
            <a:r>
              <a:rPr lang="en-US" dirty="0"/>
              <a:t>Learning</a:t>
            </a:r>
          </a:p>
          <a:p>
            <a:pPr algn="ctr"/>
            <a:r>
              <a:rPr lang="en-US" dirty="0"/>
              <a:t>Doha </a:t>
            </a:r>
            <a:r>
              <a:rPr lang="en-US" dirty="0" err="1"/>
              <a:t>Apriana</a:t>
            </a:r>
            <a:r>
              <a:rPr lang="en-US" dirty="0"/>
              <a:t> (52415010) (4IA11)</a:t>
            </a:r>
          </a:p>
          <a:p>
            <a:pPr algn="ctr"/>
            <a:endParaRPr lang="en-ZA" dirty="0"/>
          </a:p>
        </p:txBody>
      </p:sp>
      <p:grpSp>
        <p:nvGrpSpPr>
          <p:cNvPr id="34" name="Group 33" title="geometric shape">
            <a:extLst>
              <a:ext uri="{FF2B5EF4-FFF2-40B4-BE49-F238E27FC236}">
                <a16:creationId xmlns:a16="http://schemas.microsoft.com/office/drawing/2014/main" id="{F83DDF3D-91CE-40FB-BC3D-FFB1B5D89E47}"/>
              </a:ext>
            </a:extLst>
          </p:cNvPr>
          <p:cNvGrpSpPr/>
          <p:nvPr/>
        </p:nvGrpSpPr>
        <p:grpSpPr>
          <a:xfrm rot="14400000">
            <a:off x="2652367" y="2055974"/>
            <a:ext cx="1166491" cy="1379850"/>
            <a:chOff x="2451164" y="891257"/>
            <a:chExt cx="2066510" cy="2444489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D0B8EE-8E06-4051-87BF-62C153F3FBBB}"/>
                </a:ext>
              </a:extLst>
            </p:cNvPr>
            <p:cNvSpPr/>
            <p:nvPr/>
          </p:nvSpPr>
          <p:spPr>
            <a:xfrm rot="4308689">
              <a:off x="2494071" y="848350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98CE312-D679-4677-A70A-DD8680158C70}"/>
                </a:ext>
              </a:extLst>
            </p:cNvPr>
            <p:cNvSpPr/>
            <p:nvPr/>
          </p:nvSpPr>
          <p:spPr>
            <a:xfrm rot="17100000">
              <a:off x="2845997" y="2637537"/>
              <a:ext cx="749854" cy="646563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23AEFA9-2916-4CDD-BA8D-AB4518ED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189" y="3052689"/>
            <a:ext cx="3249636" cy="26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C54D2-8F4C-4EFA-9FEE-18AF2619A1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10</a:t>
            </a:fld>
            <a:endParaRPr lang="en-ZA" dirty="0"/>
          </a:p>
        </p:txBody>
      </p:sp>
      <p:pic>
        <p:nvPicPr>
          <p:cNvPr id="3" name="Content Placeholder 10">
            <a:extLst>
              <a:ext uri="{FF2B5EF4-FFF2-40B4-BE49-F238E27FC236}">
                <a16:creationId xmlns:a16="http://schemas.microsoft.com/office/drawing/2014/main" id="{72682185-8FB1-4A2C-92EF-0D406B666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82" y="609861"/>
            <a:ext cx="6711950" cy="923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80631-DA58-43FF-BED4-CD65C6FDB643}"/>
              </a:ext>
            </a:extLst>
          </p:cNvPr>
          <p:cNvSpPr txBox="1"/>
          <p:nvPr/>
        </p:nvSpPr>
        <p:spPr>
          <a:xfrm>
            <a:off x="492369" y="1969477"/>
            <a:ext cx="7033846" cy="2096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just"/>
            <a:r>
              <a:rPr lang="en-US" altLang="en-US" sz="2000" dirty="0"/>
              <a:t> Tips dan </a:t>
            </a:r>
            <a:r>
              <a:rPr lang="en-US" altLang="en-US" sz="2000" dirty="0" err="1"/>
              <a:t>trik</a:t>
            </a:r>
            <a:r>
              <a:rPr lang="en-US" altLang="en-US" sz="2000" dirty="0"/>
              <a:t> python</a:t>
            </a:r>
          </a:p>
          <a:p>
            <a:pPr algn="just"/>
            <a:r>
              <a:rPr lang="en-US" altLang="en-US" sz="2000" dirty="0"/>
              <a:t>Function</a:t>
            </a:r>
          </a:p>
          <a:p>
            <a:pPr algn="just"/>
            <a:r>
              <a:rPr lang="en-ID" altLang="en-US" sz="2000" dirty="0"/>
              <a:t>Di Python </a:t>
            </a:r>
            <a:r>
              <a:rPr lang="en-ID" altLang="en-US" sz="2000" dirty="0" err="1"/>
              <a:t>sebuah</a:t>
            </a:r>
            <a:r>
              <a:rPr lang="en-ID" altLang="en-US" sz="2000" dirty="0"/>
              <a:t> </a:t>
            </a:r>
            <a:r>
              <a:rPr lang="en-ID" altLang="en-US" sz="2000" i="1" dirty="0"/>
              <a:t>function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dapat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dipasang</a:t>
            </a:r>
            <a:r>
              <a:rPr lang="en-ID" altLang="en-US" sz="2000" dirty="0"/>
              <a:t> di </a:t>
            </a:r>
            <a:r>
              <a:rPr lang="en-ID" altLang="en-US" sz="2000" dirty="0" err="1"/>
              <a:t>dalam</a:t>
            </a:r>
            <a:r>
              <a:rPr lang="en-ID" altLang="en-US" sz="2000" dirty="0"/>
              <a:t> </a:t>
            </a:r>
            <a:r>
              <a:rPr lang="en-ID" altLang="en-US" sz="2000" dirty="0" err="1"/>
              <a:t>sebuah</a:t>
            </a:r>
            <a:r>
              <a:rPr lang="en-ID" altLang="en-US" sz="2000" dirty="0"/>
              <a:t> </a:t>
            </a:r>
            <a:r>
              <a:rPr lang="en-ID" altLang="en-US" sz="2000" i="1" dirty="0"/>
              <a:t>class</a:t>
            </a:r>
            <a:r>
              <a:rPr lang="en-ID" altLang="en-US" sz="2000" dirty="0"/>
              <a:t>, </a:t>
            </a:r>
            <a:r>
              <a:rPr lang="en-ID" altLang="en-US" sz="2000" dirty="0" err="1"/>
              <a:t>sehingga</a:t>
            </a:r>
            <a:r>
              <a:rPr lang="en-ID" altLang="en-US" sz="2000" dirty="0"/>
              <a:t> </a:t>
            </a:r>
            <a:r>
              <a:rPr lang="en-ID" altLang="en-US" sz="2000" dirty="0" err="1"/>
              <a:t>istilahnya</a:t>
            </a:r>
            <a:r>
              <a:rPr lang="en-ID" altLang="en-US" sz="2000" dirty="0"/>
              <a:t> </a:t>
            </a:r>
            <a:r>
              <a:rPr lang="en-ID" altLang="en-US" sz="2000" dirty="0" err="1"/>
              <a:t>berubah</a:t>
            </a:r>
            <a:r>
              <a:rPr lang="en-ID" altLang="en-US" sz="2000" dirty="0"/>
              <a:t> </a:t>
            </a:r>
            <a:r>
              <a:rPr lang="en-ID" altLang="en-US" sz="2000" dirty="0" err="1"/>
              <a:t>menjadi</a:t>
            </a:r>
            <a:r>
              <a:rPr lang="en-ID" altLang="en-US" sz="2000" dirty="0"/>
              <a:t> </a:t>
            </a:r>
            <a:r>
              <a:rPr lang="en-ID" altLang="en-US" sz="2000" i="1" dirty="0"/>
              <a:t>method</a:t>
            </a:r>
            <a:r>
              <a:rPr lang="en-ID" altLang="en-US" sz="2000" dirty="0"/>
              <a:t>. </a:t>
            </a:r>
            <a:r>
              <a:rPr lang="en-ID" altLang="en-US" sz="2000" dirty="0" err="1"/>
              <a:t>Sedangkan</a:t>
            </a:r>
            <a:r>
              <a:rPr lang="en-ID" altLang="en-US" sz="2000" dirty="0"/>
              <a:t> </a:t>
            </a:r>
            <a:r>
              <a:rPr lang="en-ID" altLang="en-US" sz="2000" i="1" dirty="0"/>
              <a:t>function</a:t>
            </a:r>
            <a:r>
              <a:rPr lang="en-ID" altLang="en-US" sz="2000" dirty="0"/>
              <a:t> yang </a:t>
            </a:r>
            <a:r>
              <a:rPr lang="en-ID" altLang="en-US" sz="2000" dirty="0" err="1"/>
              <a:t>tidak</a:t>
            </a:r>
            <a:r>
              <a:rPr lang="en-ID" altLang="en-US" sz="2000" dirty="0"/>
              <a:t> </a:t>
            </a:r>
            <a:r>
              <a:rPr lang="en-ID" altLang="en-US" sz="2000" dirty="0" err="1"/>
              <a:t>berada</a:t>
            </a:r>
            <a:r>
              <a:rPr lang="en-ID" altLang="en-US" sz="2000" dirty="0"/>
              <a:t> di </a:t>
            </a:r>
            <a:r>
              <a:rPr lang="en-ID" altLang="en-US" sz="2000" dirty="0" err="1"/>
              <a:t>dalam</a:t>
            </a:r>
            <a:r>
              <a:rPr lang="en-ID" altLang="en-US" sz="2000" dirty="0"/>
              <a:t> </a:t>
            </a:r>
            <a:r>
              <a:rPr lang="en-ID" altLang="en-US" sz="2000" i="1" dirty="0"/>
              <a:t>class</a:t>
            </a:r>
            <a:r>
              <a:rPr lang="en-ID" altLang="en-US" sz="2000" dirty="0"/>
              <a:t> </a:t>
            </a:r>
            <a:r>
              <a:rPr lang="en-ID" altLang="en-US" sz="2000" dirty="0" err="1"/>
              <a:t>tetap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disebut</a:t>
            </a:r>
            <a:r>
              <a:rPr lang="en-ID" altLang="en-US" sz="2000" dirty="0"/>
              <a:t> </a:t>
            </a:r>
            <a:r>
              <a:rPr lang="en-ID" altLang="en-US" sz="2000" i="1" dirty="0"/>
              <a:t>function</a:t>
            </a:r>
            <a:r>
              <a:rPr lang="en-ID" altLang="en-US" sz="2000" dirty="0"/>
              <a:t>. </a:t>
            </a:r>
            <a:r>
              <a:rPr lang="en-ID" altLang="en-US" sz="2000" i="1" dirty="0"/>
              <a:t>Function</a:t>
            </a:r>
            <a:r>
              <a:rPr lang="en-ID" altLang="en-US" sz="2000" dirty="0"/>
              <a:t> di Python pun </a:t>
            </a:r>
            <a:r>
              <a:rPr lang="en-ID" altLang="en-US" sz="2000" dirty="0" err="1"/>
              <a:t>ada</a:t>
            </a:r>
            <a:r>
              <a:rPr lang="en-ID" altLang="en-US" sz="2000" dirty="0"/>
              <a:t> yang </a:t>
            </a:r>
            <a:r>
              <a:rPr lang="en-ID" altLang="en-US" sz="2000" dirty="0" err="1"/>
              <a:t>bersifat</a:t>
            </a:r>
            <a:r>
              <a:rPr lang="en-ID" altLang="en-US" sz="2000" dirty="0"/>
              <a:t> </a:t>
            </a:r>
            <a:r>
              <a:rPr lang="en-ID" altLang="en-US" sz="2000" i="1" dirty="0"/>
              <a:t>anonymous</a:t>
            </a:r>
            <a:r>
              <a:rPr lang="en-ID" altLang="en-US" sz="2000" dirty="0"/>
              <a:t> </a:t>
            </a:r>
            <a:r>
              <a:rPr lang="en-ID" altLang="en-US" sz="2000" dirty="0" err="1"/>
              <a:t>karena</a:t>
            </a:r>
            <a:r>
              <a:rPr lang="en-ID" altLang="en-US" sz="2000" dirty="0"/>
              <a:t> </a:t>
            </a:r>
            <a:r>
              <a:rPr lang="en-ID" altLang="en-US" sz="2000" dirty="0" err="1"/>
              <a:t>tidak</a:t>
            </a:r>
            <a:r>
              <a:rPr lang="en-ID" altLang="en-US" sz="2000" dirty="0"/>
              <a:t> </a:t>
            </a:r>
            <a:r>
              <a:rPr lang="en-ID" altLang="en-US" sz="2000" dirty="0" err="1"/>
              <a:t>memerlukan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nama</a:t>
            </a:r>
            <a:r>
              <a:rPr lang="en-ID" altLang="en-US" sz="2000" dirty="0"/>
              <a:t> </a:t>
            </a:r>
            <a:r>
              <a:rPr lang="en-ID" altLang="en-US" sz="2000" dirty="0" err="1"/>
              <a:t>untuk</a:t>
            </a:r>
            <a:r>
              <a:rPr lang="en-ID" altLang="en-US" sz="2000" dirty="0"/>
              <a:t> </a:t>
            </a:r>
            <a:r>
              <a:rPr lang="en-ID" altLang="en-US" sz="2000" dirty="0" err="1"/>
              <a:t>membuat</a:t>
            </a:r>
            <a:r>
              <a:rPr lang="en-ID" altLang="en-US" sz="2000" dirty="0"/>
              <a:t> </a:t>
            </a:r>
            <a:r>
              <a:rPr lang="en-ID" altLang="en-US" sz="2000" i="1" dirty="0"/>
              <a:t>function</a:t>
            </a:r>
            <a:r>
              <a:rPr lang="en-ID" altLang="en-US" sz="2000" dirty="0"/>
              <a:t> </a:t>
            </a:r>
            <a:r>
              <a:rPr lang="en-ID" altLang="en-US" sz="2000" dirty="0" err="1"/>
              <a:t>tersebut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dapat</a:t>
            </a:r>
            <a:r>
              <a:rPr lang="en-ID" altLang="en-US" sz="2000" dirty="0"/>
              <a:t> </a:t>
            </a:r>
            <a:r>
              <a:rPr lang="en-ID" altLang="en-US" sz="2000" dirty="0" err="1"/>
              <a:t>dipanggil</a:t>
            </a:r>
            <a:r>
              <a:rPr lang="en-ID" altLang="en-US" sz="2000" dirty="0"/>
              <a:t>.</a:t>
            </a:r>
          </a:p>
          <a:p>
            <a:pPr algn="l"/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935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855144-1157-4EE9-9B15-23A0E9607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11</a:t>
            </a:fld>
            <a:endParaRPr lang="en-ZA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D56B9AA-87A2-463E-88CD-A7B77B7B1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7" y="372257"/>
            <a:ext cx="4619625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3233355-8CF6-4C2E-BD92-297D4B77805F}"/>
              </a:ext>
            </a:extLst>
          </p:cNvPr>
          <p:cNvSpPr txBox="1">
            <a:spLocks noChangeArrowheads="1"/>
          </p:cNvSpPr>
          <p:nvPr/>
        </p:nvSpPr>
        <p:spPr>
          <a:xfrm>
            <a:off x="7193360" y="372257"/>
            <a:ext cx="4556680" cy="3299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en-US" dirty="0"/>
              <a:t>Tips dan </a:t>
            </a:r>
            <a:r>
              <a:rPr lang="en-US" altLang="en-US" dirty="0" err="1"/>
              <a:t>trik</a:t>
            </a:r>
            <a:r>
              <a:rPr lang="en-US" altLang="en-US" dirty="0"/>
              <a:t> python</a:t>
            </a:r>
            <a:endParaRPr lang="en-ID" altLang="en-US" dirty="0"/>
          </a:p>
          <a:p>
            <a:pPr marL="0" indent="0" algn="ctr">
              <a:buNone/>
            </a:pPr>
            <a:r>
              <a:rPr lang="en-ID" altLang="en-US" dirty="0" err="1"/>
              <a:t>Variabel</a:t>
            </a:r>
            <a:endParaRPr lang="en-ID" altLang="en-US" dirty="0"/>
          </a:p>
          <a:p>
            <a:pPr marL="0" indent="0">
              <a:buNone/>
            </a:pPr>
            <a:r>
              <a:rPr lang="en-ID" altLang="en-US" dirty="0" err="1"/>
              <a:t>Variabel</a:t>
            </a:r>
            <a:r>
              <a:rPr lang="en-ID" altLang="en-US" dirty="0"/>
              <a:t> </a:t>
            </a:r>
            <a:r>
              <a:rPr lang="en-ID" altLang="en-US" dirty="0" err="1"/>
              <a:t>adalah</a:t>
            </a:r>
            <a:r>
              <a:rPr lang="en-ID" altLang="en-US" dirty="0"/>
              <a:t> </a:t>
            </a:r>
            <a:r>
              <a:rPr lang="en-ID" altLang="en-US" dirty="0" err="1"/>
              <a:t>lokasi</a:t>
            </a:r>
            <a:r>
              <a:rPr lang="en-ID" altLang="en-US" dirty="0"/>
              <a:t> </a:t>
            </a:r>
            <a:r>
              <a:rPr lang="en-ID" altLang="en-US" dirty="0" err="1"/>
              <a:t>memori</a:t>
            </a:r>
            <a:r>
              <a:rPr lang="en-ID" altLang="en-US" dirty="0"/>
              <a:t> yang </a:t>
            </a:r>
            <a:r>
              <a:rPr lang="en-ID" altLang="en-US" dirty="0" err="1"/>
              <a:t>dicadangkan</a:t>
            </a:r>
            <a:r>
              <a:rPr lang="en-ID" altLang="en-US" dirty="0"/>
              <a:t> </a:t>
            </a:r>
            <a:r>
              <a:rPr lang="en-ID" altLang="en-US" dirty="0" err="1"/>
              <a:t>untuk</a:t>
            </a:r>
            <a:r>
              <a:rPr lang="en-ID" altLang="en-US" dirty="0"/>
              <a:t> </a:t>
            </a:r>
            <a:r>
              <a:rPr lang="en-ID" altLang="en-US" dirty="0" err="1"/>
              <a:t>menyimpan</a:t>
            </a:r>
            <a:r>
              <a:rPr lang="en-ID" altLang="en-US" dirty="0"/>
              <a:t> </a:t>
            </a:r>
            <a:r>
              <a:rPr lang="en-ID" altLang="en-US" dirty="0" err="1"/>
              <a:t>nilai-nilai</a:t>
            </a:r>
            <a:r>
              <a:rPr lang="en-ID" altLang="en-US" dirty="0"/>
              <a:t>. </a:t>
            </a:r>
            <a:r>
              <a:rPr lang="en-ID" altLang="en-US" dirty="0" err="1"/>
              <a:t>Ini</a:t>
            </a:r>
            <a:r>
              <a:rPr lang="en-ID" altLang="en-US" dirty="0"/>
              <a:t> </a:t>
            </a:r>
            <a:r>
              <a:rPr lang="en-ID" altLang="en-US" dirty="0" err="1"/>
              <a:t>berarti</a:t>
            </a:r>
            <a:r>
              <a:rPr lang="en-ID" altLang="en-US" dirty="0"/>
              <a:t> </a:t>
            </a:r>
            <a:r>
              <a:rPr lang="en-ID" altLang="en-US" dirty="0" err="1"/>
              <a:t>bahwa</a:t>
            </a:r>
            <a:r>
              <a:rPr lang="en-ID" altLang="en-US" dirty="0"/>
              <a:t> </a:t>
            </a:r>
            <a:r>
              <a:rPr lang="en-ID" altLang="en-US" dirty="0" err="1"/>
              <a:t>ketika</a:t>
            </a:r>
            <a:r>
              <a:rPr lang="en-ID" altLang="en-US" dirty="0"/>
              <a:t> Anda </a:t>
            </a:r>
            <a:r>
              <a:rPr lang="en-ID" altLang="en-US" dirty="0" err="1"/>
              <a:t>membuat</a:t>
            </a:r>
            <a:r>
              <a:rPr lang="en-ID" altLang="en-US" dirty="0"/>
              <a:t> </a:t>
            </a:r>
            <a:r>
              <a:rPr lang="en-ID" altLang="en-US" dirty="0" err="1"/>
              <a:t>sebuah</a:t>
            </a:r>
            <a:r>
              <a:rPr lang="en-ID" altLang="en-US" dirty="0"/>
              <a:t> </a:t>
            </a:r>
            <a:r>
              <a:rPr lang="en-ID" altLang="en-US" dirty="0" err="1"/>
              <a:t>variabel</a:t>
            </a:r>
            <a:r>
              <a:rPr lang="en-ID" altLang="en-US" dirty="0"/>
              <a:t> Anda </a:t>
            </a:r>
            <a:r>
              <a:rPr lang="en-ID" altLang="en-US" dirty="0" err="1"/>
              <a:t>memesan</a:t>
            </a:r>
            <a:r>
              <a:rPr lang="en-ID" altLang="en-US" dirty="0"/>
              <a:t> </a:t>
            </a:r>
            <a:r>
              <a:rPr lang="en-ID" altLang="en-US" dirty="0" err="1"/>
              <a:t>beberapa</a:t>
            </a:r>
            <a:r>
              <a:rPr lang="en-ID" altLang="en-US" dirty="0"/>
              <a:t> </a:t>
            </a:r>
            <a:r>
              <a:rPr lang="en-ID" altLang="en-US" dirty="0" err="1"/>
              <a:t>ruang</a:t>
            </a:r>
            <a:r>
              <a:rPr lang="en-ID" altLang="en-US" dirty="0"/>
              <a:t> di </a:t>
            </a:r>
            <a:r>
              <a:rPr lang="en-ID" altLang="en-US" dirty="0" err="1"/>
              <a:t>memori</a:t>
            </a:r>
            <a:r>
              <a:rPr lang="en-ID" altLang="en-US" dirty="0"/>
              <a:t>. </a:t>
            </a:r>
            <a:r>
              <a:rPr lang="en-ID" altLang="en-US" dirty="0" err="1"/>
              <a:t>Variabel</a:t>
            </a:r>
            <a:r>
              <a:rPr lang="en-ID" altLang="en-US" dirty="0"/>
              <a:t> </a:t>
            </a:r>
            <a:r>
              <a:rPr lang="en-ID" altLang="en-US" dirty="0" err="1"/>
              <a:t>menyimpan</a:t>
            </a:r>
            <a:r>
              <a:rPr lang="en-ID" altLang="en-US" dirty="0"/>
              <a:t> data yang </a:t>
            </a:r>
            <a:r>
              <a:rPr lang="en-ID" altLang="en-US" dirty="0" err="1"/>
              <a:t>dilakukan</a:t>
            </a:r>
            <a:r>
              <a:rPr lang="en-ID" altLang="en-US" dirty="0"/>
              <a:t> </a:t>
            </a:r>
            <a:r>
              <a:rPr lang="en-ID" altLang="en-US" dirty="0" err="1"/>
              <a:t>selama</a:t>
            </a:r>
            <a:r>
              <a:rPr lang="en-ID" altLang="en-US" dirty="0"/>
              <a:t> program </a:t>
            </a:r>
            <a:r>
              <a:rPr lang="en-ID" altLang="en-US" dirty="0" err="1"/>
              <a:t>dieksekusi</a:t>
            </a:r>
            <a:r>
              <a:rPr lang="en-ID" altLang="en-US" dirty="0"/>
              <a:t>, yang </a:t>
            </a:r>
            <a:r>
              <a:rPr lang="en-ID" altLang="en-US" dirty="0" err="1"/>
              <a:t>natinya</a:t>
            </a:r>
            <a:r>
              <a:rPr lang="en-ID" altLang="en-US" dirty="0"/>
              <a:t> </a:t>
            </a:r>
            <a:r>
              <a:rPr lang="en-ID" altLang="en-US" dirty="0" err="1"/>
              <a:t>isi</a:t>
            </a:r>
            <a:r>
              <a:rPr lang="en-ID" altLang="en-US" dirty="0"/>
              <a:t> </a:t>
            </a:r>
            <a:r>
              <a:rPr lang="en-ID" altLang="en-US" dirty="0" err="1"/>
              <a:t>dari</a:t>
            </a:r>
            <a:r>
              <a:rPr lang="en-ID" altLang="en-US" dirty="0"/>
              <a:t> </a:t>
            </a:r>
            <a:r>
              <a:rPr lang="en-ID" altLang="en-US" dirty="0" err="1"/>
              <a:t>variabel</a:t>
            </a:r>
            <a:r>
              <a:rPr lang="en-ID" altLang="en-US" dirty="0"/>
              <a:t> </a:t>
            </a:r>
            <a:r>
              <a:rPr lang="en-ID" altLang="en-US" dirty="0" err="1"/>
              <a:t>tersebut</a:t>
            </a:r>
            <a:r>
              <a:rPr lang="en-ID" altLang="en-US" dirty="0"/>
              <a:t> </a:t>
            </a:r>
            <a:r>
              <a:rPr lang="en-ID" altLang="en-US" dirty="0" err="1"/>
              <a:t>dapat</a:t>
            </a:r>
            <a:r>
              <a:rPr lang="en-ID" altLang="en-US" dirty="0"/>
              <a:t> </a:t>
            </a:r>
            <a:r>
              <a:rPr lang="en-ID" altLang="en-US" dirty="0" err="1"/>
              <a:t>diubah</a:t>
            </a:r>
            <a:r>
              <a:rPr lang="en-ID" altLang="en-US" dirty="0"/>
              <a:t> oleh </a:t>
            </a:r>
            <a:r>
              <a:rPr lang="en-ID" altLang="en-US" dirty="0" err="1"/>
              <a:t>operasi</a:t>
            </a:r>
            <a:r>
              <a:rPr lang="en-ID" altLang="en-US" dirty="0"/>
              <a:t> - </a:t>
            </a:r>
            <a:r>
              <a:rPr lang="en-ID" altLang="en-US" dirty="0" err="1"/>
              <a:t>operasi</a:t>
            </a:r>
            <a:r>
              <a:rPr lang="en-ID" altLang="en-US" dirty="0"/>
              <a:t> </a:t>
            </a:r>
            <a:r>
              <a:rPr lang="en-ID" altLang="en-US" dirty="0" err="1"/>
              <a:t>tertentu</a:t>
            </a:r>
            <a:r>
              <a:rPr lang="en-ID" altLang="en-US" dirty="0"/>
              <a:t> pada program yang </a:t>
            </a:r>
            <a:r>
              <a:rPr lang="en-ID" altLang="en-US" dirty="0" err="1"/>
              <a:t>menggunakan</a:t>
            </a:r>
            <a:r>
              <a:rPr lang="en-ID" altLang="en-US" dirty="0"/>
              <a:t> </a:t>
            </a:r>
            <a:r>
              <a:rPr lang="en-ID" altLang="en-US" dirty="0" err="1"/>
              <a:t>variabel</a:t>
            </a:r>
            <a:r>
              <a:rPr lang="en-ID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98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08953B-21DD-4AD6-B8A6-ECA9A16783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12</a:t>
            </a:fld>
            <a:endParaRPr lang="en-ZA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58A60AA9-F354-4D79-A8AF-DFA3C7B9C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651000"/>
            <a:ext cx="6169025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28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Environmental leaves">
            <a:extLst>
              <a:ext uri="{FF2B5EF4-FFF2-40B4-BE49-F238E27FC236}">
                <a16:creationId xmlns:a16="http://schemas.microsoft.com/office/drawing/2014/main" id="{C6EF0DE7-33B5-D141-BBF6-CAB5BBE6411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1" r="11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237328"/>
            <a:ext cx="7183965" cy="1449788"/>
          </a:xfrm>
        </p:spPr>
        <p:txBody>
          <a:bodyPr/>
          <a:lstStyle/>
          <a:p>
            <a:pPr algn="ctr"/>
            <a:r>
              <a:rPr lang="en-ZA" dirty="0"/>
              <a:t>	Thank You</a:t>
            </a:r>
          </a:p>
        </p:txBody>
      </p:sp>
      <p:pic>
        <p:nvPicPr>
          <p:cNvPr id="13" name="Graphic 12" descr="User" title="Icon - Presenter Nam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624" y="3886690"/>
            <a:ext cx="164463" cy="164463"/>
          </a:xfrm>
          <a:prstGeom prst="rect">
            <a:avLst/>
          </a:prstGeom>
        </p:spPr>
      </p:pic>
      <p:pic>
        <p:nvPicPr>
          <p:cNvPr id="15" name="Graphic 14" descr="Smart Phone" title="Icon - Presenter Phone Number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4196776"/>
            <a:ext cx="164463" cy="164463"/>
          </a:xfrm>
          <a:prstGeom prst="rect">
            <a:avLst/>
          </a:prstGeom>
        </p:spPr>
      </p:pic>
      <p:pic>
        <p:nvPicPr>
          <p:cNvPr id="14" name="Graphic 13" descr="Envelope" title="Icon Presenter Email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530964"/>
            <a:ext cx="164463" cy="164463"/>
          </a:xfrm>
          <a:prstGeom prst="rect">
            <a:avLst/>
          </a:prstGeom>
        </p:spPr>
      </p:pic>
      <p:pic>
        <p:nvPicPr>
          <p:cNvPr id="30" name="Graphic 29" descr="World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8999" y="4843614"/>
            <a:ext cx="170088" cy="1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4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B3829-1C89-4B7D-BD3F-1655ECF25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D0945-6513-43AE-99F0-4E8322E8BD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8591" y="216000"/>
            <a:ext cx="7019778" cy="6155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9212B4-730A-4BDF-99E9-760FA68FFB51}"/>
              </a:ext>
            </a:extLst>
          </p:cNvPr>
          <p:cNvSpPr txBox="1"/>
          <p:nvPr/>
        </p:nvSpPr>
        <p:spPr>
          <a:xfrm>
            <a:off x="263631" y="407963"/>
            <a:ext cx="4153624" cy="11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‘</a:t>
            </a:r>
            <a:r>
              <a:rPr lang="en-US" dirty="0" err="1"/>
              <a:t>Pertama</a:t>
            </a:r>
            <a:r>
              <a:rPr lang="en-US" dirty="0"/>
              <a:t> kali yang </a:t>
            </a:r>
            <a:r>
              <a:rPr lang="en-US" dirty="0" err="1"/>
              <a:t>kita</a:t>
            </a:r>
            <a:r>
              <a:rPr lang="en-US" dirty="0"/>
              <a:t> python,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customize installation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ceklis</a:t>
            </a:r>
            <a:r>
              <a:rPr lang="en-US" dirty="0"/>
              <a:t>. </a:t>
            </a:r>
            <a:endParaRPr lang="en-ID" dirty="0"/>
          </a:p>
          <a:p>
            <a:pPr algn="l"/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982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08F03-AB27-45EF-B2DA-42F002B0A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3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886E9-25D4-463A-B95A-F27654C040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3859" y="270810"/>
            <a:ext cx="6665742" cy="631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B50E6B-4B7B-4217-9866-476FCBF731D9}"/>
              </a:ext>
            </a:extLst>
          </p:cNvPr>
          <p:cNvSpPr txBox="1"/>
          <p:nvPr/>
        </p:nvSpPr>
        <p:spPr>
          <a:xfrm>
            <a:off x="126609" y="436098"/>
            <a:ext cx="5092505" cy="759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en-US"/>
              <a:t>Lalu pilih semua agar mempermudah dalam penggunaan python.  Lalu next.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23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5D5F94-12A2-4FE4-B7BA-6925BB221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98908F-FBE5-47D4-AE18-EBBCAED9D7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61317" y="270810"/>
            <a:ext cx="6667052" cy="631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5E9F4E-F6B5-45DD-8593-6AD665CD0DAE}"/>
              </a:ext>
            </a:extLst>
          </p:cNvPr>
          <p:cNvSpPr txBox="1"/>
          <p:nvPr/>
        </p:nvSpPr>
        <p:spPr>
          <a:xfrm>
            <a:off x="267286" y="506437"/>
            <a:ext cx="4614203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dan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ceklis</a:t>
            </a:r>
            <a:r>
              <a:rPr lang="en-US" dirty="0"/>
              <a:t>. </a:t>
            </a:r>
            <a:r>
              <a:rPr lang="en-US" dirty="0" err="1"/>
              <a:t>Lalu</a:t>
            </a:r>
            <a:r>
              <a:rPr lang="en-US" dirty="0"/>
              <a:t> install.</a:t>
            </a:r>
            <a:endParaRPr lang="en-ID" dirty="0"/>
          </a:p>
          <a:p>
            <a:pPr algn="l"/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06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550611-C821-4395-BE32-DDFA246269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5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BC92A-A2F2-48F6-8EF8-F116425578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1655" y="270810"/>
            <a:ext cx="6596714" cy="6200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D9EF80-04EA-4366-8DF2-99C1F1EDCF34}"/>
              </a:ext>
            </a:extLst>
          </p:cNvPr>
          <p:cNvSpPr txBox="1"/>
          <p:nvPr/>
        </p:nvSpPr>
        <p:spPr>
          <a:xfrm>
            <a:off x="126609" y="270810"/>
            <a:ext cx="4895557" cy="502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r>
              <a:rPr lang="en-US" dirty="0" err="1"/>
              <a:t>Tunggu</a:t>
            </a:r>
            <a:r>
              <a:rPr lang="en-US" dirty="0"/>
              <a:t> </a:t>
            </a:r>
            <a:r>
              <a:rPr lang="en-US" dirty="0" err="1"/>
              <a:t>installan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 </a:t>
            </a:r>
            <a:endParaRPr lang="en-ID" dirty="0"/>
          </a:p>
          <a:p>
            <a:pPr algn="l"/>
            <a:endParaRPr lang="en-ID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68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E32AB8-9F61-4F2C-9472-25D1B8FF3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96369" y="6197393"/>
            <a:ext cx="432000" cy="432000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6</a:t>
            </a:fld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0A2EF4-5F86-4549-9401-9FBA5D3F97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36234" y="313013"/>
            <a:ext cx="6774766" cy="6316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C2845-BCD0-4DF6-8F35-30887C8187E5}"/>
              </a:ext>
            </a:extLst>
          </p:cNvPr>
          <p:cNvSpPr txBox="1"/>
          <p:nvPr/>
        </p:nvSpPr>
        <p:spPr>
          <a:xfrm>
            <a:off x="168812" y="436098"/>
            <a:ext cx="4600136" cy="74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Setelah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sukses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pilih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disable dan cancel.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Penginstallan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selesai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</a:t>
            </a:r>
            <a:endParaRPr lang="en-ID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83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82299-3206-4012-9D7B-E433D3741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7</a:t>
            </a:fld>
            <a:endParaRPr lang="en-ZA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B9CC37A2-4653-4849-979E-E82BA260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2" y="393895"/>
            <a:ext cx="11183814" cy="576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9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C0A6CE-E464-4440-85F7-65DC79575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8</a:t>
            </a:fld>
            <a:endParaRPr lang="en-ZA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2E7D057-7B20-43BB-924E-A2A2DDAF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281355"/>
            <a:ext cx="11197884" cy="616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35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3DC51-A3F0-4287-82B4-61AD167E9B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ZA" smtClean="0"/>
              <a:pPr/>
              <a:t>9</a:t>
            </a:fld>
            <a:endParaRPr lang="en-ZA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EA63666-2B4F-45E2-8063-C5DB832B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8" y="270810"/>
            <a:ext cx="10877391" cy="611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59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nvironment Pitch Deck_01_SB - v5.potx" id="{335E21F8-9526-48A9-BC19-0B3266AD6F57}" vid="{68CAD4D2-7C02-4490-9E57-98F03D5A70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 deck</Template>
  <TotalTime>0</TotalTime>
  <Words>202</Words>
  <Application>Microsoft Office PowerPoint</Application>
  <PresentationFormat>Widescreen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Times New Roman</vt:lpstr>
      <vt:lpstr>Office Theme</vt:lpstr>
      <vt:lpstr>Pengintalan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2019-03-23T13:59:53Z</dcterms:created>
  <dcterms:modified xsi:type="dcterms:W3CDTF">2019-03-23T14:52:12Z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2018-08-01T18:20:56.2056055Z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