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58" r:id="rId3"/>
    <p:sldId id="259" r:id="rId4"/>
    <p:sldId id="260" r:id="rId5"/>
    <p:sldId id="262" r:id="rId6"/>
    <p:sldId id="264" r:id="rId7"/>
    <p:sldId id="302" r:id="rId8"/>
    <p:sldId id="303" r:id="rId9"/>
    <p:sldId id="305" r:id="rId10"/>
    <p:sldId id="306" r:id="rId11"/>
    <p:sldId id="308" r:id="rId12"/>
    <p:sldId id="307" r:id="rId13"/>
    <p:sldId id="309" r:id="rId14"/>
    <p:sldId id="312" r:id="rId15"/>
    <p:sldId id="313" r:id="rId16"/>
    <p:sldId id="314" r:id="rId17"/>
    <p:sldId id="315" r:id="rId18"/>
    <p:sldId id="311" r:id="rId19"/>
  </p:sldIdLst>
  <p:sldSz cx="9144000" cy="5143500" type="screen16x9"/>
  <p:notesSz cx="6858000" cy="9144000"/>
  <p:embeddedFontLst>
    <p:embeddedFont>
      <p:font typeface="Bebas Neue" panose="020B0606020202050201" pitchFamily="34" charset="0"/>
      <p:regular r:id="rId21"/>
    </p:embeddedFont>
    <p:embeddedFont>
      <p:font typeface="Bodoni MT" panose="02070603080606020203" pitchFamily="18" charset="0"/>
      <p:regular r:id="rId22"/>
      <p:bold r:id="rId23"/>
      <p:italic r:id="rId24"/>
      <p:boldItalic r:id="rId25"/>
    </p:embeddedFont>
    <p:embeddedFont>
      <p:font typeface="Cabin" panose="020B0604020202020204" charset="0"/>
      <p:regular r:id="rId26"/>
      <p:bold r:id="rId27"/>
      <p:italic r:id="rId28"/>
      <p:boldItalic r:id="rId29"/>
    </p:embeddedFont>
    <p:embeddedFont>
      <p:font typeface="Krona One" panose="020B0604020202020204" charset="0"/>
      <p:regular r:id="rId30"/>
    </p:embeddedFont>
    <p:embeddedFont>
      <p:font typeface="Unbound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A54419-107A-4F64-93A4-A656C604A755}">
  <a:tblStyle styleId="{22A54419-107A-4F64-93A4-A656C604A7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107CF3-E995-49B9-874E-628B81148DB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21e90c2da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21e90c2da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21e90c2da6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21e90c2da6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21e90c2da6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21e90c2da6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21e90c2da6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21e90c2da6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21e90c2da6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21e90c2da6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69125" y="771525"/>
            <a:ext cx="4066200" cy="28068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00" b="1">
                <a:latin typeface="Unbounded"/>
                <a:ea typeface="Unbounded"/>
                <a:cs typeface="Unbounded"/>
                <a:sym typeface="Unbound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49250" y="3691375"/>
            <a:ext cx="3885900" cy="528900"/>
          </a:xfrm>
          <a:prstGeom prst="rect">
            <a:avLst/>
          </a:prstGeom>
          <a:solidFill>
            <a:schemeClr val="accent2"/>
          </a:solidFill>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600">
                <a:solidFill>
                  <a:schemeClr val="lt1"/>
                </a:solidFill>
                <a:latin typeface="Cabin"/>
                <a:ea typeface="Cabin"/>
                <a:cs typeface="Cabin"/>
                <a:sym typeface="Cab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a:spLocks noGrp="1"/>
          </p:cNvSpPr>
          <p:nvPr>
            <p:ph type="pic" idx="2"/>
          </p:nvPr>
        </p:nvSpPr>
        <p:spPr>
          <a:xfrm>
            <a:off x="713225" y="793800"/>
            <a:ext cx="3555900" cy="3555900"/>
          </a:xfrm>
          <a:prstGeom prst="ellipse">
            <a:avLst/>
          </a:prstGeom>
          <a:noFill/>
          <a:ln>
            <a:noFill/>
          </a:ln>
        </p:spPr>
      </p:sp>
      <p:grpSp>
        <p:nvGrpSpPr>
          <p:cNvPr id="12" name="Google Shape;12;p2"/>
          <p:cNvGrpSpPr/>
          <p:nvPr/>
        </p:nvGrpSpPr>
        <p:grpSpPr>
          <a:xfrm>
            <a:off x="-67193" y="4009163"/>
            <a:ext cx="1560844" cy="1119205"/>
            <a:chOff x="5184500" y="4466525"/>
            <a:chExt cx="1312075" cy="940825"/>
          </a:xfrm>
        </p:grpSpPr>
        <p:sp>
          <p:nvSpPr>
            <p:cNvPr id="13" name="Google Shape;13;p2"/>
            <p:cNvSpPr/>
            <p:nvPr/>
          </p:nvSpPr>
          <p:spPr>
            <a:xfrm>
              <a:off x="5312325" y="4466525"/>
              <a:ext cx="939875" cy="940825"/>
            </a:xfrm>
            <a:custGeom>
              <a:avLst/>
              <a:gdLst/>
              <a:ahLst/>
              <a:cxnLst/>
              <a:rect l="l" t="t" r="r" b="b"/>
              <a:pathLst>
                <a:path w="37595" h="37633" extrusionOk="0">
                  <a:moveTo>
                    <a:pt x="20226" y="0"/>
                  </a:moveTo>
                  <a:cubicBezTo>
                    <a:pt x="10038" y="0"/>
                    <a:pt x="1" y="8647"/>
                    <a:pt x="1" y="18835"/>
                  </a:cubicBezTo>
                  <a:cubicBezTo>
                    <a:pt x="1" y="29023"/>
                    <a:pt x="8986" y="37632"/>
                    <a:pt x="19136" y="37632"/>
                  </a:cubicBezTo>
                  <a:cubicBezTo>
                    <a:pt x="29324" y="37632"/>
                    <a:pt x="37557" y="29399"/>
                    <a:pt x="37595" y="19211"/>
                  </a:cubicBezTo>
                  <a:cubicBezTo>
                    <a:pt x="37595" y="9023"/>
                    <a:pt x="30414"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60275" y="4533225"/>
              <a:ext cx="636300" cy="612025"/>
            </a:xfrm>
            <a:custGeom>
              <a:avLst/>
              <a:gdLst/>
              <a:ahLst/>
              <a:cxnLst/>
              <a:rect l="l" t="t" r="r" b="b"/>
              <a:pathLst>
                <a:path w="25452" h="24481" extrusionOk="0">
                  <a:moveTo>
                    <a:pt x="14221" y="0"/>
                  </a:moveTo>
                  <a:cubicBezTo>
                    <a:pt x="11807" y="0"/>
                    <a:pt x="489" y="10791"/>
                    <a:pt x="489" y="10791"/>
                  </a:cubicBezTo>
                  <a:cubicBezTo>
                    <a:pt x="0" y="12107"/>
                    <a:pt x="11241" y="24212"/>
                    <a:pt x="12331" y="24475"/>
                  </a:cubicBezTo>
                  <a:cubicBezTo>
                    <a:pt x="12344" y="24479"/>
                    <a:pt x="12358" y="24480"/>
                    <a:pt x="12374" y="24480"/>
                  </a:cubicBezTo>
                  <a:cubicBezTo>
                    <a:pt x="13641" y="24480"/>
                    <a:pt x="23882" y="14193"/>
                    <a:pt x="24662" y="12633"/>
                  </a:cubicBezTo>
                  <a:cubicBezTo>
                    <a:pt x="25451" y="11054"/>
                    <a:pt x="16278" y="829"/>
                    <a:pt x="14436" y="39"/>
                  </a:cubicBezTo>
                  <a:cubicBezTo>
                    <a:pt x="14375" y="13"/>
                    <a:pt x="14303" y="0"/>
                    <a:pt x="14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184500" y="4968400"/>
              <a:ext cx="308300" cy="308300"/>
            </a:xfrm>
            <a:custGeom>
              <a:avLst/>
              <a:gdLst/>
              <a:ahLst/>
              <a:cxnLst/>
              <a:rect l="l" t="t" r="r" b="b"/>
              <a:pathLst>
                <a:path w="12332" h="12332" fill="none" extrusionOk="0">
                  <a:moveTo>
                    <a:pt x="12332" y="6166"/>
                  </a:moveTo>
                  <a:cubicBezTo>
                    <a:pt x="12332" y="9587"/>
                    <a:pt x="9587" y="12331"/>
                    <a:pt x="6166" y="12331"/>
                  </a:cubicBezTo>
                  <a:cubicBezTo>
                    <a:pt x="2745" y="12331"/>
                    <a:pt x="1" y="9587"/>
                    <a:pt x="1" y="6166"/>
                  </a:cubicBezTo>
                  <a:cubicBezTo>
                    <a:pt x="1" y="2745"/>
                    <a:pt x="2745" y="1"/>
                    <a:pt x="6166" y="1"/>
                  </a:cubicBezTo>
                  <a:cubicBezTo>
                    <a:pt x="9587" y="1"/>
                    <a:pt x="12332" y="2745"/>
                    <a:pt x="12332" y="6166"/>
                  </a:cubicBezTo>
                  <a:close/>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52375" y="4516325"/>
              <a:ext cx="531975" cy="306425"/>
            </a:xfrm>
            <a:custGeom>
              <a:avLst/>
              <a:gdLst/>
              <a:ahLst/>
              <a:cxnLst/>
              <a:rect l="l" t="t" r="r" b="b"/>
              <a:pathLst>
                <a:path w="21279" h="12257" fill="none" extrusionOk="0">
                  <a:moveTo>
                    <a:pt x="75" y="12256"/>
                  </a:moveTo>
                  <a:cubicBezTo>
                    <a:pt x="0" y="11956"/>
                    <a:pt x="5639" y="1"/>
                    <a:pt x="21279" y="4174"/>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1153169">
            <a:off x="7824852" y="4112673"/>
            <a:ext cx="1211546" cy="1149518"/>
            <a:chOff x="1079225" y="4321775"/>
            <a:chExt cx="1211500" cy="1149475"/>
          </a:xfrm>
        </p:grpSpPr>
        <p:sp>
          <p:nvSpPr>
            <p:cNvPr id="18" name="Google Shape;18;p2"/>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85"/>
        <p:cNvGrpSpPr/>
        <p:nvPr/>
      </p:nvGrpSpPr>
      <p:grpSpPr>
        <a:xfrm>
          <a:off x="0" y="0"/>
          <a:ext cx="0" cy="0"/>
          <a:chOff x="0" y="0"/>
          <a:chExt cx="0" cy="0"/>
        </a:xfrm>
      </p:grpSpPr>
      <p:grpSp>
        <p:nvGrpSpPr>
          <p:cNvPr id="286" name="Google Shape;286;p27"/>
          <p:cNvGrpSpPr/>
          <p:nvPr/>
        </p:nvGrpSpPr>
        <p:grpSpPr>
          <a:xfrm rot="10800000">
            <a:off x="7881263" y="3919225"/>
            <a:ext cx="1098725" cy="1119200"/>
            <a:chOff x="2450475" y="1760875"/>
            <a:chExt cx="1098725" cy="1119200"/>
          </a:xfrm>
        </p:grpSpPr>
        <p:sp>
          <p:nvSpPr>
            <p:cNvPr id="287" name="Google Shape;287;p27"/>
            <p:cNvSpPr/>
            <p:nvPr/>
          </p:nvSpPr>
          <p:spPr>
            <a:xfrm>
              <a:off x="2588625" y="1760875"/>
              <a:ext cx="960575" cy="920250"/>
            </a:xfrm>
            <a:custGeom>
              <a:avLst/>
              <a:gdLst/>
              <a:ahLst/>
              <a:cxnLst/>
              <a:rect l="l" t="t" r="r" b="b"/>
              <a:pathLst>
                <a:path w="38423" h="36810" extrusionOk="0">
                  <a:moveTo>
                    <a:pt x="19887" y="0"/>
                  </a:moveTo>
                  <a:cubicBezTo>
                    <a:pt x="10677" y="0"/>
                    <a:pt x="680" y="454"/>
                    <a:pt x="226" y="1609"/>
                  </a:cubicBezTo>
                  <a:cubicBezTo>
                    <a:pt x="226" y="1609"/>
                    <a:pt x="1" y="34542"/>
                    <a:pt x="2971" y="35594"/>
                  </a:cubicBezTo>
                  <a:cubicBezTo>
                    <a:pt x="4664" y="36202"/>
                    <a:pt x="15367" y="36810"/>
                    <a:pt x="24358" y="36810"/>
                  </a:cubicBezTo>
                  <a:cubicBezTo>
                    <a:pt x="30940" y="36810"/>
                    <a:pt x="36604" y="36484"/>
                    <a:pt x="37144" y="35594"/>
                  </a:cubicBezTo>
                  <a:cubicBezTo>
                    <a:pt x="38422" y="33489"/>
                    <a:pt x="36918" y="1835"/>
                    <a:pt x="35264" y="782"/>
                  </a:cubicBezTo>
                  <a:cubicBezTo>
                    <a:pt x="34501" y="307"/>
                    <a:pt x="27460" y="0"/>
                    <a:pt x="19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2823600" y="2035125"/>
              <a:ext cx="416375" cy="416375"/>
            </a:xfrm>
            <a:custGeom>
              <a:avLst/>
              <a:gdLst/>
              <a:ahLst/>
              <a:cxnLst/>
              <a:rect l="l" t="t" r="r" b="b"/>
              <a:pathLst>
                <a:path w="16655" h="16655" extrusionOk="0">
                  <a:moveTo>
                    <a:pt x="8309" y="0"/>
                  </a:moveTo>
                  <a:cubicBezTo>
                    <a:pt x="3722" y="0"/>
                    <a:pt x="0" y="3722"/>
                    <a:pt x="0" y="8308"/>
                  </a:cubicBezTo>
                  <a:cubicBezTo>
                    <a:pt x="0" y="12932"/>
                    <a:pt x="3722" y="16654"/>
                    <a:pt x="8309" y="16654"/>
                  </a:cubicBezTo>
                  <a:cubicBezTo>
                    <a:pt x="12933" y="16654"/>
                    <a:pt x="16655" y="12932"/>
                    <a:pt x="16655" y="8308"/>
                  </a:cubicBezTo>
                  <a:cubicBezTo>
                    <a:pt x="16655" y="3722"/>
                    <a:pt x="12933" y="0"/>
                    <a:pt x="8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2450475" y="2433625"/>
              <a:ext cx="447400" cy="446450"/>
            </a:xfrm>
            <a:custGeom>
              <a:avLst/>
              <a:gdLst/>
              <a:ahLst/>
              <a:cxnLst/>
              <a:rect l="l" t="t" r="r" b="b"/>
              <a:pathLst>
                <a:path w="17896" h="17858" fill="none" extrusionOk="0">
                  <a:moveTo>
                    <a:pt x="10189" y="677"/>
                  </a:moveTo>
                  <a:cubicBezTo>
                    <a:pt x="14737" y="1391"/>
                    <a:pt x="17895" y="5639"/>
                    <a:pt x="17181" y="10188"/>
                  </a:cubicBezTo>
                  <a:cubicBezTo>
                    <a:pt x="16467" y="14737"/>
                    <a:pt x="12219" y="17857"/>
                    <a:pt x="7670" y="17181"/>
                  </a:cubicBezTo>
                  <a:cubicBezTo>
                    <a:pt x="3121" y="16466"/>
                    <a:pt x="1" y="12218"/>
                    <a:pt x="715" y="7669"/>
                  </a:cubicBezTo>
                  <a:cubicBezTo>
                    <a:pt x="1392" y="3120"/>
                    <a:pt x="5640" y="0"/>
                    <a:pt x="10189" y="677"/>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7"/>
          <p:cNvGrpSpPr/>
          <p:nvPr/>
        </p:nvGrpSpPr>
        <p:grpSpPr>
          <a:xfrm>
            <a:off x="51925" y="3923400"/>
            <a:ext cx="1322600" cy="1110850"/>
            <a:chOff x="2299150" y="2916775"/>
            <a:chExt cx="1322600" cy="1110850"/>
          </a:xfrm>
        </p:grpSpPr>
        <p:sp>
          <p:nvSpPr>
            <p:cNvPr id="291" name="Google Shape;291;p27"/>
            <p:cNvSpPr/>
            <p:nvPr/>
          </p:nvSpPr>
          <p:spPr>
            <a:xfrm>
              <a:off x="2509700" y="3085875"/>
              <a:ext cx="939875" cy="941750"/>
            </a:xfrm>
            <a:custGeom>
              <a:avLst/>
              <a:gdLst/>
              <a:ahLst/>
              <a:cxnLst/>
              <a:rect l="l" t="t" r="r" b="b"/>
              <a:pathLst>
                <a:path w="37595" h="37670" extrusionOk="0">
                  <a:moveTo>
                    <a:pt x="20226" y="0"/>
                  </a:moveTo>
                  <a:cubicBezTo>
                    <a:pt x="10038" y="0"/>
                    <a:pt x="0" y="8685"/>
                    <a:pt x="0" y="18873"/>
                  </a:cubicBezTo>
                  <a:cubicBezTo>
                    <a:pt x="0" y="29061"/>
                    <a:pt x="8985" y="37670"/>
                    <a:pt x="19135" y="37670"/>
                  </a:cubicBezTo>
                  <a:cubicBezTo>
                    <a:pt x="29323" y="37670"/>
                    <a:pt x="37594" y="29399"/>
                    <a:pt x="37594" y="19249"/>
                  </a:cubicBezTo>
                  <a:cubicBezTo>
                    <a:pt x="37594" y="9061"/>
                    <a:pt x="30414" y="0"/>
                    <a:pt x="20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2944450" y="2916775"/>
              <a:ext cx="677300" cy="541075"/>
            </a:xfrm>
            <a:custGeom>
              <a:avLst/>
              <a:gdLst/>
              <a:ahLst/>
              <a:cxnLst/>
              <a:rect l="l" t="t" r="r" b="b"/>
              <a:pathLst>
                <a:path w="27092" h="21643" extrusionOk="0">
                  <a:moveTo>
                    <a:pt x="23856" y="0"/>
                  </a:moveTo>
                  <a:cubicBezTo>
                    <a:pt x="21659" y="0"/>
                    <a:pt x="18055" y="1793"/>
                    <a:pt x="15392" y="4283"/>
                  </a:cubicBezTo>
                  <a:cubicBezTo>
                    <a:pt x="15392" y="4283"/>
                    <a:pt x="430" y="16689"/>
                    <a:pt x="91" y="20336"/>
                  </a:cubicBezTo>
                  <a:cubicBezTo>
                    <a:pt x="1" y="21213"/>
                    <a:pt x="742" y="21642"/>
                    <a:pt x="2032" y="21642"/>
                  </a:cubicBezTo>
                  <a:cubicBezTo>
                    <a:pt x="6104" y="21642"/>
                    <a:pt x="15645" y="17370"/>
                    <a:pt x="21783" y="9434"/>
                  </a:cubicBezTo>
                  <a:cubicBezTo>
                    <a:pt x="27092" y="2533"/>
                    <a:pt x="26468" y="0"/>
                    <a:pt x="23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3243950" y="3305800"/>
              <a:ext cx="340325" cy="310450"/>
            </a:xfrm>
            <a:custGeom>
              <a:avLst/>
              <a:gdLst/>
              <a:ahLst/>
              <a:cxnLst/>
              <a:rect l="l" t="t" r="r" b="b"/>
              <a:pathLst>
                <a:path w="13613" h="12418" extrusionOk="0">
                  <a:moveTo>
                    <a:pt x="12281" y="1"/>
                  </a:moveTo>
                  <a:cubicBezTo>
                    <a:pt x="11234" y="1"/>
                    <a:pt x="9395" y="1218"/>
                    <a:pt x="7923" y="2707"/>
                  </a:cubicBezTo>
                  <a:cubicBezTo>
                    <a:pt x="7923" y="2707"/>
                    <a:pt x="141" y="9700"/>
                    <a:pt x="29" y="11692"/>
                  </a:cubicBezTo>
                  <a:cubicBezTo>
                    <a:pt x="1" y="12174"/>
                    <a:pt x="474" y="12418"/>
                    <a:pt x="1255" y="12418"/>
                  </a:cubicBezTo>
                  <a:cubicBezTo>
                    <a:pt x="3646" y="12418"/>
                    <a:pt x="8916" y="10128"/>
                    <a:pt x="11495" y="5339"/>
                  </a:cubicBezTo>
                  <a:cubicBezTo>
                    <a:pt x="13613" y="1394"/>
                    <a:pt x="13401" y="1"/>
                    <a:pt x="1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2299150" y="3213700"/>
              <a:ext cx="761325" cy="761300"/>
            </a:xfrm>
            <a:custGeom>
              <a:avLst/>
              <a:gdLst/>
              <a:ahLst/>
              <a:cxnLst/>
              <a:rect l="l" t="t" r="r" b="b"/>
              <a:pathLst>
                <a:path w="30453" h="30452" fill="none" extrusionOk="0">
                  <a:moveTo>
                    <a:pt x="30452" y="15226"/>
                  </a:moveTo>
                  <a:cubicBezTo>
                    <a:pt x="30452" y="23647"/>
                    <a:pt x="23648" y="30451"/>
                    <a:pt x="15227" y="30451"/>
                  </a:cubicBezTo>
                  <a:cubicBezTo>
                    <a:pt x="6843" y="30451"/>
                    <a:pt x="1" y="23647"/>
                    <a:pt x="1" y="15226"/>
                  </a:cubicBezTo>
                  <a:cubicBezTo>
                    <a:pt x="1" y="6805"/>
                    <a:pt x="6843" y="0"/>
                    <a:pt x="15227" y="0"/>
                  </a:cubicBezTo>
                  <a:cubicBezTo>
                    <a:pt x="23648" y="0"/>
                    <a:pt x="30452" y="6805"/>
                    <a:pt x="30452" y="15226"/>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295"/>
        <p:cNvGrpSpPr/>
        <p:nvPr/>
      </p:nvGrpSpPr>
      <p:grpSpPr>
        <a:xfrm>
          <a:off x="0" y="0"/>
          <a:ext cx="0" cy="0"/>
          <a:chOff x="0" y="0"/>
          <a:chExt cx="0" cy="0"/>
        </a:xfrm>
      </p:grpSpPr>
      <p:grpSp>
        <p:nvGrpSpPr>
          <p:cNvPr id="296" name="Google Shape;296;p28"/>
          <p:cNvGrpSpPr/>
          <p:nvPr/>
        </p:nvGrpSpPr>
        <p:grpSpPr>
          <a:xfrm>
            <a:off x="-172925" y="2075025"/>
            <a:ext cx="1078050" cy="993450"/>
            <a:chOff x="1262500" y="1673275"/>
            <a:chExt cx="1078050" cy="993450"/>
          </a:xfrm>
        </p:grpSpPr>
        <p:sp>
          <p:nvSpPr>
            <p:cNvPr id="297" name="Google Shape;297;p28"/>
            <p:cNvSpPr/>
            <p:nvPr/>
          </p:nvSpPr>
          <p:spPr>
            <a:xfrm>
              <a:off x="1497475" y="1808600"/>
              <a:ext cx="712425" cy="858125"/>
            </a:xfrm>
            <a:custGeom>
              <a:avLst/>
              <a:gdLst/>
              <a:ahLst/>
              <a:cxnLst/>
              <a:rect l="l" t="t" r="r" b="b"/>
              <a:pathLst>
                <a:path w="28497" h="34325" fill="none" extrusionOk="0">
                  <a:moveTo>
                    <a:pt x="5677" y="31655"/>
                  </a:moveTo>
                  <a:cubicBezTo>
                    <a:pt x="14549" y="34324"/>
                    <a:pt x="25489" y="30114"/>
                    <a:pt x="26617" y="21054"/>
                  </a:cubicBezTo>
                  <a:cubicBezTo>
                    <a:pt x="28496" y="6054"/>
                    <a:pt x="11805" y="1"/>
                    <a:pt x="4812" y="10114"/>
                  </a:cubicBezTo>
                  <a:cubicBezTo>
                    <a:pt x="0" y="17106"/>
                    <a:pt x="8496" y="25753"/>
                    <a:pt x="15000" y="19550"/>
                  </a:cubicBezTo>
                </a:path>
              </a:pathLst>
            </a:custGeom>
            <a:noFill/>
            <a:ln w="187975" cap="rnd" cmpd="sng">
              <a:solidFill>
                <a:schemeClr val="lt2"/>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62500" y="1993750"/>
              <a:ext cx="183300" cy="467150"/>
            </a:xfrm>
            <a:custGeom>
              <a:avLst/>
              <a:gdLst/>
              <a:ahLst/>
              <a:cxnLst/>
              <a:rect l="l" t="t" r="r" b="b"/>
              <a:pathLst>
                <a:path w="7332" h="18686" fill="none" extrusionOk="0">
                  <a:moveTo>
                    <a:pt x="4587" y="1"/>
                  </a:moveTo>
                  <a:cubicBezTo>
                    <a:pt x="1" y="7482"/>
                    <a:pt x="4174" y="17031"/>
                    <a:pt x="7331" y="18685"/>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522850" y="1673275"/>
              <a:ext cx="316750" cy="121250"/>
            </a:xfrm>
            <a:custGeom>
              <a:avLst/>
              <a:gdLst/>
              <a:ahLst/>
              <a:cxnLst/>
              <a:rect l="l" t="t" r="r" b="b"/>
              <a:pathLst>
                <a:path w="12670" h="4850" fill="none" extrusionOk="0">
                  <a:moveTo>
                    <a:pt x="12669" y="0"/>
                  </a:moveTo>
                  <a:cubicBezTo>
                    <a:pt x="12669" y="0"/>
                    <a:pt x="5639" y="489"/>
                    <a:pt x="0" y="4850"/>
                  </a:cubicBezTo>
                </a:path>
              </a:pathLst>
            </a:custGeom>
            <a:noFill/>
            <a:ln w="187975" cap="rnd" cmpd="sng">
              <a:solidFill>
                <a:schemeClr val="accent2"/>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834875" y="1721200"/>
              <a:ext cx="505675" cy="862825"/>
            </a:xfrm>
            <a:custGeom>
              <a:avLst/>
              <a:gdLst/>
              <a:ahLst/>
              <a:cxnLst/>
              <a:rect l="l" t="t" r="r" b="b"/>
              <a:pathLst>
                <a:path w="20227" h="34513" fill="none" extrusionOk="0">
                  <a:moveTo>
                    <a:pt x="0" y="16504"/>
                  </a:moveTo>
                  <a:cubicBezTo>
                    <a:pt x="0" y="16504"/>
                    <a:pt x="5000" y="2895"/>
                    <a:pt x="12294" y="1467"/>
                  </a:cubicBezTo>
                  <a:cubicBezTo>
                    <a:pt x="19587" y="1"/>
                    <a:pt x="6617" y="15565"/>
                    <a:pt x="8234" y="18459"/>
                  </a:cubicBezTo>
                  <a:cubicBezTo>
                    <a:pt x="9850" y="21392"/>
                    <a:pt x="17331" y="13760"/>
                    <a:pt x="18797" y="19437"/>
                  </a:cubicBezTo>
                  <a:cubicBezTo>
                    <a:pt x="20226" y="25114"/>
                    <a:pt x="6128" y="23309"/>
                    <a:pt x="6467" y="27708"/>
                  </a:cubicBezTo>
                  <a:cubicBezTo>
                    <a:pt x="6805" y="32068"/>
                    <a:pt x="11993" y="34512"/>
                    <a:pt x="11993" y="34512"/>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28"/>
          <p:cNvGrpSpPr/>
          <p:nvPr/>
        </p:nvGrpSpPr>
        <p:grpSpPr>
          <a:xfrm>
            <a:off x="8272138" y="3068463"/>
            <a:ext cx="960550" cy="1150400"/>
            <a:chOff x="3903500" y="3013500"/>
            <a:chExt cx="960550" cy="1150400"/>
          </a:xfrm>
        </p:grpSpPr>
        <p:sp>
          <p:nvSpPr>
            <p:cNvPr id="302" name="Google Shape;302;p28"/>
            <p:cNvSpPr/>
            <p:nvPr/>
          </p:nvSpPr>
          <p:spPr>
            <a:xfrm>
              <a:off x="3903500" y="3115200"/>
              <a:ext cx="960550" cy="920250"/>
            </a:xfrm>
            <a:custGeom>
              <a:avLst/>
              <a:gdLst/>
              <a:ahLst/>
              <a:cxnLst/>
              <a:rect l="l" t="t" r="r" b="b"/>
              <a:pathLst>
                <a:path w="38422" h="36810" extrusionOk="0">
                  <a:moveTo>
                    <a:pt x="19902" y="1"/>
                  </a:moveTo>
                  <a:cubicBezTo>
                    <a:pt x="10688" y="1"/>
                    <a:pt x="680" y="454"/>
                    <a:pt x="226" y="1609"/>
                  </a:cubicBezTo>
                  <a:cubicBezTo>
                    <a:pt x="226" y="1609"/>
                    <a:pt x="0" y="34504"/>
                    <a:pt x="2970" y="35595"/>
                  </a:cubicBezTo>
                  <a:cubicBezTo>
                    <a:pt x="4663" y="36202"/>
                    <a:pt x="15366" y="36810"/>
                    <a:pt x="24357" y="36810"/>
                  </a:cubicBezTo>
                  <a:cubicBezTo>
                    <a:pt x="30939" y="36810"/>
                    <a:pt x="36603" y="36484"/>
                    <a:pt x="37143" y="35595"/>
                  </a:cubicBezTo>
                  <a:cubicBezTo>
                    <a:pt x="38421" y="33489"/>
                    <a:pt x="36918" y="1835"/>
                    <a:pt x="35263" y="782"/>
                  </a:cubicBezTo>
                  <a:cubicBezTo>
                    <a:pt x="34517" y="307"/>
                    <a:pt x="27478" y="1"/>
                    <a:pt x="19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4168525" y="3352125"/>
              <a:ext cx="410750" cy="394575"/>
            </a:xfrm>
            <a:custGeom>
              <a:avLst/>
              <a:gdLst/>
              <a:ahLst/>
              <a:cxnLst/>
              <a:rect l="l" t="t" r="r" b="b"/>
              <a:pathLst>
                <a:path w="16430" h="15783" extrusionOk="0">
                  <a:moveTo>
                    <a:pt x="9179" y="1"/>
                  </a:moveTo>
                  <a:cubicBezTo>
                    <a:pt x="7601" y="1"/>
                    <a:pt x="339" y="6982"/>
                    <a:pt x="339" y="6982"/>
                  </a:cubicBezTo>
                  <a:cubicBezTo>
                    <a:pt x="1" y="7809"/>
                    <a:pt x="7294" y="15591"/>
                    <a:pt x="7971" y="15779"/>
                  </a:cubicBezTo>
                  <a:cubicBezTo>
                    <a:pt x="7980" y="15782"/>
                    <a:pt x="7990" y="15783"/>
                    <a:pt x="8002" y="15783"/>
                  </a:cubicBezTo>
                  <a:cubicBezTo>
                    <a:pt x="8830" y="15783"/>
                    <a:pt x="15421" y="9149"/>
                    <a:pt x="15903" y="8147"/>
                  </a:cubicBezTo>
                  <a:cubicBezTo>
                    <a:pt x="16429" y="7132"/>
                    <a:pt x="10489" y="553"/>
                    <a:pt x="9324" y="27"/>
                  </a:cubicBezTo>
                  <a:cubicBezTo>
                    <a:pt x="9283" y="9"/>
                    <a:pt x="9235" y="1"/>
                    <a:pt x="9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4041650" y="3013500"/>
              <a:ext cx="31050" cy="677675"/>
            </a:xfrm>
            <a:custGeom>
              <a:avLst/>
              <a:gdLst/>
              <a:ahLst/>
              <a:cxnLst/>
              <a:rect l="l" t="t" r="r" b="b"/>
              <a:pathLst>
                <a:path w="1242" h="27107" fill="none" extrusionOk="0">
                  <a:moveTo>
                    <a:pt x="0" y="1"/>
                  </a:moveTo>
                  <a:lnTo>
                    <a:pt x="1241" y="27106"/>
                  </a:ln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686400" y="3486250"/>
              <a:ext cx="31025" cy="677650"/>
            </a:xfrm>
            <a:custGeom>
              <a:avLst/>
              <a:gdLst/>
              <a:ahLst/>
              <a:cxnLst/>
              <a:rect l="l" t="t" r="r" b="b"/>
              <a:pathLst>
                <a:path w="1241" h="27106" fill="none" extrusionOk="0">
                  <a:moveTo>
                    <a:pt x="0" y="1"/>
                  </a:moveTo>
                  <a:lnTo>
                    <a:pt x="1241" y="27106"/>
                  </a:ln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a:off x="4036750" y="-209550"/>
            <a:ext cx="1070500" cy="1037625"/>
            <a:chOff x="3787900" y="4421400"/>
            <a:chExt cx="1070500" cy="1037625"/>
          </a:xfrm>
        </p:grpSpPr>
        <p:sp>
          <p:nvSpPr>
            <p:cNvPr id="307" name="Google Shape;307;p28"/>
            <p:cNvSpPr/>
            <p:nvPr/>
          </p:nvSpPr>
          <p:spPr>
            <a:xfrm>
              <a:off x="3787900" y="4449500"/>
              <a:ext cx="1070500" cy="953350"/>
            </a:xfrm>
            <a:custGeom>
              <a:avLst/>
              <a:gdLst/>
              <a:ahLst/>
              <a:cxnLst/>
              <a:rect l="l" t="t" r="r" b="b"/>
              <a:pathLst>
                <a:path w="42820" h="38134" extrusionOk="0">
                  <a:moveTo>
                    <a:pt x="32750" y="1"/>
                  </a:moveTo>
                  <a:cubicBezTo>
                    <a:pt x="32598" y="1"/>
                    <a:pt x="32446" y="26"/>
                    <a:pt x="32293" y="80"/>
                  </a:cubicBezTo>
                  <a:cubicBezTo>
                    <a:pt x="32293" y="80"/>
                    <a:pt x="0" y="17599"/>
                    <a:pt x="2744" y="21508"/>
                  </a:cubicBezTo>
                  <a:cubicBezTo>
                    <a:pt x="5085" y="24857"/>
                    <a:pt x="33354" y="38133"/>
                    <a:pt x="40951" y="38133"/>
                  </a:cubicBezTo>
                  <a:cubicBezTo>
                    <a:pt x="42137" y="38133"/>
                    <a:pt x="42820" y="37809"/>
                    <a:pt x="42820" y="37072"/>
                  </a:cubicBezTo>
                  <a:cubicBezTo>
                    <a:pt x="42820" y="31773"/>
                    <a:pt x="38058" y="1"/>
                    <a:pt x="32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005000" y="4613650"/>
              <a:ext cx="694575" cy="618200"/>
            </a:xfrm>
            <a:custGeom>
              <a:avLst/>
              <a:gdLst/>
              <a:ahLst/>
              <a:cxnLst/>
              <a:rect l="l" t="t" r="r" b="b"/>
              <a:pathLst>
                <a:path w="27783" h="24728" extrusionOk="0">
                  <a:moveTo>
                    <a:pt x="21279" y="1"/>
                  </a:moveTo>
                  <a:cubicBezTo>
                    <a:pt x="21179" y="1"/>
                    <a:pt x="21079" y="19"/>
                    <a:pt x="20978" y="55"/>
                  </a:cubicBezTo>
                  <a:cubicBezTo>
                    <a:pt x="20978" y="55"/>
                    <a:pt x="0" y="11409"/>
                    <a:pt x="1767" y="13927"/>
                  </a:cubicBezTo>
                  <a:cubicBezTo>
                    <a:pt x="3296" y="16106"/>
                    <a:pt x="21646" y="24727"/>
                    <a:pt x="26572" y="24727"/>
                  </a:cubicBezTo>
                  <a:cubicBezTo>
                    <a:pt x="27341" y="24727"/>
                    <a:pt x="27782" y="24517"/>
                    <a:pt x="27782" y="24040"/>
                  </a:cubicBezTo>
                  <a:cubicBezTo>
                    <a:pt x="27782" y="20607"/>
                    <a:pt x="24695" y="1"/>
                    <a:pt x="2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944850" y="5002225"/>
              <a:ext cx="484050" cy="456800"/>
            </a:xfrm>
            <a:custGeom>
              <a:avLst/>
              <a:gdLst/>
              <a:ahLst/>
              <a:cxnLst/>
              <a:rect l="l" t="t" r="r" b="b"/>
              <a:pathLst>
                <a:path w="19362" h="18272" extrusionOk="0">
                  <a:moveTo>
                    <a:pt x="9700" y="1"/>
                  </a:moveTo>
                  <a:cubicBezTo>
                    <a:pt x="4324" y="1"/>
                    <a:pt x="0" y="4099"/>
                    <a:pt x="0" y="9136"/>
                  </a:cubicBezTo>
                  <a:cubicBezTo>
                    <a:pt x="0" y="14174"/>
                    <a:pt x="4324" y="18272"/>
                    <a:pt x="9700" y="18272"/>
                  </a:cubicBezTo>
                  <a:cubicBezTo>
                    <a:pt x="15038" y="18272"/>
                    <a:pt x="19361" y="14174"/>
                    <a:pt x="19361" y="9136"/>
                  </a:cubicBezTo>
                  <a:cubicBezTo>
                    <a:pt x="19361" y="4099"/>
                    <a:pt x="15038" y="1"/>
                    <a:pt x="9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933575" y="4421400"/>
              <a:ext cx="676700" cy="1014125"/>
            </a:xfrm>
            <a:custGeom>
              <a:avLst/>
              <a:gdLst/>
              <a:ahLst/>
              <a:cxnLst/>
              <a:rect l="l" t="t" r="r" b="b"/>
              <a:pathLst>
                <a:path w="27068" h="40565" fill="none" extrusionOk="0">
                  <a:moveTo>
                    <a:pt x="0" y="9963"/>
                  </a:moveTo>
                  <a:cubicBezTo>
                    <a:pt x="0" y="9963"/>
                    <a:pt x="6579" y="1"/>
                    <a:pt x="10677" y="4662"/>
                  </a:cubicBezTo>
                  <a:cubicBezTo>
                    <a:pt x="13572" y="7933"/>
                    <a:pt x="3496" y="40565"/>
                    <a:pt x="9248" y="38723"/>
                  </a:cubicBezTo>
                  <a:cubicBezTo>
                    <a:pt x="14963" y="36881"/>
                    <a:pt x="16391" y="16166"/>
                    <a:pt x="21730" y="14700"/>
                  </a:cubicBezTo>
                  <a:cubicBezTo>
                    <a:pt x="27068" y="13271"/>
                    <a:pt x="21730" y="38723"/>
                    <a:pt x="21730" y="387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5448300" y="1354650"/>
            <a:ext cx="2980200" cy="16755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solidFill>
                  <a:schemeClr val="accen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4" name="Google Shape;24;p3"/>
          <p:cNvSpPr txBox="1">
            <a:spLocks noGrp="1"/>
          </p:cNvSpPr>
          <p:nvPr>
            <p:ph type="subTitle" idx="1"/>
          </p:nvPr>
        </p:nvSpPr>
        <p:spPr>
          <a:xfrm>
            <a:off x="5448300" y="3069200"/>
            <a:ext cx="2980200" cy="72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3"/>
          <p:cNvSpPr>
            <a:spLocks noGrp="1"/>
          </p:cNvSpPr>
          <p:nvPr>
            <p:ph type="pic" idx="2"/>
          </p:nvPr>
        </p:nvSpPr>
        <p:spPr>
          <a:xfrm>
            <a:off x="713225" y="803325"/>
            <a:ext cx="3555900" cy="3555900"/>
          </a:xfrm>
          <a:prstGeom prst="ellipse">
            <a:avLst/>
          </a:prstGeom>
          <a:noFill/>
          <a:ln>
            <a:noFill/>
          </a:ln>
        </p:spPr>
      </p:sp>
      <p:grpSp>
        <p:nvGrpSpPr>
          <p:cNvPr id="26" name="Google Shape;26;p3"/>
          <p:cNvGrpSpPr/>
          <p:nvPr/>
        </p:nvGrpSpPr>
        <p:grpSpPr>
          <a:xfrm rot="-6332974">
            <a:off x="-274473" y="-198522"/>
            <a:ext cx="1211627" cy="1149596"/>
            <a:chOff x="1079225" y="4321775"/>
            <a:chExt cx="1211500" cy="1149475"/>
          </a:xfrm>
        </p:grpSpPr>
        <p:sp>
          <p:nvSpPr>
            <p:cNvPr id="27" name="Google Shape;27;p3"/>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idx="3" hasCustomPrompt="1"/>
          </p:nvPr>
        </p:nvSpPr>
        <p:spPr>
          <a:xfrm>
            <a:off x="3539025" y="1558500"/>
            <a:ext cx="1660500" cy="1267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txBox="1">
            <a:spLocks noGrp="1"/>
          </p:cNvSpPr>
          <p:nvPr>
            <p:ph type="title"/>
          </p:nvPr>
        </p:nvSpPr>
        <p:spPr>
          <a:xfrm>
            <a:off x="850775" y="1521700"/>
            <a:ext cx="34734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850825" y="2397200"/>
            <a:ext cx="3473400" cy="15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a:spLocks noGrp="1"/>
          </p:cNvSpPr>
          <p:nvPr>
            <p:ph type="pic" idx="2"/>
          </p:nvPr>
        </p:nvSpPr>
        <p:spPr>
          <a:xfrm>
            <a:off x="4828025" y="793800"/>
            <a:ext cx="3555900" cy="3555900"/>
          </a:xfrm>
          <a:prstGeom prst="ellipse">
            <a:avLst/>
          </a:prstGeom>
          <a:noFill/>
          <a:ln>
            <a:noFill/>
          </a:ln>
        </p:spPr>
      </p:sp>
      <p:grpSp>
        <p:nvGrpSpPr>
          <p:cNvPr id="89" name="Google Shape;89;p9"/>
          <p:cNvGrpSpPr/>
          <p:nvPr/>
        </p:nvGrpSpPr>
        <p:grpSpPr>
          <a:xfrm rot="687630">
            <a:off x="-309073" y="4260658"/>
            <a:ext cx="1322651" cy="1110893"/>
            <a:chOff x="2299150" y="2916775"/>
            <a:chExt cx="1322600" cy="1110850"/>
          </a:xfrm>
        </p:grpSpPr>
        <p:sp>
          <p:nvSpPr>
            <p:cNvPr id="90" name="Google Shape;90;p9"/>
            <p:cNvSpPr/>
            <p:nvPr/>
          </p:nvSpPr>
          <p:spPr>
            <a:xfrm>
              <a:off x="2509700" y="3085875"/>
              <a:ext cx="939875" cy="941750"/>
            </a:xfrm>
            <a:custGeom>
              <a:avLst/>
              <a:gdLst/>
              <a:ahLst/>
              <a:cxnLst/>
              <a:rect l="l" t="t" r="r" b="b"/>
              <a:pathLst>
                <a:path w="37595" h="37670" extrusionOk="0">
                  <a:moveTo>
                    <a:pt x="20226" y="0"/>
                  </a:moveTo>
                  <a:cubicBezTo>
                    <a:pt x="10038" y="0"/>
                    <a:pt x="0" y="8685"/>
                    <a:pt x="0" y="18873"/>
                  </a:cubicBezTo>
                  <a:cubicBezTo>
                    <a:pt x="0" y="29061"/>
                    <a:pt x="8985" y="37670"/>
                    <a:pt x="19135" y="37670"/>
                  </a:cubicBezTo>
                  <a:cubicBezTo>
                    <a:pt x="29323" y="37670"/>
                    <a:pt x="37594" y="29399"/>
                    <a:pt x="37594" y="19249"/>
                  </a:cubicBezTo>
                  <a:cubicBezTo>
                    <a:pt x="37594" y="9061"/>
                    <a:pt x="30414" y="0"/>
                    <a:pt x="20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2944450" y="2916775"/>
              <a:ext cx="677300" cy="541075"/>
            </a:xfrm>
            <a:custGeom>
              <a:avLst/>
              <a:gdLst/>
              <a:ahLst/>
              <a:cxnLst/>
              <a:rect l="l" t="t" r="r" b="b"/>
              <a:pathLst>
                <a:path w="27092" h="21643" extrusionOk="0">
                  <a:moveTo>
                    <a:pt x="23856" y="0"/>
                  </a:moveTo>
                  <a:cubicBezTo>
                    <a:pt x="21659" y="0"/>
                    <a:pt x="18055" y="1793"/>
                    <a:pt x="15392" y="4283"/>
                  </a:cubicBezTo>
                  <a:cubicBezTo>
                    <a:pt x="15392" y="4283"/>
                    <a:pt x="430" y="16689"/>
                    <a:pt x="91" y="20336"/>
                  </a:cubicBezTo>
                  <a:cubicBezTo>
                    <a:pt x="1" y="21213"/>
                    <a:pt x="742" y="21642"/>
                    <a:pt x="2032" y="21642"/>
                  </a:cubicBezTo>
                  <a:cubicBezTo>
                    <a:pt x="6104" y="21642"/>
                    <a:pt x="15645" y="17370"/>
                    <a:pt x="21783" y="9434"/>
                  </a:cubicBezTo>
                  <a:cubicBezTo>
                    <a:pt x="27092" y="2533"/>
                    <a:pt x="26468" y="0"/>
                    <a:pt x="23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3243950" y="3305800"/>
              <a:ext cx="340325" cy="310450"/>
            </a:xfrm>
            <a:custGeom>
              <a:avLst/>
              <a:gdLst/>
              <a:ahLst/>
              <a:cxnLst/>
              <a:rect l="l" t="t" r="r" b="b"/>
              <a:pathLst>
                <a:path w="13613" h="12418" extrusionOk="0">
                  <a:moveTo>
                    <a:pt x="12281" y="1"/>
                  </a:moveTo>
                  <a:cubicBezTo>
                    <a:pt x="11234" y="1"/>
                    <a:pt x="9395" y="1218"/>
                    <a:pt x="7923" y="2707"/>
                  </a:cubicBezTo>
                  <a:cubicBezTo>
                    <a:pt x="7923" y="2707"/>
                    <a:pt x="141" y="9700"/>
                    <a:pt x="29" y="11692"/>
                  </a:cubicBezTo>
                  <a:cubicBezTo>
                    <a:pt x="1" y="12174"/>
                    <a:pt x="474" y="12418"/>
                    <a:pt x="1255" y="12418"/>
                  </a:cubicBezTo>
                  <a:cubicBezTo>
                    <a:pt x="3646" y="12418"/>
                    <a:pt x="8916" y="10128"/>
                    <a:pt x="11495" y="5339"/>
                  </a:cubicBezTo>
                  <a:cubicBezTo>
                    <a:pt x="13613" y="1394"/>
                    <a:pt x="13401" y="1"/>
                    <a:pt x="12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2299150" y="3213700"/>
              <a:ext cx="761325" cy="761300"/>
            </a:xfrm>
            <a:custGeom>
              <a:avLst/>
              <a:gdLst/>
              <a:ahLst/>
              <a:cxnLst/>
              <a:rect l="l" t="t" r="r" b="b"/>
              <a:pathLst>
                <a:path w="30453" h="30452" fill="none" extrusionOk="0">
                  <a:moveTo>
                    <a:pt x="30452" y="15226"/>
                  </a:moveTo>
                  <a:cubicBezTo>
                    <a:pt x="30452" y="23647"/>
                    <a:pt x="23648" y="30451"/>
                    <a:pt x="15227" y="30451"/>
                  </a:cubicBezTo>
                  <a:cubicBezTo>
                    <a:pt x="6843" y="30451"/>
                    <a:pt x="1" y="23647"/>
                    <a:pt x="1" y="15226"/>
                  </a:cubicBezTo>
                  <a:cubicBezTo>
                    <a:pt x="1" y="6805"/>
                    <a:pt x="6843" y="0"/>
                    <a:pt x="15227" y="0"/>
                  </a:cubicBezTo>
                  <a:cubicBezTo>
                    <a:pt x="23648" y="0"/>
                    <a:pt x="30452" y="6805"/>
                    <a:pt x="30452" y="15226"/>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1"/>
        <p:cNvGrpSpPr/>
        <p:nvPr/>
      </p:nvGrpSpPr>
      <p:grpSpPr>
        <a:xfrm>
          <a:off x="0" y="0"/>
          <a:ext cx="0" cy="0"/>
          <a:chOff x="0" y="0"/>
          <a:chExt cx="0" cy="0"/>
        </a:xfrm>
      </p:grpSpPr>
      <p:sp>
        <p:nvSpPr>
          <p:cNvPr id="102" name="Google Shape;102;p13"/>
          <p:cNvSpPr txBox="1">
            <a:spLocks noGrp="1"/>
          </p:cNvSpPr>
          <p:nvPr>
            <p:ph type="subTitle" idx="1"/>
          </p:nvPr>
        </p:nvSpPr>
        <p:spPr>
          <a:xfrm>
            <a:off x="5864237" y="3579764"/>
            <a:ext cx="2431200" cy="696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03" name="Google Shape;103;p13"/>
          <p:cNvSpPr txBox="1">
            <a:spLocks noGrp="1"/>
          </p:cNvSpPr>
          <p:nvPr>
            <p:ph type="subTitle" idx="2"/>
          </p:nvPr>
        </p:nvSpPr>
        <p:spPr>
          <a:xfrm>
            <a:off x="2064591" y="3579764"/>
            <a:ext cx="2428800" cy="696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04" name="Google Shape;104;p13"/>
          <p:cNvSpPr txBox="1">
            <a:spLocks noGrp="1"/>
          </p:cNvSpPr>
          <p:nvPr>
            <p:ph type="subTitle" idx="3"/>
          </p:nvPr>
        </p:nvSpPr>
        <p:spPr>
          <a:xfrm>
            <a:off x="5863641" y="1924075"/>
            <a:ext cx="2432400" cy="696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05" name="Google Shape;105;p13"/>
          <p:cNvSpPr txBox="1">
            <a:spLocks noGrp="1"/>
          </p:cNvSpPr>
          <p:nvPr>
            <p:ph type="subTitle" idx="4"/>
          </p:nvPr>
        </p:nvSpPr>
        <p:spPr>
          <a:xfrm>
            <a:off x="2064591" y="1927995"/>
            <a:ext cx="2432400" cy="69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None/>
              <a:defRPr sz="1500"/>
            </a:lvl1pPr>
            <a:lvl2pPr lvl="1" algn="ctr" rtl="0">
              <a:lnSpc>
                <a:spcPct val="100000"/>
              </a:lnSpc>
              <a:spcBef>
                <a:spcPts val="0"/>
              </a:spcBef>
              <a:spcAft>
                <a:spcPts val="0"/>
              </a:spcAft>
              <a:buClr>
                <a:schemeClr val="dk1"/>
              </a:buClr>
              <a:buSzPts val="1500"/>
              <a:buNone/>
              <a:defRPr sz="1500">
                <a:solidFill>
                  <a:schemeClr val="dk1"/>
                </a:solidFill>
              </a:defRPr>
            </a:lvl2pPr>
            <a:lvl3pPr lvl="2" algn="ctr" rtl="0">
              <a:lnSpc>
                <a:spcPct val="100000"/>
              </a:lnSpc>
              <a:spcBef>
                <a:spcPts val="0"/>
              </a:spcBef>
              <a:spcAft>
                <a:spcPts val="0"/>
              </a:spcAft>
              <a:buClr>
                <a:schemeClr val="dk1"/>
              </a:buClr>
              <a:buSzPts val="1500"/>
              <a:buNone/>
              <a:defRPr sz="1500">
                <a:solidFill>
                  <a:schemeClr val="dk1"/>
                </a:solidFill>
              </a:defRPr>
            </a:lvl3pPr>
            <a:lvl4pPr lvl="3" algn="ctr" rtl="0">
              <a:lnSpc>
                <a:spcPct val="100000"/>
              </a:lnSpc>
              <a:spcBef>
                <a:spcPts val="0"/>
              </a:spcBef>
              <a:spcAft>
                <a:spcPts val="0"/>
              </a:spcAft>
              <a:buClr>
                <a:schemeClr val="dk1"/>
              </a:buClr>
              <a:buSzPts val="1500"/>
              <a:buNone/>
              <a:defRPr sz="1500">
                <a:solidFill>
                  <a:schemeClr val="dk1"/>
                </a:solidFill>
              </a:defRPr>
            </a:lvl4pPr>
            <a:lvl5pPr lvl="4" algn="ctr" rtl="0">
              <a:lnSpc>
                <a:spcPct val="100000"/>
              </a:lnSpc>
              <a:spcBef>
                <a:spcPts val="0"/>
              </a:spcBef>
              <a:spcAft>
                <a:spcPts val="0"/>
              </a:spcAft>
              <a:buClr>
                <a:schemeClr val="dk1"/>
              </a:buClr>
              <a:buSzPts val="1500"/>
              <a:buNone/>
              <a:defRPr sz="1500">
                <a:solidFill>
                  <a:schemeClr val="dk1"/>
                </a:solidFill>
              </a:defRPr>
            </a:lvl5pPr>
            <a:lvl6pPr lvl="5" algn="ctr" rtl="0">
              <a:lnSpc>
                <a:spcPct val="100000"/>
              </a:lnSpc>
              <a:spcBef>
                <a:spcPts val="0"/>
              </a:spcBef>
              <a:spcAft>
                <a:spcPts val="0"/>
              </a:spcAft>
              <a:buClr>
                <a:schemeClr val="dk1"/>
              </a:buClr>
              <a:buSzPts val="1500"/>
              <a:buNone/>
              <a:defRPr sz="1500">
                <a:solidFill>
                  <a:schemeClr val="dk1"/>
                </a:solidFill>
              </a:defRPr>
            </a:lvl6pPr>
            <a:lvl7pPr lvl="6" algn="ctr" rtl="0">
              <a:lnSpc>
                <a:spcPct val="100000"/>
              </a:lnSpc>
              <a:spcBef>
                <a:spcPts val="0"/>
              </a:spcBef>
              <a:spcAft>
                <a:spcPts val="0"/>
              </a:spcAft>
              <a:buClr>
                <a:schemeClr val="dk1"/>
              </a:buClr>
              <a:buSzPts val="1500"/>
              <a:buNone/>
              <a:defRPr sz="1500">
                <a:solidFill>
                  <a:schemeClr val="dk1"/>
                </a:solidFill>
              </a:defRPr>
            </a:lvl7pPr>
            <a:lvl8pPr lvl="7" algn="ctr" rtl="0">
              <a:lnSpc>
                <a:spcPct val="100000"/>
              </a:lnSpc>
              <a:spcBef>
                <a:spcPts val="0"/>
              </a:spcBef>
              <a:spcAft>
                <a:spcPts val="0"/>
              </a:spcAft>
              <a:buClr>
                <a:schemeClr val="dk1"/>
              </a:buClr>
              <a:buSzPts val="1500"/>
              <a:buNone/>
              <a:defRPr sz="1500">
                <a:solidFill>
                  <a:schemeClr val="dk1"/>
                </a:solidFill>
              </a:defRPr>
            </a:lvl8pPr>
            <a:lvl9pPr lvl="8" algn="ctr"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106" name="Google Shape;106;p13"/>
          <p:cNvSpPr txBox="1">
            <a:spLocks noGrp="1"/>
          </p:cNvSpPr>
          <p:nvPr>
            <p:ph type="title"/>
          </p:nvPr>
        </p:nvSpPr>
        <p:spPr>
          <a:xfrm>
            <a:off x="2065189" y="1539325"/>
            <a:ext cx="2427600" cy="483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800"/>
              <a:buNone/>
              <a:defRPr sz="22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7" name="Google Shape;107;p13"/>
          <p:cNvSpPr txBox="1">
            <a:spLocks noGrp="1"/>
          </p:cNvSpPr>
          <p:nvPr>
            <p:ph type="title" idx="5"/>
          </p:nvPr>
        </p:nvSpPr>
        <p:spPr>
          <a:xfrm>
            <a:off x="5863650" y="1539325"/>
            <a:ext cx="2432400" cy="483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800"/>
              <a:buNone/>
              <a:defRPr sz="22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3"/>
          <p:cNvSpPr txBox="1">
            <a:spLocks noGrp="1"/>
          </p:cNvSpPr>
          <p:nvPr>
            <p:ph type="title" idx="6"/>
          </p:nvPr>
        </p:nvSpPr>
        <p:spPr>
          <a:xfrm>
            <a:off x="2064600" y="3193099"/>
            <a:ext cx="2428800" cy="483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800"/>
              <a:buNone/>
              <a:defRPr sz="22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9" name="Google Shape;109;p13"/>
          <p:cNvSpPr txBox="1">
            <a:spLocks noGrp="1"/>
          </p:cNvSpPr>
          <p:nvPr>
            <p:ph type="title" idx="7"/>
          </p:nvPr>
        </p:nvSpPr>
        <p:spPr>
          <a:xfrm>
            <a:off x="5864240" y="3193100"/>
            <a:ext cx="2431200" cy="483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1800"/>
              <a:buNone/>
              <a:defRPr sz="22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3"/>
          <p:cNvSpPr txBox="1">
            <a:spLocks noGrp="1"/>
          </p:cNvSpPr>
          <p:nvPr>
            <p:ph type="title" idx="8" hasCustomPrompt="1"/>
          </p:nvPr>
        </p:nvSpPr>
        <p:spPr>
          <a:xfrm>
            <a:off x="847950" y="1722300"/>
            <a:ext cx="1083900" cy="69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111" name="Google Shape;111;p13"/>
          <p:cNvSpPr txBox="1">
            <a:spLocks noGrp="1"/>
          </p:cNvSpPr>
          <p:nvPr>
            <p:ph type="title" idx="9" hasCustomPrompt="1"/>
          </p:nvPr>
        </p:nvSpPr>
        <p:spPr>
          <a:xfrm>
            <a:off x="4646925" y="1722300"/>
            <a:ext cx="1083900" cy="69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112" name="Google Shape;112;p13"/>
          <p:cNvSpPr txBox="1">
            <a:spLocks noGrp="1"/>
          </p:cNvSpPr>
          <p:nvPr>
            <p:ph type="title" idx="13" hasCustomPrompt="1"/>
          </p:nvPr>
        </p:nvSpPr>
        <p:spPr>
          <a:xfrm>
            <a:off x="847950" y="3370125"/>
            <a:ext cx="1083900" cy="69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113" name="Google Shape;113;p13"/>
          <p:cNvSpPr txBox="1">
            <a:spLocks noGrp="1"/>
          </p:cNvSpPr>
          <p:nvPr>
            <p:ph type="title" idx="14" hasCustomPrompt="1"/>
          </p:nvPr>
        </p:nvSpPr>
        <p:spPr>
          <a:xfrm>
            <a:off x="4647000" y="3370125"/>
            <a:ext cx="1083900" cy="69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SzPts val="4800"/>
              <a:buFont typeface="Krona One"/>
              <a:buNone/>
              <a:defRPr sz="4800">
                <a:latin typeface="Krona One"/>
                <a:ea typeface="Krona One"/>
                <a:cs typeface="Krona One"/>
                <a:sym typeface="Krona One"/>
              </a:defRPr>
            </a:lvl2pPr>
            <a:lvl3pPr lvl="2" algn="ctr" rtl="0">
              <a:spcBef>
                <a:spcPts val="0"/>
              </a:spcBef>
              <a:spcAft>
                <a:spcPts val="0"/>
              </a:spcAft>
              <a:buSzPts val="4800"/>
              <a:buFont typeface="Krona One"/>
              <a:buNone/>
              <a:defRPr sz="4800">
                <a:latin typeface="Krona One"/>
                <a:ea typeface="Krona One"/>
                <a:cs typeface="Krona One"/>
                <a:sym typeface="Krona One"/>
              </a:defRPr>
            </a:lvl3pPr>
            <a:lvl4pPr lvl="3" algn="ctr" rtl="0">
              <a:spcBef>
                <a:spcPts val="0"/>
              </a:spcBef>
              <a:spcAft>
                <a:spcPts val="0"/>
              </a:spcAft>
              <a:buSzPts val="4800"/>
              <a:buFont typeface="Krona One"/>
              <a:buNone/>
              <a:defRPr sz="4800">
                <a:latin typeface="Krona One"/>
                <a:ea typeface="Krona One"/>
                <a:cs typeface="Krona One"/>
                <a:sym typeface="Krona One"/>
              </a:defRPr>
            </a:lvl4pPr>
            <a:lvl5pPr lvl="4" algn="ctr" rtl="0">
              <a:spcBef>
                <a:spcPts val="0"/>
              </a:spcBef>
              <a:spcAft>
                <a:spcPts val="0"/>
              </a:spcAft>
              <a:buSzPts val="4800"/>
              <a:buFont typeface="Krona One"/>
              <a:buNone/>
              <a:defRPr sz="4800">
                <a:latin typeface="Krona One"/>
                <a:ea typeface="Krona One"/>
                <a:cs typeface="Krona One"/>
                <a:sym typeface="Krona One"/>
              </a:defRPr>
            </a:lvl5pPr>
            <a:lvl6pPr lvl="5" algn="ctr" rtl="0">
              <a:spcBef>
                <a:spcPts val="0"/>
              </a:spcBef>
              <a:spcAft>
                <a:spcPts val="0"/>
              </a:spcAft>
              <a:buSzPts val="4800"/>
              <a:buFont typeface="Krona One"/>
              <a:buNone/>
              <a:defRPr sz="4800">
                <a:latin typeface="Krona One"/>
                <a:ea typeface="Krona One"/>
                <a:cs typeface="Krona One"/>
                <a:sym typeface="Krona One"/>
              </a:defRPr>
            </a:lvl6pPr>
            <a:lvl7pPr lvl="6" algn="ctr" rtl="0">
              <a:spcBef>
                <a:spcPts val="0"/>
              </a:spcBef>
              <a:spcAft>
                <a:spcPts val="0"/>
              </a:spcAft>
              <a:buSzPts val="4800"/>
              <a:buFont typeface="Krona One"/>
              <a:buNone/>
              <a:defRPr sz="4800">
                <a:latin typeface="Krona One"/>
                <a:ea typeface="Krona One"/>
                <a:cs typeface="Krona One"/>
                <a:sym typeface="Krona One"/>
              </a:defRPr>
            </a:lvl7pPr>
            <a:lvl8pPr lvl="7" algn="ctr" rtl="0">
              <a:spcBef>
                <a:spcPts val="0"/>
              </a:spcBef>
              <a:spcAft>
                <a:spcPts val="0"/>
              </a:spcAft>
              <a:buSzPts val="4800"/>
              <a:buFont typeface="Krona One"/>
              <a:buNone/>
              <a:defRPr sz="4800">
                <a:latin typeface="Krona One"/>
                <a:ea typeface="Krona One"/>
                <a:cs typeface="Krona One"/>
                <a:sym typeface="Krona One"/>
              </a:defRPr>
            </a:lvl8pPr>
            <a:lvl9pPr lvl="8" algn="ctr" rtl="0">
              <a:spcBef>
                <a:spcPts val="0"/>
              </a:spcBef>
              <a:spcAft>
                <a:spcPts val="0"/>
              </a:spcAft>
              <a:buSzPts val="4800"/>
              <a:buFont typeface="Krona One"/>
              <a:buNone/>
              <a:defRPr sz="4800">
                <a:latin typeface="Krona One"/>
                <a:ea typeface="Krona One"/>
                <a:cs typeface="Krona One"/>
                <a:sym typeface="Krona One"/>
              </a:defRPr>
            </a:lvl9pPr>
          </a:lstStyle>
          <a:p>
            <a:r>
              <a:t>xx%</a:t>
            </a:r>
          </a:p>
        </p:txBody>
      </p:sp>
      <p:sp>
        <p:nvSpPr>
          <p:cNvPr id="114" name="Google Shape;114;p13"/>
          <p:cNvSpPr txBox="1">
            <a:spLocks noGrp="1"/>
          </p:cNvSpPr>
          <p:nvPr>
            <p:ph type="title" idx="15"/>
          </p:nvPr>
        </p:nvSpPr>
        <p:spPr>
          <a:xfrm>
            <a:off x="713100" y="578375"/>
            <a:ext cx="7717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5" name="Google Shape;115;p13"/>
          <p:cNvGrpSpPr/>
          <p:nvPr/>
        </p:nvGrpSpPr>
        <p:grpSpPr>
          <a:xfrm rot="1438727">
            <a:off x="7603872" y="4316558"/>
            <a:ext cx="1211505" cy="1149480"/>
            <a:chOff x="1079225" y="4321775"/>
            <a:chExt cx="1211500" cy="1149475"/>
          </a:xfrm>
        </p:grpSpPr>
        <p:sp>
          <p:nvSpPr>
            <p:cNvPr id="116" name="Google Shape;116;p13"/>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92"/>
        <p:cNvGrpSpPr/>
        <p:nvPr/>
      </p:nvGrpSpPr>
      <p:grpSpPr>
        <a:xfrm>
          <a:off x="0" y="0"/>
          <a:ext cx="0" cy="0"/>
          <a:chOff x="0" y="0"/>
          <a:chExt cx="0" cy="0"/>
        </a:xfrm>
      </p:grpSpPr>
      <p:sp>
        <p:nvSpPr>
          <p:cNvPr id="193" name="Google Shape;193;p21"/>
          <p:cNvSpPr txBox="1">
            <a:spLocks noGrp="1"/>
          </p:cNvSpPr>
          <p:nvPr>
            <p:ph type="subTitle" idx="1"/>
          </p:nvPr>
        </p:nvSpPr>
        <p:spPr>
          <a:xfrm>
            <a:off x="720000" y="2765925"/>
            <a:ext cx="2336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Unbounded"/>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2pPr>
            <a:lvl3pPr lvl="2"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3pPr>
            <a:lvl4pPr lvl="3"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4pPr>
            <a:lvl5pPr lvl="4"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5pPr>
            <a:lvl6pPr lvl="5"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6pPr>
            <a:lvl7pPr lvl="6"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7pPr>
            <a:lvl8pPr lvl="7"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8pPr>
            <a:lvl9pPr lvl="8"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9pPr>
          </a:lstStyle>
          <a:p>
            <a:endParaRPr/>
          </a:p>
        </p:txBody>
      </p:sp>
      <p:sp>
        <p:nvSpPr>
          <p:cNvPr id="194" name="Google Shape;194;p21"/>
          <p:cNvSpPr txBox="1">
            <a:spLocks noGrp="1"/>
          </p:cNvSpPr>
          <p:nvPr>
            <p:ph type="subTitle" idx="2"/>
          </p:nvPr>
        </p:nvSpPr>
        <p:spPr>
          <a:xfrm>
            <a:off x="720000" y="3134650"/>
            <a:ext cx="2336400" cy="13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95" name="Google Shape;195;p21"/>
          <p:cNvSpPr txBox="1">
            <a:spLocks noGrp="1"/>
          </p:cNvSpPr>
          <p:nvPr>
            <p:ph type="subTitle" idx="3"/>
          </p:nvPr>
        </p:nvSpPr>
        <p:spPr>
          <a:xfrm>
            <a:off x="3403800" y="3134650"/>
            <a:ext cx="2336400" cy="13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96" name="Google Shape;196;p21"/>
          <p:cNvSpPr txBox="1">
            <a:spLocks noGrp="1"/>
          </p:cNvSpPr>
          <p:nvPr>
            <p:ph type="subTitle" idx="4"/>
          </p:nvPr>
        </p:nvSpPr>
        <p:spPr>
          <a:xfrm>
            <a:off x="6087600" y="3134650"/>
            <a:ext cx="2336400" cy="13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97" name="Google Shape;197;p21"/>
          <p:cNvSpPr txBox="1">
            <a:spLocks noGrp="1"/>
          </p:cNvSpPr>
          <p:nvPr>
            <p:ph type="subTitle" idx="5"/>
          </p:nvPr>
        </p:nvSpPr>
        <p:spPr>
          <a:xfrm>
            <a:off x="3403800" y="2765925"/>
            <a:ext cx="2336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Unbounded"/>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2pPr>
            <a:lvl3pPr lvl="2"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3pPr>
            <a:lvl4pPr lvl="3"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4pPr>
            <a:lvl5pPr lvl="4"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5pPr>
            <a:lvl6pPr lvl="5"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6pPr>
            <a:lvl7pPr lvl="6"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7pPr>
            <a:lvl8pPr lvl="7"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8pPr>
            <a:lvl9pPr lvl="8"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9pPr>
          </a:lstStyle>
          <a:p>
            <a:endParaRPr/>
          </a:p>
        </p:txBody>
      </p:sp>
      <p:sp>
        <p:nvSpPr>
          <p:cNvPr id="198" name="Google Shape;198;p21"/>
          <p:cNvSpPr txBox="1">
            <a:spLocks noGrp="1"/>
          </p:cNvSpPr>
          <p:nvPr>
            <p:ph type="subTitle" idx="6"/>
          </p:nvPr>
        </p:nvSpPr>
        <p:spPr>
          <a:xfrm>
            <a:off x="6087600" y="2765925"/>
            <a:ext cx="2336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Unbounded"/>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2pPr>
            <a:lvl3pPr lvl="2"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3pPr>
            <a:lvl4pPr lvl="3"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4pPr>
            <a:lvl5pPr lvl="4"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5pPr>
            <a:lvl6pPr lvl="5"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6pPr>
            <a:lvl7pPr lvl="6"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7pPr>
            <a:lvl8pPr lvl="7"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8pPr>
            <a:lvl9pPr lvl="8" algn="ctr" rtl="0">
              <a:lnSpc>
                <a:spcPct val="100000"/>
              </a:lnSpc>
              <a:spcBef>
                <a:spcPts val="0"/>
              </a:spcBef>
              <a:spcAft>
                <a:spcPts val="0"/>
              </a:spcAft>
              <a:buClr>
                <a:schemeClr val="dk1"/>
              </a:buClr>
              <a:buSzPts val="2200"/>
              <a:buFont typeface="Unbounded"/>
              <a:buNone/>
              <a:defRPr sz="2200" b="1">
                <a:solidFill>
                  <a:schemeClr val="dk1"/>
                </a:solidFill>
                <a:latin typeface="Unbounded"/>
                <a:ea typeface="Unbounded"/>
                <a:cs typeface="Unbounded"/>
                <a:sym typeface="Unbounded"/>
              </a:defRPr>
            </a:lvl9pPr>
          </a:lstStyle>
          <a:p>
            <a:endParaRPr/>
          </a:p>
        </p:txBody>
      </p:sp>
      <p:sp>
        <p:nvSpPr>
          <p:cNvPr id="199" name="Google Shape;199;p21"/>
          <p:cNvSpPr txBox="1">
            <a:spLocks noGrp="1"/>
          </p:cNvSpPr>
          <p:nvPr>
            <p:ph type="title"/>
          </p:nvPr>
        </p:nvSpPr>
        <p:spPr>
          <a:xfrm>
            <a:off x="713100" y="578375"/>
            <a:ext cx="7717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0" name="Google Shape;200;p21"/>
          <p:cNvGrpSpPr/>
          <p:nvPr/>
        </p:nvGrpSpPr>
        <p:grpSpPr>
          <a:xfrm rot="2700000">
            <a:off x="-330957" y="-94486"/>
            <a:ext cx="1322591" cy="1267909"/>
            <a:chOff x="3722100" y="238100"/>
            <a:chExt cx="1227475" cy="1176725"/>
          </a:xfrm>
        </p:grpSpPr>
        <p:sp>
          <p:nvSpPr>
            <p:cNvPr id="201" name="Google Shape;201;p21"/>
            <p:cNvSpPr/>
            <p:nvPr/>
          </p:nvSpPr>
          <p:spPr>
            <a:xfrm>
              <a:off x="3903500" y="374600"/>
              <a:ext cx="960550" cy="920250"/>
            </a:xfrm>
            <a:custGeom>
              <a:avLst/>
              <a:gdLst/>
              <a:ahLst/>
              <a:cxnLst/>
              <a:rect l="l" t="t" r="r" b="b"/>
              <a:pathLst>
                <a:path w="38422" h="36810" extrusionOk="0">
                  <a:moveTo>
                    <a:pt x="19902" y="0"/>
                  </a:moveTo>
                  <a:cubicBezTo>
                    <a:pt x="10688" y="0"/>
                    <a:pt x="680" y="453"/>
                    <a:pt x="226" y="1609"/>
                  </a:cubicBezTo>
                  <a:cubicBezTo>
                    <a:pt x="226" y="1609"/>
                    <a:pt x="0" y="34541"/>
                    <a:pt x="2970" y="35594"/>
                  </a:cubicBezTo>
                  <a:cubicBezTo>
                    <a:pt x="4663" y="36202"/>
                    <a:pt x="15366" y="36809"/>
                    <a:pt x="24357" y="36809"/>
                  </a:cubicBezTo>
                  <a:cubicBezTo>
                    <a:pt x="30939" y="36809"/>
                    <a:pt x="36603" y="36484"/>
                    <a:pt x="37143" y="35594"/>
                  </a:cubicBezTo>
                  <a:cubicBezTo>
                    <a:pt x="38421" y="33489"/>
                    <a:pt x="36918" y="1834"/>
                    <a:pt x="35263" y="782"/>
                  </a:cubicBezTo>
                  <a:cubicBezTo>
                    <a:pt x="34517" y="307"/>
                    <a:pt x="27478" y="0"/>
                    <a:pt x="19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3722100" y="238100"/>
              <a:ext cx="621275" cy="596400"/>
            </a:xfrm>
            <a:custGeom>
              <a:avLst/>
              <a:gdLst/>
              <a:ahLst/>
              <a:cxnLst/>
              <a:rect l="l" t="t" r="r" b="b"/>
              <a:pathLst>
                <a:path w="24851" h="23856" extrusionOk="0">
                  <a:moveTo>
                    <a:pt x="13101" y="1"/>
                  </a:moveTo>
                  <a:cubicBezTo>
                    <a:pt x="7068" y="1"/>
                    <a:pt x="406" y="300"/>
                    <a:pt x="113" y="1054"/>
                  </a:cubicBezTo>
                  <a:cubicBezTo>
                    <a:pt x="113" y="1054"/>
                    <a:pt x="0" y="22370"/>
                    <a:pt x="1880" y="23046"/>
                  </a:cubicBezTo>
                  <a:cubicBezTo>
                    <a:pt x="2961" y="23457"/>
                    <a:pt x="9845" y="23855"/>
                    <a:pt x="15659" y="23855"/>
                  </a:cubicBezTo>
                  <a:cubicBezTo>
                    <a:pt x="19958" y="23855"/>
                    <a:pt x="23672" y="23637"/>
                    <a:pt x="24023" y="23046"/>
                  </a:cubicBezTo>
                  <a:cubicBezTo>
                    <a:pt x="24850" y="21693"/>
                    <a:pt x="23873" y="1204"/>
                    <a:pt x="22783" y="490"/>
                  </a:cubicBezTo>
                  <a:cubicBezTo>
                    <a:pt x="22300" y="190"/>
                    <a:pt x="17899" y="1"/>
                    <a:pt x="13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4590525" y="1058600"/>
              <a:ext cx="359050" cy="356225"/>
            </a:xfrm>
            <a:custGeom>
              <a:avLst/>
              <a:gdLst/>
              <a:ahLst/>
              <a:cxnLst/>
              <a:rect l="l" t="t" r="r" b="b"/>
              <a:pathLst>
                <a:path w="14362" h="14249" fill="none" extrusionOk="0">
                  <a:moveTo>
                    <a:pt x="76" y="790"/>
                  </a:moveTo>
                  <a:cubicBezTo>
                    <a:pt x="76" y="790"/>
                    <a:pt x="0" y="13084"/>
                    <a:pt x="1091" y="13459"/>
                  </a:cubicBezTo>
                  <a:cubicBezTo>
                    <a:pt x="2181" y="13835"/>
                    <a:pt x="13422" y="14249"/>
                    <a:pt x="13873" y="13459"/>
                  </a:cubicBezTo>
                  <a:cubicBezTo>
                    <a:pt x="14361" y="12670"/>
                    <a:pt x="13797" y="828"/>
                    <a:pt x="13158" y="452"/>
                  </a:cubicBezTo>
                  <a:cubicBezTo>
                    <a:pt x="12519" y="38"/>
                    <a:pt x="376" y="1"/>
                    <a:pt x="76" y="790"/>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1"/>
          <p:cNvGrpSpPr/>
          <p:nvPr/>
        </p:nvGrpSpPr>
        <p:grpSpPr>
          <a:xfrm rot="-2331507">
            <a:off x="7969917" y="4113038"/>
            <a:ext cx="1322603" cy="1110852"/>
            <a:chOff x="2299150" y="2916775"/>
            <a:chExt cx="1322600" cy="1110850"/>
          </a:xfrm>
        </p:grpSpPr>
        <p:sp>
          <p:nvSpPr>
            <p:cNvPr id="205" name="Google Shape;205;p21"/>
            <p:cNvSpPr/>
            <p:nvPr/>
          </p:nvSpPr>
          <p:spPr>
            <a:xfrm>
              <a:off x="2509700" y="3085875"/>
              <a:ext cx="939875" cy="941750"/>
            </a:xfrm>
            <a:custGeom>
              <a:avLst/>
              <a:gdLst/>
              <a:ahLst/>
              <a:cxnLst/>
              <a:rect l="l" t="t" r="r" b="b"/>
              <a:pathLst>
                <a:path w="37595" h="37670" extrusionOk="0">
                  <a:moveTo>
                    <a:pt x="20226" y="0"/>
                  </a:moveTo>
                  <a:cubicBezTo>
                    <a:pt x="10038" y="0"/>
                    <a:pt x="0" y="8685"/>
                    <a:pt x="0" y="18873"/>
                  </a:cubicBezTo>
                  <a:cubicBezTo>
                    <a:pt x="0" y="29061"/>
                    <a:pt x="8985" y="37670"/>
                    <a:pt x="19135" y="37670"/>
                  </a:cubicBezTo>
                  <a:cubicBezTo>
                    <a:pt x="29323" y="37670"/>
                    <a:pt x="37594" y="29399"/>
                    <a:pt x="37594" y="19249"/>
                  </a:cubicBezTo>
                  <a:cubicBezTo>
                    <a:pt x="37594" y="9061"/>
                    <a:pt x="30414"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2944450" y="2916775"/>
              <a:ext cx="677300" cy="541075"/>
            </a:xfrm>
            <a:custGeom>
              <a:avLst/>
              <a:gdLst/>
              <a:ahLst/>
              <a:cxnLst/>
              <a:rect l="l" t="t" r="r" b="b"/>
              <a:pathLst>
                <a:path w="27092" h="21643" extrusionOk="0">
                  <a:moveTo>
                    <a:pt x="23856" y="0"/>
                  </a:moveTo>
                  <a:cubicBezTo>
                    <a:pt x="21659" y="0"/>
                    <a:pt x="18055" y="1793"/>
                    <a:pt x="15392" y="4283"/>
                  </a:cubicBezTo>
                  <a:cubicBezTo>
                    <a:pt x="15392" y="4283"/>
                    <a:pt x="430" y="16689"/>
                    <a:pt x="91" y="20336"/>
                  </a:cubicBezTo>
                  <a:cubicBezTo>
                    <a:pt x="1" y="21213"/>
                    <a:pt x="742" y="21642"/>
                    <a:pt x="2032" y="21642"/>
                  </a:cubicBezTo>
                  <a:cubicBezTo>
                    <a:pt x="6104" y="21642"/>
                    <a:pt x="15645" y="17370"/>
                    <a:pt x="21783" y="9434"/>
                  </a:cubicBezTo>
                  <a:cubicBezTo>
                    <a:pt x="27092" y="2533"/>
                    <a:pt x="26468" y="0"/>
                    <a:pt x="23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3243950" y="3305800"/>
              <a:ext cx="340325" cy="310450"/>
            </a:xfrm>
            <a:custGeom>
              <a:avLst/>
              <a:gdLst/>
              <a:ahLst/>
              <a:cxnLst/>
              <a:rect l="l" t="t" r="r" b="b"/>
              <a:pathLst>
                <a:path w="13613" h="12418" extrusionOk="0">
                  <a:moveTo>
                    <a:pt x="12281" y="1"/>
                  </a:moveTo>
                  <a:cubicBezTo>
                    <a:pt x="11234" y="1"/>
                    <a:pt x="9395" y="1218"/>
                    <a:pt x="7923" y="2707"/>
                  </a:cubicBezTo>
                  <a:cubicBezTo>
                    <a:pt x="7923" y="2707"/>
                    <a:pt x="141" y="9700"/>
                    <a:pt x="29" y="11692"/>
                  </a:cubicBezTo>
                  <a:cubicBezTo>
                    <a:pt x="1" y="12174"/>
                    <a:pt x="474" y="12418"/>
                    <a:pt x="1255" y="12418"/>
                  </a:cubicBezTo>
                  <a:cubicBezTo>
                    <a:pt x="3646" y="12418"/>
                    <a:pt x="8916" y="10128"/>
                    <a:pt x="11495" y="5339"/>
                  </a:cubicBezTo>
                  <a:cubicBezTo>
                    <a:pt x="13613" y="1394"/>
                    <a:pt x="13401" y="1"/>
                    <a:pt x="1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2299150" y="3213700"/>
              <a:ext cx="761325" cy="761300"/>
            </a:xfrm>
            <a:custGeom>
              <a:avLst/>
              <a:gdLst/>
              <a:ahLst/>
              <a:cxnLst/>
              <a:rect l="l" t="t" r="r" b="b"/>
              <a:pathLst>
                <a:path w="30453" h="30452" fill="none" extrusionOk="0">
                  <a:moveTo>
                    <a:pt x="30452" y="15226"/>
                  </a:moveTo>
                  <a:cubicBezTo>
                    <a:pt x="30452" y="23647"/>
                    <a:pt x="23648" y="30451"/>
                    <a:pt x="15227" y="30451"/>
                  </a:cubicBezTo>
                  <a:cubicBezTo>
                    <a:pt x="6843" y="30451"/>
                    <a:pt x="1" y="23647"/>
                    <a:pt x="1" y="15226"/>
                  </a:cubicBezTo>
                  <a:cubicBezTo>
                    <a:pt x="1" y="6805"/>
                    <a:pt x="6843" y="0"/>
                    <a:pt x="15227" y="0"/>
                  </a:cubicBezTo>
                  <a:cubicBezTo>
                    <a:pt x="23648" y="0"/>
                    <a:pt x="30452" y="6805"/>
                    <a:pt x="30452" y="15226"/>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_1">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713100" y="578375"/>
            <a:ext cx="7717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22"/>
          <p:cNvSpPr txBox="1">
            <a:spLocks noGrp="1"/>
          </p:cNvSpPr>
          <p:nvPr>
            <p:ph type="subTitle" idx="1"/>
          </p:nvPr>
        </p:nvSpPr>
        <p:spPr>
          <a:xfrm>
            <a:off x="1999224" y="1454925"/>
            <a:ext cx="2479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2" name="Google Shape;212;p22"/>
          <p:cNvSpPr txBox="1">
            <a:spLocks noGrp="1"/>
          </p:cNvSpPr>
          <p:nvPr>
            <p:ph type="subTitle" idx="2"/>
          </p:nvPr>
        </p:nvSpPr>
        <p:spPr>
          <a:xfrm>
            <a:off x="1999224" y="1960275"/>
            <a:ext cx="2479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2"/>
          <p:cNvSpPr txBox="1">
            <a:spLocks noGrp="1"/>
          </p:cNvSpPr>
          <p:nvPr>
            <p:ph type="subTitle" idx="3"/>
          </p:nvPr>
        </p:nvSpPr>
        <p:spPr>
          <a:xfrm>
            <a:off x="4685732" y="1960275"/>
            <a:ext cx="24795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2"/>
          <p:cNvSpPr txBox="1">
            <a:spLocks noGrp="1"/>
          </p:cNvSpPr>
          <p:nvPr>
            <p:ph type="subTitle" idx="4"/>
          </p:nvPr>
        </p:nvSpPr>
        <p:spPr>
          <a:xfrm>
            <a:off x="1999224" y="3578800"/>
            <a:ext cx="2479500" cy="71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2"/>
          <p:cNvSpPr txBox="1">
            <a:spLocks noGrp="1"/>
          </p:cNvSpPr>
          <p:nvPr>
            <p:ph type="subTitle" idx="5"/>
          </p:nvPr>
        </p:nvSpPr>
        <p:spPr>
          <a:xfrm>
            <a:off x="4685732" y="3578800"/>
            <a:ext cx="24795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2"/>
          <p:cNvSpPr txBox="1">
            <a:spLocks noGrp="1"/>
          </p:cNvSpPr>
          <p:nvPr>
            <p:ph type="subTitle" idx="6"/>
          </p:nvPr>
        </p:nvSpPr>
        <p:spPr>
          <a:xfrm>
            <a:off x="1999224" y="3073450"/>
            <a:ext cx="24795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7" name="Google Shape;217;p22"/>
          <p:cNvSpPr txBox="1">
            <a:spLocks noGrp="1"/>
          </p:cNvSpPr>
          <p:nvPr>
            <p:ph type="subTitle" idx="7"/>
          </p:nvPr>
        </p:nvSpPr>
        <p:spPr>
          <a:xfrm>
            <a:off x="4685730" y="1454925"/>
            <a:ext cx="2479500" cy="525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8" name="Google Shape;218;p22"/>
          <p:cNvSpPr txBox="1">
            <a:spLocks noGrp="1"/>
          </p:cNvSpPr>
          <p:nvPr>
            <p:ph type="subTitle" idx="8"/>
          </p:nvPr>
        </p:nvSpPr>
        <p:spPr>
          <a:xfrm>
            <a:off x="4685730" y="3073450"/>
            <a:ext cx="2479500" cy="525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200" b="1">
                <a:solidFill>
                  <a:schemeClr val="accent1"/>
                </a:solidFill>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19" name="Google Shape;219;p22"/>
          <p:cNvGrpSpPr/>
          <p:nvPr/>
        </p:nvGrpSpPr>
        <p:grpSpPr>
          <a:xfrm rot="-4573501">
            <a:off x="8041093" y="-35215"/>
            <a:ext cx="1211452" cy="1149430"/>
            <a:chOff x="1079225" y="4321775"/>
            <a:chExt cx="1211500" cy="1149475"/>
          </a:xfrm>
        </p:grpSpPr>
        <p:sp>
          <p:nvSpPr>
            <p:cNvPr id="220" name="Google Shape;220;p22"/>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2"/>
          <p:cNvGrpSpPr/>
          <p:nvPr/>
        </p:nvGrpSpPr>
        <p:grpSpPr>
          <a:xfrm rot="339181">
            <a:off x="-402616" y="199876"/>
            <a:ext cx="1102284" cy="1329701"/>
            <a:chOff x="3832050" y="1555950"/>
            <a:chExt cx="1102325" cy="1329750"/>
          </a:xfrm>
        </p:grpSpPr>
        <p:sp>
          <p:nvSpPr>
            <p:cNvPr id="225" name="Google Shape;225;p22"/>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59"/>
        <p:cNvGrpSpPr/>
        <p:nvPr/>
      </p:nvGrpSpPr>
      <p:grpSpPr>
        <a:xfrm>
          <a:off x="0" y="0"/>
          <a:ext cx="0" cy="0"/>
          <a:chOff x="0" y="0"/>
          <a:chExt cx="0" cy="0"/>
        </a:xfrm>
      </p:grpSpPr>
      <p:grpSp>
        <p:nvGrpSpPr>
          <p:cNvPr id="260" name="Google Shape;260;p25"/>
          <p:cNvGrpSpPr/>
          <p:nvPr/>
        </p:nvGrpSpPr>
        <p:grpSpPr>
          <a:xfrm>
            <a:off x="51928" y="135875"/>
            <a:ext cx="1322604" cy="1267921"/>
            <a:chOff x="3722100" y="238100"/>
            <a:chExt cx="1227475" cy="1176725"/>
          </a:xfrm>
        </p:grpSpPr>
        <p:sp>
          <p:nvSpPr>
            <p:cNvPr id="261" name="Google Shape;261;p25"/>
            <p:cNvSpPr/>
            <p:nvPr/>
          </p:nvSpPr>
          <p:spPr>
            <a:xfrm>
              <a:off x="3903500" y="374600"/>
              <a:ext cx="960550" cy="920250"/>
            </a:xfrm>
            <a:custGeom>
              <a:avLst/>
              <a:gdLst/>
              <a:ahLst/>
              <a:cxnLst/>
              <a:rect l="l" t="t" r="r" b="b"/>
              <a:pathLst>
                <a:path w="38422" h="36810" extrusionOk="0">
                  <a:moveTo>
                    <a:pt x="19902" y="0"/>
                  </a:moveTo>
                  <a:cubicBezTo>
                    <a:pt x="10688" y="0"/>
                    <a:pt x="680" y="453"/>
                    <a:pt x="226" y="1609"/>
                  </a:cubicBezTo>
                  <a:cubicBezTo>
                    <a:pt x="226" y="1609"/>
                    <a:pt x="0" y="34541"/>
                    <a:pt x="2970" y="35594"/>
                  </a:cubicBezTo>
                  <a:cubicBezTo>
                    <a:pt x="4663" y="36202"/>
                    <a:pt x="15366" y="36809"/>
                    <a:pt x="24357" y="36809"/>
                  </a:cubicBezTo>
                  <a:cubicBezTo>
                    <a:pt x="30939" y="36809"/>
                    <a:pt x="36603" y="36484"/>
                    <a:pt x="37143" y="35594"/>
                  </a:cubicBezTo>
                  <a:cubicBezTo>
                    <a:pt x="38421" y="33489"/>
                    <a:pt x="36918" y="1834"/>
                    <a:pt x="35263" y="782"/>
                  </a:cubicBezTo>
                  <a:cubicBezTo>
                    <a:pt x="34517" y="307"/>
                    <a:pt x="27478" y="0"/>
                    <a:pt x="19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3722100" y="238100"/>
              <a:ext cx="621275" cy="596400"/>
            </a:xfrm>
            <a:custGeom>
              <a:avLst/>
              <a:gdLst/>
              <a:ahLst/>
              <a:cxnLst/>
              <a:rect l="l" t="t" r="r" b="b"/>
              <a:pathLst>
                <a:path w="24851" h="23856" extrusionOk="0">
                  <a:moveTo>
                    <a:pt x="13101" y="1"/>
                  </a:moveTo>
                  <a:cubicBezTo>
                    <a:pt x="7068" y="1"/>
                    <a:pt x="406" y="300"/>
                    <a:pt x="113" y="1054"/>
                  </a:cubicBezTo>
                  <a:cubicBezTo>
                    <a:pt x="113" y="1054"/>
                    <a:pt x="0" y="22370"/>
                    <a:pt x="1880" y="23046"/>
                  </a:cubicBezTo>
                  <a:cubicBezTo>
                    <a:pt x="2961" y="23457"/>
                    <a:pt x="9845" y="23855"/>
                    <a:pt x="15659" y="23855"/>
                  </a:cubicBezTo>
                  <a:cubicBezTo>
                    <a:pt x="19958" y="23855"/>
                    <a:pt x="23672" y="23637"/>
                    <a:pt x="24023" y="23046"/>
                  </a:cubicBezTo>
                  <a:cubicBezTo>
                    <a:pt x="24850" y="21693"/>
                    <a:pt x="23873" y="1204"/>
                    <a:pt x="22783" y="490"/>
                  </a:cubicBezTo>
                  <a:cubicBezTo>
                    <a:pt x="22300" y="190"/>
                    <a:pt x="17899" y="1"/>
                    <a:pt x="13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4590525" y="1058600"/>
              <a:ext cx="359050" cy="356225"/>
            </a:xfrm>
            <a:custGeom>
              <a:avLst/>
              <a:gdLst/>
              <a:ahLst/>
              <a:cxnLst/>
              <a:rect l="l" t="t" r="r" b="b"/>
              <a:pathLst>
                <a:path w="14362" h="14249" fill="none" extrusionOk="0">
                  <a:moveTo>
                    <a:pt x="76" y="790"/>
                  </a:moveTo>
                  <a:cubicBezTo>
                    <a:pt x="76" y="790"/>
                    <a:pt x="0" y="13084"/>
                    <a:pt x="1091" y="13459"/>
                  </a:cubicBezTo>
                  <a:cubicBezTo>
                    <a:pt x="2181" y="13835"/>
                    <a:pt x="13422" y="14249"/>
                    <a:pt x="13873" y="13459"/>
                  </a:cubicBezTo>
                  <a:cubicBezTo>
                    <a:pt x="14361" y="12670"/>
                    <a:pt x="13797" y="828"/>
                    <a:pt x="13158" y="452"/>
                  </a:cubicBezTo>
                  <a:cubicBezTo>
                    <a:pt x="12519" y="38"/>
                    <a:pt x="376" y="1"/>
                    <a:pt x="76" y="790"/>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5"/>
          <p:cNvGrpSpPr/>
          <p:nvPr/>
        </p:nvGrpSpPr>
        <p:grpSpPr>
          <a:xfrm rot="-5614562">
            <a:off x="7898047" y="1782936"/>
            <a:ext cx="1560866" cy="1119221"/>
            <a:chOff x="5184500" y="4466525"/>
            <a:chExt cx="1312075" cy="940825"/>
          </a:xfrm>
        </p:grpSpPr>
        <p:sp>
          <p:nvSpPr>
            <p:cNvPr id="265" name="Google Shape;265;p25"/>
            <p:cNvSpPr/>
            <p:nvPr/>
          </p:nvSpPr>
          <p:spPr>
            <a:xfrm>
              <a:off x="5312325" y="4466525"/>
              <a:ext cx="939875" cy="940825"/>
            </a:xfrm>
            <a:custGeom>
              <a:avLst/>
              <a:gdLst/>
              <a:ahLst/>
              <a:cxnLst/>
              <a:rect l="l" t="t" r="r" b="b"/>
              <a:pathLst>
                <a:path w="37595" h="37633" extrusionOk="0">
                  <a:moveTo>
                    <a:pt x="20226" y="0"/>
                  </a:moveTo>
                  <a:cubicBezTo>
                    <a:pt x="10038" y="0"/>
                    <a:pt x="1" y="8647"/>
                    <a:pt x="1" y="18835"/>
                  </a:cubicBezTo>
                  <a:cubicBezTo>
                    <a:pt x="1" y="29023"/>
                    <a:pt x="8986" y="37632"/>
                    <a:pt x="19136" y="37632"/>
                  </a:cubicBezTo>
                  <a:cubicBezTo>
                    <a:pt x="29324" y="37632"/>
                    <a:pt x="37557" y="29399"/>
                    <a:pt x="37595" y="19211"/>
                  </a:cubicBezTo>
                  <a:cubicBezTo>
                    <a:pt x="37595" y="9023"/>
                    <a:pt x="30414" y="0"/>
                    <a:pt x="20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5860275" y="4533225"/>
              <a:ext cx="636300" cy="612025"/>
            </a:xfrm>
            <a:custGeom>
              <a:avLst/>
              <a:gdLst/>
              <a:ahLst/>
              <a:cxnLst/>
              <a:rect l="l" t="t" r="r" b="b"/>
              <a:pathLst>
                <a:path w="25452" h="24481" extrusionOk="0">
                  <a:moveTo>
                    <a:pt x="14221" y="0"/>
                  </a:moveTo>
                  <a:cubicBezTo>
                    <a:pt x="11807" y="0"/>
                    <a:pt x="489" y="10791"/>
                    <a:pt x="489" y="10791"/>
                  </a:cubicBezTo>
                  <a:cubicBezTo>
                    <a:pt x="0" y="12107"/>
                    <a:pt x="11241" y="24212"/>
                    <a:pt x="12331" y="24475"/>
                  </a:cubicBezTo>
                  <a:cubicBezTo>
                    <a:pt x="12344" y="24479"/>
                    <a:pt x="12358" y="24480"/>
                    <a:pt x="12374" y="24480"/>
                  </a:cubicBezTo>
                  <a:cubicBezTo>
                    <a:pt x="13641" y="24480"/>
                    <a:pt x="23882" y="14193"/>
                    <a:pt x="24662" y="12633"/>
                  </a:cubicBezTo>
                  <a:cubicBezTo>
                    <a:pt x="25451" y="11054"/>
                    <a:pt x="16278" y="829"/>
                    <a:pt x="14436" y="39"/>
                  </a:cubicBezTo>
                  <a:cubicBezTo>
                    <a:pt x="14375" y="13"/>
                    <a:pt x="14303" y="0"/>
                    <a:pt x="14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5184500" y="4968400"/>
              <a:ext cx="308300" cy="308300"/>
            </a:xfrm>
            <a:custGeom>
              <a:avLst/>
              <a:gdLst/>
              <a:ahLst/>
              <a:cxnLst/>
              <a:rect l="l" t="t" r="r" b="b"/>
              <a:pathLst>
                <a:path w="12332" h="12332" fill="none" extrusionOk="0">
                  <a:moveTo>
                    <a:pt x="12332" y="6166"/>
                  </a:moveTo>
                  <a:cubicBezTo>
                    <a:pt x="12332" y="9587"/>
                    <a:pt x="9587" y="12331"/>
                    <a:pt x="6166" y="12331"/>
                  </a:cubicBezTo>
                  <a:cubicBezTo>
                    <a:pt x="2745" y="12331"/>
                    <a:pt x="1" y="9587"/>
                    <a:pt x="1" y="6166"/>
                  </a:cubicBezTo>
                  <a:cubicBezTo>
                    <a:pt x="1" y="2745"/>
                    <a:pt x="2745" y="1"/>
                    <a:pt x="6166" y="1"/>
                  </a:cubicBezTo>
                  <a:cubicBezTo>
                    <a:pt x="9587" y="1"/>
                    <a:pt x="12332" y="2745"/>
                    <a:pt x="12332" y="6166"/>
                  </a:cubicBezTo>
                  <a:close/>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5452375" y="4516325"/>
              <a:ext cx="531975" cy="306425"/>
            </a:xfrm>
            <a:custGeom>
              <a:avLst/>
              <a:gdLst/>
              <a:ahLst/>
              <a:cxnLst/>
              <a:rect l="l" t="t" r="r" b="b"/>
              <a:pathLst>
                <a:path w="21279" h="12257" fill="none" extrusionOk="0">
                  <a:moveTo>
                    <a:pt x="75" y="12256"/>
                  </a:moveTo>
                  <a:cubicBezTo>
                    <a:pt x="0" y="11956"/>
                    <a:pt x="5639" y="1"/>
                    <a:pt x="21279" y="4174"/>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5"/>
          <p:cNvGrpSpPr/>
          <p:nvPr/>
        </p:nvGrpSpPr>
        <p:grpSpPr>
          <a:xfrm rot="5009339">
            <a:off x="33997" y="3867250"/>
            <a:ext cx="1211561" cy="1149533"/>
            <a:chOff x="1079225" y="4321775"/>
            <a:chExt cx="1211500" cy="1149475"/>
          </a:xfrm>
        </p:grpSpPr>
        <p:sp>
          <p:nvSpPr>
            <p:cNvPr id="270" name="Google Shape;270;p25"/>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74"/>
        <p:cNvGrpSpPr/>
        <p:nvPr/>
      </p:nvGrpSpPr>
      <p:grpSpPr>
        <a:xfrm>
          <a:off x="0" y="0"/>
          <a:ext cx="0" cy="0"/>
          <a:chOff x="0" y="0"/>
          <a:chExt cx="0" cy="0"/>
        </a:xfrm>
      </p:grpSpPr>
      <p:grpSp>
        <p:nvGrpSpPr>
          <p:cNvPr id="275" name="Google Shape;275;p26"/>
          <p:cNvGrpSpPr/>
          <p:nvPr/>
        </p:nvGrpSpPr>
        <p:grpSpPr>
          <a:xfrm>
            <a:off x="106838" y="187150"/>
            <a:ext cx="949275" cy="1106225"/>
            <a:chOff x="5201425" y="3093400"/>
            <a:chExt cx="949275" cy="1106225"/>
          </a:xfrm>
        </p:grpSpPr>
        <p:sp>
          <p:nvSpPr>
            <p:cNvPr id="276" name="Google Shape;276;p26"/>
            <p:cNvSpPr/>
            <p:nvPr/>
          </p:nvSpPr>
          <p:spPr>
            <a:xfrm>
              <a:off x="5326425" y="3420450"/>
              <a:ext cx="824275" cy="779175"/>
            </a:xfrm>
            <a:custGeom>
              <a:avLst/>
              <a:gdLst/>
              <a:ahLst/>
              <a:cxnLst/>
              <a:rect l="l" t="t" r="r" b="b"/>
              <a:pathLst>
                <a:path w="32971" h="31167" fill="none" extrusionOk="0">
                  <a:moveTo>
                    <a:pt x="1" y="13384"/>
                  </a:moveTo>
                  <a:cubicBezTo>
                    <a:pt x="4136" y="31167"/>
                    <a:pt x="31016" y="29024"/>
                    <a:pt x="31956" y="14663"/>
                  </a:cubicBezTo>
                  <a:cubicBezTo>
                    <a:pt x="32971" y="1"/>
                    <a:pt x="18535" y="414"/>
                    <a:pt x="16880" y="7633"/>
                  </a:cubicBezTo>
                </a:path>
              </a:pathLst>
            </a:custGeom>
            <a:noFill/>
            <a:ln w="187975" cap="rnd" cmpd="sng">
              <a:solidFill>
                <a:schemeClr val="accent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421350" y="3115000"/>
              <a:ext cx="681425" cy="784800"/>
            </a:xfrm>
            <a:custGeom>
              <a:avLst/>
              <a:gdLst/>
              <a:ahLst/>
              <a:cxnLst/>
              <a:rect l="l" t="t" r="r" b="b"/>
              <a:pathLst>
                <a:path w="27257" h="31392" fill="none" extrusionOk="0">
                  <a:moveTo>
                    <a:pt x="17444" y="28723"/>
                  </a:moveTo>
                  <a:cubicBezTo>
                    <a:pt x="13497" y="31392"/>
                    <a:pt x="1" y="28084"/>
                    <a:pt x="5264" y="13347"/>
                  </a:cubicBezTo>
                  <a:cubicBezTo>
                    <a:pt x="10038" y="1"/>
                    <a:pt x="26692" y="5527"/>
                    <a:pt x="27256" y="5753"/>
                  </a:cubicBezTo>
                </a:path>
              </a:pathLst>
            </a:custGeom>
            <a:noFill/>
            <a:ln w="187975" cap="rnd" cmpd="sng">
              <a:solidFill>
                <a:schemeClr val="lt2"/>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201425" y="3093400"/>
              <a:ext cx="333675" cy="446450"/>
            </a:xfrm>
            <a:custGeom>
              <a:avLst/>
              <a:gdLst/>
              <a:ahLst/>
              <a:cxnLst/>
              <a:rect l="l" t="t" r="r" b="b"/>
              <a:pathLst>
                <a:path w="13347" h="17858" fill="none" extrusionOk="0">
                  <a:moveTo>
                    <a:pt x="1241" y="17857"/>
                  </a:moveTo>
                  <a:cubicBezTo>
                    <a:pt x="1241" y="17857"/>
                    <a:pt x="1" y="5526"/>
                    <a:pt x="13347" y="0"/>
                  </a:cubicBez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5302000" y="3230225"/>
              <a:ext cx="268300" cy="352325"/>
            </a:xfrm>
            <a:custGeom>
              <a:avLst/>
              <a:gdLst/>
              <a:ahLst/>
              <a:cxnLst/>
              <a:rect l="l" t="t" r="r" b="b"/>
              <a:pathLst>
                <a:path w="10732" h="14093" extrusionOk="0">
                  <a:moveTo>
                    <a:pt x="8171" y="0"/>
                  </a:moveTo>
                  <a:cubicBezTo>
                    <a:pt x="7003" y="0"/>
                    <a:pt x="5591" y="917"/>
                    <a:pt x="4474" y="2535"/>
                  </a:cubicBezTo>
                  <a:cubicBezTo>
                    <a:pt x="4474" y="2535"/>
                    <a:pt x="0" y="9753"/>
                    <a:pt x="2331" y="13362"/>
                  </a:cubicBezTo>
                  <a:cubicBezTo>
                    <a:pt x="2662" y="13869"/>
                    <a:pt x="3069" y="14092"/>
                    <a:pt x="3523" y="14092"/>
                  </a:cubicBezTo>
                  <a:cubicBezTo>
                    <a:pt x="6269" y="14092"/>
                    <a:pt x="10731" y="5911"/>
                    <a:pt x="10376" y="2685"/>
                  </a:cubicBezTo>
                  <a:cubicBezTo>
                    <a:pt x="10174" y="833"/>
                    <a:pt x="9284" y="0"/>
                    <a:pt x="8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5648800" y="3885350"/>
              <a:ext cx="243450" cy="140500"/>
            </a:xfrm>
            <a:custGeom>
              <a:avLst/>
              <a:gdLst/>
              <a:ahLst/>
              <a:cxnLst/>
              <a:rect l="l" t="t" r="r" b="b"/>
              <a:pathLst>
                <a:path w="9738" h="5620" extrusionOk="0">
                  <a:moveTo>
                    <a:pt x="5479" y="0"/>
                  </a:moveTo>
                  <a:cubicBezTo>
                    <a:pt x="5189" y="0"/>
                    <a:pt x="4891" y="17"/>
                    <a:pt x="4587" y="52"/>
                  </a:cubicBezTo>
                  <a:cubicBezTo>
                    <a:pt x="1993" y="315"/>
                    <a:pt x="0" y="1743"/>
                    <a:pt x="151" y="3285"/>
                  </a:cubicBezTo>
                  <a:cubicBezTo>
                    <a:pt x="285" y="4662"/>
                    <a:pt x="2101" y="5619"/>
                    <a:pt x="4337" y="5619"/>
                  </a:cubicBezTo>
                  <a:cubicBezTo>
                    <a:pt x="4603" y="5619"/>
                    <a:pt x="4875" y="5606"/>
                    <a:pt x="5151" y="5578"/>
                  </a:cubicBezTo>
                  <a:cubicBezTo>
                    <a:pt x="7782" y="5315"/>
                    <a:pt x="9737" y="3849"/>
                    <a:pt x="9587" y="2345"/>
                  </a:cubicBezTo>
                  <a:cubicBezTo>
                    <a:pt x="9454" y="981"/>
                    <a:pt x="7703" y="0"/>
                    <a:pt x="5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6"/>
          <p:cNvGrpSpPr/>
          <p:nvPr/>
        </p:nvGrpSpPr>
        <p:grpSpPr>
          <a:xfrm>
            <a:off x="7859188" y="252350"/>
            <a:ext cx="1142875" cy="975850"/>
            <a:chOff x="1103675" y="327225"/>
            <a:chExt cx="1142875" cy="975850"/>
          </a:xfrm>
        </p:grpSpPr>
        <p:sp>
          <p:nvSpPr>
            <p:cNvPr id="282" name="Google Shape;282;p26"/>
            <p:cNvSpPr/>
            <p:nvPr/>
          </p:nvSpPr>
          <p:spPr>
            <a:xfrm>
              <a:off x="1103675" y="327225"/>
              <a:ext cx="1070500" cy="952525"/>
            </a:xfrm>
            <a:custGeom>
              <a:avLst/>
              <a:gdLst/>
              <a:ahLst/>
              <a:cxnLst/>
              <a:rect l="l" t="t" r="r" b="b"/>
              <a:pathLst>
                <a:path w="42820" h="38101" extrusionOk="0">
                  <a:moveTo>
                    <a:pt x="32756" y="0"/>
                  </a:moveTo>
                  <a:cubicBezTo>
                    <a:pt x="32602" y="0"/>
                    <a:pt x="32448" y="27"/>
                    <a:pt x="32294" y="83"/>
                  </a:cubicBezTo>
                  <a:cubicBezTo>
                    <a:pt x="32294" y="83"/>
                    <a:pt x="0" y="17602"/>
                    <a:pt x="2745" y="21474"/>
                  </a:cubicBezTo>
                  <a:cubicBezTo>
                    <a:pt x="5117" y="24854"/>
                    <a:pt x="33348" y="38100"/>
                    <a:pt x="40947" y="38100"/>
                  </a:cubicBezTo>
                  <a:cubicBezTo>
                    <a:pt x="42136" y="38100"/>
                    <a:pt x="42820" y="37776"/>
                    <a:pt x="42820" y="37038"/>
                  </a:cubicBezTo>
                  <a:cubicBezTo>
                    <a:pt x="42820" y="31741"/>
                    <a:pt x="38028" y="0"/>
                    <a:pt x="32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286000" y="790575"/>
              <a:ext cx="599300" cy="512500"/>
            </a:xfrm>
            <a:custGeom>
              <a:avLst/>
              <a:gdLst/>
              <a:ahLst/>
              <a:cxnLst/>
              <a:rect l="l" t="t" r="r" b="b"/>
              <a:pathLst>
                <a:path w="23972" h="20500" extrusionOk="0">
                  <a:moveTo>
                    <a:pt x="16595" y="0"/>
                  </a:moveTo>
                  <a:cubicBezTo>
                    <a:pt x="16526" y="0"/>
                    <a:pt x="16458" y="15"/>
                    <a:pt x="16391" y="45"/>
                  </a:cubicBezTo>
                  <a:cubicBezTo>
                    <a:pt x="13835" y="1210"/>
                    <a:pt x="0" y="15910"/>
                    <a:pt x="790" y="16248"/>
                  </a:cubicBezTo>
                  <a:cubicBezTo>
                    <a:pt x="4775" y="17940"/>
                    <a:pt x="22369" y="20195"/>
                    <a:pt x="23234" y="20496"/>
                  </a:cubicBezTo>
                  <a:cubicBezTo>
                    <a:pt x="23239" y="20498"/>
                    <a:pt x="23245" y="20499"/>
                    <a:pt x="23250" y="20499"/>
                  </a:cubicBezTo>
                  <a:cubicBezTo>
                    <a:pt x="23972" y="20499"/>
                    <a:pt x="19190" y="0"/>
                    <a:pt x="16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394075" y="377200"/>
              <a:ext cx="852475" cy="425800"/>
            </a:xfrm>
            <a:custGeom>
              <a:avLst/>
              <a:gdLst/>
              <a:ahLst/>
              <a:cxnLst/>
              <a:rect l="l" t="t" r="r" b="b"/>
              <a:pathLst>
                <a:path w="34099" h="17032" fill="none" extrusionOk="0">
                  <a:moveTo>
                    <a:pt x="1" y="4663"/>
                  </a:moveTo>
                  <a:cubicBezTo>
                    <a:pt x="527" y="3948"/>
                    <a:pt x="6881" y="1392"/>
                    <a:pt x="9813" y="227"/>
                  </a:cubicBezTo>
                  <a:cubicBezTo>
                    <a:pt x="10490" y="1"/>
                    <a:pt x="11204" y="527"/>
                    <a:pt x="11166" y="1242"/>
                  </a:cubicBezTo>
                  <a:lnTo>
                    <a:pt x="10490" y="9700"/>
                  </a:lnTo>
                  <a:cubicBezTo>
                    <a:pt x="10452" y="10377"/>
                    <a:pt x="11166" y="10903"/>
                    <a:pt x="11805" y="10678"/>
                  </a:cubicBezTo>
                  <a:lnTo>
                    <a:pt x="22257" y="6768"/>
                  </a:lnTo>
                  <a:cubicBezTo>
                    <a:pt x="22933" y="6542"/>
                    <a:pt x="23610" y="7069"/>
                    <a:pt x="23572" y="7783"/>
                  </a:cubicBezTo>
                  <a:lnTo>
                    <a:pt x="22783" y="15640"/>
                  </a:lnTo>
                  <a:cubicBezTo>
                    <a:pt x="22708" y="16467"/>
                    <a:pt x="23647" y="17031"/>
                    <a:pt x="24324" y="16542"/>
                  </a:cubicBezTo>
                  <a:lnTo>
                    <a:pt x="34099" y="13234"/>
                  </a:lnTo>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nbounded"/>
              <a:buNone/>
              <a:defRPr sz="2800" b="1">
                <a:solidFill>
                  <a:schemeClr val="dk1"/>
                </a:solidFill>
                <a:latin typeface="Unbounded"/>
                <a:ea typeface="Unbounded"/>
                <a:cs typeface="Unbounded"/>
                <a:sym typeface="Unbound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marL="914400" lvl="1"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7" r:id="rId6"/>
    <p:sldLayoutId id="2147483668"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2"/>
          <p:cNvSpPr txBox="1">
            <a:spLocks noGrp="1"/>
          </p:cNvSpPr>
          <p:nvPr>
            <p:ph type="ctrTitle"/>
          </p:nvPr>
        </p:nvSpPr>
        <p:spPr>
          <a:xfrm>
            <a:off x="4504916" y="1439664"/>
            <a:ext cx="4066200" cy="13390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800" b="1" kern="0" dirty="0">
                <a:ln w="9525" cap="flat" cmpd="sng" algn="ctr">
                  <a:solidFill>
                    <a:srgbClr val="FFFFFF"/>
                  </a:solidFill>
                  <a:prstDash val="solid"/>
                  <a:round/>
                </a:ln>
                <a:solidFill>
                  <a:srgbClr val="0070C0"/>
                </a:solidFill>
                <a:effectLst>
                  <a:outerShdw blurRad="12700" dist="38100" dir="2700000" algn="tl">
                    <a:schemeClr val="accent5">
                      <a:lumMod val="60000"/>
                      <a:lumOff val="40000"/>
                    </a:schemeClr>
                  </a:outerShdw>
                </a:effectLst>
                <a:latin typeface="Bodoni MT" panose="02070603080606020203" pitchFamily="18" charset="0"/>
                <a:ea typeface="Calibri" panose="020F0502020204030204" pitchFamily="34" charset="0"/>
                <a:cs typeface="Arial" panose="020B0604020202020204" pitchFamily="34" charset="0"/>
              </a:rPr>
              <a:t>Développement d’une application d</a:t>
            </a:r>
            <a:r>
              <a:rPr lang="fr-FR" sz="2800" dirty="0">
                <a:ln w="9525" cap="flat" cmpd="sng" algn="ctr">
                  <a:solidFill>
                    <a:srgbClr val="FFFFFF"/>
                  </a:solidFill>
                  <a:prstDash val="solid"/>
                  <a:round/>
                </a:ln>
                <a:solidFill>
                  <a:srgbClr val="0070C0"/>
                </a:solidFill>
                <a:effectLst>
                  <a:outerShdw blurRad="12700" dist="38100" dir="2700000" algn="tl">
                    <a:schemeClr val="accent5">
                      <a:lumMod val="60000"/>
                      <a:lumOff val="40000"/>
                    </a:schemeClr>
                  </a:outerShdw>
                </a:effectLst>
                <a:latin typeface="Bodoni MT" panose="02070603080606020203" pitchFamily="18" charset="0"/>
                <a:ea typeface="Calibri" panose="020F0502020204030204" pitchFamily="34" charset="0"/>
                <a:cs typeface="Arial" panose="020B0604020202020204" pitchFamily="34" charset="0"/>
              </a:rPr>
              <a:t>’un cabinet</a:t>
            </a:r>
            <a:r>
              <a:rPr lang="fr-FR" sz="2800" b="1" kern="0" dirty="0">
                <a:ln w="9525" cap="flat" cmpd="sng" algn="ctr">
                  <a:solidFill>
                    <a:srgbClr val="FFFFFF"/>
                  </a:solidFill>
                  <a:prstDash val="solid"/>
                  <a:round/>
                </a:ln>
                <a:solidFill>
                  <a:srgbClr val="0070C0"/>
                </a:solidFill>
                <a:effectLst>
                  <a:outerShdw blurRad="12700" dist="38100" dir="2700000" algn="tl">
                    <a:schemeClr val="accent5">
                      <a:lumMod val="60000"/>
                      <a:lumOff val="40000"/>
                    </a:schemeClr>
                  </a:outerShdw>
                </a:effectLst>
                <a:latin typeface="Bodoni MT" panose="02070603080606020203" pitchFamily="18" charset="0"/>
                <a:ea typeface="Calibri" panose="020F0502020204030204" pitchFamily="34" charset="0"/>
                <a:cs typeface="Arial" panose="020B0604020202020204" pitchFamily="34" charset="0"/>
              </a:rPr>
              <a:t>.</a:t>
            </a:r>
            <a:endParaRPr sz="2800" dirty="0">
              <a:solidFill>
                <a:srgbClr val="0070C0"/>
              </a:solidFill>
              <a:latin typeface="Bodoni MT" panose="02070603080606020203" pitchFamily="18" charset="0"/>
            </a:endParaRPr>
          </a:p>
        </p:txBody>
      </p:sp>
      <p:sp>
        <p:nvSpPr>
          <p:cNvPr id="323" name="Google Shape;323;p32"/>
          <p:cNvSpPr txBox="1">
            <a:spLocks noGrp="1"/>
          </p:cNvSpPr>
          <p:nvPr>
            <p:ph type="subTitle" idx="1"/>
          </p:nvPr>
        </p:nvSpPr>
        <p:spPr>
          <a:xfrm>
            <a:off x="3758846" y="3529122"/>
            <a:ext cx="1492140" cy="383832"/>
          </a:xfrm>
          <a:prstGeom prst="rect">
            <a:avLst/>
          </a:prstGeom>
          <a:solidFill>
            <a:srgbClr val="549DFE"/>
          </a:solidFill>
        </p:spPr>
        <p:txBody>
          <a:bodyPr spcFirstLastPara="1" wrap="square" lIns="91425" tIns="91425" rIns="91425" bIns="91425" anchor="ctr" anchorCtr="0">
            <a:noAutofit/>
          </a:bodyPr>
          <a:lstStyle/>
          <a:p>
            <a:pPr marL="0" lvl="0" indent="0" algn="r" rtl="0">
              <a:spcBef>
                <a:spcPts val="0"/>
              </a:spcBef>
              <a:spcAft>
                <a:spcPts val="0"/>
              </a:spcAft>
              <a:buNone/>
            </a:pPr>
            <a:r>
              <a:rPr lang="fr-BE" dirty="0"/>
              <a:t>P</a:t>
            </a:r>
            <a:r>
              <a:rPr lang="en" dirty="0"/>
              <a:t>resente par :</a:t>
            </a:r>
            <a:endParaRPr dirty="0"/>
          </a:p>
        </p:txBody>
      </p:sp>
      <p:grpSp>
        <p:nvGrpSpPr>
          <p:cNvPr id="324" name="Google Shape;324;p32"/>
          <p:cNvGrpSpPr/>
          <p:nvPr/>
        </p:nvGrpSpPr>
        <p:grpSpPr>
          <a:xfrm>
            <a:off x="3582289" y="-344871"/>
            <a:ext cx="1322604" cy="1267921"/>
            <a:chOff x="3722100" y="238100"/>
            <a:chExt cx="1227475" cy="1176725"/>
          </a:xfrm>
          <a:solidFill>
            <a:srgbClr val="549DFE"/>
          </a:solidFill>
        </p:grpSpPr>
        <p:sp>
          <p:nvSpPr>
            <p:cNvPr id="325" name="Google Shape;325;p32"/>
            <p:cNvSpPr/>
            <p:nvPr/>
          </p:nvSpPr>
          <p:spPr>
            <a:xfrm>
              <a:off x="3903500" y="374600"/>
              <a:ext cx="960550" cy="920250"/>
            </a:xfrm>
            <a:custGeom>
              <a:avLst/>
              <a:gdLst/>
              <a:ahLst/>
              <a:cxnLst/>
              <a:rect l="l" t="t" r="r" b="b"/>
              <a:pathLst>
                <a:path w="38422" h="36810" extrusionOk="0">
                  <a:moveTo>
                    <a:pt x="19902" y="0"/>
                  </a:moveTo>
                  <a:cubicBezTo>
                    <a:pt x="10688" y="0"/>
                    <a:pt x="680" y="453"/>
                    <a:pt x="226" y="1609"/>
                  </a:cubicBezTo>
                  <a:cubicBezTo>
                    <a:pt x="226" y="1609"/>
                    <a:pt x="0" y="34541"/>
                    <a:pt x="2970" y="35594"/>
                  </a:cubicBezTo>
                  <a:cubicBezTo>
                    <a:pt x="4663" y="36202"/>
                    <a:pt x="15366" y="36809"/>
                    <a:pt x="24357" y="36809"/>
                  </a:cubicBezTo>
                  <a:cubicBezTo>
                    <a:pt x="30939" y="36809"/>
                    <a:pt x="36603" y="36484"/>
                    <a:pt x="37143" y="35594"/>
                  </a:cubicBezTo>
                  <a:cubicBezTo>
                    <a:pt x="38421" y="33489"/>
                    <a:pt x="36918" y="1834"/>
                    <a:pt x="35263" y="782"/>
                  </a:cubicBezTo>
                  <a:cubicBezTo>
                    <a:pt x="34517" y="307"/>
                    <a:pt x="27478" y="0"/>
                    <a:pt x="199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3722100" y="238100"/>
              <a:ext cx="621275" cy="596400"/>
            </a:xfrm>
            <a:custGeom>
              <a:avLst/>
              <a:gdLst/>
              <a:ahLst/>
              <a:cxnLst/>
              <a:rect l="l" t="t" r="r" b="b"/>
              <a:pathLst>
                <a:path w="24851" h="23856" extrusionOk="0">
                  <a:moveTo>
                    <a:pt x="13101" y="1"/>
                  </a:moveTo>
                  <a:cubicBezTo>
                    <a:pt x="7068" y="1"/>
                    <a:pt x="406" y="300"/>
                    <a:pt x="113" y="1054"/>
                  </a:cubicBezTo>
                  <a:cubicBezTo>
                    <a:pt x="113" y="1054"/>
                    <a:pt x="0" y="22370"/>
                    <a:pt x="1880" y="23046"/>
                  </a:cubicBezTo>
                  <a:cubicBezTo>
                    <a:pt x="2961" y="23457"/>
                    <a:pt x="9845" y="23855"/>
                    <a:pt x="15659" y="23855"/>
                  </a:cubicBezTo>
                  <a:cubicBezTo>
                    <a:pt x="19958" y="23855"/>
                    <a:pt x="23672" y="23637"/>
                    <a:pt x="24023" y="23046"/>
                  </a:cubicBezTo>
                  <a:cubicBezTo>
                    <a:pt x="24850" y="21693"/>
                    <a:pt x="23873" y="1204"/>
                    <a:pt x="22783" y="490"/>
                  </a:cubicBezTo>
                  <a:cubicBezTo>
                    <a:pt x="22300" y="190"/>
                    <a:pt x="17899" y="1"/>
                    <a:pt x="131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4590525" y="1058600"/>
              <a:ext cx="359050" cy="356225"/>
            </a:xfrm>
            <a:custGeom>
              <a:avLst/>
              <a:gdLst/>
              <a:ahLst/>
              <a:cxnLst/>
              <a:rect l="l" t="t" r="r" b="b"/>
              <a:pathLst>
                <a:path w="14362" h="14249" fill="none" extrusionOk="0">
                  <a:moveTo>
                    <a:pt x="76" y="790"/>
                  </a:moveTo>
                  <a:cubicBezTo>
                    <a:pt x="76" y="790"/>
                    <a:pt x="0" y="13084"/>
                    <a:pt x="1091" y="13459"/>
                  </a:cubicBezTo>
                  <a:cubicBezTo>
                    <a:pt x="2181" y="13835"/>
                    <a:pt x="13422" y="14249"/>
                    <a:pt x="13873" y="13459"/>
                  </a:cubicBezTo>
                  <a:cubicBezTo>
                    <a:pt x="14361" y="12670"/>
                    <a:pt x="13797" y="828"/>
                    <a:pt x="13158" y="452"/>
                  </a:cubicBezTo>
                  <a:cubicBezTo>
                    <a:pt x="12519" y="38"/>
                    <a:pt x="376" y="1"/>
                    <a:pt x="76" y="79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2"/>
          <p:cNvGrpSpPr/>
          <p:nvPr/>
        </p:nvGrpSpPr>
        <p:grpSpPr>
          <a:xfrm>
            <a:off x="43524" y="487139"/>
            <a:ext cx="1589296" cy="1113061"/>
            <a:chOff x="657254" y="190014"/>
            <a:chExt cx="1589296" cy="1113061"/>
          </a:xfrm>
          <a:solidFill>
            <a:srgbClr val="549DFE"/>
          </a:solidFill>
        </p:grpSpPr>
        <p:sp>
          <p:nvSpPr>
            <p:cNvPr id="329" name="Google Shape;329;p32"/>
            <p:cNvSpPr/>
            <p:nvPr/>
          </p:nvSpPr>
          <p:spPr>
            <a:xfrm>
              <a:off x="657254" y="190014"/>
              <a:ext cx="1070500" cy="952525"/>
            </a:xfrm>
            <a:custGeom>
              <a:avLst/>
              <a:gdLst/>
              <a:ahLst/>
              <a:cxnLst/>
              <a:rect l="l" t="t" r="r" b="b"/>
              <a:pathLst>
                <a:path w="42820" h="38101" extrusionOk="0">
                  <a:moveTo>
                    <a:pt x="32756" y="0"/>
                  </a:moveTo>
                  <a:cubicBezTo>
                    <a:pt x="32602" y="0"/>
                    <a:pt x="32448" y="27"/>
                    <a:pt x="32294" y="83"/>
                  </a:cubicBezTo>
                  <a:cubicBezTo>
                    <a:pt x="32294" y="83"/>
                    <a:pt x="0" y="17602"/>
                    <a:pt x="2745" y="21474"/>
                  </a:cubicBezTo>
                  <a:cubicBezTo>
                    <a:pt x="5117" y="24854"/>
                    <a:pt x="33348" y="38100"/>
                    <a:pt x="40947" y="38100"/>
                  </a:cubicBezTo>
                  <a:cubicBezTo>
                    <a:pt x="42136" y="38100"/>
                    <a:pt x="42820" y="37776"/>
                    <a:pt x="42820" y="37038"/>
                  </a:cubicBezTo>
                  <a:cubicBezTo>
                    <a:pt x="42820" y="31741"/>
                    <a:pt x="38028" y="0"/>
                    <a:pt x="327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2"/>
            <p:cNvSpPr/>
            <p:nvPr/>
          </p:nvSpPr>
          <p:spPr>
            <a:xfrm>
              <a:off x="1286000" y="790575"/>
              <a:ext cx="599300" cy="512500"/>
            </a:xfrm>
            <a:custGeom>
              <a:avLst/>
              <a:gdLst/>
              <a:ahLst/>
              <a:cxnLst/>
              <a:rect l="l" t="t" r="r" b="b"/>
              <a:pathLst>
                <a:path w="23972" h="20500" extrusionOk="0">
                  <a:moveTo>
                    <a:pt x="16595" y="0"/>
                  </a:moveTo>
                  <a:cubicBezTo>
                    <a:pt x="16526" y="0"/>
                    <a:pt x="16458" y="15"/>
                    <a:pt x="16391" y="45"/>
                  </a:cubicBezTo>
                  <a:cubicBezTo>
                    <a:pt x="13835" y="1210"/>
                    <a:pt x="0" y="15910"/>
                    <a:pt x="790" y="16248"/>
                  </a:cubicBezTo>
                  <a:cubicBezTo>
                    <a:pt x="4775" y="17940"/>
                    <a:pt x="22369" y="20195"/>
                    <a:pt x="23234" y="20496"/>
                  </a:cubicBezTo>
                  <a:cubicBezTo>
                    <a:pt x="23239" y="20498"/>
                    <a:pt x="23245" y="20499"/>
                    <a:pt x="23250" y="20499"/>
                  </a:cubicBezTo>
                  <a:cubicBezTo>
                    <a:pt x="23972" y="20499"/>
                    <a:pt x="19190" y="0"/>
                    <a:pt x="165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1394075" y="377200"/>
              <a:ext cx="852475" cy="425800"/>
            </a:xfrm>
            <a:custGeom>
              <a:avLst/>
              <a:gdLst/>
              <a:ahLst/>
              <a:cxnLst/>
              <a:rect l="l" t="t" r="r" b="b"/>
              <a:pathLst>
                <a:path w="34099" h="17032" fill="none" extrusionOk="0">
                  <a:moveTo>
                    <a:pt x="1" y="4663"/>
                  </a:moveTo>
                  <a:cubicBezTo>
                    <a:pt x="527" y="3948"/>
                    <a:pt x="6881" y="1392"/>
                    <a:pt x="9813" y="227"/>
                  </a:cubicBezTo>
                  <a:cubicBezTo>
                    <a:pt x="10490" y="1"/>
                    <a:pt x="11204" y="527"/>
                    <a:pt x="11166" y="1242"/>
                  </a:cubicBezTo>
                  <a:lnTo>
                    <a:pt x="10490" y="9700"/>
                  </a:lnTo>
                  <a:cubicBezTo>
                    <a:pt x="10452" y="10377"/>
                    <a:pt x="11166" y="10903"/>
                    <a:pt x="11805" y="10678"/>
                  </a:cubicBezTo>
                  <a:lnTo>
                    <a:pt x="22257" y="6768"/>
                  </a:lnTo>
                  <a:cubicBezTo>
                    <a:pt x="22933" y="6542"/>
                    <a:pt x="23610" y="7069"/>
                    <a:pt x="23572" y="7783"/>
                  </a:cubicBezTo>
                  <a:lnTo>
                    <a:pt x="22783" y="15640"/>
                  </a:lnTo>
                  <a:cubicBezTo>
                    <a:pt x="22708" y="16467"/>
                    <a:pt x="23647" y="17031"/>
                    <a:pt x="24324" y="16542"/>
                  </a:cubicBezTo>
                  <a:lnTo>
                    <a:pt x="34099" y="13234"/>
                  </a:lnTo>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2"/>
          <p:cNvGrpSpPr/>
          <p:nvPr/>
        </p:nvGrpSpPr>
        <p:grpSpPr>
          <a:xfrm>
            <a:off x="2820156" y="3714341"/>
            <a:ext cx="956800" cy="1040450"/>
            <a:chOff x="2492775" y="345250"/>
            <a:chExt cx="956800" cy="1040450"/>
          </a:xfrm>
          <a:solidFill>
            <a:srgbClr val="549DFE"/>
          </a:solidFill>
        </p:grpSpPr>
        <p:sp>
          <p:nvSpPr>
            <p:cNvPr id="333" name="Google Shape;333;p32"/>
            <p:cNvSpPr/>
            <p:nvPr/>
          </p:nvSpPr>
          <p:spPr>
            <a:xfrm>
              <a:off x="2509700" y="345250"/>
              <a:ext cx="939875" cy="940825"/>
            </a:xfrm>
            <a:custGeom>
              <a:avLst/>
              <a:gdLst/>
              <a:ahLst/>
              <a:cxnLst/>
              <a:rect l="l" t="t" r="r" b="b"/>
              <a:pathLst>
                <a:path w="37595" h="37633" extrusionOk="0">
                  <a:moveTo>
                    <a:pt x="20226" y="1"/>
                  </a:moveTo>
                  <a:cubicBezTo>
                    <a:pt x="10038" y="1"/>
                    <a:pt x="0" y="8647"/>
                    <a:pt x="0" y="18835"/>
                  </a:cubicBezTo>
                  <a:cubicBezTo>
                    <a:pt x="0" y="29023"/>
                    <a:pt x="8985" y="37633"/>
                    <a:pt x="19135" y="37633"/>
                  </a:cubicBezTo>
                  <a:cubicBezTo>
                    <a:pt x="29323" y="37633"/>
                    <a:pt x="37594" y="29399"/>
                    <a:pt x="37594" y="19211"/>
                  </a:cubicBezTo>
                  <a:cubicBezTo>
                    <a:pt x="37594" y="9061"/>
                    <a:pt x="30414" y="1"/>
                    <a:pt x="202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2492775" y="909175"/>
              <a:ext cx="476525" cy="476525"/>
            </a:xfrm>
            <a:custGeom>
              <a:avLst/>
              <a:gdLst/>
              <a:ahLst/>
              <a:cxnLst/>
              <a:rect l="l" t="t" r="r" b="b"/>
              <a:pathLst>
                <a:path w="19061" h="19061" fill="none" extrusionOk="0">
                  <a:moveTo>
                    <a:pt x="11241" y="940"/>
                  </a:moveTo>
                  <a:cubicBezTo>
                    <a:pt x="15978" y="1880"/>
                    <a:pt x="19061" y="6504"/>
                    <a:pt x="18121" y="11241"/>
                  </a:cubicBezTo>
                  <a:cubicBezTo>
                    <a:pt x="17181" y="15978"/>
                    <a:pt x="12557" y="19061"/>
                    <a:pt x="7820" y="18083"/>
                  </a:cubicBezTo>
                  <a:cubicBezTo>
                    <a:pt x="3083" y="17143"/>
                    <a:pt x="0" y="12519"/>
                    <a:pt x="978" y="7820"/>
                  </a:cubicBezTo>
                  <a:cubicBezTo>
                    <a:pt x="1918" y="3083"/>
                    <a:pt x="6504" y="0"/>
                    <a:pt x="11241" y="94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2909125" y="498900"/>
              <a:ext cx="391000" cy="410300"/>
            </a:xfrm>
            <a:custGeom>
              <a:avLst/>
              <a:gdLst/>
              <a:ahLst/>
              <a:cxnLst/>
              <a:rect l="l" t="t" r="r" b="b"/>
              <a:pathLst>
                <a:path w="15640" h="16412" extrusionOk="0">
                  <a:moveTo>
                    <a:pt x="3809" y="1"/>
                  </a:moveTo>
                  <a:cubicBezTo>
                    <a:pt x="2266" y="1"/>
                    <a:pt x="1011" y="365"/>
                    <a:pt x="301" y="584"/>
                  </a:cubicBezTo>
                  <a:cubicBezTo>
                    <a:pt x="76" y="622"/>
                    <a:pt x="1" y="922"/>
                    <a:pt x="151" y="1110"/>
                  </a:cubicBezTo>
                  <a:lnTo>
                    <a:pt x="14249" y="16411"/>
                  </a:lnTo>
                  <a:cubicBezTo>
                    <a:pt x="15640" y="11411"/>
                    <a:pt x="14098" y="6110"/>
                    <a:pt x="10301" y="2577"/>
                  </a:cubicBezTo>
                  <a:cubicBezTo>
                    <a:pt x="8024" y="547"/>
                    <a:pt x="5701" y="1"/>
                    <a:pt x="3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3030375" y="786050"/>
              <a:ext cx="407925" cy="451150"/>
            </a:xfrm>
            <a:custGeom>
              <a:avLst/>
              <a:gdLst/>
              <a:ahLst/>
              <a:cxnLst/>
              <a:rect l="l" t="t" r="r" b="b"/>
              <a:pathLst>
                <a:path w="16317" h="18046" fill="none" extrusionOk="0">
                  <a:moveTo>
                    <a:pt x="0" y="0"/>
                  </a:moveTo>
                  <a:cubicBezTo>
                    <a:pt x="226" y="376"/>
                    <a:pt x="16316" y="18046"/>
                    <a:pt x="16316" y="18046"/>
                  </a:cubicBezTo>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École Marocaine des Sciences de l'Ingénieur – EMSI">
            <a:extLst>
              <a:ext uri="{FF2B5EF4-FFF2-40B4-BE49-F238E27FC236}">
                <a16:creationId xmlns:a16="http://schemas.microsoft.com/office/drawing/2014/main" id="{A9ECD1EA-1314-364A-EF81-25619B70B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438" y="98288"/>
            <a:ext cx="2608669" cy="42875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BE7E1A75-A6FF-1C16-D246-0992B95B17A1}"/>
              </a:ext>
            </a:extLst>
          </p:cNvPr>
          <p:cNvSpPr txBox="1"/>
          <p:nvPr/>
        </p:nvSpPr>
        <p:spPr>
          <a:xfrm>
            <a:off x="3676048" y="4142250"/>
            <a:ext cx="2095452" cy="523220"/>
          </a:xfrm>
          <a:prstGeom prst="rect">
            <a:avLst/>
          </a:prstGeom>
          <a:noFill/>
        </p:spPr>
        <p:txBody>
          <a:bodyPr wrap="square" rtlCol="0">
            <a:spAutoFit/>
          </a:bodyPr>
          <a:lstStyle/>
          <a:p>
            <a:r>
              <a:rPr lang="fr-BE" dirty="0"/>
              <a:t>BENZZOUBEIR </a:t>
            </a:r>
            <a:r>
              <a:rPr lang="fr-BE" dirty="0" err="1"/>
              <a:t>Ouiam</a:t>
            </a:r>
            <a:endParaRPr lang="fr-BE" dirty="0"/>
          </a:p>
          <a:p>
            <a:r>
              <a:rPr lang="fr-BE" dirty="0"/>
              <a:t>HASSANI Doha</a:t>
            </a:r>
          </a:p>
        </p:txBody>
      </p:sp>
      <p:sp>
        <p:nvSpPr>
          <p:cNvPr id="19" name="Google Shape;323;p32">
            <a:extLst>
              <a:ext uri="{FF2B5EF4-FFF2-40B4-BE49-F238E27FC236}">
                <a16:creationId xmlns:a16="http://schemas.microsoft.com/office/drawing/2014/main" id="{A3B1BC34-0A11-0791-C34A-A00FA192C176}"/>
              </a:ext>
            </a:extLst>
          </p:cNvPr>
          <p:cNvSpPr txBox="1">
            <a:spLocks/>
          </p:cNvSpPr>
          <p:nvPr/>
        </p:nvSpPr>
        <p:spPr>
          <a:xfrm>
            <a:off x="6140361" y="3522425"/>
            <a:ext cx="1169761" cy="383832"/>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2800"/>
              <a:buFont typeface="Cabin"/>
              <a:buNone/>
              <a:defRPr sz="1600" b="0" i="0" u="none" strike="noStrike" cap="none">
                <a:solidFill>
                  <a:schemeClr val="lt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2800"/>
              <a:buFont typeface="Cabin"/>
              <a:buNone/>
              <a:defRPr sz="2800" b="0" i="0" u="none" strike="noStrike" cap="none">
                <a:solidFill>
                  <a:schemeClr val="dk1"/>
                </a:solidFill>
                <a:latin typeface="Cabin"/>
                <a:ea typeface="Cabin"/>
                <a:cs typeface="Cabin"/>
                <a:sym typeface="Cabin"/>
              </a:defRPr>
            </a:lvl9pPr>
          </a:lstStyle>
          <a:p>
            <a:pPr marL="0" indent="0" algn="l"/>
            <a:r>
              <a:rPr lang="fr-BE" dirty="0"/>
              <a:t>Encadrant :</a:t>
            </a:r>
          </a:p>
        </p:txBody>
      </p:sp>
      <p:sp>
        <p:nvSpPr>
          <p:cNvPr id="20" name="ZoneTexte 19">
            <a:extLst>
              <a:ext uri="{FF2B5EF4-FFF2-40B4-BE49-F238E27FC236}">
                <a16:creationId xmlns:a16="http://schemas.microsoft.com/office/drawing/2014/main" id="{1030CF13-E15C-B0DA-983A-7D889D3140C6}"/>
              </a:ext>
            </a:extLst>
          </p:cNvPr>
          <p:cNvSpPr txBox="1"/>
          <p:nvPr/>
        </p:nvSpPr>
        <p:spPr>
          <a:xfrm>
            <a:off x="6071465" y="4108407"/>
            <a:ext cx="2411482" cy="369332"/>
          </a:xfrm>
          <a:prstGeom prst="rect">
            <a:avLst/>
          </a:prstGeom>
          <a:noFill/>
        </p:spPr>
        <p:txBody>
          <a:bodyPr wrap="square" rtlCol="0">
            <a:spAutoFit/>
          </a:bodyPr>
          <a:lstStyle/>
          <a:p>
            <a:r>
              <a:rPr lang="fr-FR" sz="1800" dirty="0">
                <a:solidFill>
                  <a:srgbClr val="000000"/>
                </a:solidFill>
                <a:effectLst/>
                <a:latin typeface="Calibri" panose="020F0502020204030204" pitchFamily="34" charset="0"/>
                <a:ea typeface="Calibri" panose="020F0502020204030204" pitchFamily="34" charset="0"/>
              </a:rPr>
              <a:t>M.</a:t>
            </a:r>
            <a:r>
              <a:rPr lang="fr-FR" sz="1800" spc="-45" dirty="0">
                <a:solidFill>
                  <a:srgbClr val="000000"/>
                </a:solidFill>
                <a:effectLst/>
                <a:latin typeface="Calibri" panose="020F0502020204030204" pitchFamily="34" charset="0"/>
                <a:ea typeface="Calibri" panose="020F0502020204030204" pitchFamily="34" charset="0"/>
              </a:rPr>
              <a:t> </a:t>
            </a:r>
            <a:r>
              <a:rPr lang="fr-FR" sz="1800" dirty="0">
                <a:solidFill>
                  <a:srgbClr val="000000"/>
                </a:solidFill>
                <a:effectLst/>
                <a:latin typeface="Calibri" panose="020F0502020204030204" pitchFamily="34" charset="0"/>
                <a:ea typeface="Calibri" panose="020F0502020204030204" pitchFamily="34" charset="0"/>
              </a:rPr>
              <a:t>El MIDAOUI Omar</a:t>
            </a:r>
            <a:endParaRPr lang="fr-BE" dirty="0"/>
          </a:p>
        </p:txBody>
      </p:sp>
      <p:grpSp>
        <p:nvGrpSpPr>
          <p:cNvPr id="2" name="Google Shape;332;p32">
            <a:extLst>
              <a:ext uri="{FF2B5EF4-FFF2-40B4-BE49-F238E27FC236}">
                <a16:creationId xmlns:a16="http://schemas.microsoft.com/office/drawing/2014/main" id="{115134CB-82A0-FAAD-7F61-95BBFCF38E0F}"/>
              </a:ext>
            </a:extLst>
          </p:cNvPr>
          <p:cNvGrpSpPr/>
          <p:nvPr/>
        </p:nvGrpSpPr>
        <p:grpSpPr>
          <a:xfrm>
            <a:off x="7932253" y="4341090"/>
            <a:ext cx="1082244" cy="1040450"/>
            <a:chOff x="2492775" y="345250"/>
            <a:chExt cx="956800" cy="1040450"/>
          </a:xfrm>
          <a:solidFill>
            <a:srgbClr val="549DFE"/>
          </a:solidFill>
        </p:grpSpPr>
        <p:sp>
          <p:nvSpPr>
            <p:cNvPr id="3" name="Google Shape;333;p32">
              <a:extLst>
                <a:ext uri="{FF2B5EF4-FFF2-40B4-BE49-F238E27FC236}">
                  <a16:creationId xmlns:a16="http://schemas.microsoft.com/office/drawing/2014/main" id="{B4854B8D-5534-8624-6FA8-833D9176724E}"/>
                </a:ext>
              </a:extLst>
            </p:cNvPr>
            <p:cNvSpPr/>
            <p:nvPr/>
          </p:nvSpPr>
          <p:spPr>
            <a:xfrm>
              <a:off x="2509700" y="345250"/>
              <a:ext cx="939875" cy="940825"/>
            </a:xfrm>
            <a:custGeom>
              <a:avLst/>
              <a:gdLst/>
              <a:ahLst/>
              <a:cxnLst/>
              <a:rect l="l" t="t" r="r" b="b"/>
              <a:pathLst>
                <a:path w="37595" h="37633" extrusionOk="0">
                  <a:moveTo>
                    <a:pt x="20226" y="1"/>
                  </a:moveTo>
                  <a:cubicBezTo>
                    <a:pt x="10038" y="1"/>
                    <a:pt x="0" y="8647"/>
                    <a:pt x="0" y="18835"/>
                  </a:cubicBezTo>
                  <a:cubicBezTo>
                    <a:pt x="0" y="29023"/>
                    <a:pt x="8985" y="37633"/>
                    <a:pt x="19135" y="37633"/>
                  </a:cubicBezTo>
                  <a:cubicBezTo>
                    <a:pt x="29323" y="37633"/>
                    <a:pt x="37594" y="29399"/>
                    <a:pt x="37594" y="19211"/>
                  </a:cubicBezTo>
                  <a:cubicBezTo>
                    <a:pt x="37594" y="9061"/>
                    <a:pt x="30414" y="1"/>
                    <a:pt x="202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4;p32">
              <a:extLst>
                <a:ext uri="{FF2B5EF4-FFF2-40B4-BE49-F238E27FC236}">
                  <a16:creationId xmlns:a16="http://schemas.microsoft.com/office/drawing/2014/main" id="{A258AB95-510D-2747-79D8-5736BB4395EB}"/>
                </a:ext>
              </a:extLst>
            </p:cNvPr>
            <p:cNvSpPr/>
            <p:nvPr/>
          </p:nvSpPr>
          <p:spPr>
            <a:xfrm>
              <a:off x="2492775" y="909175"/>
              <a:ext cx="476525" cy="476525"/>
            </a:xfrm>
            <a:custGeom>
              <a:avLst/>
              <a:gdLst/>
              <a:ahLst/>
              <a:cxnLst/>
              <a:rect l="l" t="t" r="r" b="b"/>
              <a:pathLst>
                <a:path w="19061" h="19061" fill="none" extrusionOk="0">
                  <a:moveTo>
                    <a:pt x="11241" y="940"/>
                  </a:moveTo>
                  <a:cubicBezTo>
                    <a:pt x="15978" y="1880"/>
                    <a:pt x="19061" y="6504"/>
                    <a:pt x="18121" y="11241"/>
                  </a:cubicBezTo>
                  <a:cubicBezTo>
                    <a:pt x="17181" y="15978"/>
                    <a:pt x="12557" y="19061"/>
                    <a:pt x="7820" y="18083"/>
                  </a:cubicBezTo>
                  <a:cubicBezTo>
                    <a:pt x="3083" y="17143"/>
                    <a:pt x="0" y="12519"/>
                    <a:pt x="978" y="7820"/>
                  </a:cubicBezTo>
                  <a:cubicBezTo>
                    <a:pt x="1918" y="3083"/>
                    <a:pt x="6504" y="0"/>
                    <a:pt x="11241" y="94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5;p32">
              <a:extLst>
                <a:ext uri="{FF2B5EF4-FFF2-40B4-BE49-F238E27FC236}">
                  <a16:creationId xmlns:a16="http://schemas.microsoft.com/office/drawing/2014/main" id="{4313CB77-4D1E-BCD4-8C6A-B503723A0009}"/>
                </a:ext>
              </a:extLst>
            </p:cNvPr>
            <p:cNvSpPr/>
            <p:nvPr/>
          </p:nvSpPr>
          <p:spPr>
            <a:xfrm>
              <a:off x="2909125" y="498900"/>
              <a:ext cx="391000" cy="410300"/>
            </a:xfrm>
            <a:custGeom>
              <a:avLst/>
              <a:gdLst/>
              <a:ahLst/>
              <a:cxnLst/>
              <a:rect l="l" t="t" r="r" b="b"/>
              <a:pathLst>
                <a:path w="15640" h="16412" extrusionOk="0">
                  <a:moveTo>
                    <a:pt x="3809" y="1"/>
                  </a:moveTo>
                  <a:cubicBezTo>
                    <a:pt x="2266" y="1"/>
                    <a:pt x="1011" y="365"/>
                    <a:pt x="301" y="584"/>
                  </a:cubicBezTo>
                  <a:cubicBezTo>
                    <a:pt x="76" y="622"/>
                    <a:pt x="1" y="922"/>
                    <a:pt x="151" y="1110"/>
                  </a:cubicBezTo>
                  <a:lnTo>
                    <a:pt x="14249" y="16411"/>
                  </a:lnTo>
                  <a:cubicBezTo>
                    <a:pt x="15640" y="11411"/>
                    <a:pt x="14098" y="6110"/>
                    <a:pt x="10301" y="2577"/>
                  </a:cubicBezTo>
                  <a:cubicBezTo>
                    <a:pt x="8024" y="547"/>
                    <a:pt x="5701" y="1"/>
                    <a:pt x="3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6;p32">
              <a:extLst>
                <a:ext uri="{FF2B5EF4-FFF2-40B4-BE49-F238E27FC236}">
                  <a16:creationId xmlns:a16="http://schemas.microsoft.com/office/drawing/2014/main" id="{3B9E5C3C-3B52-8CAB-03CF-5F542DE7FD66}"/>
                </a:ext>
              </a:extLst>
            </p:cNvPr>
            <p:cNvSpPr/>
            <p:nvPr/>
          </p:nvSpPr>
          <p:spPr>
            <a:xfrm>
              <a:off x="3030375" y="786050"/>
              <a:ext cx="407925" cy="451150"/>
            </a:xfrm>
            <a:custGeom>
              <a:avLst/>
              <a:gdLst/>
              <a:ahLst/>
              <a:cxnLst/>
              <a:rect l="l" t="t" r="r" b="b"/>
              <a:pathLst>
                <a:path w="16317" h="18046" fill="none" extrusionOk="0">
                  <a:moveTo>
                    <a:pt x="0" y="0"/>
                  </a:moveTo>
                  <a:cubicBezTo>
                    <a:pt x="226" y="376"/>
                    <a:pt x="16316" y="18046"/>
                    <a:pt x="16316" y="18046"/>
                  </a:cubicBezTo>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24;p32">
            <a:extLst>
              <a:ext uri="{FF2B5EF4-FFF2-40B4-BE49-F238E27FC236}">
                <a16:creationId xmlns:a16="http://schemas.microsoft.com/office/drawing/2014/main" id="{126EFCEF-3F02-D46D-8187-8098482BA6E7}"/>
              </a:ext>
            </a:extLst>
          </p:cNvPr>
          <p:cNvGrpSpPr/>
          <p:nvPr/>
        </p:nvGrpSpPr>
        <p:grpSpPr>
          <a:xfrm>
            <a:off x="120059" y="4031509"/>
            <a:ext cx="1427426" cy="1267921"/>
            <a:chOff x="3722100" y="238100"/>
            <a:chExt cx="1227475" cy="1176725"/>
          </a:xfrm>
          <a:solidFill>
            <a:srgbClr val="549DFE"/>
          </a:solidFill>
        </p:grpSpPr>
        <p:sp>
          <p:nvSpPr>
            <p:cNvPr id="12" name="Google Shape;325;p32">
              <a:extLst>
                <a:ext uri="{FF2B5EF4-FFF2-40B4-BE49-F238E27FC236}">
                  <a16:creationId xmlns:a16="http://schemas.microsoft.com/office/drawing/2014/main" id="{7984390A-F775-B3D9-C90F-1AA66931B2D2}"/>
                </a:ext>
              </a:extLst>
            </p:cNvPr>
            <p:cNvSpPr/>
            <p:nvPr/>
          </p:nvSpPr>
          <p:spPr>
            <a:xfrm>
              <a:off x="3903500" y="374600"/>
              <a:ext cx="960550" cy="920250"/>
            </a:xfrm>
            <a:custGeom>
              <a:avLst/>
              <a:gdLst/>
              <a:ahLst/>
              <a:cxnLst/>
              <a:rect l="l" t="t" r="r" b="b"/>
              <a:pathLst>
                <a:path w="38422" h="36810" extrusionOk="0">
                  <a:moveTo>
                    <a:pt x="19902" y="0"/>
                  </a:moveTo>
                  <a:cubicBezTo>
                    <a:pt x="10688" y="0"/>
                    <a:pt x="680" y="453"/>
                    <a:pt x="226" y="1609"/>
                  </a:cubicBezTo>
                  <a:cubicBezTo>
                    <a:pt x="226" y="1609"/>
                    <a:pt x="0" y="34541"/>
                    <a:pt x="2970" y="35594"/>
                  </a:cubicBezTo>
                  <a:cubicBezTo>
                    <a:pt x="4663" y="36202"/>
                    <a:pt x="15366" y="36809"/>
                    <a:pt x="24357" y="36809"/>
                  </a:cubicBezTo>
                  <a:cubicBezTo>
                    <a:pt x="30939" y="36809"/>
                    <a:pt x="36603" y="36484"/>
                    <a:pt x="37143" y="35594"/>
                  </a:cubicBezTo>
                  <a:cubicBezTo>
                    <a:pt x="38421" y="33489"/>
                    <a:pt x="36918" y="1834"/>
                    <a:pt x="35263" y="782"/>
                  </a:cubicBezTo>
                  <a:cubicBezTo>
                    <a:pt x="34517" y="307"/>
                    <a:pt x="27478" y="0"/>
                    <a:pt x="199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6;p32">
              <a:extLst>
                <a:ext uri="{FF2B5EF4-FFF2-40B4-BE49-F238E27FC236}">
                  <a16:creationId xmlns:a16="http://schemas.microsoft.com/office/drawing/2014/main" id="{14BC3069-DE93-84AE-ACCB-FBB2B80065E6}"/>
                </a:ext>
              </a:extLst>
            </p:cNvPr>
            <p:cNvSpPr/>
            <p:nvPr/>
          </p:nvSpPr>
          <p:spPr>
            <a:xfrm>
              <a:off x="3722100" y="238100"/>
              <a:ext cx="621275" cy="596400"/>
            </a:xfrm>
            <a:custGeom>
              <a:avLst/>
              <a:gdLst/>
              <a:ahLst/>
              <a:cxnLst/>
              <a:rect l="l" t="t" r="r" b="b"/>
              <a:pathLst>
                <a:path w="24851" h="23856" extrusionOk="0">
                  <a:moveTo>
                    <a:pt x="13101" y="1"/>
                  </a:moveTo>
                  <a:cubicBezTo>
                    <a:pt x="7068" y="1"/>
                    <a:pt x="406" y="300"/>
                    <a:pt x="113" y="1054"/>
                  </a:cubicBezTo>
                  <a:cubicBezTo>
                    <a:pt x="113" y="1054"/>
                    <a:pt x="0" y="22370"/>
                    <a:pt x="1880" y="23046"/>
                  </a:cubicBezTo>
                  <a:cubicBezTo>
                    <a:pt x="2961" y="23457"/>
                    <a:pt x="9845" y="23855"/>
                    <a:pt x="15659" y="23855"/>
                  </a:cubicBezTo>
                  <a:cubicBezTo>
                    <a:pt x="19958" y="23855"/>
                    <a:pt x="23672" y="23637"/>
                    <a:pt x="24023" y="23046"/>
                  </a:cubicBezTo>
                  <a:cubicBezTo>
                    <a:pt x="24850" y="21693"/>
                    <a:pt x="23873" y="1204"/>
                    <a:pt x="22783" y="490"/>
                  </a:cubicBezTo>
                  <a:cubicBezTo>
                    <a:pt x="22300" y="190"/>
                    <a:pt x="17899" y="1"/>
                    <a:pt x="131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7;p32">
              <a:extLst>
                <a:ext uri="{FF2B5EF4-FFF2-40B4-BE49-F238E27FC236}">
                  <a16:creationId xmlns:a16="http://schemas.microsoft.com/office/drawing/2014/main" id="{7D26789A-A852-173C-6264-A72FA1CCEF3D}"/>
                </a:ext>
              </a:extLst>
            </p:cNvPr>
            <p:cNvSpPr/>
            <p:nvPr/>
          </p:nvSpPr>
          <p:spPr>
            <a:xfrm>
              <a:off x="4590525" y="1058600"/>
              <a:ext cx="359050" cy="356225"/>
            </a:xfrm>
            <a:custGeom>
              <a:avLst/>
              <a:gdLst/>
              <a:ahLst/>
              <a:cxnLst/>
              <a:rect l="l" t="t" r="r" b="b"/>
              <a:pathLst>
                <a:path w="14362" h="14249" fill="none" extrusionOk="0">
                  <a:moveTo>
                    <a:pt x="76" y="790"/>
                  </a:moveTo>
                  <a:cubicBezTo>
                    <a:pt x="76" y="790"/>
                    <a:pt x="0" y="13084"/>
                    <a:pt x="1091" y="13459"/>
                  </a:cubicBezTo>
                  <a:cubicBezTo>
                    <a:pt x="2181" y="13835"/>
                    <a:pt x="13422" y="14249"/>
                    <a:pt x="13873" y="13459"/>
                  </a:cubicBezTo>
                  <a:cubicBezTo>
                    <a:pt x="14361" y="12670"/>
                    <a:pt x="13797" y="828"/>
                    <a:pt x="13158" y="452"/>
                  </a:cubicBezTo>
                  <a:cubicBezTo>
                    <a:pt x="12519" y="38"/>
                    <a:pt x="376" y="1"/>
                    <a:pt x="76" y="79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Picture Placeholder 5">
            <a:extLst>
              <a:ext uri="{FF2B5EF4-FFF2-40B4-BE49-F238E27FC236}">
                <a16:creationId xmlns:a16="http://schemas.microsoft.com/office/drawing/2014/main" id="{99315294-6276-006A-5568-F9027A6A0E2D}"/>
              </a:ext>
            </a:extLst>
          </p:cNvPr>
          <p:cNvSpPr>
            <a:spLocks noGrp="1"/>
          </p:cNvSpPr>
          <p:nvPr>
            <p:ph type="pic" idx="2"/>
          </p:nvPr>
        </p:nvSpPr>
        <p:spPr/>
      </p:sp>
      <p:pic>
        <p:nvPicPr>
          <p:cNvPr id="15" name="Picture 2" descr="Préparer Sofia pour son rendez-vous chez le dentiste – Deux minutes pour  mieux vivre l'autisme">
            <a:extLst>
              <a:ext uri="{FF2B5EF4-FFF2-40B4-BE49-F238E27FC236}">
                <a16:creationId xmlns:a16="http://schemas.microsoft.com/office/drawing/2014/main" id="{AF13EDC0-FFD7-F180-0CD0-F3404EE0F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84" y="674325"/>
            <a:ext cx="3696241" cy="37052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F4B1C72-5D2E-553B-3BFA-E7FA81D85574}"/>
              </a:ext>
            </a:extLst>
          </p:cNvPr>
          <p:cNvSpPr txBox="1"/>
          <p:nvPr/>
        </p:nvSpPr>
        <p:spPr>
          <a:xfrm>
            <a:off x="-9964379" y="4761262"/>
            <a:ext cx="31366132" cy="307777"/>
          </a:xfrm>
          <a:prstGeom prst="rect">
            <a:avLst/>
          </a:prstGeom>
          <a:noFill/>
        </p:spPr>
        <p:txBody>
          <a:bodyPr wrap="square">
            <a:spAutoFit/>
          </a:bodyPr>
          <a:lstStyle/>
          <a:p>
            <a:pPr algn="ctr"/>
            <a:r>
              <a:rPr lang="fr-FR" sz="1400" b="1" u="sng" dirty="0">
                <a:effectLst/>
                <a:latin typeface="Times New Roman" panose="02020603050405020304" pitchFamily="18" charset="0"/>
                <a:ea typeface="Times New Roman" panose="02020603050405020304" pitchFamily="18" charset="0"/>
              </a:rPr>
              <a:t>Classe : 4iir10</a:t>
            </a:r>
            <a:endParaRPr lang="fr-FR"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B51C7402-9C56-4885-D3EB-21192C8FC538}"/>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76763963-2CFD-1581-173F-C7ADA15AF66A}"/>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67ACA362-DC77-3C45-4898-913CCB9DC9E1}"/>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E8C3CDE1-8AF0-DB46-6B14-13A8687A0656}"/>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4E1DA81-EA42-715E-E13F-AAD979D2D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742" y="457199"/>
            <a:ext cx="6850626" cy="38345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719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7E7DADB4-A582-0E3C-9279-321FB2091016}"/>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12452EAB-EDA9-A0DF-5784-394283E14F17}"/>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7F597E56-115B-37F7-C11E-ECD1BDFB6121}"/>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762D18C3-A6C0-45ED-DAA1-FED75EDE83EF}"/>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A6C7F8C-2781-4FC6-8CE1-ED1AD25A9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7747" y="302342"/>
            <a:ext cx="7020233" cy="4313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579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D6D58007-CFC1-285A-0C8D-B7C83EB71020}"/>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9252F8E5-1DB3-B8CC-04C7-9F3B3450B37E}"/>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6A228569-8395-2A09-0DF9-C055BD1D4D02}"/>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3A288E4C-94CC-0C8A-A6C8-70CDB414FF59}"/>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E59DCDD-E860-226C-D2AF-7309BAB044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52" y="272846"/>
            <a:ext cx="7167716" cy="4380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811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054F95F6-2032-4B11-6368-E7982B531F27}"/>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227C9975-E783-1495-3F97-2C7BED27B3E8}"/>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36ED056E-424C-E856-BB74-C572A1344E8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685F4183-35D6-1E48-F7FB-5500A0305C2A}"/>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08E8ACD-9105-2D22-1AD5-E1B12D618E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7084" y="118467"/>
            <a:ext cx="577596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39A0021-C9D6-2F66-B8DE-C804EF7B92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116" y="2217654"/>
            <a:ext cx="5775960" cy="252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6371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054F95F6-2032-4B11-6368-E7982B531F27}"/>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227C9975-E783-1495-3F97-2C7BED27B3E8}"/>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36ED056E-424C-E856-BB74-C572A1344E8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685F4183-35D6-1E48-F7FB-5500A0305C2A}"/>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4F8F68A0-1D32-A21B-3C04-501B66B901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252" y="190825"/>
            <a:ext cx="6939116" cy="3879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351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054F95F6-2032-4B11-6368-E7982B531F27}"/>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227C9975-E783-1495-3F97-2C7BED27B3E8}"/>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36ED056E-424C-E856-BB74-C572A1344E8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685F4183-35D6-1E48-F7FB-5500A0305C2A}"/>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755442C-5DA2-A8EF-E20E-FBED26AFA5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611" y="332473"/>
            <a:ext cx="7038879" cy="3610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32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054F95F6-2032-4B11-6368-E7982B531F27}"/>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227C9975-E783-1495-3F97-2C7BED27B3E8}"/>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36ED056E-424C-E856-BB74-C572A1344E8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685F4183-35D6-1E48-F7FB-5500A0305C2A}"/>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A1A60BE-D3AC-35CB-3C2E-C89957E692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573" y="361970"/>
            <a:ext cx="7356853" cy="350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1895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054F95F6-2032-4B11-6368-E7982B531F27}"/>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227C9975-E783-1495-3F97-2C7BED27B3E8}"/>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36ED056E-424C-E856-BB74-C572A1344E8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685F4183-35D6-1E48-F7FB-5500A0305C2A}"/>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EE23C50C-D2A2-2963-F2C2-D4C5F5B3C4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515" y="725897"/>
            <a:ext cx="8325586" cy="2409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700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6;p35">
            <a:extLst>
              <a:ext uri="{FF2B5EF4-FFF2-40B4-BE49-F238E27FC236}">
                <a16:creationId xmlns:a16="http://schemas.microsoft.com/office/drawing/2014/main" id="{6B59883D-F67E-0005-C258-1661F379E0A9}"/>
              </a:ext>
            </a:extLst>
          </p:cNvPr>
          <p:cNvSpPr txBox="1">
            <a:spLocks noGrp="1"/>
          </p:cNvSpPr>
          <p:nvPr>
            <p:ph type="title"/>
          </p:nvPr>
        </p:nvSpPr>
        <p:spPr>
          <a:xfrm>
            <a:off x="5293615" y="1056282"/>
            <a:ext cx="2980200" cy="556596"/>
          </a:xfrm>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conclusion</a:t>
            </a:r>
            <a:endParaRPr sz="2400" dirty="0">
              <a:solidFill>
                <a:srgbClr val="0070C0"/>
              </a:solidFill>
            </a:endParaRPr>
          </a:p>
        </p:txBody>
      </p:sp>
      <p:sp>
        <p:nvSpPr>
          <p:cNvPr id="12" name="Google Shape;389;p35">
            <a:extLst>
              <a:ext uri="{FF2B5EF4-FFF2-40B4-BE49-F238E27FC236}">
                <a16:creationId xmlns:a16="http://schemas.microsoft.com/office/drawing/2014/main" id="{624481BB-52DC-69E1-ECDF-C8EFEFE5203F}"/>
              </a:ext>
            </a:extLst>
          </p:cNvPr>
          <p:cNvSpPr txBox="1">
            <a:spLocks/>
          </p:cNvSpPr>
          <p:nvPr/>
        </p:nvSpPr>
        <p:spPr>
          <a:xfrm>
            <a:off x="3720971" y="947551"/>
            <a:ext cx="1311639" cy="789183"/>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Cabin"/>
              <a:buNone/>
              <a:defRPr sz="15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lgn="ctr"/>
            <a:r>
              <a:rPr lang="en" sz="4000" dirty="0">
                <a:solidFill>
                  <a:schemeClr val="bg1"/>
                </a:solidFill>
              </a:rPr>
              <a:t>05</a:t>
            </a:r>
          </a:p>
        </p:txBody>
      </p:sp>
      <p:grpSp>
        <p:nvGrpSpPr>
          <p:cNvPr id="2" name="Google Shape;401;p36">
            <a:extLst>
              <a:ext uri="{FF2B5EF4-FFF2-40B4-BE49-F238E27FC236}">
                <a16:creationId xmlns:a16="http://schemas.microsoft.com/office/drawing/2014/main" id="{C1645F8E-D684-C0A8-F51B-C62F30D00B51}"/>
              </a:ext>
            </a:extLst>
          </p:cNvPr>
          <p:cNvGrpSpPr/>
          <p:nvPr/>
        </p:nvGrpSpPr>
        <p:grpSpPr>
          <a:xfrm>
            <a:off x="-559220" y="190825"/>
            <a:ext cx="1327753" cy="1477127"/>
            <a:chOff x="3832050" y="1555950"/>
            <a:chExt cx="1102325" cy="1329750"/>
          </a:xfrm>
          <a:solidFill>
            <a:srgbClr val="549DFE"/>
          </a:solidFill>
        </p:grpSpPr>
        <p:sp>
          <p:nvSpPr>
            <p:cNvPr id="3" name="Google Shape;402;p36">
              <a:extLst>
                <a:ext uri="{FF2B5EF4-FFF2-40B4-BE49-F238E27FC236}">
                  <a16:creationId xmlns:a16="http://schemas.microsoft.com/office/drawing/2014/main" id="{250D84F7-4435-D4CA-1328-FB166740BAA4}"/>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3;p36">
              <a:extLst>
                <a:ext uri="{FF2B5EF4-FFF2-40B4-BE49-F238E27FC236}">
                  <a16:creationId xmlns:a16="http://schemas.microsoft.com/office/drawing/2014/main" id="{8D343588-51CE-5F6A-945F-A6F6013D4FC8}"/>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4;p36">
              <a:extLst>
                <a:ext uri="{FF2B5EF4-FFF2-40B4-BE49-F238E27FC236}">
                  <a16:creationId xmlns:a16="http://schemas.microsoft.com/office/drawing/2014/main" id="{E7A7D1C4-EC8D-B1E6-F4A1-B76F2C354249}"/>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2" descr="مثل في السر كوب من icone archives - besiktasbahcevecicekfest.com">
            <a:extLst>
              <a:ext uri="{FF2B5EF4-FFF2-40B4-BE49-F238E27FC236}">
                <a16:creationId xmlns:a16="http://schemas.microsoft.com/office/drawing/2014/main" id="{FC3AFB1B-5CDF-0C59-0AC1-EBE8965D3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44" y="631560"/>
            <a:ext cx="3810778" cy="3880380"/>
          </a:xfrm>
          <a:prstGeom prst="ellipse">
            <a:avLst/>
          </a:prstGeom>
          <a:noFill/>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5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title"/>
          </p:nvPr>
        </p:nvSpPr>
        <p:spPr>
          <a:xfrm>
            <a:off x="2053936" y="1110155"/>
            <a:ext cx="24276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70C0"/>
                </a:solidFill>
              </a:rPr>
              <a:t>Introduction</a:t>
            </a:r>
            <a:endParaRPr dirty="0">
              <a:solidFill>
                <a:srgbClr val="0070C0"/>
              </a:solidFill>
            </a:endParaRPr>
          </a:p>
        </p:txBody>
      </p:sp>
      <p:sp>
        <p:nvSpPr>
          <p:cNvPr id="352" name="Google Shape;352;p34"/>
          <p:cNvSpPr txBox="1">
            <a:spLocks noGrp="1"/>
          </p:cNvSpPr>
          <p:nvPr>
            <p:ph type="subTitle" idx="2"/>
          </p:nvPr>
        </p:nvSpPr>
        <p:spPr>
          <a:xfrm>
            <a:off x="2053936" y="2919671"/>
            <a:ext cx="2715075"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BE" dirty="0"/>
              <a:t>D</a:t>
            </a:r>
            <a:r>
              <a:rPr lang="en" dirty="0"/>
              <a:t>iagramme de cas d’utilisation</a:t>
            </a:r>
          </a:p>
          <a:p>
            <a:pPr marL="0" lvl="0" indent="0" algn="l" rtl="0">
              <a:spcBef>
                <a:spcPts val="0"/>
              </a:spcBef>
              <a:spcAft>
                <a:spcPts val="0"/>
              </a:spcAft>
              <a:buNone/>
            </a:pPr>
            <a:r>
              <a:rPr lang="fr-BE" dirty="0"/>
              <a:t>D</a:t>
            </a:r>
            <a:r>
              <a:rPr lang="en" dirty="0"/>
              <a:t>iagramme de classe</a:t>
            </a:r>
            <a:endParaRPr dirty="0"/>
          </a:p>
        </p:txBody>
      </p:sp>
      <p:sp>
        <p:nvSpPr>
          <p:cNvPr id="353" name="Google Shape;353;p34"/>
          <p:cNvSpPr txBox="1">
            <a:spLocks noGrp="1"/>
          </p:cNvSpPr>
          <p:nvPr>
            <p:ph type="subTitle" idx="3"/>
          </p:nvPr>
        </p:nvSpPr>
        <p:spPr>
          <a:xfrm>
            <a:off x="5810506" y="1583079"/>
            <a:ext cx="24324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BE" dirty="0"/>
              <a:t>O</a:t>
            </a:r>
            <a:r>
              <a:rPr lang="en" dirty="0"/>
              <a:t>utils utilises</a:t>
            </a:r>
          </a:p>
          <a:p>
            <a:pPr marL="0" lvl="0" indent="0" algn="l" rtl="0">
              <a:spcBef>
                <a:spcPts val="0"/>
              </a:spcBef>
              <a:spcAft>
                <a:spcPts val="0"/>
              </a:spcAft>
              <a:buNone/>
            </a:pPr>
            <a:endParaRPr dirty="0"/>
          </a:p>
        </p:txBody>
      </p:sp>
      <p:sp>
        <p:nvSpPr>
          <p:cNvPr id="354" name="Google Shape;354;p34"/>
          <p:cNvSpPr txBox="1">
            <a:spLocks noGrp="1"/>
          </p:cNvSpPr>
          <p:nvPr>
            <p:ph type="subTitle" idx="4"/>
          </p:nvPr>
        </p:nvSpPr>
        <p:spPr>
          <a:xfrm>
            <a:off x="2064600" y="1498637"/>
            <a:ext cx="2467598" cy="6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BE" dirty="0"/>
              <a:t>Présentation de l’application</a:t>
            </a:r>
            <a:endParaRPr lang="en" dirty="0"/>
          </a:p>
          <a:p>
            <a:pPr marL="0" lvl="0" indent="0" algn="l" rtl="0">
              <a:spcBef>
                <a:spcPts val="0"/>
              </a:spcBef>
              <a:spcAft>
                <a:spcPts val="0"/>
              </a:spcAft>
              <a:buNone/>
            </a:pPr>
            <a:r>
              <a:rPr lang="fr-BE" dirty="0"/>
              <a:t>P</a:t>
            </a:r>
            <a:r>
              <a:rPr lang="en" dirty="0"/>
              <a:t>roblematique </a:t>
            </a:r>
          </a:p>
          <a:p>
            <a:pPr marL="0" lvl="0" indent="0" algn="l" rtl="0">
              <a:spcBef>
                <a:spcPts val="0"/>
              </a:spcBef>
              <a:spcAft>
                <a:spcPts val="0"/>
              </a:spcAft>
              <a:buNone/>
            </a:pPr>
            <a:endParaRPr dirty="0"/>
          </a:p>
        </p:txBody>
      </p:sp>
      <p:sp>
        <p:nvSpPr>
          <p:cNvPr id="355" name="Google Shape;355;p34"/>
          <p:cNvSpPr txBox="1">
            <a:spLocks noGrp="1"/>
          </p:cNvSpPr>
          <p:nvPr>
            <p:ph type="title" idx="5"/>
          </p:nvPr>
        </p:nvSpPr>
        <p:spPr>
          <a:xfrm>
            <a:off x="5695703" y="1136609"/>
            <a:ext cx="328035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BE" sz="2000" dirty="0">
                <a:solidFill>
                  <a:srgbClr val="0070C0"/>
                </a:solidFill>
              </a:rPr>
              <a:t>C</a:t>
            </a:r>
            <a:r>
              <a:rPr lang="en" sz="2000" dirty="0">
                <a:solidFill>
                  <a:srgbClr val="0070C0"/>
                </a:solidFill>
              </a:rPr>
              <a:t>adrages du projet </a:t>
            </a:r>
            <a:endParaRPr sz="2000" dirty="0">
              <a:solidFill>
                <a:srgbClr val="0070C0"/>
              </a:solidFill>
            </a:endParaRPr>
          </a:p>
        </p:txBody>
      </p:sp>
      <p:sp>
        <p:nvSpPr>
          <p:cNvPr id="356" name="Google Shape;356;p34"/>
          <p:cNvSpPr txBox="1">
            <a:spLocks noGrp="1"/>
          </p:cNvSpPr>
          <p:nvPr>
            <p:ph type="title" idx="6"/>
          </p:nvPr>
        </p:nvSpPr>
        <p:spPr>
          <a:xfrm>
            <a:off x="2064600" y="2476854"/>
            <a:ext cx="24288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70C0"/>
                </a:solidFill>
              </a:rPr>
              <a:t>conception</a:t>
            </a:r>
            <a:endParaRPr dirty="0">
              <a:solidFill>
                <a:srgbClr val="0070C0"/>
              </a:solidFill>
            </a:endParaRPr>
          </a:p>
        </p:txBody>
      </p:sp>
      <p:sp>
        <p:nvSpPr>
          <p:cNvPr id="357" name="Google Shape;357;p34"/>
          <p:cNvSpPr txBox="1">
            <a:spLocks noGrp="1"/>
          </p:cNvSpPr>
          <p:nvPr>
            <p:ph type="title" idx="7"/>
          </p:nvPr>
        </p:nvSpPr>
        <p:spPr>
          <a:xfrm>
            <a:off x="5863800" y="2500399"/>
            <a:ext cx="2431200" cy="48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70C0"/>
                </a:solidFill>
              </a:rPr>
              <a:t>Realisation</a:t>
            </a:r>
            <a:endParaRPr dirty="0">
              <a:solidFill>
                <a:srgbClr val="0070C0"/>
              </a:solidFill>
            </a:endParaRPr>
          </a:p>
        </p:txBody>
      </p:sp>
      <p:sp>
        <p:nvSpPr>
          <p:cNvPr id="358" name="Google Shape;358;p34"/>
          <p:cNvSpPr txBox="1">
            <a:spLocks noGrp="1"/>
          </p:cNvSpPr>
          <p:nvPr>
            <p:ph type="title" idx="8"/>
          </p:nvPr>
        </p:nvSpPr>
        <p:spPr>
          <a:xfrm>
            <a:off x="837211" y="1341091"/>
            <a:ext cx="1083900" cy="692700"/>
          </a:xfrm>
          <a:prstGeom prst="rect">
            <a:avLst/>
          </a:prstGeom>
          <a:solidFill>
            <a:srgbClr val="549DFE"/>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9" name="Google Shape;359;p34"/>
          <p:cNvSpPr txBox="1">
            <a:spLocks noGrp="1"/>
          </p:cNvSpPr>
          <p:nvPr>
            <p:ph type="title" idx="9"/>
          </p:nvPr>
        </p:nvSpPr>
        <p:spPr>
          <a:xfrm>
            <a:off x="4611803" y="1341091"/>
            <a:ext cx="1083900" cy="692700"/>
          </a:xfrm>
          <a:prstGeom prst="rect">
            <a:avLst/>
          </a:prstGeom>
          <a:solidFill>
            <a:srgbClr val="549DFE"/>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0" name="Google Shape;360;p34"/>
          <p:cNvSpPr txBox="1">
            <a:spLocks noGrp="1"/>
          </p:cNvSpPr>
          <p:nvPr>
            <p:ph type="title" idx="13"/>
          </p:nvPr>
        </p:nvSpPr>
        <p:spPr>
          <a:xfrm>
            <a:off x="837211" y="2741899"/>
            <a:ext cx="1083900" cy="692700"/>
          </a:xfrm>
          <a:prstGeom prst="rect">
            <a:avLst/>
          </a:prstGeom>
          <a:solidFill>
            <a:srgbClr val="549DFE"/>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1" name="Google Shape;361;p34"/>
          <p:cNvSpPr txBox="1">
            <a:spLocks noGrp="1"/>
          </p:cNvSpPr>
          <p:nvPr>
            <p:ph type="title" idx="14"/>
          </p:nvPr>
        </p:nvSpPr>
        <p:spPr>
          <a:xfrm>
            <a:off x="4650602" y="2741899"/>
            <a:ext cx="1083900" cy="692700"/>
          </a:xfrm>
          <a:prstGeom prst="rect">
            <a:avLst/>
          </a:prstGeom>
          <a:solidFill>
            <a:srgbClr val="549DFE"/>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62" name="Google Shape;362;p34"/>
          <p:cNvSpPr txBox="1">
            <a:spLocks noGrp="1"/>
          </p:cNvSpPr>
          <p:nvPr>
            <p:ph type="title" idx="15"/>
          </p:nvPr>
        </p:nvSpPr>
        <p:spPr>
          <a:xfrm>
            <a:off x="713100" y="578375"/>
            <a:ext cx="7717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 </a:t>
            </a:r>
            <a:endParaRPr dirty="0"/>
          </a:p>
        </p:txBody>
      </p:sp>
      <p:grpSp>
        <p:nvGrpSpPr>
          <p:cNvPr id="363" name="Google Shape;363;p34"/>
          <p:cNvGrpSpPr/>
          <p:nvPr/>
        </p:nvGrpSpPr>
        <p:grpSpPr>
          <a:xfrm>
            <a:off x="7769598" y="-377920"/>
            <a:ext cx="1322604" cy="1267921"/>
            <a:chOff x="3722100" y="238100"/>
            <a:chExt cx="1227475" cy="1176725"/>
          </a:xfrm>
          <a:solidFill>
            <a:srgbClr val="549DFE"/>
          </a:solidFill>
        </p:grpSpPr>
        <p:sp>
          <p:nvSpPr>
            <p:cNvPr id="364" name="Google Shape;364;p34"/>
            <p:cNvSpPr/>
            <p:nvPr/>
          </p:nvSpPr>
          <p:spPr>
            <a:xfrm>
              <a:off x="3903500" y="374600"/>
              <a:ext cx="960550" cy="920250"/>
            </a:xfrm>
            <a:custGeom>
              <a:avLst/>
              <a:gdLst/>
              <a:ahLst/>
              <a:cxnLst/>
              <a:rect l="l" t="t" r="r" b="b"/>
              <a:pathLst>
                <a:path w="38422" h="36810" extrusionOk="0">
                  <a:moveTo>
                    <a:pt x="19902" y="0"/>
                  </a:moveTo>
                  <a:cubicBezTo>
                    <a:pt x="10688" y="0"/>
                    <a:pt x="680" y="453"/>
                    <a:pt x="226" y="1609"/>
                  </a:cubicBezTo>
                  <a:cubicBezTo>
                    <a:pt x="226" y="1609"/>
                    <a:pt x="0" y="34541"/>
                    <a:pt x="2970" y="35594"/>
                  </a:cubicBezTo>
                  <a:cubicBezTo>
                    <a:pt x="4663" y="36202"/>
                    <a:pt x="15366" y="36809"/>
                    <a:pt x="24357" y="36809"/>
                  </a:cubicBezTo>
                  <a:cubicBezTo>
                    <a:pt x="30939" y="36809"/>
                    <a:pt x="36603" y="36484"/>
                    <a:pt x="37143" y="35594"/>
                  </a:cubicBezTo>
                  <a:cubicBezTo>
                    <a:pt x="38421" y="33489"/>
                    <a:pt x="36918" y="1834"/>
                    <a:pt x="35263" y="782"/>
                  </a:cubicBezTo>
                  <a:cubicBezTo>
                    <a:pt x="34517" y="307"/>
                    <a:pt x="27478" y="0"/>
                    <a:pt x="199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722100" y="238100"/>
              <a:ext cx="621275" cy="596400"/>
            </a:xfrm>
            <a:custGeom>
              <a:avLst/>
              <a:gdLst/>
              <a:ahLst/>
              <a:cxnLst/>
              <a:rect l="l" t="t" r="r" b="b"/>
              <a:pathLst>
                <a:path w="24851" h="23856" extrusionOk="0">
                  <a:moveTo>
                    <a:pt x="13101" y="1"/>
                  </a:moveTo>
                  <a:cubicBezTo>
                    <a:pt x="7068" y="1"/>
                    <a:pt x="406" y="300"/>
                    <a:pt x="113" y="1054"/>
                  </a:cubicBezTo>
                  <a:cubicBezTo>
                    <a:pt x="113" y="1054"/>
                    <a:pt x="0" y="22370"/>
                    <a:pt x="1880" y="23046"/>
                  </a:cubicBezTo>
                  <a:cubicBezTo>
                    <a:pt x="2961" y="23457"/>
                    <a:pt x="9845" y="23855"/>
                    <a:pt x="15659" y="23855"/>
                  </a:cubicBezTo>
                  <a:cubicBezTo>
                    <a:pt x="19958" y="23855"/>
                    <a:pt x="23672" y="23637"/>
                    <a:pt x="24023" y="23046"/>
                  </a:cubicBezTo>
                  <a:cubicBezTo>
                    <a:pt x="24850" y="21693"/>
                    <a:pt x="23873" y="1204"/>
                    <a:pt x="22783" y="490"/>
                  </a:cubicBezTo>
                  <a:cubicBezTo>
                    <a:pt x="22300" y="190"/>
                    <a:pt x="17899" y="1"/>
                    <a:pt x="131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590525" y="1058600"/>
              <a:ext cx="359050" cy="356225"/>
            </a:xfrm>
            <a:custGeom>
              <a:avLst/>
              <a:gdLst/>
              <a:ahLst/>
              <a:cxnLst/>
              <a:rect l="l" t="t" r="r" b="b"/>
              <a:pathLst>
                <a:path w="14362" h="14249" fill="none" extrusionOk="0">
                  <a:moveTo>
                    <a:pt x="76" y="790"/>
                  </a:moveTo>
                  <a:cubicBezTo>
                    <a:pt x="76" y="790"/>
                    <a:pt x="0" y="13084"/>
                    <a:pt x="1091" y="13459"/>
                  </a:cubicBezTo>
                  <a:cubicBezTo>
                    <a:pt x="2181" y="13835"/>
                    <a:pt x="13422" y="14249"/>
                    <a:pt x="13873" y="13459"/>
                  </a:cubicBezTo>
                  <a:cubicBezTo>
                    <a:pt x="14361" y="12670"/>
                    <a:pt x="13797" y="828"/>
                    <a:pt x="13158" y="452"/>
                  </a:cubicBezTo>
                  <a:cubicBezTo>
                    <a:pt x="12519" y="38"/>
                    <a:pt x="376" y="1"/>
                    <a:pt x="76" y="79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4"/>
          <p:cNvGrpSpPr/>
          <p:nvPr/>
        </p:nvGrpSpPr>
        <p:grpSpPr>
          <a:xfrm>
            <a:off x="-172925" y="4143987"/>
            <a:ext cx="1322600" cy="1110850"/>
            <a:chOff x="2299150" y="2916775"/>
            <a:chExt cx="1322600" cy="1110850"/>
          </a:xfrm>
          <a:solidFill>
            <a:srgbClr val="549DFE"/>
          </a:solidFill>
        </p:grpSpPr>
        <p:sp>
          <p:nvSpPr>
            <p:cNvPr id="368" name="Google Shape;368;p34"/>
            <p:cNvSpPr/>
            <p:nvPr/>
          </p:nvSpPr>
          <p:spPr>
            <a:xfrm>
              <a:off x="2509700" y="3085875"/>
              <a:ext cx="939875" cy="941750"/>
            </a:xfrm>
            <a:custGeom>
              <a:avLst/>
              <a:gdLst/>
              <a:ahLst/>
              <a:cxnLst/>
              <a:rect l="l" t="t" r="r" b="b"/>
              <a:pathLst>
                <a:path w="37595" h="37670" extrusionOk="0">
                  <a:moveTo>
                    <a:pt x="20226" y="0"/>
                  </a:moveTo>
                  <a:cubicBezTo>
                    <a:pt x="10038" y="0"/>
                    <a:pt x="0" y="8685"/>
                    <a:pt x="0" y="18873"/>
                  </a:cubicBezTo>
                  <a:cubicBezTo>
                    <a:pt x="0" y="29061"/>
                    <a:pt x="8985" y="37670"/>
                    <a:pt x="19135" y="37670"/>
                  </a:cubicBezTo>
                  <a:cubicBezTo>
                    <a:pt x="29323" y="37670"/>
                    <a:pt x="37594" y="29399"/>
                    <a:pt x="37594" y="19249"/>
                  </a:cubicBezTo>
                  <a:cubicBezTo>
                    <a:pt x="37594" y="9061"/>
                    <a:pt x="30414" y="0"/>
                    <a:pt x="202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2944450" y="2916775"/>
              <a:ext cx="677300" cy="541075"/>
            </a:xfrm>
            <a:custGeom>
              <a:avLst/>
              <a:gdLst/>
              <a:ahLst/>
              <a:cxnLst/>
              <a:rect l="l" t="t" r="r" b="b"/>
              <a:pathLst>
                <a:path w="27092" h="21643" extrusionOk="0">
                  <a:moveTo>
                    <a:pt x="23856" y="0"/>
                  </a:moveTo>
                  <a:cubicBezTo>
                    <a:pt x="21659" y="0"/>
                    <a:pt x="18055" y="1793"/>
                    <a:pt x="15392" y="4283"/>
                  </a:cubicBezTo>
                  <a:cubicBezTo>
                    <a:pt x="15392" y="4283"/>
                    <a:pt x="430" y="16689"/>
                    <a:pt x="91" y="20336"/>
                  </a:cubicBezTo>
                  <a:cubicBezTo>
                    <a:pt x="1" y="21213"/>
                    <a:pt x="742" y="21642"/>
                    <a:pt x="2032" y="21642"/>
                  </a:cubicBezTo>
                  <a:cubicBezTo>
                    <a:pt x="6104" y="21642"/>
                    <a:pt x="15645" y="17370"/>
                    <a:pt x="21783" y="9434"/>
                  </a:cubicBezTo>
                  <a:cubicBezTo>
                    <a:pt x="27092" y="2533"/>
                    <a:pt x="26468" y="0"/>
                    <a:pt x="23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3243950" y="3305800"/>
              <a:ext cx="340325" cy="310450"/>
            </a:xfrm>
            <a:custGeom>
              <a:avLst/>
              <a:gdLst/>
              <a:ahLst/>
              <a:cxnLst/>
              <a:rect l="l" t="t" r="r" b="b"/>
              <a:pathLst>
                <a:path w="13613" h="12418" extrusionOk="0">
                  <a:moveTo>
                    <a:pt x="12281" y="1"/>
                  </a:moveTo>
                  <a:cubicBezTo>
                    <a:pt x="11234" y="1"/>
                    <a:pt x="9395" y="1218"/>
                    <a:pt x="7923" y="2707"/>
                  </a:cubicBezTo>
                  <a:cubicBezTo>
                    <a:pt x="7923" y="2707"/>
                    <a:pt x="141" y="9700"/>
                    <a:pt x="29" y="11692"/>
                  </a:cubicBezTo>
                  <a:cubicBezTo>
                    <a:pt x="1" y="12174"/>
                    <a:pt x="474" y="12418"/>
                    <a:pt x="1255" y="12418"/>
                  </a:cubicBezTo>
                  <a:cubicBezTo>
                    <a:pt x="3646" y="12418"/>
                    <a:pt x="8916" y="10128"/>
                    <a:pt x="11495" y="5339"/>
                  </a:cubicBezTo>
                  <a:cubicBezTo>
                    <a:pt x="13613" y="1394"/>
                    <a:pt x="13401" y="1"/>
                    <a:pt x="122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2299150" y="3213700"/>
              <a:ext cx="761325" cy="761300"/>
            </a:xfrm>
            <a:custGeom>
              <a:avLst/>
              <a:gdLst/>
              <a:ahLst/>
              <a:cxnLst/>
              <a:rect l="l" t="t" r="r" b="b"/>
              <a:pathLst>
                <a:path w="30453" h="30452" fill="none" extrusionOk="0">
                  <a:moveTo>
                    <a:pt x="30452" y="15226"/>
                  </a:moveTo>
                  <a:cubicBezTo>
                    <a:pt x="30452" y="23647"/>
                    <a:pt x="23648" y="30451"/>
                    <a:pt x="15227" y="30451"/>
                  </a:cubicBezTo>
                  <a:cubicBezTo>
                    <a:pt x="6843" y="30451"/>
                    <a:pt x="1" y="23647"/>
                    <a:pt x="1" y="15226"/>
                  </a:cubicBezTo>
                  <a:cubicBezTo>
                    <a:pt x="1" y="6805"/>
                    <a:pt x="6843" y="0"/>
                    <a:pt x="15227" y="0"/>
                  </a:cubicBezTo>
                  <a:cubicBezTo>
                    <a:pt x="23648" y="0"/>
                    <a:pt x="30452" y="6805"/>
                    <a:pt x="30452" y="15226"/>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61;p34">
            <a:extLst>
              <a:ext uri="{FF2B5EF4-FFF2-40B4-BE49-F238E27FC236}">
                <a16:creationId xmlns:a16="http://schemas.microsoft.com/office/drawing/2014/main" id="{FF90E2DC-2168-6DB7-6176-D7B2C635DC50}"/>
              </a:ext>
            </a:extLst>
          </p:cNvPr>
          <p:cNvSpPr txBox="1">
            <a:spLocks/>
          </p:cNvSpPr>
          <p:nvPr/>
        </p:nvSpPr>
        <p:spPr>
          <a:xfrm>
            <a:off x="3263389" y="4006712"/>
            <a:ext cx="1083900" cy="692700"/>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Unbounded"/>
              <a:buNone/>
              <a:defRPr sz="3000" b="1" i="0" u="none" strike="noStrike" cap="none">
                <a:solidFill>
                  <a:schemeClr val="lt1"/>
                </a:solidFill>
                <a:latin typeface="Unbounded"/>
                <a:ea typeface="Unbounded"/>
                <a:cs typeface="Unbounded"/>
                <a:sym typeface="Unbounded"/>
              </a:defRPr>
            </a:lvl1pPr>
            <a:lvl2pPr marR="0" lvl="1"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2pPr>
            <a:lvl3pPr marR="0" lvl="2"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3pPr>
            <a:lvl4pPr marR="0" lvl="3"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4pPr>
            <a:lvl5pPr marR="0" lvl="4"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5pPr>
            <a:lvl6pPr marR="0" lvl="5"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6pPr>
            <a:lvl7pPr marR="0" lvl="6"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7pPr>
            <a:lvl8pPr marR="0" lvl="7"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8pPr>
            <a:lvl9pPr marR="0" lvl="8" algn="ctr" rtl="0">
              <a:lnSpc>
                <a:spcPct val="100000"/>
              </a:lnSpc>
              <a:spcBef>
                <a:spcPts val="0"/>
              </a:spcBef>
              <a:spcAft>
                <a:spcPts val="0"/>
              </a:spcAft>
              <a:buClr>
                <a:schemeClr val="dk1"/>
              </a:buClr>
              <a:buSzPts val="4800"/>
              <a:buFont typeface="Krona One"/>
              <a:buNone/>
              <a:defRPr sz="4800" b="0" i="0" u="none" strike="noStrike" cap="none">
                <a:solidFill>
                  <a:schemeClr val="dk1"/>
                </a:solidFill>
                <a:latin typeface="Krona One"/>
                <a:ea typeface="Krona One"/>
                <a:cs typeface="Krona One"/>
                <a:sym typeface="Krona One"/>
              </a:defRPr>
            </a:lvl9pPr>
          </a:lstStyle>
          <a:p>
            <a:r>
              <a:rPr lang="en" dirty="0"/>
              <a:t>05</a:t>
            </a:r>
          </a:p>
        </p:txBody>
      </p:sp>
      <p:sp>
        <p:nvSpPr>
          <p:cNvPr id="5" name="Google Shape;357;p34">
            <a:extLst>
              <a:ext uri="{FF2B5EF4-FFF2-40B4-BE49-F238E27FC236}">
                <a16:creationId xmlns:a16="http://schemas.microsoft.com/office/drawing/2014/main" id="{DDEA7755-D282-A3FF-C54D-9F6F697D9C31}"/>
              </a:ext>
            </a:extLst>
          </p:cNvPr>
          <p:cNvSpPr txBox="1">
            <a:spLocks/>
          </p:cNvSpPr>
          <p:nvPr/>
        </p:nvSpPr>
        <p:spPr>
          <a:xfrm>
            <a:off x="4743722" y="4105689"/>
            <a:ext cx="2353314" cy="483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nbounded"/>
              <a:buNone/>
              <a:defRPr sz="2200" b="1" i="0" u="none" strike="noStrike" cap="none">
                <a:solidFill>
                  <a:schemeClr val="accent1"/>
                </a:solidFill>
                <a:latin typeface="Unbounded"/>
                <a:ea typeface="Unbounded"/>
                <a:cs typeface="Unbounded"/>
                <a:sym typeface="Unbounded"/>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fr-BE" sz="2000" dirty="0">
                <a:solidFill>
                  <a:srgbClr val="0070C0"/>
                </a:solidFill>
              </a:rPr>
              <a:t>Conclusion</a:t>
            </a:r>
          </a:p>
        </p:txBody>
      </p:sp>
      <p:grpSp>
        <p:nvGrpSpPr>
          <p:cNvPr id="2" name="Google Shape;332;p32">
            <a:extLst>
              <a:ext uri="{FF2B5EF4-FFF2-40B4-BE49-F238E27FC236}">
                <a16:creationId xmlns:a16="http://schemas.microsoft.com/office/drawing/2014/main" id="{C5EB5FCF-7036-011D-79CB-8B8ED8EE00AE}"/>
              </a:ext>
            </a:extLst>
          </p:cNvPr>
          <p:cNvGrpSpPr/>
          <p:nvPr/>
        </p:nvGrpSpPr>
        <p:grpSpPr>
          <a:xfrm>
            <a:off x="7696200" y="4313087"/>
            <a:ext cx="1303848" cy="1260375"/>
            <a:chOff x="2492775" y="345250"/>
            <a:chExt cx="956800" cy="1040450"/>
          </a:xfrm>
          <a:solidFill>
            <a:srgbClr val="549DFE"/>
          </a:solidFill>
        </p:grpSpPr>
        <p:sp>
          <p:nvSpPr>
            <p:cNvPr id="3" name="Google Shape;333;p32">
              <a:extLst>
                <a:ext uri="{FF2B5EF4-FFF2-40B4-BE49-F238E27FC236}">
                  <a16:creationId xmlns:a16="http://schemas.microsoft.com/office/drawing/2014/main" id="{55D4DF7C-F973-0C60-3683-CB63BE6FE947}"/>
                </a:ext>
              </a:extLst>
            </p:cNvPr>
            <p:cNvSpPr/>
            <p:nvPr/>
          </p:nvSpPr>
          <p:spPr>
            <a:xfrm>
              <a:off x="2509700" y="345250"/>
              <a:ext cx="939875" cy="940825"/>
            </a:xfrm>
            <a:custGeom>
              <a:avLst/>
              <a:gdLst/>
              <a:ahLst/>
              <a:cxnLst/>
              <a:rect l="l" t="t" r="r" b="b"/>
              <a:pathLst>
                <a:path w="37595" h="37633" extrusionOk="0">
                  <a:moveTo>
                    <a:pt x="20226" y="1"/>
                  </a:moveTo>
                  <a:cubicBezTo>
                    <a:pt x="10038" y="1"/>
                    <a:pt x="0" y="8647"/>
                    <a:pt x="0" y="18835"/>
                  </a:cubicBezTo>
                  <a:cubicBezTo>
                    <a:pt x="0" y="29023"/>
                    <a:pt x="8985" y="37633"/>
                    <a:pt x="19135" y="37633"/>
                  </a:cubicBezTo>
                  <a:cubicBezTo>
                    <a:pt x="29323" y="37633"/>
                    <a:pt x="37594" y="29399"/>
                    <a:pt x="37594" y="19211"/>
                  </a:cubicBezTo>
                  <a:cubicBezTo>
                    <a:pt x="37594" y="9061"/>
                    <a:pt x="30414" y="1"/>
                    <a:pt x="202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4;p32">
              <a:extLst>
                <a:ext uri="{FF2B5EF4-FFF2-40B4-BE49-F238E27FC236}">
                  <a16:creationId xmlns:a16="http://schemas.microsoft.com/office/drawing/2014/main" id="{6BBF2912-8610-141B-1D6C-459EFDB69578}"/>
                </a:ext>
              </a:extLst>
            </p:cNvPr>
            <p:cNvSpPr/>
            <p:nvPr/>
          </p:nvSpPr>
          <p:spPr>
            <a:xfrm>
              <a:off x="2492775" y="909175"/>
              <a:ext cx="476525" cy="476525"/>
            </a:xfrm>
            <a:custGeom>
              <a:avLst/>
              <a:gdLst/>
              <a:ahLst/>
              <a:cxnLst/>
              <a:rect l="l" t="t" r="r" b="b"/>
              <a:pathLst>
                <a:path w="19061" h="19061" fill="none" extrusionOk="0">
                  <a:moveTo>
                    <a:pt x="11241" y="940"/>
                  </a:moveTo>
                  <a:cubicBezTo>
                    <a:pt x="15978" y="1880"/>
                    <a:pt x="19061" y="6504"/>
                    <a:pt x="18121" y="11241"/>
                  </a:cubicBezTo>
                  <a:cubicBezTo>
                    <a:pt x="17181" y="15978"/>
                    <a:pt x="12557" y="19061"/>
                    <a:pt x="7820" y="18083"/>
                  </a:cubicBezTo>
                  <a:cubicBezTo>
                    <a:pt x="3083" y="17143"/>
                    <a:pt x="0" y="12519"/>
                    <a:pt x="978" y="7820"/>
                  </a:cubicBezTo>
                  <a:cubicBezTo>
                    <a:pt x="1918" y="3083"/>
                    <a:pt x="6504" y="0"/>
                    <a:pt x="11241" y="94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5;p32">
              <a:extLst>
                <a:ext uri="{FF2B5EF4-FFF2-40B4-BE49-F238E27FC236}">
                  <a16:creationId xmlns:a16="http://schemas.microsoft.com/office/drawing/2014/main" id="{49883DF8-406D-4E00-21B6-B37400F17075}"/>
                </a:ext>
              </a:extLst>
            </p:cNvPr>
            <p:cNvSpPr/>
            <p:nvPr/>
          </p:nvSpPr>
          <p:spPr>
            <a:xfrm>
              <a:off x="2909125" y="498900"/>
              <a:ext cx="391000" cy="410300"/>
            </a:xfrm>
            <a:custGeom>
              <a:avLst/>
              <a:gdLst/>
              <a:ahLst/>
              <a:cxnLst/>
              <a:rect l="l" t="t" r="r" b="b"/>
              <a:pathLst>
                <a:path w="15640" h="16412" extrusionOk="0">
                  <a:moveTo>
                    <a:pt x="3809" y="1"/>
                  </a:moveTo>
                  <a:cubicBezTo>
                    <a:pt x="2266" y="1"/>
                    <a:pt x="1011" y="365"/>
                    <a:pt x="301" y="584"/>
                  </a:cubicBezTo>
                  <a:cubicBezTo>
                    <a:pt x="76" y="622"/>
                    <a:pt x="1" y="922"/>
                    <a:pt x="151" y="1110"/>
                  </a:cubicBezTo>
                  <a:lnTo>
                    <a:pt x="14249" y="16411"/>
                  </a:lnTo>
                  <a:cubicBezTo>
                    <a:pt x="15640" y="11411"/>
                    <a:pt x="14098" y="6110"/>
                    <a:pt x="10301" y="2577"/>
                  </a:cubicBezTo>
                  <a:cubicBezTo>
                    <a:pt x="8024" y="547"/>
                    <a:pt x="5701" y="1"/>
                    <a:pt x="3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6;p32">
              <a:extLst>
                <a:ext uri="{FF2B5EF4-FFF2-40B4-BE49-F238E27FC236}">
                  <a16:creationId xmlns:a16="http://schemas.microsoft.com/office/drawing/2014/main" id="{96F82671-FE9E-B997-54A7-A89AEFA0F2CF}"/>
                </a:ext>
              </a:extLst>
            </p:cNvPr>
            <p:cNvSpPr/>
            <p:nvPr/>
          </p:nvSpPr>
          <p:spPr>
            <a:xfrm>
              <a:off x="3030375" y="786050"/>
              <a:ext cx="407925" cy="451150"/>
            </a:xfrm>
            <a:custGeom>
              <a:avLst/>
              <a:gdLst/>
              <a:ahLst/>
              <a:cxnLst/>
              <a:rect l="l" t="t" r="r" b="b"/>
              <a:pathLst>
                <a:path w="16317" h="18046" fill="none" extrusionOk="0">
                  <a:moveTo>
                    <a:pt x="0" y="0"/>
                  </a:moveTo>
                  <a:cubicBezTo>
                    <a:pt x="226" y="376"/>
                    <a:pt x="16316" y="18046"/>
                    <a:pt x="16316" y="18046"/>
                  </a:cubicBezTo>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5"/>
          <p:cNvSpPr txBox="1">
            <a:spLocks noGrp="1"/>
          </p:cNvSpPr>
          <p:nvPr>
            <p:ph type="title"/>
          </p:nvPr>
        </p:nvSpPr>
        <p:spPr>
          <a:xfrm>
            <a:off x="5451011" y="1065807"/>
            <a:ext cx="2980200" cy="556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introduction</a:t>
            </a:r>
            <a:endParaRPr sz="2400" dirty="0">
              <a:solidFill>
                <a:srgbClr val="0070C0"/>
              </a:solidFill>
            </a:endParaRPr>
          </a:p>
        </p:txBody>
      </p:sp>
      <p:sp>
        <p:nvSpPr>
          <p:cNvPr id="377" name="Google Shape;377;p35"/>
          <p:cNvSpPr txBox="1">
            <a:spLocks noGrp="1"/>
          </p:cNvSpPr>
          <p:nvPr>
            <p:ph type="subTitle" idx="1"/>
          </p:nvPr>
        </p:nvSpPr>
        <p:spPr>
          <a:xfrm>
            <a:off x="3703321" y="2355331"/>
            <a:ext cx="5440680" cy="2369020"/>
          </a:xfrm>
          <a:prstGeom prst="rect">
            <a:avLst/>
          </a:prstGeom>
        </p:spPr>
        <p:txBody>
          <a:bodyPr spcFirstLastPara="1" wrap="square" lIns="91425" tIns="91425" rIns="91425" bIns="91425" anchor="t" anchorCtr="0">
            <a:noAutofit/>
          </a:bodyPr>
          <a:lstStyle/>
          <a:p>
            <a:pPr marL="5715" marR="29845" indent="-6350" algn="just">
              <a:lnSpc>
                <a:spcPct val="104000"/>
              </a:lnSpc>
              <a:spcAft>
                <a:spcPts val="30"/>
              </a:spcAft>
            </a:pPr>
            <a:r>
              <a:rPr lang="fr-FR" sz="1800" kern="100" dirty="0">
                <a:solidFill>
                  <a:srgbClr val="000000"/>
                </a:solidFill>
                <a:effectLst/>
                <a:latin typeface="Calibri" panose="020F0502020204030204" pitchFamily="34" charset="0"/>
                <a:ea typeface="Calibri" panose="020F0502020204030204" pitchFamily="34" charset="0"/>
              </a:rPr>
              <a:t>La gestion efficace des dossiers médicaux est essentielle pour le bon fonctionnement des cabinets médicaux. Avec l'évolution rapide des technologies et l'augmentation des attentes en matière de soins de santé, les professionnels de santé doivent adopter des solutions numériques pour optimiser leurs opérations quotidiennes. </a:t>
            </a:r>
            <a:endParaRPr lang="en" dirty="0"/>
          </a:p>
          <a:p>
            <a:pPr marL="0" lvl="0" indent="0" algn="l" rtl="0">
              <a:spcBef>
                <a:spcPts val="0"/>
              </a:spcBef>
              <a:spcAft>
                <a:spcPts val="0"/>
              </a:spcAft>
              <a:buNone/>
            </a:pPr>
            <a:r>
              <a:rPr lang="en" dirty="0"/>
              <a:t>     </a:t>
            </a:r>
            <a:endParaRPr dirty="0"/>
          </a:p>
        </p:txBody>
      </p:sp>
      <p:grpSp>
        <p:nvGrpSpPr>
          <p:cNvPr id="379" name="Google Shape;379;p35"/>
          <p:cNvGrpSpPr/>
          <p:nvPr/>
        </p:nvGrpSpPr>
        <p:grpSpPr>
          <a:xfrm>
            <a:off x="179915" y="4037126"/>
            <a:ext cx="1078050" cy="993450"/>
            <a:chOff x="1262500" y="1673275"/>
            <a:chExt cx="1078050" cy="993450"/>
          </a:xfrm>
          <a:solidFill>
            <a:srgbClr val="549DFE"/>
          </a:solidFill>
        </p:grpSpPr>
        <p:sp>
          <p:nvSpPr>
            <p:cNvPr id="380" name="Google Shape;380;p35"/>
            <p:cNvSpPr/>
            <p:nvPr/>
          </p:nvSpPr>
          <p:spPr>
            <a:xfrm>
              <a:off x="1497475" y="1808600"/>
              <a:ext cx="712425" cy="858125"/>
            </a:xfrm>
            <a:custGeom>
              <a:avLst/>
              <a:gdLst/>
              <a:ahLst/>
              <a:cxnLst/>
              <a:rect l="l" t="t" r="r" b="b"/>
              <a:pathLst>
                <a:path w="28497" h="34325" fill="none" extrusionOk="0">
                  <a:moveTo>
                    <a:pt x="5677" y="31655"/>
                  </a:moveTo>
                  <a:cubicBezTo>
                    <a:pt x="14549" y="34324"/>
                    <a:pt x="25489" y="30114"/>
                    <a:pt x="26617" y="21054"/>
                  </a:cubicBezTo>
                  <a:cubicBezTo>
                    <a:pt x="28496" y="6054"/>
                    <a:pt x="11805" y="1"/>
                    <a:pt x="4812" y="10114"/>
                  </a:cubicBezTo>
                  <a:cubicBezTo>
                    <a:pt x="0" y="17106"/>
                    <a:pt x="8496" y="25753"/>
                    <a:pt x="15000" y="19550"/>
                  </a:cubicBezTo>
                </a:path>
              </a:pathLst>
            </a:custGeom>
            <a:grpFill/>
            <a:ln w="187975"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381" name="Google Shape;381;p35"/>
            <p:cNvSpPr/>
            <p:nvPr/>
          </p:nvSpPr>
          <p:spPr>
            <a:xfrm>
              <a:off x="1262500" y="1993750"/>
              <a:ext cx="183300" cy="467150"/>
            </a:xfrm>
            <a:custGeom>
              <a:avLst/>
              <a:gdLst/>
              <a:ahLst/>
              <a:cxnLst/>
              <a:rect l="l" t="t" r="r" b="b"/>
              <a:pathLst>
                <a:path w="7332" h="18686" fill="none" extrusionOk="0">
                  <a:moveTo>
                    <a:pt x="4587" y="1"/>
                  </a:moveTo>
                  <a:cubicBezTo>
                    <a:pt x="1" y="7482"/>
                    <a:pt x="4174" y="17031"/>
                    <a:pt x="7331" y="18685"/>
                  </a:cubicBezTo>
                </a:path>
              </a:pathLst>
            </a:custGeom>
            <a:grpFill/>
            <a:ln w="187975"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382" name="Google Shape;382;p35"/>
            <p:cNvSpPr/>
            <p:nvPr/>
          </p:nvSpPr>
          <p:spPr>
            <a:xfrm>
              <a:off x="1522850" y="1673275"/>
              <a:ext cx="316750" cy="121250"/>
            </a:xfrm>
            <a:custGeom>
              <a:avLst/>
              <a:gdLst/>
              <a:ahLst/>
              <a:cxnLst/>
              <a:rect l="l" t="t" r="r" b="b"/>
              <a:pathLst>
                <a:path w="12670" h="4850" fill="none" extrusionOk="0">
                  <a:moveTo>
                    <a:pt x="12669" y="0"/>
                  </a:moveTo>
                  <a:cubicBezTo>
                    <a:pt x="12669" y="0"/>
                    <a:pt x="5639" y="489"/>
                    <a:pt x="0" y="4850"/>
                  </a:cubicBezTo>
                </a:path>
              </a:pathLst>
            </a:custGeom>
            <a:grpFill/>
            <a:ln w="187975"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383" name="Google Shape;383;p35"/>
            <p:cNvSpPr/>
            <p:nvPr/>
          </p:nvSpPr>
          <p:spPr>
            <a:xfrm>
              <a:off x="1834875" y="1721200"/>
              <a:ext cx="505675" cy="862825"/>
            </a:xfrm>
            <a:custGeom>
              <a:avLst/>
              <a:gdLst/>
              <a:ahLst/>
              <a:cxnLst/>
              <a:rect l="l" t="t" r="r" b="b"/>
              <a:pathLst>
                <a:path w="20227" h="34513" fill="none" extrusionOk="0">
                  <a:moveTo>
                    <a:pt x="0" y="16504"/>
                  </a:moveTo>
                  <a:cubicBezTo>
                    <a:pt x="0" y="16504"/>
                    <a:pt x="5000" y="2895"/>
                    <a:pt x="12294" y="1467"/>
                  </a:cubicBezTo>
                  <a:cubicBezTo>
                    <a:pt x="19587" y="1"/>
                    <a:pt x="6617" y="15565"/>
                    <a:pt x="8234" y="18459"/>
                  </a:cubicBezTo>
                  <a:cubicBezTo>
                    <a:pt x="9850" y="21392"/>
                    <a:pt x="17331" y="13760"/>
                    <a:pt x="18797" y="19437"/>
                  </a:cubicBezTo>
                  <a:cubicBezTo>
                    <a:pt x="20226" y="25114"/>
                    <a:pt x="6128" y="23309"/>
                    <a:pt x="6467" y="27708"/>
                  </a:cubicBezTo>
                  <a:cubicBezTo>
                    <a:pt x="6805" y="32068"/>
                    <a:pt x="11993" y="34512"/>
                    <a:pt x="11993" y="34512"/>
                  </a:cubicBezTo>
                </a:path>
              </a:pathLst>
            </a:custGeom>
            <a:grpFill/>
            <a:ln w="23500"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grpSp>
      <p:sp>
        <p:nvSpPr>
          <p:cNvPr id="389" name="Google Shape;389;p35"/>
          <p:cNvSpPr txBox="1">
            <a:spLocks noGrp="1"/>
          </p:cNvSpPr>
          <p:nvPr>
            <p:ph type="title" idx="3"/>
          </p:nvPr>
        </p:nvSpPr>
        <p:spPr>
          <a:xfrm>
            <a:off x="3916180" y="949514"/>
            <a:ext cx="1311639" cy="789183"/>
          </a:xfrm>
          <a:prstGeom prst="rect">
            <a:avLst/>
          </a:prstGeom>
          <a:solidFill>
            <a:srgbClr val="549DFE"/>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 name="ZoneTexte 6">
            <a:extLst>
              <a:ext uri="{FF2B5EF4-FFF2-40B4-BE49-F238E27FC236}">
                <a16:creationId xmlns:a16="http://schemas.microsoft.com/office/drawing/2014/main" id="{7D010972-31EA-D92A-4CF1-E9ED4EC313EA}"/>
              </a:ext>
            </a:extLst>
          </p:cNvPr>
          <p:cNvSpPr txBox="1"/>
          <p:nvPr/>
        </p:nvSpPr>
        <p:spPr>
          <a:xfrm>
            <a:off x="4396541" y="2016777"/>
            <a:ext cx="2510852" cy="338554"/>
          </a:xfrm>
          <a:prstGeom prst="rect">
            <a:avLst/>
          </a:prstGeom>
          <a:noFill/>
        </p:spPr>
        <p:txBody>
          <a:bodyPr wrap="square" rtlCol="0">
            <a:spAutoFit/>
          </a:bodyPr>
          <a:lstStyle/>
          <a:p>
            <a:r>
              <a:rPr lang="fr-BE" sz="1600" dirty="0">
                <a:solidFill>
                  <a:srgbClr val="0070C0"/>
                </a:solidFill>
              </a:rPr>
              <a:t>Présentation du projet</a:t>
            </a:r>
          </a:p>
        </p:txBody>
      </p:sp>
      <p:grpSp>
        <p:nvGrpSpPr>
          <p:cNvPr id="11" name="Google Shape;332;p32">
            <a:extLst>
              <a:ext uri="{FF2B5EF4-FFF2-40B4-BE49-F238E27FC236}">
                <a16:creationId xmlns:a16="http://schemas.microsoft.com/office/drawing/2014/main" id="{F3F021CF-1BC8-360A-7EDC-A8AFA2ED74B1}"/>
              </a:ext>
            </a:extLst>
          </p:cNvPr>
          <p:cNvGrpSpPr/>
          <p:nvPr/>
        </p:nvGrpSpPr>
        <p:grpSpPr>
          <a:xfrm>
            <a:off x="-371104" y="-242357"/>
            <a:ext cx="1285337" cy="1191871"/>
            <a:chOff x="2492775" y="345250"/>
            <a:chExt cx="956800" cy="1040450"/>
          </a:xfrm>
          <a:solidFill>
            <a:srgbClr val="549DFE"/>
          </a:solidFill>
        </p:grpSpPr>
        <p:sp>
          <p:nvSpPr>
            <p:cNvPr id="12" name="Google Shape;333;p32">
              <a:extLst>
                <a:ext uri="{FF2B5EF4-FFF2-40B4-BE49-F238E27FC236}">
                  <a16:creationId xmlns:a16="http://schemas.microsoft.com/office/drawing/2014/main" id="{FAD4E46E-C8CB-E160-2BF5-851935C6395B}"/>
                </a:ext>
              </a:extLst>
            </p:cNvPr>
            <p:cNvSpPr/>
            <p:nvPr/>
          </p:nvSpPr>
          <p:spPr>
            <a:xfrm>
              <a:off x="2509700" y="345250"/>
              <a:ext cx="939875" cy="940825"/>
            </a:xfrm>
            <a:custGeom>
              <a:avLst/>
              <a:gdLst/>
              <a:ahLst/>
              <a:cxnLst/>
              <a:rect l="l" t="t" r="r" b="b"/>
              <a:pathLst>
                <a:path w="37595" h="37633" extrusionOk="0">
                  <a:moveTo>
                    <a:pt x="20226" y="1"/>
                  </a:moveTo>
                  <a:cubicBezTo>
                    <a:pt x="10038" y="1"/>
                    <a:pt x="0" y="8647"/>
                    <a:pt x="0" y="18835"/>
                  </a:cubicBezTo>
                  <a:cubicBezTo>
                    <a:pt x="0" y="29023"/>
                    <a:pt x="8985" y="37633"/>
                    <a:pt x="19135" y="37633"/>
                  </a:cubicBezTo>
                  <a:cubicBezTo>
                    <a:pt x="29323" y="37633"/>
                    <a:pt x="37594" y="29399"/>
                    <a:pt x="37594" y="19211"/>
                  </a:cubicBezTo>
                  <a:cubicBezTo>
                    <a:pt x="37594" y="9061"/>
                    <a:pt x="30414" y="1"/>
                    <a:pt x="202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4;p32">
              <a:extLst>
                <a:ext uri="{FF2B5EF4-FFF2-40B4-BE49-F238E27FC236}">
                  <a16:creationId xmlns:a16="http://schemas.microsoft.com/office/drawing/2014/main" id="{30BF9A6E-A36C-D6B4-29CF-4595047E3489}"/>
                </a:ext>
              </a:extLst>
            </p:cNvPr>
            <p:cNvSpPr/>
            <p:nvPr/>
          </p:nvSpPr>
          <p:spPr>
            <a:xfrm>
              <a:off x="2492775" y="909175"/>
              <a:ext cx="476525" cy="476525"/>
            </a:xfrm>
            <a:custGeom>
              <a:avLst/>
              <a:gdLst/>
              <a:ahLst/>
              <a:cxnLst/>
              <a:rect l="l" t="t" r="r" b="b"/>
              <a:pathLst>
                <a:path w="19061" h="19061" fill="none" extrusionOk="0">
                  <a:moveTo>
                    <a:pt x="11241" y="940"/>
                  </a:moveTo>
                  <a:cubicBezTo>
                    <a:pt x="15978" y="1880"/>
                    <a:pt x="19061" y="6504"/>
                    <a:pt x="18121" y="11241"/>
                  </a:cubicBezTo>
                  <a:cubicBezTo>
                    <a:pt x="17181" y="15978"/>
                    <a:pt x="12557" y="19061"/>
                    <a:pt x="7820" y="18083"/>
                  </a:cubicBezTo>
                  <a:cubicBezTo>
                    <a:pt x="3083" y="17143"/>
                    <a:pt x="0" y="12519"/>
                    <a:pt x="978" y="7820"/>
                  </a:cubicBezTo>
                  <a:cubicBezTo>
                    <a:pt x="1918" y="3083"/>
                    <a:pt x="6504" y="0"/>
                    <a:pt x="11241" y="940"/>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5;p32">
              <a:extLst>
                <a:ext uri="{FF2B5EF4-FFF2-40B4-BE49-F238E27FC236}">
                  <a16:creationId xmlns:a16="http://schemas.microsoft.com/office/drawing/2014/main" id="{B923D3E7-73A8-3842-0049-B813AEB620CE}"/>
                </a:ext>
              </a:extLst>
            </p:cNvPr>
            <p:cNvSpPr/>
            <p:nvPr/>
          </p:nvSpPr>
          <p:spPr>
            <a:xfrm>
              <a:off x="2909125" y="498900"/>
              <a:ext cx="391000" cy="410300"/>
            </a:xfrm>
            <a:custGeom>
              <a:avLst/>
              <a:gdLst/>
              <a:ahLst/>
              <a:cxnLst/>
              <a:rect l="l" t="t" r="r" b="b"/>
              <a:pathLst>
                <a:path w="15640" h="16412" extrusionOk="0">
                  <a:moveTo>
                    <a:pt x="3809" y="1"/>
                  </a:moveTo>
                  <a:cubicBezTo>
                    <a:pt x="2266" y="1"/>
                    <a:pt x="1011" y="365"/>
                    <a:pt x="301" y="584"/>
                  </a:cubicBezTo>
                  <a:cubicBezTo>
                    <a:pt x="76" y="622"/>
                    <a:pt x="1" y="922"/>
                    <a:pt x="151" y="1110"/>
                  </a:cubicBezTo>
                  <a:lnTo>
                    <a:pt x="14249" y="16411"/>
                  </a:lnTo>
                  <a:cubicBezTo>
                    <a:pt x="15640" y="11411"/>
                    <a:pt x="14098" y="6110"/>
                    <a:pt x="10301" y="2577"/>
                  </a:cubicBezTo>
                  <a:cubicBezTo>
                    <a:pt x="8024" y="547"/>
                    <a:pt x="5701" y="1"/>
                    <a:pt x="3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6;p32">
              <a:extLst>
                <a:ext uri="{FF2B5EF4-FFF2-40B4-BE49-F238E27FC236}">
                  <a16:creationId xmlns:a16="http://schemas.microsoft.com/office/drawing/2014/main" id="{FA3F424A-29BC-022A-0932-AFD0202BC725}"/>
                </a:ext>
              </a:extLst>
            </p:cNvPr>
            <p:cNvSpPr/>
            <p:nvPr/>
          </p:nvSpPr>
          <p:spPr>
            <a:xfrm>
              <a:off x="3030375" y="786050"/>
              <a:ext cx="407925" cy="451150"/>
            </a:xfrm>
            <a:custGeom>
              <a:avLst/>
              <a:gdLst/>
              <a:ahLst/>
              <a:cxnLst/>
              <a:rect l="l" t="t" r="r" b="b"/>
              <a:pathLst>
                <a:path w="16317" h="18046" fill="none" extrusionOk="0">
                  <a:moveTo>
                    <a:pt x="0" y="0"/>
                  </a:moveTo>
                  <a:cubicBezTo>
                    <a:pt x="226" y="376"/>
                    <a:pt x="16316" y="18046"/>
                    <a:pt x="16316" y="18046"/>
                  </a:cubicBezTo>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Préparer Sofia pour son rendez-vous chez le dentiste – Deux minutes pour  mieux vivre l'autisme">
            <a:extLst>
              <a:ext uri="{FF2B5EF4-FFF2-40B4-BE49-F238E27FC236}">
                <a16:creationId xmlns:a16="http://schemas.microsoft.com/office/drawing/2014/main" id="{FB01E693-249E-6D73-4057-53961D938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38" y="604764"/>
            <a:ext cx="3265107" cy="37052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6"/>
          <p:cNvSpPr txBox="1">
            <a:spLocks noGrp="1"/>
          </p:cNvSpPr>
          <p:nvPr>
            <p:ph type="title"/>
          </p:nvPr>
        </p:nvSpPr>
        <p:spPr>
          <a:xfrm>
            <a:off x="850775" y="1521700"/>
            <a:ext cx="3473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70C0"/>
                </a:solidFill>
              </a:rPr>
              <a:t>problematique</a:t>
            </a:r>
            <a:endParaRPr sz="1800" dirty="0">
              <a:solidFill>
                <a:srgbClr val="0070C0"/>
              </a:solidFill>
            </a:endParaRPr>
          </a:p>
        </p:txBody>
      </p:sp>
      <p:sp>
        <p:nvSpPr>
          <p:cNvPr id="399" name="Google Shape;399;p36"/>
          <p:cNvSpPr txBox="1">
            <a:spLocks noGrp="1"/>
          </p:cNvSpPr>
          <p:nvPr>
            <p:ph type="subTitle" idx="1"/>
          </p:nvPr>
        </p:nvSpPr>
        <p:spPr>
          <a:xfrm>
            <a:off x="82446" y="2397200"/>
            <a:ext cx="5046264" cy="1546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fr-FR" sz="1800" dirty="0">
                <a:solidFill>
                  <a:srgbClr val="212121"/>
                </a:solidFill>
                <a:effectLst/>
                <a:latin typeface="Calibri" panose="020F0502020204030204" pitchFamily="34" charset="0"/>
                <a:ea typeface="Calibri" panose="020F0502020204030204" pitchFamily="34" charset="0"/>
              </a:rPr>
              <a:t>La gestion des dossiers médicaux dans un cabinet de santé est une tâche complexe et critique qui exige précision, rapidité et confidentialité. Traditionnellement, les cabinets médicaux ont utilisé des méthodes papier pour gérer les dossiers des patients</a:t>
            </a:r>
            <a:endParaRPr sz="1800" dirty="0">
              <a:latin typeface="Calibri" panose="020F0502020204030204" pitchFamily="34" charset="0"/>
              <a:cs typeface="Calibri" panose="020F0502020204030204" pitchFamily="34" charset="0"/>
            </a:endParaRPr>
          </a:p>
        </p:txBody>
      </p:sp>
      <p:grpSp>
        <p:nvGrpSpPr>
          <p:cNvPr id="401" name="Google Shape;401;p36"/>
          <p:cNvGrpSpPr/>
          <p:nvPr/>
        </p:nvGrpSpPr>
        <p:grpSpPr>
          <a:xfrm>
            <a:off x="1708238" y="191950"/>
            <a:ext cx="1102325" cy="1329750"/>
            <a:chOff x="3832050" y="1555950"/>
            <a:chExt cx="1102325" cy="1329750"/>
          </a:xfrm>
          <a:solidFill>
            <a:srgbClr val="549DFE"/>
          </a:solidFill>
        </p:grpSpPr>
        <p:sp>
          <p:nvSpPr>
            <p:cNvPr id="402" name="Google Shape;402;p36"/>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6"/>
          <p:cNvGrpSpPr/>
          <p:nvPr/>
        </p:nvGrpSpPr>
        <p:grpSpPr>
          <a:xfrm>
            <a:off x="7574150" y="402500"/>
            <a:ext cx="1098725" cy="1119200"/>
            <a:chOff x="2450475" y="1760875"/>
            <a:chExt cx="1098725" cy="1119200"/>
          </a:xfrm>
        </p:grpSpPr>
        <p:sp>
          <p:nvSpPr>
            <p:cNvPr id="406" name="Google Shape;406;p36"/>
            <p:cNvSpPr/>
            <p:nvPr/>
          </p:nvSpPr>
          <p:spPr>
            <a:xfrm>
              <a:off x="2588625" y="1760875"/>
              <a:ext cx="960575" cy="920250"/>
            </a:xfrm>
            <a:custGeom>
              <a:avLst/>
              <a:gdLst/>
              <a:ahLst/>
              <a:cxnLst/>
              <a:rect l="l" t="t" r="r" b="b"/>
              <a:pathLst>
                <a:path w="38423" h="36810" extrusionOk="0">
                  <a:moveTo>
                    <a:pt x="19887" y="0"/>
                  </a:moveTo>
                  <a:cubicBezTo>
                    <a:pt x="10677" y="0"/>
                    <a:pt x="680" y="454"/>
                    <a:pt x="226" y="1609"/>
                  </a:cubicBezTo>
                  <a:cubicBezTo>
                    <a:pt x="226" y="1609"/>
                    <a:pt x="1" y="34542"/>
                    <a:pt x="2971" y="35594"/>
                  </a:cubicBezTo>
                  <a:cubicBezTo>
                    <a:pt x="4664" y="36202"/>
                    <a:pt x="15367" y="36810"/>
                    <a:pt x="24358" y="36810"/>
                  </a:cubicBezTo>
                  <a:cubicBezTo>
                    <a:pt x="30940" y="36810"/>
                    <a:pt x="36604" y="36484"/>
                    <a:pt x="37144" y="35594"/>
                  </a:cubicBezTo>
                  <a:cubicBezTo>
                    <a:pt x="38422" y="33489"/>
                    <a:pt x="36918" y="1835"/>
                    <a:pt x="35264" y="782"/>
                  </a:cubicBezTo>
                  <a:cubicBezTo>
                    <a:pt x="34501" y="307"/>
                    <a:pt x="27460" y="0"/>
                    <a:pt x="19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823600" y="2035125"/>
              <a:ext cx="416375" cy="416375"/>
            </a:xfrm>
            <a:custGeom>
              <a:avLst/>
              <a:gdLst/>
              <a:ahLst/>
              <a:cxnLst/>
              <a:rect l="l" t="t" r="r" b="b"/>
              <a:pathLst>
                <a:path w="16655" h="16655" extrusionOk="0">
                  <a:moveTo>
                    <a:pt x="8309" y="0"/>
                  </a:moveTo>
                  <a:cubicBezTo>
                    <a:pt x="3722" y="0"/>
                    <a:pt x="0" y="3722"/>
                    <a:pt x="0" y="8308"/>
                  </a:cubicBezTo>
                  <a:cubicBezTo>
                    <a:pt x="0" y="12932"/>
                    <a:pt x="3722" y="16654"/>
                    <a:pt x="8309" y="16654"/>
                  </a:cubicBezTo>
                  <a:cubicBezTo>
                    <a:pt x="12933" y="16654"/>
                    <a:pt x="16655" y="12932"/>
                    <a:pt x="16655" y="8308"/>
                  </a:cubicBezTo>
                  <a:cubicBezTo>
                    <a:pt x="16655" y="3722"/>
                    <a:pt x="12933" y="0"/>
                    <a:pt x="8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450475" y="2433625"/>
              <a:ext cx="447400" cy="446450"/>
            </a:xfrm>
            <a:custGeom>
              <a:avLst/>
              <a:gdLst/>
              <a:ahLst/>
              <a:cxnLst/>
              <a:rect l="l" t="t" r="r" b="b"/>
              <a:pathLst>
                <a:path w="17896" h="17858" fill="none" extrusionOk="0">
                  <a:moveTo>
                    <a:pt x="10189" y="677"/>
                  </a:moveTo>
                  <a:cubicBezTo>
                    <a:pt x="14737" y="1391"/>
                    <a:pt x="17895" y="5639"/>
                    <a:pt x="17181" y="10188"/>
                  </a:cubicBezTo>
                  <a:cubicBezTo>
                    <a:pt x="16467" y="14737"/>
                    <a:pt x="12219" y="17857"/>
                    <a:pt x="7670" y="17181"/>
                  </a:cubicBezTo>
                  <a:cubicBezTo>
                    <a:pt x="3121" y="16466"/>
                    <a:pt x="1" y="12218"/>
                    <a:pt x="715" y="7669"/>
                  </a:cubicBezTo>
                  <a:cubicBezTo>
                    <a:pt x="1392" y="3120"/>
                    <a:pt x="5640" y="0"/>
                    <a:pt x="10189" y="677"/>
                  </a:cubicBezTo>
                  <a:close/>
                </a:path>
              </a:pathLst>
            </a:custGeom>
            <a:no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rot="6984218">
            <a:off x="4877566" y="3691950"/>
            <a:ext cx="1211522" cy="1149496"/>
            <a:chOff x="1079225" y="4321775"/>
            <a:chExt cx="1211500" cy="1149475"/>
          </a:xfrm>
        </p:grpSpPr>
        <p:sp>
          <p:nvSpPr>
            <p:cNvPr id="410" name="Google Shape;410;p36"/>
            <p:cNvSpPr/>
            <p:nvPr/>
          </p:nvSpPr>
          <p:spPr>
            <a:xfrm>
              <a:off x="1079225" y="4700250"/>
              <a:ext cx="569575" cy="501550"/>
            </a:xfrm>
            <a:custGeom>
              <a:avLst/>
              <a:gdLst/>
              <a:ahLst/>
              <a:cxnLst/>
              <a:rect l="l" t="t" r="r" b="b"/>
              <a:pathLst>
                <a:path w="22783" h="20062" extrusionOk="0">
                  <a:moveTo>
                    <a:pt x="11390" y="0"/>
                  </a:moveTo>
                  <a:cubicBezTo>
                    <a:pt x="8278" y="0"/>
                    <a:pt x="5213" y="1441"/>
                    <a:pt x="3234" y="4148"/>
                  </a:cubicBezTo>
                  <a:cubicBezTo>
                    <a:pt x="1" y="8659"/>
                    <a:pt x="1016" y="14937"/>
                    <a:pt x="5527" y="18170"/>
                  </a:cubicBezTo>
                  <a:cubicBezTo>
                    <a:pt x="7294" y="19447"/>
                    <a:pt x="9343" y="20062"/>
                    <a:pt x="11375" y="20062"/>
                  </a:cubicBezTo>
                  <a:cubicBezTo>
                    <a:pt x="14486" y="20062"/>
                    <a:pt x="17556" y="18621"/>
                    <a:pt x="19512" y="15915"/>
                  </a:cubicBezTo>
                  <a:cubicBezTo>
                    <a:pt x="22783" y="11403"/>
                    <a:pt x="21768" y="5125"/>
                    <a:pt x="17256" y="1892"/>
                  </a:cubicBezTo>
                  <a:cubicBezTo>
                    <a:pt x="15474" y="615"/>
                    <a:pt x="13422" y="0"/>
                    <a:pt x="11390" y="0"/>
                  </a:cubicBezTo>
                  <a:close/>
                </a:path>
              </a:pathLst>
            </a:custGeom>
            <a:solidFill>
              <a:schemeClr val="dk2"/>
            </a:solidFill>
            <a:ln>
              <a:solidFill>
                <a:srgbClr val="549DF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1348975" y="4500350"/>
              <a:ext cx="941750" cy="970900"/>
            </a:xfrm>
            <a:custGeom>
              <a:avLst/>
              <a:gdLst/>
              <a:ahLst/>
              <a:cxnLst/>
              <a:rect l="l" t="t" r="r" b="b"/>
              <a:pathLst>
                <a:path w="37670" h="38836" fill="none" extrusionOk="0">
                  <a:moveTo>
                    <a:pt x="0" y="17708"/>
                  </a:moveTo>
                  <a:cubicBezTo>
                    <a:pt x="1880" y="38835"/>
                    <a:pt x="30978" y="37106"/>
                    <a:pt x="32895" y="21918"/>
                  </a:cubicBezTo>
                  <a:cubicBezTo>
                    <a:pt x="34812" y="6692"/>
                    <a:pt x="16730" y="1"/>
                    <a:pt x="13497" y="11204"/>
                  </a:cubicBezTo>
                  <a:cubicBezTo>
                    <a:pt x="11091" y="19474"/>
                    <a:pt x="32406" y="26730"/>
                    <a:pt x="37670" y="1542"/>
                  </a:cubicBezTo>
                </a:path>
              </a:pathLst>
            </a:custGeom>
            <a:noFill/>
            <a:ln w="187975"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489950" y="4321775"/>
              <a:ext cx="547950" cy="314875"/>
            </a:xfrm>
            <a:custGeom>
              <a:avLst/>
              <a:gdLst/>
              <a:ahLst/>
              <a:cxnLst/>
              <a:rect l="l" t="t" r="r" b="b"/>
              <a:pathLst>
                <a:path w="21918" h="12595" fill="none" extrusionOk="0">
                  <a:moveTo>
                    <a:pt x="0" y="12595"/>
                  </a:moveTo>
                  <a:cubicBezTo>
                    <a:pt x="226" y="11843"/>
                    <a:pt x="6241" y="1"/>
                    <a:pt x="21918" y="5640"/>
                  </a:cubicBezTo>
                </a:path>
              </a:pathLst>
            </a:custGeom>
            <a:noFill/>
            <a:ln w="23500"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1114000" y="5186450"/>
              <a:ext cx="217125" cy="100575"/>
            </a:xfrm>
            <a:custGeom>
              <a:avLst/>
              <a:gdLst/>
              <a:ahLst/>
              <a:cxnLst/>
              <a:rect l="l" t="t" r="r" b="b"/>
              <a:pathLst>
                <a:path w="8685" h="4023" fill="none" extrusionOk="0">
                  <a:moveTo>
                    <a:pt x="1" y="0"/>
                  </a:moveTo>
                  <a:cubicBezTo>
                    <a:pt x="1" y="0"/>
                    <a:pt x="2595" y="3609"/>
                    <a:pt x="8685" y="4023"/>
                  </a:cubicBezTo>
                </a:path>
              </a:pathLst>
            </a:custGeom>
            <a:noFill/>
            <a:ln w="23500" cap="rnd" cmpd="sng">
              <a:solidFill>
                <a:srgbClr val="549DFE"/>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6" name="Picture 8" descr="déterminez problématique avant projet ERP - ERP dédié à l'enseignement  supérieur">
            <a:extLst>
              <a:ext uri="{FF2B5EF4-FFF2-40B4-BE49-F238E27FC236}">
                <a16:creationId xmlns:a16="http://schemas.microsoft.com/office/drawing/2014/main" id="{0B53DB7F-2647-CE06-EFF4-5087C505F7BB}"/>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a:stretch>
            <a:fillRect/>
          </a:stretch>
        </p:blipFill>
        <p:spPr bwMode="auto">
          <a:xfrm>
            <a:off x="4819827" y="793800"/>
            <a:ext cx="3555900" cy="355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71" name="Google Shape;471;p38"/>
          <p:cNvSpPr txBox="1">
            <a:spLocks noGrp="1"/>
          </p:cNvSpPr>
          <p:nvPr>
            <p:ph type="title"/>
          </p:nvPr>
        </p:nvSpPr>
        <p:spPr>
          <a:xfrm>
            <a:off x="2276485" y="676204"/>
            <a:ext cx="5811551"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BE" dirty="0">
                <a:solidFill>
                  <a:srgbClr val="0070C0"/>
                </a:solidFill>
              </a:rPr>
              <a:t>Les outils utilisés</a:t>
            </a:r>
            <a:endParaRPr dirty="0">
              <a:solidFill>
                <a:srgbClr val="0070C0"/>
              </a:solidFill>
            </a:endParaRPr>
          </a:p>
        </p:txBody>
      </p:sp>
      <p:sp>
        <p:nvSpPr>
          <p:cNvPr id="477" name="Google Shape;477;p38"/>
          <p:cNvSpPr txBox="1">
            <a:spLocks noGrp="1"/>
          </p:cNvSpPr>
          <p:nvPr>
            <p:ph type="subTitle" idx="6"/>
          </p:nvPr>
        </p:nvSpPr>
        <p:spPr>
          <a:xfrm>
            <a:off x="1067783" y="4759672"/>
            <a:ext cx="2336400" cy="4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dirty="0">
                <a:solidFill>
                  <a:srgbClr val="0070C0"/>
                </a:solidFill>
              </a:rPr>
              <a:t>Navigateur de test </a:t>
            </a:r>
            <a:endParaRPr sz="1400" dirty="0">
              <a:solidFill>
                <a:srgbClr val="0070C0"/>
              </a:solidFill>
            </a:endParaRPr>
          </a:p>
        </p:txBody>
      </p:sp>
      <p:grpSp>
        <p:nvGrpSpPr>
          <p:cNvPr id="478" name="Google Shape;478;p38"/>
          <p:cNvGrpSpPr/>
          <p:nvPr/>
        </p:nvGrpSpPr>
        <p:grpSpPr>
          <a:xfrm>
            <a:off x="1683132" y="1665533"/>
            <a:ext cx="448235" cy="443294"/>
            <a:chOff x="-13531925" y="2075775"/>
            <a:chExt cx="356025" cy="352100"/>
          </a:xfrm>
        </p:grpSpPr>
        <p:sp>
          <p:nvSpPr>
            <p:cNvPr id="479" name="Google Shape;479;p38"/>
            <p:cNvSpPr/>
            <p:nvPr/>
          </p:nvSpPr>
          <p:spPr>
            <a:xfrm>
              <a:off x="-13531925" y="2075775"/>
              <a:ext cx="356025" cy="352100"/>
            </a:xfrm>
            <a:custGeom>
              <a:avLst/>
              <a:gdLst/>
              <a:ahLst/>
              <a:cxnLst/>
              <a:rect l="l" t="t" r="r" b="b"/>
              <a:pathLst>
                <a:path w="14241" h="14084" extrusionOk="0">
                  <a:moveTo>
                    <a:pt x="9610" y="725"/>
                  </a:moveTo>
                  <a:cubicBezTo>
                    <a:pt x="9862" y="725"/>
                    <a:pt x="10019" y="946"/>
                    <a:pt x="10019" y="1166"/>
                  </a:cubicBezTo>
                  <a:lnTo>
                    <a:pt x="10019" y="2017"/>
                  </a:lnTo>
                  <a:lnTo>
                    <a:pt x="10019" y="2111"/>
                  </a:lnTo>
                  <a:lnTo>
                    <a:pt x="9830" y="2395"/>
                  </a:lnTo>
                  <a:cubicBezTo>
                    <a:pt x="9736" y="2426"/>
                    <a:pt x="9704" y="2426"/>
                    <a:pt x="9610" y="2426"/>
                  </a:cubicBezTo>
                  <a:lnTo>
                    <a:pt x="4632" y="2426"/>
                  </a:lnTo>
                  <a:cubicBezTo>
                    <a:pt x="4538" y="2426"/>
                    <a:pt x="4474" y="2395"/>
                    <a:pt x="4411" y="2395"/>
                  </a:cubicBezTo>
                  <a:lnTo>
                    <a:pt x="4222" y="2111"/>
                  </a:lnTo>
                  <a:lnTo>
                    <a:pt x="4222" y="2017"/>
                  </a:lnTo>
                  <a:lnTo>
                    <a:pt x="4222" y="1166"/>
                  </a:lnTo>
                  <a:cubicBezTo>
                    <a:pt x="4222" y="946"/>
                    <a:pt x="4411" y="725"/>
                    <a:pt x="4632" y="725"/>
                  </a:cubicBezTo>
                  <a:close/>
                  <a:moveTo>
                    <a:pt x="9232" y="3308"/>
                  </a:moveTo>
                  <a:lnTo>
                    <a:pt x="8633" y="4128"/>
                  </a:lnTo>
                  <a:lnTo>
                    <a:pt x="5735" y="4128"/>
                  </a:lnTo>
                  <a:lnTo>
                    <a:pt x="5105" y="3308"/>
                  </a:lnTo>
                  <a:close/>
                  <a:moveTo>
                    <a:pt x="2175" y="4915"/>
                  </a:moveTo>
                  <a:cubicBezTo>
                    <a:pt x="2427" y="4915"/>
                    <a:pt x="2584" y="5104"/>
                    <a:pt x="2584" y="5325"/>
                  </a:cubicBezTo>
                  <a:lnTo>
                    <a:pt x="2584" y="5766"/>
                  </a:lnTo>
                  <a:lnTo>
                    <a:pt x="1734" y="5766"/>
                  </a:lnTo>
                  <a:lnTo>
                    <a:pt x="1734" y="5325"/>
                  </a:lnTo>
                  <a:cubicBezTo>
                    <a:pt x="1734" y="5104"/>
                    <a:pt x="1954" y="4915"/>
                    <a:pt x="2175" y="4915"/>
                  </a:cubicBezTo>
                  <a:close/>
                  <a:moveTo>
                    <a:pt x="12193" y="4915"/>
                  </a:moveTo>
                  <a:cubicBezTo>
                    <a:pt x="12414" y="4915"/>
                    <a:pt x="12603" y="5104"/>
                    <a:pt x="12603" y="5325"/>
                  </a:cubicBezTo>
                  <a:lnTo>
                    <a:pt x="12603" y="5766"/>
                  </a:lnTo>
                  <a:lnTo>
                    <a:pt x="11784" y="5766"/>
                  </a:lnTo>
                  <a:lnTo>
                    <a:pt x="11784" y="5325"/>
                  </a:lnTo>
                  <a:lnTo>
                    <a:pt x="11752" y="5325"/>
                  </a:lnTo>
                  <a:cubicBezTo>
                    <a:pt x="11752" y="5104"/>
                    <a:pt x="11941" y="4915"/>
                    <a:pt x="12193" y="4915"/>
                  </a:cubicBezTo>
                  <a:close/>
                  <a:moveTo>
                    <a:pt x="8570" y="4947"/>
                  </a:moveTo>
                  <a:lnTo>
                    <a:pt x="9263" y="6364"/>
                  </a:lnTo>
                  <a:cubicBezTo>
                    <a:pt x="9358" y="6522"/>
                    <a:pt x="9452" y="6616"/>
                    <a:pt x="9641" y="6616"/>
                  </a:cubicBezTo>
                  <a:lnTo>
                    <a:pt x="12981" y="6616"/>
                  </a:lnTo>
                  <a:cubicBezTo>
                    <a:pt x="13201" y="6616"/>
                    <a:pt x="13390" y="6806"/>
                    <a:pt x="13390" y="7026"/>
                  </a:cubicBezTo>
                  <a:lnTo>
                    <a:pt x="13390" y="7467"/>
                  </a:lnTo>
                  <a:lnTo>
                    <a:pt x="9200" y="7467"/>
                  </a:lnTo>
                  <a:cubicBezTo>
                    <a:pt x="8665" y="6963"/>
                    <a:pt x="7972" y="6648"/>
                    <a:pt x="7184" y="6648"/>
                  </a:cubicBezTo>
                  <a:cubicBezTo>
                    <a:pt x="6396" y="6648"/>
                    <a:pt x="5703" y="6963"/>
                    <a:pt x="5136" y="7467"/>
                  </a:cubicBezTo>
                  <a:lnTo>
                    <a:pt x="977" y="7467"/>
                  </a:lnTo>
                  <a:lnTo>
                    <a:pt x="977" y="7026"/>
                  </a:lnTo>
                  <a:cubicBezTo>
                    <a:pt x="914" y="6774"/>
                    <a:pt x="1103" y="6616"/>
                    <a:pt x="1356" y="6616"/>
                  </a:cubicBezTo>
                  <a:lnTo>
                    <a:pt x="4664" y="6616"/>
                  </a:lnTo>
                  <a:cubicBezTo>
                    <a:pt x="4821" y="6616"/>
                    <a:pt x="4979" y="6522"/>
                    <a:pt x="5010" y="6364"/>
                  </a:cubicBezTo>
                  <a:lnTo>
                    <a:pt x="5735" y="4947"/>
                  </a:lnTo>
                  <a:close/>
                  <a:moveTo>
                    <a:pt x="4506" y="8255"/>
                  </a:moveTo>
                  <a:cubicBezTo>
                    <a:pt x="4317" y="8664"/>
                    <a:pt x="4222" y="9042"/>
                    <a:pt x="4222" y="9515"/>
                  </a:cubicBezTo>
                  <a:cubicBezTo>
                    <a:pt x="4222" y="9956"/>
                    <a:pt x="4348" y="10366"/>
                    <a:pt x="4506" y="10744"/>
                  </a:cubicBezTo>
                  <a:lnTo>
                    <a:pt x="914" y="10744"/>
                  </a:lnTo>
                  <a:lnTo>
                    <a:pt x="914" y="8255"/>
                  </a:lnTo>
                  <a:close/>
                  <a:moveTo>
                    <a:pt x="13390" y="8286"/>
                  </a:moveTo>
                  <a:lnTo>
                    <a:pt x="13390" y="10744"/>
                  </a:lnTo>
                  <a:lnTo>
                    <a:pt x="9767" y="10744"/>
                  </a:lnTo>
                  <a:cubicBezTo>
                    <a:pt x="9988" y="10334"/>
                    <a:pt x="10051" y="9956"/>
                    <a:pt x="10051" y="9515"/>
                  </a:cubicBezTo>
                  <a:cubicBezTo>
                    <a:pt x="10051" y="9074"/>
                    <a:pt x="9925" y="8664"/>
                    <a:pt x="9767" y="8286"/>
                  </a:cubicBezTo>
                  <a:close/>
                  <a:moveTo>
                    <a:pt x="7152" y="7373"/>
                  </a:moveTo>
                  <a:cubicBezTo>
                    <a:pt x="8287" y="7373"/>
                    <a:pt x="9232" y="8318"/>
                    <a:pt x="9232" y="9483"/>
                  </a:cubicBezTo>
                  <a:cubicBezTo>
                    <a:pt x="9232" y="10618"/>
                    <a:pt x="8287" y="11563"/>
                    <a:pt x="7152" y="11563"/>
                  </a:cubicBezTo>
                  <a:cubicBezTo>
                    <a:pt x="5987" y="11563"/>
                    <a:pt x="5042" y="10618"/>
                    <a:pt x="5042" y="9483"/>
                  </a:cubicBezTo>
                  <a:cubicBezTo>
                    <a:pt x="5042" y="8318"/>
                    <a:pt x="5987" y="7373"/>
                    <a:pt x="7152" y="7373"/>
                  </a:cubicBezTo>
                  <a:close/>
                  <a:moveTo>
                    <a:pt x="13390" y="11563"/>
                  </a:moveTo>
                  <a:lnTo>
                    <a:pt x="13390" y="12791"/>
                  </a:lnTo>
                  <a:cubicBezTo>
                    <a:pt x="13390" y="13012"/>
                    <a:pt x="13201" y="13201"/>
                    <a:pt x="12981" y="13201"/>
                  </a:cubicBezTo>
                  <a:lnTo>
                    <a:pt x="1356" y="13201"/>
                  </a:lnTo>
                  <a:cubicBezTo>
                    <a:pt x="1103" y="13201"/>
                    <a:pt x="946" y="13012"/>
                    <a:pt x="946" y="12791"/>
                  </a:cubicBezTo>
                  <a:lnTo>
                    <a:pt x="946" y="11563"/>
                  </a:lnTo>
                  <a:lnTo>
                    <a:pt x="5136" y="11563"/>
                  </a:lnTo>
                  <a:cubicBezTo>
                    <a:pt x="5640" y="12067"/>
                    <a:pt x="6396" y="12382"/>
                    <a:pt x="7184" y="12382"/>
                  </a:cubicBezTo>
                  <a:cubicBezTo>
                    <a:pt x="7972" y="12382"/>
                    <a:pt x="8665" y="12067"/>
                    <a:pt x="9200" y="11563"/>
                  </a:cubicBezTo>
                  <a:close/>
                  <a:moveTo>
                    <a:pt x="4569" y="0"/>
                  </a:moveTo>
                  <a:cubicBezTo>
                    <a:pt x="3907" y="0"/>
                    <a:pt x="3309" y="536"/>
                    <a:pt x="3309" y="1261"/>
                  </a:cubicBezTo>
                  <a:lnTo>
                    <a:pt x="3309" y="2111"/>
                  </a:lnTo>
                  <a:cubicBezTo>
                    <a:pt x="3309" y="2458"/>
                    <a:pt x="3466" y="2836"/>
                    <a:pt x="3750" y="3056"/>
                  </a:cubicBezTo>
                  <a:lnTo>
                    <a:pt x="4884" y="4632"/>
                  </a:lnTo>
                  <a:lnTo>
                    <a:pt x="4317" y="5829"/>
                  </a:lnTo>
                  <a:lnTo>
                    <a:pt x="3309" y="5829"/>
                  </a:lnTo>
                  <a:lnTo>
                    <a:pt x="3309" y="5388"/>
                  </a:lnTo>
                  <a:cubicBezTo>
                    <a:pt x="3309" y="4726"/>
                    <a:pt x="2773" y="4159"/>
                    <a:pt x="2112" y="4159"/>
                  </a:cubicBezTo>
                  <a:cubicBezTo>
                    <a:pt x="1419" y="4159"/>
                    <a:pt x="851" y="4726"/>
                    <a:pt x="851" y="5388"/>
                  </a:cubicBezTo>
                  <a:lnTo>
                    <a:pt x="851" y="5860"/>
                  </a:lnTo>
                  <a:cubicBezTo>
                    <a:pt x="379" y="6018"/>
                    <a:pt x="1" y="6490"/>
                    <a:pt x="1" y="7026"/>
                  </a:cubicBezTo>
                  <a:lnTo>
                    <a:pt x="1" y="12823"/>
                  </a:lnTo>
                  <a:cubicBezTo>
                    <a:pt x="1" y="13485"/>
                    <a:pt x="568" y="14083"/>
                    <a:pt x="1229" y="14083"/>
                  </a:cubicBezTo>
                  <a:lnTo>
                    <a:pt x="12855" y="14083"/>
                  </a:lnTo>
                  <a:cubicBezTo>
                    <a:pt x="13516" y="14083"/>
                    <a:pt x="14115" y="13516"/>
                    <a:pt x="14115" y="12823"/>
                  </a:cubicBezTo>
                  <a:lnTo>
                    <a:pt x="14115" y="7026"/>
                  </a:lnTo>
                  <a:cubicBezTo>
                    <a:pt x="14241" y="6490"/>
                    <a:pt x="13863" y="6018"/>
                    <a:pt x="13390" y="5860"/>
                  </a:cubicBezTo>
                  <a:lnTo>
                    <a:pt x="13390" y="5388"/>
                  </a:lnTo>
                  <a:cubicBezTo>
                    <a:pt x="13390" y="4726"/>
                    <a:pt x="12855" y="4159"/>
                    <a:pt x="12130" y="4159"/>
                  </a:cubicBezTo>
                  <a:cubicBezTo>
                    <a:pt x="11469" y="4159"/>
                    <a:pt x="10870" y="4726"/>
                    <a:pt x="10870" y="5388"/>
                  </a:cubicBezTo>
                  <a:lnTo>
                    <a:pt x="10870" y="5829"/>
                  </a:lnTo>
                  <a:lnTo>
                    <a:pt x="9862" y="5829"/>
                  </a:lnTo>
                  <a:lnTo>
                    <a:pt x="9263" y="4632"/>
                  </a:lnTo>
                  <a:lnTo>
                    <a:pt x="10429" y="3056"/>
                  </a:lnTo>
                  <a:cubicBezTo>
                    <a:pt x="10681" y="2836"/>
                    <a:pt x="10838" y="2521"/>
                    <a:pt x="10838" y="2111"/>
                  </a:cubicBezTo>
                  <a:lnTo>
                    <a:pt x="10838" y="1261"/>
                  </a:lnTo>
                  <a:cubicBezTo>
                    <a:pt x="10838" y="568"/>
                    <a:pt x="10303" y="0"/>
                    <a:pt x="9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80" name="Google Shape;480;p38"/>
            <p:cNvSpPr/>
            <p:nvPr/>
          </p:nvSpPr>
          <p:spPr>
            <a:xfrm>
              <a:off x="-13384625" y="2282125"/>
              <a:ext cx="63025" cy="60675"/>
            </a:xfrm>
            <a:custGeom>
              <a:avLst/>
              <a:gdLst/>
              <a:ahLst/>
              <a:cxnLst/>
              <a:rect l="l" t="t" r="r" b="b"/>
              <a:pathLst>
                <a:path w="2521" h="2427" extrusionOk="0">
                  <a:moveTo>
                    <a:pt x="1260" y="788"/>
                  </a:moveTo>
                  <a:cubicBezTo>
                    <a:pt x="1449" y="788"/>
                    <a:pt x="1670" y="977"/>
                    <a:pt x="1670" y="1229"/>
                  </a:cubicBezTo>
                  <a:cubicBezTo>
                    <a:pt x="1670" y="1450"/>
                    <a:pt x="1481" y="1639"/>
                    <a:pt x="1260" y="1639"/>
                  </a:cubicBezTo>
                  <a:cubicBezTo>
                    <a:pt x="1008" y="1639"/>
                    <a:pt x="851" y="1450"/>
                    <a:pt x="851" y="1229"/>
                  </a:cubicBezTo>
                  <a:cubicBezTo>
                    <a:pt x="851" y="977"/>
                    <a:pt x="1040" y="788"/>
                    <a:pt x="1260" y="788"/>
                  </a:cubicBezTo>
                  <a:close/>
                  <a:moveTo>
                    <a:pt x="1260" y="1"/>
                  </a:moveTo>
                  <a:cubicBezTo>
                    <a:pt x="536" y="1"/>
                    <a:pt x="0" y="568"/>
                    <a:pt x="0" y="1229"/>
                  </a:cubicBezTo>
                  <a:cubicBezTo>
                    <a:pt x="0" y="1891"/>
                    <a:pt x="536" y="2427"/>
                    <a:pt x="1260" y="2427"/>
                  </a:cubicBezTo>
                  <a:cubicBezTo>
                    <a:pt x="1954" y="2427"/>
                    <a:pt x="2521" y="1923"/>
                    <a:pt x="2521" y="1229"/>
                  </a:cubicBezTo>
                  <a:cubicBezTo>
                    <a:pt x="2521" y="568"/>
                    <a:pt x="1954" y="1"/>
                    <a:pt x="1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481" name="Google Shape;481;p38"/>
          <p:cNvGrpSpPr/>
          <p:nvPr/>
        </p:nvGrpSpPr>
        <p:grpSpPr>
          <a:xfrm>
            <a:off x="7017665" y="1647842"/>
            <a:ext cx="476270" cy="478677"/>
            <a:chOff x="-62882850" y="2664925"/>
            <a:chExt cx="315850" cy="317425"/>
          </a:xfrm>
        </p:grpSpPr>
        <p:sp>
          <p:nvSpPr>
            <p:cNvPr id="482" name="Google Shape;482;p38"/>
            <p:cNvSpPr/>
            <p:nvPr/>
          </p:nvSpPr>
          <p:spPr>
            <a:xfrm>
              <a:off x="-62882850" y="2664925"/>
              <a:ext cx="315850" cy="317425"/>
            </a:xfrm>
            <a:custGeom>
              <a:avLst/>
              <a:gdLst/>
              <a:ahLst/>
              <a:cxnLst/>
              <a:rect l="l" t="t" r="r" b="b"/>
              <a:pathLst>
                <a:path w="12634" h="12697" extrusionOk="0">
                  <a:moveTo>
                    <a:pt x="11405" y="851"/>
                  </a:moveTo>
                  <a:cubicBezTo>
                    <a:pt x="11657" y="851"/>
                    <a:pt x="11814" y="1040"/>
                    <a:pt x="11814" y="1260"/>
                  </a:cubicBezTo>
                  <a:lnTo>
                    <a:pt x="11814" y="7719"/>
                  </a:lnTo>
                  <a:lnTo>
                    <a:pt x="788" y="7719"/>
                  </a:lnTo>
                  <a:lnTo>
                    <a:pt x="788" y="1260"/>
                  </a:lnTo>
                  <a:cubicBezTo>
                    <a:pt x="788" y="1040"/>
                    <a:pt x="977" y="851"/>
                    <a:pt x="1197" y="851"/>
                  </a:cubicBezTo>
                  <a:close/>
                  <a:moveTo>
                    <a:pt x="11814" y="8506"/>
                  </a:moveTo>
                  <a:lnTo>
                    <a:pt x="11814" y="8947"/>
                  </a:lnTo>
                  <a:cubicBezTo>
                    <a:pt x="11814" y="9199"/>
                    <a:pt x="11594" y="9389"/>
                    <a:pt x="11405" y="9389"/>
                  </a:cubicBezTo>
                  <a:lnTo>
                    <a:pt x="1197" y="9389"/>
                  </a:lnTo>
                  <a:cubicBezTo>
                    <a:pt x="977" y="9389"/>
                    <a:pt x="788" y="9199"/>
                    <a:pt x="788" y="8947"/>
                  </a:cubicBezTo>
                  <a:lnTo>
                    <a:pt x="788" y="8506"/>
                  </a:lnTo>
                  <a:close/>
                  <a:moveTo>
                    <a:pt x="7782" y="10208"/>
                  </a:moveTo>
                  <a:lnTo>
                    <a:pt x="8349" y="11877"/>
                  </a:lnTo>
                  <a:lnTo>
                    <a:pt x="4253" y="11877"/>
                  </a:lnTo>
                  <a:lnTo>
                    <a:pt x="4789" y="10208"/>
                  </a:lnTo>
                  <a:close/>
                  <a:moveTo>
                    <a:pt x="1197" y="0"/>
                  </a:moveTo>
                  <a:cubicBezTo>
                    <a:pt x="536" y="0"/>
                    <a:pt x="0" y="567"/>
                    <a:pt x="0" y="1229"/>
                  </a:cubicBezTo>
                  <a:lnTo>
                    <a:pt x="0" y="8947"/>
                  </a:lnTo>
                  <a:cubicBezTo>
                    <a:pt x="0" y="9609"/>
                    <a:pt x="536" y="10176"/>
                    <a:pt x="1197" y="10176"/>
                  </a:cubicBezTo>
                  <a:lnTo>
                    <a:pt x="3938" y="10176"/>
                  </a:lnTo>
                  <a:lnTo>
                    <a:pt x="3371" y="11814"/>
                  </a:lnTo>
                  <a:lnTo>
                    <a:pt x="2867" y="11814"/>
                  </a:lnTo>
                  <a:cubicBezTo>
                    <a:pt x="2615" y="11814"/>
                    <a:pt x="2457" y="12003"/>
                    <a:pt x="2457" y="12255"/>
                  </a:cubicBezTo>
                  <a:cubicBezTo>
                    <a:pt x="2457" y="12476"/>
                    <a:pt x="2678" y="12697"/>
                    <a:pt x="2867" y="12697"/>
                  </a:cubicBezTo>
                  <a:lnTo>
                    <a:pt x="9767" y="12697"/>
                  </a:lnTo>
                  <a:cubicBezTo>
                    <a:pt x="9987" y="12697"/>
                    <a:pt x="10176" y="12476"/>
                    <a:pt x="10176" y="12255"/>
                  </a:cubicBezTo>
                  <a:cubicBezTo>
                    <a:pt x="10176" y="12003"/>
                    <a:pt x="9987" y="11814"/>
                    <a:pt x="9767" y="11814"/>
                  </a:cubicBezTo>
                  <a:lnTo>
                    <a:pt x="9231" y="11814"/>
                  </a:lnTo>
                  <a:lnTo>
                    <a:pt x="8695" y="10176"/>
                  </a:lnTo>
                  <a:lnTo>
                    <a:pt x="11405" y="10176"/>
                  </a:lnTo>
                  <a:cubicBezTo>
                    <a:pt x="12066" y="10176"/>
                    <a:pt x="12634" y="9609"/>
                    <a:pt x="12634" y="8947"/>
                  </a:cubicBezTo>
                  <a:lnTo>
                    <a:pt x="12634" y="1229"/>
                  </a:lnTo>
                  <a:cubicBezTo>
                    <a:pt x="12634" y="567"/>
                    <a:pt x="12066" y="0"/>
                    <a:pt x="1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2756050" y="2702725"/>
              <a:ext cx="62225" cy="146525"/>
            </a:xfrm>
            <a:custGeom>
              <a:avLst/>
              <a:gdLst/>
              <a:ahLst/>
              <a:cxnLst/>
              <a:rect l="l" t="t" r="r" b="b"/>
              <a:pathLst>
                <a:path w="2489" h="5861" extrusionOk="0">
                  <a:moveTo>
                    <a:pt x="1229" y="0"/>
                  </a:moveTo>
                  <a:cubicBezTo>
                    <a:pt x="977" y="0"/>
                    <a:pt x="819" y="189"/>
                    <a:pt x="819" y="441"/>
                  </a:cubicBezTo>
                  <a:lnTo>
                    <a:pt x="819" y="693"/>
                  </a:lnTo>
                  <a:cubicBezTo>
                    <a:pt x="347" y="851"/>
                    <a:pt x="0" y="1324"/>
                    <a:pt x="0" y="1891"/>
                  </a:cubicBezTo>
                  <a:cubicBezTo>
                    <a:pt x="0" y="2552"/>
                    <a:pt x="536" y="2962"/>
                    <a:pt x="977" y="3277"/>
                  </a:cubicBezTo>
                  <a:cubicBezTo>
                    <a:pt x="1292" y="3497"/>
                    <a:pt x="1639" y="3749"/>
                    <a:pt x="1639" y="3970"/>
                  </a:cubicBezTo>
                  <a:cubicBezTo>
                    <a:pt x="1639" y="4222"/>
                    <a:pt x="1450" y="4411"/>
                    <a:pt x="1229" y="4411"/>
                  </a:cubicBezTo>
                  <a:cubicBezTo>
                    <a:pt x="977" y="4411"/>
                    <a:pt x="819" y="4222"/>
                    <a:pt x="819" y="3970"/>
                  </a:cubicBezTo>
                  <a:cubicBezTo>
                    <a:pt x="819" y="3749"/>
                    <a:pt x="630" y="3529"/>
                    <a:pt x="441" y="3529"/>
                  </a:cubicBezTo>
                  <a:cubicBezTo>
                    <a:pt x="189" y="3529"/>
                    <a:pt x="0" y="3749"/>
                    <a:pt x="0" y="3970"/>
                  </a:cubicBezTo>
                  <a:cubicBezTo>
                    <a:pt x="0" y="4537"/>
                    <a:pt x="347" y="4947"/>
                    <a:pt x="819" y="5167"/>
                  </a:cubicBezTo>
                  <a:lnTo>
                    <a:pt x="819" y="5419"/>
                  </a:lnTo>
                  <a:cubicBezTo>
                    <a:pt x="819" y="5671"/>
                    <a:pt x="1008" y="5860"/>
                    <a:pt x="1229" y="5860"/>
                  </a:cubicBezTo>
                  <a:cubicBezTo>
                    <a:pt x="1450" y="5860"/>
                    <a:pt x="1639" y="5671"/>
                    <a:pt x="1639" y="5419"/>
                  </a:cubicBezTo>
                  <a:lnTo>
                    <a:pt x="1639" y="5167"/>
                  </a:lnTo>
                  <a:cubicBezTo>
                    <a:pt x="2111" y="5010"/>
                    <a:pt x="2489" y="4537"/>
                    <a:pt x="2489" y="3970"/>
                  </a:cubicBezTo>
                  <a:cubicBezTo>
                    <a:pt x="2489" y="3308"/>
                    <a:pt x="1922" y="2899"/>
                    <a:pt x="1481" y="2584"/>
                  </a:cubicBezTo>
                  <a:cubicBezTo>
                    <a:pt x="1166" y="2363"/>
                    <a:pt x="819" y="2111"/>
                    <a:pt x="819" y="1891"/>
                  </a:cubicBezTo>
                  <a:cubicBezTo>
                    <a:pt x="819" y="1639"/>
                    <a:pt x="977" y="1450"/>
                    <a:pt x="1229" y="1450"/>
                  </a:cubicBezTo>
                  <a:cubicBezTo>
                    <a:pt x="1450" y="1450"/>
                    <a:pt x="1639" y="1639"/>
                    <a:pt x="1639" y="1891"/>
                  </a:cubicBezTo>
                  <a:cubicBezTo>
                    <a:pt x="1639" y="2111"/>
                    <a:pt x="1859" y="2332"/>
                    <a:pt x="2048" y="2332"/>
                  </a:cubicBezTo>
                  <a:cubicBezTo>
                    <a:pt x="2237" y="2332"/>
                    <a:pt x="2489" y="2111"/>
                    <a:pt x="2489" y="1891"/>
                  </a:cubicBezTo>
                  <a:cubicBezTo>
                    <a:pt x="2489" y="1324"/>
                    <a:pt x="2143" y="914"/>
                    <a:pt x="1639" y="693"/>
                  </a:cubicBezTo>
                  <a:lnTo>
                    <a:pt x="1639" y="441"/>
                  </a:lnTo>
                  <a:cubicBezTo>
                    <a:pt x="1639" y="189"/>
                    <a:pt x="1450" y="0"/>
                    <a:pt x="1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8"/>
          <p:cNvGrpSpPr/>
          <p:nvPr/>
        </p:nvGrpSpPr>
        <p:grpSpPr>
          <a:xfrm>
            <a:off x="4347208" y="1665437"/>
            <a:ext cx="449584" cy="443486"/>
            <a:chOff x="2079300" y="4399325"/>
            <a:chExt cx="489850" cy="483100"/>
          </a:xfrm>
        </p:grpSpPr>
        <p:sp>
          <p:nvSpPr>
            <p:cNvPr id="485" name="Google Shape;485;p38"/>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6" name="Google Shape;486;p38"/>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4" name="Image 13" descr="Chrome logo : histoire, signification et évolution, symbole">
            <a:extLst>
              <a:ext uri="{FF2B5EF4-FFF2-40B4-BE49-F238E27FC236}">
                <a16:creationId xmlns:a16="http://schemas.microsoft.com/office/drawing/2014/main" id="{1C1E011F-4FE4-955A-1C07-A7080C1DC3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8733" y="3538487"/>
            <a:ext cx="1714500" cy="1319263"/>
          </a:xfrm>
          <a:prstGeom prst="rect">
            <a:avLst/>
          </a:prstGeom>
          <a:noFill/>
          <a:ln>
            <a:noFill/>
          </a:ln>
        </p:spPr>
      </p:pic>
      <p:pic>
        <p:nvPicPr>
          <p:cNvPr id="9218" name="Picture 2" descr="StarUML — Wikipédia">
            <a:extLst>
              <a:ext uri="{FF2B5EF4-FFF2-40B4-BE49-F238E27FC236}">
                <a16:creationId xmlns:a16="http://schemas.microsoft.com/office/drawing/2014/main" id="{5C30667A-8F07-19A5-5E35-D5013A602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684" y="3538487"/>
            <a:ext cx="1470660" cy="1208542"/>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476;p38">
            <a:extLst>
              <a:ext uri="{FF2B5EF4-FFF2-40B4-BE49-F238E27FC236}">
                <a16:creationId xmlns:a16="http://schemas.microsoft.com/office/drawing/2014/main" id="{9E3BE976-12F2-5FFD-73EF-FCC301B96B9E}"/>
              </a:ext>
            </a:extLst>
          </p:cNvPr>
          <p:cNvSpPr txBox="1">
            <a:spLocks/>
          </p:cNvSpPr>
          <p:nvPr/>
        </p:nvSpPr>
        <p:spPr>
          <a:xfrm>
            <a:off x="4074684" y="4747029"/>
            <a:ext cx="2833333" cy="4434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200"/>
              <a:buFont typeface="Unbounded"/>
              <a:buNone/>
              <a:defRPr sz="2200" b="1" i="0" u="none" strike="noStrike" cap="none">
                <a:solidFill>
                  <a:schemeClr val="accent1"/>
                </a:solidFill>
                <a:latin typeface="Unbounded"/>
                <a:ea typeface="Unbounded"/>
                <a:cs typeface="Unbounded"/>
                <a:sym typeface="Unbounded"/>
              </a:defRPr>
            </a:lvl1pPr>
            <a:lvl2pPr marL="914400" marR="0" lvl="1"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2pPr>
            <a:lvl3pPr marL="1371600" marR="0" lvl="2"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3pPr>
            <a:lvl4pPr marL="1828800" marR="0" lvl="3"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4pPr>
            <a:lvl5pPr marL="2286000" marR="0" lvl="4"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5pPr>
            <a:lvl6pPr marL="2743200" marR="0" lvl="5"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6pPr>
            <a:lvl7pPr marL="3200400" marR="0" lvl="6"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7pPr>
            <a:lvl8pPr marL="3657600" marR="0" lvl="7"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8pPr>
            <a:lvl9pPr marL="4114800" marR="0" lvl="8" indent="-317500" algn="ctr" rtl="0">
              <a:lnSpc>
                <a:spcPct val="100000"/>
              </a:lnSpc>
              <a:spcBef>
                <a:spcPts val="0"/>
              </a:spcBef>
              <a:spcAft>
                <a:spcPts val="0"/>
              </a:spcAft>
              <a:buClr>
                <a:schemeClr val="dk1"/>
              </a:buClr>
              <a:buSzPts val="2200"/>
              <a:buFont typeface="Unbounded"/>
              <a:buNone/>
              <a:defRPr sz="2200" b="1" i="0" u="none" strike="noStrike" cap="none">
                <a:solidFill>
                  <a:schemeClr val="dk1"/>
                </a:solidFill>
                <a:latin typeface="Unbounded"/>
                <a:ea typeface="Unbounded"/>
                <a:cs typeface="Unbounded"/>
                <a:sym typeface="Unbounded"/>
              </a:defRPr>
            </a:lvl9pPr>
          </a:lstStyle>
          <a:p>
            <a:pPr algn="l">
              <a:lnSpc>
                <a:spcPct val="106000"/>
              </a:lnSpc>
              <a:spcBef>
                <a:spcPts val="200"/>
              </a:spcBef>
            </a:pPr>
            <a:r>
              <a:rPr lang="fr-FR" sz="1400" dirty="0">
                <a:solidFill>
                  <a:srgbClr val="0070C0"/>
                </a:solidFill>
                <a:latin typeface="Unbounded" panose="020B0604020202020204" charset="0"/>
                <a:ea typeface="Times New Roman" panose="02020603050405020304" pitchFamily="18" charset="0"/>
                <a:cs typeface="Times New Roman" panose="02020603050405020304" pitchFamily="18" charset="0"/>
              </a:rPr>
              <a:t>Star </a:t>
            </a:r>
            <a:r>
              <a:rPr lang="fr-FR" sz="1400" dirty="0" err="1">
                <a:solidFill>
                  <a:srgbClr val="0070C0"/>
                </a:solidFill>
                <a:latin typeface="Unbounded" panose="020B0604020202020204" charset="0"/>
                <a:ea typeface="Times New Roman" panose="02020603050405020304" pitchFamily="18" charset="0"/>
                <a:cs typeface="Times New Roman" panose="02020603050405020304" pitchFamily="18" charset="0"/>
              </a:rPr>
              <a:t>uml</a:t>
            </a:r>
            <a:endParaRPr lang="fr-BE" sz="1400" dirty="0">
              <a:solidFill>
                <a:srgbClr val="0070C0"/>
              </a:solidFill>
              <a:latin typeface="Unbounded" panose="020B0604020202020204" charset="0"/>
              <a:ea typeface="Times New Roman" panose="02020603050405020304" pitchFamily="18" charset="0"/>
              <a:cs typeface="Times New Roman" panose="02020603050405020304" pitchFamily="18" charset="0"/>
            </a:endParaRPr>
          </a:p>
        </p:txBody>
      </p:sp>
      <p:sp>
        <p:nvSpPr>
          <p:cNvPr id="16" name="Google Shape;471;p38">
            <a:extLst>
              <a:ext uri="{FF2B5EF4-FFF2-40B4-BE49-F238E27FC236}">
                <a16:creationId xmlns:a16="http://schemas.microsoft.com/office/drawing/2014/main" id="{0BFEA9D9-BCE2-7999-70B5-67D6D224E91E}"/>
              </a:ext>
            </a:extLst>
          </p:cNvPr>
          <p:cNvSpPr txBox="1">
            <a:spLocks/>
          </p:cNvSpPr>
          <p:nvPr/>
        </p:nvSpPr>
        <p:spPr>
          <a:xfrm>
            <a:off x="1803695" y="146559"/>
            <a:ext cx="553661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Unbounded"/>
              <a:buNone/>
              <a:defRPr sz="3200" b="1" i="0" u="none" strike="noStrike" cap="none">
                <a:solidFill>
                  <a:schemeClr val="dk1"/>
                </a:solidFill>
                <a:latin typeface="Unbounded"/>
                <a:ea typeface="Unbounded"/>
                <a:cs typeface="Unbounded"/>
                <a:sym typeface="Unbound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BE" dirty="0">
                <a:solidFill>
                  <a:srgbClr val="0070C0"/>
                </a:solidFill>
              </a:rPr>
              <a:t>Cadrage du projet</a:t>
            </a:r>
          </a:p>
        </p:txBody>
      </p:sp>
      <p:sp>
        <p:nvSpPr>
          <p:cNvPr id="17" name="Google Shape;389;p35">
            <a:extLst>
              <a:ext uri="{FF2B5EF4-FFF2-40B4-BE49-F238E27FC236}">
                <a16:creationId xmlns:a16="http://schemas.microsoft.com/office/drawing/2014/main" id="{ADCBE2DE-6971-69F3-AD7E-F78CF930F7DB}"/>
              </a:ext>
            </a:extLst>
          </p:cNvPr>
          <p:cNvSpPr txBox="1">
            <a:spLocks/>
          </p:cNvSpPr>
          <p:nvPr/>
        </p:nvSpPr>
        <p:spPr>
          <a:xfrm>
            <a:off x="770902" y="-38850"/>
            <a:ext cx="807820" cy="789183"/>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9pPr>
          </a:lstStyle>
          <a:p>
            <a:pPr marL="0" indent="0"/>
            <a:r>
              <a:rPr lang="en" sz="4000" dirty="0">
                <a:solidFill>
                  <a:schemeClr val="bg1"/>
                </a:solidFill>
              </a:rPr>
              <a:t>02</a:t>
            </a:r>
          </a:p>
        </p:txBody>
      </p:sp>
      <p:pic>
        <p:nvPicPr>
          <p:cNvPr id="4" name="Picture 3" descr="IMG_256">
            <a:extLst>
              <a:ext uri="{FF2B5EF4-FFF2-40B4-BE49-F238E27FC236}">
                <a16:creationId xmlns:a16="http://schemas.microsoft.com/office/drawing/2014/main" id="{061CA679-C796-C340-489B-9CBC4B78631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171" y="1778397"/>
            <a:ext cx="3017520" cy="1013460"/>
          </a:xfrm>
          <a:prstGeom prst="rect">
            <a:avLst/>
          </a:prstGeom>
          <a:noFill/>
          <a:ln>
            <a:noFill/>
          </a:ln>
        </p:spPr>
      </p:pic>
      <p:pic>
        <p:nvPicPr>
          <p:cNvPr id="9" name="Image 9" descr="IMG_256">
            <a:extLst>
              <a:ext uri="{FF2B5EF4-FFF2-40B4-BE49-F238E27FC236}">
                <a16:creationId xmlns:a16="http://schemas.microsoft.com/office/drawing/2014/main" id="{5645285A-3A91-E799-EFF0-5EBCF60ED3AB}"/>
              </a:ext>
            </a:extLst>
          </p:cNvPr>
          <p:cNvPicPr>
            <a:picLocks noChangeAspect="1"/>
          </p:cNvPicPr>
          <p:nvPr/>
        </p:nvPicPr>
        <p:blipFill>
          <a:blip r:embed="rId6"/>
          <a:stretch>
            <a:fillRect/>
          </a:stretch>
        </p:blipFill>
        <p:spPr>
          <a:xfrm>
            <a:off x="3841981" y="1778397"/>
            <a:ext cx="1445260" cy="1445260"/>
          </a:xfrm>
          <a:prstGeom prst="rect">
            <a:avLst/>
          </a:prstGeom>
          <a:noFill/>
          <a:ln w="9525">
            <a:noFill/>
          </a:ln>
        </p:spPr>
      </p:pic>
      <p:pic>
        <p:nvPicPr>
          <p:cNvPr id="10" name="Picture 9" descr="IMG_256">
            <a:extLst>
              <a:ext uri="{FF2B5EF4-FFF2-40B4-BE49-F238E27FC236}">
                <a16:creationId xmlns:a16="http://schemas.microsoft.com/office/drawing/2014/main" id="{B573D463-F61D-0367-9327-B8D6125684B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74631" y="2180987"/>
            <a:ext cx="3162300" cy="640080"/>
          </a:xfrm>
          <a:prstGeom prst="rect">
            <a:avLst/>
          </a:prstGeom>
          <a:noFill/>
          <a:ln>
            <a:noFill/>
          </a:ln>
        </p:spPr>
      </p:pic>
      <p:pic>
        <p:nvPicPr>
          <p:cNvPr id="11" name="Picture 10" descr="IMG_256">
            <a:extLst>
              <a:ext uri="{FF2B5EF4-FFF2-40B4-BE49-F238E27FC236}">
                <a16:creationId xmlns:a16="http://schemas.microsoft.com/office/drawing/2014/main" id="{644F2C20-58F5-A69C-ACD6-36EE7B22995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62007" y="3954750"/>
            <a:ext cx="3093720" cy="7848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0"/>
          <p:cNvSpPr txBox="1">
            <a:spLocks noGrp="1"/>
          </p:cNvSpPr>
          <p:nvPr>
            <p:ph type="title"/>
          </p:nvPr>
        </p:nvSpPr>
        <p:spPr>
          <a:xfrm>
            <a:off x="2286000" y="327727"/>
            <a:ext cx="3140439"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70C0"/>
                </a:solidFill>
              </a:rPr>
              <a:t>conception</a:t>
            </a:r>
            <a:endParaRPr dirty="0">
              <a:solidFill>
                <a:srgbClr val="0070C0"/>
              </a:solidFill>
            </a:endParaRPr>
          </a:p>
        </p:txBody>
      </p:sp>
      <p:sp>
        <p:nvSpPr>
          <p:cNvPr id="571" name="Google Shape;571;p40"/>
          <p:cNvSpPr/>
          <p:nvPr/>
        </p:nvSpPr>
        <p:spPr>
          <a:xfrm>
            <a:off x="1039690" y="3504402"/>
            <a:ext cx="388078" cy="38799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2" name="Google Shape;572;p40"/>
          <p:cNvSpPr/>
          <p:nvPr/>
        </p:nvSpPr>
        <p:spPr>
          <a:xfrm>
            <a:off x="1037813" y="1845900"/>
            <a:ext cx="391832" cy="388018"/>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3" name="Google Shape;573;p40"/>
          <p:cNvSpPr/>
          <p:nvPr/>
        </p:nvSpPr>
        <p:spPr>
          <a:xfrm>
            <a:off x="7735270" y="1847420"/>
            <a:ext cx="388018" cy="363764"/>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4" name="Google Shape;574;p40"/>
          <p:cNvSpPr/>
          <p:nvPr/>
        </p:nvSpPr>
        <p:spPr>
          <a:xfrm>
            <a:off x="7758731" y="3504416"/>
            <a:ext cx="341097" cy="387958"/>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389;p35">
            <a:extLst>
              <a:ext uri="{FF2B5EF4-FFF2-40B4-BE49-F238E27FC236}">
                <a16:creationId xmlns:a16="http://schemas.microsoft.com/office/drawing/2014/main" id="{329F56C0-3560-9FA6-3465-30F956C894D0}"/>
              </a:ext>
            </a:extLst>
          </p:cNvPr>
          <p:cNvSpPr txBox="1">
            <a:spLocks/>
          </p:cNvSpPr>
          <p:nvPr/>
        </p:nvSpPr>
        <p:spPr>
          <a:xfrm>
            <a:off x="1233728" y="219486"/>
            <a:ext cx="827419" cy="789183"/>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9pPr>
          </a:lstStyle>
          <a:p>
            <a:pPr marL="0" indent="0"/>
            <a:r>
              <a:rPr lang="en" sz="4000" dirty="0">
                <a:solidFill>
                  <a:schemeClr val="bg1"/>
                </a:solidFill>
              </a:rPr>
              <a:t>03</a:t>
            </a:r>
          </a:p>
        </p:txBody>
      </p:sp>
      <p:sp>
        <p:nvSpPr>
          <p:cNvPr id="20" name="ZoneTexte 19">
            <a:extLst>
              <a:ext uri="{FF2B5EF4-FFF2-40B4-BE49-F238E27FC236}">
                <a16:creationId xmlns:a16="http://schemas.microsoft.com/office/drawing/2014/main" id="{FF59B156-5D96-BCC4-4DF1-09FBB8A9E2E1}"/>
              </a:ext>
            </a:extLst>
          </p:cNvPr>
          <p:cNvSpPr txBox="1"/>
          <p:nvPr/>
        </p:nvSpPr>
        <p:spPr>
          <a:xfrm>
            <a:off x="2286000" y="794479"/>
            <a:ext cx="3575154" cy="369332"/>
          </a:xfrm>
          <a:prstGeom prst="rect">
            <a:avLst/>
          </a:prstGeom>
          <a:noFill/>
        </p:spPr>
        <p:txBody>
          <a:bodyPr wrap="square" rtlCol="0">
            <a:spAutoFit/>
          </a:bodyPr>
          <a:lstStyle/>
          <a:p>
            <a:r>
              <a:rPr lang="fr-BE" sz="1800" dirty="0">
                <a:solidFill>
                  <a:srgbClr val="0070C0"/>
                </a:solidFill>
              </a:rPr>
              <a:t>Diagramme de cas d’utilisation</a:t>
            </a:r>
          </a:p>
        </p:txBody>
      </p:sp>
      <p:grpSp>
        <p:nvGrpSpPr>
          <p:cNvPr id="11" name="Google Shape;401;p36">
            <a:extLst>
              <a:ext uri="{FF2B5EF4-FFF2-40B4-BE49-F238E27FC236}">
                <a16:creationId xmlns:a16="http://schemas.microsoft.com/office/drawing/2014/main" id="{BE113880-BFA3-0362-6C5A-6547F085863E}"/>
              </a:ext>
            </a:extLst>
          </p:cNvPr>
          <p:cNvGrpSpPr/>
          <p:nvPr/>
        </p:nvGrpSpPr>
        <p:grpSpPr>
          <a:xfrm>
            <a:off x="-559220" y="190825"/>
            <a:ext cx="1327753" cy="1477127"/>
            <a:chOff x="3832050" y="1555950"/>
            <a:chExt cx="1102325" cy="1329750"/>
          </a:xfrm>
          <a:solidFill>
            <a:srgbClr val="549DFE"/>
          </a:solidFill>
        </p:grpSpPr>
        <p:sp>
          <p:nvSpPr>
            <p:cNvPr id="12" name="Google Shape;402;p36">
              <a:extLst>
                <a:ext uri="{FF2B5EF4-FFF2-40B4-BE49-F238E27FC236}">
                  <a16:creationId xmlns:a16="http://schemas.microsoft.com/office/drawing/2014/main" id="{3F98D8A2-E8A3-6177-B363-5D5D579AFFD2}"/>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3;p36">
              <a:extLst>
                <a:ext uri="{FF2B5EF4-FFF2-40B4-BE49-F238E27FC236}">
                  <a16:creationId xmlns:a16="http://schemas.microsoft.com/office/drawing/2014/main" id="{F55ECC81-319E-AF9E-DACE-8346FEDAE0A0}"/>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4;p36">
              <a:extLst>
                <a:ext uri="{FF2B5EF4-FFF2-40B4-BE49-F238E27FC236}">
                  <a16:creationId xmlns:a16="http://schemas.microsoft.com/office/drawing/2014/main" id="{22A49AC7-2B2B-364D-0FBE-8CB0A49428CF}"/>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75A8D89-F9BE-AA79-F167-00766BE87E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4020" y="1163810"/>
            <a:ext cx="5775960" cy="408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81F4346D-F0FB-B74D-2BF7-388C181633F8}"/>
              </a:ext>
            </a:extLst>
          </p:cNvPr>
          <p:cNvSpPr>
            <a:spLocks noGrp="1"/>
          </p:cNvSpPr>
          <p:nvPr>
            <p:ph type="title"/>
          </p:nvPr>
        </p:nvSpPr>
        <p:spPr>
          <a:xfrm>
            <a:off x="698109" y="0"/>
            <a:ext cx="6984349" cy="410976"/>
          </a:xfrm>
        </p:spPr>
        <p:txBody>
          <a:bodyPr/>
          <a:lstStyle/>
          <a:p>
            <a:r>
              <a:rPr lang="fr-BE" sz="1800" dirty="0">
                <a:solidFill>
                  <a:srgbClr val="0070C0"/>
                </a:solidFill>
              </a:rPr>
              <a:t>Diagramme de classe</a:t>
            </a:r>
          </a:p>
        </p:txBody>
      </p:sp>
      <p:grpSp>
        <p:nvGrpSpPr>
          <p:cNvPr id="2" name="Google Shape;401;p36">
            <a:extLst>
              <a:ext uri="{FF2B5EF4-FFF2-40B4-BE49-F238E27FC236}">
                <a16:creationId xmlns:a16="http://schemas.microsoft.com/office/drawing/2014/main" id="{4B9EFFEF-2FFF-2A09-6E85-80C709FB2BA6}"/>
              </a:ext>
            </a:extLst>
          </p:cNvPr>
          <p:cNvGrpSpPr/>
          <p:nvPr/>
        </p:nvGrpSpPr>
        <p:grpSpPr>
          <a:xfrm>
            <a:off x="-559220" y="190825"/>
            <a:ext cx="1327753" cy="1477127"/>
            <a:chOff x="3832050" y="1555950"/>
            <a:chExt cx="1102325" cy="1329750"/>
          </a:xfrm>
          <a:solidFill>
            <a:srgbClr val="549DFE"/>
          </a:solidFill>
        </p:grpSpPr>
        <p:sp>
          <p:nvSpPr>
            <p:cNvPr id="3" name="Google Shape;402;p36">
              <a:extLst>
                <a:ext uri="{FF2B5EF4-FFF2-40B4-BE49-F238E27FC236}">
                  <a16:creationId xmlns:a16="http://schemas.microsoft.com/office/drawing/2014/main" id="{78CF3289-F836-7052-EBDD-5DA960DD2113}"/>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3;p36">
              <a:extLst>
                <a:ext uri="{FF2B5EF4-FFF2-40B4-BE49-F238E27FC236}">
                  <a16:creationId xmlns:a16="http://schemas.microsoft.com/office/drawing/2014/main" id="{1B8BBC99-8617-97C2-B86C-AEEDAB8951D3}"/>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4;p36">
              <a:extLst>
                <a:ext uri="{FF2B5EF4-FFF2-40B4-BE49-F238E27FC236}">
                  <a16:creationId xmlns:a16="http://schemas.microsoft.com/office/drawing/2014/main" id="{3D1FA7EC-39ED-DC90-36C9-CC12B43F31B4}"/>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C6AB622-A50F-6537-C007-C70E42354641}"/>
              </a:ext>
            </a:extLst>
          </p:cNvPr>
          <p:cNvPicPr>
            <a:picLocks noChangeAspect="1"/>
          </p:cNvPicPr>
          <p:nvPr/>
        </p:nvPicPr>
        <p:blipFill>
          <a:blip r:embed="rId2"/>
          <a:stretch>
            <a:fillRect/>
          </a:stretch>
        </p:blipFill>
        <p:spPr>
          <a:xfrm>
            <a:off x="1684020" y="375333"/>
            <a:ext cx="5775960" cy="4447389"/>
          </a:xfrm>
          <a:prstGeom prst="rect">
            <a:avLst/>
          </a:prstGeom>
        </p:spPr>
      </p:pic>
    </p:spTree>
    <p:extLst>
      <p:ext uri="{BB962C8B-B14F-4D97-AF65-F5344CB8AC3E}">
        <p14:creationId xmlns:p14="http://schemas.microsoft.com/office/powerpoint/2010/main" val="110765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20053-64E9-3334-ACB0-448408C77316}"/>
              </a:ext>
            </a:extLst>
          </p:cNvPr>
          <p:cNvSpPr>
            <a:spLocks noGrp="1"/>
          </p:cNvSpPr>
          <p:nvPr>
            <p:ph type="title"/>
          </p:nvPr>
        </p:nvSpPr>
        <p:spPr>
          <a:xfrm>
            <a:off x="1011836" y="380192"/>
            <a:ext cx="6909398" cy="572700"/>
          </a:xfrm>
        </p:spPr>
        <p:txBody>
          <a:bodyPr/>
          <a:lstStyle/>
          <a:p>
            <a:r>
              <a:rPr lang="fr-BE" dirty="0">
                <a:solidFill>
                  <a:srgbClr val="0070C0"/>
                </a:solidFill>
              </a:rPr>
              <a:t>Réalisation</a:t>
            </a:r>
          </a:p>
        </p:txBody>
      </p:sp>
      <p:sp>
        <p:nvSpPr>
          <p:cNvPr id="11" name="Google Shape;389;p35">
            <a:extLst>
              <a:ext uri="{FF2B5EF4-FFF2-40B4-BE49-F238E27FC236}">
                <a16:creationId xmlns:a16="http://schemas.microsoft.com/office/drawing/2014/main" id="{966F1CDE-F58F-8BF8-9609-4D55BAEB27E5}"/>
              </a:ext>
            </a:extLst>
          </p:cNvPr>
          <p:cNvSpPr txBox="1">
            <a:spLocks/>
          </p:cNvSpPr>
          <p:nvPr/>
        </p:nvSpPr>
        <p:spPr>
          <a:xfrm>
            <a:off x="1458580" y="271951"/>
            <a:ext cx="879885" cy="789183"/>
          </a:xfrm>
          <a:prstGeom prst="rect">
            <a:avLst/>
          </a:prstGeom>
          <a:solidFill>
            <a:srgbClr val="549D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500"/>
              <a:buFont typeface="Cabin"/>
              <a:buNone/>
              <a:defRPr sz="1500" b="0" i="0" u="none" strike="noStrike" cap="none">
                <a:solidFill>
                  <a:schemeClr val="dk1"/>
                </a:solidFill>
                <a:latin typeface="Cabin"/>
                <a:ea typeface="Cabin"/>
                <a:cs typeface="Cabin"/>
                <a:sym typeface="Cabin"/>
              </a:defRPr>
            </a:lvl9pPr>
          </a:lstStyle>
          <a:p>
            <a:pPr marL="0" indent="0"/>
            <a:r>
              <a:rPr lang="en" sz="4000" dirty="0">
                <a:solidFill>
                  <a:schemeClr val="bg1"/>
                </a:solidFill>
              </a:rPr>
              <a:t>04</a:t>
            </a:r>
          </a:p>
        </p:txBody>
      </p:sp>
      <p:grpSp>
        <p:nvGrpSpPr>
          <p:cNvPr id="3" name="Google Shape;401;p36">
            <a:extLst>
              <a:ext uri="{FF2B5EF4-FFF2-40B4-BE49-F238E27FC236}">
                <a16:creationId xmlns:a16="http://schemas.microsoft.com/office/drawing/2014/main" id="{9B4B4825-5E49-3E32-BD82-A143E8306E39}"/>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D1C9965E-AE73-0B6E-BEC8-7392A9A7A113}"/>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AB4F60B2-5879-4E26-0054-9667182DA3B5}"/>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FD80134D-B596-173F-57F3-C256A3FD85D4}"/>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1D4063F8-BF83-4C6F-BAFD-5F8E5B8DFB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9871" y="1192530"/>
            <a:ext cx="6741363" cy="3217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62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401;p36">
            <a:extLst>
              <a:ext uri="{FF2B5EF4-FFF2-40B4-BE49-F238E27FC236}">
                <a16:creationId xmlns:a16="http://schemas.microsoft.com/office/drawing/2014/main" id="{5C229CCA-E94E-5486-F853-1FB9E7C74F21}"/>
              </a:ext>
            </a:extLst>
          </p:cNvPr>
          <p:cNvGrpSpPr/>
          <p:nvPr/>
        </p:nvGrpSpPr>
        <p:grpSpPr>
          <a:xfrm>
            <a:off x="-559220" y="190825"/>
            <a:ext cx="1327753" cy="1477127"/>
            <a:chOff x="3832050" y="1555950"/>
            <a:chExt cx="1102325" cy="1329750"/>
          </a:xfrm>
          <a:solidFill>
            <a:srgbClr val="549DFE"/>
          </a:solidFill>
        </p:grpSpPr>
        <p:sp>
          <p:nvSpPr>
            <p:cNvPr id="4" name="Google Shape;402;p36">
              <a:extLst>
                <a:ext uri="{FF2B5EF4-FFF2-40B4-BE49-F238E27FC236}">
                  <a16:creationId xmlns:a16="http://schemas.microsoft.com/office/drawing/2014/main" id="{0858D68B-8171-D753-3902-3B489EFCE369}"/>
                </a:ext>
              </a:extLst>
            </p:cNvPr>
            <p:cNvSpPr/>
            <p:nvPr/>
          </p:nvSpPr>
          <p:spPr>
            <a:xfrm>
              <a:off x="3832050" y="1722050"/>
              <a:ext cx="1069600" cy="952400"/>
            </a:xfrm>
            <a:custGeom>
              <a:avLst/>
              <a:gdLst/>
              <a:ahLst/>
              <a:cxnLst/>
              <a:rect l="l" t="t" r="r" b="b"/>
              <a:pathLst>
                <a:path w="42784" h="38096" extrusionOk="0">
                  <a:moveTo>
                    <a:pt x="32748" y="0"/>
                  </a:moveTo>
                  <a:cubicBezTo>
                    <a:pt x="32597" y="0"/>
                    <a:pt x="32446" y="26"/>
                    <a:pt x="32294" y="79"/>
                  </a:cubicBezTo>
                  <a:cubicBezTo>
                    <a:pt x="32294" y="79"/>
                    <a:pt x="1" y="17598"/>
                    <a:pt x="2708" y="21471"/>
                  </a:cubicBezTo>
                  <a:cubicBezTo>
                    <a:pt x="5049" y="24819"/>
                    <a:pt x="33317" y="38095"/>
                    <a:pt x="40914" y="38095"/>
                  </a:cubicBezTo>
                  <a:cubicBezTo>
                    <a:pt x="42101" y="38095"/>
                    <a:pt x="42783" y="37771"/>
                    <a:pt x="42783" y="37035"/>
                  </a:cubicBezTo>
                  <a:cubicBezTo>
                    <a:pt x="42783" y="31735"/>
                    <a:pt x="38022" y="0"/>
                    <a:pt x="327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3;p36">
              <a:extLst>
                <a:ext uri="{FF2B5EF4-FFF2-40B4-BE49-F238E27FC236}">
                  <a16:creationId xmlns:a16="http://schemas.microsoft.com/office/drawing/2014/main" id="{F575F17E-03BA-255D-670E-BB8BC31829ED}"/>
                </a:ext>
              </a:extLst>
            </p:cNvPr>
            <p:cNvSpPr/>
            <p:nvPr/>
          </p:nvSpPr>
          <p:spPr>
            <a:xfrm>
              <a:off x="4105550" y="2237175"/>
              <a:ext cx="602475" cy="648525"/>
            </a:xfrm>
            <a:custGeom>
              <a:avLst/>
              <a:gdLst/>
              <a:ahLst/>
              <a:cxnLst/>
              <a:rect l="l" t="t" r="r" b="b"/>
              <a:pathLst>
                <a:path w="24099" h="25941" fill="none" extrusionOk="0">
                  <a:moveTo>
                    <a:pt x="20903" y="2745"/>
                  </a:moveTo>
                  <a:cubicBezTo>
                    <a:pt x="20903" y="2745"/>
                    <a:pt x="76" y="1"/>
                    <a:pt x="38" y="2745"/>
                  </a:cubicBezTo>
                  <a:cubicBezTo>
                    <a:pt x="1" y="5490"/>
                    <a:pt x="11542" y="25941"/>
                    <a:pt x="13347" y="23422"/>
                  </a:cubicBezTo>
                  <a:cubicBezTo>
                    <a:pt x="15189" y="20903"/>
                    <a:pt x="24099" y="3685"/>
                    <a:pt x="20903" y="2745"/>
                  </a:cubicBezTo>
                  <a:close/>
                </a:path>
              </a:pathLst>
            </a:custGeom>
            <a:grpFill/>
            <a:ln w="23500" cap="rnd" cmpd="sng">
              <a:solidFill>
                <a:schemeClr val="dk1"/>
              </a:solidFill>
              <a:prstDash val="solid"/>
              <a:miter lim="375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4;p36">
              <a:extLst>
                <a:ext uri="{FF2B5EF4-FFF2-40B4-BE49-F238E27FC236}">
                  <a16:creationId xmlns:a16="http://schemas.microsoft.com/office/drawing/2014/main" id="{C95DD73A-4F53-4E19-2334-20ADF00AB79F}"/>
                </a:ext>
              </a:extLst>
            </p:cNvPr>
            <p:cNvSpPr/>
            <p:nvPr/>
          </p:nvSpPr>
          <p:spPr>
            <a:xfrm>
              <a:off x="4306700" y="1555950"/>
              <a:ext cx="627675" cy="532975"/>
            </a:xfrm>
            <a:custGeom>
              <a:avLst/>
              <a:gdLst/>
              <a:ahLst/>
              <a:cxnLst/>
              <a:rect l="l" t="t" r="r" b="b"/>
              <a:pathLst>
                <a:path w="25107" h="21319" extrusionOk="0">
                  <a:moveTo>
                    <a:pt x="17732" y="0"/>
                  </a:moveTo>
                  <a:cubicBezTo>
                    <a:pt x="17672" y="0"/>
                    <a:pt x="17614" y="11"/>
                    <a:pt x="17556" y="32"/>
                  </a:cubicBezTo>
                  <a:cubicBezTo>
                    <a:pt x="15000" y="972"/>
                    <a:pt x="0" y="19092"/>
                    <a:pt x="3008" y="19881"/>
                  </a:cubicBezTo>
                  <a:cubicBezTo>
                    <a:pt x="4802" y="20352"/>
                    <a:pt x="12379" y="21319"/>
                    <a:pt x="18143" y="21319"/>
                  </a:cubicBezTo>
                  <a:cubicBezTo>
                    <a:pt x="22039" y="21319"/>
                    <a:pt x="25106" y="20877"/>
                    <a:pt x="25000" y="19543"/>
                  </a:cubicBezTo>
                  <a:cubicBezTo>
                    <a:pt x="25000" y="19543"/>
                    <a:pt x="20330" y="0"/>
                    <a:pt x="177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8D78CE1-9938-43C7-A37F-733B798132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833" y="375334"/>
            <a:ext cx="6526161" cy="4121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58619280"/>
      </p:ext>
    </p:extLst>
  </p:cSld>
  <p:clrMapOvr>
    <a:masterClrMapping/>
  </p:clrMapOvr>
</p:sld>
</file>

<file path=ppt/theme/theme1.xml><?xml version="1.0" encoding="utf-8"?>
<a:theme xmlns:a="http://schemas.openxmlformats.org/drawingml/2006/main" name="Travel Agency Naples by Slidesgo">
  <a:themeElements>
    <a:clrScheme name="Simple Light">
      <a:dk1>
        <a:srgbClr val="463A25"/>
      </a:dk1>
      <a:lt1>
        <a:srgbClr val="FFFFFF"/>
      </a:lt1>
      <a:dk2>
        <a:srgbClr val="736859"/>
      </a:dk2>
      <a:lt2>
        <a:srgbClr val="CAAA8B"/>
      </a:lt2>
      <a:accent1>
        <a:srgbClr val="CD484A"/>
      </a:accent1>
      <a:accent2>
        <a:srgbClr val="445D1C"/>
      </a:accent2>
      <a:accent3>
        <a:srgbClr val="FFFFFF"/>
      </a:accent3>
      <a:accent4>
        <a:srgbClr val="FFFFFF"/>
      </a:accent4>
      <a:accent5>
        <a:srgbClr val="FFFFFF"/>
      </a:accent5>
      <a:accent6>
        <a:srgbClr val="FFFFFF"/>
      </a:accent6>
      <a:hlink>
        <a:srgbClr val="463A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7545</TotalTime>
  <Words>174</Words>
  <Application>Microsoft Office PowerPoint</Application>
  <PresentationFormat>On-screen Show (16:9)</PresentationFormat>
  <Paragraphs>43</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Bodoni MT</vt:lpstr>
      <vt:lpstr>Unbounded</vt:lpstr>
      <vt:lpstr>Times New Roman</vt:lpstr>
      <vt:lpstr>Cabin</vt:lpstr>
      <vt:lpstr>Bebas Neue</vt:lpstr>
      <vt:lpstr>Krona One</vt:lpstr>
      <vt:lpstr>Arial</vt:lpstr>
      <vt:lpstr>Travel Agency Naples by Slidesgo</vt:lpstr>
      <vt:lpstr>Développement d’une application d’un cabinet.</vt:lpstr>
      <vt:lpstr>Introduction</vt:lpstr>
      <vt:lpstr>introduction</vt:lpstr>
      <vt:lpstr>problematique</vt:lpstr>
      <vt:lpstr>Les outils utilisés</vt:lpstr>
      <vt:lpstr>conception</vt:lpstr>
      <vt:lpstr>Diagramme de classe</vt:lpstr>
      <vt:lpstr>Réalisation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d’une application de gestion du tourisme au Maroc.</dc:title>
  <dc:creator>User</dc:creator>
  <cp:lastModifiedBy>Doha Hassani</cp:lastModifiedBy>
  <cp:revision>9</cp:revision>
  <dcterms:modified xsi:type="dcterms:W3CDTF">2024-06-08T21:20:59Z</dcterms:modified>
</cp:coreProperties>
</file>