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6211321-5A3A-4BAD-8BC4-F7649DCB1D1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E621A-57A0-46D9-AE40-46AD0BC2DE4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733BD-790A-4480-B2D7-74CDACF4257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5613-BE0D-4BAC-A815-AA6F2E6D05CA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5613-BE0D-4BAC-A815-AA6F2E6D05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5613-BE0D-4BAC-A815-AA6F2E6D05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5613-BE0D-4BAC-A815-AA6F2E6D05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5613-BE0D-4BAC-A815-AA6F2E6D05CA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5613-BE0D-4BAC-A815-AA6F2E6D05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5613-BE0D-4BAC-A815-AA6F2E6D05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5613-BE0D-4BAC-A815-AA6F2E6D05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5613-BE0D-4BAC-A815-AA6F2E6D05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AC5613-BE0D-4BAC-A815-AA6F2E6D05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5613-BE0D-4BAC-A815-AA6F2E6D05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FFEEC-F2FE-4045-A7FC-8002A95FEA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AC5613-BE0D-4BAC-A815-AA6F2E6D05CA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datasets/teejmahal20/airline-passenger-satisfa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254120" y="1134090"/>
            <a:ext cx="9683754" cy="944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en-SG" sz="4000" dirty="0"/>
              <a:t>MACHINE LEARNING</a:t>
            </a:r>
            <a:endParaRPr lang="en-US" altLang="en-SG" sz="4000" dirty="0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2649307" y="2429416"/>
            <a:ext cx="6893379" cy="447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333333"/>
                </a:solidFill>
              </a:rPr>
              <a:t>TOPIC: </a:t>
            </a:r>
            <a:r>
              <a:rPr lang="en-US" b="1" dirty="0">
                <a:solidFill>
                  <a:srgbClr val="333333"/>
                </a:solidFill>
              </a:rPr>
              <a:t>AIRLINESATISFACTION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544286" y="63797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/>
            </a:fld>
            <a:endParaRPr lang="en-SG" dirty="0"/>
          </a:p>
        </p:txBody>
      </p:sp>
      <p:sp>
        <p:nvSpPr>
          <p:cNvPr id="7" name="Slide Number Placeholder 4"/>
          <p:cNvSpPr>
            <a:spLocks noGrp="1"/>
          </p:cNvSpPr>
          <p:nvPr/>
        </p:nvSpPr>
        <p:spPr>
          <a:xfrm>
            <a:off x="8904514" y="63761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/>
            </a:fld>
            <a:endParaRPr lang="en-SG"/>
          </a:p>
        </p:txBody>
      </p:sp>
      <p:sp>
        <p:nvSpPr>
          <p:cNvPr id="8" name="Text Placeholder 5"/>
          <p:cNvSpPr>
            <a:spLocks noGrp="1"/>
          </p:cNvSpPr>
          <p:nvPr/>
        </p:nvSpPr>
        <p:spPr>
          <a:xfrm>
            <a:off x="6016285" y="3909170"/>
            <a:ext cx="6357030" cy="3651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GVHD: </a:t>
            </a:r>
            <a:r>
              <a:rPr lang="en-US" altLang="en-SG" sz="2000" dirty="0"/>
              <a:t>NGUYỄN VĂN DŨ</a:t>
            </a:r>
            <a:endParaRPr lang="en-US" altLang="en-SG" sz="2000" dirty="0"/>
          </a:p>
        </p:txBody>
      </p:sp>
      <p:sp>
        <p:nvSpPr>
          <p:cNvPr id="9" name="Rectangle 8"/>
          <p:cNvSpPr/>
          <p:nvPr/>
        </p:nvSpPr>
        <p:spPr>
          <a:xfrm>
            <a:off x="10170761" y="180835"/>
            <a:ext cx="1696561" cy="1075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80835"/>
            <a:ext cx="1696561" cy="1075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 Box 9"/>
          <p:cNvSpPr txBox="1"/>
          <p:nvPr/>
        </p:nvSpPr>
        <p:spPr>
          <a:xfrm>
            <a:off x="6211570" y="4896415"/>
            <a:ext cx="3209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Đỗ Hải Đăng - 18130026</a:t>
            </a:r>
            <a:endParaRPr lang="en-US"/>
          </a:p>
          <a:p>
            <a:r>
              <a:rPr lang="en-US"/>
              <a:t>Nguyễn Thị Nga Anh - 18130012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32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435027" y="1689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</a:t>
            </a:r>
            <a:r>
              <a:rPr lang="vi-VN" dirty="0"/>
              <a:t>V</a:t>
            </a:r>
            <a:r>
              <a:rPr lang="en-SG" dirty="0"/>
              <a:t>.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Training our models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3239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990957" y="1064853"/>
            <a:ext cx="1046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513" y="1859384"/>
            <a:ext cx="4107713" cy="41681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32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435027" y="1689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V</a:t>
            </a:r>
            <a:r>
              <a:rPr lang="en-SG" dirty="0"/>
              <a:t>. </a:t>
            </a:r>
            <a:r>
              <a:rPr lang="en-US" b="1" dirty="0" err="1">
                <a:solidFill>
                  <a:srgbClr val="000000"/>
                </a:solidFill>
              </a:rPr>
              <a:t>Đ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ộ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chính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xác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và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phân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loại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3239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027" y="1341385"/>
            <a:ext cx="2988365" cy="4650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04" y="1218170"/>
            <a:ext cx="3419061" cy="48047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32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435027" y="1689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V</a:t>
            </a:r>
            <a:r>
              <a:rPr lang="en-SG" dirty="0"/>
              <a:t>. </a:t>
            </a:r>
            <a:r>
              <a:rPr lang="en-US" b="1" dirty="0" err="1">
                <a:solidFill>
                  <a:srgbClr val="000000"/>
                </a:solidFill>
              </a:rPr>
              <a:t>Đ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ộ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chính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xác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và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phân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loại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3239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ble"/>
          <p:cNvPicPr>
            <a:picLocks noGr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65" y="1349095"/>
            <a:ext cx="10555356" cy="2676011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895413" y="4294295"/>
            <a:ext cx="10137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thấy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accuracy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Random Forest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accuracy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Tree&gt;KNN&gt;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SVM &gt;Naive Bayes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32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435027" y="1689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V</a:t>
            </a:r>
            <a:r>
              <a:rPr lang="en-US" dirty="0"/>
              <a:t>I</a:t>
            </a:r>
            <a:r>
              <a:rPr lang="en-SG" dirty="0"/>
              <a:t>.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Chọn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thuộc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tính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tốt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3239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093" y="988782"/>
            <a:ext cx="476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77" y="1216113"/>
            <a:ext cx="7065830" cy="4671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68" y="2208501"/>
            <a:ext cx="4366638" cy="37874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32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435027" y="1689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V</a:t>
            </a:r>
            <a:r>
              <a:rPr lang="en-US" dirty="0"/>
              <a:t>II</a:t>
            </a:r>
            <a:r>
              <a:rPr lang="en-SG" dirty="0"/>
              <a:t>.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Training models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trên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thuộc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tính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tốt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3239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4393" y="1275688"/>
            <a:ext cx="4488569" cy="46333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32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435027" y="1689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V</a:t>
            </a:r>
            <a:r>
              <a:rPr lang="en-US" dirty="0"/>
              <a:t>II</a:t>
            </a:r>
            <a:r>
              <a:rPr lang="en-SG" dirty="0"/>
              <a:t>.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Training models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trên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thuộc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tính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tốt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3239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ble"/>
          <p:cNvPicPr>
            <a:picLocks noGr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809" y="1306164"/>
            <a:ext cx="10555356" cy="2676011"/>
          </a:xfrm>
          <a:prstGeom prst="rect">
            <a:avLst/>
          </a:prstGeom>
        </p:spPr>
      </p:pic>
      <p:sp>
        <p:nvSpPr>
          <p:cNvPr id="8" name="TextBox 11"/>
          <p:cNvSpPr txBox="1"/>
          <p:nvPr/>
        </p:nvSpPr>
        <p:spPr>
          <a:xfrm>
            <a:off x="895413" y="4294295"/>
            <a:ext cx="10137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06570" y="828040"/>
            <a:ext cx="32588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000" b="1"/>
              <a:t>Phân chia công việc</a:t>
            </a:r>
            <a:endParaRPr lang="en-US"/>
          </a:p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42440" y="2125980"/>
            <a:ext cx="457009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1. Nguyễn Thị Nga Anh - </a:t>
            </a:r>
            <a:r>
              <a:rPr lang="en-US">
                <a:sym typeface="+mn-ea"/>
              </a:rPr>
              <a:t>18130012:</a:t>
            </a:r>
            <a:endParaRPr lang="en-US"/>
          </a:p>
          <a:p>
            <a:pPr algn="l"/>
            <a:r>
              <a:rPr lang="en-US"/>
              <a:t>     - Khai báo các thư viện</a:t>
            </a:r>
            <a:br>
              <a:rPr lang="en-US"/>
            </a:br>
            <a:r>
              <a:rPr lang="en-US"/>
              <a:t>     - Đọc dữ liệu, Xóa các cột không mong muốn</a:t>
            </a:r>
            <a:endParaRPr lang="en-US"/>
          </a:p>
          <a:p>
            <a:pPr algn="l"/>
            <a:r>
              <a:rPr lang="en-US"/>
              <a:t>     - Đếm các phần tử riêng biệt</a:t>
            </a:r>
            <a:endParaRPr lang="en-US"/>
          </a:p>
          <a:p>
            <a:pPr algn="l"/>
            <a:r>
              <a:rPr lang="en-US"/>
              <a:t>     - Đổi dữ liệu chuỗi thành số</a:t>
            </a:r>
            <a:endParaRPr lang="en-US"/>
          </a:p>
          <a:p>
            <a:pPr algn="l"/>
            <a:r>
              <a:rPr lang="en-US"/>
              <a:t>     - Vẽ biểu đồ phân bố</a:t>
            </a:r>
            <a:endParaRPr lang="en-US"/>
          </a:p>
          <a:p>
            <a:pPr algn="l"/>
            <a:r>
              <a:rPr lang="en-US"/>
              <a:t>2. Đỗ Hải Đăng - </a:t>
            </a:r>
            <a:r>
              <a:rPr lang="en-US">
                <a:sym typeface="+mn-ea"/>
              </a:rPr>
              <a:t>18130026</a:t>
            </a:r>
            <a:r>
              <a:rPr lang="en-US"/>
              <a:t>:</a:t>
            </a:r>
            <a:endParaRPr lang="en-US"/>
          </a:p>
          <a:p>
            <a:pPr algn="l"/>
            <a:r>
              <a:rPr lang="en-US"/>
              <a:t>     - Kiểm tra, đặt giá trị và xóa outliers</a:t>
            </a:r>
            <a:endParaRPr lang="en-US"/>
          </a:p>
          <a:p>
            <a:pPr algn="l"/>
            <a:r>
              <a:rPr lang="en-US"/>
              <a:t>     - Xử lí dữ liệu dạng phân loại</a:t>
            </a:r>
            <a:endParaRPr lang="en-US"/>
          </a:p>
          <a:p>
            <a:pPr algn="l"/>
            <a:r>
              <a:rPr lang="en-US"/>
              <a:t>     - Xử lí miss value</a:t>
            </a:r>
            <a:endParaRPr lang="en-US"/>
          </a:p>
          <a:p>
            <a:pPr algn="l"/>
            <a:r>
              <a:rPr lang="en-US"/>
              <a:t>     - Chia tập dữ liệu và train model</a:t>
            </a:r>
            <a:endParaRPr lang="en-US"/>
          </a:p>
          <a:p>
            <a:pPr algn="l"/>
            <a:r>
              <a:rPr lang="en-US"/>
              <a:t>     - Chọn thuộc tính tốt và train lại model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2793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/>
            </a:fld>
            <a:endParaRPr lang="en-SG"/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265694" y="2098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I. GIỚI THIỆU</a:t>
            </a:r>
            <a:endParaRPr lang="en-SG" dirty="0"/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2830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/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872404" y="1764170"/>
            <a:ext cx="99222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2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Tập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dữ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liệu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này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chứa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cuộc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khảo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sát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về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sự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hành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khách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hãng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hàng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không.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Những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yếu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tố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nào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mối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tương quan cao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với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hành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khách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(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hoặc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không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)?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Bạn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thể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dự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đoán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sự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hành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+mj-lt"/>
              </a:rPr>
              <a:t>khách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+mj-lt"/>
              </a:rPr>
              <a:t>?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910" y="3300313"/>
            <a:ext cx="10757163" cy="20628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b="1" i="0" dirty="0" err="1">
                <a:solidFill>
                  <a:srgbClr val="333333"/>
                </a:solidFill>
                <a:effectLst/>
                <a:latin typeface="+mj-lt"/>
              </a:rPr>
              <a:t>Dữ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200" b="1" i="0" dirty="0" err="1">
                <a:solidFill>
                  <a:srgbClr val="333333"/>
                </a:solidFill>
                <a:effectLst/>
                <a:latin typeface="+mj-lt"/>
              </a:rPr>
              <a:t>liệu</a:t>
            </a:r>
            <a:r>
              <a:rPr lang="vi-VN" sz="2200" b="1" i="0" dirty="0">
                <a:solidFill>
                  <a:srgbClr val="333333"/>
                </a:solidFill>
                <a:effectLst/>
                <a:latin typeface="+mj-lt"/>
              </a:rPr>
              <a:t>:</a:t>
            </a:r>
            <a:endParaRPr lang="en-US" sz="2200" b="1" i="0" dirty="0">
              <a:solidFill>
                <a:srgbClr val="333333"/>
              </a:solidFill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 </a:t>
            </a:r>
            <a:endParaRPr lang="en-US" sz="2200" b="1" i="0" dirty="0">
              <a:solidFill>
                <a:srgbClr val="333333"/>
              </a:solidFill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https://www.kaggle.com/datasets/teejmahal20/airline-passenger-satisfaction</a:t>
            </a:r>
            <a:endParaRPr lang="en-US" sz="22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103905 </a:t>
            </a:r>
            <a:r>
              <a:rPr lang="en-US" sz="2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sz="22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32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435027" y="1689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II.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Thông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tin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về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datasets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3239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5501" y="1391644"/>
            <a:ext cx="10321346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Gender: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Nam)</a:t>
            </a:r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Type: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Travel: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(Du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Du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(Thương gia,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distance: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Inflight </a:t>
            </a:r>
            <a:r>
              <a:rPr lang="en-US" sz="2000" b="0" i="1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service: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 (0:Không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dụng;1-5)</a:t>
            </a:r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Departure/Arrival time convenient: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Ease of Online booking: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 location: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and drink: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boarding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lên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vi-VN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Seat comfort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thoải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endParaRPr lang="vi-VN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Inflight entertainment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vi-VN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32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435027" y="1689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II.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Thông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tin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về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datasets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3239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4031" y="1067193"/>
            <a:ext cx="103213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vi-VN" sz="2000" b="0" i="1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On-board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1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On-board</a:t>
            </a:r>
            <a:endParaRPr lang="vi-VN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 room service 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endParaRPr lang="vi-VN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Baggage handling 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vi-VN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Check-in service 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-in</a:t>
            </a:r>
            <a:endParaRPr lang="vi-VN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Inflight service 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vi-VN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Cleanliness 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endParaRPr lang="vi-VN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Departure Delay in Minutes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vi-VN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 in Minutes 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vi-VN" sz="20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vi-VN" sz="2000" b="0" i="1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vi-VN" sz="2000" b="0" i="1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(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vi-VN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b="48206"/>
          <a:stretch>
            <a:fillRect/>
          </a:stretch>
        </p:blipFill>
        <p:spPr>
          <a:xfrm>
            <a:off x="796623" y="4237292"/>
            <a:ext cx="9911475" cy="17406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32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435027" y="1689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II.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Thông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tin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về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datasets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3239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119" y="1110698"/>
            <a:ext cx="5381625" cy="46366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32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435027" y="1689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III.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Boxplot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để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kiểm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tra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outliers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3239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6054" y="1427567"/>
            <a:ext cx="9695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0249" y="2390782"/>
            <a:ext cx="4963124" cy="34121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8904514" y="6320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435027" y="168970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IV.</a:t>
            </a:r>
            <a:r>
              <a:rPr lang="vi-VN" dirty="0"/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Xử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lý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544286" y="63239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47067C-88A8-4978-9089-A5C85C57A269}" type="datetime1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810684" y="1276711"/>
            <a:ext cx="6125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082" y="1994637"/>
            <a:ext cx="2537680" cy="3917019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5306484" y="1825432"/>
            <a:ext cx="6125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đa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vi-VN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05" y="2625652"/>
            <a:ext cx="3985737" cy="7709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/>
        </p:nvSpPr>
        <p:spPr>
          <a:xfrm>
            <a:off x="9082677" y="63220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667B7-7BA5-4DB2-A058-B66A386C003C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S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613190" y="170785"/>
            <a:ext cx="9323615" cy="695492"/>
          </a:xfrm>
          <a:prstGeom prst="rect">
            <a:avLst/>
          </a:prstGeo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</a:t>
            </a:r>
            <a:r>
              <a:rPr lang="vi-VN" dirty="0"/>
              <a:t>V</a:t>
            </a:r>
            <a:r>
              <a:rPr lang="en-SG" dirty="0"/>
              <a:t>.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Chia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tập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dữ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liệu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và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train model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4446" y="1068606"/>
            <a:ext cx="1029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0.75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0.25.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9198" y="2085731"/>
            <a:ext cx="4395748" cy="3977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3468</Words>
  <Application>WPS Presentation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Times New Roman</vt:lpstr>
      <vt:lpstr>Tahoma</vt:lpstr>
      <vt:lpstr>Microsoft YaHei</vt:lpstr>
      <vt:lpstr>Arial Unicode MS</vt:lpstr>
      <vt:lpstr>Calibri Light</vt:lpstr>
      <vt:lpstr>Retrospect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Dang</dc:creator>
  <cp:lastModifiedBy>LENOVO</cp:lastModifiedBy>
  <cp:revision>18</cp:revision>
  <dcterms:created xsi:type="dcterms:W3CDTF">2023-05-10T12:31:00Z</dcterms:created>
  <dcterms:modified xsi:type="dcterms:W3CDTF">2023-05-17T12:47:09Z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C6D5175742D84B4FB152BB1EE1C070E9</vt:lpwstr>
  </property>
  <property fmtid="{D5CDD505-2E9C-101B-9397-08002B2CF9AE}" pid="3" name="KSOProductBuildVer">
    <vt:lpwstr>1033-11.2.0.11537</vt:lpwstr>
  </property>
</Properties>
</file>