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Lst>
  <p:notesMasterIdLst>
    <p:notesMasterId r:id="rId11"/>
  </p:notesMasterIdLst>
  <p:handoutMasterIdLst>
    <p:handoutMasterId r:id="rId12"/>
  </p:handoutMasterIdLst>
  <p:sldIdLst>
    <p:sldId id="511" r:id="rId8"/>
    <p:sldId id="512" r:id="rId9"/>
    <p:sldId id="327"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D7C2"/>
    <a:srgbClr val="E6E7E9"/>
    <a:srgbClr val="F5C352"/>
    <a:srgbClr val="FE715D"/>
    <a:srgbClr val="D3D2D4"/>
    <a:srgbClr val="9B8578"/>
    <a:srgbClr val="84DFFE"/>
    <a:srgbClr val="1D3C50"/>
    <a:srgbClr val="335368"/>
    <a:srgbClr val="4A6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7" autoAdjust="0"/>
  </p:normalViewPr>
  <p:slideViewPr>
    <p:cSldViewPr>
      <p:cViewPr varScale="1">
        <p:scale>
          <a:sx n="102" d="100"/>
          <a:sy n="102" d="100"/>
        </p:scale>
        <p:origin x="72" y="5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11/3/2014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11/3/2014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3</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11/3/2014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778F2D3C-F386-4926-8BA4-D794BB63D66A}" type="datetimeFigureOut">
              <a:rPr lang="en-US" smtClean="0"/>
              <a:t>11/3/2014</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7137775-5AB8-4F87-B985-DD2D3166EF79}" type="slidenum">
              <a:rPr lang="en-US" smtClean="0"/>
              <a:t>‹#›</a:t>
            </a:fld>
            <a:endParaRPr lang="en-US"/>
          </a:p>
        </p:txBody>
      </p:sp>
    </p:spTree>
    <p:extLst>
      <p:ext uri="{BB962C8B-B14F-4D97-AF65-F5344CB8AC3E}">
        <p14:creationId xmlns:p14="http://schemas.microsoft.com/office/powerpoint/2010/main" val="272644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11/3/2014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11/3/2014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reativecommons.org/licenses/by-nc-sa/3.0/"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6.png"/><Relationship Id="rId4" Type="http://schemas.openxmlformats.org/officeDocument/2006/relationships/hyperlink" Target="http://www.showeet.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5378162" y="1382796"/>
            <a:ext cx="3765837" cy="5475204"/>
          </a:xfrm>
          <a:custGeom>
            <a:avLst/>
            <a:gdLst>
              <a:gd name="connsiteX0" fmla="*/ 0 w 3765837"/>
              <a:gd name="connsiteY0" fmla="*/ 0 h 5331668"/>
              <a:gd name="connsiteX1" fmla="*/ 308040 w 3765837"/>
              <a:gd name="connsiteY1" fmla="*/ 0 h 5331668"/>
              <a:gd name="connsiteX2" fmla="*/ 3765837 w 3765837"/>
              <a:gd name="connsiteY2" fmla="*/ 3457797 h 5331668"/>
              <a:gd name="connsiteX3" fmla="*/ 3765837 w 3765837"/>
              <a:gd name="connsiteY3" fmla="*/ 5331668 h 5331668"/>
              <a:gd name="connsiteX4" fmla="*/ 0 w 3765837"/>
              <a:gd name="connsiteY4" fmla="*/ 5331668 h 5331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5837" h="5331668">
                <a:moveTo>
                  <a:pt x="0" y="0"/>
                </a:moveTo>
                <a:lnTo>
                  <a:pt x="308040" y="0"/>
                </a:lnTo>
                <a:lnTo>
                  <a:pt x="3765837" y="3457797"/>
                </a:lnTo>
                <a:lnTo>
                  <a:pt x="3765837" y="5331668"/>
                </a:lnTo>
                <a:lnTo>
                  <a:pt x="0" y="5331668"/>
                </a:lnTo>
                <a:close/>
              </a:path>
            </a:pathLst>
          </a:custGeom>
          <a:gradFill flip="none" rotWithShape="1">
            <a:gsLst>
              <a:gs pos="0">
                <a:schemeClr val="bg1">
                  <a:lumMod val="75000"/>
                </a:schemeClr>
              </a:gs>
              <a:gs pos="100000">
                <a:schemeClr val="bg1">
                  <a:lumMod val="9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Gear Shapes Brain For Infographics</a:t>
            </a:r>
            <a:endParaRPr lang="en-US" dirty="0"/>
          </a:p>
        </p:txBody>
      </p:sp>
      <p:sp>
        <p:nvSpPr>
          <p:cNvPr id="5" name="Freeform 4"/>
          <p:cNvSpPr/>
          <p:nvPr/>
        </p:nvSpPr>
        <p:spPr>
          <a:xfrm>
            <a:off x="2435043" y="1074058"/>
            <a:ext cx="4489282" cy="5783942"/>
          </a:xfrm>
          <a:custGeom>
            <a:avLst/>
            <a:gdLst>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50368 h 6062148"/>
              <a:gd name="connsiteX28" fmla="*/ 415044 w 4522224"/>
              <a:gd name="connsiteY28" fmla="*/ 3227508 h 6062148"/>
              <a:gd name="connsiteX29" fmla="*/ 384564 w 4522224"/>
              <a:gd name="connsiteY29" fmla="*/ 3166548 h 6062148"/>
              <a:gd name="connsiteX30" fmla="*/ 361704 w 4522224"/>
              <a:gd name="connsiteY30" fmla="*/ 3166548 h 6062148"/>
              <a:gd name="connsiteX31" fmla="*/ 346464 w 4522224"/>
              <a:gd name="connsiteY31" fmla="*/ 3105588 h 6062148"/>
              <a:gd name="connsiteX32" fmla="*/ 392184 w 4522224"/>
              <a:gd name="connsiteY32" fmla="*/ 3021768 h 6062148"/>
              <a:gd name="connsiteX33" fmla="*/ 483624 w 4522224"/>
              <a:gd name="connsiteY33" fmla="*/ 2998908 h 6062148"/>
              <a:gd name="connsiteX34" fmla="*/ 460764 w 4522224"/>
              <a:gd name="connsiteY34" fmla="*/ 2930328 h 6062148"/>
              <a:gd name="connsiteX35" fmla="*/ 430284 w 4522224"/>
              <a:gd name="connsiteY35" fmla="*/ 2930328 h 6062148"/>
              <a:gd name="connsiteX36" fmla="*/ 384564 w 4522224"/>
              <a:gd name="connsiteY36" fmla="*/ 2930328 h 6062148"/>
              <a:gd name="connsiteX37" fmla="*/ 300744 w 4522224"/>
              <a:gd name="connsiteY37" fmla="*/ 2876988 h 6062148"/>
              <a:gd name="connsiteX38" fmla="*/ 315984 w 4522224"/>
              <a:gd name="connsiteY38" fmla="*/ 2846508 h 6062148"/>
              <a:gd name="connsiteX39" fmla="*/ 323604 w 4522224"/>
              <a:gd name="connsiteY39" fmla="*/ 2793168 h 6062148"/>
              <a:gd name="connsiteX40" fmla="*/ 308364 w 4522224"/>
              <a:gd name="connsiteY40" fmla="*/ 2732208 h 6062148"/>
              <a:gd name="connsiteX41" fmla="*/ 262644 w 4522224"/>
              <a:gd name="connsiteY41" fmla="*/ 2671248 h 6062148"/>
              <a:gd name="connsiteX42" fmla="*/ 171204 w 4522224"/>
              <a:gd name="connsiteY42" fmla="*/ 2656008 h 6062148"/>
              <a:gd name="connsiteX43" fmla="*/ 49284 w 4522224"/>
              <a:gd name="connsiteY43" fmla="*/ 2610288 h 6062148"/>
              <a:gd name="connsiteX44" fmla="*/ 18804 w 4522224"/>
              <a:gd name="connsiteY44" fmla="*/ 2556948 h 6062148"/>
              <a:gd name="connsiteX45" fmla="*/ 3564 w 4522224"/>
              <a:gd name="connsiteY45" fmla="*/ 2488368 h 6062148"/>
              <a:gd name="connsiteX46" fmla="*/ 87384 w 4522224"/>
              <a:gd name="connsiteY46" fmla="*/ 2335968 h 6062148"/>
              <a:gd name="connsiteX47" fmla="*/ 216924 w 4522224"/>
              <a:gd name="connsiteY47" fmla="*/ 2175948 h 6062148"/>
              <a:gd name="connsiteX48" fmla="*/ 277884 w 4522224"/>
              <a:gd name="connsiteY48" fmla="*/ 2084508 h 6062148"/>
              <a:gd name="connsiteX49" fmla="*/ 323604 w 4522224"/>
              <a:gd name="connsiteY49" fmla="*/ 1977828 h 6062148"/>
              <a:gd name="connsiteX50" fmla="*/ 354084 w 4522224"/>
              <a:gd name="connsiteY50" fmla="*/ 1871148 h 6062148"/>
              <a:gd name="connsiteX51" fmla="*/ 369324 w 4522224"/>
              <a:gd name="connsiteY51" fmla="*/ 1810188 h 6062148"/>
              <a:gd name="connsiteX52" fmla="*/ 338844 w 4522224"/>
              <a:gd name="connsiteY52" fmla="*/ 1756848 h 6062148"/>
              <a:gd name="connsiteX53" fmla="*/ 323604 w 4522224"/>
              <a:gd name="connsiteY53" fmla="*/ 1680648 h 6062148"/>
              <a:gd name="connsiteX54" fmla="*/ 407424 w 4522224"/>
              <a:gd name="connsiteY54" fmla="*/ 1474908 h 6062148"/>
              <a:gd name="connsiteX55" fmla="*/ 437904 w 4522224"/>
              <a:gd name="connsiteY55" fmla="*/ 1307268 h 6062148"/>
              <a:gd name="connsiteX56" fmla="*/ 460764 w 4522224"/>
              <a:gd name="connsiteY56" fmla="*/ 1192968 h 6062148"/>
              <a:gd name="connsiteX57" fmla="*/ 498864 w 4522224"/>
              <a:gd name="connsiteY57" fmla="*/ 1055808 h 6062148"/>
              <a:gd name="connsiteX58" fmla="*/ 552204 w 4522224"/>
              <a:gd name="connsiteY58" fmla="*/ 888168 h 6062148"/>
              <a:gd name="connsiteX59" fmla="*/ 498864 w 4522224"/>
              <a:gd name="connsiteY59" fmla="*/ 888168 h 6062148"/>
              <a:gd name="connsiteX60" fmla="*/ 407424 w 4522224"/>
              <a:gd name="connsiteY60" fmla="*/ 834828 h 6062148"/>
              <a:gd name="connsiteX61" fmla="*/ 323604 w 4522224"/>
              <a:gd name="connsiteY61" fmla="*/ 789108 h 6062148"/>
              <a:gd name="connsiteX62" fmla="*/ 255024 w 4522224"/>
              <a:gd name="connsiteY62" fmla="*/ 773868 h 6062148"/>
              <a:gd name="connsiteX63" fmla="*/ 209304 w 4522224"/>
              <a:gd name="connsiteY63" fmla="*/ 751008 h 6062148"/>
              <a:gd name="connsiteX64" fmla="*/ 255024 w 4522224"/>
              <a:gd name="connsiteY64" fmla="*/ 674808 h 6062148"/>
              <a:gd name="connsiteX65" fmla="*/ 369324 w 4522224"/>
              <a:gd name="connsiteY65" fmla="*/ 606228 h 6062148"/>
              <a:gd name="connsiteX66" fmla="*/ 552204 w 4522224"/>
              <a:gd name="connsiteY66" fmla="*/ 507168 h 6062148"/>
              <a:gd name="connsiteX67" fmla="*/ 651264 w 4522224"/>
              <a:gd name="connsiteY67" fmla="*/ 423348 h 6062148"/>
              <a:gd name="connsiteX68" fmla="*/ 887484 w 4522224"/>
              <a:gd name="connsiteY68" fmla="*/ 232848 h 6062148"/>
              <a:gd name="connsiteX69" fmla="*/ 1169424 w 4522224"/>
              <a:gd name="connsiteY69" fmla="*/ 80448 h 6062148"/>
              <a:gd name="connsiteX70" fmla="*/ 1588524 w 4522224"/>
              <a:gd name="connsiteY70" fmla="*/ 11868 h 6062148"/>
              <a:gd name="connsiteX71" fmla="*/ 1939044 w 4522224"/>
              <a:gd name="connsiteY71" fmla="*/ 4248 h 6062148"/>
              <a:gd name="connsiteX72" fmla="*/ 2167644 w 4522224"/>
              <a:gd name="connsiteY72" fmla="*/ 4248 h 6062148"/>
              <a:gd name="connsiteX73" fmla="*/ 2388624 w 4522224"/>
              <a:gd name="connsiteY73" fmla="*/ 57588 h 6062148"/>
              <a:gd name="connsiteX74" fmla="*/ 2662944 w 4522224"/>
              <a:gd name="connsiteY74" fmla="*/ 133788 h 6062148"/>
              <a:gd name="connsiteX75" fmla="*/ 2815344 w 4522224"/>
              <a:gd name="connsiteY75" fmla="*/ 202368 h 6062148"/>
              <a:gd name="connsiteX76" fmla="*/ 3097284 w 4522224"/>
              <a:gd name="connsiteY76" fmla="*/ 400488 h 6062148"/>
              <a:gd name="connsiteX77" fmla="*/ 3280164 w 4522224"/>
              <a:gd name="connsiteY77" fmla="*/ 651948 h 6062148"/>
              <a:gd name="connsiteX78" fmla="*/ 3402084 w 4522224"/>
              <a:gd name="connsiteY78" fmla="*/ 918648 h 6062148"/>
              <a:gd name="connsiteX79" fmla="*/ 3470664 w 4522224"/>
              <a:gd name="connsiteY79" fmla="*/ 1238688 h 6062148"/>
              <a:gd name="connsiteX80" fmla="*/ 3501144 w 4522224"/>
              <a:gd name="connsiteY80" fmla="*/ 1543488 h 6062148"/>
              <a:gd name="connsiteX81" fmla="*/ 3501144 w 4522224"/>
              <a:gd name="connsiteY81" fmla="*/ 1962588 h 6062148"/>
              <a:gd name="connsiteX82" fmla="*/ 3333504 w 4522224"/>
              <a:gd name="connsiteY82" fmla="*/ 2305488 h 6062148"/>
              <a:gd name="connsiteX83" fmla="*/ 3249684 w 4522224"/>
              <a:gd name="connsiteY83" fmla="*/ 2473128 h 6062148"/>
              <a:gd name="connsiteX84" fmla="*/ 3127764 w 4522224"/>
              <a:gd name="connsiteY84" fmla="*/ 2663628 h 6062148"/>
              <a:gd name="connsiteX85" fmla="*/ 3066804 w 4522224"/>
              <a:gd name="connsiteY85" fmla="*/ 2838888 h 6062148"/>
              <a:gd name="connsiteX86" fmla="*/ 3059184 w 4522224"/>
              <a:gd name="connsiteY86" fmla="*/ 2915088 h 6062148"/>
              <a:gd name="connsiteX87" fmla="*/ 3013464 w 4522224"/>
              <a:gd name="connsiteY87" fmla="*/ 3014148 h 6062148"/>
              <a:gd name="connsiteX88" fmla="*/ 2975364 w 4522224"/>
              <a:gd name="connsiteY88" fmla="*/ 3082728 h 6062148"/>
              <a:gd name="connsiteX89" fmla="*/ 2952504 w 4522224"/>
              <a:gd name="connsiteY89" fmla="*/ 3120828 h 6062148"/>
              <a:gd name="connsiteX90" fmla="*/ 2952504 w 4522224"/>
              <a:gd name="connsiteY90" fmla="*/ 3555168 h 6062148"/>
              <a:gd name="connsiteX91" fmla="*/ 2952504 w 4522224"/>
              <a:gd name="connsiteY91" fmla="*/ 3562788 h 6062148"/>
              <a:gd name="connsiteX92" fmla="*/ 3005844 w 4522224"/>
              <a:gd name="connsiteY92" fmla="*/ 3539928 h 6062148"/>
              <a:gd name="connsiteX93" fmla="*/ 3059184 w 4522224"/>
              <a:gd name="connsiteY93" fmla="*/ 3562788 h 6062148"/>
              <a:gd name="connsiteX94" fmla="*/ 3104904 w 4522224"/>
              <a:gd name="connsiteY94" fmla="*/ 3570408 h 6062148"/>
              <a:gd name="connsiteX95" fmla="*/ 3135384 w 4522224"/>
              <a:gd name="connsiteY95" fmla="*/ 3631368 h 6062148"/>
              <a:gd name="connsiteX96" fmla="*/ 3112524 w 4522224"/>
              <a:gd name="connsiteY96" fmla="*/ 3738048 h 6062148"/>
              <a:gd name="connsiteX97" fmla="*/ 3120144 w 4522224"/>
              <a:gd name="connsiteY97" fmla="*/ 4103808 h 6062148"/>
              <a:gd name="connsiteX98" fmla="*/ 3112524 w 4522224"/>
              <a:gd name="connsiteY98" fmla="*/ 4119048 h 6062148"/>
              <a:gd name="connsiteX99" fmla="*/ 3158244 w 4522224"/>
              <a:gd name="connsiteY99" fmla="*/ 4157148 h 6062148"/>
              <a:gd name="connsiteX100" fmla="*/ 3196344 w 4522224"/>
              <a:gd name="connsiteY100" fmla="*/ 4164768 h 6062148"/>
              <a:gd name="connsiteX101" fmla="*/ 3226824 w 4522224"/>
              <a:gd name="connsiteY101" fmla="*/ 4172388 h 6062148"/>
              <a:gd name="connsiteX102" fmla="*/ 3280164 w 4522224"/>
              <a:gd name="connsiteY102" fmla="*/ 4294308 h 6062148"/>
              <a:gd name="connsiteX103" fmla="*/ 3295404 w 4522224"/>
              <a:gd name="connsiteY103" fmla="*/ 4347648 h 6062148"/>
              <a:gd name="connsiteX104" fmla="*/ 3325884 w 4522224"/>
              <a:gd name="connsiteY104" fmla="*/ 4408608 h 6062148"/>
              <a:gd name="connsiteX105" fmla="*/ 3546864 w 4522224"/>
              <a:gd name="connsiteY105" fmla="*/ 4644828 h 6062148"/>
              <a:gd name="connsiteX106" fmla="*/ 3882144 w 4522224"/>
              <a:gd name="connsiteY106" fmla="*/ 5025828 h 6062148"/>
              <a:gd name="connsiteX107" fmla="*/ 4095504 w 4522224"/>
              <a:gd name="connsiteY107" fmla="*/ 5300148 h 6062148"/>
              <a:gd name="connsiteX108" fmla="*/ 4362204 w 4522224"/>
              <a:gd name="connsiteY108" fmla="*/ 5726868 h 6062148"/>
              <a:gd name="connsiteX109" fmla="*/ 4522224 w 4522224"/>
              <a:gd name="connsiteY109" fmla="*/ 6046908 h 6062148"/>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50368 h 6062148"/>
              <a:gd name="connsiteX28" fmla="*/ 415044 w 4522224"/>
              <a:gd name="connsiteY28" fmla="*/ 3227508 h 6062148"/>
              <a:gd name="connsiteX29" fmla="*/ 384564 w 4522224"/>
              <a:gd name="connsiteY29" fmla="*/ 3166548 h 6062148"/>
              <a:gd name="connsiteX30" fmla="*/ 361704 w 4522224"/>
              <a:gd name="connsiteY30" fmla="*/ 3166548 h 6062148"/>
              <a:gd name="connsiteX31" fmla="*/ 346464 w 4522224"/>
              <a:gd name="connsiteY31" fmla="*/ 3105588 h 6062148"/>
              <a:gd name="connsiteX32" fmla="*/ 392184 w 4522224"/>
              <a:gd name="connsiteY32" fmla="*/ 3021768 h 6062148"/>
              <a:gd name="connsiteX33" fmla="*/ 483624 w 4522224"/>
              <a:gd name="connsiteY33" fmla="*/ 2998908 h 6062148"/>
              <a:gd name="connsiteX34" fmla="*/ 460764 w 4522224"/>
              <a:gd name="connsiteY34" fmla="*/ 2930328 h 6062148"/>
              <a:gd name="connsiteX35" fmla="*/ 430284 w 4522224"/>
              <a:gd name="connsiteY35" fmla="*/ 2930328 h 6062148"/>
              <a:gd name="connsiteX36" fmla="*/ 384564 w 4522224"/>
              <a:gd name="connsiteY36" fmla="*/ 2930328 h 6062148"/>
              <a:gd name="connsiteX37" fmla="*/ 300744 w 4522224"/>
              <a:gd name="connsiteY37" fmla="*/ 2876988 h 6062148"/>
              <a:gd name="connsiteX38" fmla="*/ 315984 w 4522224"/>
              <a:gd name="connsiteY38" fmla="*/ 2846508 h 6062148"/>
              <a:gd name="connsiteX39" fmla="*/ 323604 w 4522224"/>
              <a:gd name="connsiteY39" fmla="*/ 2793168 h 6062148"/>
              <a:gd name="connsiteX40" fmla="*/ 308364 w 4522224"/>
              <a:gd name="connsiteY40" fmla="*/ 2732208 h 6062148"/>
              <a:gd name="connsiteX41" fmla="*/ 262644 w 4522224"/>
              <a:gd name="connsiteY41" fmla="*/ 2671248 h 6062148"/>
              <a:gd name="connsiteX42" fmla="*/ 171204 w 4522224"/>
              <a:gd name="connsiteY42" fmla="*/ 2656008 h 6062148"/>
              <a:gd name="connsiteX43" fmla="*/ 49284 w 4522224"/>
              <a:gd name="connsiteY43" fmla="*/ 2610288 h 6062148"/>
              <a:gd name="connsiteX44" fmla="*/ 18804 w 4522224"/>
              <a:gd name="connsiteY44" fmla="*/ 2556948 h 6062148"/>
              <a:gd name="connsiteX45" fmla="*/ 3564 w 4522224"/>
              <a:gd name="connsiteY45" fmla="*/ 2488368 h 6062148"/>
              <a:gd name="connsiteX46" fmla="*/ 87384 w 4522224"/>
              <a:gd name="connsiteY46" fmla="*/ 2335968 h 6062148"/>
              <a:gd name="connsiteX47" fmla="*/ 216924 w 4522224"/>
              <a:gd name="connsiteY47" fmla="*/ 2175948 h 6062148"/>
              <a:gd name="connsiteX48" fmla="*/ 277884 w 4522224"/>
              <a:gd name="connsiteY48" fmla="*/ 2084508 h 6062148"/>
              <a:gd name="connsiteX49" fmla="*/ 323604 w 4522224"/>
              <a:gd name="connsiteY49" fmla="*/ 1977828 h 6062148"/>
              <a:gd name="connsiteX50" fmla="*/ 354084 w 4522224"/>
              <a:gd name="connsiteY50" fmla="*/ 1871148 h 6062148"/>
              <a:gd name="connsiteX51" fmla="*/ 369324 w 4522224"/>
              <a:gd name="connsiteY51" fmla="*/ 1810188 h 6062148"/>
              <a:gd name="connsiteX52" fmla="*/ 338844 w 4522224"/>
              <a:gd name="connsiteY52" fmla="*/ 1756848 h 6062148"/>
              <a:gd name="connsiteX53" fmla="*/ 323604 w 4522224"/>
              <a:gd name="connsiteY53" fmla="*/ 1680648 h 6062148"/>
              <a:gd name="connsiteX54" fmla="*/ 407424 w 4522224"/>
              <a:gd name="connsiteY54" fmla="*/ 1474908 h 6062148"/>
              <a:gd name="connsiteX55" fmla="*/ 437904 w 4522224"/>
              <a:gd name="connsiteY55" fmla="*/ 1307268 h 6062148"/>
              <a:gd name="connsiteX56" fmla="*/ 460764 w 4522224"/>
              <a:gd name="connsiteY56" fmla="*/ 1192968 h 6062148"/>
              <a:gd name="connsiteX57" fmla="*/ 498864 w 4522224"/>
              <a:gd name="connsiteY57" fmla="*/ 1055808 h 6062148"/>
              <a:gd name="connsiteX58" fmla="*/ 552204 w 4522224"/>
              <a:gd name="connsiteY58" fmla="*/ 888168 h 6062148"/>
              <a:gd name="connsiteX59" fmla="*/ 498864 w 4522224"/>
              <a:gd name="connsiteY59" fmla="*/ 888168 h 6062148"/>
              <a:gd name="connsiteX60" fmla="*/ 407424 w 4522224"/>
              <a:gd name="connsiteY60" fmla="*/ 834828 h 6062148"/>
              <a:gd name="connsiteX61" fmla="*/ 323604 w 4522224"/>
              <a:gd name="connsiteY61" fmla="*/ 789108 h 6062148"/>
              <a:gd name="connsiteX62" fmla="*/ 255024 w 4522224"/>
              <a:gd name="connsiteY62" fmla="*/ 773868 h 6062148"/>
              <a:gd name="connsiteX63" fmla="*/ 209304 w 4522224"/>
              <a:gd name="connsiteY63" fmla="*/ 751008 h 6062148"/>
              <a:gd name="connsiteX64" fmla="*/ 255024 w 4522224"/>
              <a:gd name="connsiteY64" fmla="*/ 674808 h 6062148"/>
              <a:gd name="connsiteX65" fmla="*/ 369324 w 4522224"/>
              <a:gd name="connsiteY65" fmla="*/ 606228 h 6062148"/>
              <a:gd name="connsiteX66" fmla="*/ 552204 w 4522224"/>
              <a:gd name="connsiteY66" fmla="*/ 507168 h 6062148"/>
              <a:gd name="connsiteX67" fmla="*/ 651264 w 4522224"/>
              <a:gd name="connsiteY67" fmla="*/ 423348 h 6062148"/>
              <a:gd name="connsiteX68" fmla="*/ 887484 w 4522224"/>
              <a:gd name="connsiteY68" fmla="*/ 232848 h 6062148"/>
              <a:gd name="connsiteX69" fmla="*/ 1169424 w 4522224"/>
              <a:gd name="connsiteY69" fmla="*/ 80448 h 6062148"/>
              <a:gd name="connsiteX70" fmla="*/ 1588524 w 4522224"/>
              <a:gd name="connsiteY70" fmla="*/ 11868 h 6062148"/>
              <a:gd name="connsiteX71" fmla="*/ 1939044 w 4522224"/>
              <a:gd name="connsiteY71" fmla="*/ 4248 h 6062148"/>
              <a:gd name="connsiteX72" fmla="*/ 2167644 w 4522224"/>
              <a:gd name="connsiteY72" fmla="*/ 4248 h 6062148"/>
              <a:gd name="connsiteX73" fmla="*/ 2388624 w 4522224"/>
              <a:gd name="connsiteY73" fmla="*/ 57588 h 6062148"/>
              <a:gd name="connsiteX74" fmla="*/ 2662944 w 4522224"/>
              <a:gd name="connsiteY74" fmla="*/ 133788 h 6062148"/>
              <a:gd name="connsiteX75" fmla="*/ 2815344 w 4522224"/>
              <a:gd name="connsiteY75" fmla="*/ 202368 h 6062148"/>
              <a:gd name="connsiteX76" fmla="*/ 3097284 w 4522224"/>
              <a:gd name="connsiteY76" fmla="*/ 400488 h 6062148"/>
              <a:gd name="connsiteX77" fmla="*/ 3280164 w 4522224"/>
              <a:gd name="connsiteY77" fmla="*/ 651948 h 6062148"/>
              <a:gd name="connsiteX78" fmla="*/ 3402084 w 4522224"/>
              <a:gd name="connsiteY78" fmla="*/ 918648 h 6062148"/>
              <a:gd name="connsiteX79" fmla="*/ 3470664 w 4522224"/>
              <a:gd name="connsiteY79" fmla="*/ 1238688 h 6062148"/>
              <a:gd name="connsiteX80" fmla="*/ 3501144 w 4522224"/>
              <a:gd name="connsiteY80" fmla="*/ 1543488 h 6062148"/>
              <a:gd name="connsiteX81" fmla="*/ 3501144 w 4522224"/>
              <a:gd name="connsiteY81" fmla="*/ 1962588 h 6062148"/>
              <a:gd name="connsiteX82" fmla="*/ 3333504 w 4522224"/>
              <a:gd name="connsiteY82" fmla="*/ 2305488 h 6062148"/>
              <a:gd name="connsiteX83" fmla="*/ 3249684 w 4522224"/>
              <a:gd name="connsiteY83" fmla="*/ 2473128 h 6062148"/>
              <a:gd name="connsiteX84" fmla="*/ 3127764 w 4522224"/>
              <a:gd name="connsiteY84" fmla="*/ 2663628 h 6062148"/>
              <a:gd name="connsiteX85" fmla="*/ 3066804 w 4522224"/>
              <a:gd name="connsiteY85" fmla="*/ 2838888 h 6062148"/>
              <a:gd name="connsiteX86" fmla="*/ 3059184 w 4522224"/>
              <a:gd name="connsiteY86" fmla="*/ 2915088 h 6062148"/>
              <a:gd name="connsiteX87" fmla="*/ 3013464 w 4522224"/>
              <a:gd name="connsiteY87" fmla="*/ 3014148 h 6062148"/>
              <a:gd name="connsiteX88" fmla="*/ 2975364 w 4522224"/>
              <a:gd name="connsiteY88" fmla="*/ 3082728 h 6062148"/>
              <a:gd name="connsiteX89" fmla="*/ 2952504 w 4522224"/>
              <a:gd name="connsiteY89" fmla="*/ 3120828 h 6062148"/>
              <a:gd name="connsiteX90" fmla="*/ 2952504 w 4522224"/>
              <a:gd name="connsiteY90" fmla="*/ 3555168 h 6062148"/>
              <a:gd name="connsiteX91" fmla="*/ 2952504 w 4522224"/>
              <a:gd name="connsiteY91" fmla="*/ 3562788 h 6062148"/>
              <a:gd name="connsiteX92" fmla="*/ 3005844 w 4522224"/>
              <a:gd name="connsiteY92" fmla="*/ 3539928 h 6062148"/>
              <a:gd name="connsiteX93" fmla="*/ 3059184 w 4522224"/>
              <a:gd name="connsiteY93" fmla="*/ 3562788 h 6062148"/>
              <a:gd name="connsiteX94" fmla="*/ 3104904 w 4522224"/>
              <a:gd name="connsiteY94" fmla="*/ 3570408 h 6062148"/>
              <a:gd name="connsiteX95" fmla="*/ 3135384 w 4522224"/>
              <a:gd name="connsiteY95" fmla="*/ 3631368 h 6062148"/>
              <a:gd name="connsiteX96" fmla="*/ 3112524 w 4522224"/>
              <a:gd name="connsiteY96" fmla="*/ 3738048 h 6062148"/>
              <a:gd name="connsiteX97" fmla="*/ 3120144 w 4522224"/>
              <a:gd name="connsiteY97" fmla="*/ 4103808 h 6062148"/>
              <a:gd name="connsiteX98" fmla="*/ 3112524 w 4522224"/>
              <a:gd name="connsiteY98" fmla="*/ 4119048 h 6062148"/>
              <a:gd name="connsiteX99" fmla="*/ 3158244 w 4522224"/>
              <a:gd name="connsiteY99" fmla="*/ 4157148 h 6062148"/>
              <a:gd name="connsiteX100" fmla="*/ 3196344 w 4522224"/>
              <a:gd name="connsiteY100" fmla="*/ 4164768 h 6062148"/>
              <a:gd name="connsiteX101" fmla="*/ 3226824 w 4522224"/>
              <a:gd name="connsiteY101" fmla="*/ 4172388 h 6062148"/>
              <a:gd name="connsiteX102" fmla="*/ 3280164 w 4522224"/>
              <a:gd name="connsiteY102" fmla="*/ 4294308 h 6062148"/>
              <a:gd name="connsiteX103" fmla="*/ 3295404 w 4522224"/>
              <a:gd name="connsiteY103" fmla="*/ 4347648 h 6062148"/>
              <a:gd name="connsiteX104" fmla="*/ 3325884 w 4522224"/>
              <a:gd name="connsiteY104" fmla="*/ 4408608 h 6062148"/>
              <a:gd name="connsiteX105" fmla="*/ 3546864 w 4522224"/>
              <a:gd name="connsiteY105" fmla="*/ 4644828 h 6062148"/>
              <a:gd name="connsiteX106" fmla="*/ 3882144 w 4522224"/>
              <a:gd name="connsiteY106" fmla="*/ 5025828 h 6062148"/>
              <a:gd name="connsiteX107" fmla="*/ 4095504 w 4522224"/>
              <a:gd name="connsiteY107" fmla="*/ 5300148 h 6062148"/>
              <a:gd name="connsiteX108" fmla="*/ 4362204 w 4522224"/>
              <a:gd name="connsiteY108" fmla="*/ 5726868 h 6062148"/>
              <a:gd name="connsiteX109" fmla="*/ 4522224 w 4522224"/>
              <a:gd name="connsiteY109" fmla="*/ 6046908 h 6062148"/>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27508 h 6062148"/>
              <a:gd name="connsiteX28" fmla="*/ 384564 w 4522224"/>
              <a:gd name="connsiteY28" fmla="*/ 3166548 h 6062148"/>
              <a:gd name="connsiteX29" fmla="*/ 361704 w 4522224"/>
              <a:gd name="connsiteY29" fmla="*/ 3166548 h 6062148"/>
              <a:gd name="connsiteX30" fmla="*/ 346464 w 4522224"/>
              <a:gd name="connsiteY30" fmla="*/ 3105588 h 6062148"/>
              <a:gd name="connsiteX31" fmla="*/ 392184 w 4522224"/>
              <a:gd name="connsiteY31" fmla="*/ 3021768 h 6062148"/>
              <a:gd name="connsiteX32" fmla="*/ 483624 w 4522224"/>
              <a:gd name="connsiteY32" fmla="*/ 2998908 h 6062148"/>
              <a:gd name="connsiteX33" fmla="*/ 460764 w 4522224"/>
              <a:gd name="connsiteY33" fmla="*/ 2930328 h 6062148"/>
              <a:gd name="connsiteX34" fmla="*/ 430284 w 4522224"/>
              <a:gd name="connsiteY34" fmla="*/ 2930328 h 6062148"/>
              <a:gd name="connsiteX35" fmla="*/ 384564 w 4522224"/>
              <a:gd name="connsiteY35" fmla="*/ 2930328 h 6062148"/>
              <a:gd name="connsiteX36" fmla="*/ 300744 w 4522224"/>
              <a:gd name="connsiteY36" fmla="*/ 2876988 h 6062148"/>
              <a:gd name="connsiteX37" fmla="*/ 315984 w 4522224"/>
              <a:gd name="connsiteY37" fmla="*/ 2846508 h 6062148"/>
              <a:gd name="connsiteX38" fmla="*/ 323604 w 4522224"/>
              <a:gd name="connsiteY38" fmla="*/ 2793168 h 6062148"/>
              <a:gd name="connsiteX39" fmla="*/ 308364 w 4522224"/>
              <a:gd name="connsiteY39" fmla="*/ 2732208 h 6062148"/>
              <a:gd name="connsiteX40" fmla="*/ 262644 w 4522224"/>
              <a:gd name="connsiteY40" fmla="*/ 2671248 h 6062148"/>
              <a:gd name="connsiteX41" fmla="*/ 171204 w 4522224"/>
              <a:gd name="connsiteY41" fmla="*/ 2656008 h 6062148"/>
              <a:gd name="connsiteX42" fmla="*/ 49284 w 4522224"/>
              <a:gd name="connsiteY42" fmla="*/ 2610288 h 6062148"/>
              <a:gd name="connsiteX43" fmla="*/ 18804 w 4522224"/>
              <a:gd name="connsiteY43" fmla="*/ 2556948 h 6062148"/>
              <a:gd name="connsiteX44" fmla="*/ 3564 w 4522224"/>
              <a:gd name="connsiteY44" fmla="*/ 2488368 h 6062148"/>
              <a:gd name="connsiteX45" fmla="*/ 87384 w 4522224"/>
              <a:gd name="connsiteY45" fmla="*/ 2335968 h 6062148"/>
              <a:gd name="connsiteX46" fmla="*/ 216924 w 4522224"/>
              <a:gd name="connsiteY46" fmla="*/ 2175948 h 6062148"/>
              <a:gd name="connsiteX47" fmla="*/ 277884 w 4522224"/>
              <a:gd name="connsiteY47" fmla="*/ 2084508 h 6062148"/>
              <a:gd name="connsiteX48" fmla="*/ 323604 w 4522224"/>
              <a:gd name="connsiteY48" fmla="*/ 1977828 h 6062148"/>
              <a:gd name="connsiteX49" fmla="*/ 354084 w 4522224"/>
              <a:gd name="connsiteY49" fmla="*/ 1871148 h 6062148"/>
              <a:gd name="connsiteX50" fmla="*/ 369324 w 4522224"/>
              <a:gd name="connsiteY50" fmla="*/ 1810188 h 6062148"/>
              <a:gd name="connsiteX51" fmla="*/ 338844 w 4522224"/>
              <a:gd name="connsiteY51" fmla="*/ 1756848 h 6062148"/>
              <a:gd name="connsiteX52" fmla="*/ 323604 w 4522224"/>
              <a:gd name="connsiteY52" fmla="*/ 1680648 h 6062148"/>
              <a:gd name="connsiteX53" fmla="*/ 407424 w 4522224"/>
              <a:gd name="connsiteY53" fmla="*/ 1474908 h 6062148"/>
              <a:gd name="connsiteX54" fmla="*/ 437904 w 4522224"/>
              <a:gd name="connsiteY54" fmla="*/ 1307268 h 6062148"/>
              <a:gd name="connsiteX55" fmla="*/ 460764 w 4522224"/>
              <a:gd name="connsiteY55" fmla="*/ 1192968 h 6062148"/>
              <a:gd name="connsiteX56" fmla="*/ 498864 w 4522224"/>
              <a:gd name="connsiteY56" fmla="*/ 1055808 h 6062148"/>
              <a:gd name="connsiteX57" fmla="*/ 552204 w 4522224"/>
              <a:gd name="connsiteY57" fmla="*/ 888168 h 6062148"/>
              <a:gd name="connsiteX58" fmla="*/ 498864 w 4522224"/>
              <a:gd name="connsiteY58" fmla="*/ 888168 h 6062148"/>
              <a:gd name="connsiteX59" fmla="*/ 407424 w 4522224"/>
              <a:gd name="connsiteY59" fmla="*/ 834828 h 6062148"/>
              <a:gd name="connsiteX60" fmla="*/ 323604 w 4522224"/>
              <a:gd name="connsiteY60" fmla="*/ 789108 h 6062148"/>
              <a:gd name="connsiteX61" fmla="*/ 255024 w 4522224"/>
              <a:gd name="connsiteY61" fmla="*/ 773868 h 6062148"/>
              <a:gd name="connsiteX62" fmla="*/ 209304 w 4522224"/>
              <a:gd name="connsiteY62" fmla="*/ 751008 h 6062148"/>
              <a:gd name="connsiteX63" fmla="*/ 255024 w 4522224"/>
              <a:gd name="connsiteY63" fmla="*/ 674808 h 6062148"/>
              <a:gd name="connsiteX64" fmla="*/ 369324 w 4522224"/>
              <a:gd name="connsiteY64" fmla="*/ 606228 h 6062148"/>
              <a:gd name="connsiteX65" fmla="*/ 552204 w 4522224"/>
              <a:gd name="connsiteY65" fmla="*/ 507168 h 6062148"/>
              <a:gd name="connsiteX66" fmla="*/ 651264 w 4522224"/>
              <a:gd name="connsiteY66" fmla="*/ 423348 h 6062148"/>
              <a:gd name="connsiteX67" fmla="*/ 887484 w 4522224"/>
              <a:gd name="connsiteY67" fmla="*/ 232848 h 6062148"/>
              <a:gd name="connsiteX68" fmla="*/ 1169424 w 4522224"/>
              <a:gd name="connsiteY68" fmla="*/ 80448 h 6062148"/>
              <a:gd name="connsiteX69" fmla="*/ 1588524 w 4522224"/>
              <a:gd name="connsiteY69" fmla="*/ 11868 h 6062148"/>
              <a:gd name="connsiteX70" fmla="*/ 1939044 w 4522224"/>
              <a:gd name="connsiteY70" fmla="*/ 4248 h 6062148"/>
              <a:gd name="connsiteX71" fmla="*/ 2167644 w 4522224"/>
              <a:gd name="connsiteY71" fmla="*/ 4248 h 6062148"/>
              <a:gd name="connsiteX72" fmla="*/ 2388624 w 4522224"/>
              <a:gd name="connsiteY72" fmla="*/ 57588 h 6062148"/>
              <a:gd name="connsiteX73" fmla="*/ 2662944 w 4522224"/>
              <a:gd name="connsiteY73" fmla="*/ 133788 h 6062148"/>
              <a:gd name="connsiteX74" fmla="*/ 2815344 w 4522224"/>
              <a:gd name="connsiteY74" fmla="*/ 202368 h 6062148"/>
              <a:gd name="connsiteX75" fmla="*/ 3097284 w 4522224"/>
              <a:gd name="connsiteY75" fmla="*/ 400488 h 6062148"/>
              <a:gd name="connsiteX76" fmla="*/ 3280164 w 4522224"/>
              <a:gd name="connsiteY76" fmla="*/ 651948 h 6062148"/>
              <a:gd name="connsiteX77" fmla="*/ 3402084 w 4522224"/>
              <a:gd name="connsiteY77" fmla="*/ 918648 h 6062148"/>
              <a:gd name="connsiteX78" fmla="*/ 3470664 w 4522224"/>
              <a:gd name="connsiteY78" fmla="*/ 1238688 h 6062148"/>
              <a:gd name="connsiteX79" fmla="*/ 3501144 w 4522224"/>
              <a:gd name="connsiteY79" fmla="*/ 1543488 h 6062148"/>
              <a:gd name="connsiteX80" fmla="*/ 3501144 w 4522224"/>
              <a:gd name="connsiteY80" fmla="*/ 1962588 h 6062148"/>
              <a:gd name="connsiteX81" fmla="*/ 3333504 w 4522224"/>
              <a:gd name="connsiteY81" fmla="*/ 2305488 h 6062148"/>
              <a:gd name="connsiteX82" fmla="*/ 3249684 w 4522224"/>
              <a:gd name="connsiteY82" fmla="*/ 2473128 h 6062148"/>
              <a:gd name="connsiteX83" fmla="*/ 3127764 w 4522224"/>
              <a:gd name="connsiteY83" fmla="*/ 2663628 h 6062148"/>
              <a:gd name="connsiteX84" fmla="*/ 3066804 w 4522224"/>
              <a:gd name="connsiteY84" fmla="*/ 2838888 h 6062148"/>
              <a:gd name="connsiteX85" fmla="*/ 3059184 w 4522224"/>
              <a:gd name="connsiteY85" fmla="*/ 2915088 h 6062148"/>
              <a:gd name="connsiteX86" fmla="*/ 3013464 w 4522224"/>
              <a:gd name="connsiteY86" fmla="*/ 3014148 h 6062148"/>
              <a:gd name="connsiteX87" fmla="*/ 2975364 w 4522224"/>
              <a:gd name="connsiteY87" fmla="*/ 3082728 h 6062148"/>
              <a:gd name="connsiteX88" fmla="*/ 2952504 w 4522224"/>
              <a:gd name="connsiteY88" fmla="*/ 3120828 h 6062148"/>
              <a:gd name="connsiteX89" fmla="*/ 2952504 w 4522224"/>
              <a:gd name="connsiteY89" fmla="*/ 3555168 h 6062148"/>
              <a:gd name="connsiteX90" fmla="*/ 2952504 w 4522224"/>
              <a:gd name="connsiteY90" fmla="*/ 3562788 h 6062148"/>
              <a:gd name="connsiteX91" fmla="*/ 3005844 w 4522224"/>
              <a:gd name="connsiteY91" fmla="*/ 3539928 h 6062148"/>
              <a:gd name="connsiteX92" fmla="*/ 3059184 w 4522224"/>
              <a:gd name="connsiteY92" fmla="*/ 3562788 h 6062148"/>
              <a:gd name="connsiteX93" fmla="*/ 3104904 w 4522224"/>
              <a:gd name="connsiteY93" fmla="*/ 3570408 h 6062148"/>
              <a:gd name="connsiteX94" fmla="*/ 3135384 w 4522224"/>
              <a:gd name="connsiteY94" fmla="*/ 3631368 h 6062148"/>
              <a:gd name="connsiteX95" fmla="*/ 3112524 w 4522224"/>
              <a:gd name="connsiteY95" fmla="*/ 3738048 h 6062148"/>
              <a:gd name="connsiteX96" fmla="*/ 3120144 w 4522224"/>
              <a:gd name="connsiteY96" fmla="*/ 4103808 h 6062148"/>
              <a:gd name="connsiteX97" fmla="*/ 3112524 w 4522224"/>
              <a:gd name="connsiteY97" fmla="*/ 4119048 h 6062148"/>
              <a:gd name="connsiteX98" fmla="*/ 3158244 w 4522224"/>
              <a:gd name="connsiteY98" fmla="*/ 4157148 h 6062148"/>
              <a:gd name="connsiteX99" fmla="*/ 3196344 w 4522224"/>
              <a:gd name="connsiteY99" fmla="*/ 4164768 h 6062148"/>
              <a:gd name="connsiteX100" fmla="*/ 3226824 w 4522224"/>
              <a:gd name="connsiteY100" fmla="*/ 4172388 h 6062148"/>
              <a:gd name="connsiteX101" fmla="*/ 3280164 w 4522224"/>
              <a:gd name="connsiteY101" fmla="*/ 4294308 h 6062148"/>
              <a:gd name="connsiteX102" fmla="*/ 3295404 w 4522224"/>
              <a:gd name="connsiteY102" fmla="*/ 4347648 h 6062148"/>
              <a:gd name="connsiteX103" fmla="*/ 3325884 w 4522224"/>
              <a:gd name="connsiteY103" fmla="*/ 4408608 h 6062148"/>
              <a:gd name="connsiteX104" fmla="*/ 3546864 w 4522224"/>
              <a:gd name="connsiteY104" fmla="*/ 4644828 h 6062148"/>
              <a:gd name="connsiteX105" fmla="*/ 3882144 w 4522224"/>
              <a:gd name="connsiteY105" fmla="*/ 5025828 h 6062148"/>
              <a:gd name="connsiteX106" fmla="*/ 4095504 w 4522224"/>
              <a:gd name="connsiteY106" fmla="*/ 5300148 h 6062148"/>
              <a:gd name="connsiteX107" fmla="*/ 4362204 w 4522224"/>
              <a:gd name="connsiteY107" fmla="*/ 5726868 h 6062148"/>
              <a:gd name="connsiteX108" fmla="*/ 4522224 w 4522224"/>
              <a:gd name="connsiteY108"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66706 w 4527226"/>
              <a:gd name="connsiteY29" fmla="*/ 3166548 h 6062148"/>
              <a:gd name="connsiteX30" fmla="*/ 351466 w 4527226"/>
              <a:gd name="connsiteY30" fmla="*/ 3105588 h 6062148"/>
              <a:gd name="connsiteX31" fmla="*/ 397186 w 4527226"/>
              <a:gd name="connsiteY31" fmla="*/ 3021768 h 6062148"/>
              <a:gd name="connsiteX32" fmla="*/ 488626 w 4527226"/>
              <a:gd name="connsiteY32" fmla="*/ 2998908 h 6062148"/>
              <a:gd name="connsiteX33" fmla="*/ 465766 w 4527226"/>
              <a:gd name="connsiteY33" fmla="*/ 2930328 h 6062148"/>
              <a:gd name="connsiteX34" fmla="*/ 435286 w 4527226"/>
              <a:gd name="connsiteY34" fmla="*/ 2930328 h 6062148"/>
              <a:gd name="connsiteX35" fmla="*/ 389566 w 4527226"/>
              <a:gd name="connsiteY35" fmla="*/ 2930328 h 6062148"/>
              <a:gd name="connsiteX36" fmla="*/ 305746 w 4527226"/>
              <a:gd name="connsiteY36" fmla="*/ 2876988 h 6062148"/>
              <a:gd name="connsiteX37" fmla="*/ 320986 w 4527226"/>
              <a:gd name="connsiteY37" fmla="*/ 2846508 h 6062148"/>
              <a:gd name="connsiteX38" fmla="*/ 328606 w 4527226"/>
              <a:gd name="connsiteY38" fmla="*/ 2793168 h 6062148"/>
              <a:gd name="connsiteX39" fmla="*/ 313366 w 4527226"/>
              <a:gd name="connsiteY39" fmla="*/ 2732208 h 6062148"/>
              <a:gd name="connsiteX40" fmla="*/ 267646 w 4527226"/>
              <a:gd name="connsiteY40" fmla="*/ 2671248 h 6062148"/>
              <a:gd name="connsiteX41" fmla="*/ 176206 w 4527226"/>
              <a:gd name="connsiteY41" fmla="*/ 2656008 h 6062148"/>
              <a:gd name="connsiteX42" fmla="*/ 54286 w 4527226"/>
              <a:gd name="connsiteY42" fmla="*/ 2610288 h 6062148"/>
              <a:gd name="connsiteX43" fmla="*/ 7931 w 4527226"/>
              <a:gd name="connsiteY43" fmla="*/ 2563298 h 6062148"/>
              <a:gd name="connsiteX44" fmla="*/ 8566 w 4527226"/>
              <a:gd name="connsiteY44" fmla="*/ 2488368 h 6062148"/>
              <a:gd name="connsiteX45" fmla="*/ 92386 w 4527226"/>
              <a:gd name="connsiteY45" fmla="*/ 2335968 h 6062148"/>
              <a:gd name="connsiteX46" fmla="*/ 221926 w 4527226"/>
              <a:gd name="connsiteY46" fmla="*/ 2175948 h 6062148"/>
              <a:gd name="connsiteX47" fmla="*/ 282886 w 4527226"/>
              <a:gd name="connsiteY47" fmla="*/ 2084508 h 6062148"/>
              <a:gd name="connsiteX48" fmla="*/ 328606 w 4527226"/>
              <a:gd name="connsiteY48" fmla="*/ 1977828 h 6062148"/>
              <a:gd name="connsiteX49" fmla="*/ 359086 w 4527226"/>
              <a:gd name="connsiteY49" fmla="*/ 1871148 h 6062148"/>
              <a:gd name="connsiteX50" fmla="*/ 374326 w 4527226"/>
              <a:gd name="connsiteY50" fmla="*/ 1810188 h 6062148"/>
              <a:gd name="connsiteX51" fmla="*/ 343846 w 4527226"/>
              <a:gd name="connsiteY51" fmla="*/ 1756848 h 6062148"/>
              <a:gd name="connsiteX52" fmla="*/ 328606 w 4527226"/>
              <a:gd name="connsiteY52" fmla="*/ 1680648 h 6062148"/>
              <a:gd name="connsiteX53" fmla="*/ 412426 w 4527226"/>
              <a:gd name="connsiteY53" fmla="*/ 1474908 h 6062148"/>
              <a:gd name="connsiteX54" fmla="*/ 442906 w 4527226"/>
              <a:gd name="connsiteY54" fmla="*/ 1307268 h 6062148"/>
              <a:gd name="connsiteX55" fmla="*/ 465766 w 4527226"/>
              <a:gd name="connsiteY55" fmla="*/ 1192968 h 6062148"/>
              <a:gd name="connsiteX56" fmla="*/ 503866 w 4527226"/>
              <a:gd name="connsiteY56" fmla="*/ 1055808 h 6062148"/>
              <a:gd name="connsiteX57" fmla="*/ 557206 w 4527226"/>
              <a:gd name="connsiteY57" fmla="*/ 888168 h 6062148"/>
              <a:gd name="connsiteX58" fmla="*/ 503866 w 4527226"/>
              <a:gd name="connsiteY58" fmla="*/ 888168 h 6062148"/>
              <a:gd name="connsiteX59" fmla="*/ 412426 w 4527226"/>
              <a:gd name="connsiteY59" fmla="*/ 834828 h 6062148"/>
              <a:gd name="connsiteX60" fmla="*/ 328606 w 4527226"/>
              <a:gd name="connsiteY60" fmla="*/ 789108 h 6062148"/>
              <a:gd name="connsiteX61" fmla="*/ 260026 w 4527226"/>
              <a:gd name="connsiteY61" fmla="*/ 773868 h 6062148"/>
              <a:gd name="connsiteX62" fmla="*/ 214306 w 4527226"/>
              <a:gd name="connsiteY62" fmla="*/ 751008 h 6062148"/>
              <a:gd name="connsiteX63" fmla="*/ 260026 w 4527226"/>
              <a:gd name="connsiteY63" fmla="*/ 674808 h 6062148"/>
              <a:gd name="connsiteX64" fmla="*/ 374326 w 4527226"/>
              <a:gd name="connsiteY64" fmla="*/ 606228 h 6062148"/>
              <a:gd name="connsiteX65" fmla="*/ 557206 w 4527226"/>
              <a:gd name="connsiteY65" fmla="*/ 507168 h 6062148"/>
              <a:gd name="connsiteX66" fmla="*/ 656266 w 4527226"/>
              <a:gd name="connsiteY66" fmla="*/ 423348 h 6062148"/>
              <a:gd name="connsiteX67" fmla="*/ 892486 w 4527226"/>
              <a:gd name="connsiteY67" fmla="*/ 232848 h 6062148"/>
              <a:gd name="connsiteX68" fmla="*/ 1174426 w 4527226"/>
              <a:gd name="connsiteY68" fmla="*/ 80448 h 6062148"/>
              <a:gd name="connsiteX69" fmla="*/ 1593526 w 4527226"/>
              <a:gd name="connsiteY69" fmla="*/ 11868 h 6062148"/>
              <a:gd name="connsiteX70" fmla="*/ 1944046 w 4527226"/>
              <a:gd name="connsiteY70" fmla="*/ 4248 h 6062148"/>
              <a:gd name="connsiteX71" fmla="*/ 2172646 w 4527226"/>
              <a:gd name="connsiteY71" fmla="*/ 4248 h 6062148"/>
              <a:gd name="connsiteX72" fmla="*/ 2393626 w 4527226"/>
              <a:gd name="connsiteY72" fmla="*/ 57588 h 6062148"/>
              <a:gd name="connsiteX73" fmla="*/ 2667946 w 4527226"/>
              <a:gd name="connsiteY73" fmla="*/ 133788 h 6062148"/>
              <a:gd name="connsiteX74" fmla="*/ 2820346 w 4527226"/>
              <a:gd name="connsiteY74" fmla="*/ 202368 h 6062148"/>
              <a:gd name="connsiteX75" fmla="*/ 3102286 w 4527226"/>
              <a:gd name="connsiteY75" fmla="*/ 400488 h 6062148"/>
              <a:gd name="connsiteX76" fmla="*/ 3285166 w 4527226"/>
              <a:gd name="connsiteY76" fmla="*/ 651948 h 6062148"/>
              <a:gd name="connsiteX77" fmla="*/ 3407086 w 4527226"/>
              <a:gd name="connsiteY77" fmla="*/ 918648 h 6062148"/>
              <a:gd name="connsiteX78" fmla="*/ 3475666 w 4527226"/>
              <a:gd name="connsiteY78" fmla="*/ 1238688 h 6062148"/>
              <a:gd name="connsiteX79" fmla="*/ 3506146 w 4527226"/>
              <a:gd name="connsiteY79" fmla="*/ 1543488 h 6062148"/>
              <a:gd name="connsiteX80" fmla="*/ 3506146 w 4527226"/>
              <a:gd name="connsiteY80" fmla="*/ 1962588 h 6062148"/>
              <a:gd name="connsiteX81" fmla="*/ 3338506 w 4527226"/>
              <a:gd name="connsiteY81" fmla="*/ 2305488 h 6062148"/>
              <a:gd name="connsiteX82" fmla="*/ 3254686 w 4527226"/>
              <a:gd name="connsiteY82" fmla="*/ 2473128 h 6062148"/>
              <a:gd name="connsiteX83" fmla="*/ 3132766 w 4527226"/>
              <a:gd name="connsiteY83" fmla="*/ 2663628 h 6062148"/>
              <a:gd name="connsiteX84" fmla="*/ 3071806 w 4527226"/>
              <a:gd name="connsiteY84" fmla="*/ 2838888 h 6062148"/>
              <a:gd name="connsiteX85" fmla="*/ 3064186 w 4527226"/>
              <a:gd name="connsiteY85" fmla="*/ 2915088 h 6062148"/>
              <a:gd name="connsiteX86" fmla="*/ 3018466 w 4527226"/>
              <a:gd name="connsiteY86" fmla="*/ 3014148 h 6062148"/>
              <a:gd name="connsiteX87" fmla="*/ 2980366 w 4527226"/>
              <a:gd name="connsiteY87" fmla="*/ 3082728 h 6062148"/>
              <a:gd name="connsiteX88" fmla="*/ 2957506 w 4527226"/>
              <a:gd name="connsiteY88" fmla="*/ 3120828 h 6062148"/>
              <a:gd name="connsiteX89" fmla="*/ 2957506 w 4527226"/>
              <a:gd name="connsiteY89" fmla="*/ 3555168 h 6062148"/>
              <a:gd name="connsiteX90" fmla="*/ 2957506 w 4527226"/>
              <a:gd name="connsiteY90" fmla="*/ 3562788 h 6062148"/>
              <a:gd name="connsiteX91" fmla="*/ 3010846 w 4527226"/>
              <a:gd name="connsiteY91" fmla="*/ 3539928 h 6062148"/>
              <a:gd name="connsiteX92" fmla="*/ 3064186 w 4527226"/>
              <a:gd name="connsiteY92" fmla="*/ 3562788 h 6062148"/>
              <a:gd name="connsiteX93" fmla="*/ 3109906 w 4527226"/>
              <a:gd name="connsiteY93" fmla="*/ 3570408 h 6062148"/>
              <a:gd name="connsiteX94" fmla="*/ 3140386 w 4527226"/>
              <a:gd name="connsiteY94" fmla="*/ 3631368 h 6062148"/>
              <a:gd name="connsiteX95" fmla="*/ 3117526 w 4527226"/>
              <a:gd name="connsiteY95" fmla="*/ 3738048 h 6062148"/>
              <a:gd name="connsiteX96" fmla="*/ 3125146 w 4527226"/>
              <a:gd name="connsiteY96" fmla="*/ 4103808 h 6062148"/>
              <a:gd name="connsiteX97" fmla="*/ 3117526 w 4527226"/>
              <a:gd name="connsiteY97" fmla="*/ 4119048 h 6062148"/>
              <a:gd name="connsiteX98" fmla="*/ 3163246 w 4527226"/>
              <a:gd name="connsiteY98" fmla="*/ 4157148 h 6062148"/>
              <a:gd name="connsiteX99" fmla="*/ 3201346 w 4527226"/>
              <a:gd name="connsiteY99" fmla="*/ 4164768 h 6062148"/>
              <a:gd name="connsiteX100" fmla="*/ 3231826 w 4527226"/>
              <a:gd name="connsiteY100" fmla="*/ 4172388 h 6062148"/>
              <a:gd name="connsiteX101" fmla="*/ 3285166 w 4527226"/>
              <a:gd name="connsiteY101" fmla="*/ 4294308 h 6062148"/>
              <a:gd name="connsiteX102" fmla="*/ 3300406 w 4527226"/>
              <a:gd name="connsiteY102" fmla="*/ 4347648 h 6062148"/>
              <a:gd name="connsiteX103" fmla="*/ 3330886 w 4527226"/>
              <a:gd name="connsiteY103" fmla="*/ 4408608 h 6062148"/>
              <a:gd name="connsiteX104" fmla="*/ 3551866 w 4527226"/>
              <a:gd name="connsiteY104" fmla="*/ 4644828 h 6062148"/>
              <a:gd name="connsiteX105" fmla="*/ 3887146 w 4527226"/>
              <a:gd name="connsiteY105" fmla="*/ 5025828 h 6062148"/>
              <a:gd name="connsiteX106" fmla="*/ 4100506 w 4527226"/>
              <a:gd name="connsiteY106" fmla="*/ 5300148 h 6062148"/>
              <a:gd name="connsiteX107" fmla="*/ 4367206 w 4527226"/>
              <a:gd name="connsiteY107" fmla="*/ 5726868 h 6062148"/>
              <a:gd name="connsiteX108" fmla="*/ 4527226 w 4527226"/>
              <a:gd name="connsiteY108"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65766 w 4527226"/>
              <a:gd name="connsiteY32" fmla="*/ 2930328 h 6062148"/>
              <a:gd name="connsiteX33" fmla="*/ 435286 w 4527226"/>
              <a:gd name="connsiteY33" fmla="*/ 2930328 h 6062148"/>
              <a:gd name="connsiteX34" fmla="*/ 389566 w 4527226"/>
              <a:gd name="connsiteY34" fmla="*/ 2930328 h 6062148"/>
              <a:gd name="connsiteX35" fmla="*/ 305746 w 4527226"/>
              <a:gd name="connsiteY35" fmla="*/ 2876988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65766 w 4527226"/>
              <a:gd name="connsiteY32" fmla="*/ 2930328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064186 w 4527226"/>
              <a:gd name="connsiteY90" fmla="*/ 3562788 h 6062148"/>
              <a:gd name="connsiteX91" fmla="*/ 3109906 w 4527226"/>
              <a:gd name="connsiteY91" fmla="*/ 3570408 h 6062148"/>
              <a:gd name="connsiteX92" fmla="*/ 3140386 w 4527226"/>
              <a:gd name="connsiteY92" fmla="*/ 3631368 h 6062148"/>
              <a:gd name="connsiteX93" fmla="*/ 3117526 w 4527226"/>
              <a:gd name="connsiteY93" fmla="*/ 3738048 h 6062148"/>
              <a:gd name="connsiteX94" fmla="*/ 3125146 w 4527226"/>
              <a:gd name="connsiteY94" fmla="*/ 4103808 h 6062148"/>
              <a:gd name="connsiteX95" fmla="*/ 3117526 w 4527226"/>
              <a:gd name="connsiteY95" fmla="*/ 4119048 h 6062148"/>
              <a:gd name="connsiteX96" fmla="*/ 3163246 w 4527226"/>
              <a:gd name="connsiteY96" fmla="*/ 4157148 h 6062148"/>
              <a:gd name="connsiteX97" fmla="*/ 3201346 w 4527226"/>
              <a:gd name="connsiteY97" fmla="*/ 4164768 h 6062148"/>
              <a:gd name="connsiteX98" fmla="*/ 3231826 w 4527226"/>
              <a:gd name="connsiteY98" fmla="*/ 4172388 h 6062148"/>
              <a:gd name="connsiteX99" fmla="*/ 3285166 w 4527226"/>
              <a:gd name="connsiteY99" fmla="*/ 4294308 h 6062148"/>
              <a:gd name="connsiteX100" fmla="*/ 3300406 w 4527226"/>
              <a:gd name="connsiteY100" fmla="*/ 4347648 h 6062148"/>
              <a:gd name="connsiteX101" fmla="*/ 3330886 w 4527226"/>
              <a:gd name="connsiteY101" fmla="*/ 4408608 h 6062148"/>
              <a:gd name="connsiteX102" fmla="*/ 3551866 w 4527226"/>
              <a:gd name="connsiteY102" fmla="*/ 4644828 h 6062148"/>
              <a:gd name="connsiteX103" fmla="*/ 3887146 w 4527226"/>
              <a:gd name="connsiteY103" fmla="*/ 5025828 h 6062148"/>
              <a:gd name="connsiteX104" fmla="*/ 4100506 w 4527226"/>
              <a:gd name="connsiteY104" fmla="*/ 5300148 h 6062148"/>
              <a:gd name="connsiteX105" fmla="*/ 4367206 w 4527226"/>
              <a:gd name="connsiteY105" fmla="*/ 5726868 h 6062148"/>
              <a:gd name="connsiteX106" fmla="*/ 4527226 w 4527226"/>
              <a:gd name="connsiteY106"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109906 w 4527226"/>
              <a:gd name="connsiteY90" fmla="*/ 3570408 h 6062148"/>
              <a:gd name="connsiteX91" fmla="*/ 3140386 w 4527226"/>
              <a:gd name="connsiteY91" fmla="*/ 3631368 h 6062148"/>
              <a:gd name="connsiteX92" fmla="*/ 3117526 w 4527226"/>
              <a:gd name="connsiteY92" fmla="*/ 3738048 h 6062148"/>
              <a:gd name="connsiteX93" fmla="*/ 3125146 w 4527226"/>
              <a:gd name="connsiteY93" fmla="*/ 4103808 h 6062148"/>
              <a:gd name="connsiteX94" fmla="*/ 3117526 w 4527226"/>
              <a:gd name="connsiteY94" fmla="*/ 4119048 h 6062148"/>
              <a:gd name="connsiteX95" fmla="*/ 3163246 w 4527226"/>
              <a:gd name="connsiteY95" fmla="*/ 4157148 h 6062148"/>
              <a:gd name="connsiteX96" fmla="*/ 3201346 w 4527226"/>
              <a:gd name="connsiteY96" fmla="*/ 4164768 h 6062148"/>
              <a:gd name="connsiteX97" fmla="*/ 3231826 w 4527226"/>
              <a:gd name="connsiteY97" fmla="*/ 4172388 h 6062148"/>
              <a:gd name="connsiteX98" fmla="*/ 3285166 w 4527226"/>
              <a:gd name="connsiteY98" fmla="*/ 4294308 h 6062148"/>
              <a:gd name="connsiteX99" fmla="*/ 3300406 w 4527226"/>
              <a:gd name="connsiteY99" fmla="*/ 4347648 h 6062148"/>
              <a:gd name="connsiteX100" fmla="*/ 3330886 w 4527226"/>
              <a:gd name="connsiteY100" fmla="*/ 4408608 h 6062148"/>
              <a:gd name="connsiteX101" fmla="*/ 3551866 w 4527226"/>
              <a:gd name="connsiteY101" fmla="*/ 4644828 h 6062148"/>
              <a:gd name="connsiteX102" fmla="*/ 3887146 w 4527226"/>
              <a:gd name="connsiteY102" fmla="*/ 5025828 h 6062148"/>
              <a:gd name="connsiteX103" fmla="*/ 4100506 w 4527226"/>
              <a:gd name="connsiteY103" fmla="*/ 5300148 h 6062148"/>
              <a:gd name="connsiteX104" fmla="*/ 4367206 w 4527226"/>
              <a:gd name="connsiteY104" fmla="*/ 5726868 h 6062148"/>
              <a:gd name="connsiteX105" fmla="*/ 4527226 w 4527226"/>
              <a:gd name="connsiteY105"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109906 w 4527226"/>
              <a:gd name="connsiteY90" fmla="*/ 3570408 h 6062148"/>
              <a:gd name="connsiteX91" fmla="*/ 3140386 w 4527226"/>
              <a:gd name="connsiteY91" fmla="*/ 3631368 h 6062148"/>
              <a:gd name="connsiteX92" fmla="*/ 3117526 w 4527226"/>
              <a:gd name="connsiteY92" fmla="*/ 3738048 h 6062148"/>
              <a:gd name="connsiteX93" fmla="*/ 3125146 w 4527226"/>
              <a:gd name="connsiteY93" fmla="*/ 4103808 h 6062148"/>
              <a:gd name="connsiteX94" fmla="*/ 3163246 w 4527226"/>
              <a:gd name="connsiteY94" fmla="*/ 4157148 h 6062148"/>
              <a:gd name="connsiteX95" fmla="*/ 3201346 w 4527226"/>
              <a:gd name="connsiteY95" fmla="*/ 4164768 h 6062148"/>
              <a:gd name="connsiteX96" fmla="*/ 3231826 w 4527226"/>
              <a:gd name="connsiteY96" fmla="*/ 4172388 h 6062148"/>
              <a:gd name="connsiteX97" fmla="*/ 3285166 w 4527226"/>
              <a:gd name="connsiteY97" fmla="*/ 4294308 h 6062148"/>
              <a:gd name="connsiteX98" fmla="*/ 3300406 w 4527226"/>
              <a:gd name="connsiteY98" fmla="*/ 4347648 h 6062148"/>
              <a:gd name="connsiteX99" fmla="*/ 3330886 w 4527226"/>
              <a:gd name="connsiteY99" fmla="*/ 4408608 h 6062148"/>
              <a:gd name="connsiteX100" fmla="*/ 3551866 w 4527226"/>
              <a:gd name="connsiteY100" fmla="*/ 4644828 h 6062148"/>
              <a:gd name="connsiteX101" fmla="*/ 3887146 w 4527226"/>
              <a:gd name="connsiteY101" fmla="*/ 5025828 h 6062148"/>
              <a:gd name="connsiteX102" fmla="*/ 4100506 w 4527226"/>
              <a:gd name="connsiteY102" fmla="*/ 5300148 h 6062148"/>
              <a:gd name="connsiteX103" fmla="*/ 4367206 w 4527226"/>
              <a:gd name="connsiteY103" fmla="*/ 5726868 h 6062148"/>
              <a:gd name="connsiteX104" fmla="*/ 4527226 w 4527226"/>
              <a:gd name="connsiteY104" fmla="*/ 6046908 h 6062148"/>
              <a:gd name="connsiteX0" fmla="*/ 381946 w 4527226"/>
              <a:gd name="connsiteY0" fmla="*/ 5924988 h 6046908"/>
              <a:gd name="connsiteX1" fmla="*/ 442906 w 4527226"/>
              <a:gd name="connsiteY1" fmla="*/ 5780208 h 6046908"/>
              <a:gd name="connsiteX2" fmla="*/ 473386 w 4527226"/>
              <a:gd name="connsiteY2" fmla="*/ 5665908 h 6046908"/>
              <a:gd name="connsiteX3" fmla="*/ 511486 w 4527226"/>
              <a:gd name="connsiteY3" fmla="*/ 5612568 h 6046908"/>
              <a:gd name="connsiteX4" fmla="*/ 541966 w 4527226"/>
              <a:gd name="connsiteY4" fmla="*/ 5521128 h 6046908"/>
              <a:gd name="connsiteX5" fmla="*/ 564826 w 4527226"/>
              <a:gd name="connsiteY5" fmla="*/ 5353488 h 6046908"/>
              <a:gd name="connsiteX6" fmla="*/ 602926 w 4527226"/>
              <a:gd name="connsiteY6" fmla="*/ 5223948 h 6046908"/>
              <a:gd name="connsiteX7" fmla="*/ 625786 w 4527226"/>
              <a:gd name="connsiteY7" fmla="*/ 5178228 h 6046908"/>
              <a:gd name="connsiteX8" fmla="*/ 701986 w 4527226"/>
              <a:gd name="connsiteY8" fmla="*/ 5071548 h 6046908"/>
              <a:gd name="connsiteX9" fmla="*/ 717226 w 4527226"/>
              <a:gd name="connsiteY9" fmla="*/ 5063928 h 6046908"/>
              <a:gd name="connsiteX10" fmla="*/ 709606 w 4527226"/>
              <a:gd name="connsiteY10" fmla="*/ 5025828 h 6046908"/>
              <a:gd name="connsiteX11" fmla="*/ 701986 w 4527226"/>
              <a:gd name="connsiteY11" fmla="*/ 5002968 h 6046908"/>
              <a:gd name="connsiteX12" fmla="*/ 968686 w 4527226"/>
              <a:gd name="connsiteY12" fmla="*/ 4682928 h 6046908"/>
              <a:gd name="connsiteX13" fmla="*/ 961066 w 4527226"/>
              <a:gd name="connsiteY13" fmla="*/ 4644828 h 6046908"/>
              <a:gd name="connsiteX14" fmla="*/ 1342066 w 4527226"/>
              <a:gd name="connsiteY14" fmla="*/ 4172388 h 6046908"/>
              <a:gd name="connsiteX15" fmla="*/ 1258246 w 4527226"/>
              <a:gd name="connsiteY15" fmla="*/ 4012368 h 6046908"/>
              <a:gd name="connsiteX16" fmla="*/ 1204906 w 4527226"/>
              <a:gd name="connsiteY16" fmla="*/ 3928548 h 6046908"/>
              <a:gd name="connsiteX17" fmla="*/ 1174426 w 4527226"/>
              <a:gd name="connsiteY17" fmla="*/ 3768528 h 6046908"/>
              <a:gd name="connsiteX18" fmla="*/ 1151566 w 4527226"/>
              <a:gd name="connsiteY18" fmla="*/ 3699948 h 6046908"/>
              <a:gd name="connsiteX19" fmla="*/ 1143946 w 4527226"/>
              <a:gd name="connsiteY19" fmla="*/ 3669468 h 6046908"/>
              <a:gd name="connsiteX20" fmla="*/ 1067746 w 4527226"/>
              <a:gd name="connsiteY20" fmla="*/ 3661848 h 6046908"/>
              <a:gd name="connsiteX21" fmla="*/ 938206 w 4527226"/>
              <a:gd name="connsiteY21" fmla="*/ 3669468 h 6046908"/>
              <a:gd name="connsiteX22" fmla="*/ 831526 w 4527226"/>
              <a:gd name="connsiteY22" fmla="*/ 3692328 h 6046908"/>
              <a:gd name="connsiteX23" fmla="*/ 610546 w 4527226"/>
              <a:gd name="connsiteY23" fmla="*/ 3738048 h 6046908"/>
              <a:gd name="connsiteX24" fmla="*/ 389566 w 4527226"/>
              <a:gd name="connsiteY24" fmla="*/ 3638988 h 6046908"/>
              <a:gd name="connsiteX25" fmla="*/ 381946 w 4527226"/>
              <a:gd name="connsiteY25" fmla="*/ 3326568 h 6046908"/>
              <a:gd name="connsiteX26" fmla="*/ 420046 w 4527226"/>
              <a:gd name="connsiteY26" fmla="*/ 3227508 h 6046908"/>
              <a:gd name="connsiteX27" fmla="*/ 389566 w 4527226"/>
              <a:gd name="connsiteY27" fmla="*/ 3166548 h 6046908"/>
              <a:gd name="connsiteX28" fmla="*/ 351466 w 4527226"/>
              <a:gd name="connsiteY28" fmla="*/ 3105588 h 6046908"/>
              <a:gd name="connsiteX29" fmla="*/ 397186 w 4527226"/>
              <a:gd name="connsiteY29" fmla="*/ 3021768 h 6046908"/>
              <a:gd name="connsiteX30" fmla="*/ 488626 w 4527226"/>
              <a:gd name="connsiteY30" fmla="*/ 2998908 h 6046908"/>
              <a:gd name="connsiteX31" fmla="*/ 471956 w 4527226"/>
              <a:gd name="connsiteY31" fmla="*/ 2942709 h 6046908"/>
              <a:gd name="connsiteX32" fmla="*/ 435286 w 4527226"/>
              <a:gd name="connsiteY32" fmla="*/ 2930328 h 6046908"/>
              <a:gd name="connsiteX33" fmla="*/ 389566 w 4527226"/>
              <a:gd name="connsiteY33" fmla="*/ 2930328 h 6046908"/>
              <a:gd name="connsiteX34" fmla="*/ 314000 w 4527226"/>
              <a:gd name="connsiteY34" fmla="*/ 2893495 h 6046908"/>
              <a:gd name="connsiteX35" fmla="*/ 320986 w 4527226"/>
              <a:gd name="connsiteY35" fmla="*/ 2846508 h 6046908"/>
              <a:gd name="connsiteX36" fmla="*/ 328606 w 4527226"/>
              <a:gd name="connsiteY36" fmla="*/ 2793168 h 6046908"/>
              <a:gd name="connsiteX37" fmla="*/ 313366 w 4527226"/>
              <a:gd name="connsiteY37" fmla="*/ 2732208 h 6046908"/>
              <a:gd name="connsiteX38" fmla="*/ 267646 w 4527226"/>
              <a:gd name="connsiteY38" fmla="*/ 2671248 h 6046908"/>
              <a:gd name="connsiteX39" fmla="*/ 176206 w 4527226"/>
              <a:gd name="connsiteY39" fmla="*/ 2656008 h 6046908"/>
              <a:gd name="connsiteX40" fmla="*/ 54286 w 4527226"/>
              <a:gd name="connsiteY40" fmla="*/ 2610288 h 6046908"/>
              <a:gd name="connsiteX41" fmla="*/ 7931 w 4527226"/>
              <a:gd name="connsiteY41" fmla="*/ 2563298 h 6046908"/>
              <a:gd name="connsiteX42" fmla="*/ 8566 w 4527226"/>
              <a:gd name="connsiteY42" fmla="*/ 2488368 h 6046908"/>
              <a:gd name="connsiteX43" fmla="*/ 92386 w 4527226"/>
              <a:gd name="connsiteY43" fmla="*/ 2335968 h 6046908"/>
              <a:gd name="connsiteX44" fmla="*/ 221926 w 4527226"/>
              <a:gd name="connsiteY44" fmla="*/ 2175948 h 6046908"/>
              <a:gd name="connsiteX45" fmla="*/ 282886 w 4527226"/>
              <a:gd name="connsiteY45" fmla="*/ 2084508 h 6046908"/>
              <a:gd name="connsiteX46" fmla="*/ 328606 w 4527226"/>
              <a:gd name="connsiteY46" fmla="*/ 1977828 h 6046908"/>
              <a:gd name="connsiteX47" fmla="*/ 359086 w 4527226"/>
              <a:gd name="connsiteY47" fmla="*/ 1871148 h 6046908"/>
              <a:gd name="connsiteX48" fmla="*/ 374326 w 4527226"/>
              <a:gd name="connsiteY48" fmla="*/ 1810188 h 6046908"/>
              <a:gd name="connsiteX49" fmla="*/ 343846 w 4527226"/>
              <a:gd name="connsiteY49" fmla="*/ 1756848 h 6046908"/>
              <a:gd name="connsiteX50" fmla="*/ 328606 w 4527226"/>
              <a:gd name="connsiteY50" fmla="*/ 1680648 h 6046908"/>
              <a:gd name="connsiteX51" fmla="*/ 412426 w 4527226"/>
              <a:gd name="connsiteY51" fmla="*/ 1474908 h 6046908"/>
              <a:gd name="connsiteX52" fmla="*/ 442906 w 4527226"/>
              <a:gd name="connsiteY52" fmla="*/ 1307268 h 6046908"/>
              <a:gd name="connsiteX53" fmla="*/ 465766 w 4527226"/>
              <a:gd name="connsiteY53" fmla="*/ 1192968 h 6046908"/>
              <a:gd name="connsiteX54" fmla="*/ 503866 w 4527226"/>
              <a:gd name="connsiteY54" fmla="*/ 1055808 h 6046908"/>
              <a:gd name="connsiteX55" fmla="*/ 557206 w 4527226"/>
              <a:gd name="connsiteY55" fmla="*/ 888168 h 6046908"/>
              <a:gd name="connsiteX56" fmla="*/ 503866 w 4527226"/>
              <a:gd name="connsiteY56" fmla="*/ 888168 h 6046908"/>
              <a:gd name="connsiteX57" fmla="*/ 412426 w 4527226"/>
              <a:gd name="connsiteY57" fmla="*/ 834828 h 6046908"/>
              <a:gd name="connsiteX58" fmla="*/ 328606 w 4527226"/>
              <a:gd name="connsiteY58" fmla="*/ 789108 h 6046908"/>
              <a:gd name="connsiteX59" fmla="*/ 260026 w 4527226"/>
              <a:gd name="connsiteY59" fmla="*/ 773868 h 6046908"/>
              <a:gd name="connsiteX60" fmla="*/ 214306 w 4527226"/>
              <a:gd name="connsiteY60" fmla="*/ 751008 h 6046908"/>
              <a:gd name="connsiteX61" fmla="*/ 260026 w 4527226"/>
              <a:gd name="connsiteY61" fmla="*/ 674808 h 6046908"/>
              <a:gd name="connsiteX62" fmla="*/ 374326 w 4527226"/>
              <a:gd name="connsiteY62" fmla="*/ 606228 h 6046908"/>
              <a:gd name="connsiteX63" fmla="*/ 557206 w 4527226"/>
              <a:gd name="connsiteY63" fmla="*/ 507168 h 6046908"/>
              <a:gd name="connsiteX64" fmla="*/ 656266 w 4527226"/>
              <a:gd name="connsiteY64" fmla="*/ 423348 h 6046908"/>
              <a:gd name="connsiteX65" fmla="*/ 892486 w 4527226"/>
              <a:gd name="connsiteY65" fmla="*/ 232848 h 6046908"/>
              <a:gd name="connsiteX66" fmla="*/ 1174426 w 4527226"/>
              <a:gd name="connsiteY66" fmla="*/ 80448 h 6046908"/>
              <a:gd name="connsiteX67" fmla="*/ 1593526 w 4527226"/>
              <a:gd name="connsiteY67" fmla="*/ 11868 h 6046908"/>
              <a:gd name="connsiteX68" fmla="*/ 1944046 w 4527226"/>
              <a:gd name="connsiteY68" fmla="*/ 4248 h 6046908"/>
              <a:gd name="connsiteX69" fmla="*/ 2172646 w 4527226"/>
              <a:gd name="connsiteY69" fmla="*/ 4248 h 6046908"/>
              <a:gd name="connsiteX70" fmla="*/ 2393626 w 4527226"/>
              <a:gd name="connsiteY70" fmla="*/ 57588 h 6046908"/>
              <a:gd name="connsiteX71" fmla="*/ 2667946 w 4527226"/>
              <a:gd name="connsiteY71" fmla="*/ 133788 h 6046908"/>
              <a:gd name="connsiteX72" fmla="*/ 2820346 w 4527226"/>
              <a:gd name="connsiteY72" fmla="*/ 202368 h 6046908"/>
              <a:gd name="connsiteX73" fmla="*/ 3102286 w 4527226"/>
              <a:gd name="connsiteY73" fmla="*/ 400488 h 6046908"/>
              <a:gd name="connsiteX74" fmla="*/ 3285166 w 4527226"/>
              <a:gd name="connsiteY74" fmla="*/ 651948 h 6046908"/>
              <a:gd name="connsiteX75" fmla="*/ 3407086 w 4527226"/>
              <a:gd name="connsiteY75" fmla="*/ 918648 h 6046908"/>
              <a:gd name="connsiteX76" fmla="*/ 3475666 w 4527226"/>
              <a:gd name="connsiteY76" fmla="*/ 1238688 h 6046908"/>
              <a:gd name="connsiteX77" fmla="*/ 3506146 w 4527226"/>
              <a:gd name="connsiteY77" fmla="*/ 1543488 h 6046908"/>
              <a:gd name="connsiteX78" fmla="*/ 3506146 w 4527226"/>
              <a:gd name="connsiteY78" fmla="*/ 1962588 h 6046908"/>
              <a:gd name="connsiteX79" fmla="*/ 3338506 w 4527226"/>
              <a:gd name="connsiteY79" fmla="*/ 2305488 h 6046908"/>
              <a:gd name="connsiteX80" fmla="*/ 3254686 w 4527226"/>
              <a:gd name="connsiteY80" fmla="*/ 2473128 h 6046908"/>
              <a:gd name="connsiteX81" fmla="*/ 3132766 w 4527226"/>
              <a:gd name="connsiteY81" fmla="*/ 2663628 h 6046908"/>
              <a:gd name="connsiteX82" fmla="*/ 3071806 w 4527226"/>
              <a:gd name="connsiteY82" fmla="*/ 2838888 h 6046908"/>
              <a:gd name="connsiteX83" fmla="*/ 3064186 w 4527226"/>
              <a:gd name="connsiteY83" fmla="*/ 2915088 h 6046908"/>
              <a:gd name="connsiteX84" fmla="*/ 3018466 w 4527226"/>
              <a:gd name="connsiteY84" fmla="*/ 3014148 h 6046908"/>
              <a:gd name="connsiteX85" fmla="*/ 2980366 w 4527226"/>
              <a:gd name="connsiteY85" fmla="*/ 3082728 h 6046908"/>
              <a:gd name="connsiteX86" fmla="*/ 2957506 w 4527226"/>
              <a:gd name="connsiteY86" fmla="*/ 3120828 h 6046908"/>
              <a:gd name="connsiteX87" fmla="*/ 2957506 w 4527226"/>
              <a:gd name="connsiteY87" fmla="*/ 3555168 h 6046908"/>
              <a:gd name="connsiteX88" fmla="*/ 3010846 w 4527226"/>
              <a:gd name="connsiteY88" fmla="*/ 3539928 h 6046908"/>
              <a:gd name="connsiteX89" fmla="*/ 3109906 w 4527226"/>
              <a:gd name="connsiteY89" fmla="*/ 3570408 h 6046908"/>
              <a:gd name="connsiteX90" fmla="*/ 3140386 w 4527226"/>
              <a:gd name="connsiteY90" fmla="*/ 3631368 h 6046908"/>
              <a:gd name="connsiteX91" fmla="*/ 3117526 w 4527226"/>
              <a:gd name="connsiteY91" fmla="*/ 3738048 h 6046908"/>
              <a:gd name="connsiteX92" fmla="*/ 3125146 w 4527226"/>
              <a:gd name="connsiteY92" fmla="*/ 4103808 h 6046908"/>
              <a:gd name="connsiteX93" fmla="*/ 3163246 w 4527226"/>
              <a:gd name="connsiteY93" fmla="*/ 4157148 h 6046908"/>
              <a:gd name="connsiteX94" fmla="*/ 3201346 w 4527226"/>
              <a:gd name="connsiteY94" fmla="*/ 4164768 h 6046908"/>
              <a:gd name="connsiteX95" fmla="*/ 3231826 w 4527226"/>
              <a:gd name="connsiteY95" fmla="*/ 4172388 h 6046908"/>
              <a:gd name="connsiteX96" fmla="*/ 3285166 w 4527226"/>
              <a:gd name="connsiteY96" fmla="*/ 4294308 h 6046908"/>
              <a:gd name="connsiteX97" fmla="*/ 3300406 w 4527226"/>
              <a:gd name="connsiteY97" fmla="*/ 4347648 h 6046908"/>
              <a:gd name="connsiteX98" fmla="*/ 3330886 w 4527226"/>
              <a:gd name="connsiteY98" fmla="*/ 4408608 h 6046908"/>
              <a:gd name="connsiteX99" fmla="*/ 3551866 w 4527226"/>
              <a:gd name="connsiteY99" fmla="*/ 4644828 h 6046908"/>
              <a:gd name="connsiteX100" fmla="*/ 3887146 w 4527226"/>
              <a:gd name="connsiteY100" fmla="*/ 5025828 h 6046908"/>
              <a:gd name="connsiteX101" fmla="*/ 4100506 w 4527226"/>
              <a:gd name="connsiteY101" fmla="*/ 5300148 h 6046908"/>
              <a:gd name="connsiteX102" fmla="*/ 4367206 w 4527226"/>
              <a:gd name="connsiteY102" fmla="*/ 5726868 h 6046908"/>
              <a:gd name="connsiteX103" fmla="*/ 4527226 w 4527226"/>
              <a:gd name="connsiteY103" fmla="*/ 6046908 h 6046908"/>
              <a:gd name="connsiteX0" fmla="*/ 442906 w 4527226"/>
              <a:gd name="connsiteY0" fmla="*/ 5780208 h 6046908"/>
              <a:gd name="connsiteX1" fmla="*/ 473386 w 4527226"/>
              <a:gd name="connsiteY1" fmla="*/ 5665908 h 6046908"/>
              <a:gd name="connsiteX2" fmla="*/ 511486 w 4527226"/>
              <a:gd name="connsiteY2" fmla="*/ 5612568 h 6046908"/>
              <a:gd name="connsiteX3" fmla="*/ 541966 w 4527226"/>
              <a:gd name="connsiteY3" fmla="*/ 5521128 h 6046908"/>
              <a:gd name="connsiteX4" fmla="*/ 564826 w 4527226"/>
              <a:gd name="connsiteY4" fmla="*/ 5353488 h 6046908"/>
              <a:gd name="connsiteX5" fmla="*/ 602926 w 4527226"/>
              <a:gd name="connsiteY5" fmla="*/ 5223948 h 6046908"/>
              <a:gd name="connsiteX6" fmla="*/ 625786 w 4527226"/>
              <a:gd name="connsiteY6" fmla="*/ 5178228 h 6046908"/>
              <a:gd name="connsiteX7" fmla="*/ 701986 w 4527226"/>
              <a:gd name="connsiteY7" fmla="*/ 5071548 h 6046908"/>
              <a:gd name="connsiteX8" fmla="*/ 717226 w 4527226"/>
              <a:gd name="connsiteY8" fmla="*/ 5063928 h 6046908"/>
              <a:gd name="connsiteX9" fmla="*/ 709606 w 4527226"/>
              <a:gd name="connsiteY9" fmla="*/ 5025828 h 6046908"/>
              <a:gd name="connsiteX10" fmla="*/ 701986 w 4527226"/>
              <a:gd name="connsiteY10" fmla="*/ 5002968 h 6046908"/>
              <a:gd name="connsiteX11" fmla="*/ 968686 w 4527226"/>
              <a:gd name="connsiteY11" fmla="*/ 4682928 h 6046908"/>
              <a:gd name="connsiteX12" fmla="*/ 961066 w 4527226"/>
              <a:gd name="connsiteY12" fmla="*/ 4644828 h 6046908"/>
              <a:gd name="connsiteX13" fmla="*/ 1342066 w 4527226"/>
              <a:gd name="connsiteY13" fmla="*/ 4172388 h 6046908"/>
              <a:gd name="connsiteX14" fmla="*/ 1258246 w 4527226"/>
              <a:gd name="connsiteY14" fmla="*/ 4012368 h 6046908"/>
              <a:gd name="connsiteX15" fmla="*/ 1204906 w 4527226"/>
              <a:gd name="connsiteY15" fmla="*/ 3928548 h 6046908"/>
              <a:gd name="connsiteX16" fmla="*/ 1174426 w 4527226"/>
              <a:gd name="connsiteY16" fmla="*/ 3768528 h 6046908"/>
              <a:gd name="connsiteX17" fmla="*/ 1151566 w 4527226"/>
              <a:gd name="connsiteY17" fmla="*/ 3699948 h 6046908"/>
              <a:gd name="connsiteX18" fmla="*/ 1143946 w 4527226"/>
              <a:gd name="connsiteY18" fmla="*/ 3669468 h 6046908"/>
              <a:gd name="connsiteX19" fmla="*/ 1067746 w 4527226"/>
              <a:gd name="connsiteY19" fmla="*/ 3661848 h 6046908"/>
              <a:gd name="connsiteX20" fmla="*/ 938206 w 4527226"/>
              <a:gd name="connsiteY20" fmla="*/ 3669468 h 6046908"/>
              <a:gd name="connsiteX21" fmla="*/ 831526 w 4527226"/>
              <a:gd name="connsiteY21" fmla="*/ 3692328 h 6046908"/>
              <a:gd name="connsiteX22" fmla="*/ 610546 w 4527226"/>
              <a:gd name="connsiteY22" fmla="*/ 3738048 h 6046908"/>
              <a:gd name="connsiteX23" fmla="*/ 389566 w 4527226"/>
              <a:gd name="connsiteY23" fmla="*/ 3638988 h 6046908"/>
              <a:gd name="connsiteX24" fmla="*/ 381946 w 4527226"/>
              <a:gd name="connsiteY24" fmla="*/ 3326568 h 6046908"/>
              <a:gd name="connsiteX25" fmla="*/ 420046 w 4527226"/>
              <a:gd name="connsiteY25" fmla="*/ 3227508 h 6046908"/>
              <a:gd name="connsiteX26" fmla="*/ 389566 w 4527226"/>
              <a:gd name="connsiteY26" fmla="*/ 3166548 h 6046908"/>
              <a:gd name="connsiteX27" fmla="*/ 351466 w 4527226"/>
              <a:gd name="connsiteY27" fmla="*/ 3105588 h 6046908"/>
              <a:gd name="connsiteX28" fmla="*/ 397186 w 4527226"/>
              <a:gd name="connsiteY28" fmla="*/ 3021768 h 6046908"/>
              <a:gd name="connsiteX29" fmla="*/ 488626 w 4527226"/>
              <a:gd name="connsiteY29" fmla="*/ 2998908 h 6046908"/>
              <a:gd name="connsiteX30" fmla="*/ 471956 w 4527226"/>
              <a:gd name="connsiteY30" fmla="*/ 2942709 h 6046908"/>
              <a:gd name="connsiteX31" fmla="*/ 435286 w 4527226"/>
              <a:gd name="connsiteY31" fmla="*/ 2930328 h 6046908"/>
              <a:gd name="connsiteX32" fmla="*/ 389566 w 4527226"/>
              <a:gd name="connsiteY32" fmla="*/ 2930328 h 6046908"/>
              <a:gd name="connsiteX33" fmla="*/ 314000 w 4527226"/>
              <a:gd name="connsiteY33" fmla="*/ 2893495 h 6046908"/>
              <a:gd name="connsiteX34" fmla="*/ 320986 w 4527226"/>
              <a:gd name="connsiteY34" fmla="*/ 2846508 h 6046908"/>
              <a:gd name="connsiteX35" fmla="*/ 328606 w 4527226"/>
              <a:gd name="connsiteY35" fmla="*/ 2793168 h 6046908"/>
              <a:gd name="connsiteX36" fmla="*/ 313366 w 4527226"/>
              <a:gd name="connsiteY36" fmla="*/ 2732208 h 6046908"/>
              <a:gd name="connsiteX37" fmla="*/ 267646 w 4527226"/>
              <a:gd name="connsiteY37" fmla="*/ 2671248 h 6046908"/>
              <a:gd name="connsiteX38" fmla="*/ 176206 w 4527226"/>
              <a:gd name="connsiteY38" fmla="*/ 2656008 h 6046908"/>
              <a:gd name="connsiteX39" fmla="*/ 54286 w 4527226"/>
              <a:gd name="connsiteY39" fmla="*/ 2610288 h 6046908"/>
              <a:gd name="connsiteX40" fmla="*/ 7931 w 4527226"/>
              <a:gd name="connsiteY40" fmla="*/ 2563298 h 6046908"/>
              <a:gd name="connsiteX41" fmla="*/ 8566 w 4527226"/>
              <a:gd name="connsiteY41" fmla="*/ 2488368 h 6046908"/>
              <a:gd name="connsiteX42" fmla="*/ 92386 w 4527226"/>
              <a:gd name="connsiteY42" fmla="*/ 2335968 h 6046908"/>
              <a:gd name="connsiteX43" fmla="*/ 221926 w 4527226"/>
              <a:gd name="connsiteY43" fmla="*/ 2175948 h 6046908"/>
              <a:gd name="connsiteX44" fmla="*/ 282886 w 4527226"/>
              <a:gd name="connsiteY44" fmla="*/ 2084508 h 6046908"/>
              <a:gd name="connsiteX45" fmla="*/ 328606 w 4527226"/>
              <a:gd name="connsiteY45" fmla="*/ 1977828 h 6046908"/>
              <a:gd name="connsiteX46" fmla="*/ 359086 w 4527226"/>
              <a:gd name="connsiteY46" fmla="*/ 1871148 h 6046908"/>
              <a:gd name="connsiteX47" fmla="*/ 374326 w 4527226"/>
              <a:gd name="connsiteY47" fmla="*/ 1810188 h 6046908"/>
              <a:gd name="connsiteX48" fmla="*/ 343846 w 4527226"/>
              <a:gd name="connsiteY48" fmla="*/ 1756848 h 6046908"/>
              <a:gd name="connsiteX49" fmla="*/ 328606 w 4527226"/>
              <a:gd name="connsiteY49" fmla="*/ 1680648 h 6046908"/>
              <a:gd name="connsiteX50" fmla="*/ 412426 w 4527226"/>
              <a:gd name="connsiteY50" fmla="*/ 1474908 h 6046908"/>
              <a:gd name="connsiteX51" fmla="*/ 442906 w 4527226"/>
              <a:gd name="connsiteY51" fmla="*/ 1307268 h 6046908"/>
              <a:gd name="connsiteX52" fmla="*/ 465766 w 4527226"/>
              <a:gd name="connsiteY52" fmla="*/ 1192968 h 6046908"/>
              <a:gd name="connsiteX53" fmla="*/ 503866 w 4527226"/>
              <a:gd name="connsiteY53" fmla="*/ 1055808 h 6046908"/>
              <a:gd name="connsiteX54" fmla="*/ 557206 w 4527226"/>
              <a:gd name="connsiteY54" fmla="*/ 888168 h 6046908"/>
              <a:gd name="connsiteX55" fmla="*/ 503866 w 4527226"/>
              <a:gd name="connsiteY55" fmla="*/ 888168 h 6046908"/>
              <a:gd name="connsiteX56" fmla="*/ 412426 w 4527226"/>
              <a:gd name="connsiteY56" fmla="*/ 834828 h 6046908"/>
              <a:gd name="connsiteX57" fmla="*/ 328606 w 4527226"/>
              <a:gd name="connsiteY57" fmla="*/ 789108 h 6046908"/>
              <a:gd name="connsiteX58" fmla="*/ 260026 w 4527226"/>
              <a:gd name="connsiteY58" fmla="*/ 773868 h 6046908"/>
              <a:gd name="connsiteX59" fmla="*/ 214306 w 4527226"/>
              <a:gd name="connsiteY59" fmla="*/ 751008 h 6046908"/>
              <a:gd name="connsiteX60" fmla="*/ 260026 w 4527226"/>
              <a:gd name="connsiteY60" fmla="*/ 674808 h 6046908"/>
              <a:gd name="connsiteX61" fmla="*/ 374326 w 4527226"/>
              <a:gd name="connsiteY61" fmla="*/ 606228 h 6046908"/>
              <a:gd name="connsiteX62" fmla="*/ 557206 w 4527226"/>
              <a:gd name="connsiteY62" fmla="*/ 507168 h 6046908"/>
              <a:gd name="connsiteX63" fmla="*/ 656266 w 4527226"/>
              <a:gd name="connsiteY63" fmla="*/ 423348 h 6046908"/>
              <a:gd name="connsiteX64" fmla="*/ 892486 w 4527226"/>
              <a:gd name="connsiteY64" fmla="*/ 232848 h 6046908"/>
              <a:gd name="connsiteX65" fmla="*/ 1174426 w 4527226"/>
              <a:gd name="connsiteY65" fmla="*/ 80448 h 6046908"/>
              <a:gd name="connsiteX66" fmla="*/ 1593526 w 4527226"/>
              <a:gd name="connsiteY66" fmla="*/ 11868 h 6046908"/>
              <a:gd name="connsiteX67" fmla="*/ 1944046 w 4527226"/>
              <a:gd name="connsiteY67" fmla="*/ 4248 h 6046908"/>
              <a:gd name="connsiteX68" fmla="*/ 2172646 w 4527226"/>
              <a:gd name="connsiteY68" fmla="*/ 4248 h 6046908"/>
              <a:gd name="connsiteX69" fmla="*/ 2393626 w 4527226"/>
              <a:gd name="connsiteY69" fmla="*/ 57588 h 6046908"/>
              <a:gd name="connsiteX70" fmla="*/ 2667946 w 4527226"/>
              <a:gd name="connsiteY70" fmla="*/ 133788 h 6046908"/>
              <a:gd name="connsiteX71" fmla="*/ 2820346 w 4527226"/>
              <a:gd name="connsiteY71" fmla="*/ 202368 h 6046908"/>
              <a:gd name="connsiteX72" fmla="*/ 3102286 w 4527226"/>
              <a:gd name="connsiteY72" fmla="*/ 400488 h 6046908"/>
              <a:gd name="connsiteX73" fmla="*/ 3285166 w 4527226"/>
              <a:gd name="connsiteY73" fmla="*/ 651948 h 6046908"/>
              <a:gd name="connsiteX74" fmla="*/ 3407086 w 4527226"/>
              <a:gd name="connsiteY74" fmla="*/ 918648 h 6046908"/>
              <a:gd name="connsiteX75" fmla="*/ 3475666 w 4527226"/>
              <a:gd name="connsiteY75" fmla="*/ 1238688 h 6046908"/>
              <a:gd name="connsiteX76" fmla="*/ 3506146 w 4527226"/>
              <a:gd name="connsiteY76" fmla="*/ 1543488 h 6046908"/>
              <a:gd name="connsiteX77" fmla="*/ 3506146 w 4527226"/>
              <a:gd name="connsiteY77" fmla="*/ 1962588 h 6046908"/>
              <a:gd name="connsiteX78" fmla="*/ 3338506 w 4527226"/>
              <a:gd name="connsiteY78" fmla="*/ 2305488 h 6046908"/>
              <a:gd name="connsiteX79" fmla="*/ 3254686 w 4527226"/>
              <a:gd name="connsiteY79" fmla="*/ 2473128 h 6046908"/>
              <a:gd name="connsiteX80" fmla="*/ 3132766 w 4527226"/>
              <a:gd name="connsiteY80" fmla="*/ 2663628 h 6046908"/>
              <a:gd name="connsiteX81" fmla="*/ 3071806 w 4527226"/>
              <a:gd name="connsiteY81" fmla="*/ 2838888 h 6046908"/>
              <a:gd name="connsiteX82" fmla="*/ 3064186 w 4527226"/>
              <a:gd name="connsiteY82" fmla="*/ 2915088 h 6046908"/>
              <a:gd name="connsiteX83" fmla="*/ 3018466 w 4527226"/>
              <a:gd name="connsiteY83" fmla="*/ 3014148 h 6046908"/>
              <a:gd name="connsiteX84" fmla="*/ 2980366 w 4527226"/>
              <a:gd name="connsiteY84" fmla="*/ 3082728 h 6046908"/>
              <a:gd name="connsiteX85" fmla="*/ 2957506 w 4527226"/>
              <a:gd name="connsiteY85" fmla="*/ 3120828 h 6046908"/>
              <a:gd name="connsiteX86" fmla="*/ 2957506 w 4527226"/>
              <a:gd name="connsiteY86" fmla="*/ 3555168 h 6046908"/>
              <a:gd name="connsiteX87" fmla="*/ 3010846 w 4527226"/>
              <a:gd name="connsiteY87" fmla="*/ 3539928 h 6046908"/>
              <a:gd name="connsiteX88" fmla="*/ 3109906 w 4527226"/>
              <a:gd name="connsiteY88" fmla="*/ 3570408 h 6046908"/>
              <a:gd name="connsiteX89" fmla="*/ 3140386 w 4527226"/>
              <a:gd name="connsiteY89" fmla="*/ 3631368 h 6046908"/>
              <a:gd name="connsiteX90" fmla="*/ 3117526 w 4527226"/>
              <a:gd name="connsiteY90" fmla="*/ 3738048 h 6046908"/>
              <a:gd name="connsiteX91" fmla="*/ 3125146 w 4527226"/>
              <a:gd name="connsiteY91" fmla="*/ 4103808 h 6046908"/>
              <a:gd name="connsiteX92" fmla="*/ 3163246 w 4527226"/>
              <a:gd name="connsiteY92" fmla="*/ 4157148 h 6046908"/>
              <a:gd name="connsiteX93" fmla="*/ 3201346 w 4527226"/>
              <a:gd name="connsiteY93" fmla="*/ 4164768 h 6046908"/>
              <a:gd name="connsiteX94" fmla="*/ 3231826 w 4527226"/>
              <a:gd name="connsiteY94" fmla="*/ 4172388 h 6046908"/>
              <a:gd name="connsiteX95" fmla="*/ 3285166 w 4527226"/>
              <a:gd name="connsiteY95" fmla="*/ 4294308 h 6046908"/>
              <a:gd name="connsiteX96" fmla="*/ 3300406 w 4527226"/>
              <a:gd name="connsiteY96" fmla="*/ 4347648 h 6046908"/>
              <a:gd name="connsiteX97" fmla="*/ 3330886 w 4527226"/>
              <a:gd name="connsiteY97" fmla="*/ 4408608 h 6046908"/>
              <a:gd name="connsiteX98" fmla="*/ 3551866 w 4527226"/>
              <a:gd name="connsiteY98" fmla="*/ 4644828 h 6046908"/>
              <a:gd name="connsiteX99" fmla="*/ 3887146 w 4527226"/>
              <a:gd name="connsiteY99" fmla="*/ 5025828 h 6046908"/>
              <a:gd name="connsiteX100" fmla="*/ 4100506 w 4527226"/>
              <a:gd name="connsiteY100" fmla="*/ 5300148 h 6046908"/>
              <a:gd name="connsiteX101" fmla="*/ 4367206 w 4527226"/>
              <a:gd name="connsiteY101" fmla="*/ 5726868 h 6046908"/>
              <a:gd name="connsiteX102" fmla="*/ 4527226 w 4527226"/>
              <a:gd name="connsiteY102" fmla="*/ 6046908 h 6046908"/>
              <a:gd name="connsiteX0" fmla="*/ 473386 w 4527226"/>
              <a:gd name="connsiteY0" fmla="*/ 5665908 h 6046908"/>
              <a:gd name="connsiteX1" fmla="*/ 511486 w 4527226"/>
              <a:gd name="connsiteY1" fmla="*/ 5612568 h 6046908"/>
              <a:gd name="connsiteX2" fmla="*/ 541966 w 4527226"/>
              <a:gd name="connsiteY2" fmla="*/ 5521128 h 6046908"/>
              <a:gd name="connsiteX3" fmla="*/ 564826 w 4527226"/>
              <a:gd name="connsiteY3" fmla="*/ 5353488 h 6046908"/>
              <a:gd name="connsiteX4" fmla="*/ 602926 w 4527226"/>
              <a:gd name="connsiteY4" fmla="*/ 5223948 h 6046908"/>
              <a:gd name="connsiteX5" fmla="*/ 625786 w 4527226"/>
              <a:gd name="connsiteY5" fmla="*/ 5178228 h 6046908"/>
              <a:gd name="connsiteX6" fmla="*/ 701986 w 4527226"/>
              <a:gd name="connsiteY6" fmla="*/ 5071548 h 6046908"/>
              <a:gd name="connsiteX7" fmla="*/ 717226 w 4527226"/>
              <a:gd name="connsiteY7" fmla="*/ 5063928 h 6046908"/>
              <a:gd name="connsiteX8" fmla="*/ 709606 w 4527226"/>
              <a:gd name="connsiteY8" fmla="*/ 5025828 h 6046908"/>
              <a:gd name="connsiteX9" fmla="*/ 701986 w 4527226"/>
              <a:gd name="connsiteY9" fmla="*/ 5002968 h 6046908"/>
              <a:gd name="connsiteX10" fmla="*/ 968686 w 4527226"/>
              <a:gd name="connsiteY10" fmla="*/ 4682928 h 6046908"/>
              <a:gd name="connsiteX11" fmla="*/ 961066 w 4527226"/>
              <a:gd name="connsiteY11" fmla="*/ 4644828 h 6046908"/>
              <a:gd name="connsiteX12" fmla="*/ 1342066 w 4527226"/>
              <a:gd name="connsiteY12" fmla="*/ 4172388 h 6046908"/>
              <a:gd name="connsiteX13" fmla="*/ 1258246 w 4527226"/>
              <a:gd name="connsiteY13" fmla="*/ 4012368 h 6046908"/>
              <a:gd name="connsiteX14" fmla="*/ 1204906 w 4527226"/>
              <a:gd name="connsiteY14" fmla="*/ 3928548 h 6046908"/>
              <a:gd name="connsiteX15" fmla="*/ 1174426 w 4527226"/>
              <a:gd name="connsiteY15" fmla="*/ 3768528 h 6046908"/>
              <a:gd name="connsiteX16" fmla="*/ 1151566 w 4527226"/>
              <a:gd name="connsiteY16" fmla="*/ 3699948 h 6046908"/>
              <a:gd name="connsiteX17" fmla="*/ 1143946 w 4527226"/>
              <a:gd name="connsiteY17" fmla="*/ 3669468 h 6046908"/>
              <a:gd name="connsiteX18" fmla="*/ 1067746 w 4527226"/>
              <a:gd name="connsiteY18" fmla="*/ 3661848 h 6046908"/>
              <a:gd name="connsiteX19" fmla="*/ 938206 w 4527226"/>
              <a:gd name="connsiteY19" fmla="*/ 3669468 h 6046908"/>
              <a:gd name="connsiteX20" fmla="*/ 831526 w 4527226"/>
              <a:gd name="connsiteY20" fmla="*/ 3692328 h 6046908"/>
              <a:gd name="connsiteX21" fmla="*/ 610546 w 4527226"/>
              <a:gd name="connsiteY21" fmla="*/ 3738048 h 6046908"/>
              <a:gd name="connsiteX22" fmla="*/ 389566 w 4527226"/>
              <a:gd name="connsiteY22" fmla="*/ 3638988 h 6046908"/>
              <a:gd name="connsiteX23" fmla="*/ 381946 w 4527226"/>
              <a:gd name="connsiteY23" fmla="*/ 3326568 h 6046908"/>
              <a:gd name="connsiteX24" fmla="*/ 420046 w 4527226"/>
              <a:gd name="connsiteY24" fmla="*/ 3227508 h 6046908"/>
              <a:gd name="connsiteX25" fmla="*/ 389566 w 4527226"/>
              <a:gd name="connsiteY25" fmla="*/ 3166548 h 6046908"/>
              <a:gd name="connsiteX26" fmla="*/ 351466 w 4527226"/>
              <a:gd name="connsiteY26" fmla="*/ 3105588 h 6046908"/>
              <a:gd name="connsiteX27" fmla="*/ 397186 w 4527226"/>
              <a:gd name="connsiteY27" fmla="*/ 3021768 h 6046908"/>
              <a:gd name="connsiteX28" fmla="*/ 488626 w 4527226"/>
              <a:gd name="connsiteY28" fmla="*/ 2998908 h 6046908"/>
              <a:gd name="connsiteX29" fmla="*/ 471956 w 4527226"/>
              <a:gd name="connsiteY29" fmla="*/ 2942709 h 6046908"/>
              <a:gd name="connsiteX30" fmla="*/ 435286 w 4527226"/>
              <a:gd name="connsiteY30" fmla="*/ 2930328 h 6046908"/>
              <a:gd name="connsiteX31" fmla="*/ 389566 w 4527226"/>
              <a:gd name="connsiteY31" fmla="*/ 2930328 h 6046908"/>
              <a:gd name="connsiteX32" fmla="*/ 314000 w 4527226"/>
              <a:gd name="connsiteY32" fmla="*/ 2893495 h 6046908"/>
              <a:gd name="connsiteX33" fmla="*/ 320986 w 4527226"/>
              <a:gd name="connsiteY33" fmla="*/ 2846508 h 6046908"/>
              <a:gd name="connsiteX34" fmla="*/ 328606 w 4527226"/>
              <a:gd name="connsiteY34" fmla="*/ 2793168 h 6046908"/>
              <a:gd name="connsiteX35" fmla="*/ 313366 w 4527226"/>
              <a:gd name="connsiteY35" fmla="*/ 2732208 h 6046908"/>
              <a:gd name="connsiteX36" fmla="*/ 267646 w 4527226"/>
              <a:gd name="connsiteY36" fmla="*/ 2671248 h 6046908"/>
              <a:gd name="connsiteX37" fmla="*/ 176206 w 4527226"/>
              <a:gd name="connsiteY37" fmla="*/ 2656008 h 6046908"/>
              <a:gd name="connsiteX38" fmla="*/ 54286 w 4527226"/>
              <a:gd name="connsiteY38" fmla="*/ 2610288 h 6046908"/>
              <a:gd name="connsiteX39" fmla="*/ 7931 w 4527226"/>
              <a:gd name="connsiteY39" fmla="*/ 2563298 h 6046908"/>
              <a:gd name="connsiteX40" fmla="*/ 8566 w 4527226"/>
              <a:gd name="connsiteY40" fmla="*/ 2488368 h 6046908"/>
              <a:gd name="connsiteX41" fmla="*/ 92386 w 4527226"/>
              <a:gd name="connsiteY41" fmla="*/ 2335968 h 6046908"/>
              <a:gd name="connsiteX42" fmla="*/ 221926 w 4527226"/>
              <a:gd name="connsiteY42" fmla="*/ 2175948 h 6046908"/>
              <a:gd name="connsiteX43" fmla="*/ 282886 w 4527226"/>
              <a:gd name="connsiteY43" fmla="*/ 2084508 h 6046908"/>
              <a:gd name="connsiteX44" fmla="*/ 328606 w 4527226"/>
              <a:gd name="connsiteY44" fmla="*/ 1977828 h 6046908"/>
              <a:gd name="connsiteX45" fmla="*/ 359086 w 4527226"/>
              <a:gd name="connsiteY45" fmla="*/ 1871148 h 6046908"/>
              <a:gd name="connsiteX46" fmla="*/ 374326 w 4527226"/>
              <a:gd name="connsiteY46" fmla="*/ 1810188 h 6046908"/>
              <a:gd name="connsiteX47" fmla="*/ 343846 w 4527226"/>
              <a:gd name="connsiteY47" fmla="*/ 1756848 h 6046908"/>
              <a:gd name="connsiteX48" fmla="*/ 328606 w 4527226"/>
              <a:gd name="connsiteY48" fmla="*/ 1680648 h 6046908"/>
              <a:gd name="connsiteX49" fmla="*/ 412426 w 4527226"/>
              <a:gd name="connsiteY49" fmla="*/ 1474908 h 6046908"/>
              <a:gd name="connsiteX50" fmla="*/ 442906 w 4527226"/>
              <a:gd name="connsiteY50" fmla="*/ 1307268 h 6046908"/>
              <a:gd name="connsiteX51" fmla="*/ 465766 w 4527226"/>
              <a:gd name="connsiteY51" fmla="*/ 1192968 h 6046908"/>
              <a:gd name="connsiteX52" fmla="*/ 503866 w 4527226"/>
              <a:gd name="connsiteY52" fmla="*/ 1055808 h 6046908"/>
              <a:gd name="connsiteX53" fmla="*/ 557206 w 4527226"/>
              <a:gd name="connsiteY53" fmla="*/ 888168 h 6046908"/>
              <a:gd name="connsiteX54" fmla="*/ 503866 w 4527226"/>
              <a:gd name="connsiteY54" fmla="*/ 888168 h 6046908"/>
              <a:gd name="connsiteX55" fmla="*/ 412426 w 4527226"/>
              <a:gd name="connsiteY55" fmla="*/ 834828 h 6046908"/>
              <a:gd name="connsiteX56" fmla="*/ 328606 w 4527226"/>
              <a:gd name="connsiteY56" fmla="*/ 789108 h 6046908"/>
              <a:gd name="connsiteX57" fmla="*/ 260026 w 4527226"/>
              <a:gd name="connsiteY57" fmla="*/ 773868 h 6046908"/>
              <a:gd name="connsiteX58" fmla="*/ 214306 w 4527226"/>
              <a:gd name="connsiteY58" fmla="*/ 751008 h 6046908"/>
              <a:gd name="connsiteX59" fmla="*/ 260026 w 4527226"/>
              <a:gd name="connsiteY59" fmla="*/ 674808 h 6046908"/>
              <a:gd name="connsiteX60" fmla="*/ 374326 w 4527226"/>
              <a:gd name="connsiteY60" fmla="*/ 606228 h 6046908"/>
              <a:gd name="connsiteX61" fmla="*/ 557206 w 4527226"/>
              <a:gd name="connsiteY61" fmla="*/ 507168 h 6046908"/>
              <a:gd name="connsiteX62" fmla="*/ 656266 w 4527226"/>
              <a:gd name="connsiteY62" fmla="*/ 423348 h 6046908"/>
              <a:gd name="connsiteX63" fmla="*/ 892486 w 4527226"/>
              <a:gd name="connsiteY63" fmla="*/ 232848 h 6046908"/>
              <a:gd name="connsiteX64" fmla="*/ 1174426 w 4527226"/>
              <a:gd name="connsiteY64" fmla="*/ 80448 h 6046908"/>
              <a:gd name="connsiteX65" fmla="*/ 1593526 w 4527226"/>
              <a:gd name="connsiteY65" fmla="*/ 11868 h 6046908"/>
              <a:gd name="connsiteX66" fmla="*/ 1944046 w 4527226"/>
              <a:gd name="connsiteY66" fmla="*/ 4248 h 6046908"/>
              <a:gd name="connsiteX67" fmla="*/ 2172646 w 4527226"/>
              <a:gd name="connsiteY67" fmla="*/ 4248 h 6046908"/>
              <a:gd name="connsiteX68" fmla="*/ 2393626 w 4527226"/>
              <a:gd name="connsiteY68" fmla="*/ 57588 h 6046908"/>
              <a:gd name="connsiteX69" fmla="*/ 2667946 w 4527226"/>
              <a:gd name="connsiteY69" fmla="*/ 133788 h 6046908"/>
              <a:gd name="connsiteX70" fmla="*/ 2820346 w 4527226"/>
              <a:gd name="connsiteY70" fmla="*/ 202368 h 6046908"/>
              <a:gd name="connsiteX71" fmla="*/ 3102286 w 4527226"/>
              <a:gd name="connsiteY71" fmla="*/ 400488 h 6046908"/>
              <a:gd name="connsiteX72" fmla="*/ 3285166 w 4527226"/>
              <a:gd name="connsiteY72" fmla="*/ 651948 h 6046908"/>
              <a:gd name="connsiteX73" fmla="*/ 3407086 w 4527226"/>
              <a:gd name="connsiteY73" fmla="*/ 918648 h 6046908"/>
              <a:gd name="connsiteX74" fmla="*/ 3475666 w 4527226"/>
              <a:gd name="connsiteY74" fmla="*/ 1238688 h 6046908"/>
              <a:gd name="connsiteX75" fmla="*/ 3506146 w 4527226"/>
              <a:gd name="connsiteY75" fmla="*/ 1543488 h 6046908"/>
              <a:gd name="connsiteX76" fmla="*/ 3506146 w 4527226"/>
              <a:gd name="connsiteY76" fmla="*/ 1962588 h 6046908"/>
              <a:gd name="connsiteX77" fmla="*/ 3338506 w 4527226"/>
              <a:gd name="connsiteY77" fmla="*/ 2305488 h 6046908"/>
              <a:gd name="connsiteX78" fmla="*/ 3254686 w 4527226"/>
              <a:gd name="connsiteY78" fmla="*/ 2473128 h 6046908"/>
              <a:gd name="connsiteX79" fmla="*/ 3132766 w 4527226"/>
              <a:gd name="connsiteY79" fmla="*/ 2663628 h 6046908"/>
              <a:gd name="connsiteX80" fmla="*/ 3071806 w 4527226"/>
              <a:gd name="connsiteY80" fmla="*/ 2838888 h 6046908"/>
              <a:gd name="connsiteX81" fmla="*/ 3064186 w 4527226"/>
              <a:gd name="connsiteY81" fmla="*/ 2915088 h 6046908"/>
              <a:gd name="connsiteX82" fmla="*/ 3018466 w 4527226"/>
              <a:gd name="connsiteY82" fmla="*/ 3014148 h 6046908"/>
              <a:gd name="connsiteX83" fmla="*/ 2980366 w 4527226"/>
              <a:gd name="connsiteY83" fmla="*/ 3082728 h 6046908"/>
              <a:gd name="connsiteX84" fmla="*/ 2957506 w 4527226"/>
              <a:gd name="connsiteY84" fmla="*/ 3120828 h 6046908"/>
              <a:gd name="connsiteX85" fmla="*/ 2957506 w 4527226"/>
              <a:gd name="connsiteY85" fmla="*/ 3555168 h 6046908"/>
              <a:gd name="connsiteX86" fmla="*/ 3010846 w 4527226"/>
              <a:gd name="connsiteY86" fmla="*/ 3539928 h 6046908"/>
              <a:gd name="connsiteX87" fmla="*/ 3109906 w 4527226"/>
              <a:gd name="connsiteY87" fmla="*/ 3570408 h 6046908"/>
              <a:gd name="connsiteX88" fmla="*/ 3140386 w 4527226"/>
              <a:gd name="connsiteY88" fmla="*/ 3631368 h 6046908"/>
              <a:gd name="connsiteX89" fmla="*/ 3117526 w 4527226"/>
              <a:gd name="connsiteY89" fmla="*/ 3738048 h 6046908"/>
              <a:gd name="connsiteX90" fmla="*/ 3125146 w 4527226"/>
              <a:gd name="connsiteY90" fmla="*/ 4103808 h 6046908"/>
              <a:gd name="connsiteX91" fmla="*/ 3163246 w 4527226"/>
              <a:gd name="connsiteY91" fmla="*/ 4157148 h 6046908"/>
              <a:gd name="connsiteX92" fmla="*/ 3201346 w 4527226"/>
              <a:gd name="connsiteY92" fmla="*/ 4164768 h 6046908"/>
              <a:gd name="connsiteX93" fmla="*/ 3231826 w 4527226"/>
              <a:gd name="connsiteY93" fmla="*/ 4172388 h 6046908"/>
              <a:gd name="connsiteX94" fmla="*/ 3285166 w 4527226"/>
              <a:gd name="connsiteY94" fmla="*/ 4294308 h 6046908"/>
              <a:gd name="connsiteX95" fmla="*/ 3300406 w 4527226"/>
              <a:gd name="connsiteY95" fmla="*/ 4347648 h 6046908"/>
              <a:gd name="connsiteX96" fmla="*/ 3330886 w 4527226"/>
              <a:gd name="connsiteY96" fmla="*/ 4408608 h 6046908"/>
              <a:gd name="connsiteX97" fmla="*/ 3551866 w 4527226"/>
              <a:gd name="connsiteY97" fmla="*/ 4644828 h 6046908"/>
              <a:gd name="connsiteX98" fmla="*/ 3887146 w 4527226"/>
              <a:gd name="connsiteY98" fmla="*/ 5025828 h 6046908"/>
              <a:gd name="connsiteX99" fmla="*/ 4100506 w 4527226"/>
              <a:gd name="connsiteY99" fmla="*/ 5300148 h 6046908"/>
              <a:gd name="connsiteX100" fmla="*/ 4367206 w 4527226"/>
              <a:gd name="connsiteY100" fmla="*/ 5726868 h 6046908"/>
              <a:gd name="connsiteX101" fmla="*/ 4527226 w 4527226"/>
              <a:gd name="connsiteY101" fmla="*/ 6046908 h 6046908"/>
              <a:gd name="connsiteX0" fmla="*/ 511486 w 4527226"/>
              <a:gd name="connsiteY0" fmla="*/ 5612568 h 6046908"/>
              <a:gd name="connsiteX1" fmla="*/ 541966 w 4527226"/>
              <a:gd name="connsiteY1" fmla="*/ 5521128 h 6046908"/>
              <a:gd name="connsiteX2" fmla="*/ 564826 w 4527226"/>
              <a:gd name="connsiteY2" fmla="*/ 5353488 h 6046908"/>
              <a:gd name="connsiteX3" fmla="*/ 602926 w 4527226"/>
              <a:gd name="connsiteY3" fmla="*/ 5223948 h 6046908"/>
              <a:gd name="connsiteX4" fmla="*/ 625786 w 4527226"/>
              <a:gd name="connsiteY4" fmla="*/ 5178228 h 6046908"/>
              <a:gd name="connsiteX5" fmla="*/ 701986 w 4527226"/>
              <a:gd name="connsiteY5" fmla="*/ 5071548 h 6046908"/>
              <a:gd name="connsiteX6" fmla="*/ 717226 w 4527226"/>
              <a:gd name="connsiteY6" fmla="*/ 5063928 h 6046908"/>
              <a:gd name="connsiteX7" fmla="*/ 709606 w 4527226"/>
              <a:gd name="connsiteY7" fmla="*/ 5025828 h 6046908"/>
              <a:gd name="connsiteX8" fmla="*/ 701986 w 4527226"/>
              <a:gd name="connsiteY8" fmla="*/ 5002968 h 6046908"/>
              <a:gd name="connsiteX9" fmla="*/ 968686 w 4527226"/>
              <a:gd name="connsiteY9" fmla="*/ 4682928 h 6046908"/>
              <a:gd name="connsiteX10" fmla="*/ 961066 w 4527226"/>
              <a:gd name="connsiteY10" fmla="*/ 4644828 h 6046908"/>
              <a:gd name="connsiteX11" fmla="*/ 1342066 w 4527226"/>
              <a:gd name="connsiteY11" fmla="*/ 4172388 h 6046908"/>
              <a:gd name="connsiteX12" fmla="*/ 1258246 w 4527226"/>
              <a:gd name="connsiteY12" fmla="*/ 4012368 h 6046908"/>
              <a:gd name="connsiteX13" fmla="*/ 1204906 w 4527226"/>
              <a:gd name="connsiteY13" fmla="*/ 3928548 h 6046908"/>
              <a:gd name="connsiteX14" fmla="*/ 1174426 w 4527226"/>
              <a:gd name="connsiteY14" fmla="*/ 3768528 h 6046908"/>
              <a:gd name="connsiteX15" fmla="*/ 1151566 w 4527226"/>
              <a:gd name="connsiteY15" fmla="*/ 3699948 h 6046908"/>
              <a:gd name="connsiteX16" fmla="*/ 1143946 w 4527226"/>
              <a:gd name="connsiteY16" fmla="*/ 3669468 h 6046908"/>
              <a:gd name="connsiteX17" fmla="*/ 1067746 w 4527226"/>
              <a:gd name="connsiteY17" fmla="*/ 3661848 h 6046908"/>
              <a:gd name="connsiteX18" fmla="*/ 938206 w 4527226"/>
              <a:gd name="connsiteY18" fmla="*/ 3669468 h 6046908"/>
              <a:gd name="connsiteX19" fmla="*/ 831526 w 4527226"/>
              <a:gd name="connsiteY19" fmla="*/ 3692328 h 6046908"/>
              <a:gd name="connsiteX20" fmla="*/ 610546 w 4527226"/>
              <a:gd name="connsiteY20" fmla="*/ 3738048 h 6046908"/>
              <a:gd name="connsiteX21" fmla="*/ 389566 w 4527226"/>
              <a:gd name="connsiteY21" fmla="*/ 3638988 h 6046908"/>
              <a:gd name="connsiteX22" fmla="*/ 381946 w 4527226"/>
              <a:gd name="connsiteY22" fmla="*/ 3326568 h 6046908"/>
              <a:gd name="connsiteX23" fmla="*/ 420046 w 4527226"/>
              <a:gd name="connsiteY23" fmla="*/ 3227508 h 6046908"/>
              <a:gd name="connsiteX24" fmla="*/ 389566 w 4527226"/>
              <a:gd name="connsiteY24" fmla="*/ 3166548 h 6046908"/>
              <a:gd name="connsiteX25" fmla="*/ 351466 w 4527226"/>
              <a:gd name="connsiteY25" fmla="*/ 3105588 h 6046908"/>
              <a:gd name="connsiteX26" fmla="*/ 397186 w 4527226"/>
              <a:gd name="connsiteY26" fmla="*/ 3021768 h 6046908"/>
              <a:gd name="connsiteX27" fmla="*/ 488626 w 4527226"/>
              <a:gd name="connsiteY27" fmla="*/ 2998908 h 6046908"/>
              <a:gd name="connsiteX28" fmla="*/ 471956 w 4527226"/>
              <a:gd name="connsiteY28" fmla="*/ 2942709 h 6046908"/>
              <a:gd name="connsiteX29" fmla="*/ 435286 w 4527226"/>
              <a:gd name="connsiteY29" fmla="*/ 2930328 h 6046908"/>
              <a:gd name="connsiteX30" fmla="*/ 389566 w 4527226"/>
              <a:gd name="connsiteY30" fmla="*/ 2930328 h 6046908"/>
              <a:gd name="connsiteX31" fmla="*/ 314000 w 4527226"/>
              <a:gd name="connsiteY31" fmla="*/ 2893495 h 6046908"/>
              <a:gd name="connsiteX32" fmla="*/ 320986 w 4527226"/>
              <a:gd name="connsiteY32" fmla="*/ 2846508 h 6046908"/>
              <a:gd name="connsiteX33" fmla="*/ 328606 w 4527226"/>
              <a:gd name="connsiteY33" fmla="*/ 2793168 h 6046908"/>
              <a:gd name="connsiteX34" fmla="*/ 313366 w 4527226"/>
              <a:gd name="connsiteY34" fmla="*/ 2732208 h 6046908"/>
              <a:gd name="connsiteX35" fmla="*/ 267646 w 4527226"/>
              <a:gd name="connsiteY35" fmla="*/ 2671248 h 6046908"/>
              <a:gd name="connsiteX36" fmla="*/ 176206 w 4527226"/>
              <a:gd name="connsiteY36" fmla="*/ 2656008 h 6046908"/>
              <a:gd name="connsiteX37" fmla="*/ 54286 w 4527226"/>
              <a:gd name="connsiteY37" fmla="*/ 2610288 h 6046908"/>
              <a:gd name="connsiteX38" fmla="*/ 7931 w 4527226"/>
              <a:gd name="connsiteY38" fmla="*/ 2563298 h 6046908"/>
              <a:gd name="connsiteX39" fmla="*/ 8566 w 4527226"/>
              <a:gd name="connsiteY39" fmla="*/ 2488368 h 6046908"/>
              <a:gd name="connsiteX40" fmla="*/ 92386 w 4527226"/>
              <a:gd name="connsiteY40" fmla="*/ 2335968 h 6046908"/>
              <a:gd name="connsiteX41" fmla="*/ 221926 w 4527226"/>
              <a:gd name="connsiteY41" fmla="*/ 2175948 h 6046908"/>
              <a:gd name="connsiteX42" fmla="*/ 282886 w 4527226"/>
              <a:gd name="connsiteY42" fmla="*/ 2084508 h 6046908"/>
              <a:gd name="connsiteX43" fmla="*/ 328606 w 4527226"/>
              <a:gd name="connsiteY43" fmla="*/ 1977828 h 6046908"/>
              <a:gd name="connsiteX44" fmla="*/ 359086 w 4527226"/>
              <a:gd name="connsiteY44" fmla="*/ 1871148 h 6046908"/>
              <a:gd name="connsiteX45" fmla="*/ 374326 w 4527226"/>
              <a:gd name="connsiteY45" fmla="*/ 1810188 h 6046908"/>
              <a:gd name="connsiteX46" fmla="*/ 343846 w 4527226"/>
              <a:gd name="connsiteY46" fmla="*/ 1756848 h 6046908"/>
              <a:gd name="connsiteX47" fmla="*/ 328606 w 4527226"/>
              <a:gd name="connsiteY47" fmla="*/ 1680648 h 6046908"/>
              <a:gd name="connsiteX48" fmla="*/ 412426 w 4527226"/>
              <a:gd name="connsiteY48" fmla="*/ 1474908 h 6046908"/>
              <a:gd name="connsiteX49" fmla="*/ 442906 w 4527226"/>
              <a:gd name="connsiteY49" fmla="*/ 1307268 h 6046908"/>
              <a:gd name="connsiteX50" fmla="*/ 465766 w 4527226"/>
              <a:gd name="connsiteY50" fmla="*/ 1192968 h 6046908"/>
              <a:gd name="connsiteX51" fmla="*/ 503866 w 4527226"/>
              <a:gd name="connsiteY51" fmla="*/ 1055808 h 6046908"/>
              <a:gd name="connsiteX52" fmla="*/ 557206 w 4527226"/>
              <a:gd name="connsiteY52" fmla="*/ 888168 h 6046908"/>
              <a:gd name="connsiteX53" fmla="*/ 503866 w 4527226"/>
              <a:gd name="connsiteY53" fmla="*/ 888168 h 6046908"/>
              <a:gd name="connsiteX54" fmla="*/ 412426 w 4527226"/>
              <a:gd name="connsiteY54" fmla="*/ 834828 h 6046908"/>
              <a:gd name="connsiteX55" fmla="*/ 328606 w 4527226"/>
              <a:gd name="connsiteY55" fmla="*/ 789108 h 6046908"/>
              <a:gd name="connsiteX56" fmla="*/ 260026 w 4527226"/>
              <a:gd name="connsiteY56" fmla="*/ 773868 h 6046908"/>
              <a:gd name="connsiteX57" fmla="*/ 214306 w 4527226"/>
              <a:gd name="connsiteY57" fmla="*/ 751008 h 6046908"/>
              <a:gd name="connsiteX58" fmla="*/ 260026 w 4527226"/>
              <a:gd name="connsiteY58" fmla="*/ 674808 h 6046908"/>
              <a:gd name="connsiteX59" fmla="*/ 374326 w 4527226"/>
              <a:gd name="connsiteY59" fmla="*/ 606228 h 6046908"/>
              <a:gd name="connsiteX60" fmla="*/ 557206 w 4527226"/>
              <a:gd name="connsiteY60" fmla="*/ 507168 h 6046908"/>
              <a:gd name="connsiteX61" fmla="*/ 656266 w 4527226"/>
              <a:gd name="connsiteY61" fmla="*/ 423348 h 6046908"/>
              <a:gd name="connsiteX62" fmla="*/ 892486 w 4527226"/>
              <a:gd name="connsiteY62" fmla="*/ 232848 h 6046908"/>
              <a:gd name="connsiteX63" fmla="*/ 1174426 w 4527226"/>
              <a:gd name="connsiteY63" fmla="*/ 80448 h 6046908"/>
              <a:gd name="connsiteX64" fmla="*/ 1593526 w 4527226"/>
              <a:gd name="connsiteY64" fmla="*/ 11868 h 6046908"/>
              <a:gd name="connsiteX65" fmla="*/ 1944046 w 4527226"/>
              <a:gd name="connsiteY65" fmla="*/ 4248 h 6046908"/>
              <a:gd name="connsiteX66" fmla="*/ 2172646 w 4527226"/>
              <a:gd name="connsiteY66" fmla="*/ 4248 h 6046908"/>
              <a:gd name="connsiteX67" fmla="*/ 2393626 w 4527226"/>
              <a:gd name="connsiteY67" fmla="*/ 57588 h 6046908"/>
              <a:gd name="connsiteX68" fmla="*/ 2667946 w 4527226"/>
              <a:gd name="connsiteY68" fmla="*/ 133788 h 6046908"/>
              <a:gd name="connsiteX69" fmla="*/ 2820346 w 4527226"/>
              <a:gd name="connsiteY69" fmla="*/ 202368 h 6046908"/>
              <a:gd name="connsiteX70" fmla="*/ 3102286 w 4527226"/>
              <a:gd name="connsiteY70" fmla="*/ 400488 h 6046908"/>
              <a:gd name="connsiteX71" fmla="*/ 3285166 w 4527226"/>
              <a:gd name="connsiteY71" fmla="*/ 651948 h 6046908"/>
              <a:gd name="connsiteX72" fmla="*/ 3407086 w 4527226"/>
              <a:gd name="connsiteY72" fmla="*/ 918648 h 6046908"/>
              <a:gd name="connsiteX73" fmla="*/ 3475666 w 4527226"/>
              <a:gd name="connsiteY73" fmla="*/ 1238688 h 6046908"/>
              <a:gd name="connsiteX74" fmla="*/ 3506146 w 4527226"/>
              <a:gd name="connsiteY74" fmla="*/ 1543488 h 6046908"/>
              <a:gd name="connsiteX75" fmla="*/ 3506146 w 4527226"/>
              <a:gd name="connsiteY75" fmla="*/ 1962588 h 6046908"/>
              <a:gd name="connsiteX76" fmla="*/ 3338506 w 4527226"/>
              <a:gd name="connsiteY76" fmla="*/ 2305488 h 6046908"/>
              <a:gd name="connsiteX77" fmla="*/ 3254686 w 4527226"/>
              <a:gd name="connsiteY77" fmla="*/ 2473128 h 6046908"/>
              <a:gd name="connsiteX78" fmla="*/ 3132766 w 4527226"/>
              <a:gd name="connsiteY78" fmla="*/ 2663628 h 6046908"/>
              <a:gd name="connsiteX79" fmla="*/ 3071806 w 4527226"/>
              <a:gd name="connsiteY79" fmla="*/ 2838888 h 6046908"/>
              <a:gd name="connsiteX80" fmla="*/ 3064186 w 4527226"/>
              <a:gd name="connsiteY80" fmla="*/ 2915088 h 6046908"/>
              <a:gd name="connsiteX81" fmla="*/ 3018466 w 4527226"/>
              <a:gd name="connsiteY81" fmla="*/ 3014148 h 6046908"/>
              <a:gd name="connsiteX82" fmla="*/ 2980366 w 4527226"/>
              <a:gd name="connsiteY82" fmla="*/ 3082728 h 6046908"/>
              <a:gd name="connsiteX83" fmla="*/ 2957506 w 4527226"/>
              <a:gd name="connsiteY83" fmla="*/ 3120828 h 6046908"/>
              <a:gd name="connsiteX84" fmla="*/ 2957506 w 4527226"/>
              <a:gd name="connsiteY84" fmla="*/ 3555168 h 6046908"/>
              <a:gd name="connsiteX85" fmla="*/ 3010846 w 4527226"/>
              <a:gd name="connsiteY85" fmla="*/ 3539928 h 6046908"/>
              <a:gd name="connsiteX86" fmla="*/ 3109906 w 4527226"/>
              <a:gd name="connsiteY86" fmla="*/ 3570408 h 6046908"/>
              <a:gd name="connsiteX87" fmla="*/ 3140386 w 4527226"/>
              <a:gd name="connsiteY87" fmla="*/ 3631368 h 6046908"/>
              <a:gd name="connsiteX88" fmla="*/ 3117526 w 4527226"/>
              <a:gd name="connsiteY88" fmla="*/ 3738048 h 6046908"/>
              <a:gd name="connsiteX89" fmla="*/ 3125146 w 4527226"/>
              <a:gd name="connsiteY89" fmla="*/ 4103808 h 6046908"/>
              <a:gd name="connsiteX90" fmla="*/ 3163246 w 4527226"/>
              <a:gd name="connsiteY90" fmla="*/ 4157148 h 6046908"/>
              <a:gd name="connsiteX91" fmla="*/ 3201346 w 4527226"/>
              <a:gd name="connsiteY91" fmla="*/ 4164768 h 6046908"/>
              <a:gd name="connsiteX92" fmla="*/ 3231826 w 4527226"/>
              <a:gd name="connsiteY92" fmla="*/ 4172388 h 6046908"/>
              <a:gd name="connsiteX93" fmla="*/ 3285166 w 4527226"/>
              <a:gd name="connsiteY93" fmla="*/ 4294308 h 6046908"/>
              <a:gd name="connsiteX94" fmla="*/ 3300406 w 4527226"/>
              <a:gd name="connsiteY94" fmla="*/ 4347648 h 6046908"/>
              <a:gd name="connsiteX95" fmla="*/ 3330886 w 4527226"/>
              <a:gd name="connsiteY95" fmla="*/ 4408608 h 6046908"/>
              <a:gd name="connsiteX96" fmla="*/ 3551866 w 4527226"/>
              <a:gd name="connsiteY96" fmla="*/ 4644828 h 6046908"/>
              <a:gd name="connsiteX97" fmla="*/ 3887146 w 4527226"/>
              <a:gd name="connsiteY97" fmla="*/ 5025828 h 6046908"/>
              <a:gd name="connsiteX98" fmla="*/ 4100506 w 4527226"/>
              <a:gd name="connsiteY98" fmla="*/ 5300148 h 6046908"/>
              <a:gd name="connsiteX99" fmla="*/ 4367206 w 4527226"/>
              <a:gd name="connsiteY99" fmla="*/ 5726868 h 6046908"/>
              <a:gd name="connsiteX100" fmla="*/ 4527226 w 4527226"/>
              <a:gd name="connsiteY100" fmla="*/ 6046908 h 6046908"/>
              <a:gd name="connsiteX0" fmla="*/ 541966 w 4527226"/>
              <a:gd name="connsiteY0" fmla="*/ 5521128 h 6046908"/>
              <a:gd name="connsiteX1" fmla="*/ 564826 w 4527226"/>
              <a:gd name="connsiteY1" fmla="*/ 5353488 h 6046908"/>
              <a:gd name="connsiteX2" fmla="*/ 602926 w 4527226"/>
              <a:gd name="connsiteY2" fmla="*/ 5223948 h 6046908"/>
              <a:gd name="connsiteX3" fmla="*/ 625786 w 4527226"/>
              <a:gd name="connsiteY3" fmla="*/ 5178228 h 6046908"/>
              <a:gd name="connsiteX4" fmla="*/ 701986 w 4527226"/>
              <a:gd name="connsiteY4" fmla="*/ 5071548 h 6046908"/>
              <a:gd name="connsiteX5" fmla="*/ 717226 w 4527226"/>
              <a:gd name="connsiteY5" fmla="*/ 5063928 h 6046908"/>
              <a:gd name="connsiteX6" fmla="*/ 709606 w 4527226"/>
              <a:gd name="connsiteY6" fmla="*/ 5025828 h 6046908"/>
              <a:gd name="connsiteX7" fmla="*/ 701986 w 4527226"/>
              <a:gd name="connsiteY7" fmla="*/ 5002968 h 6046908"/>
              <a:gd name="connsiteX8" fmla="*/ 968686 w 4527226"/>
              <a:gd name="connsiteY8" fmla="*/ 4682928 h 6046908"/>
              <a:gd name="connsiteX9" fmla="*/ 961066 w 4527226"/>
              <a:gd name="connsiteY9" fmla="*/ 4644828 h 6046908"/>
              <a:gd name="connsiteX10" fmla="*/ 1342066 w 4527226"/>
              <a:gd name="connsiteY10" fmla="*/ 4172388 h 6046908"/>
              <a:gd name="connsiteX11" fmla="*/ 1258246 w 4527226"/>
              <a:gd name="connsiteY11" fmla="*/ 4012368 h 6046908"/>
              <a:gd name="connsiteX12" fmla="*/ 1204906 w 4527226"/>
              <a:gd name="connsiteY12" fmla="*/ 3928548 h 6046908"/>
              <a:gd name="connsiteX13" fmla="*/ 1174426 w 4527226"/>
              <a:gd name="connsiteY13" fmla="*/ 3768528 h 6046908"/>
              <a:gd name="connsiteX14" fmla="*/ 1151566 w 4527226"/>
              <a:gd name="connsiteY14" fmla="*/ 3699948 h 6046908"/>
              <a:gd name="connsiteX15" fmla="*/ 1143946 w 4527226"/>
              <a:gd name="connsiteY15" fmla="*/ 3669468 h 6046908"/>
              <a:gd name="connsiteX16" fmla="*/ 1067746 w 4527226"/>
              <a:gd name="connsiteY16" fmla="*/ 3661848 h 6046908"/>
              <a:gd name="connsiteX17" fmla="*/ 938206 w 4527226"/>
              <a:gd name="connsiteY17" fmla="*/ 3669468 h 6046908"/>
              <a:gd name="connsiteX18" fmla="*/ 831526 w 4527226"/>
              <a:gd name="connsiteY18" fmla="*/ 3692328 h 6046908"/>
              <a:gd name="connsiteX19" fmla="*/ 610546 w 4527226"/>
              <a:gd name="connsiteY19" fmla="*/ 3738048 h 6046908"/>
              <a:gd name="connsiteX20" fmla="*/ 389566 w 4527226"/>
              <a:gd name="connsiteY20" fmla="*/ 3638988 h 6046908"/>
              <a:gd name="connsiteX21" fmla="*/ 381946 w 4527226"/>
              <a:gd name="connsiteY21" fmla="*/ 3326568 h 6046908"/>
              <a:gd name="connsiteX22" fmla="*/ 420046 w 4527226"/>
              <a:gd name="connsiteY22" fmla="*/ 3227508 h 6046908"/>
              <a:gd name="connsiteX23" fmla="*/ 389566 w 4527226"/>
              <a:gd name="connsiteY23" fmla="*/ 3166548 h 6046908"/>
              <a:gd name="connsiteX24" fmla="*/ 351466 w 4527226"/>
              <a:gd name="connsiteY24" fmla="*/ 3105588 h 6046908"/>
              <a:gd name="connsiteX25" fmla="*/ 397186 w 4527226"/>
              <a:gd name="connsiteY25" fmla="*/ 3021768 h 6046908"/>
              <a:gd name="connsiteX26" fmla="*/ 488626 w 4527226"/>
              <a:gd name="connsiteY26" fmla="*/ 2998908 h 6046908"/>
              <a:gd name="connsiteX27" fmla="*/ 471956 w 4527226"/>
              <a:gd name="connsiteY27" fmla="*/ 2942709 h 6046908"/>
              <a:gd name="connsiteX28" fmla="*/ 435286 w 4527226"/>
              <a:gd name="connsiteY28" fmla="*/ 2930328 h 6046908"/>
              <a:gd name="connsiteX29" fmla="*/ 389566 w 4527226"/>
              <a:gd name="connsiteY29" fmla="*/ 2930328 h 6046908"/>
              <a:gd name="connsiteX30" fmla="*/ 314000 w 4527226"/>
              <a:gd name="connsiteY30" fmla="*/ 2893495 h 6046908"/>
              <a:gd name="connsiteX31" fmla="*/ 320986 w 4527226"/>
              <a:gd name="connsiteY31" fmla="*/ 2846508 h 6046908"/>
              <a:gd name="connsiteX32" fmla="*/ 328606 w 4527226"/>
              <a:gd name="connsiteY32" fmla="*/ 2793168 h 6046908"/>
              <a:gd name="connsiteX33" fmla="*/ 313366 w 4527226"/>
              <a:gd name="connsiteY33" fmla="*/ 2732208 h 6046908"/>
              <a:gd name="connsiteX34" fmla="*/ 267646 w 4527226"/>
              <a:gd name="connsiteY34" fmla="*/ 2671248 h 6046908"/>
              <a:gd name="connsiteX35" fmla="*/ 176206 w 4527226"/>
              <a:gd name="connsiteY35" fmla="*/ 2656008 h 6046908"/>
              <a:gd name="connsiteX36" fmla="*/ 54286 w 4527226"/>
              <a:gd name="connsiteY36" fmla="*/ 2610288 h 6046908"/>
              <a:gd name="connsiteX37" fmla="*/ 7931 w 4527226"/>
              <a:gd name="connsiteY37" fmla="*/ 2563298 h 6046908"/>
              <a:gd name="connsiteX38" fmla="*/ 8566 w 4527226"/>
              <a:gd name="connsiteY38" fmla="*/ 2488368 h 6046908"/>
              <a:gd name="connsiteX39" fmla="*/ 92386 w 4527226"/>
              <a:gd name="connsiteY39" fmla="*/ 2335968 h 6046908"/>
              <a:gd name="connsiteX40" fmla="*/ 221926 w 4527226"/>
              <a:gd name="connsiteY40" fmla="*/ 2175948 h 6046908"/>
              <a:gd name="connsiteX41" fmla="*/ 282886 w 4527226"/>
              <a:gd name="connsiteY41" fmla="*/ 2084508 h 6046908"/>
              <a:gd name="connsiteX42" fmla="*/ 328606 w 4527226"/>
              <a:gd name="connsiteY42" fmla="*/ 1977828 h 6046908"/>
              <a:gd name="connsiteX43" fmla="*/ 359086 w 4527226"/>
              <a:gd name="connsiteY43" fmla="*/ 1871148 h 6046908"/>
              <a:gd name="connsiteX44" fmla="*/ 374326 w 4527226"/>
              <a:gd name="connsiteY44" fmla="*/ 1810188 h 6046908"/>
              <a:gd name="connsiteX45" fmla="*/ 343846 w 4527226"/>
              <a:gd name="connsiteY45" fmla="*/ 1756848 h 6046908"/>
              <a:gd name="connsiteX46" fmla="*/ 328606 w 4527226"/>
              <a:gd name="connsiteY46" fmla="*/ 1680648 h 6046908"/>
              <a:gd name="connsiteX47" fmla="*/ 412426 w 4527226"/>
              <a:gd name="connsiteY47" fmla="*/ 1474908 h 6046908"/>
              <a:gd name="connsiteX48" fmla="*/ 442906 w 4527226"/>
              <a:gd name="connsiteY48" fmla="*/ 1307268 h 6046908"/>
              <a:gd name="connsiteX49" fmla="*/ 465766 w 4527226"/>
              <a:gd name="connsiteY49" fmla="*/ 1192968 h 6046908"/>
              <a:gd name="connsiteX50" fmla="*/ 503866 w 4527226"/>
              <a:gd name="connsiteY50" fmla="*/ 1055808 h 6046908"/>
              <a:gd name="connsiteX51" fmla="*/ 557206 w 4527226"/>
              <a:gd name="connsiteY51" fmla="*/ 888168 h 6046908"/>
              <a:gd name="connsiteX52" fmla="*/ 503866 w 4527226"/>
              <a:gd name="connsiteY52" fmla="*/ 888168 h 6046908"/>
              <a:gd name="connsiteX53" fmla="*/ 412426 w 4527226"/>
              <a:gd name="connsiteY53" fmla="*/ 834828 h 6046908"/>
              <a:gd name="connsiteX54" fmla="*/ 328606 w 4527226"/>
              <a:gd name="connsiteY54" fmla="*/ 789108 h 6046908"/>
              <a:gd name="connsiteX55" fmla="*/ 260026 w 4527226"/>
              <a:gd name="connsiteY55" fmla="*/ 773868 h 6046908"/>
              <a:gd name="connsiteX56" fmla="*/ 214306 w 4527226"/>
              <a:gd name="connsiteY56" fmla="*/ 751008 h 6046908"/>
              <a:gd name="connsiteX57" fmla="*/ 260026 w 4527226"/>
              <a:gd name="connsiteY57" fmla="*/ 674808 h 6046908"/>
              <a:gd name="connsiteX58" fmla="*/ 374326 w 4527226"/>
              <a:gd name="connsiteY58" fmla="*/ 606228 h 6046908"/>
              <a:gd name="connsiteX59" fmla="*/ 557206 w 4527226"/>
              <a:gd name="connsiteY59" fmla="*/ 507168 h 6046908"/>
              <a:gd name="connsiteX60" fmla="*/ 656266 w 4527226"/>
              <a:gd name="connsiteY60" fmla="*/ 423348 h 6046908"/>
              <a:gd name="connsiteX61" fmla="*/ 892486 w 4527226"/>
              <a:gd name="connsiteY61" fmla="*/ 232848 h 6046908"/>
              <a:gd name="connsiteX62" fmla="*/ 1174426 w 4527226"/>
              <a:gd name="connsiteY62" fmla="*/ 80448 h 6046908"/>
              <a:gd name="connsiteX63" fmla="*/ 1593526 w 4527226"/>
              <a:gd name="connsiteY63" fmla="*/ 11868 h 6046908"/>
              <a:gd name="connsiteX64" fmla="*/ 1944046 w 4527226"/>
              <a:gd name="connsiteY64" fmla="*/ 4248 h 6046908"/>
              <a:gd name="connsiteX65" fmla="*/ 2172646 w 4527226"/>
              <a:gd name="connsiteY65" fmla="*/ 4248 h 6046908"/>
              <a:gd name="connsiteX66" fmla="*/ 2393626 w 4527226"/>
              <a:gd name="connsiteY66" fmla="*/ 57588 h 6046908"/>
              <a:gd name="connsiteX67" fmla="*/ 2667946 w 4527226"/>
              <a:gd name="connsiteY67" fmla="*/ 133788 h 6046908"/>
              <a:gd name="connsiteX68" fmla="*/ 2820346 w 4527226"/>
              <a:gd name="connsiteY68" fmla="*/ 202368 h 6046908"/>
              <a:gd name="connsiteX69" fmla="*/ 3102286 w 4527226"/>
              <a:gd name="connsiteY69" fmla="*/ 400488 h 6046908"/>
              <a:gd name="connsiteX70" fmla="*/ 3285166 w 4527226"/>
              <a:gd name="connsiteY70" fmla="*/ 651948 h 6046908"/>
              <a:gd name="connsiteX71" fmla="*/ 3407086 w 4527226"/>
              <a:gd name="connsiteY71" fmla="*/ 918648 h 6046908"/>
              <a:gd name="connsiteX72" fmla="*/ 3475666 w 4527226"/>
              <a:gd name="connsiteY72" fmla="*/ 1238688 h 6046908"/>
              <a:gd name="connsiteX73" fmla="*/ 3506146 w 4527226"/>
              <a:gd name="connsiteY73" fmla="*/ 1543488 h 6046908"/>
              <a:gd name="connsiteX74" fmla="*/ 3506146 w 4527226"/>
              <a:gd name="connsiteY74" fmla="*/ 1962588 h 6046908"/>
              <a:gd name="connsiteX75" fmla="*/ 3338506 w 4527226"/>
              <a:gd name="connsiteY75" fmla="*/ 2305488 h 6046908"/>
              <a:gd name="connsiteX76" fmla="*/ 3254686 w 4527226"/>
              <a:gd name="connsiteY76" fmla="*/ 2473128 h 6046908"/>
              <a:gd name="connsiteX77" fmla="*/ 3132766 w 4527226"/>
              <a:gd name="connsiteY77" fmla="*/ 2663628 h 6046908"/>
              <a:gd name="connsiteX78" fmla="*/ 3071806 w 4527226"/>
              <a:gd name="connsiteY78" fmla="*/ 2838888 h 6046908"/>
              <a:gd name="connsiteX79" fmla="*/ 3064186 w 4527226"/>
              <a:gd name="connsiteY79" fmla="*/ 2915088 h 6046908"/>
              <a:gd name="connsiteX80" fmla="*/ 3018466 w 4527226"/>
              <a:gd name="connsiteY80" fmla="*/ 3014148 h 6046908"/>
              <a:gd name="connsiteX81" fmla="*/ 2980366 w 4527226"/>
              <a:gd name="connsiteY81" fmla="*/ 3082728 h 6046908"/>
              <a:gd name="connsiteX82" fmla="*/ 2957506 w 4527226"/>
              <a:gd name="connsiteY82" fmla="*/ 3120828 h 6046908"/>
              <a:gd name="connsiteX83" fmla="*/ 2957506 w 4527226"/>
              <a:gd name="connsiteY83" fmla="*/ 3555168 h 6046908"/>
              <a:gd name="connsiteX84" fmla="*/ 3010846 w 4527226"/>
              <a:gd name="connsiteY84" fmla="*/ 3539928 h 6046908"/>
              <a:gd name="connsiteX85" fmla="*/ 3109906 w 4527226"/>
              <a:gd name="connsiteY85" fmla="*/ 3570408 h 6046908"/>
              <a:gd name="connsiteX86" fmla="*/ 3140386 w 4527226"/>
              <a:gd name="connsiteY86" fmla="*/ 3631368 h 6046908"/>
              <a:gd name="connsiteX87" fmla="*/ 3117526 w 4527226"/>
              <a:gd name="connsiteY87" fmla="*/ 3738048 h 6046908"/>
              <a:gd name="connsiteX88" fmla="*/ 3125146 w 4527226"/>
              <a:gd name="connsiteY88" fmla="*/ 4103808 h 6046908"/>
              <a:gd name="connsiteX89" fmla="*/ 3163246 w 4527226"/>
              <a:gd name="connsiteY89" fmla="*/ 4157148 h 6046908"/>
              <a:gd name="connsiteX90" fmla="*/ 3201346 w 4527226"/>
              <a:gd name="connsiteY90" fmla="*/ 4164768 h 6046908"/>
              <a:gd name="connsiteX91" fmla="*/ 3231826 w 4527226"/>
              <a:gd name="connsiteY91" fmla="*/ 4172388 h 6046908"/>
              <a:gd name="connsiteX92" fmla="*/ 3285166 w 4527226"/>
              <a:gd name="connsiteY92" fmla="*/ 4294308 h 6046908"/>
              <a:gd name="connsiteX93" fmla="*/ 3300406 w 4527226"/>
              <a:gd name="connsiteY93" fmla="*/ 4347648 h 6046908"/>
              <a:gd name="connsiteX94" fmla="*/ 3330886 w 4527226"/>
              <a:gd name="connsiteY94" fmla="*/ 4408608 h 6046908"/>
              <a:gd name="connsiteX95" fmla="*/ 3551866 w 4527226"/>
              <a:gd name="connsiteY95" fmla="*/ 4644828 h 6046908"/>
              <a:gd name="connsiteX96" fmla="*/ 3887146 w 4527226"/>
              <a:gd name="connsiteY96" fmla="*/ 5025828 h 6046908"/>
              <a:gd name="connsiteX97" fmla="*/ 4100506 w 4527226"/>
              <a:gd name="connsiteY97" fmla="*/ 5300148 h 6046908"/>
              <a:gd name="connsiteX98" fmla="*/ 4367206 w 4527226"/>
              <a:gd name="connsiteY98" fmla="*/ 5726868 h 6046908"/>
              <a:gd name="connsiteX99" fmla="*/ 4527226 w 4527226"/>
              <a:gd name="connsiteY99" fmla="*/ 6046908 h 6046908"/>
              <a:gd name="connsiteX0" fmla="*/ 564826 w 4527226"/>
              <a:gd name="connsiteY0" fmla="*/ 5353488 h 6046908"/>
              <a:gd name="connsiteX1" fmla="*/ 602926 w 4527226"/>
              <a:gd name="connsiteY1" fmla="*/ 5223948 h 6046908"/>
              <a:gd name="connsiteX2" fmla="*/ 625786 w 4527226"/>
              <a:gd name="connsiteY2" fmla="*/ 5178228 h 6046908"/>
              <a:gd name="connsiteX3" fmla="*/ 701986 w 4527226"/>
              <a:gd name="connsiteY3" fmla="*/ 5071548 h 6046908"/>
              <a:gd name="connsiteX4" fmla="*/ 717226 w 4527226"/>
              <a:gd name="connsiteY4" fmla="*/ 5063928 h 6046908"/>
              <a:gd name="connsiteX5" fmla="*/ 709606 w 4527226"/>
              <a:gd name="connsiteY5" fmla="*/ 5025828 h 6046908"/>
              <a:gd name="connsiteX6" fmla="*/ 701986 w 4527226"/>
              <a:gd name="connsiteY6" fmla="*/ 5002968 h 6046908"/>
              <a:gd name="connsiteX7" fmla="*/ 968686 w 4527226"/>
              <a:gd name="connsiteY7" fmla="*/ 4682928 h 6046908"/>
              <a:gd name="connsiteX8" fmla="*/ 961066 w 4527226"/>
              <a:gd name="connsiteY8" fmla="*/ 4644828 h 6046908"/>
              <a:gd name="connsiteX9" fmla="*/ 1342066 w 4527226"/>
              <a:gd name="connsiteY9" fmla="*/ 4172388 h 6046908"/>
              <a:gd name="connsiteX10" fmla="*/ 1258246 w 4527226"/>
              <a:gd name="connsiteY10" fmla="*/ 4012368 h 6046908"/>
              <a:gd name="connsiteX11" fmla="*/ 1204906 w 4527226"/>
              <a:gd name="connsiteY11" fmla="*/ 3928548 h 6046908"/>
              <a:gd name="connsiteX12" fmla="*/ 1174426 w 4527226"/>
              <a:gd name="connsiteY12" fmla="*/ 3768528 h 6046908"/>
              <a:gd name="connsiteX13" fmla="*/ 1151566 w 4527226"/>
              <a:gd name="connsiteY13" fmla="*/ 3699948 h 6046908"/>
              <a:gd name="connsiteX14" fmla="*/ 1143946 w 4527226"/>
              <a:gd name="connsiteY14" fmla="*/ 3669468 h 6046908"/>
              <a:gd name="connsiteX15" fmla="*/ 1067746 w 4527226"/>
              <a:gd name="connsiteY15" fmla="*/ 3661848 h 6046908"/>
              <a:gd name="connsiteX16" fmla="*/ 938206 w 4527226"/>
              <a:gd name="connsiteY16" fmla="*/ 3669468 h 6046908"/>
              <a:gd name="connsiteX17" fmla="*/ 831526 w 4527226"/>
              <a:gd name="connsiteY17" fmla="*/ 3692328 h 6046908"/>
              <a:gd name="connsiteX18" fmla="*/ 610546 w 4527226"/>
              <a:gd name="connsiteY18" fmla="*/ 3738048 h 6046908"/>
              <a:gd name="connsiteX19" fmla="*/ 389566 w 4527226"/>
              <a:gd name="connsiteY19" fmla="*/ 3638988 h 6046908"/>
              <a:gd name="connsiteX20" fmla="*/ 381946 w 4527226"/>
              <a:gd name="connsiteY20" fmla="*/ 3326568 h 6046908"/>
              <a:gd name="connsiteX21" fmla="*/ 420046 w 4527226"/>
              <a:gd name="connsiteY21" fmla="*/ 3227508 h 6046908"/>
              <a:gd name="connsiteX22" fmla="*/ 389566 w 4527226"/>
              <a:gd name="connsiteY22" fmla="*/ 3166548 h 6046908"/>
              <a:gd name="connsiteX23" fmla="*/ 351466 w 4527226"/>
              <a:gd name="connsiteY23" fmla="*/ 3105588 h 6046908"/>
              <a:gd name="connsiteX24" fmla="*/ 397186 w 4527226"/>
              <a:gd name="connsiteY24" fmla="*/ 3021768 h 6046908"/>
              <a:gd name="connsiteX25" fmla="*/ 488626 w 4527226"/>
              <a:gd name="connsiteY25" fmla="*/ 2998908 h 6046908"/>
              <a:gd name="connsiteX26" fmla="*/ 471956 w 4527226"/>
              <a:gd name="connsiteY26" fmla="*/ 2942709 h 6046908"/>
              <a:gd name="connsiteX27" fmla="*/ 435286 w 4527226"/>
              <a:gd name="connsiteY27" fmla="*/ 2930328 h 6046908"/>
              <a:gd name="connsiteX28" fmla="*/ 389566 w 4527226"/>
              <a:gd name="connsiteY28" fmla="*/ 2930328 h 6046908"/>
              <a:gd name="connsiteX29" fmla="*/ 314000 w 4527226"/>
              <a:gd name="connsiteY29" fmla="*/ 2893495 h 6046908"/>
              <a:gd name="connsiteX30" fmla="*/ 320986 w 4527226"/>
              <a:gd name="connsiteY30" fmla="*/ 2846508 h 6046908"/>
              <a:gd name="connsiteX31" fmla="*/ 328606 w 4527226"/>
              <a:gd name="connsiteY31" fmla="*/ 2793168 h 6046908"/>
              <a:gd name="connsiteX32" fmla="*/ 313366 w 4527226"/>
              <a:gd name="connsiteY32" fmla="*/ 2732208 h 6046908"/>
              <a:gd name="connsiteX33" fmla="*/ 267646 w 4527226"/>
              <a:gd name="connsiteY33" fmla="*/ 2671248 h 6046908"/>
              <a:gd name="connsiteX34" fmla="*/ 176206 w 4527226"/>
              <a:gd name="connsiteY34" fmla="*/ 2656008 h 6046908"/>
              <a:gd name="connsiteX35" fmla="*/ 54286 w 4527226"/>
              <a:gd name="connsiteY35" fmla="*/ 2610288 h 6046908"/>
              <a:gd name="connsiteX36" fmla="*/ 7931 w 4527226"/>
              <a:gd name="connsiteY36" fmla="*/ 2563298 h 6046908"/>
              <a:gd name="connsiteX37" fmla="*/ 8566 w 4527226"/>
              <a:gd name="connsiteY37" fmla="*/ 2488368 h 6046908"/>
              <a:gd name="connsiteX38" fmla="*/ 92386 w 4527226"/>
              <a:gd name="connsiteY38" fmla="*/ 2335968 h 6046908"/>
              <a:gd name="connsiteX39" fmla="*/ 221926 w 4527226"/>
              <a:gd name="connsiteY39" fmla="*/ 2175948 h 6046908"/>
              <a:gd name="connsiteX40" fmla="*/ 282886 w 4527226"/>
              <a:gd name="connsiteY40" fmla="*/ 2084508 h 6046908"/>
              <a:gd name="connsiteX41" fmla="*/ 328606 w 4527226"/>
              <a:gd name="connsiteY41" fmla="*/ 1977828 h 6046908"/>
              <a:gd name="connsiteX42" fmla="*/ 359086 w 4527226"/>
              <a:gd name="connsiteY42" fmla="*/ 1871148 h 6046908"/>
              <a:gd name="connsiteX43" fmla="*/ 374326 w 4527226"/>
              <a:gd name="connsiteY43" fmla="*/ 1810188 h 6046908"/>
              <a:gd name="connsiteX44" fmla="*/ 343846 w 4527226"/>
              <a:gd name="connsiteY44" fmla="*/ 1756848 h 6046908"/>
              <a:gd name="connsiteX45" fmla="*/ 328606 w 4527226"/>
              <a:gd name="connsiteY45" fmla="*/ 1680648 h 6046908"/>
              <a:gd name="connsiteX46" fmla="*/ 412426 w 4527226"/>
              <a:gd name="connsiteY46" fmla="*/ 1474908 h 6046908"/>
              <a:gd name="connsiteX47" fmla="*/ 442906 w 4527226"/>
              <a:gd name="connsiteY47" fmla="*/ 1307268 h 6046908"/>
              <a:gd name="connsiteX48" fmla="*/ 465766 w 4527226"/>
              <a:gd name="connsiteY48" fmla="*/ 1192968 h 6046908"/>
              <a:gd name="connsiteX49" fmla="*/ 503866 w 4527226"/>
              <a:gd name="connsiteY49" fmla="*/ 1055808 h 6046908"/>
              <a:gd name="connsiteX50" fmla="*/ 557206 w 4527226"/>
              <a:gd name="connsiteY50" fmla="*/ 888168 h 6046908"/>
              <a:gd name="connsiteX51" fmla="*/ 503866 w 4527226"/>
              <a:gd name="connsiteY51" fmla="*/ 888168 h 6046908"/>
              <a:gd name="connsiteX52" fmla="*/ 412426 w 4527226"/>
              <a:gd name="connsiteY52" fmla="*/ 834828 h 6046908"/>
              <a:gd name="connsiteX53" fmla="*/ 328606 w 4527226"/>
              <a:gd name="connsiteY53" fmla="*/ 789108 h 6046908"/>
              <a:gd name="connsiteX54" fmla="*/ 260026 w 4527226"/>
              <a:gd name="connsiteY54" fmla="*/ 773868 h 6046908"/>
              <a:gd name="connsiteX55" fmla="*/ 214306 w 4527226"/>
              <a:gd name="connsiteY55" fmla="*/ 751008 h 6046908"/>
              <a:gd name="connsiteX56" fmla="*/ 260026 w 4527226"/>
              <a:gd name="connsiteY56" fmla="*/ 674808 h 6046908"/>
              <a:gd name="connsiteX57" fmla="*/ 374326 w 4527226"/>
              <a:gd name="connsiteY57" fmla="*/ 606228 h 6046908"/>
              <a:gd name="connsiteX58" fmla="*/ 557206 w 4527226"/>
              <a:gd name="connsiteY58" fmla="*/ 507168 h 6046908"/>
              <a:gd name="connsiteX59" fmla="*/ 656266 w 4527226"/>
              <a:gd name="connsiteY59" fmla="*/ 423348 h 6046908"/>
              <a:gd name="connsiteX60" fmla="*/ 892486 w 4527226"/>
              <a:gd name="connsiteY60" fmla="*/ 232848 h 6046908"/>
              <a:gd name="connsiteX61" fmla="*/ 1174426 w 4527226"/>
              <a:gd name="connsiteY61" fmla="*/ 80448 h 6046908"/>
              <a:gd name="connsiteX62" fmla="*/ 1593526 w 4527226"/>
              <a:gd name="connsiteY62" fmla="*/ 11868 h 6046908"/>
              <a:gd name="connsiteX63" fmla="*/ 1944046 w 4527226"/>
              <a:gd name="connsiteY63" fmla="*/ 4248 h 6046908"/>
              <a:gd name="connsiteX64" fmla="*/ 2172646 w 4527226"/>
              <a:gd name="connsiteY64" fmla="*/ 4248 h 6046908"/>
              <a:gd name="connsiteX65" fmla="*/ 2393626 w 4527226"/>
              <a:gd name="connsiteY65" fmla="*/ 57588 h 6046908"/>
              <a:gd name="connsiteX66" fmla="*/ 2667946 w 4527226"/>
              <a:gd name="connsiteY66" fmla="*/ 133788 h 6046908"/>
              <a:gd name="connsiteX67" fmla="*/ 2820346 w 4527226"/>
              <a:gd name="connsiteY67" fmla="*/ 202368 h 6046908"/>
              <a:gd name="connsiteX68" fmla="*/ 3102286 w 4527226"/>
              <a:gd name="connsiteY68" fmla="*/ 400488 h 6046908"/>
              <a:gd name="connsiteX69" fmla="*/ 3285166 w 4527226"/>
              <a:gd name="connsiteY69" fmla="*/ 651948 h 6046908"/>
              <a:gd name="connsiteX70" fmla="*/ 3407086 w 4527226"/>
              <a:gd name="connsiteY70" fmla="*/ 918648 h 6046908"/>
              <a:gd name="connsiteX71" fmla="*/ 3475666 w 4527226"/>
              <a:gd name="connsiteY71" fmla="*/ 1238688 h 6046908"/>
              <a:gd name="connsiteX72" fmla="*/ 3506146 w 4527226"/>
              <a:gd name="connsiteY72" fmla="*/ 1543488 h 6046908"/>
              <a:gd name="connsiteX73" fmla="*/ 3506146 w 4527226"/>
              <a:gd name="connsiteY73" fmla="*/ 1962588 h 6046908"/>
              <a:gd name="connsiteX74" fmla="*/ 3338506 w 4527226"/>
              <a:gd name="connsiteY74" fmla="*/ 2305488 h 6046908"/>
              <a:gd name="connsiteX75" fmla="*/ 3254686 w 4527226"/>
              <a:gd name="connsiteY75" fmla="*/ 2473128 h 6046908"/>
              <a:gd name="connsiteX76" fmla="*/ 3132766 w 4527226"/>
              <a:gd name="connsiteY76" fmla="*/ 2663628 h 6046908"/>
              <a:gd name="connsiteX77" fmla="*/ 3071806 w 4527226"/>
              <a:gd name="connsiteY77" fmla="*/ 2838888 h 6046908"/>
              <a:gd name="connsiteX78" fmla="*/ 3064186 w 4527226"/>
              <a:gd name="connsiteY78" fmla="*/ 2915088 h 6046908"/>
              <a:gd name="connsiteX79" fmla="*/ 3018466 w 4527226"/>
              <a:gd name="connsiteY79" fmla="*/ 3014148 h 6046908"/>
              <a:gd name="connsiteX80" fmla="*/ 2980366 w 4527226"/>
              <a:gd name="connsiteY80" fmla="*/ 3082728 h 6046908"/>
              <a:gd name="connsiteX81" fmla="*/ 2957506 w 4527226"/>
              <a:gd name="connsiteY81" fmla="*/ 3120828 h 6046908"/>
              <a:gd name="connsiteX82" fmla="*/ 2957506 w 4527226"/>
              <a:gd name="connsiteY82" fmla="*/ 3555168 h 6046908"/>
              <a:gd name="connsiteX83" fmla="*/ 3010846 w 4527226"/>
              <a:gd name="connsiteY83" fmla="*/ 3539928 h 6046908"/>
              <a:gd name="connsiteX84" fmla="*/ 3109906 w 4527226"/>
              <a:gd name="connsiteY84" fmla="*/ 3570408 h 6046908"/>
              <a:gd name="connsiteX85" fmla="*/ 3140386 w 4527226"/>
              <a:gd name="connsiteY85" fmla="*/ 3631368 h 6046908"/>
              <a:gd name="connsiteX86" fmla="*/ 3117526 w 4527226"/>
              <a:gd name="connsiteY86" fmla="*/ 3738048 h 6046908"/>
              <a:gd name="connsiteX87" fmla="*/ 3125146 w 4527226"/>
              <a:gd name="connsiteY87" fmla="*/ 4103808 h 6046908"/>
              <a:gd name="connsiteX88" fmla="*/ 3163246 w 4527226"/>
              <a:gd name="connsiteY88" fmla="*/ 4157148 h 6046908"/>
              <a:gd name="connsiteX89" fmla="*/ 3201346 w 4527226"/>
              <a:gd name="connsiteY89" fmla="*/ 4164768 h 6046908"/>
              <a:gd name="connsiteX90" fmla="*/ 3231826 w 4527226"/>
              <a:gd name="connsiteY90" fmla="*/ 4172388 h 6046908"/>
              <a:gd name="connsiteX91" fmla="*/ 3285166 w 4527226"/>
              <a:gd name="connsiteY91" fmla="*/ 4294308 h 6046908"/>
              <a:gd name="connsiteX92" fmla="*/ 3300406 w 4527226"/>
              <a:gd name="connsiteY92" fmla="*/ 4347648 h 6046908"/>
              <a:gd name="connsiteX93" fmla="*/ 3330886 w 4527226"/>
              <a:gd name="connsiteY93" fmla="*/ 4408608 h 6046908"/>
              <a:gd name="connsiteX94" fmla="*/ 3551866 w 4527226"/>
              <a:gd name="connsiteY94" fmla="*/ 4644828 h 6046908"/>
              <a:gd name="connsiteX95" fmla="*/ 3887146 w 4527226"/>
              <a:gd name="connsiteY95" fmla="*/ 5025828 h 6046908"/>
              <a:gd name="connsiteX96" fmla="*/ 4100506 w 4527226"/>
              <a:gd name="connsiteY96" fmla="*/ 5300148 h 6046908"/>
              <a:gd name="connsiteX97" fmla="*/ 4367206 w 4527226"/>
              <a:gd name="connsiteY97" fmla="*/ 5726868 h 6046908"/>
              <a:gd name="connsiteX98" fmla="*/ 4527226 w 4527226"/>
              <a:gd name="connsiteY98" fmla="*/ 6046908 h 6046908"/>
              <a:gd name="connsiteX0" fmla="*/ 602926 w 4527226"/>
              <a:gd name="connsiteY0" fmla="*/ 5223948 h 6046908"/>
              <a:gd name="connsiteX1" fmla="*/ 625786 w 4527226"/>
              <a:gd name="connsiteY1" fmla="*/ 5178228 h 6046908"/>
              <a:gd name="connsiteX2" fmla="*/ 701986 w 4527226"/>
              <a:gd name="connsiteY2" fmla="*/ 5071548 h 6046908"/>
              <a:gd name="connsiteX3" fmla="*/ 717226 w 4527226"/>
              <a:gd name="connsiteY3" fmla="*/ 5063928 h 6046908"/>
              <a:gd name="connsiteX4" fmla="*/ 709606 w 4527226"/>
              <a:gd name="connsiteY4" fmla="*/ 5025828 h 6046908"/>
              <a:gd name="connsiteX5" fmla="*/ 701986 w 4527226"/>
              <a:gd name="connsiteY5" fmla="*/ 5002968 h 6046908"/>
              <a:gd name="connsiteX6" fmla="*/ 968686 w 4527226"/>
              <a:gd name="connsiteY6" fmla="*/ 4682928 h 6046908"/>
              <a:gd name="connsiteX7" fmla="*/ 961066 w 4527226"/>
              <a:gd name="connsiteY7" fmla="*/ 4644828 h 6046908"/>
              <a:gd name="connsiteX8" fmla="*/ 1342066 w 4527226"/>
              <a:gd name="connsiteY8" fmla="*/ 4172388 h 6046908"/>
              <a:gd name="connsiteX9" fmla="*/ 1258246 w 4527226"/>
              <a:gd name="connsiteY9" fmla="*/ 4012368 h 6046908"/>
              <a:gd name="connsiteX10" fmla="*/ 1204906 w 4527226"/>
              <a:gd name="connsiteY10" fmla="*/ 3928548 h 6046908"/>
              <a:gd name="connsiteX11" fmla="*/ 1174426 w 4527226"/>
              <a:gd name="connsiteY11" fmla="*/ 3768528 h 6046908"/>
              <a:gd name="connsiteX12" fmla="*/ 1151566 w 4527226"/>
              <a:gd name="connsiteY12" fmla="*/ 3699948 h 6046908"/>
              <a:gd name="connsiteX13" fmla="*/ 1143946 w 4527226"/>
              <a:gd name="connsiteY13" fmla="*/ 3669468 h 6046908"/>
              <a:gd name="connsiteX14" fmla="*/ 1067746 w 4527226"/>
              <a:gd name="connsiteY14" fmla="*/ 3661848 h 6046908"/>
              <a:gd name="connsiteX15" fmla="*/ 938206 w 4527226"/>
              <a:gd name="connsiteY15" fmla="*/ 3669468 h 6046908"/>
              <a:gd name="connsiteX16" fmla="*/ 831526 w 4527226"/>
              <a:gd name="connsiteY16" fmla="*/ 3692328 h 6046908"/>
              <a:gd name="connsiteX17" fmla="*/ 610546 w 4527226"/>
              <a:gd name="connsiteY17" fmla="*/ 3738048 h 6046908"/>
              <a:gd name="connsiteX18" fmla="*/ 389566 w 4527226"/>
              <a:gd name="connsiteY18" fmla="*/ 3638988 h 6046908"/>
              <a:gd name="connsiteX19" fmla="*/ 381946 w 4527226"/>
              <a:gd name="connsiteY19" fmla="*/ 3326568 h 6046908"/>
              <a:gd name="connsiteX20" fmla="*/ 420046 w 4527226"/>
              <a:gd name="connsiteY20" fmla="*/ 3227508 h 6046908"/>
              <a:gd name="connsiteX21" fmla="*/ 389566 w 4527226"/>
              <a:gd name="connsiteY21" fmla="*/ 3166548 h 6046908"/>
              <a:gd name="connsiteX22" fmla="*/ 351466 w 4527226"/>
              <a:gd name="connsiteY22" fmla="*/ 3105588 h 6046908"/>
              <a:gd name="connsiteX23" fmla="*/ 397186 w 4527226"/>
              <a:gd name="connsiteY23" fmla="*/ 3021768 h 6046908"/>
              <a:gd name="connsiteX24" fmla="*/ 488626 w 4527226"/>
              <a:gd name="connsiteY24" fmla="*/ 2998908 h 6046908"/>
              <a:gd name="connsiteX25" fmla="*/ 471956 w 4527226"/>
              <a:gd name="connsiteY25" fmla="*/ 2942709 h 6046908"/>
              <a:gd name="connsiteX26" fmla="*/ 435286 w 4527226"/>
              <a:gd name="connsiteY26" fmla="*/ 2930328 h 6046908"/>
              <a:gd name="connsiteX27" fmla="*/ 389566 w 4527226"/>
              <a:gd name="connsiteY27" fmla="*/ 2930328 h 6046908"/>
              <a:gd name="connsiteX28" fmla="*/ 314000 w 4527226"/>
              <a:gd name="connsiteY28" fmla="*/ 2893495 h 6046908"/>
              <a:gd name="connsiteX29" fmla="*/ 320986 w 4527226"/>
              <a:gd name="connsiteY29" fmla="*/ 2846508 h 6046908"/>
              <a:gd name="connsiteX30" fmla="*/ 328606 w 4527226"/>
              <a:gd name="connsiteY30" fmla="*/ 2793168 h 6046908"/>
              <a:gd name="connsiteX31" fmla="*/ 313366 w 4527226"/>
              <a:gd name="connsiteY31" fmla="*/ 2732208 h 6046908"/>
              <a:gd name="connsiteX32" fmla="*/ 267646 w 4527226"/>
              <a:gd name="connsiteY32" fmla="*/ 2671248 h 6046908"/>
              <a:gd name="connsiteX33" fmla="*/ 176206 w 4527226"/>
              <a:gd name="connsiteY33" fmla="*/ 2656008 h 6046908"/>
              <a:gd name="connsiteX34" fmla="*/ 54286 w 4527226"/>
              <a:gd name="connsiteY34" fmla="*/ 2610288 h 6046908"/>
              <a:gd name="connsiteX35" fmla="*/ 7931 w 4527226"/>
              <a:gd name="connsiteY35" fmla="*/ 2563298 h 6046908"/>
              <a:gd name="connsiteX36" fmla="*/ 8566 w 4527226"/>
              <a:gd name="connsiteY36" fmla="*/ 2488368 h 6046908"/>
              <a:gd name="connsiteX37" fmla="*/ 92386 w 4527226"/>
              <a:gd name="connsiteY37" fmla="*/ 2335968 h 6046908"/>
              <a:gd name="connsiteX38" fmla="*/ 221926 w 4527226"/>
              <a:gd name="connsiteY38" fmla="*/ 2175948 h 6046908"/>
              <a:gd name="connsiteX39" fmla="*/ 282886 w 4527226"/>
              <a:gd name="connsiteY39" fmla="*/ 2084508 h 6046908"/>
              <a:gd name="connsiteX40" fmla="*/ 328606 w 4527226"/>
              <a:gd name="connsiteY40" fmla="*/ 1977828 h 6046908"/>
              <a:gd name="connsiteX41" fmla="*/ 359086 w 4527226"/>
              <a:gd name="connsiteY41" fmla="*/ 1871148 h 6046908"/>
              <a:gd name="connsiteX42" fmla="*/ 374326 w 4527226"/>
              <a:gd name="connsiteY42" fmla="*/ 1810188 h 6046908"/>
              <a:gd name="connsiteX43" fmla="*/ 343846 w 4527226"/>
              <a:gd name="connsiteY43" fmla="*/ 1756848 h 6046908"/>
              <a:gd name="connsiteX44" fmla="*/ 328606 w 4527226"/>
              <a:gd name="connsiteY44" fmla="*/ 1680648 h 6046908"/>
              <a:gd name="connsiteX45" fmla="*/ 412426 w 4527226"/>
              <a:gd name="connsiteY45" fmla="*/ 1474908 h 6046908"/>
              <a:gd name="connsiteX46" fmla="*/ 442906 w 4527226"/>
              <a:gd name="connsiteY46" fmla="*/ 1307268 h 6046908"/>
              <a:gd name="connsiteX47" fmla="*/ 465766 w 4527226"/>
              <a:gd name="connsiteY47" fmla="*/ 1192968 h 6046908"/>
              <a:gd name="connsiteX48" fmla="*/ 503866 w 4527226"/>
              <a:gd name="connsiteY48" fmla="*/ 1055808 h 6046908"/>
              <a:gd name="connsiteX49" fmla="*/ 557206 w 4527226"/>
              <a:gd name="connsiteY49" fmla="*/ 888168 h 6046908"/>
              <a:gd name="connsiteX50" fmla="*/ 503866 w 4527226"/>
              <a:gd name="connsiteY50" fmla="*/ 888168 h 6046908"/>
              <a:gd name="connsiteX51" fmla="*/ 412426 w 4527226"/>
              <a:gd name="connsiteY51" fmla="*/ 834828 h 6046908"/>
              <a:gd name="connsiteX52" fmla="*/ 328606 w 4527226"/>
              <a:gd name="connsiteY52" fmla="*/ 789108 h 6046908"/>
              <a:gd name="connsiteX53" fmla="*/ 260026 w 4527226"/>
              <a:gd name="connsiteY53" fmla="*/ 773868 h 6046908"/>
              <a:gd name="connsiteX54" fmla="*/ 214306 w 4527226"/>
              <a:gd name="connsiteY54" fmla="*/ 751008 h 6046908"/>
              <a:gd name="connsiteX55" fmla="*/ 260026 w 4527226"/>
              <a:gd name="connsiteY55" fmla="*/ 674808 h 6046908"/>
              <a:gd name="connsiteX56" fmla="*/ 374326 w 4527226"/>
              <a:gd name="connsiteY56" fmla="*/ 606228 h 6046908"/>
              <a:gd name="connsiteX57" fmla="*/ 557206 w 4527226"/>
              <a:gd name="connsiteY57" fmla="*/ 507168 h 6046908"/>
              <a:gd name="connsiteX58" fmla="*/ 656266 w 4527226"/>
              <a:gd name="connsiteY58" fmla="*/ 423348 h 6046908"/>
              <a:gd name="connsiteX59" fmla="*/ 892486 w 4527226"/>
              <a:gd name="connsiteY59" fmla="*/ 232848 h 6046908"/>
              <a:gd name="connsiteX60" fmla="*/ 1174426 w 4527226"/>
              <a:gd name="connsiteY60" fmla="*/ 80448 h 6046908"/>
              <a:gd name="connsiteX61" fmla="*/ 1593526 w 4527226"/>
              <a:gd name="connsiteY61" fmla="*/ 11868 h 6046908"/>
              <a:gd name="connsiteX62" fmla="*/ 1944046 w 4527226"/>
              <a:gd name="connsiteY62" fmla="*/ 4248 h 6046908"/>
              <a:gd name="connsiteX63" fmla="*/ 2172646 w 4527226"/>
              <a:gd name="connsiteY63" fmla="*/ 4248 h 6046908"/>
              <a:gd name="connsiteX64" fmla="*/ 2393626 w 4527226"/>
              <a:gd name="connsiteY64" fmla="*/ 57588 h 6046908"/>
              <a:gd name="connsiteX65" fmla="*/ 2667946 w 4527226"/>
              <a:gd name="connsiteY65" fmla="*/ 133788 h 6046908"/>
              <a:gd name="connsiteX66" fmla="*/ 2820346 w 4527226"/>
              <a:gd name="connsiteY66" fmla="*/ 202368 h 6046908"/>
              <a:gd name="connsiteX67" fmla="*/ 3102286 w 4527226"/>
              <a:gd name="connsiteY67" fmla="*/ 400488 h 6046908"/>
              <a:gd name="connsiteX68" fmla="*/ 3285166 w 4527226"/>
              <a:gd name="connsiteY68" fmla="*/ 651948 h 6046908"/>
              <a:gd name="connsiteX69" fmla="*/ 3407086 w 4527226"/>
              <a:gd name="connsiteY69" fmla="*/ 918648 h 6046908"/>
              <a:gd name="connsiteX70" fmla="*/ 3475666 w 4527226"/>
              <a:gd name="connsiteY70" fmla="*/ 1238688 h 6046908"/>
              <a:gd name="connsiteX71" fmla="*/ 3506146 w 4527226"/>
              <a:gd name="connsiteY71" fmla="*/ 1543488 h 6046908"/>
              <a:gd name="connsiteX72" fmla="*/ 3506146 w 4527226"/>
              <a:gd name="connsiteY72" fmla="*/ 1962588 h 6046908"/>
              <a:gd name="connsiteX73" fmla="*/ 3338506 w 4527226"/>
              <a:gd name="connsiteY73" fmla="*/ 2305488 h 6046908"/>
              <a:gd name="connsiteX74" fmla="*/ 3254686 w 4527226"/>
              <a:gd name="connsiteY74" fmla="*/ 2473128 h 6046908"/>
              <a:gd name="connsiteX75" fmla="*/ 3132766 w 4527226"/>
              <a:gd name="connsiteY75" fmla="*/ 2663628 h 6046908"/>
              <a:gd name="connsiteX76" fmla="*/ 3071806 w 4527226"/>
              <a:gd name="connsiteY76" fmla="*/ 2838888 h 6046908"/>
              <a:gd name="connsiteX77" fmla="*/ 3064186 w 4527226"/>
              <a:gd name="connsiteY77" fmla="*/ 2915088 h 6046908"/>
              <a:gd name="connsiteX78" fmla="*/ 3018466 w 4527226"/>
              <a:gd name="connsiteY78" fmla="*/ 3014148 h 6046908"/>
              <a:gd name="connsiteX79" fmla="*/ 2980366 w 4527226"/>
              <a:gd name="connsiteY79" fmla="*/ 3082728 h 6046908"/>
              <a:gd name="connsiteX80" fmla="*/ 2957506 w 4527226"/>
              <a:gd name="connsiteY80" fmla="*/ 3120828 h 6046908"/>
              <a:gd name="connsiteX81" fmla="*/ 2957506 w 4527226"/>
              <a:gd name="connsiteY81" fmla="*/ 3555168 h 6046908"/>
              <a:gd name="connsiteX82" fmla="*/ 3010846 w 4527226"/>
              <a:gd name="connsiteY82" fmla="*/ 3539928 h 6046908"/>
              <a:gd name="connsiteX83" fmla="*/ 3109906 w 4527226"/>
              <a:gd name="connsiteY83" fmla="*/ 3570408 h 6046908"/>
              <a:gd name="connsiteX84" fmla="*/ 3140386 w 4527226"/>
              <a:gd name="connsiteY84" fmla="*/ 3631368 h 6046908"/>
              <a:gd name="connsiteX85" fmla="*/ 3117526 w 4527226"/>
              <a:gd name="connsiteY85" fmla="*/ 3738048 h 6046908"/>
              <a:gd name="connsiteX86" fmla="*/ 3125146 w 4527226"/>
              <a:gd name="connsiteY86" fmla="*/ 4103808 h 6046908"/>
              <a:gd name="connsiteX87" fmla="*/ 3163246 w 4527226"/>
              <a:gd name="connsiteY87" fmla="*/ 4157148 h 6046908"/>
              <a:gd name="connsiteX88" fmla="*/ 3201346 w 4527226"/>
              <a:gd name="connsiteY88" fmla="*/ 4164768 h 6046908"/>
              <a:gd name="connsiteX89" fmla="*/ 3231826 w 4527226"/>
              <a:gd name="connsiteY89" fmla="*/ 4172388 h 6046908"/>
              <a:gd name="connsiteX90" fmla="*/ 3285166 w 4527226"/>
              <a:gd name="connsiteY90" fmla="*/ 4294308 h 6046908"/>
              <a:gd name="connsiteX91" fmla="*/ 3300406 w 4527226"/>
              <a:gd name="connsiteY91" fmla="*/ 4347648 h 6046908"/>
              <a:gd name="connsiteX92" fmla="*/ 3330886 w 4527226"/>
              <a:gd name="connsiteY92" fmla="*/ 4408608 h 6046908"/>
              <a:gd name="connsiteX93" fmla="*/ 3551866 w 4527226"/>
              <a:gd name="connsiteY93" fmla="*/ 4644828 h 6046908"/>
              <a:gd name="connsiteX94" fmla="*/ 3887146 w 4527226"/>
              <a:gd name="connsiteY94" fmla="*/ 5025828 h 6046908"/>
              <a:gd name="connsiteX95" fmla="*/ 4100506 w 4527226"/>
              <a:gd name="connsiteY95" fmla="*/ 5300148 h 6046908"/>
              <a:gd name="connsiteX96" fmla="*/ 4367206 w 4527226"/>
              <a:gd name="connsiteY96" fmla="*/ 5726868 h 6046908"/>
              <a:gd name="connsiteX97" fmla="*/ 4527226 w 4527226"/>
              <a:gd name="connsiteY97" fmla="*/ 6046908 h 6046908"/>
              <a:gd name="connsiteX0" fmla="*/ 625786 w 4527226"/>
              <a:gd name="connsiteY0" fmla="*/ 5178228 h 6046908"/>
              <a:gd name="connsiteX1" fmla="*/ 701986 w 4527226"/>
              <a:gd name="connsiteY1" fmla="*/ 5071548 h 6046908"/>
              <a:gd name="connsiteX2" fmla="*/ 717226 w 4527226"/>
              <a:gd name="connsiteY2" fmla="*/ 5063928 h 6046908"/>
              <a:gd name="connsiteX3" fmla="*/ 709606 w 4527226"/>
              <a:gd name="connsiteY3" fmla="*/ 5025828 h 6046908"/>
              <a:gd name="connsiteX4" fmla="*/ 701986 w 4527226"/>
              <a:gd name="connsiteY4" fmla="*/ 5002968 h 6046908"/>
              <a:gd name="connsiteX5" fmla="*/ 968686 w 4527226"/>
              <a:gd name="connsiteY5" fmla="*/ 4682928 h 6046908"/>
              <a:gd name="connsiteX6" fmla="*/ 961066 w 4527226"/>
              <a:gd name="connsiteY6" fmla="*/ 4644828 h 6046908"/>
              <a:gd name="connsiteX7" fmla="*/ 1342066 w 4527226"/>
              <a:gd name="connsiteY7" fmla="*/ 4172388 h 6046908"/>
              <a:gd name="connsiteX8" fmla="*/ 1258246 w 4527226"/>
              <a:gd name="connsiteY8" fmla="*/ 4012368 h 6046908"/>
              <a:gd name="connsiteX9" fmla="*/ 1204906 w 4527226"/>
              <a:gd name="connsiteY9" fmla="*/ 3928548 h 6046908"/>
              <a:gd name="connsiteX10" fmla="*/ 1174426 w 4527226"/>
              <a:gd name="connsiteY10" fmla="*/ 3768528 h 6046908"/>
              <a:gd name="connsiteX11" fmla="*/ 1151566 w 4527226"/>
              <a:gd name="connsiteY11" fmla="*/ 3699948 h 6046908"/>
              <a:gd name="connsiteX12" fmla="*/ 1143946 w 4527226"/>
              <a:gd name="connsiteY12" fmla="*/ 3669468 h 6046908"/>
              <a:gd name="connsiteX13" fmla="*/ 1067746 w 4527226"/>
              <a:gd name="connsiteY13" fmla="*/ 3661848 h 6046908"/>
              <a:gd name="connsiteX14" fmla="*/ 938206 w 4527226"/>
              <a:gd name="connsiteY14" fmla="*/ 3669468 h 6046908"/>
              <a:gd name="connsiteX15" fmla="*/ 831526 w 4527226"/>
              <a:gd name="connsiteY15" fmla="*/ 3692328 h 6046908"/>
              <a:gd name="connsiteX16" fmla="*/ 610546 w 4527226"/>
              <a:gd name="connsiteY16" fmla="*/ 3738048 h 6046908"/>
              <a:gd name="connsiteX17" fmla="*/ 389566 w 4527226"/>
              <a:gd name="connsiteY17" fmla="*/ 3638988 h 6046908"/>
              <a:gd name="connsiteX18" fmla="*/ 381946 w 4527226"/>
              <a:gd name="connsiteY18" fmla="*/ 3326568 h 6046908"/>
              <a:gd name="connsiteX19" fmla="*/ 420046 w 4527226"/>
              <a:gd name="connsiteY19" fmla="*/ 3227508 h 6046908"/>
              <a:gd name="connsiteX20" fmla="*/ 389566 w 4527226"/>
              <a:gd name="connsiteY20" fmla="*/ 3166548 h 6046908"/>
              <a:gd name="connsiteX21" fmla="*/ 351466 w 4527226"/>
              <a:gd name="connsiteY21" fmla="*/ 3105588 h 6046908"/>
              <a:gd name="connsiteX22" fmla="*/ 397186 w 4527226"/>
              <a:gd name="connsiteY22" fmla="*/ 3021768 h 6046908"/>
              <a:gd name="connsiteX23" fmla="*/ 488626 w 4527226"/>
              <a:gd name="connsiteY23" fmla="*/ 2998908 h 6046908"/>
              <a:gd name="connsiteX24" fmla="*/ 471956 w 4527226"/>
              <a:gd name="connsiteY24" fmla="*/ 2942709 h 6046908"/>
              <a:gd name="connsiteX25" fmla="*/ 435286 w 4527226"/>
              <a:gd name="connsiteY25" fmla="*/ 2930328 h 6046908"/>
              <a:gd name="connsiteX26" fmla="*/ 389566 w 4527226"/>
              <a:gd name="connsiteY26" fmla="*/ 2930328 h 6046908"/>
              <a:gd name="connsiteX27" fmla="*/ 314000 w 4527226"/>
              <a:gd name="connsiteY27" fmla="*/ 2893495 h 6046908"/>
              <a:gd name="connsiteX28" fmla="*/ 320986 w 4527226"/>
              <a:gd name="connsiteY28" fmla="*/ 2846508 h 6046908"/>
              <a:gd name="connsiteX29" fmla="*/ 328606 w 4527226"/>
              <a:gd name="connsiteY29" fmla="*/ 2793168 h 6046908"/>
              <a:gd name="connsiteX30" fmla="*/ 313366 w 4527226"/>
              <a:gd name="connsiteY30" fmla="*/ 2732208 h 6046908"/>
              <a:gd name="connsiteX31" fmla="*/ 267646 w 4527226"/>
              <a:gd name="connsiteY31" fmla="*/ 2671248 h 6046908"/>
              <a:gd name="connsiteX32" fmla="*/ 176206 w 4527226"/>
              <a:gd name="connsiteY32" fmla="*/ 2656008 h 6046908"/>
              <a:gd name="connsiteX33" fmla="*/ 54286 w 4527226"/>
              <a:gd name="connsiteY33" fmla="*/ 2610288 h 6046908"/>
              <a:gd name="connsiteX34" fmla="*/ 7931 w 4527226"/>
              <a:gd name="connsiteY34" fmla="*/ 2563298 h 6046908"/>
              <a:gd name="connsiteX35" fmla="*/ 8566 w 4527226"/>
              <a:gd name="connsiteY35" fmla="*/ 2488368 h 6046908"/>
              <a:gd name="connsiteX36" fmla="*/ 92386 w 4527226"/>
              <a:gd name="connsiteY36" fmla="*/ 2335968 h 6046908"/>
              <a:gd name="connsiteX37" fmla="*/ 221926 w 4527226"/>
              <a:gd name="connsiteY37" fmla="*/ 2175948 h 6046908"/>
              <a:gd name="connsiteX38" fmla="*/ 282886 w 4527226"/>
              <a:gd name="connsiteY38" fmla="*/ 2084508 h 6046908"/>
              <a:gd name="connsiteX39" fmla="*/ 328606 w 4527226"/>
              <a:gd name="connsiteY39" fmla="*/ 1977828 h 6046908"/>
              <a:gd name="connsiteX40" fmla="*/ 359086 w 4527226"/>
              <a:gd name="connsiteY40" fmla="*/ 1871148 h 6046908"/>
              <a:gd name="connsiteX41" fmla="*/ 374326 w 4527226"/>
              <a:gd name="connsiteY41" fmla="*/ 1810188 h 6046908"/>
              <a:gd name="connsiteX42" fmla="*/ 343846 w 4527226"/>
              <a:gd name="connsiteY42" fmla="*/ 1756848 h 6046908"/>
              <a:gd name="connsiteX43" fmla="*/ 328606 w 4527226"/>
              <a:gd name="connsiteY43" fmla="*/ 1680648 h 6046908"/>
              <a:gd name="connsiteX44" fmla="*/ 412426 w 4527226"/>
              <a:gd name="connsiteY44" fmla="*/ 1474908 h 6046908"/>
              <a:gd name="connsiteX45" fmla="*/ 442906 w 4527226"/>
              <a:gd name="connsiteY45" fmla="*/ 1307268 h 6046908"/>
              <a:gd name="connsiteX46" fmla="*/ 465766 w 4527226"/>
              <a:gd name="connsiteY46" fmla="*/ 1192968 h 6046908"/>
              <a:gd name="connsiteX47" fmla="*/ 503866 w 4527226"/>
              <a:gd name="connsiteY47" fmla="*/ 1055808 h 6046908"/>
              <a:gd name="connsiteX48" fmla="*/ 557206 w 4527226"/>
              <a:gd name="connsiteY48" fmla="*/ 888168 h 6046908"/>
              <a:gd name="connsiteX49" fmla="*/ 503866 w 4527226"/>
              <a:gd name="connsiteY49" fmla="*/ 888168 h 6046908"/>
              <a:gd name="connsiteX50" fmla="*/ 412426 w 4527226"/>
              <a:gd name="connsiteY50" fmla="*/ 834828 h 6046908"/>
              <a:gd name="connsiteX51" fmla="*/ 328606 w 4527226"/>
              <a:gd name="connsiteY51" fmla="*/ 789108 h 6046908"/>
              <a:gd name="connsiteX52" fmla="*/ 260026 w 4527226"/>
              <a:gd name="connsiteY52" fmla="*/ 773868 h 6046908"/>
              <a:gd name="connsiteX53" fmla="*/ 214306 w 4527226"/>
              <a:gd name="connsiteY53" fmla="*/ 751008 h 6046908"/>
              <a:gd name="connsiteX54" fmla="*/ 260026 w 4527226"/>
              <a:gd name="connsiteY54" fmla="*/ 674808 h 6046908"/>
              <a:gd name="connsiteX55" fmla="*/ 374326 w 4527226"/>
              <a:gd name="connsiteY55" fmla="*/ 606228 h 6046908"/>
              <a:gd name="connsiteX56" fmla="*/ 557206 w 4527226"/>
              <a:gd name="connsiteY56" fmla="*/ 507168 h 6046908"/>
              <a:gd name="connsiteX57" fmla="*/ 656266 w 4527226"/>
              <a:gd name="connsiteY57" fmla="*/ 423348 h 6046908"/>
              <a:gd name="connsiteX58" fmla="*/ 892486 w 4527226"/>
              <a:gd name="connsiteY58" fmla="*/ 232848 h 6046908"/>
              <a:gd name="connsiteX59" fmla="*/ 1174426 w 4527226"/>
              <a:gd name="connsiteY59" fmla="*/ 80448 h 6046908"/>
              <a:gd name="connsiteX60" fmla="*/ 1593526 w 4527226"/>
              <a:gd name="connsiteY60" fmla="*/ 11868 h 6046908"/>
              <a:gd name="connsiteX61" fmla="*/ 1944046 w 4527226"/>
              <a:gd name="connsiteY61" fmla="*/ 4248 h 6046908"/>
              <a:gd name="connsiteX62" fmla="*/ 2172646 w 4527226"/>
              <a:gd name="connsiteY62" fmla="*/ 4248 h 6046908"/>
              <a:gd name="connsiteX63" fmla="*/ 2393626 w 4527226"/>
              <a:gd name="connsiteY63" fmla="*/ 57588 h 6046908"/>
              <a:gd name="connsiteX64" fmla="*/ 2667946 w 4527226"/>
              <a:gd name="connsiteY64" fmla="*/ 133788 h 6046908"/>
              <a:gd name="connsiteX65" fmla="*/ 2820346 w 4527226"/>
              <a:gd name="connsiteY65" fmla="*/ 202368 h 6046908"/>
              <a:gd name="connsiteX66" fmla="*/ 3102286 w 4527226"/>
              <a:gd name="connsiteY66" fmla="*/ 400488 h 6046908"/>
              <a:gd name="connsiteX67" fmla="*/ 3285166 w 4527226"/>
              <a:gd name="connsiteY67" fmla="*/ 651948 h 6046908"/>
              <a:gd name="connsiteX68" fmla="*/ 3407086 w 4527226"/>
              <a:gd name="connsiteY68" fmla="*/ 918648 h 6046908"/>
              <a:gd name="connsiteX69" fmla="*/ 3475666 w 4527226"/>
              <a:gd name="connsiteY69" fmla="*/ 1238688 h 6046908"/>
              <a:gd name="connsiteX70" fmla="*/ 3506146 w 4527226"/>
              <a:gd name="connsiteY70" fmla="*/ 1543488 h 6046908"/>
              <a:gd name="connsiteX71" fmla="*/ 3506146 w 4527226"/>
              <a:gd name="connsiteY71" fmla="*/ 1962588 h 6046908"/>
              <a:gd name="connsiteX72" fmla="*/ 3338506 w 4527226"/>
              <a:gd name="connsiteY72" fmla="*/ 2305488 h 6046908"/>
              <a:gd name="connsiteX73" fmla="*/ 3254686 w 4527226"/>
              <a:gd name="connsiteY73" fmla="*/ 2473128 h 6046908"/>
              <a:gd name="connsiteX74" fmla="*/ 3132766 w 4527226"/>
              <a:gd name="connsiteY74" fmla="*/ 2663628 h 6046908"/>
              <a:gd name="connsiteX75" fmla="*/ 3071806 w 4527226"/>
              <a:gd name="connsiteY75" fmla="*/ 2838888 h 6046908"/>
              <a:gd name="connsiteX76" fmla="*/ 3064186 w 4527226"/>
              <a:gd name="connsiteY76" fmla="*/ 2915088 h 6046908"/>
              <a:gd name="connsiteX77" fmla="*/ 3018466 w 4527226"/>
              <a:gd name="connsiteY77" fmla="*/ 3014148 h 6046908"/>
              <a:gd name="connsiteX78" fmla="*/ 2980366 w 4527226"/>
              <a:gd name="connsiteY78" fmla="*/ 3082728 h 6046908"/>
              <a:gd name="connsiteX79" fmla="*/ 2957506 w 4527226"/>
              <a:gd name="connsiteY79" fmla="*/ 3120828 h 6046908"/>
              <a:gd name="connsiteX80" fmla="*/ 2957506 w 4527226"/>
              <a:gd name="connsiteY80" fmla="*/ 3555168 h 6046908"/>
              <a:gd name="connsiteX81" fmla="*/ 3010846 w 4527226"/>
              <a:gd name="connsiteY81" fmla="*/ 3539928 h 6046908"/>
              <a:gd name="connsiteX82" fmla="*/ 3109906 w 4527226"/>
              <a:gd name="connsiteY82" fmla="*/ 3570408 h 6046908"/>
              <a:gd name="connsiteX83" fmla="*/ 3140386 w 4527226"/>
              <a:gd name="connsiteY83" fmla="*/ 3631368 h 6046908"/>
              <a:gd name="connsiteX84" fmla="*/ 3117526 w 4527226"/>
              <a:gd name="connsiteY84" fmla="*/ 3738048 h 6046908"/>
              <a:gd name="connsiteX85" fmla="*/ 3125146 w 4527226"/>
              <a:gd name="connsiteY85" fmla="*/ 4103808 h 6046908"/>
              <a:gd name="connsiteX86" fmla="*/ 3163246 w 4527226"/>
              <a:gd name="connsiteY86" fmla="*/ 4157148 h 6046908"/>
              <a:gd name="connsiteX87" fmla="*/ 3201346 w 4527226"/>
              <a:gd name="connsiteY87" fmla="*/ 4164768 h 6046908"/>
              <a:gd name="connsiteX88" fmla="*/ 3231826 w 4527226"/>
              <a:gd name="connsiteY88" fmla="*/ 4172388 h 6046908"/>
              <a:gd name="connsiteX89" fmla="*/ 3285166 w 4527226"/>
              <a:gd name="connsiteY89" fmla="*/ 4294308 h 6046908"/>
              <a:gd name="connsiteX90" fmla="*/ 3300406 w 4527226"/>
              <a:gd name="connsiteY90" fmla="*/ 4347648 h 6046908"/>
              <a:gd name="connsiteX91" fmla="*/ 3330886 w 4527226"/>
              <a:gd name="connsiteY91" fmla="*/ 4408608 h 6046908"/>
              <a:gd name="connsiteX92" fmla="*/ 3551866 w 4527226"/>
              <a:gd name="connsiteY92" fmla="*/ 4644828 h 6046908"/>
              <a:gd name="connsiteX93" fmla="*/ 3887146 w 4527226"/>
              <a:gd name="connsiteY93" fmla="*/ 5025828 h 6046908"/>
              <a:gd name="connsiteX94" fmla="*/ 4100506 w 4527226"/>
              <a:gd name="connsiteY94" fmla="*/ 5300148 h 6046908"/>
              <a:gd name="connsiteX95" fmla="*/ 4367206 w 4527226"/>
              <a:gd name="connsiteY95" fmla="*/ 5726868 h 6046908"/>
              <a:gd name="connsiteX96" fmla="*/ 4527226 w 4527226"/>
              <a:gd name="connsiteY96" fmla="*/ 6046908 h 6046908"/>
              <a:gd name="connsiteX0" fmla="*/ 701986 w 4527226"/>
              <a:gd name="connsiteY0" fmla="*/ 5071548 h 6046908"/>
              <a:gd name="connsiteX1" fmla="*/ 717226 w 4527226"/>
              <a:gd name="connsiteY1" fmla="*/ 5063928 h 6046908"/>
              <a:gd name="connsiteX2" fmla="*/ 709606 w 4527226"/>
              <a:gd name="connsiteY2" fmla="*/ 5025828 h 6046908"/>
              <a:gd name="connsiteX3" fmla="*/ 701986 w 4527226"/>
              <a:gd name="connsiteY3" fmla="*/ 5002968 h 6046908"/>
              <a:gd name="connsiteX4" fmla="*/ 968686 w 4527226"/>
              <a:gd name="connsiteY4" fmla="*/ 4682928 h 6046908"/>
              <a:gd name="connsiteX5" fmla="*/ 961066 w 4527226"/>
              <a:gd name="connsiteY5" fmla="*/ 4644828 h 6046908"/>
              <a:gd name="connsiteX6" fmla="*/ 1342066 w 4527226"/>
              <a:gd name="connsiteY6" fmla="*/ 4172388 h 6046908"/>
              <a:gd name="connsiteX7" fmla="*/ 1258246 w 4527226"/>
              <a:gd name="connsiteY7" fmla="*/ 4012368 h 6046908"/>
              <a:gd name="connsiteX8" fmla="*/ 1204906 w 4527226"/>
              <a:gd name="connsiteY8" fmla="*/ 3928548 h 6046908"/>
              <a:gd name="connsiteX9" fmla="*/ 1174426 w 4527226"/>
              <a:gd name="connsiteY9" fmla="*/ 3768528 h 6046908"/>
              <a:gd name="connsiteX10" fmla="*/ 1151566 w 4527226"/>
              <a:gd name="connsiteY10" fmla="*/ 3699948 h 6046908"/>
              <a:gd name="connsiteX11" fmla="*/ 1143946 w 4527226"/>
              <a:gd name="connsiteY11" fmla="*/ 3669468 h 6046908"/>
              <a:gd name="connsiteX12" fmla="*/ 1067746 w 4527226"/>
              <a:gd name="connsiteY12" fmla="*/ 3661848 h 6046908"/>
              <a:gd name="connsiteX13" fmla="*/ 938206 w 4527226"/>
              <a:gd name="connsiteY13" fmla="*/ 3669468 h 6046908"/>
              <a:gd name="connsiteX14" fmla="*/ 831526 w 4527226"/>
              <a:gd name="connsiteY14" fmla="*/ 3692328 h 6046908"/>
              <a:gd name="connsiteX15" fmla="*/ 610546 w 4527226"/>
              <a:gd name="connsiteY15" fmla="*/ 3738048 h 6046908"/>
              <a:gd name="connsiteX16" fmla="*/ 389566 w 4527226"/>
              <a:gd name="connsiteY16" fmla="*/ 3638988 h 6046908"/>
              <a:gd name="connsiteX17" fmla="*/ 381946 w 4527226"/>
              <a:gd name="connsiteY17" fmla="*/ 3326568 h 6046908"/>
              <a:gd name="connsiteX18" fmla="*/ 420046 w 4527226"/>
              <a:gd name="connsiteY18" fmla="*/ 3227508 h 6046908"/>
              <a:gd name="connsiteX19" fmla="*/ 389566 w 4527226"/>
              <a:gd name="connsiteY19" fmla="*/ 3166548 h 6046908"/>
              <a:gd name="connsiteX20" fmla="*/ 351466 w 4527226"/>
              <a:gd name="connsiteY20" fmla="*/ 3105588 h 6046908"/>
              <a:gd name="connsiteX21" fmla="*/ 397186 w 4527226"/>
              <a:gd name="connsiteY21" fmla="*/ 3021768 h 6046908"/>
              <a:gd name="connsiteX22" fmla="*/ 488626 w 4527226"/>
              <a:gd name="connsiteY22" fmla="*/ 2998908 h 6046908"/>
              <a:gd name="connsiteX23" fmla="*/ 471956 w 4527226"/>
              <a:gd name="connsiteY23" fmla="*/ 2942709 h 6046908"/>
              <a:gd name="connsiteX24" fmla="*/ 435286 w 4527226"/>
              <a:gd name="connsiteY24" fmla="*/ 2930328 h 6046908"/>
              <a:gd name="connsiteX25" fmla="*/ 389566 w 4527226"/>
              <a:gd name="connsiteY25" fmla="*/ 2930328 h 6046908"/>
              <a:gd name="connsiteX26" fmla="*/ 314000 w 4527226"/>
              <a:gd name="connsiteY26" fmla="*/ 2893495 h 6046908"/>
              <a:gd name="connsiteX27" fmla="*/ 320986 w 4527226"/>
              <a:gd name="connsiteY27" fmla="*/ 2846508 h 6046908"/>
              <a:gd name="connsiteX28" fmla="*/ 328606 w 4527226"/>
              <a:gd name="connsiteY28" fmla="*/ 2793168 h 6046908"/>
              <a:gd name="connsiteX29" fmla="*/ 313366 w 4527226"/>
              <a:gd name="connsiteY29" fmla="*/ 2732208 h 6046908"/>
              <a:gd name="connsiteX30" fmla="*/ 267646 w 4527226"/>
              <a:gd name="connsiteY30" fmla="*/ 2671248 h 6046908"/>
              <a:gd name="connsiteX31" fmla="*/ 176206 w 4527226"/>
              <a:gd name="connsiteY31" fmla="*/ 2656008 h 6046908"/>
              <a:gd name="connsiteX32" fmla="*/ 54286 w 4527226"/>
              <a:gd name="connsiteY32" fmla="*/ 2610288 h 6046908"/>
              <a:gd name="connsiteX33" fmla="*/ 7931 w 4527226"/>
              <a:gd name="connsiteY33" fmla="*/ 2563298 h 6046908"/>
              <a:gd name="connsiteX34" fmla="*/ 8566 w 4527226"/>
              <a:gd name="connsiteY34" fmla="*/ 2488368 h 6046908"/>
              <a:gd name="connsiteX35" fmla="*/ 92386 w 4527226"/>
              <a:gd name="connsiteY35" fmla="*/ 2335968 h 6046908"/>
              <a:gd name="connsiteX36" fmla="*/ 221926 w 4527226"/>
              <a:gd name="connsiteY36" fmla="*/ 2175948 h 6046908"/>
              <a:gd name="connsiteX37" fmla="*/ 282886 w 4527226"/>
              <a:gd name="connsiteY37" fmla="*/ 2084508 h 6046908"/>
              <a:gd name="connsiteX38" fmla="*/ 328606 w 4527226"/>
              <a:gd name="connsiteY38" fmla="*/ 1977828 h 6046908"/>
              <a:gd name="connsiteX39" fmla="*/ 359086 w 4527226"/>
              <a:gd name="connsiteY39" fmla="*/ 1871148 h 6046908"/>
              <a:gd name="connsiteX40" fmla="*/ 374326 w 4527226"/>
              <a:gd name="connsiteY40" fmla="*/ 1810188 h 6046908"/>
              <a:gd name="connsiteX41" fmla="*/ 343846 w 4527226"/>
              <a:gd name="connsiteY41" fmla="*/ 1756848 h 6046908"/>
              <a:gd name="connsiteX42" fmla="*/ 328606 w 4527226"/>
              <a:gd name="connsiteY42" fmla="*/ 1680648 h 6046908"/>
              <a:gd name="connsiteX43" fmla="*/ 412426 w 4527226"/>
              <a:gd name="connsiteY43" fmla="*/ 1474908 h 6046908"/>
              <a:gd name="connsiteX44" fmla="*/ 442906 w 4527226"/>
              <a:gd name="connsiteY44" fmla="*/ 1307268 h 6046908"/>
              <a:gd name="connsiteX45" fmla="*/ 465766 w 4527226"/>
              <a:gd name="connsiteY45" fmla="*/ 1192968 h 6046908"/>
              <a:gd name="connsiteX46" fmla="*/ 503866 w 4527226"/>
              <a:gd name="connsiteY46" fmla="*/ 1055808 h 6046908"/>
              <a:gd name="connsiteX47" fmla="*/ 557206 w 4527226"/>
              <a:gd name="connsiteY47" fmla="*/ 888168 h 6046908"/>
              <a:gd name="connsiteX48" fmla="*/ 503866 w 4527226"/>
              <a:gd name="connsiteY48" fmla="*/ 888168 h 6046908"/>
              <a:gd name="connsiteX49" fmla="*/ 412426 w 4527226"/>
              <a:gd name="connsiteY49" fmla="*/ 834828 h 6046908"/>
              <a:gd name="connsiteX50" fmla="*/ 328606 w 4527226"/>
              <a:gd name="connsiteY50" fmla="*/ 789108 h 6046908"/>
              <a:gd name="connsiteX51" fmla="*/ 260026 w 4527226"/>
              <a:gd name="connsiteY51" fmla="*/ 773868 h 6046908"/>
              <a:gd name="connsiteX52" fmla="*/ 214306 w 4527226"/>
              <a:gd name="connsiteY52" fmla="*/ 751008 h 6046908"/>
              <a:gd name="connsiteX53" fmla="*/ 260026 w 4527226"/>
              <a:gd name="connsiteY53" fmla="*/ 674808 h 6046908"/>
              <a:gd name="connsiteX54" fmla="*/ 374326 w 4527226"/>
              <a:gd name="connsiteY54" fmla="*/ 606228 h 6046908"/>
              <a:gd name="connsiteX55" fmla="*/ 557206 w 4527226"/>
              <a:gd name="connsiteY55" fmla="*/ 507168 h 6046908"/>
              <a:gd name="connsiteX56" fmla="*/ 656266 w 4527226"/>
              <a:gd name="connsiteY56" fmla="*/ 423348 h 6046908"/>
              <a:gd name="connsiteX57" fmla="*/ 892486 w 4527226"/>
              <a:gd name="connsiteY57" fmla="*/ 232848 h 6046908"/>
              <a:gd name="connsiteX58" fmla="*/ 1174426 w 4527226"/>
              <a:gd name="connsiteY58" fmla="*/ 80448 h 6046908"/>
              <a:gd name="connsiteX59" fmla="*/ 1593526 w 4527226"/>
              <a:gd name="connsiteY59" fmla="*/ 11868 h 6046908"/>
              <a:gd name="connsiteX60" fmla="*/ 1944046 w 4527226"/>
              <a:gd name="connsiteY60" fmla="*/ 4248 h 6046908"/>
              <a:gd name="connsiteX61" fmla="*/ 2172646 w 4527226"/>
              <a:gd name="connsiteY61" fmla="*/ 4248 h 6046908"/>
              <a:gd name="connsiteX62" fmla="*/ 2393626 w 4527226"/>
              <a:gd name="connsiteY62" fmla="*/ 57588 h 6046908"/>
              <a:gd name="connsiteX63" fmla="*/ 2667946 w 4527226"/>
              <a:gd name="connsiteY63" fmla="*/ 133788 h 6046908"/>
              <a:gd name="connsiteX64" fmla="*/ 2820346 w 4527226"/>
              <a:gd name="connsiteY64" fmla="*/ 202368 h 6046908"/>
              <a:gd name="connsiteX65" fmla="*/ 3102286 w 4527226"/>
              <a:gd name="connsiteY65" fmla="*/ 400488 h 6046908"/>
              <a:gd name="connsiteX66" fmla="*/ 3285166 w 4527226"/>
              <a:gd name="connsiteY66" fmla="*/ 651948 h 6046908"/>
              <a:gd name="connsiteX67" fmla="*/ 3407086 w 4527226"/>
              <a:gd name="connsiteY67" fmla="*/ 918648 h 6046908"/>
              <a:gd name="connsiteX68" fmla="*/ 3475666 w 4527226"/>
              <a:gd name="connsiteY68" fmla="*/ 1238688 h 6046908"/>
              <a:gd name="connsiteX69" fmla="*/ 3506146 w 4527226"/>
              <a:gd name="connsiteY69" fmla="*/ 1543488 h 6046908"/>
              <a:gd name="connsiteX70" fmla="*/ 3506146 w 4527226"/>
              <a:gd name="connsiteY70" fmla="*/ 1962588 h 6046908"/>
              <a:gd name="connsiteX71" fmla="*/ 3338506 w 4527226"/>
              <a:gd name="connsiteY71" fmla="*/ 2305488 h 6046908"/>
              <a:gd name="connsiteX72" fmla="*/ 3254686 w 4527226"/>
              <a:gd name="connsiteY72" fmla="*/ 2473128 h 6046908"/>
              <a:gd name="connsiteX73" fmla="*/ 3132766 w 4527226"/>
              <a:gd name="connsiteY73" fmla="*/ 2663628 h 6046908"/>
              <a:gd name="connsiteX74" fmla="*/ 3071806 w 4527226"/>
              <a:gd name="connsiteY74" fmla="*/ 2838888 h 6046908"/>
              <a:gd name="connsiteX75" fmla="*/ 3064186 w 4527226"/>
              <a:gd name="connsiteY75" fmla="*/ 2915088 h 6046908"/>
              <a:gd name="connsiteX76" fmla="*/ 3018466 w 4527226"/>
              <a:gd name="connsiteY76" fmla="*/ 3014148 h 6046908"/>
              <a:gd name="connsiteX77" fmla="*/ 2980366 w 4527226"/>
              <a:gd name="connsiteY77" fmla="*/ 3082728 h 6046908"/>
              <a:gd name="connsiteX78" fmla="*/ 2957506 w 4527226"/>
              <a:gd name="connsiteY78" fmla="*/ 3120828 h 6046908"/>
              <a:gd name="connsiteX79" fmla="*/ 2957506 w 4527226"/>
              <a:gd name="connsiteY79" fmla="*/ 3555168 h 6046908"/>
              <a:gd name="connsiteX80" fmla="*/ 3010846 w 4527226"/>
              <a:gd name="connsiteY80" fmla="*/ 3539928 h 6046908"/>
              <a:gd name="connsiteX81" fmla="*/ 3109906 w 4527226"/>
              <a:gd name="connsiteY81" fmla="*/ 3570408 h 6046908"/>
              <a:gd name="connsiteX82" fmla="*/ 3140386 w 4527226"/>
              <a:gd name="connsiteY82" fmla="*/ 3631368 h 6046908"/>
              <a:gd name="connsiteX83" fmla="*/ 3117526 w 4527226"/>
              <a:gd name="connsiteY83" fmla="*/ 3738048 h 6046908"/>
              <a:gd name="connsiteX84" fmla="*/ 3125146 w 4527226"/>
              <a:gd name="connsiteY84" fmla="*/ 4103808 h 6046908"/>
              <a:gd name="connsiteX85" fmla="*/ 3163246 w 4527226"/>
              <a:gd name="connsiteY85" fmla="*/ 4157148 h 6046908"/>
              <a:gd name="connsiteX86" fmla="*/ 3201346 w 4527226"/>
              <a:gd name="connsiteY86" fmla="*/ 4164768 h 6046908"/>
              <a:gd name="connsiteX87" fmla="*/ 3231826 w 4527226"/>
              <a:gd name="connsiteY87" fmla="*/ 4172388 h 6046908"/>
              <a:gd name="connsiteX88" fmla="*/ 3285166 w 4527226"/>
              <a:gd name="connsiteY88" fmla="*/ 4294308 h 6046908"/>
              <a:gd name="connsiteX89" fmla="*/ 3300406 w 4527226"/>
              <a:gd name="connsiteY89" fmla="*/ 4347648 h 6046908"/>
              <a:gd name="connsiteX90" fmla="*/ 3330886 w 4527226"/>
              <a:gd name="connsiteY90" fmla="*/ 4408608 h 6046908"/>
              <a:gd name="connsiteX91" fmla="*/ 3551866 w 4527226"/>
              <a:gd name="connsiteY91" fmla="*/ 4644828 h 6046908"/>
              <a:gd name="connsiteX92" fmla="*/ 3887146 w 4527226"/>
              <a:gd name="connsiteY92" fmla="*/ 5025828 h 6046908"/>
              <a:gd name="connsiteX93" fmla="*/ 4100506 w 4527226"/>
              <a:gd name="connsiteY93" fmla="*/ 5300148 h 6046908"/>
              <a:gd name="connsiteX94" fmla="*/ 4367206 w 4527226"/>
              <a:gd name="connsiteY94" fmla="*/ 5726868 h 6046908"/>
              <a:gd name="connsiteX95" fmla="*/ 4527226 w 4527226"/>
              <a:gd name="connsiteY95" fmla="*/ 6046908 h 6046908"/>
              <a:gd name="connsiteX0" fmla="*/ 717226 w 4527226"/>
              <a:gd name="connsiteY0" fmla="*/ 5063928 h 6046908"/>
              <a:gd name="connsiteX1" fmla="*/ 709606 w 4527226"/>
              <a:gd name="connsiteY1" fmla="*/ 5025828 h 6046908"/>
              <a:gd name="connsiteX2" fmla="*/ 701986 w 4527226"/>
              <a:gd name="connsiteY2" fmla="*/ 5002968 h 6046908"/>
              <a:gd name="connsiteX3" fmla="*/ 968686 w 4527226"/>
              <a:gd name="connsiteY3" fmla="*/ 4682928 h 6046908"/>
              <a:gd name="connsiteX4" fmla="*/ 961066 w 4527226"/>
              <a:gd name="connsiteY4" fmla="*/ 4644828 h 6046908"/>
              <a:gd name="connsiteX5" fmla="*/ 1342066 w 4527226"/>
              <a:gd name="connsiteY5" fmla="*/ 4172388 h 6046908"/>
              <a:gd name="connsiteX6" fmla="*/ 1258246 w 4527226"/>
              <a:gd name="connsiteY6" fmla="*/ 4012368 h 6046908"/>
              <a:gd name="connsiteX7" fmla="*/ 1204906 w 4527226"/>
              <a:gd name="connsiteY7" fmla="*/ 3928548 h 6046908"/>
              <a:gd name="connsiteX8" fmla="*/ 1174426 w 4527226"/>
              <a:gd name="connsiteY8" fmla="*/ 3768528 h 6046908"/>
              <a:gd name="connsiteX9" fmla="*/ 1151566 w 4527226"/>
              <a:gd name="connsiteY9" fmla="*/ 3699948 h 6046908"/>
              <a:gd name="connsiteX10" fmla="*/ 1143946 w 4527226"/>
              <a:gd name="connsiteY10" fmla="*/ 3669468 h 6046908"/>
              <a:gd name="connsiteX11" fmla="*/ 1067746 w 4527226"/>
              <a:gd name="connsiteY11" fmla="*/ 3661848 h 6046908"/>
              <a:gd name="connsiteX12" fmla="*/ 938206 w 4527226"/>
              <a:gd name="connsiteY12" fmla="*/ 3669468 h 6046908"/>
              <a:gd name="connsiteX13" fmla="*/ 831526 w 4527226"/>
              <a:gd name="connsiteY13" fmla="*/ 3692328 h 6046908"/>
              <a:gd name="connsiteX14" fmla="*/ 610546 w 4527226"/>
              <a:gd name="connsiteY14" fmla="*/ 3738048 h 6046908"/>
              <a:gd name="connsiteX15" fmla="*/ 389566 w 4527226"/>
              <a:gd name="connsiteY15" fmla="*/ 3638988 h 6046908"/>
              <a:gd name="connsiteX16" fmla="*/ 381946 w 4527226"/>
              <a:gd name="connsiteY16" fmla="*/ 3326568 h 6046908"/>
              <a:gd name="connsiteX17" fmla="*/ 420046 w 4527226"/>
              <a:gd name="connsiteY17" fmla="*/ 3227508 h 6046908"/>
              <a:gd name="connsiteX18" fmla="*/ 389566 w 4527226"/>
              <a:gd name="connsiteY18" fmla="*/ 3166548 h 6046908"/>
              <a:gd name="connsiteX19" fmla="*/ 351466 w 4527226"/>
              <a:gd name="connsiteY19" fmla="*/ 3105588 h 6046908"/>
              <a:gd name="connsiteX20" fmla="*/ 397186 w 4527226"/>
              <a:gd name="connsiteY20" fmla="*/ 3021768 h 6046908"/>
              <a:gd name="connsiteX21" fmla="*/ 488626 w 4527226"/>
              <a:gd name="connsiteY21" fmla="*/ 2998908 h 6046908"/>
              <a:gd name="connsiteX22" fmla="*/ 471956 w 4527226"/>
              <a:gd name="connsiteY22" fmla="*/ 2942709 h 6046908"/>
              <a:gd name="connsiteX23" fmla="*/ 435286 w 4527226"/>
              <a:gd name="connsiteY23" fmla="*/ 2930328 h 6046908"/>
              <a:gd name="connsiteX24" fmla="*/ 389566 w 4527226"/>
              <a:gd name="connsiteY24" fmla="*/ 2930328 h 6046908"/>
              <a:gd name="connsiteX25" fmla="*/ 314000 w 4527226"/>
              <a:gd name="connsiteY25" fmla="*/ 2893495 h 6046908"/>
              <a:gd name="connsiteX26" fmla="*/ 320986 w 4527226"/>
              <a:gd name="connsiteY26" fmla="*/ 2846508 h 6046908"/>
              <a:gd name="connsiteX27" fmla="*/ 328606 w 4527226"/>
              <a:gd name="connsiteY27" fmla="*/ 2793168 h 6046908"/>
              <a:gd name="connsiteX28" fmla="*/ 313366 w 4527226"/>
              <a:gd name="connsiteY28" fmla="*/ 2732208 h 6046908"/>
              <a:gd name="connsiteX29" fmla="*/ 267646 w 4527226"/>
              <a:gd name="connsiteY29" fmla="*/ 2671248 h 6046908"/>
              <a:gd name="connsiteX30" fmla="*/ 176206 w 4527226"/>
              <a:gd name="connsiteY30" fmla="*/ 2656008 h 6046908"/>
              <a:gd name="connsiteX31" fmla="*/ 54286 w 4527226"/>
              <a:gd name="connsiteY31" fmla="*/ 2610288 h 6046908"/>
              <a:gd name="connsiteX32" fmla="*/ 7931 w 4527226"/>
              <a:gd name="connsiteY32" fmla="*/ 2563298 h 6046908"/>
              <a:gd name="connsiteX33" fmla="*/ 8566 w 4527226"/>
              <a:gd name="connsiteY33" fmla="*/ 2488368 h 6046908"/>
              <a:gd name="connsiteX34" fmla="*/ 92386 w 4527226"/>
              <a:gd name="connsiteY34" fmla="*/ 2335968 h 6046908"/>
              <a:gd name="connsiteX35" fmla="*/ 221926 w 4527226"/>
              <a:gd name="connsiteY35" fmla="*/ 2175948 h 6046908"/>
              <a:gd name="connsiteX36" fmla="*/ 282886 w 4527226"/>
              <a:gd name="connsiteY36" fmla="*/ 2084508 h 6046908"/>
              <a:gd name="connsiteX37" fmla="*/ 328606 w 4527226"/>
              <a:gd name="connsiteY37" fmla="*/ 1977828 h 6046908"/>
              <a:gd name="connsiteX38" fmla="*/ 359086 w 4527226"/>
              <a:gd name="connsiteY38" fmla="*/ 1871148 h 6046908"/>
              <a:gd name="connsiteX39" fmla="*/ 374326 w 4527226"/>
              <a:gd name="connsiteY39" fmla="*/ 1810188 h 6046908"/>
              <a:gd name="connsiteX40" fmla="*/ 343846 w 4527226"/>
              <a:gd name="connsiteY40" fmla="*/ 1756848 h 6046908"/>
              <a:gd name="connsiteX41" fmla="*/ 328606 w 4527226"/>
              <a:gd name="connsiteY41" fmla="*/ 1680648 h 6046908"/>
              <a:gd name="connsiteX42" fmla="*/ 412426 w 4527226"/>
              <a:gd name="connsiteY42" fmla="*/ 1474908 h 6046908"/>
              <a:gd name="connsiteX43" fmla="*/ 442906 w 4527226"/>
              <a:gd name="connsiteY43" fmla="*/ 1307268 h 6046908"/>
              <a:gd name="connsiteX44" fmla="*/ 465766 w 4527226"/>
              <a:gd name="connsiteY44" fmla="*/ 1192968 h 6046908"/>
              <a:gd name="connsiteX45" fmla="*/ 503866 w 4527226"/>
              <a:gd name="connsiteY45" fmla="*/ 1055808 h 6046908"/>
              <a:gd name="connsiteX46" fmla="*/ 557206 w 4527226"/>
              <a:gd name="connsiteY46" fmla="*/ 888168 h 6046908"/>
              <a:gd name="connsiteX47" fmla="*/ 503866 w 4527226"/>
              <a:gd name="connsiteY47" fmla="*/ 888168 h 6046908"/>
              <a:gd name="connsiteX48" fmla="*/ 412426 w 4527226"/>
              <a:gd name="connsiteY48" fmla="*/ 834828 h 6046908"/>
              <a:gd name="connsiteX49" fmla="*/ 328606 w 4527226"/>
              <a:gd name="connsiteY49" fmla="*/ 789108 h 6046908"/>
              <a:gd name="connsiteX50" fmla="*/ 260026 w 4527226"/>
              <a:gd name="connsiteY50" fmla="*/ 773868 h 6046908"/>
              <a:gd name="connsiteX51" fmla="*/ 214306 w 4527226"/>
              <a:gd name="connsiteY51" fmla="*/ 751008 h 6046908"/>
              <a:gd name="connsiteX52" fmla="*/ 260026 w 4527226"/>
              <a:gd name="connsiteY52" fmla="*/ 674808 h 6046908"/>
              <a:gd name="connsiteX53" fmla="*/ 374326 w 4527226"/>
              <a:gd name="connsiteY53" fmla="*/ 606228 h 6046908"/>
              <a:gd name="connsiteX54" fmla="*/ 557206 w 4527226"/>
              <a:gd name="connsiteY54" fmla="*/ 507168 h 6046908"/>
              <a:gd name="connsiteX55" fmla="*/ 656266 w 4527226"/>
              <a:gd name="connsiteY55" fmla="*/ 423348 h 6046908"/>
              <a:gd name="connsiteX56" fmla="*/ 892486 w 4527226"/>
              <a:gd name="connsiteY56" fmla="*/ 232848 h 6046908"/>
              <a:gd name="connsiteX57" fmla="*/ 1174426 w 4527226"/>
              <a:gd name="connsiteY57" fmla="*/ 80448 h 6046908"/>
              <a:gd name="connsiteX58" fmla="*/ 1593526 w 4527226"/>
              <a:gd name="connsiteY58" fmla="*/ 11868 h 6046908"/>
              <a:gd name="connsiteX59" fmla="*/ 1944046 w 4527226"/>
              <a:gd name="connsiteY59" fmla="*/ 4248 h 6046908"/>
              <a:gd name="connsiteX60" fmla="*/ 2172646 w 4527226"/>
              <a:gd name="connsiteY60" fmla="*/ 4248 h 6046908"/>
              <a:gd name="connsiteX61" fmla="*/ 2393626 w 4527226"/>
              <a:gd name="connsiteY61" fmla="*/ 57588 h 6046908"/>
              <a:gd name="connsiteX62" fmla="*/ 2667946 w 4527226"/>
              <a:gd name="connsiteY62" fmla="*/ 133788 h 6046908"/>
              <a:gd name="connsiteX63" fmla="*/ 2820346 w 4527226"/>
              <a:gd name="connsiteY63" fmla="*/ 202368 h 6046908"/>
              <a:gd name="connsiteX64" fmla="*/ 3102286 w 4527226"/>
              <a:gd name="connsiteY64" fmla="*/ 400488 h 6046908"/>
              <a:gd name="connsiteX65" fmla="*/ 3285166 w 4527226"/>
              <a:gd name="connsiteY65" fmla="*/ 651948 h 6046908"/>
              <a:gd name="connsiteX66" fmla="*/ 3407086 w 4527226"/>
              <a:gd name="connsiteY66" fmla="*/ 918648 h 6046908"/>
              <a:gd name="connsiteX67" fmla="*/ 3475666 w 4527226"/>
              <a:gd name="connsiteY67" fmla="*/ 1238688 h 6046908"/>
              <a:gd name="connsiteX68" fmla="*/ 3506146 w 4527226"/>
              <a:gd name="connsiteY68" fmla="*/ 1543488 h 6046908"/>
              <a:gd name="connsiteX69" fmla="*/ 3506146 w 4527226"/>
              <a:gd name="connsiteY69" fmla="*/ 1962588 h 6046908"/>
              <a:gd name="connsiteX70" fmla="*/ 3338506 w 4527226"/>
              <a:gd name="connsiteY70" fmla="*/ 2305488 h 6046908"/>
              <a:gd name="connsiteX71" fmla="*/ 3254686 w 4527226"/>
              <a:gd name="connsiteY71" fmla="*/ 2473128 h 6046908"/>
              <a:gd name="connsiteX72" fmla="*/ 3132766 w 4527226"/>
              <a:gd name="connsiteY72" fmla="*/ 2663628 h 6046908"/>
              <a:gd name="connsiteX73" fmla="*/ 3071806 w 4527226"/>
              <a:gd name="connsiteY73" fmla="*/ 2838888 h 6046908"/>
              <a:gd name="connsiteX74" fmla="*/ 3064186 w 4527226"/>
              <a:gd name="connsiteY74" fmla="*/ 2915088 h 6046908"/>
              <a:gd name="connsiteX75" fmla="*/ 3018466 w 4527226"/>
              <a:gd name="connsiteY75" fmla="*/ 3014148 h 6046908"/>
              <a:gd name="connsiteX76" fmla="*/ 2980366 w 4527226"/>
              <a:gd name="connsiteY76" fmla="*/ 3082728 h 6046908"/>
              <a:gd name="connsiteX77" fmla="*/ 2957506 w 4527226"/>
              <a:gd name="connsiteY77" fmla="*/ 3120828 h 6046908"/>
              <a:gd name="connsiteX78" fmla="*/ 2957506 w 4527226"/>
              <a:gd name="connsiteY78" fmla="*/ 3555168 h 6046908"/>
              <a:gd name="connsiteX79" fmla="*/ 3010846 w 4527226"/>
              <a:gd name="connsiteY79" fmla="*/ 3539928 h 6046908"/>
              <a:gd name="connsiteX80" fmla="*/ 3109906 w 4527226"/>
              <a:gd name="connsiteY80" fmla="*/ 3570408 h 6046908"/>
              <a:gd name="connsiteX81" fmla="*/ 3140386 w 4527226"/>
              <a:gd name="connsiteY81" fmla="*/ 3631368 h 6046908"/>
              <a:gd name="connsiteX82" fmla="*/ 3117526 w 4527226"/>
              <a:gd name="connsiteY82" fmla="*/ 3738048 h 6046908"/>
              <a:gd name="connsiteX83" fmla="*/ 3125146 w 4527226"/>
              <a:gd name="connsiteY83" fmla="*/ 4103808 h 6046908"/>
              <a:gd name="connsiteX84" fmla="*/ 3163246 w 4527226"/>
              <a:gd name="connsiteY84" fmla="*/ 4157148 h 6046908"/>
              <a:gd name="connsiteX85" fmla="*/ 3201346 w 4527226"/>
              <a:gd name="connsiteY85" fmla="*/ 4164768 h 6046908"/>
              <a:gd name="connsiteX86" fmla="*/ 3231826 w 4527226"/>
              <a:gd name="connsiteY86" fmla="*/ 4172388 h 6046908"/>
              <a:gd name="connsiteX87" fmla="*/ 3285166 w 4527226"/>
              <a:gd name="connsiteY87" fmla="*/ 4294308 h 6046908"/>
              <a:gd name="connsiteX88" fmla="*/ 3300406 w 4527226"/>
              <a:gd name="connsiteY88" fmla="*/ 4347648 h 6046908"/>
              <a:gd name="connsiteX89" fmla="*/ 3330886 w 4527226"/>
              <a:gd name="connsiteY89" fmla="*/ 4408608 h 6046908"/>
              <a:gd name="connsiteX90" fmla="*/ 3551866 w 4527226"/>
              <a:gd name="connsiteY90" fmla="*/ 4644828 h 6046908"/>
              <a:gd name="connsiteX91" fmla="*/ 3887146 w 4527226"/>
              <a:gd name="connsiteY91" fmla="*/ 5025828 h 6046908"/>
              <a:gd name="connsiteX92" fmla="*/ 4100506 w 4527226"/>
              <a:gd name="connsiteY92" fmla="*/ 5300148 h 6046908"/>
              <a:gd name="connsiteX93" fmla="*/ 4367206 w 4527226"/>
              <a:gd name="connsiteY93" fmla="*/ 5726868 h 6046908"/>
              <a:gd name="connsiteX94" fmla="*/ 4527226 w 4527226"/>
              <a:gd name="connsiteY94" fmla="*/ 6046908 h 6046908"/>
              <a:gd name="connsiteX0" fmla="*/ 709606 w 4527226"/>
              <a:gd name="connsiteY0" fmla="*/ 5025828 h 6046908"/>
              <a:gd name="connsiteX1" fmla="*/ 701986 w 4527226"/>
              <a:gd name="connsiteY1" fmla="*/ 5002968 h 6046908"/>
              <a:gd name="connsiteX2" fmla="*/ 968686 w 4527226"/>
              <a:gd name="connsiteY2" fmla="*/ 4682928 h 6046908"/>
              <a:gd name="connsiteX3" fmla="*/ 961066 w 4527226"/>
              <a:gd name="connsiteY3" fmla="*/ 4644828 h 6046908"/>
              <a:gd name="connsiteX4" fmla="*/ 1342066 w 4527226"/>
              <a:gd name="connsiteY4" fmla="*/ 4172388 h 6046908"/>
              <a:gd name="connsiteX5" fmla="*/ 1258246 w 4527226"/>
              <a:gd name="connsiteY5" fmla="*/ 4012368 h 6046908"/>
              <a:gd name="connsiteX6" fmla="*/ 1204906 w 4527226"/>
              <a:gd name="connsiteY6" fmla="*/ 3928548 h 6046908"/>
              <a:gd name="connsiteX7" fmla="*/ 1174426 w 4527226"/>
              <a:gd name="connsiteY7" fmla="*/ 3768528 h 6046908"/>
              <a:gd name="connsiteX8" fmla="*/ 1151566 w 4527226"/>
              <a:gd name="connsiteY8" fmla="*/ 3699948 h 6046908"/>
              <a:gd name="connsiteX9" fmla="*/ 1143946 w 4527226"/>
              <a:gd name="connsiteY9" fmla="*/ 3669468 h 6046908"/>
              <a:gd name="connsiteX10" fmla="*/ 1067746 w 4527226"/>
              <a:gd name="connsiteY10" fmla="*/ 3661848 h 6046908"/>
              <a:gd name="connsiteX11" fmla="*/ 938206 w 4527226"/>
              <a:gd name="connsiteY11" fmla="*/ 3669468 h 6046908"/>
              <a:gd name="connsiteX12" fmla="*/ 831526 w 4527226"/>
              <a:gd name="connsiteY12" fmla="*/ 3692328 h 6046908"/>
              <a:gd name="connsiteX13" fmla="*/ 610546 w 4527226"/>
              <a:gd name="connsiteY13" fmla="*/ 3738048 h 6046908"/>
              <a:gd name="connsiteX14" fmla="*/ 389566 w 4527226"/>
              <a:gd name="connsiteY14" fmla="*/ 3638988 h 6046908"/>
              <a:gd name="connsiteX15" fmla="*/ 381946 w 4527226"/>
              <a:gd name="connsiteY15" fmla="*/ 3326568 h 6046908"/>
              <a:gd name="connsiteX16" fmla="*/ 420046 w 4527226"/>
              <a:gd name="connsiteY16" fmla="*/ 3227508 h 6046908"/>
              <a:gd name="connsiteX17" fmla="*/ 389566 w 4527226"/>
              <a:gd name="connsiteY17" fmla="*/ 3166548 h 6046908"/>
              <a:gd name="connsiteX18" fmla="*/ 351466 w 4527226"/>
              <a:gd name="connsiteY18" fmla="*/ 3105588 h 6046908"/>
              <a:gd name="connsiteX19" fmla="*/ 397186 w 4527226"/>
              <a:gd name="connsiteY19" fmla="*/ 3021768 h 6046908"/>
              <a:gd name="connsiteX20" fmla="*/ 488626 w 4527226"/>
              <a:gd name="connsiteY20" fmla="*/ 2998908 h 6046908"/>
              <a:gd name="connsiteX21" fmla="*/ 471956 w 4527226"/>
              <a:gd name="connsiteY21" fmla="*/ 2942709 h 6046908"/>
              <a:gd name="connsiteX22" fmla="*/ 435286 w 4527226"/>
              <a:gd name="connsiteY22" fmla="*/ 2930328 h 6046908"/>
              <a:gd name="connsiteX23" fmla="*/ 389566 w 4527226"/>
              <a:gd name="connsiteY23" fmla="*/ 2930328 h 6046908"/>
              <a:gd name="connsiteX24" fmla="*/ 314000 w 4527226"/>
              <a:gd name="connsiteY24" fmla="*/ 2893495 h 6046908"/>
              <a:gd name="connsiteX25" fmla="*/ 320986 w 4527226"/>
              <a:gd name="connsiteY25" fmla="*/ 2846508 h 6046908"/>
              <a:gd name="connsiteX26" fmla="*/ 328606 w 4527226"/>
              <a:gd name="connsiteY26" fmla="*/ 2793168 h 6046908"/>
              <a:gd name="connsiteX27" fmla="*/ 313366 w 4527226"/>
              <a:gd name="connsiteY27" fmla="*/ 2732208 h 6046908"/>
              <a:gd name="connsiteX28" fmla="*/ 267646 w 4527226"/>
              <a:gd name="connsiteY28" fmla="*/ 2671248 h 6046908"/>
              <a:gd name="connsiteX29" fmla="*/ 176206 w 4527226"/>
              <a:gd name="connsiteY29" fmla="*/ 2656008 h 6046908"/>
              <a:gd name="connsiteX30" fmla="*/ 54286 w 4527226"/>
              <a:gd name="connsiteY30" fmla="*/ 2610288 h 6046908"/>
              <a:gd name="connsiteX31" fmla="*/ 7931 w 4527226"/>
              <a:gd name="connsiteY31" fmla="*/ 2563298 h 6046908"/>
              <a:gd name="connsiteX32" fmla="*/ 8566 w 4527226"/>
              <a:gd name="connsiteY32" fmla="*/ 2488368 h 6046908"/>
              <a:gd name="connsiteX33" fmla="*/ 92386 w 4527226"/>
              <a:gd name="connsiteY33" fmla="*/ 2335968 h 6046908"/>
              <a:gd name="connsiteX34" fmla="*/ 221926 w 4527226"/>
              <a:gd name="connsiteY34" fmla="*/ 2175948 h 6046908"/>
              <a:gd name="connsiteX35" fmla="*/ 282886 w 4527226"/>
              <a:gd name="connsiteY35" fmla="*/ 2084508 h 6046908"/>
              <a:gd name="connsiteX36" fmla="*/ 328606 w 4527226"/>
              <a:gd name="connsiteY36" fmla="*/ 1977828 h 6046908"/>
              <a:gd name="connsiteX37" fmla="*/ 359086 w 4527226"/>
              <a:gd name="connsiteY37" fmla="*/ 1871148 h 6046908"/>
              <a:gd name="connsiteX38" fmla="*/ 374326 w 4527226"/>
              <a:gd name="connsiteY38" fmla="*/ 1810188 h 6046908"/>
              <a:gd name="connsiteX39" fmla="*/ 343846 w 4527226"/>
              <a:gd name="connsiteY39" fmla="*/ 1756848 h 6046908"/>
              <a:gd name="connsiteX40" fmla="*/ 328606 w 4527226"/>
              <a:gd name="connsiteY40" fmla="*/ 1680648 h 6046908"/>
              <a:gd name="connsiteX41" fmla="*/ 412426 w 4527226"/>
              <a:gd name="connsiteY41" fmla="*/ 1474908 h 6046908"/>
              <a:gd name="connsiteX42" fmla="*/ 442906 w 4527226"/>
              <a:gd name="connsiteY42" fmla="*/ 1307268 h 6046908"/>
              <a:gd name="connsiteX43" fmla="*/ 465766 w 4527226"/>
              <a:gd name="connsiteY43" fmla="*/ 1192968 h 6046908"/>
              <a:gd name="connsiteX44" fmla="*/ 503866 w 4527226"/>
              <a:gd name="connsiteY44" fmla="*/ 1055808 h 6046908"/>
              <a:gd name="connsiteX45" fmla="*/ 557206 w 4527226"/>
              <a:gd name="connsiteY45" fmla="*/ 888168 h 6046908"/>
              <a:gd name="connsiteX46" fmla="*/ 503866 w 4527226"/>
              <a:gd name="connsiteY46" fmla="*/ 888168 h 6046908"/>
              <a:gd name="connsiteX47" fmla="*/ 412426 w 4527226"/>
              <a:gd name="connsiteY47" fmla="*/ 834828 h 6046908"/>
              <a:gd name="connsiteX48" fmla="*/ 328606 w 4527226"/>
              <a:gd name="connsiteY48" fmla="*/ 789108 h 6046908"/>
              <a:gd name="connsiteX49" fmla="*/ 260026 w 4527226"/>
              <a:gd name="connsiteY49" fmla="*/ 773868 h 6046908"/>
              <a:gd name="connsiteX50" fmla="*/ 214306 w 4527226"/>
              <a:gd name="connsiteY50" fmla="*/ 751008 h 6046908"/>
              <a:gd name="connsiteX51" fmla="*/ 260026 w 4527226"/>
              <a:gd name="connsiteY51" fmla="*/ 674808 h 6046908"/>
              <a:gd name="connsiteX52" fmla="*/ 374326 w 4527226"/>
              <a:gd name="connsiteY52" fmla="*/ 606228 h 6046908"/>
              <a:gd name="connsiteX53" fmla="*/ 557206 w 4527226"/>
              <a:gd name="connsiteY53" fmla="*/ 507168 h 6046908"/>
              <a:gd name="connsiteX54" fmla="*/ 656266 w 4527226"/>
              <a:gd name="connsiteY54" fmla="*/ 423348 h 6046908"/>
              <a:gd name="connsiteX55" fmla="*/ 892486 w 4527226"/>
              <a:gd name="connsiteY55" fmla="*/ 232848 h 6046908"/>
              <a:gd name="connsiteX56" fmla="*/ 1174426 w 4527226"/>
              <a:gd name="connsiteY56" fmla="*/ 80448 h 6046908"/>
              <a:gd name="connsiteX57" fmla="*/ 1593526 w 4527226"/>
              <a:gd name="connsiteY57" fmla="*/ 11868 h 6046908"/>
              <a:gd name="connsiteX58" fmla="*/ 1944046 w 4527226"/>
              <a:gd name="connsiteY58" fmla="*/ 4248 h 6046908"/>
              <a:gd name="connsiteX59" fmla="*/ 2172646 w 4527226"/>
              <a:gd name="connsiteY59" fmla="*/ 4248 h 6046908"/>
              <a:gd name="connsiteX60" fmla="*/ 2393626 w 4527226"/>
              <a:gd name="connsiteY60" fmla="*/ 57588 h 6046908"/>
              <a:gd name="connsiteX61" fmla="*/ 2667946 w 4527226"/>
              <a:gd name="connsiteY61" fmla="*/ 133788 h 6046908"/>
              <a:gd name="connsiteX62" fmla="*/ 2820346 w 4527226"/>
              <a:gd name="connsiteY62" fmla="*/ 202368 h 6046908"/>
              <a:gd name="connsiteX63" fmla="*/ 3102286 w 4527226"/>
              <a:gd name="connsiteY63" fmla="*/ 400488 h 6046908"/>
              <a:gd name="connsiteX64" fmla="*/ 3285166 w 4527226"/>
              <a:gd name="connsiteY64" fmla="*/ 651948 h 6046908"/>
              <a:gd name="connsiteX65" fmla="*/ 3407086 w 4527226"/>
              <a:gd name="connsiteY65" fmla="*/ 918648 h 6046908"/>
              <a:gd name="connsiteX66" fmla="*/ 3475666 w 4527226"/>
              <a:gd name="connsiteY66" fmla="*/ 1238688 h 6046908"/>
              <a:gd name="connsiteX67" fmla="*/ 3506146 w 4527226"/>
              <a:gd name="connsiteY67" fmla="*/ 1543488 h 6046908"/>
              <a:gd name="connsiteX68" fmla="*/ 3506146 w 4527226"/>
              <a:gd name="connsiteY68" fmla="*/ 1962588 h 6046908"/>
              <a:gd name="connsiteX69" fmla="*/ 3338506 w 4527226"/>
              <a:gd name="connsiteY69" fmla="*/ 2305488 h 6046908"/>
              <a:gd name="connsiteX70" fmla="*/ 3254686 w 4527226"/>
              <a:gd name="connsiteY70" fmla="*/ 2473128 h 6046908"/>
              <a:gd name="connsiteX71" fmla="*/ 3132766 w 4527226"/>
              <a:gd name="connsiteY71" fmla="*/ 2663628 h 6046908"/>
              <a:gd name="connsiteX72" fmla="*/ 3071806 w 4527226"/>
              <a:gd name="connsiteY72" fmla="*/ 2838888 h 6046908"/>
              <a:gd name="connsiteX73" fmla="*/ 3064186 w 4527226"/>
              <a:gd name="connsiteY73" fmla="*/ 2915088 h 6046908"/>
              <a:gd name="connsiteX74" fmla="*/ 3018466 w 4527226"/>
              <a:gd name="connsiteY74" fmla="*/ 3014148 h 6046908"/>
              <a:gd name="connsiteX75" fmla="*/ 2980366 w 4527226"/>
              <a:gd name="connsiteY75" fmla="*/ 3082728 h 6046908"/>
              <a:gd name="connsiteX76" fmla="*/ 2957506 w 4527226"/>
              <a:gd name="connsiteY76" fmla="*/ 3120828 h 6046908"/>
              <a:gd name="connsiteX77" fmla="*/ 2957506 w 4527226"/>
              <a:gd name="connsiteY77" fmla="*/ 3555168 h 6046908"/>
              <a:gd name="connsiteX78" fmla="*/ 3010846 w 4527226"/>
              <a:gd name="connsiteY78" fmla="*/ 3539928 h 6046908"/>
              <a:gd name="connsiteX79" fmla="*/ 3109906 w 4527226"/>
              <a:gd name="connsiteY79" fmla="*/ 3570408 h 6046908"/>
              <a:gd name="connsiteX80" fmla="*/ 3140386 w 4527226"/>
              <a:gd name="connsiteY80" fmla="*/ 3631368 h 6046908"/>
              <a:gd name="connsiteX81" fmla="*/ 3117526 w 4527226"/>
              <a:gd name="connsiteY81" fmla="*/ 3738048 h 6046908"/>
              <a:gd name="connsiteX82" fmla="*/ 3125146 w 4527226"/>
              <a:gd name="connsiteY82" fmla="*/ 4103808 h 6046908"/>
              <a:gd name="connsiteX83" fmla="*/ 3163246 w 4527226"/>
              <a:gd name="connsiteY83" fmla="*/ 4157148 h 6046908"/>
              <a:gd name="connsiteX84" fmla="*/ 3201346 w 4527226"/>
              <a:gd name="connsiteY84" fmla="*/ 4164768 h 6046908"/>
              <a:gd name="connsiteX85" fmla="*/ 3231826 w 4527226"/>
              <a:gd name="connsiteY85" fmla="*/ 4172388 h 6046908"/>
              <a:gd name="connsiteX86" fmla="*/ 3285166 w 4527226"/>
              <a:gd name="connsiteY86" fmla="*/ 4294308 h 6046908"/>
              <a:gd name="connsiteX87" fmla="*/ 3300406 w 4527226"/>
              <a:gd name="connsiteY87" fmla="*/ 4347648 h 6046908"/>
              <a:gd name="connsiteX88" fmla="*/ 3330886 w 4527226"/>
              <a:gd name="connsiteY88" fmla="*/ 4408608 h 6046908"/>
              <a:gd name="connsiteX89" fmla="*/ 3551866 w 4527226"/>
              <a:gd name="connsiteY89" fmla="*/ 4644828 h 6046908"/>
              <a:gd name="connsiteX90" fmla="*/ 3887146 w 4527226"/>
              <a:gd name="connsiteY90" fmla="*/ 5025828 h 6046908"/>
              <a:gd name="connsiteX91" fmla="*/ 4100506 w 4527226"/>
              <a:gd name="connsiteY91" fmla="*/ 5300148 h 6046908"/>
              <a:gd name="connsiteX92" fmla="*/ 4367206 w 4527226"/>
              <a:gd name="connsiteY92" fmla="*/ 5726868 h 6046908"/>
              <a:gd name="connsiteX93" fmla="*/ 4527226 w 4527226"/>
              <a:gd name="connsiteY93" fmla="*/ 6046908 h 6046908"/>
              <a:gd name="connsiteX0" fmla="*/ 701986 w 4527226"/>
              <a:gd name="connsiteY0" fmla="*/ 5002968 h 6046908"/>
              <a:gd name="connsiteX1" fmla="*/ 968686 w 4527226"/>
              <a:gd name="connsiteY1" fmla="*/ 4682928 h 6046908"/>
              <a:gd name="connsiteX2" fmla="*/ 961066 w 4527226"/>
              <a:gd name="connsiteY2" fmla="*/ 4644828 h 6046908"/>
              <a:gd name="connsiteX3" fmla="*/ 1342066 w 4527226"/>
              <a:gd name="connsiteY3" fmla="*/ 4172388 h 6046908"/>
              <a:gd name="connsiteX4" fmla="*/ 1258246 w 4527226"/>
              <a:gd name="connsiteY4" fmla="*/ 4012368 h 6046908"/>
              <a:gd name="connsiteX5" fmla="*/ 1204906 w 4527226"/>
              <a:gd name="connsiteY5" fmla="*/ 3928548 h 6046908"/>
              <a:gd name="connsiteX6" fmla="*/ 1174426 w 4527226"/>
              <a:gd name="connsiteY6" fmla="*/ 3768528 h 6046908"/>
              <a:gd name="connsiteX7" fmla="*/ 1151566 w 4527226"/>
              <a:gd name="connsiteY7" fmla="*/ 3699948 h 6046908"/>
              <a:gd name="connsiteX8" fmla="*/ 1143946 w 4527226"/>
              <a:gd name="connsiteY8" fmla="*/ 3669468 h 6046908"/>
              <a:gd name="connsiteX9" fmla="*/ 1067746 w 4527226"/>
              <a:gd name="connsiteY9" fmla="*/ 3661848 h 6046908"/>
              <a:gd name="connsiteX10" fmla="*/ 938206 w 4527226"/>
              <a:gd name="connsiteY10" fmla="*/ 3669468 h 6046908"/>
              <a:gd name="connsiteX11" fmla="*/ 831526 w 4527226"/>
              <a:gd name="connsiteY11" fmla="*/ 3692328 h 6046908"/>
              <a:gd name="connsiteX12" fmla="*/ 610546 w 4527226"/>
              <a:gd name="connsiteY12" fmla="*/ 3738048 h 6046908"/>
              <a:gd name="connsiteX13" fmla="*/ 389566 w 4527226"/>
              <a:gd name="connsiteY13" fmla="*/ 3638988 h 6046908"/>
              <a:gd name="connsiteX14" fmla="*/ 381946 w 4527226"/>
              <a:gd name="connsiteY14" fmla="*/ 3326568 h 6046908"/>
              <a:gd name="connsiteX15" fmla="*/ 420046 w 4527226"/>
              <a:gd name="connsiteY15" fmla="*/ 3227508 h 6046908"/>
              <a:gd name="connsiteX16" fmla="*/ 389566 w 4527226"/>
              <a:gd name="connsiteY16" fmla="*/ 3166548 h 6046908"/>
              <a:gd name="connsiteX17" fmla="*/ 351466 w 4527226"/>
              <a:gd name="connsiteY17" fmla="*/ 3105588 h 6046908"/>
              <a:gd name="connsiteX18" fmla="*/ 397186 w 4527226"/>
              <a:gd name="connsiteY18" fmla="*/ 3021768 h 6046908"/>
              <a:gd name="connsiteX19" fmla="*/ 488626 w 4527226"/>
              <a:gd name="connsiteY19" fmla="*/ 2998908 h 6046908"/>
              <a:gd name="connsiteX20" fmla="*/ 471956 w 4527226"/>
              <a:gd name="connsiteY20" fmla="*/ 2942709 h 6046908"/>
              <a:gd name="connsiteX21" fmla="*/ 435286 w 4527226"/>
              <a:gd name="connsiteY21" fmla="*/ 2930328 h 6046908"/>
              <a:gd name="connsiteX22" fmla="*/ 389566 w 4527226"/>
              <a:gd name="connsiteY22" fmla="*/ 2930328 h 6046908"/>
              <a:gd name="connsiteX23" fmla="*/ 314000 w 4527226"/>
              <a:gd name="connsiteY23" fmla="*/ 2893495 h 6046908"/>
              <a:gd name="connsiteX24" fmla="*/ 320986 w 4527226"/>
              <a:gd name="connsiteY24" fmla="*/ 2846508 h 6046908"/>
              <a:gd name="connsiteX25" fmla="*/ 328606 w 4527226"/>
              <a:gd name="connsiteY25" fmla="*/ 2793168 h 6046908"/>
              <a:gd name="connsiteX26" fmla="*/ 313366 w 4527226"/>
              <a:gd name="connsiteY26" fmla="*/ 2732208 h 6046908"/>
              <a:gd name="connsiteX27" fmla="*/ 267646 w 4527226"/>
              <a:gd name="connsiteY27" fmla="*/ 2671248 h 6046908"/>
              <a:gd name="connsiteX28" fmla="*/ 176206 w 4527226"/>
              <a:gd name="connsiteY28" fmla="*/ 2656008 h 6046908"/>
              <a:gd name="connsiteX29" fmla="*/ 54286 w 4527226"/>
              <a:gd name="connsiteY29" fmla="*/ 2610288 h 6046908"/>
              <a:gd name="connsiteX30" fmla="*/ 7931 w 4527226"/>
              <a:gd name="connsiteY30" fmla="*/ 2563298 h 6046908"/>
              <a:gd name="connsiteX31" fmla="*/ 8566 w 4527226"/>
              <a:gd name="connsiteY31" fmla="*/ 2488368 h 6046908"/>
              <a:gd name="connsiteX32" fmla="*/ 92386 w 4527226"/>
              <a:gd name="connsiteY32" fmla="*/ 2335968 h 6046908"/>
              <a:gd name="connsiteX33" fmla="*/ 221926 w 4527226"/>
              <a:gd name="connsiteY33" fmla="*/ 2175948 h 6046908"/>
              <a:gd name="connsiteX34" fmla="*/ 282886 w 4527226"/>
              <a:gd name="connsiteY34" fmla="*/ 2084508 h 6046908"/>
              <a:gd name="connsiteX35" fmla="*/ 328606 w 4527226"/>
              <a:gd name="connsiteY35" fmla="*/ 1977828 h 6046908"/>
              <a:gd name="connsiteX36" fmla="*/ 359086 w 4527226"/>
              <a:gd name="connsiteY36" fmla="*/ 1871148 h 6046908"/>
              <a:gd name="connsiteX37" fmla="*/ 374326 w 4527226"/>
              <a:gd name="connsiteY37" fmla="*/ 1810188 h 6046908"/>
              <a:gd name="connsiteX38" fmla="*/ 343846 w 4527226"/>
              <a:gd name="connsiteY38" fmla="*/ 1756848 h 6046908"/>
              <a:gd name="connsiteX39" fmla="*/ 328606 w 4527226"/>
              <a:gd name="connsiteY39" fmla="*/ 1680648 h 6046908"/>
              <a:gd name="connsiteX40" fmla="*/ 412426 w 4527226"/>
              <a:gd name="connsiteY40" fmla="*/ 1474908 h 6046908"/>
              <a:gd name="connsiteX41" fmla="*/ 442906 w 4527226"/>
              <a:gd name="connsiteY41" fmla="*/ 1307268 h 6046908"/>
              <a:gd name="connsiteX42" fmla="*/ 465766 w 4527226"/>
              <a:gd name="connsiteY42" fmla="*/ 1192968 h 6046908"/>
              <a:gd name="connsiteX43" fmla="*/ 503866 w 4527226"/>
              <a:gd name="connsiteY43" fmla="*/ 1055808 h 6046908"/>
              <a:gd name="connsiteX44" fmla="*/ 557206 w 4527226"/>
              <a:gd name="connsiteY44" fmla="*/ 888168 h 6046908"/>
              <a:gd name="connsiteX45" fmla="*/ 503866 w 4527226"/>
              <a:gd name="connsiteY45" fmla="*/ 888168 h 6046908"/>
              <a:gd name="connsiteX46" fmla="*/ 412426 w 4527226"/>
              <a:gd name="connsiteY46" fmla="*/ 834828 h 6046908"/>
              <a:gd name="connsiteX47" fmla="*/ 328606 w 4527226"/>
              <a:gd name="connsiteY47" fmla="*/ 789108 h 6046908"/>
              <a:gd name="connsiteX48" fmla="*/ 260026 w 4527226"/>
              <a:gd name="connsiteY48" fmla="*/ 773868 h 6046908"/>
              <a:gd name="connsiteX49" fmla="*/ 214306 w 4527226"/>
              <a:gd name="connsiteY49" fmla="*/ 751008 h 6046908"/>
              <a:gd name="connsiteX50" fmla="*/ 260026 w 4527226"/>
              <a:gd name="connsiteY50" fmla="*/ 674808 h 6046908"/>
              <a:gd name="connsiteX51" fmla="*/ 374326 w 4527226"/>
              <a:gd name="connsiteY51" fmla="*/ 606228 h 6046908"/>
              <a:gd name="connsiteX52" fmla="*/ 557206 w 4527226"/>
              <a:gd name="connsiteY52" fmla="*/ 507168 h 6046908"/>
              <a:gd name="connsiteX53" fmla="*/ 656266 w 4527226"/>
              <a:gd name="connsiteY53" fmla="*/ 423348 h 6046908"/>
              <a:gd name="connsiteX54" fmla="*/ 892486 w 4527226"/>
              <a:gd name="connsiteY54" fmla="*/ 232848 h 6046908"/>
              <a:gd name="connsiteX55" fmla="*/ 1174426 w 4527226"/>
              <a:gd name="connsiteY55" fmla="*/ 80448 h 6046908"/>
              <a:gd name="connsiteX56" fmla="*/ 1593526 w 4527226"/>
              <a:gd name="connsiteY56" fmla="*/ 11868 h 6046908"/>
              <a:gd name="connsiteX57" fmla="*/ 1944046 w 4527226"/>
              <a:gd name="connsiteY57" fmla="*/ 4248 h 6046908"/>
              <a:gd name="connsiteX58" fmla="*/ 2172646 w 4527226"/>
              <a:gd name="connsiteY58" fmla="*/ 4248 h 6046908"/>
              <a:gd name="connsiteX59" fmla="*/ 2393626 w 4527226"/>
              <a:gd name="connsiteY59" fmla="*/ 57588 h 6046908"/>
              <a:gd name="connsiteX60" fmla="*/ 2667946 w 4527226"/>
              <a:gd name="connsiteY60" fmla="*/ 133788 h 6046908"/>
              <a:gd name="connsiteX61" fmla="*/ 2820346 w 4527226"/>
              <a:gd name="connsiteY61" fmla="*/ 202368 h 6046908"/>
              <a:gd name="connsiteX62" fmla="*/ 3102286 w 4527226"/>
              <a:gd name="connsiteY62" fmla="*/ 400488 h 6046908"/>
              <a:gd name="connsiteX63" fmla="*/ 3285166 w 4527226"/>
              <a:gd name="connsiteY63" fmla="*/ 651948 h 6046908"/>
              <a:gd name="connsiteX64" fmla="*/ 3407086 w 4527226"/>
              <a:gd name="connsiteY64" fmla="*/ 918648 h 6046908"/>
              <a:gd name="connsiteX65" fmla="*/ 3475666 w 4527226"/>
              <a:gd name="connsiteY65" fmla="*/ 1238688 h 6046908"/>
              <a:gd name="connsiteX66" fmla="*/ 3506146 w 4527226"/>
              <a:gd name="connsiteY66" fmla="*/ 1543488 h 6046908"/>
              <a:gd name="connsiteX67" fmla="*/ 3506146 w 4527226"/>
              <a:gd name="connsiteY67" fmla="*/ 1962588 h 6046908"/>
              <a:gd name="connsiteX68" fmla="*/ 3338506 w 4527226"/>
              <a:gd name="connsiteY68" fmla="*/ 2305488 h 6046908"/>
              <a:gd name="connsiteX69" fmla="*/ 3254686 w 4527226"/>
              <a:gd name="connsiteY69" fmla="*/ 2473128 h 6046908"/>
              <a:gd name="connsiteX70" fmla="*/ 3132766 w 4527226"/>
              <a:gd name="connsiteY70" fmla="*/ 2663628 h 6046908"/>
              <a:gd name="connsiteX71" fmla="*/ 3071806 w 4527226"/>
              <a:gd name="connsiteY71" fmla="*/ 2838888 h 6046908"/>
              <a:gd name="connsiteX72" fmla="*/ 3064186 w 4527226"/>
              <a:gd name="connsiteY72" fmla="*/ 2915088 h 6046908"/>
              <a:gd name="connsiteX73" fmla="*/ 3018466 w 4527226"/>
              <a:gd name="connsiteY73" fmla="*/ 3014148 h 6046908"/>
              <a:gd name="connsiteX74" fmla="*/ 2980366 w 4527226"/>
              <a:gd name="connsiteY74" fmla="*/ 3082728 h 6046908"/>
              <a:gd name="connsiteX75" fmla="*/ 2957506 w 4527226"/>
              <a:gd name="connsiteY75" fmla="*/ 3120828 h 6046908"/>
              <a:gd name="connsiteX76" fmla="*/ 2957506 w 4527226"/>
              <a:gd name="connsiteY76" fmla="*/ 3555168 h 6046908"/>
              <a:gd name="connsiteX77" fmla="*/ 3010846 w 4527226"/>
              <a:gd name="connsiteY77" fmla="*/ 3539928 h 6046908"/>
              <a:gd name="connsiteX78" fmla="*/ 3109906 w 4527226"/>
              <a:gd name="connsiteY78" fmla="*/ 3570408 h 6046908"/>
              <a:gd name="connsiteX79" fmla="*/ 3140386 w 4527226"/>
              <a:gd name="connsiteY79" fmla="*/ 3631368 h 6046908"/>
              <a:gd name="connsiteX80" fmla="*/ 3117526 w 4527226"/>
              <a:gd name="connsiteY80" fmla="*/ 3738048 h 6046908"/>
              <a:gd name="connsiteX81" fmla="*/ 3125146 w 4527226"/>
              <a:gd name="connsiteY81" fmla="*/ 4103808 h 6046908"/>
              <a:gd name="connsiteX82" fmla="*/ 3163246 w 4527226"/>
              <a:gd name="connsiteY82" fmla="*/ 4157148 h 6046908"/>
              <a:gd name="connsiteX83" fmla="*/ 3201346 w 4527226"/>
              <a:gd name="connsiteY83" fmla="*/ 4164768 h 6046908"/>
              <a:gd name="connsiteX84" fmla="*/ 3231826 w 4527226"/>
              <a:gd name="connsiteY84" fmla="*/ 4172388 h 6046908"/>
              <a:gd name="connsiteX85" fmla="*/ 3285166 w 4527226"/>
              <a:gd name="connsiteY85" fmla="*/ 4294308 h 6046908"/>
              <a:gd name="connsiteX86" fmla="*/ 3300406 w 4527226"/>
              <a:gd name="connsiteY86" fmla="*/ 4347648 h 6046908"/>
              <a:gd name="connsiteX87" fmla="*/ 3330886 w 4527226"/>
              <a:gd name="connsiteY87" fmla="*/ 4408608 h 6046908"/>
              <a:gd name="connsiteX88" fmla="*/ 3551866 w 4527226"/>
              <a:gd name="connsiteY88" fmla="*/ 4644828 h 6046908"/>
              <a:gd name="connsiteX89" fmla="*/ 3887146 w 4527226"/>
              <a:gd name="connsiteY89" fmla="*/ 5025828 h 6046908"/>
              <a:gd name="connsiteX90" fmla="*/ 4100506 w 4527226"/>
              <a:gd name="connsiteY90" fmla="*/ 5300148 h 6046908"/>
              <a:gd name="connsiteX91" fmla="*/ 4367206 w 4527226"/>
              <a:gd name="connsiteY91" fmla="*/ 5726868 h 6046908"/>
              <a:gd name="connsiteX92" fmla="*/ 4527226 w 4527226"/>
              <a:gd name="connsiteY92" fmla="*/ 6046908 h 6046908"/>
              <a:gd name="connsiteX0" fmla="*/ 701986 w 4527226"/>
              <a:gd name="connsiteY0" fmla="*/ 5002968 h 6046908"/>
              <a:gd name="connsiteX1" fmla="*/ 961066 w 4527226"/>
              <a:gd name="connsiteY1" fmla="*/ 4644828 h 6046908"/>
              <a:gd name="connsiteX2" fmla="*/ 1342066 w 4527226"/>
              <a:gd name="connsiteY2" fmla="*/ 4172388 h 6046908"/>
              <a:gd name="connsiteX3" fmla="*/ 1258246 w 4527226"/>
              <a:gd name="connsiteY3" fmla="*/ 4012368 h 6046908"/>
              <a:gd name="connsiteX4" fmla="*/ 1204906 w 4527226"/>
              <a:gd name="connsiteY4" fmla="*/ 3928548 h 6046908"/>
              <a:gd name="connsiteX5" fmla="*/ 1174426 w 4527226"/>
              <a:gd name="connsiteY5" fmla="*/ 3768528 h 6046908"/>
              <a:gd name="connsiteX6" fmla="*/ 1151566 w 4527226"/>
              <a:gd name="connsiteY6" fmla="*/ 3699948 h 6046908"/>
              <a:gd name="connsiteX7" fmla="*/ 1143946 w 4527226"/>
              <a:gd name="connsiteY7" fmla="*/ 3669468 h 6046908"/>
              <a:gd name="connsiteX8" fmla="*/ 1067746 w 4527226"/>
              <a:gd name="connsiteY8" fmla="*/ 3661848 h 6046908"/>
              <a:gd name="connsiteX9" fmla="*/ 938206 w 4527226"/>
              <a:gd name="connsiteY9" fmla="*/ 3669468 h 6046908"/>
              <a:gd name="connsiteX10" fmla="*/ 831526 w 4527226"/>
              <a:gd name="connsiteY10" fmla="*/ 3692328 h 6046908"/>
              <a:gd name="connsiteX11" fmla="*/ 610546 w 4527226"/>
              <a:gd name="connsiteY11" fmla="*/ 3738048 h 6046908"/>
              <a:gd name="connsiteX12" fmla="*/ 389566 w 4527226"/>
              <a:gd name="connsiteY12" fmla="*/ 3638988 h 6046908"/>
              <a:gd name="connsiteX13" fmla="*/ 381946 w 4527226"/>
              <a:gd name="connsiteY13" fmla="*/ 3326568 h 6046908"/>
              <a:gd name="connsiteX14" fmla="*/ 420046 w 4527226"/>
              <a:gd name="connsiteY14" fmla="*/ 3227508 h 6046908"/>
              <a:gd name="connsiteX15" fmla="*/ 389566 w 4527226"/>
              <a:gd name="connsiteY15" fmla="*/ 3166548 h 6046908"/>
              <a:gd name="connsiteX16" fmla="*/ 351466 w 4527226"/>
              <a:gd name="connsiteY16" fmla="*/ 3105588 h 6046908"/>
              <a:gd name="connsiteX17" fmla="*/ 397186 w 4527226"/>
              <a:gd name="connsiteY17" fmla="*/ 3021768 h 6046908"/>
              <a:gd name="connsiteX18" fmla="*/ 488626 w 4527226"/>
              <a:gd name="connsiteY18" fmla="*/ 2998908 h 6046908"/>
              <a:gd name="connsiteX19" fmla="*/ 471956 w 4527226"/>
              <a:gd name="connsiteY19" fmla="*/ 2942709 h 6046908"/>
              <a:gd name="connsiteX20" fmla="*/ 435286 w 4527226"/>
              <a:gd name="connsiteY20" fmla="*/ 2930328 h 6046908"/>
              <a:gd name="connsiteX21" fmla="*/ 389566 w 4527226"/>
              <a:gd name="connsiteY21" fmla="*/ 2930328 h 6046908"/>
              <a:gd name="connsiteX22" fmla="*/ 314000 w 4527226"/>
              <a:gd name="connsiteY22" fmla="*/ 2893495 h 6046908"/>
              <a:gd name="connsiteX23" fmla="*/ 320986 w 4527226"/>
              <a:gd name="connsiteY23" fmla="*/ 2846508 h 6046908"/>
              <a:gd name="connsiteX24" fmla="*/ 328606 w 4527226"/>
              <a:gd name="connsiteY24" fmla="*/ 2793168 h 6046908"/>
              <a:gd name="connsiteX25" fmla="*/ 313366 w 4527226"/>
              <a:gd name="connsiteY25" fmla="*/ 2732208 h 6046908"/>
              <a:gd name="connsiteX26" fmla="*/ 267646 w 4527226"/>
              <a:gd name="connsiteY26" fmla="*/ 2671248 h 6046908"/>
              <a:gd name="connsiteX27" fmla="*/ 176206 w 4527226"/>
              <a:gd name="connsiteY27" fmla="*/ 2656008 h 6046908"/>
              <a:gd name="connsiteX28" fmla="*/ 54286 w 4527226"/>
              <a:gd name="connsiteY28" fmla="*/ 2610288 h 6046908"/>
              <a:gd name="connsiteX29" fmla="*/ 7931 w 4527226"/>
              <a:gd name="connsiteY29" fmla="*/ 2563298 h 6046908"/>
              <a:gd name="connsiteX30" fmla="*/ 8566 w 4527226"/>
              <a:gd name="connsiteY30" fmla="*/ 2488368 h 6046908"/>
              <a:gd name="connsiteX31" fmla="*/ 92386 w 4527226"/>
              <a:gd name="connsiteY31" fmla="*/ 2335968 h 6046908"/>
              <a:gd name="connsiteX32" fmla="*/ 221926 w 4527226"/>
              <a:gd name="connsiteY32" fmla="*/ 2175948 h 6046908"/>
              <a:gd name="connsiteX33" fmla="*/ 282886 w 4527226"/>
              <a:gd name="connsiteY33" fmla="*/ 2084508 h 6046908"/>
              <a:gd name="connsiteX34" fmla="*/ 328606 w 4527226"/>
              <a:gd name="connsiteY34" fmla="*/ 1977828 h 6046908"/>
              <a:gd name="connsiteX35" fmla="*/ 359086 w 4527226"/>
              <a:gd name="connsiteY35" fmla="*/ 1871148 h 6046908"/>
              <a:gd name="connsiteX36" fmla="*/ 374326 w 4527226"/>
              <a:gd name="connsiteY36" fmla="*/ 1810188 h 6046908"/>
              <a:gd name="connsiteX37" fmla="*/ 343846 w 4527226"/>
              <a:gd name="connsiteY37" fmla="*/ 1756848 h 6046908"/>
              <a:gd name="connsiteX38" fmla="*/ 328606 w 4527226"/>
              <a:gd name="connsiteY38" fmla="*/ 1680648 h 6046908"/>
              <a:gd name="connsiteX39" fmla="*/ 412426 w 4527226"/>
              <a:gd name="connsiteY39" fmla="*/ 1474908 h 6046908"/>
              <a:gd name="connsiteX40" fmla="*/ 442906 w 4527226"/>
              <a:gd name="connsiteY40" fmla="*/ 1307268 h 6046908"/>
              <a:gd name="connsiteX41" fmla="*/ 465766 w 4527226"/>
              <a:gd name="connsiteY41" fmla="*/ 1192968 h 6046908"/>
              <a:gd name="connsiteX42" fmla="*/ 503866 w 4527226"/>
              <a:gd name="connsiteY42" fmla="*/ 1055808 h 6046908"/>
              <a:gd name="connsiteX43" fmla="*/ 557206 w 4527226"/>
              <a:gd name="connsiteY43" fmla="*/ 888168 h 6046908"/>
              <a:gd name="connsiteX44" fmla="*/ 503866 w 4527226"/>
              <a:gd name="connsiteY44" fmla="*/ 888168 h 6046908"/>
              <a:gd name="connsiteX45" fmla="*/ 412426 w 4527226"/>
              <a:gd name="connsiteY45" fmla="*/ 834828 h 6046908"/>
              <a:gd name="connsiteX46" fmla="*/ 328606 w 4527226"/>
              <a:gd name="connsiteY46" fmla="*/ 789108 h 6046908"/>
              <a:gd name="connsiteX47" fmla="*/ 260026 w 4527226"/>
              <a:gd name="connsiteY47" fmla="*/ 773868 h 6046908"/>
              <a:gd name="connsiteX48" fmla="*/ 214306 w 4527226"/>
              <a:gd name="connsiteY48" fmla="*/ 751008 h 6046908"/>
              <a:gd name="connsiteX49" fmla="*/ 260026 w 4527226"/>
              <a:gd name="connsiteY49" fmla="*/ 674808 h 6046908"/>
              <a:gd name="connsiteX50" fmla="*/ 374326 w 4527226"/>
              <a:gd name="connsiteY50" fmla="*/ 606228 h 6046908"/>
              <a:gd name="connsiteX51" fmla="*/ 557206 w 4527226"/>
              <a:gd name="connsiteY51" fmla="*/ 507168 h 6046908"/>
              <a:gd name="connsiteX52" fmla="*/ 656266 w 4527226"/>
              <a:gd name="connsiteY52" fmla="*/ 423348 h 6046908"/>
              <a:gd name="connsiteX53" fmla="*/ 892486 w 4527226"/>
              <a:gd name="connsiteY53" fmla="*/ 232848 h 6046908"/>
              <a:gd name="connsiteX54" fmla="*/ 1174426 w 4527226"/>
              <a:gd name="connsiteY54" fmla="*/ 80448 h 6046908"/>
              <a:gd name="connsiteX55" fmla="*/ 1593526 w 4527226"/>
              <a:gd name="connsiteY55" fmla="*/ 11868 h 6046908"/>
              <a:gd name="connsiteX56" fmla="*/ 1944046 w 4527226"/>
              <a:gd name="connsiteY56" fmla="*/ 4248 h 6046908"/>
              <a:gd name="connsiteX57" fmla="*/ 2172646 w 4527226"/>
              <a:gd name="connsiteY57" fmla="*/ 4248 h 6046908"/>
              <a:gd name="connsiteX58" fmla="*/ 2393626 w 4527226"/>
              <a:gd name="connsiteY58" fmla="*/ 57588 h 6046908"/>
              <a:gd name="connsiteX59" fmla="*/ 2667946 w 4527226"/>
              <a:gd name="connsiteY59" fmla="*/ 133788 h 6046908"/>
              <a:gd name="connsiteX60" fmla="*/ 2820346 w 4527226"/>
              <a:gd name="connsiteY60" fmla="*/ 202368 h 6046908"/>
              <a:gd name="connsiteX61" fmla="*/ 3102286 w 4527226"/>
              <a:gd name="connsiteY61" fmla="*/ 400488 h 6046908"/>
              <a:gd name="connsiteX62" fmla="*/ 3285166 w 4527226"/>
              <a:gd name="connsiteY62" fmla="*/ 651948 h 6046908"/>
              <a:gd name="connsiteX63" fmla="*/ 3407086 w 4527226"/>
              <a:gd name="connsiteY63" fmla="*/ 918648 h 6046908"/>
              <a:gd name="connsiteX64" fmla="*/ 3475666 w 4527226"/>
              <a:gd name="connsiteY64" fmla="*/ 1238688 h 6046908"/>
              <a:gd name="connsiteX65" fmla="*/ 3506146 w 4527226"/>
              <a:gd name="connsiteY65" fmla="*/ 1543488 h 6046908"/>
              <a:gd name="connsiteX66" fmla="*/ 3506146 w 4527226"/>
              <a:gd name="connsiteY66" fmla="*/ 1962588 h 6046908"/>
              <a:gd name="connsiteX67" fmla="*/ 3338506 w 4527226"/>
              <a:gd name="connsiteY67" fmla="*/ 2305488 h 6046908"/>
              <a:gd name="connsiteX68" fmla="*/ 3254686 w 4527226"/>
              <a:gd name="connsiteY68" fmla="*/ 2473128 h 6046908"/>
              <a:gd name="connsiteX69" fmla="*/ 3132766 w 4527226"/>
              <a:gd name="connsiteY69" fmla="*/ 2663628 h 6046908"/>
              <a:gd name="connsiteX70" fmla="*/ 3071806 w 4527226"/>
              <a:gd name="connsiteY70" fmla="*/ 2838888 h 6046908"/>
              <a:gd name="connsiteX71" fmla="*/ 3064186 w 4527226"/>
              <a:gd name="connsiteY71" fmla="*/ 2915088 h 6046908"/>
              <a:gd name="connsiteX72" fmla="*/ 3018466 w 4527226"/>
              <a:gd name="connsiteY72" fmla="*/ 3014148 h 6046908"/>
              <a:gd name="connsiteX73" fmla="*/ 2980366 w 4527226"/>
              <a:gd name="connsiteY73" fmla="*/ 3082728 h 6046908"/>
              <a:gd name="connsiteX74" fmla="*/ 2957506 w 4527226"/>
              <a:gd name="connsiteY74" fmla="*/ 3120828 h 6046908"/>
              <a:gd name="connsiteX75" fmla="*/ 2957506 w 4527226"/>
              <a:gd name="connsiteY75" fmla="*/ 3555168 h 6046908"/>
              <a:gd name="connsiteX76" fmla="*/ 3010846 w 4527226"/>
              <a:gd name="connsiteY76" fmla="*/ 3539928 h 6046908"/>
              <a:gd name="connsiteX77" fmla="*/ 3109906 w 4527226"/>
              <a:gd name="connsiteY77" fmla="*/ 3570408 h 6046908"/>
              <a:gd name="connsiteX78" fmla="*/ 3140386 w 4527226"/>
              <a:gd name="connsiteY78" fmla="*/ 3631368 h 6046908"/>
              <a:gd name="connsiteX79" fmla="*/ 3117526 w 4527226"/>
              <a:gd name="connsiteY79" fmla="*/ 3738048 h 6046908"/>
              <a:gd name="connsiteX80" fmla="*/ 3125146 w 4527226"/>
              <a:gd name="connsiteY80" fmla="*/ 4103808 h 6046908"/>
              <a:gd name="connsiteX81" fmla="*/ 3163246 w 4527226"/>
              <a:gd name="connsiteY81" fmla="*/ 4157148 h 6046908"/>
              <a:gd name="connsiteX82" fmla="*/ 3201346 w 4527226"/>
              <a:gd name="connsiteY82" fmla="*/ 4164768 h 6046908"/>
              <a:gd name="connsiteX83" fmla="*/ 3231826 w 4527226"/>
              <a:gd name="connsiteY83" fmla="*/ 4172388 h 6046908"/>
              <a:gd name="connsiteX84" fmla="*/ 3285166 w 4527226"/>
              <a:gd name="connsiteY84" fmla="*/ 4294308 h 6046908"/>
              <a:gd name="connsiteX85" fmla="*/ 3300406 w 4527226"/>
              <a:gd name="connsiteY85" fmla="*/ 4347648 h 6046908"/>
              <a:gd name="connsiteX86" fmla="*/ 3330886 w 4527226"/>
              <a:gd name="connsiteY86" fmla="*/ 4408608 h 6046908"/>
              <a:gd name="connsiteX87" fmla="*/ 3551866 w 4527226"/>
              <a:gd name="connsiteY87" fmla="*/ 4644828 h 6046908"/>
              <a:gd name="connsiteX88" fmla="*/ 3887146 w 4527226"/>
              <a:gd name="connsiteY88" fmla="*/ 5025828 h 6046908"/>
              <a:gd name="connsiteX89" fmla="*/ 4100506 w 4527226"/>
              <a:gd name="connsiteY89" fmla="*/ 5300148 h 6046908"/>
              <a:gd name="connsiteX90" fmla="*/ 4367206 w 4527226"/>
              <a:gd name="connsiteY90" fmla="*/ 5726868 h 6046908"/>
              <a:gd name="connsiteX91" fmla="*/ 4527226 w 4527226"/>
              <a:gd name="connsiteY91" fmla="*/ 6046908 h 6046908"/>
              <a:gd name="connsiteX0" fmla="*/ 707488 w 4527226"/>
              <a:gd name="connsiteY0" fmla="*/ 5008470 h 6046908"/>
              <a:gd name="connsiteX1" fmla="*/ 961066 w 4527226"/>
              <a:gd name="connsiteY1" fmla="*/ 4644828 h 6046908"/>
              <a:gd name="connsiteX2" fmla="*/ 1342066 w 4527226"/>
              <a:gd name="connsiteY2" fmla="*/ 4172388 h 6046908"/>
              <a:gd name="connsiteX3" fmla="*/ 1258246 w 4527226"/>
              <a:gd name="connsiteY3" fmla="*/ 4012368 h 6046908"/>
              <a:gd name="connsiteX4" fmla="*/ 1204906 w 4527226"/>
              <a:gd name="connsiteY4" fmla="*/ 3928548 h 6046908"/>
              <a:gd name="connsiteX5" fmla="*/ 1174426 w 4527226"/>
              <a:gd name="connsiteY5" fmla="*/ 3768528 h 6046908"/>
              <a:gd name="connsiteX6" fmla="*/ 1151566 w 4527226"/>
              <a:gd name="connsiteY6" fmla="*/ 3699948 h 6046908"/>
              <a:gd name="connsiteX7" fmla="*/ 1143946 w 4527226"/>
              <a:gd name="connsiteY7" fmla="*/ 3669468 h 6046908"/>
              <a:gd name="connsiteX8" fmla="*/ 1067746 w 4527226"/>
              <a:gd name="connsiteY8" fmla="*/ 3661848 h 6046908"/>
              <a:gd name="connsiteX9" fmla="*/ 938206 w 4527226"/>
              <a:gd name="connsiteY9" fmla="*/ 3669468 h 6046908"/>
              <a:gd name="connsiteX10" fmla="*/ 831526 w 4527226"/>
              <a:gd name="connsiteY10" fmla="*/ 3692328 h 6046908"/>
              <a:gd name="connsiteX11" fmla="*/ 610546 w 4527226"/>
              <a:gd name="connsiteY11" fmla="*/ 3738048 h 6046908"/>
              <a:gd name="connsiteX12" fmla="*/ 389566 w 4527226"/>
              <a:gd name="connsiteY12" fmla="*/ 3638988 h 6046908"/>
              <a:gd name="connsiteX13" fmla="*/ 381946 w 4527226"/>
              <a:gd name="connsiteY13" fmla="*/ 3326568 h 6046908"/>
              <a:gd name="connsiteX14" fmla="*/ 420046 w 4527226"/>
              <a:gd name="connsiteY14" fmla="*/ 3227508 h 6046908"/>
              <a:gd name="connsiteX15" fmla="*/ 389566 w 4527226"/>
              <a:gd name="connsiteY15" fmla="*/ 3166548 h 6046908"/>
              <a:gd name="connsiteX16" fmla="*/ 351466 w 4527226"/>
              <a:gd name="connsiteY16" fmla="*/ 3105588 h 6046908"/>
              <a:gd name="connsiteX17" fmla="*/ 397186 w 4527226"/>
              <a:gd name="connsiteY17" fmla="*/ 3021768 h 6046908"/>
              <a:gd name="connsiteX18" fmla="*/ 488626 w 4527226"/>
              <a:gd name="connsiteY18" fmla="*/ 2998908 h 6046908"/>
              <a:gd name="connsiteX19" fmla="*/ 471956 w 4527226"/>
              <a:gd name="connsiteY19" fmla="*/ 2942709 h 6046908"/>
              <a:gd name="connsiteX20" fmla="*/ 435286 w 4527226"/>
              <a:gd name="connsiteY20" fmla="*/ 2930328 h 6046908"/>
              <a:gd name="connsiteX21" fmla="*/ 389566 w 4527226"/>
              <a:gd name="connsiteY21" fmla="*/ 2930328 h 6046908"/>
              <a:gd name="connsiteX22" fmla="*/ 314000 w 4527226"/>
              <a:gd name="connsiteY22" fmla="*/ 2893495 h 6046908"/>
              <a:gd name="connsiteX23" fmla="*/ 320986 w 4527226"/>
              <a:gd name="connsiteY23" fmla="*/ 2846508 h 6046908"/>
              <a:gd name="connsiteX24" fmla="*/ 328606 w 4527226"/>
              <a:gd name="connsiteY24" fmla="*/ 2793168 h 6046908"/>
              <a:gd name="connsiteX25" fmla="*/ 313366 w 4527226"/>
              <a:gd name="connsiteY25" fmla="*/ 2732208 h 6046908"/>
              <a:gd name="connsiteX26" fmla="*/ 267646 w 4527226"/>
              <a:gd name="connsiteY26" fmla="*/ 2671248 h 6046908"/>
              <a:gd name="connsiteX27" fmla="*/ 176206 w 4527226"/>
              <a:gd name="connsiteY27" fmla="*/ 2656008 h 6046908"/>
              <a:gd name="connsiteX28" fmla="*/ 54286 w 4527226"/>
              <a:gd name="connsiteY28" fmla="*/ 2610288 h 6046908"/>
              <a:gd name="connsiteX29" fmla="*/ 7931 w 4527226"/>
              <a:gd name="connsiteY29" fmla="*/ 2563298 h 6046908"/>
              <a:gd name="connsiteX30" fmla="*/ 8566 w 4527226"/>
              <a:gd name="connsiteY30" fmla="*/ 2488368 h 6046908"/>
              <a:gd name="connsiteX31" fmla="*/ 92386 w 4527226"/>
              <a:gd name="connsiteY31" fmla="*/ 2335968 h 6046908"/>
              <a:gd name="connsiteX32" fmla="*/ 221926 w 4527226"/>
              <a:gd name="connsiteY32" fmla="*/ 2175948 h 6046908"/>
              <a:gd name="connsiteX33" fmla="*/ 282886 w 4527226"/>
              <a:gd name="connsiteY33" fmla="*/ 2084508 h 6046908"/>
              <a:gd name="connsiteX34" fmla="*/ 328606 w 4527226"/>
              <a:gd name="connsiteY34" fmla="*/ 1977828 h 6046908"/>
              <a:gd name="connsiteX35" fmla="*/ 359086 w 4527226"/>
              <a:gd name="connsiteY35" fmla="*/ 1871148 h 6046908"/>
              <a:gd name="connsiteX36" fmla="*/ 374326 w 4527226"/>
              <a:gd name="connsiteY36" fmla="*/ 1810188 h 6046908"/>
              <a:gd name="connsiteX37" fmla="*/ 343846 w 4527226"/>
              <a:gd name="connsiteY37" fmla="*/ 1756848 h 6046908"/>
              <a:gd name="connsiteX38" fmla="*/ 328606 w 4527226"/>
              <a:gd name="connsiteY38" fmla="*/ 1680648 h 6046908"/>
              <a:gd name="connsiteX39" fmla="*/ 412426 w 4527226"/>
              <a:gd name="connsiteY39" fmla="*/ 1474908 h 6046908"/>
              <a:gd name="connsiteX40" fmla="*/ 442906 w 4527226"/>
              <a:gd name="connsiteY40" fmla="*/ 1307268 h 6046908"/>
              <a:gd name="connsiteX41" fmla="*/ 465766 w 4527226"/>
              <a:gd name="connsiteY41" fmla="*/ 1192968 h 6046908"/>
              <a:gd name="connsiteX42" fmla="*/ 503866 w 4527226"/>
              <a:gd name="connsiteY42" fmla="*/ 1055808 h 6046908"/>
              <a:gd name="connsiteX43" fmla="*/ 557206 w 4527226"/>
              <a:gd name="connsiteY43" fmla="*/ 888168 h 6046908"/>
              <a:gd name="connsiteX44" fmla="*/ 503866 w 4527226"/>
              <a:gd name="connsiteY44" fmla="*/ 888168 h 6046908"/>
              <a:gd name="connsiteX45" fmla="*/ 412426 w 4527226"/>
              <a:gd name="connsiteY45" fmla="*/ 834828 h 6046908"/>
              <a:gd name="connsiteX46" fmla="*/ 328606 w 4527226"/>
              <a:gd name="connsiteY46" fmla="*/ 789108 h 6046908"/>
              <a:gd name="connsiteX47" fmla="*/ 260026 w 4527226"/>
              <a:gd name="connsiteY47" fmla="*/ 773868 h 6046908"/>
              <a:gd name="connsiteX48" fmla="*/ 214306 w 4527226"/>
              <a:gd name="connsiteY48" fmla="*/ 751008 h 6046908"/>
              <a:gd name="connsiteX49" fmla="*/ 260026 w 4527226"/>
              <a:gd name="connsiteY49" fmla="*/ 674808 h 6046908"/>
              <a:gd name="connsiteX50" fmla="*/ 374326 w 4527226"/>
              <a:gd name="connsiteY50" fmla="*/ 606228 h 6046908"/>
              <a:gd name="connsiteX51" fmla="*/ 557206 w 4527226"/>
              <a:gd name="connsiteY51" fmla="*/ 507168 h 6046908"/>
              <a:gd name="connsiteX52" fmla="*/ 656266 w 4527226"/>
              <a:gd name="connsiteY52" fmla="*/ 423348 h 6046908"/>
              <a:gd name="connsiteX53" fmla="*/ 892486 w 4527226"/>
              <a:gd name="connsiteY53" fmla="*/ 232848 h 6046908"/>
              <a:gd name="connsiteX54" fmla="*/ 1174426 w 4527226"/>
              <a:gd name="connsiteY54" fmla="*/ 80448 h 6046908"/>
              <a:gd name="connsiteX55" fmla="*/ 1593526 w 4527226"/>
              <a:gd name="connsiteY55" fmla="*/ 11868 h 6046908"/>
              <a:gd name="connsiteX56" fmla="*/ 1944046 w 4527226"/>
              <a:gd name="connsiteY56" fmla="*/ 4248 h 6046908"/>
              <a:gd name="connsiteX57" fmla="*/ 2172646 w 4527226"/>
              <a:gd name="connsiteY57" fmla="*/ 4248 h 6046908"/>
              <a:gd name="connsiteX58" fmla="*/ 2393626 w 4527226"/>
              <a:gd name="connsiteY58" fmla="*/ 57588 h 6046908"/>
              <a:gd name="connsiteX59" fmla="*/ 2667946 w 4527226"/>
              <a:gd name="connsiteY59" fmla="*/ 133788 h 6046908"/>
              <a:gd name="connsiteX60" fmla="*/ 2820346 w 4527226"/>
              <a:gd name="connsiteY60" fmla="*/ 202368 h 6046908"/>
              <a:gd name="connsiteX61" fmla="*/ 3102286 w 4527226"/>
              <a:gd name="connsiteY61" fmla="*/ 400488 h 6046908"/>
              <a:gd name="connsiteX62" fmla="*/ 3285166 w 4527226"/>
              <a:gd name="connsiteY62" fmla="*/ 651948 h 6046908"/>
              <a:gd name="connsiteX63" fmla="*/ 3407086 w 4527226"/>
              <a:gd name="connsiteY63" fmla="*/ 918648 h 6046908"/>
              <a:gd name="connsiteX64" fmla="*/ 3475666 w 4527226"/>
              <a:gd name="connsiteY64" fmla="*/ 1238688 h 6046908"/>
              <a:gd name="connsiteX65" fmla="*/ 3506146 w 4527226"/>
              <a:gd name="connsiteY65" fmla="*/ 1543488 h 6046908"/>
              <a:gd name="connsiteX66" fmla="*/ 3506146 w 4527226"/>
              <a:gd name="connsiteY66" fmla="*/ 1962588 h 6046908"/>
              <a:gd name="connsiteX67" fmla="*/ 3338506 w 4527226"/>
              <a:gd name="connsiteY67" fmla="*/ 2305488 h 6046908"/>
              <a:gd name="connsiteX68" fmla="*/ 3254686 w 4527226"/>
              <a:gd name="connsiteY68" fmla="*/ 2473128 h 6046908"/>
              <a:gd name="connsiteX69" fmla="*/ 3132766 w 4527226"/>
              <a:gd name="connsiteY69" fmla="*/ 2663628 h 6046908"/>
              <a:gd name="connsiteX70" fmla="*/ 3071806 w 4527226"/>
              <a:gd name="connsiteY70" fmla="*/ 2838888 h 6046908"/>
              <a:gd name="connsiteX71" fmla="*/ 3064186 w 4527226"/>
              <a:gd name="connsiteY71" fmla="*/ 2915088 h 6046908"/>
              <a:gd name="connsiteX72" fmla="*/ 3018466 w 4527226"/>
              <a:gd name="connsiteY72" fmla="*/ 3014148 h 6046908"/>
              <a:gd name="connsiteX73" fmla="*/ 2980366 w 4527226"/>
              <a:gd name="connsiteY73" fmla="*/ 3082728 h 6046908"/>
              <a:gd name="connsiteX74" fmla="*/ 2957506 w 4527226"/>
              <a:gd name="connsiteY74" fmla="*/ 3120828 h 6046908"/>
              <a:gd name="connsiteX75" fmla="*/ 2957506 w 4527226"/>
              <a:gd name="connsiteY75" fmla="*/ 3555168 h 6046908"/>
              <a:gd name="connsiteX76" fmla="*/ 3010846 w 4527226"/>
              <a:gd name="connsiteY76" fmla="*/ 3539928 h 6046908"/>
              <a:gd name="connsiteX77" fmla="*/ 3109906 w 4527226"/>
              <a:gd name="connsiteY77" fmla="*/ 3570408 h 6046908"/>
              <a:gd name="connsiteX78" fmla="*/ 3140386 w 4527226"/>
              <a:gd name="connsiteY78" fmla="*/ 3631368 h 6046908"/>
              <a:gd name="connsiteX79" fmla="*/ 3117526 w 4527226"/>
              <a:gd name="connsiteY79" fmla="*/ 3738048 h 6046908"/>
              <a:gd name="connsiteX80" fmla="*/ 3125146 w 4527226"/>
              <a:gd name="connsiteY80" fmla="*/ 4103808 h 6046908"/>
              <a:gd name="connsiteX81" fmla="*/ 3163246 w 4527226"/>
              <a:gd name="connsiteY81" fmla="*/ 4157148 h 6046908"/>
              <a:gd name="connsiteX82" fmla="*/ 3201346 w 4527226"/>
              <a:gd name="connsiteY82" fmla="*/ 4164768 h 6046908"/>
              <a:gd name="connsiteX83" fmla="*/ 3231826 w 4527226"/>
              <a:gd name="connsiteY83" fmla="*/ 4172388 h 6046908"/>
              <a:gd name="connsiteX84" fmla="*/ 3285166 w 4527226"/>
              <a:gd name="connsiteY84" fmla="*/ 4294308 h 6046908"/>
              <a:gd name="connsiteX85" fmla="*/ 3300406 w 4527226"/>
              <a:gd name="connsiteY85" fmla="*/ 4347648 h 6046908"/>
              <a:gd name="connsiteX86" fmla="*/ 3330886 w 4527226"/>
              <a:gd name="connsiteY86" fmla="*/ 4408608 h 6046908"/>
              <a:gd name="connsiteX87" fmla="*/ 3551866 w 4527226"/>
              <a:gd name="connsiteY87" fmla="*/ 4644828 h 6046908"/>
              <a:gd name="connsiteX88" fmla="*/ 3887146 w 4527226"/>
              <a:gd name="connsiteY88" fmla="*/ 5025828 h 6046908"/>
              <a:gd name="connsiteX89" fmla="*/ 4100506 w 4527226"/>
              <a:gd name="connsiteY89" fmla="*/ 5300148 h 6046908"/>
              <a:gd name="connsiteX90" fmla="*/ 4367206 w 4527226"/>
              <a:gd name="connsiteY90" fmla="*/ 5726868 h 6046908"/>
              <a:gd name="connsiteX91" fmla="*/ 4527226 w 4527226"/>
              <a:gd name="connsiteY91" fmla="*/ 6046908 h 6046908"/>
              <a:gd name="connsiteX0" fmla="*/ 707488 w 4367206"/>
              <a:gd name="connsiteY0" fmla="*/ 5008470 h 5726868"/>
              <a:gd name="connsiteX1" fmla="*/ 961066 w 4367206"/>
              <a:gd name="connsiteY1" fmla="*/ 4644828 h 5726868"/>
              <a:gd name="connsiteX2" fmla="*/ 1342066 w 4367206"/>
              <a:gd name="connsiteY2" fmla="*/ 4172388 h 5726868"/>
              <a:gd name="connsiteX3" fmla="*/ 1258246 w 4367206"/>
              <a:gd name="connsiteY3" fmla="*/ 4012368 h 5726868"/>
              <a:gd name="connsiteX4" fmla="*/ 1204906 w 4367206"/>
              <a:gd name="connsiteY4" fmla="*/ 3928548 h 5726868"/>
              <a:gd name="connsiteX5" fmla="*/ 1174426 w 4367206"/>
              <a:gd name="connsiteY5" fmla="*/ 3768528 h 5726868"/>
              <a:gd name="connsiteX6" fmla="*/ 1151566 w 4367206"/>
              <a:gd name="connsiteY6" fmla="*/ 3699948 h 5726868"/>
              <a:gd name="connsiteX7" fmla="*/ 1143946 w 4367206"/>
              <a:gd name="connsiteY7" fmla="*/ 3669468 h 5726868"/>
              <a:gd name="connsiteX8" fmla="*/ 1067746 w 4367206"/>
              <a:gd name="connsiteY8" fmla="*/ 3661848 h 5726868"/>
              <a:gd name="connsiteX9" fmla="*/ 938206 w 4367206"/>
              <a:gd name="connsiteY9" fmla="*/ 3669468 h 5726868"/>
              <a:gd name="connsiteX10" fmla="*/ 831526 w 4367206"/>
              <a:gd name="connsiteY10" fmla="*/ 3692328 h 5726868"/>
              <a:gd name="connsiteX11" fmla="*/ 610546 w 4367206"/>
              <a:gd name="connsiteY11" fmla="*/ 3738048 h 5726868"/>
              <a:gd name="connsiteX12" fmla="*/ 389566 w 4367206"/>
              <a:gd name="connsiteY12" fmla="*/ 3638988 h 5726868"/>
              <a:gd name="connsiteX13" fmla="*/ 381946 w 4367206"/>
              <a:gd name="connsiteY13" fmla="*/ 3326568 h 5726868"/>
              <a:gd name="connsiteX14" fmla="*/ 420046 w 4367206"/>
              <a:gd name="connsiteY14" fmla="*/ 3227508 h 5726868"/>
              <a:gd name="connsiteX15" fmla="*/ 389566 w 4367206"/>
              <a:gd name="connsiteY15" fmla="*/ 3166548 h 5726868"/>
              <a:gd name="connsiteX16" fmla="*/ 351466 w 4367206"/>
              <a:gd name="connsiteY16" fmla="*/ 3105588 h 5726868"/>
              <a:gd name="connsiteX17" fmla="*/ 397186 w 4367206"/>
              <a:gd name="connsiteY17" fmla="*/ 3021768 h 5726868"/>
              <a:gd name="connsiteX18" fmla="*/ 488626 w 4367206"/>
              <a:gd name="connsiteY18" fmla="*/ 2998908 h 5726868"/>
              <a:gd name="connsiteX19" fmla="*/ 471956 w 4367206"/>
              <a:gd name="connsiteY19" fmla="*/ 2942709 h 5726868"/>
              <a:gd name="connsiteX20" fmla="*/ 435286 w 4367206"/>
              <a:gd name="connsiteY20" fmla="*/ 2930328 h 5726868"/>
              <a:gd name="connsiteX21" fmla="*/ 389566 w 4367206"/>
              <a:gd name="connsiteY21" fmla="*/ 2930328 h 5726868"/>
              <a:gd name="connsiteX22" fmla="*/ 314000 w 4367206"/>
              <a:gd name="connsiteY22" fmla="*/ 2893495 h 5726868"/>
              <a:gd name="connsiteX23" fmla="*/ 320986 w 4367206"/>
              <a:gd name="connsiteY23" fmla="*/ 2846508 h 5726868"/>
              <a:gd name="connsiteX24" fmla="*/ 328606 w 4367206"/>
              <a:gd name="connsiteY24" fmla="*/ 2793168 h 5726868"/>
              <a:gd name="connsiteX25" fmla="*/ 313366 w 4367206"/>
              <a:gd name="connsiteY25" fmla="*/ 2732208 h 5726868"/>
              <a:gd name="connsiteX26" fmla="*/ 267646 w 4367206"/>
              <a:gd name="connsiteY26" fmla="*/ 2671248 h 5726868"/>
              <a:gd name="connsiteX27" fmla="*/ 176206 w 4367206"/>
              <a:gd name="connsiteY27" fmla="*/ 2656008 h 5726868"/>
              <a:gd name="connsiteX28" fmla="*/ 54286 w 4367206"/>
              <a:gd name="connsiteY28" fmla="*/ 2610288 h 5726868"/>
              <a:gd name="connsiteX29" fmla="*/ 7931 w 4367206"/>
              <a:gd name="connsiteY29" fmla="*/ 2563298 h 5726868"/>
              <a:gd name="connsiteX30" fmla="*/ 8566 w 4367206"/>
              <a:gd name="connsiteY30" fmla="*/ 2488368 h 5726868"/>
              <a:gd name="connsiteX31" fmla="*/ 92386 w 4367206"/>
              <a:gd name="connsiteY31" fmla="*/ 2335968 h 5726868"/>
              <a:gd name="connsiteX32" fmla="*/ 221926 w 4367206"/>
              <a:gd name="connsiteY32" fmla="*/ 2175948 h 5726868"/>
              <a:gd name="connsiteX33" fmla="*/ 282886 w 4367206"/>
              <a:gd name="connsiteY33" fmla="*/ 2084508 h 5726868"/>
              <a:gd name="connsiteX34" fmla="*/ 328606 w 4367206"/>
              <a:gd name="connsiteY34" fmla="*/ 1977828 h 5726868"/>
              <a:gd name="connsiteX35" fmla="*/ 359086 w 4367206"/>
              <a:gd name="connsiteY35" fmla="*/ 1871148 h 5726868"/>
              <a:gd name="connsiteX36" fmla="*/ 374326 w 4367206"/>
              <a:gd name="connsiteY36" fmla="*/ 1810188 h 5726868"/>
              <a:gd name="connsiteX37" fmla="*/ 343846 w 4367206"/>
              <a:gd name="connsiteY37" fmla="*/ 1756848 h 5726868"/>
              <a:gd name="connsiteX38" fmla="*/ 328606 w 4367206"/>
              <a:gd name="connsiteY38" fmla="*/ 1680648 h 5726868"/>
              <a:gd name="connsiteX39" fmla="*/ 412426 w 4367206"/>
              <a:gd name="connsiteY39" fmla="*/ 1474908 h 5726868"/>
              <a:gd name="connsiteX40" fmla="*/ 442906 w 4367206"/>
              <a:gd name="connsiteY40" fmla="*/ 1307268 h 5726868"/>
              <a:gd name="connsiteX41" fmla="*/ 465766 w 4367206"/>
              <a:gd name="connsiteY41" fmla="*/ 1192968 h 5726868"/>
              <a:gd name="connsiteX42" fmla="*/ 503866 w 4367206"/>
              <a:gd name="connsiteY42" fmla="*/ 1055808 h 5726868"/>
              <a:gd name="connsiteX43" fmla="*/ 557206 w 4367206"/>
              <a:gd name="connsiteY43" fmla="*/ 888168 h 5726868"/>
              <a:gd name="connsiteX44" fmla="*/ 503866 w 4367206"/>
              <a:gd name="connsiteY44" fmla="*/ 888168 h 5726868"/>
              <a:gd name="connsiteX45" fmla="*/ 412426 w 4367206"/>
              <a:gd name="connsiteY45" fmla="*/ 834828 h 5726868"/>
              <a:gd name="connsiteX46" fmla="*/ 328606 w 4367206"/>
              <a:gd name="connsiteY46" fmla="*/ 789108 h 5726868"/>
              <a:gd name="connsiteX47" fmla="*/ 260026 w 4367206"/>
              <a:gd name="connsiteY47" fmla="*/ 773868 h 5726868"/>
              <a:gd name="connsiteX48" fmla="*/ 214306 w 4367206"/>
              <a:gd name="connsiteY48" fmla="*/ 751008 h 5726868"/>
              <a:gd name="connsiteX49" fmla="*/ 260026 w 4367206"/>
              <a:gd name="connsiteY49" fmla="*/ 674808 h 5726868"/>
              <a:gd name="connsiteX50" fmla="*/ 374326 w 4367206"/>
              <a:gd name="connsiteY50" fmla="*/ 606228 h 5726868"/>
              <a:gd name="connsiteX51" fmla="*/ 557206 w 4367206"/>
              <a:gd name="connsiteY51" fmla="*/ 507168 h 5726868"/>
              <a:gd name="connsiteX52" fmla="*/ 656266 w 4367206"/>
              <a:gd name="connsiteY52" fmla="*/ 423348 h 5726868"/>
              <a:gd name="connsiteX53" fmla="*/ 892486 w 4367206"/>
              <a:gd name="connsiteY53" fmla="*/ 232848 h 5726868"/>
              <a:gd name="connsiteX54" fmla="*/ 1174426 w 4367206"/>
              <a:gd name="connsiteY54" fmla="*/ 80448 h 5726868"/>
              <a:gd name="connsiteX55" fmla="*/ 1593526 w 4367206"/>
              <a:gd name="connsiteY55" fmla="*/ 11868 h 5726868"/>
              <a:gd name="connsiteX56" fmla="*/ 1944046 w 4367206"/>
              <a:gd name="connsiteY56" fmla="*/ 4248 h 5726868"/>
              <a:gd name="connsiteX57" fmla="*/ 2172646 w 4367206"/>
              <a:gd name="connsiteY57" fmla="*/ 4248 h 5726868"/>
              <a:gd name="connsiteX58" fmla="*/ 2393626 w 4367206"/>
              <a:gd name="connsiteY58" fmla="*/ 57588 h 5726868"/>
              <a:gd name="connsiteX59" fmla="*/ 2667946 w 4367206"/>
              <a:gd name="connsiteY59" fmla="*/ 133788 h 5726868"/>
              <a:gd name="connsiteX60" fmla="*/ 2820346 w 4367206"/>
              <a:gd name="connsiteY60" fmla="*/ 202368 h 5726868"/>
              <a:gd name="connsiteX61" fmla="*/ 3102286 w 4367206"/>
              <a:gd name="connsiteY61" fmla="*/ 400488 h 5726868"/>
              <a:gd name="connsiteX62" fmla="*/ 3285166 w 4367206"/>
              <a:gd name="connsiteY62" fmla="*/ 651948 h 5726868"/>
              <a:gd name="connsiteX63" fmla="*/ 3407086 w 4367206"/>
              <a:gd name="connsiteY63" fmla="*/ 918648 h 5726868"/>
              <a:gd name="connsiteX64" fmla="*/ 3475666 w 4367206"/>
              <a:gd name="connsiteY64" fmla="*/ 1238688 h 5726868"/>
              <a:gd name="connsiteX65" fmla="*/ 3506146 w 4367206"/>
              <a:gd name="connsiteY65" fmla="*/ 1543488 h 5726868"/>
              <a:gd name="connsiteX66" fmla="*/ 3506146 w 4367206"/>
              <a:gd name="connsiteY66" fmla="*/ 1962588 h 5726868"/>
              <a:gd name="connsiteX67" fmla="*/ 3338506 w 4367206"/>
              <a:gd name="connsiteY67" fmla="*/ 2305488 h 5726868"/>
              <a:gd name="connsiteX68" fmla="*/ 3254686 w 4367206"/>
              <a:gd name="connsiteY68" fmla="*/ 2473128 h 5726868"/>
              <a:gd name="connsiteX69" fmla="*/ 3132766 w 4367206"/>
              <a:gd name="connsiteY69" fmla="*/ 2663628 h 5726868"/>
              <a:gd name="connsiteX70" fmla="*/ 3071806 w 4367206"/>
              <a:gd name="connsiteY70" fmla="*/ 2838888 h 5726868"/>
              <a:gd name="connsiteX71" fmla="*/ 3064186 w 4367206"/>
              <a:gd name="connsiteY71" fmla="*/ 2915088 h 5726868"/>
              <a:gd name="connsiteX72" fmla="*/ 3018466 w 4367206"/>
              <a:gd name="connsiteY72" fmla="*/ 3014148 h 5726868"/>
              <a:gd name="connsiteX73" fmla="*/ 2980366 w 4367206"/>
              <a:gd name="connsiteY73" fmla="*/ 3082728 h 5726868"/>
              <a:gd name="connsiteX74" fmla="*/ 2957506 w 4367206"/>
              <a:gd name="connsiteY74" fmla="*/ 3120828 h 5726868"/>
              <a:gd name="connsiteX75" fmla="*/ 2957506 w 4367206"/>
              <a:gd name="connsiteY75" fmla="*/ 3555168 h 5726868"/>
              <a:gd name="connsiteX76" fmla="*/ 3010846 w 4367206"/>
              <a:gd name="connsiteY76" fmla="*/ 3539928 h 5726868"/>
              <a:gd name="connsiteX77" fmla="*/ 3109906 w 4367206"/>
              <a:gd name="connsiteY77" fmla="*/ 3570408 h 5726868"/>
              <a:gd name="connsiteX78" fmla="*/ 3140386 w 4367206"/>
              <a:gd name="connsiteY78" fmla="*/ 3631368 h 5726868"/>
              <a:gd name="connsiteX79" fmla="*/ 3117526 w 4367206"/>
              <a:gd name="connsiteY79" fmla="*/ 3738048 h 5726868"/>
              <a:gd name="connsiteX80" fmla="*/ 3125146 w 4367206"/>
              <a:gd name="connsiteY80" fmla="*/ 4103808 h 5726868"/>
              <a:gd name="connsiteX81" fmla="*/ 3163246 w 4367206"/>
              <a:gd name="connsiteY81" fmla="*/ 4157148 h 5726868"/>
              <a:gd name="connsiteX82" fmla="*/ 3201346 w 4367206"/>
              <a:gd name="connsiteY82" fmla="*/ 4164768 h 5726868"/>
              <a:gd name="connsiteX83" fmla="*/ 3231826 w 4367206"/>
              <a:gd name="connsiteY83" fmla="*/ 4172388 h 5726868"/>
              <a:gd name="connsiteX84" fmla="*/ 3285166 w 4367206"/>
              <a:gd name="connsiteY84" fmla="*/ 4294308 h 5726868"/>
              <a:gd name="connsiteX85" fmla="*/ 3300406 w 4367206"/>
              <a:gd name="connsiteY85" fmla="*/ 4347648 h 5726868"/>
              <a:gd name="connsiteX86" fmla="*/ 3330886 w 4367206"/>
              <a:gd name="connsiteY86" fmla="*/ 4408608 h 5726868"/>
              <a:gd name="connsiteX87" fmla="*/ 3551866 w 4367206"/>
              <a:gd name="connsiteY87" fmla="*/ 4644828 h 5726868"/>
              <a:gd name="connsiteX88" fmla="*/ 3887146 w 4367206"/>
              <a:gd name="connsiteY88" fmla="*/ 5025828 h 5726868"/>
              <a:gd name="connsiteX89" fmla="*/ 4100506 w 4367206"/>
              <a:gd name="connsiteY89" fmla="*/ 5300148 h 5726868"/>
              <a:gd name="connsiteX90" fmla="*/ 4367206 w 4367206"/>
              <a:gd name="connsiteY90" fmla="*/ 5726868 h 5726868"/>
              <a:gd name="connsiteX0" fmla="*/ 707488 w 4100506"/>
              <a:gd name="connsiteY0" fmla="*/ 5008470 h 5300148"/>
              <a:gd name="connsiteX1" fmla="*/ 961066 w 4100506"/>
              <a:gd name="connsiteY1" fmla="*/ 4644828 h 5300148"/>
              <a:gd name="connsiteX2" fmla="*/ 1342066 w 4100506"/>
              <a:gd name="connsiteY2" fmla="*/ 4172388 h 5300148"/>
              <a:gd name="connsiteX3" fmla="*/ 1258246 w 4100506"/>
              <a:gd name="connsiteY3" fmla="*/ 4012368 h 5300148"/>
              <a:gd name="connsiteX4" fmla="*/ 1204906 w 4100506"/>
              <a:gd name="connsiteY4" fmla="*/ 3928548 h 5300148"/>
              <a:gd name="connsiteX5" fmla="*/ 1174426 w 4100506"/>
              <a:gd name="connsiteY5" fmla="*/ 3768528 h 5300148"/>
              <a:gd name="connsiteX6" fmla="*/ 1151566 w 4100506"/>
              <a:gd name="connsiteY6" fmla="*/ 3699948 h 5300148"/>
              <a:gd name="connsiteX7" fmla="*/ 1143946 w 4100506"/>
              <a:gd name="connsiteY7" fmla="*/ 3669468 h 5300148"/>
              <a:gd name="connsiteX8" fmla="*/ 1067746 w 4100506"/>
              <a:gd name="connsiteY8" fmla="*/ 3661848 h 5300148"/>
              <a:gd name="connsiteX9" fmla="*/ 938206 w 4100506"/>
              <a:gd name="connsiteY9" fmla="*/ 3669468 h 5300148"/>
              <a:gd name="connsiteX10" fmla="*/ 831526 w 4100506"/>
              <a:gd name="connsiteY10" fmla="*/ 3692328 h 5300148"/>
              <a:gd name="connsiteX11" fmla="*/ 610546 w 4100506"/>
              <a:gd name="connsiteY11" fmla="*/ 3738048 h 5300148"/>
              <a:gd name="connsiteX12" fmla="*/ 389566 w 4100506"/>
              <a:gd name="connsiteY12" fmla="*/ 3638988 h 5300148"/>
              <a:gd name="connsiteX13" fmla="*/ 381946 w 4100506"/>
              <a:gd name="connsiteY13" fmla="*/ 3326568 h 5300148"/>
              <a:gd name="connsiteX14" fmla="*/ 420046 w 4100506"/>
              <a:gd name="connsiteY14" fmla="*/ 3227508 h 5300148"/>
              <a:gd name="connsiteX15" fmla="*/ 389566 w 4100506"/>
              <a:gd name="connsiteY15" fmla="*/ 3166548 h 5300148"/>
              <a:gd name="connsiteX16" fmla="*/ 351466 w 4100506"/>
              <a:gd name="connsiteY16" fmla="*/ 3105588 h 5300148"/>
              <a:gd name="connsiteX17" fmla="*/ 397186 w 4100506"/>
              <a:gd name="connsiteY17" fmla="*/ 3021768 h 5300148"/>
              <a:gd name="connsiteX18" fmla="*/ 488626 w 4100506"/>
              <a:gd name="connsiteY18" fmla="*/ 2998908 h 5300148"/>
              <a:gd name="connsiteX19" fmla="*/ 471956 w 4100506"/>
              <a:gd name="connsiteY19" fmla="*/ 2942709 h 5300148"/>
              <a:gd name="connsiteX20" fmla="*/ 435286 w 4100506"/>
              <a:gd name="connsiteY20" fmla="*/ 2930328 h 5300148"/>
              <a:gd name="connsiteX21" fmla="*/ 389566 w 4100506"/>
              <a:gd name="connsiteY21" fmla="*/ 2930328 h 5300148"/>
              <a:gd name="connsiteX22" fmla="*/ 314000 w 4100506"/>
              <a:gd name="connsiteY22" fmla="*/ 2893495 h 5300148"/>
              <a:gd name="connsiteX23" fmla="*/ 320986 w 4100506"/>
              <a:gd name="connsiteY23" fmla="*/ 2846508 h 5300148"/>
              <a:gd name="connsiteX24" fmla="*/ 328606 w 4100506"/>
              <a:gd name="connsiteY24" fmla="*/ 2793168 h 5300148"/>
              <a:gd name="connsiteX25" fmla="*/ 313366 w 4100506"/>
              <a:gd name="connsiteY25" fmla="*/ 2732208 h 5300148"/>
              <a:gd name="connsiteX26" fmla="*/ 267646 w 4100506"/>
              <a:gd name="connsiteY26" fmla="*/ 2671248 h 5300148"/>
              <a:gd name="connsiteX27" fmla="*/ 176206 w 4100506"/>
              <a:gd name="connsiteY27" fmla="*/ 2656008 h 5300148"/>
              <a:gd name="connsiteX28" fmla="*/ 54286 w 4100506"/>
              <a:gd name="connsiteY28" fmla="*/ 2610288 h 5300148"/>
              <a:gd name="connsiteX29" fmla="*/ 7931 w 4100506"/>
              <a:gd name="connsiteY29" fmla="*/ 2563298 h 5300148"/>
              <a:gd name="connsiteX30" fmla="*/ 8566 w 4100506"/>
              <a:gd name="connsiteY30" fmla="*/ 2488368 h 5300148"/>
              <a:gd name="connsiteX31" fmla="*/ 92386 w 4100506"/>
              <a:gd name="connsiteY31" fmla="*/ 2335968 h 5300148"/>
              <a:gd name="connsiteX32" fmla="*/ 221926 w 4100506"/>
              <a:gd name="connsiteY32" fmla="*/ 2175948 h 5300148"/>
              <a:gd name="connsiteX33" fmla="*/ 282886 w 4100506"/>
              <a:gd name="connsiteY33" fmla="*/ 2084508 h 5300148"/>
              <a:gd name="connsiteX34" fmla="*/ 328606 w 4100506"/>
              <a:gd name="connsiteY34" fmla="*/ 1977828 h 5300148"/>
              <a:gd name="connsiteX35" fmla="*/ 359086 w 4100506"/>
              <a:gd name="connsiteY35" fmla="*/ 1871148 h 5300148"/>
              <a:gd name="connsiteX36" fmla="*/ 374326 w 4100506"/>
              <a:gd name="connsiteY36" fmla="*/ 1810188 h 5300148"/>
              <a:gd name="connsiteX37" fmla="*/ 343846 w 4100506"/>
              <a:gd name="connsiteY37" fmla="*/ 1756848 h 5300148"/>
              <a:gd name="connsiteX38" fmla="*/ 328606 w 4100506"/>
              <a:gd name="connsiteY38" fmla="*/ 1680648 h 5300148"/>
              <a:gd name="connsiteX39" fmla="*/ 412426 w 4100506"/>
              <a:gd name="connsiteY39" fmla="*/ 1474908 h 5300148"/>
              <a:gd name="connsiteX40" fmla="*/ 442906 w 4100506"/>
              <a:gd name="connsiteY40" fmla="*/ 1307268 h 5300148"/>
              <a:gd name="connsiteX41" fmla="*/ 465766 w 4100506"/>
              <a:gd name="connsiteY41" fmla="*/ 1192968 h 5300148"/>
              <a:gd name="connsiteX42" fmla="*/ 503866 w 4100506"/>
              <a:gd name="connsiteY42" fmla="*/ 1055808 h 5300148"/>
              <a:gd name="connsiteX43" fmla="*/ 557206 w 4100506"/>
              <a:gd name="connsiteY43" fmla="*/ 888168 h 5300148"/>
              <a:gd name="connsiteX44" fmla="*/ 503866 w 4100506"/>
              <a:gd name="connsiteY44" fmla="*/ 888168 h 5300148"/>
              <a:gd name="connsiteX45" fmla="*/ 412426 w 4100506"/>
              <a:gd name="connsiteY45" fmla="*/ 834828 h 5300148"/>
              <a:gd name="connsiteX46" fmla="*/ 328606 w 4100506"/>
              <a:gd name="connsiteY46" fmla="*/ 789108 h 5300148"/>
              <a:gd name="connsiteX47" fmla="*/ 260026 w 4100506"/>
              <a:gd name="connsiteY47" fmla="*/ 773868 h 5300148"/>
              <a:gd name="connsiteX48" fmla="*/ 214306 w 4100506"/>
              <a:gd name="connsiteY48" fmla="*/ 751008 h 5300148"/>
              <a:gd name="connsiteX49" fmla="*/ 260026 w 4100506"/>
              <a:gd name="connsiteY49" fmla="*/ 674808 h 5300148"/>
              <a:gd name="connsiteX50" fmla="*/ 374326 w 4100506"/>
              <a:gd name="connsiteY50" fmla="*/ 606228 h 5300148"/>
              <a:gd name="connsiteX51" fmla="*/ 557206 w 4100506"/>
              <a:gd name="connsiteY51" fmla="*/ 507168 h 5300148"/>
              <a:gd name="connsiteX52" fmla="*/ 656266 w 4100506"/>
              <a:gd name="connsiteY52" fmla="*/ 423348 h 5300148"/>
              <a:gd name="connsiteX53" fmla="*/ 892486 w 4100506"/>
              <a:gd name="connsiteY53" fmla="*/ 232848 h 5300148"/>
              <a:gd name="connsiteX54" fmla="*/ 1174426 w 4100506"/>
              <a:gd name="connsiteY54" fmla="*/ 80448 h 5300148"/>
              <a:gd name="connsiteX55" fmla="*/ 1593526 w 4100506"/>
              <a:gd name="connsiteY55" fmla="*/ 11868 h 5300148"/>
              <a:gd name="connsiteX56" fmla="*/ 1944046 w 4100506"/>
              <a:gd name="connsiteY56" fmla="*/ 4248 h 5300148"/>
              <a:gd name="connsiteX57" fmla="*/ 2172646 w 4100506"/>
              <a:gd name="connsiteY57" fmla="*/ 4248 h 5300148"/>
              <a:gd name="connsiteX58" fmla="*/ 2393626 w 4100506"/>
              <a:gd name="connsiteY58" fmla="*/ 57588 h 5300148"/>
              <a:gd name="connsiteX59" fmla="*/ 2667946 w 4100506"/>
              <a:gd name="connsiteY59" fmla="*/ 133788 h 5300148"/>
              <a:gd name="connsiteX60" fmla="*/ 2820346 w 4100506"/>
              <a:gd name="connsiteY60" fmla="*/ 202368 h 5300148"/>
              <a:gd name="connsiteX61" fmla="*/ 3102286 w 4100506"/>
              <a:gd name="connsiteY61" fmla="*/ 400488 h 5300148"/>
              <a:gd name="connsiteX62" fmla="*/ 3285166 w 4100506"/>
              <a:gd name="connsiteY62" fmla="*/ 651948 h 5300148"/>
              <a:gd name="connsiteX63" fmla="*/ 3407086 w 4100506"/>
              <a:gd name="connsiteY63" fmla="*/ 918648 h 5300148"/>
              <a:gd name="connsiteX64" fmla="*/ 3475666 w 4100506"/>
              <a:gd name="connsiteY64" fmla="*/ 1238688 h 5300148"/>
              <a:gd name="connsiteX65" fmla="*/ 3506146 w 4100506"/>
              <a:gd name="connsiteY65" fmla="*/ 1543488 h 5300148"/>
              <a:gd name="connsiteX66" fmla="*/ 3506146 w 4100506"/>
              <a:gd name="connsiteY66" fmla="*/ 1962588 h 5300148"/>
              <a:gd name="connsiteX67" fmla="*/ 3338506 w 4100506"/>
              <a:gd name="connsiteY67" fmla="*/ 2305488 h 5300148"/>
              <a:gd name="connsiteX68" fmla="*/ 3254686 w 4100506"/>
              <a:gd name="connsiteY68" fmla="*/ 2473128 h 5300148"/>
              <a:gd name="connsiteX69" fmla="*/ 3132766 w 4100506"/>
              <a:gd name="connsiteY69" fmla="*/ 2663628 h 5300148"/>
              <a:gd name="connsiteX70" fmla="*/ 3071806 w 4100506"/>
              <a:gd name="connsiteY70" fmla="*/ 2838888 h 5300148"/>
              <a:gd name="connsiteX71" fmla="*/ 3064186 w 4100506"/>
              <a:gd name="connsiteY71" fmla="*/ 2915088 h 5300148"/>
              <a:gd name="connsiteX72" fmla="*/ 3018466 w 4100506"/>
              <a:gd name="connsiteY72" fmla="*/ 3014148 h 5300148"/>
              <a:gd name="connsiteX73" fmla="*/ 2980366 w 4100506"/>
              <a:gd name="connsiteY73" fmla="*/ 3082728 h 5300148"/>
              <a:gd name="connsiteX74" fmla="*/ 2957506 w 4100506"/>
              <a:gd name="connsiteY74" fmla="*/ 3120828 h 5300148"/>
              <a:gd name="connsiteX75" fmla="*/ 2957506 w 4100506"/>
              <a:gd name="connsiteY75" fmla="*/ 3555168 h 5300148"/>
              <a:gd name="connsiteX76" fmla="*/ 3010846 w 4100506"/>
              <a:gd name="connsiteY76" fmla="*/ 3539928 h 5300148"/>
              <a:gd name="connsiteX77" fmla="*/ 3109906 w 4100506"/>
              <a:gd name="connsiteY77" fmla="*/ 3570408 h 5300148"/>
              <a:gd name="connsiteX78" fmla="*/ 3140386 w 4100506"/>
              <a:gd name="connsiteY78" fmla="*/ 3631368 h 5300148"/>
              <a:gd name="connsiteX79" fmla="*/ 3117526 w 4100506"/>
              <a:gd name="connsiteY79" fmla="*/ 3738048 h 5300148"/>
              <a:gd name="connsiteX80" fmla="*/ 3125146 w 4100506"/>
              <a:gd name="connsiteY80" fmla="*/ 4103808 h 5300148"/>
              <a:gd name="connsiteX81" fmla="*/ 3163246 w 4100506"/>
              <a:gd name="connsiteY81" fmla="*/ 4157148 h 5300148"/>
              <a:gd name="connsiteX82" fmla="*/ 3201346 w 4100506"/>
              <a:gd name="connsiteY82" fmla="*/ 4164768 h 5300148"/>
              <a:gd name="connsiteX83" fmla="*/ 3231826 w 4100506"/>
              <a:gd name="connsiteY83" fmla="*/ 4172388 h 5300148"/>
              <a:gd name="connsiteX84" fmla="*/ 3285166 w 4100506"/>
              <a:gd name="connsiteY84" fmla="*/ 4294308 h 5300148"/>
              <a:gd name="connsiteX85" fmla="*/ 3300406 w 4100506"/>
              <a:gd name="connsiteY85" fmla="*/ 4347648 h 5300148"/>
              <a:gd name="connsiteX86" fmla="*/ 3330886 w 4100506"/>
              <a:gd name="connsiteY86" fmla="*/ 4408608 h 5300148"/>
              <a:gd name="connsiteX87" fmla="*/ 3551866 w 4100506"/>
              <a:gd name="connsiteY87" fmla="*/ 4644828 h 5300148"/>
              <a:gd name="connsiteX88" fmla="*/ 3887146 w 4100506"/>
              <a:gd name="connsiteY88" fmla="*/ 5025828 h 5300148"/>
              <a:gd name="connsiteX89" fmla="*/ 4100506 w 4100506"/>
              <a:gd name="connsiteY89" fmla="*/ 5300148 h 5300148"/>
              <a:gd name="connsiteX0" fmla="*/ 707488 w 3887146"/>
              <a:gd name="connsiteY0" fmla="*/ 5008470 h 5025828"/>
              <a:gd name="connsiteX1" fmla="*/ 961066 w 3887146"/>
              <a:gd name="connsiteY1" fmla="*/ 4644828 h 5025828"/>
              <a:gd name="connsiteX2" fmla="*/ 1342066 w 3887146"/>
              <a:gd name="connsiteY2" fmla="*/ 4172388 h 5025828"/>
              <a:gd name="connsiteX3" fmla="*/ 1258246 w 3887146"/>
              <a:gd name="connsiteY3" fmla="*/ 4012368 h 5025828"/>
              <a:gd name="connsiteX4" fmla="*/ 1204906 w 3887146"/>
              <a:gd name="connsiteY4" fmla="*/ 3928548 h 5025828"/>
              <a:gd name="connsiteX5" fmla="*/ 1174426 w 3887146"/>
              <a:gd name="connsiteY5" fmla="*/ 3768528 h 5025828"/>
              <a:gd name="connsiteX6" fmla="*/ 1151566 w 3887146"/>
              <a:gd name="connsiteY6" fmla="*/ 3699948 h 5025828"/>
              <a:gd name="connsiteX7" fmla="*/ 1143946 w 3887146"/>
              <a:gd name="connsiteY7" fmla="*/ 3669468 h 5025828"/>
              <a:gd name="connsiteX8" fmla="*/ 1067746 w 3887146"/>
              <a:gd name="connsiteY8" fmla="*/ 3661848 h 5025828"/>
              <a:gd name="connsiteX9" fmla="*/ 938206 w 3887146"/>
              <a:gd name="connsiteY9" fmla="*/ 3669468 h 5025828"/>
              <a:gd name="connsiteX10" fmla="*/ 831526 w 3887146"/>
              <a:gd name="connsiteY10" fmla="*/ 3692328 h 5025828"/>
              <a:gd name="connsiteX11" fmla="*/ 610546 w 3887146"/>
              <a:gd name="connsiteY11" fmla="*/ 3738048 h 5025828"/>
              <a:gd name="connsiteX12" fmla="*/ 389566 w 3887146"/>
              <a:gd name="connsiteY12" fmla="*/ 3638988 h 5025828"/>
              <a:gd name="connsiteX13" fmla="*/ 381946 w 3887146"/>
              <a:gd name="connsiteY13" fmla="*/ 3326568 h 5025828"/>
              <a:gd name="connsiteX14" fmla="*/ 420046 w 3887146"/>
              <a:gd name="connsiteY14" fmla="*/ 3227508 h 5025828"/>
              <a:gd name="connsiteX15" fmla="*/ 389566 w 3887146"/>
              <a:gd name="connsiteY15" fmla="*/ 3166548 h 5025828"/>
              <a:gd name="connsiteX16" fmla="*/ 351466 w 3887146"/>
              <a:gd name="connsiteY16" fmla="*/ 3105588 h 5025828"/>
              <a:gd name="connsiteX17" fmla="*/ 397186 w 3887146"/>
              <a:gd name="connsiteY17" fmla="*/ 3021768 h 5025828"/>
              <a:gd name="connsiteX18" fmla="*/ 488626 w 3887146"/>
              <a:gd name="connsiteY18" fmla="*/ 2998908 h 5025828"/>
              <a:gd name="connsiteX19" fmla="*/ 471956 w 3887146"/>
              <a:gd name="connsiteY19" fmla="*/ 2942709 h 5025828"/>
              <a:gd name="connsiteX20" fmla="*/ 435286 w 3887146"/>
              <a:gd name="connsiteY20" fmla="*/ 2930328 h 5025828"/>
              <a:gd name="connsiteX21" fmla="*/ 389566 w 3887146"/>
              <a:gd name="connsiteY21" fmla="*/ 2930328 h 5025828"/>
              <a:gd name="connsiteX22" fmla="*/ 314000 w 3887146"/>
              <a:gd name="connsiteY22" fmla="*/ 2893495 h 5025828"/>
              <a:gd name="connsiteX23" fmla="*/ 320986 w 3887146"/>
              <a:gd name="connsiteY23" fmla="*/ 2846508 h 5025828"/>
              <a:gd name="connsiteX24" fmla="*/ 328606 w 3887146"/>
              <a:gd name="connsiteY24" fmla="*/ 2793168 h 5025828"/>
              <a:gd name="connsiteX25" fmla="*/ 313366 w 3887146"/>
              <a:gd name="connsiteY25" fmla="*/ 2732208 h 5025828"/>
              <a:gd name="connsiteX26" fmla="*/ 267646 w 3887146"/>
              <a:gd name="connsiteY26" fmla="*/ 2671248 h 5025828"/>
              <a:gd name="connsiteX27" fmla="*/ 176206 w 3887146"/>
              <a:gd name="connsiteY27" fmla="*/ 2656008 h 5025828"/>
              <a:gd name="connsiteX28" fmla="*/ 54286 w 3887146"/>
              <a:gd name="connsiteY28" fmla="*/ 2610288 h 5025828"/>
              <a:gd name="connsiteX29" fmla="*/ 7931 w 3887146"/>
              <a:gd name="connsiteY29" fmla="*/ 2563298 h 5025828"/>
              <a:gd name="connsiteX30" fmla="*/ 8566 w 3887146"/>
              <a:gd name="connsiteY30" fmla="*/ 2488368 h 5025828"/>
              <a:gd name="connsiteX31" fmla="*/ 92386 w 3887146"/>
              <a:gd name="connsiteY31" fmla="*/ 2335968 h 5025828"/>
              <a:gd name="connsiteX32" fmla="*/ 221926 w 3887146"/>
              <a:gd name="connsiteY32" fmla="*/ 2175948 h 5025828"/>
              <a:gd name="connsiteX33" fmla="*/ 282886 w 3887146"/>
              <a:gd name="connsiteY33" fmla="*/ 2084508 h 5025828"/>
              <a:gd name="connsiteX34" fmla="*/ 328606 w 3887146"/>
              <a:gd name="connsiteY34" fmla="*/ 1977828 h 5025828"/>
              <a:gd name="connsiteX35" fmla="*/ 359086 w 3887146"/>
              <a:gd name="connsiteY35" fmla="*/ 1871148 h 5025828"/>
              <a:gd name="connsiteX36" fmla="*/ 374326 w 3887146"/>
              <a:gd name="connsiteY36" fmla="*/ 1810188 h 5025828"/>
              <a:gd name="connsiteX37" fmla="*/ 343846 w 3887146"/>
              <a:gd name="connsiteY37" fmla="*/ 1756848 h 5025828"/>
              <a:gd name="connsiteX38" fmla="*/ 328606 w 3887146"/>
              <a:gd name="connsiteY38" fmla="*/ 1680648 h 5025828"/>
              <a:gd name="connsiteX39" fmla="*/ 412426 w 3887146"/>
              <a:gd name="connsiteY39" fmla="*/ 1474908 h 5025828"/>
              <a:gd name="connsiteX40" fmla="*/ 442906 w 3887146"/>
              <a:gd name="connsiteY40" fmla="*/ 1307268 h 5025828"/>
              <a:gd name="connsiteX41" fmla="*/ 465766 w 3887146"/>
              <a:gd name="connsiteY41" fmla="*/ 1192968 h 5025828"/>
              <a:gd name="connsiteX42" fmla="*/ 503866 w 3887146"/>
              <a:gd name="connsiteY42" fmla="*/ 1055808 h 5025828"/>
              <a:gd name="connsiteX43" fmla="*/ 557206 w 3887146"/>
              <a:gd name="connsiteY43" fmla="*/ 888168 h 5025828"/>
              <a:gd name="connsiteX44" fmla="*/ 503866 w 3887146"/>
              <a:gd name="connsiteY44" fmla="*/ 888168 h 5025828"/>
              <a:gd name="connsiteX45" fmla="*/ 412426 w 3887146"/>
              <a:gd name="connsiteY45" fmla="*/ 834828 h 5025828"/>
              <a:gd name="connsiteX46" fmla="*/ 328606 w 3887146"/>
              <a:gd name="connsiteY46" fmla="*/ 789108 h 5025828"/>
              <a:gd name="connsiteX47" fmla="*/ 260026 w 3887146"/>
              <a:gd name="connsiteY47" fmla="*/ 773868 h 5025828"/>
              <a:gd name="connsiteX48" fmla="*/ 214306 w 3887146"/>
              <a:gd name="connsiteY48" fmla="*/ 751008 h 5025828"/>
              <a:gd name="connsiteX49" fmla="*/ 260026 w 3887146"/>
              <a:gd name="connsiteY49" fmla="*/ 674808 h 5025828"/>
              <a:gd name="connsiteX50" fmla="*/ 374326 w 3887146"/>
              <a:gd name="connsiteY50" fmla="*/ 606228 h 5025828"/>
              <a:gd name="connsiteX51" fmla="*/ 557206 w 3887146"/>
              <a:gd name="connsiteY51" fmla="*/ 507168 h 5025828"/>
              <a:gd name="connsiteX52" fmla="*/ 656266 w 3887146"/>
              <a:gd name="connsiteY52" fmla="*/ 423348 h 5025828"/>
              <a:gd name="connsiteX53" fmla="*/ 892486 w 3887146"/>
              <a:gd name="connsiteY53" fmla="*/ 232848 h 5025828"/>
              <a:gd name="connsiteX54" fmla="*/ 1174426 w 3887146"/>
              <a:gd name="connsiteY54" fmla="*/ 80448 h 5025828"/>
              <a:gd name="connsiteX55" fmla="*/ 1593526 w 3887146"/>
              <a:gd name="connsiteY55" fmla="*/ 11868 h 5025828"/>
              <a:gd name="connsiteX56" fmla="*/ 1944046 w 3887146"/>
              <a:gd name="connsiteY56" fmla="*/ 4248 h 5025828"/>
              <a:gd name="connsiteX57" fmla="*/ 2172646 w 3887146"/>
              <a:gd name="connsiteY57" fmla="*/ 4248 h 5025828"/>
              <a:gd name="connsiteX58" fmla="*/ 2393626 w 3887146"/>
              <a:gd name="connsiteY58" fmla="*/ 57588 h 5025828"/>
              <a:gd name="connsiteX59" fmla="*/ 2667946 w 3887146"/>
              <a:gd name="connsiteY59" fmla="*/ 133788 h 5025828"/>
              <a:gd name="connsiteX60" fmla="*/ 2820346 w 3887146"/>
              <a:gd name="connsiteY60" fmla="*/ 202368 h 5025828"/>
              <a:gd name="connsiteX61" fmla="*/ 3102286 w 3887146"/>
              <a:gd name="connsiteY61" fmla="*/ 400488 h 5025828"/>
              <a:gd name="connsiteX62" fmla="*/ 3285166 w 3887146"/>
              <a:gd name="connsiteY62" fmla="*/ 651948 h 5025828"/>
              <a:gd name="connsiteX63" fmla="*/ 3407086 w 3887146"/>
              <a:gd name="connsiteY63" fmla="*/ 918648 h 5025828"/>
              <a:gd name="connsiteX64" fmla="*/ 3475666 w 3887146"/>
              <a:gd name="connsiteY64" fmla="*/ 1238688 h 5025828"/>
              <a:gd name="connsiteX65" fmla="*/ 3506146 w 3887146"/>
              <a:gd name="connsiteY65" fmla="*/ 1543488 h 5025828"/>
              <a:gd name="connsiteX66" fmla="*/ 3506146 w 3887146"/>
              <a:gd name="connsiteY66" fmla="*/ 1962588 h 5025828"/>
              <a:gd name="connsiteX67" fmla="*/ 3338506 w 3887146"/>
              <a:gd name="connsiteY67" fmla="*/ 2305488 h 5025828"/>
              <a:gd name="connsiteX68" fmla="*/ 3254686 w 3887146"/>
              <a:gd name="connsiteY68" fmla="*/ 2473128 h 5025828"/>
              <a:gd name="connsiteX69" fmla="*/ 3132766 w 3887146"/>
              <a:gd name="connsiteY69" fmla="*/ 2663628 h 5025828"/>
              <a:gd name="connsiteX70" fmla="*/ 3071806 w 3887146"/>
              <a:gd name="connsiteY70" fmla="*/ 2838888 h 5025828"/>
              <a:gd name="connsiteX71" fmla="*/ 3064186 w 3887146"/>
              <a:gd name="connsiteY71" fmla="*/ 2915088 h 5025828"/>
              <a:gd name="connsiteX72" fmla="*/ 3018466 w 3887146"/>
              <a:gd name="connsiteY72" fmla="*/ 3014148 h 5025828"/>
              <a:gd name="connsiteX73" fmla="*/ 2980366 w 3887146"/>
              <a:gd name="connsiteY73" fmla="*/ 3082728 h 5025828"/>
              <a:gd name="connsiteX74" fmla="*/ 2957506 w 3887146"/>
              <a:gd name="connsiteY74" fmla="*/ 3120828 h 5025828"/>
              <a:gd name="connsiteX75" fmla="*/ 2957506 w 3887146"/>
              <a:gd name="connsiteY75" fmla="*/ 3555168 h 5025828"/>
              <a:gd name="connsiteX76" fmla="*/ 3010846 w 3887146"/>
              <a:gd name="connsiteY76" fmla="*/ 3539928 h 5025828"/>
              <a:gd name="connsiteX77" fmla="*/ 3109906 w 3887146"/>
              <a:gd name="connsiteY77" fmla="*/ 3570408 h 5025828"/>
              <a:gd name="connsiteX78" fmla="*/ 3140386 w 3887146"/>
              <a:gd name="connsiteY78" fmla="*/ 3631368 h 5025828"/>
              <a:gd name="connsiteX79" fmla="*/ 3117526 w 3887146"/>
              <a:gd name="connsiteY79" fmla="*/ 3738048 h 5025828"/>
              <a:gd name="connsiteX80" fmla="*/ 3125146 w 3887146"/>
              <a:gd name="connsiteY80" fmla="*/ 4103808 h 5025828"/>
              <a:gd name="connsiteX81" fmla="*/ 3163246 w 3887146"/>
              <a:gd name="connsiteY81" fmla="*/ 4157148 h 5025828"/>
              <a:gd name="connsiteX82" fmla="*/ 3201346 w 3887146"/>
              <a:gd name="connsiteY82" fmla="*/ 4164768 h 5025828"/>
              <a:gd name="connsiteX83" fmla="*/ 3231826 w 3887146"/>
              <a:gd name="connsiteY83" fmla="*/ 4172388 h 5025828"/>
              <a:gd name="connsiteX84" fmla="*/ 3285166 w 3887146"/>
              <a:gd name="connsiteY84" fmla="*/ 4294308 h 5025828"/>
              <a:gd name="connsiteX85" fmla="*/ 3300406 w 3887146"/>
              <a:gd name="connsiteY85" fmla="*/ 4347648 h 5025828"/>
              <a:gd name="connsiteX86" fmla="*/ 3330886 w 3887146"/>
              <a:gd name="connsiteY86" fmla="*/ 4408608 h 5025828"/>
              <a:gd name="connsiteX87" fmla="*/ 3551866 w 3887146"/>
              <a:gd name="connsiteY87" fmla="*/ 4644828 h 5025828"/>
              <a:gd name="connsiteX88" fmla="*/ 3887146 w 3887146"/>
              <a:gd name="connsiteY88" fmla="*/ 5025828 h 5025828"/>
              <a:gd name="connsiteX0" fmla="*/ 707488 w 3884395"/>
              <a:gd name="connsiteY0" fmla="*/ 5008470 h 5017575"/>
              <a:gd name="connsiteX1" fmla="*/ 961066 w 3884395"/>
              <a:gd name="connsiteY1" fmla="*/ 4644828 h 5017575"/>
              <a:gd name="connsiteX2" fmla="*/ 1342066 w 3884395"/>
              <a:gd name="connsiteY2" fmla="*/ 4172388 h 5017575"/>
              <a:gd name="connsiteX3" fmla="*/ 1258246 w 3884395"/>
              <a:gd name="connsiteY3" fmla="*/ 4012368 h 5017575"/>
              <a:gd name="connsiteX4" fmla="*/ 1204906 w 3884395"/>
              <a:gd name="connsiteY4" fmla="*/ 3928548 h 5017575"/>
              <a:gd name="connsiteX5" fmla="*/ 1174426 w 3884395"/>
              <a:gd name="connsiteY5" fmla="*/ 3768528 h 5017575"/>
              <a:gd name="connsiteX6" fmla="*/ 1151566 w 3884395"/>
              <a:gd name="connsiteY6" fmla="*/ 3699948 h 5017575"/>
              <a:gd name="connsiteX7" fmla="*/ 1143946 w 3884395"/>
              <a:gd name="connsiteY7" fmla="*/ 3669468 h 5017575"/>
              <a:gd name="connsiteX8" fmla="*/ 1067746 w 3884395"/>
              <a:gd name="connsiteY8" fmla="*/ 3661848 h 5017575"/>
              <a:gd name="connsiteX9" fmla="*/ 938206 w 3884395"/>
              <a:gd name="connsiteY9" fmla="*/ 3669468 h 5017575"/>
              <a:gd name="connsiteX10" fmla="*/ 831526 w 3884395"/>
              <a:gd name="connsiteY10" fmla="*/ 3692328 h 5017575"/>
              <a:gd name="connsiteX11" fmla="*/ 610546 w 3884395"/>
              <a:gd name="connsiteY11" fmla="*/ 3738048 h 5017575"/>
              <a:gd name="connsiteX12" fmla="*/ 389566 w 3884395"/>
              <a:gd name="connsiteY12" fmla="*/ 3638988 h 5017575"/>
              <a:gd name="connsiteX13" fmla="*/ 381946 w 3884395"/>
              <a:gd name="connsiteY13" fmla="*/ 3326568 h 5017575"/>
              <a:gd name="connsiteX14" fmla="*/ 420046 w 3884395"/>
              <a:gd name="connsiteY14" fmla="*/ 3227508 h 5017575"/>
              <a:gd name="connsiteX15" fmla="*/ 389566 w 3884395"/>
              <a:gd name="connsiteY15" fmla="*/ 3166548 h 5017575"/>
              <a:gd name="connsiteX16" fmla="*/ 351466 w 3884395"/>
              <a:gd name="connsiteY16" fmla="*/ 3105588 h 5017575"/>
              <a:gd name="connsiteX17" fmla="*/ 397186 w 3884395"/>
              <a:gd name="connsiteY17" fmla="*/ 3021768 h 5017575"/>
              <a:gd name="connsiteX18" fmla="*/ 488626 w 3884395"/>
              <a:gd name="connsiteY18" fmla="*/ 2998908 h 5017575"/>
              <a:gd name="connsiteX19" fmla="*/ 471956 w 3884395"/>
              <a:gd name="connsiteY19" fmla="*/ 2942709 h 5017575"/>
              <a:gd name="connsiteX20" fmla="*/ 435286 w 3884395"/>
              <a:gd name="connsiteY20" fmla="*/ 2930328 h 5017575"/>
              <a:gd name="connsiteX21" fmla="*/ 389566 w 3884395"/>
              <a:gd name="connsiteY21" fmla="*/ 2930328 h 5017575"/>
              <a:gd name="connsiteX22" fmla="*/ 314000 w 3884395"/>
              <a:gd name="connsiteY22" fmla="*/ 2893495 h 5017575"/>
              <a:gd name="connsiteX23" fmla="*/ 320986 w 3884395"/>
              <a:gd name="connsiteY23" fmla="*/ 2846508 h 5017575"/>
              <a:gd name="connsiteX24" fmla="*/ 328606 w 3884395"/>
              <a:gd name="connsiteY24" fmla="*/ 2793168 h 5017575"/>
              <a:gd name="connsiteX25" fmla="*/ 313366 w 3884395"/>
              <a:gd name="connsiteY25" fmla="*/ 2732208 h 5017575"/>
              <a:gd name="connsiteX26" fmla="*/ 267646 w 3884395"/>
              <a:gd name="connsiteY26" fmla="*/ 2671248 h 5017575"/>
              <a:gd name="connsiteX27" fmla="*/ 176206 w 3884395"/>
              <a:gd name="connsiteY27" fmla="*/ 2656008 h 5017575"/>
              <a:gd name="connsiteX28" fmla="*/ 54286 w 3884395"/>
              <a:gd name="connsiteY28" fmla="*/ 2610288 h 5017575"/>
              <a:gd name="connsiteX29" fmla="*/ 7931 w 3884395"/>
              <a:gd name="connsiteY29" fmla="*/ 2563298 h 5017575"/>
              <a:gd name="connsiteX30" fmla="*/ 8566 w 3884395"/>
              <a:gd name="connsiteY30" fmla="*/ 2488368 h 5017575"/>
              <a:gd name="connsiteX31" fmla="*/ 92386 w 3884395"/>
              <a:gd name="connsiteY31" fmla="*/ 2335968 h 5017575"/>
              <a:gd name="connsiteX32" fmla="*/ 221926 w 3884395"/>
              <a:gd name="connsiteY32" fmla="*/ 2175948 h 5017575"/>
              <a:gd name="connsiteX33" fmla="*/ 282886 w 3884395"/>
              <a:gd name="connsiteY33" fmla="*/ 2084508 h 5017575"/>
              <a:gd name="connsiteX34" fmla="*/ 328606 w 3884395"/>
              <a:gd name="connsiteY34" fmla="*/ 1977828 h 5017575"/>
              <a:gd name="connsiteX35" fmla="*/ 359086 w 3884395"/>
              <a:gd name="connsiteY35" fmla="*/ 1871148 h 5017575"/>
              <a:gd name="connsiteX36" fmla="*/ 374326 w 3884395"/>
              <a:gd name="connsiteY36" fmla="*/ 1810188 h 5017575"/>
              <a:gd name="connsiteX37" fmla="*/ 343846 w 3884395"/>
              <a:gd name="connsiteY37" fmla="*/ 1756848 h 5017575"/>
              <a:gd name="connsiteX38" fmla="*/ 328606 w 3884395"/>
              <a:gd name="connsiteY38" fmla="*/ 1680648 h 5017575"/>
              <a:gd name="connsiteX39" fmla="*/ 412426 w 3884395"/>
              <a:gd name="connsiteY39" fmla="*/ 1474908 h 5017575"/>
              <a:gd name="connsiteX40" fmla="*/ 442906 w 3884395"/>
              <a:gd name="connsiteY40" fmla="*/ 1307268 h 5017575"/>
              <a:gd name="connsiteX41" fmla="*/ 465766 w 3884395"/>
              <a:gd name="connsiteY41" fmla="*/ 1192968 h 5017575"/>
              <a:gd name="connsiteX42" fmla="*/ 503866 w 3884395"/>
              <a:gd name="connsiteY42" fmla="*/ 1055808 h 5017575"/>
              <a:gd name="connsiteX43" fmla="*/ 557206 w 3884395"/>
              <a:gd name="connsiteY43" fmla="*/ 888168 h 5017575"/>
              <a:gd name="connsiteX44" fmla="*/ 503866 w 3884395"/>
              <a:gd name="connsiteY44" fmla="*/ 888168 h 5017575"/>
              <a:gd name="connsiteX45" fmla="*/ 412426 w 3884395"/>
              <a:gd name="connsiteY45" fmla="*/ 834828 h 5017575"/>
              <a:gd name="connsiteX46" fmla="*/ 328606 w 3884395"/>
              <a:gd name="connsiteY46" fmla="*/ 789108 h 5017575"/>
              <a:gd name="connsiteX47" fmla="*/ 260026 w 3884395"/>
              <a:gd name="connsiteY47" fmla="*/ 773868 h 5017575"/>
              <a:gd name="connsiteX48" fmla="*/ 214306 w 3884395"/>
              <a:gd name="connsiteY48" fmla="*/ 751008 h 5017575"/>
              <a:gd name="connsiteX49" fmla="*/ 260026 w 3884395"/>
              <a:gd name="connsiteY49" fmla="*/ 674808 h 5017575"/>
              <a:gd name="connsiteX50" fmla="*/ 374326 w 3884395"/>
              <a:gd name="connsiteY50" fmla="*/ 606228 h 5017575"/>
              <a:gd name="connsiteX51" fmla="*/ 557206 w 3884395"/>
              <a:gd name="connsiteY51" fmla="*/ 507168 h 5017575"/>
              <a:gd name="connsiteX52" fmla="*/ 656266 w 3884395"/>
              <a:gd name="connsiteY52" fmla="*/ 423348 h 5017575"/>
              <a:gd name="connsiteX53" fmla="*/ 892486 w 3884395"/>
              <a:gd name="connsiteY53" fmla="*/ 232848 h 5017575"/>
              <a:gd name="connsiteX54" fmla="*/ 1174426 w 3884395"/>
              <a:gd name="connsiteY54" fmla="*/ 80448 h 5017575"/>
              <a:gd name="connsiteX55" fmla="*/ 1593526 w 3884395"/>
              <a:gd name="connsiteY55" fmla="*/ 11868 h 5017575"/>
              <a:gd name="connsiteX56" fmla="*/ 1944046 w 3884395"/>
              <a:gd name="connsiteY56" fmla="*/ 4248 h 5017575"/>
              <a:gd name="connsiteX57" fmla="*/ 2172646 w 3884395"/>
              <a:gd name="connsiteY57" fmla="*/ 4248 h 5017575"/>
              <a:gd name="connsiteX58" fmla="*/ 2393626 w 3884395"/>
              <a:gd name="connsiteY58" fmla="*/ 57588 h 5017575"/>
              <a:gd name="connsiteX59" fmla="*/ 2667946 w 3884395"/>
              <a:gd name="connsiteY59" fmla="*/ 133788 h 5017575"/>
              <a:gd name="connsiteX60" fmla="*/ 2820346 w 3884395"/>
              <a:gd name="connsiteY60" fmla="*/ 202368 h 5017575"/>
              <a:gd name="connsiteX61" fmla="*/ 3102286 w 3884395"/>
              <a:gd name="connsiteY61" fmla="*/ 400488 h 5017575"/>
              <a:gd name="connsiteX62" fmla="*/ 3285166 w 3884395"/>
              <a:gd name="connsiteY62" fmla="*/ 651948 h 5017575"/>
              <a:gd name="connsiteX63" fmla="*/ 3407086 w 3884395"/>
              <a:gd name="connsiteY63" fmla="*/ 918648 h 5017575"/>
              <a:gd name="connsiteX64" fmla="*/ 3475666 w 3884395"/>
              <a:gd name="connsiteY64" fmla="*/ 1238688 h 5017575"/>
              <a:gd name="connsiteX65" fmla="*/ 3506146 w 3884395"/>
              <a:gd name="connsiteY65" fmla="*/ 1543488 h 5017575"/>
              <a:gd name="connsiteX66" fmla="*/ 3506146 w 3884395"/>
              <a:gd name="connsiteY66" fmla="*/ 1962588 h 5017575"/>
              <a:gd name="connsiteX67" fmla="*/ 3338506 w 3884395"/>
              <a:gd name="connsiteY67" fmla="*/ 2305488 h 5017575"/>
              <a:gd name="connsiteX68" fmla="*/ 3254686 w 3884395"/>
              <a:gd name="connsiteY68" fmla="*/ 2473128 h 5017575"/>
              <a:gd name="connsiteX69" fmla="*/ 3132766 w 3884395"/>
              <a:gd name="connsiteY69" fmla="*/ 2663628 h 5017575"/>
              <a:gd name="connsiteX70" fmla="*/ 3071806 w 3884395"/>
              <a:gd name="connsiteY70" fmla="*/ 2838888 h 5017575"/>
              <a:gd name="connsiteX71" fmla="*/ 3064186 w 3884395"/>
              <a:gd name="connsiteY71" fmla="*/ 2915088 h 5017575"/>
              <a:gd name="connsiteX72" fmla="*/ 3018466 w 3884395"/>
              <a:gd name="connsiteY72" fmla="*/ 3014148 h 5017575"/>
              <a:gd name="connsiteX73" fmla="*/ 2980366 w 3884395"/>
              <a:gd name="connsiteY73" fmla="*/ 3082728 h 5017575"/>
              <a:gd name="connsiteX74" fmla="*/ 2957506 w 3884395"/>
              <a:gd name="connsiteY74" fmla="*/ 3120828 h 5017575"/>
              <a:gd name="connsiteX75" fmla="*/ 2957506 w 3884395"/>
              <a:gd name="connsiteY75" fmla="*/ 3555168 h 5017575"/>
              <a:gd name="connsiteX76" fmla="*/ 3010846 w 3884395"/>
              <a:gd name="connsiteY76" fmla="*/ 3539928 h 5017575"/>
              <a:gd name="connsiteX77" fmla="*/ 3109906 w 3884395"/>
              <a:gd name="connsiteY77" fmla="*/ 3570408 h 5017575"/>
              <a:gd name="connsiteX78" fmla="*/ 3140386 w 3884395"/>
              <a:gd name="connsiteY78" fmla="*/ 3631368 h 5017575"/>
              <a:gd name="connsiteX79" fmla="*/ 3117526 w 3884395"/>
              <a:gd name="connsiteY79" fmla="*/ 3738048 h 5017575"/>
              <a:gd name="connsiteX80" fmla="*/ 3125146 w 3884395"/>
              <a:gd name="connsiteY80" fmla="*/ 4103808 h 5017575"/>
              <a:gd name="connsiteX81" fmla="*/ 3163246 w 3884395"/>
              <a:gd name="connsiteY81" fmla="*/ 4157148 h 5017575"/>
              <a:gd name="connsiteX82" fmla="*/ 3201346 w 3884395"/>
              <a:gd name="connsiteY82" fmla="*/ 4164768 h 5017575"/>
              <a:gd name="connsiteX83" fmla="*/ 3231826 w 3884395"/>
              <a:gd name="connsiteY83" fmla="*/ 4172388 h 5017575"/>
              <a:gd name="connsiteX84" fmla="*/ 3285166 w 3884395"/>
              <a:gd name="connsiteY84" fmla="*/ 4294308 h 5017575"/>
              <a:gd name="connsiteX85" fmla="*/ 3300406 w 3884395"/>
              <a:gd name="connsiteY85" fmla="*/ 4347648 h 5017575"/>
              <a:gd name="connsiteX86" fmla="*/ 3330886 w 3884395"/>
              <a:gd name="connsiteY86" fmla="*/ 4408608 h 5017575"/>
              <a:gd name="connsiteX87" fmla="*/ 3551866 w 3884395"/>
              <a:gd name="connsiteY87" fmla="*/ 4644828 h 5017575"/>
              <a:gd name="connsiteX88" fmla="*/ 3884395 w 3884395"/>
              <a:gd name="connsiteY88" fmla="*/ 5017575 h 5017575"/>
              <a:gd name="connsiteX0" fmla="*/ 707488 w 3889897"/>
              <a:gd name="connsiteY0" fmla="*/ 5008470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04737 w 3889897"/>
              <a:gd name="connsiteY0" fmla="*/ 5016723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10239 w 3889897"/>
              <a:gd name="connsiteY0" fmla="*/ 5024991 h 5024991"/>
              <a:gd name="connsiteX1" fmla="*/ 961066 w 3889897"/>
              <a:gd name="connsiteY1" fmla="*/ 4644828 h 5024991"/>
              <a:gd name="connsiteX2" fmla="*/ 1342066 w 3889897"/>
              <a:gd name="connsiteY2" fmla="*/ 4172388 h 5024991"/>
              <a:gd name="connsiteX3" fmla="*/ 1258246 w 3889897"/>
              <a:gd name="connsiteY3" fmla="*/ 4012368 h 5024991"/>
              <a:gd name="connsiteX4" fmla="*/ 1204906 w 3889897"/>
              <a:gd name="connsiteY4" fmla="*/ 3928548 h 5024991"/>
              <a:gd name="connsiteX5" fmla="*/ 1174426 w 3889897"/>
              <a:gd name="connsiteY5" fmla="*/ 3768528 h 5024991"/>
              <a:gd name="connsiteX6" fmla="*/ 1151566 w 3889897"/>
              <a:gd name="connsiteY6" fmla="*/ 3699948 h 5024991"/>
              <a:gd name="connsiteX7" fmla="*/ 1143946 w 3889897"/>
              <a:gd name="connsiteY7" fmla="*/ 3669468 h 5024991"/>
              <a:gd name="connsiteX8" fmla="*/ 1067746 w 3889897"/>
              <a:gd name="connsiteY8" fmla="*/ 3661848 h 5024991"/>
              <a:gd name="connsiteX9" fmla="*/ 938206 w 3889897"/>
              <a:gd name="connsiteY9" fmla="*/ 3669468 h 5024991"/>
              <a:gd name="connsiteX10" fmla="*/ 831526 w 3889897"/>
              <a:gd name="connsiteY10" fmla="*/ 3692328 h 5024991"/>
              <a:gd name="connsiteX11" fmla="*/ 610546 w 3889897"/>
              <a:gd name="connsiteY11" fmla="*/ 3738048 h 5024991"/>
              <a:gd name="connsiteX12" fmla="*/ 389566 w 3889897"/>
              <a:gd name="connsiteY12" fmla="*/ 3638988 h 5024991"/>
              <a:gd name="connsiteX13" fmla="*/ 381946 w 3889897"/>
              <a:gd name="connsiteY13" fmla="*/ 3326568 h 5024991"/>
              <a:gd name="connsiteX14" fmla="*/ 420046 w 3889897"/>
              <a:gd name="connsiteY14" fmla="*/ 3227508 h 5024991"/>
              <a:gd name="connsiteX15" fmla="*/ 389566 w 3889897"/>
              <a:gd name="connsiteY15" fmla="*/ 3166548 h 5024991"/>
              <a:gd name="connsiteX16" fmla="*/ 351466 w 3889897"/>
              <a:gd name="connsiteY16" fmla="*/ 3105588 h 5024991"/>
              <a:gd name="connsiteX17" fmla="*/ 397186 w 3889897"/>
              <a:gd name="connsiteY17" fmla="*/ 3021768 h 5024991"/>
              <a:gd name="connsiteX18" fmla="*/ 488626 w 3889897"/>
              <a:gd name="connsiteY18" fmla="*/ 2998908 h 5024991"/>
              <a:gd name="connsiteX19" fmla="*/ 471956 w 3889897"/>
              <a:gd name="connsiteY19" fmla="*/ 2942709 h 5024991"/>
              <a:gd name="connsiteX20" fmla="*/ 435286 w 3889897"/>
              <a:gd name="connsiteY20" fmla="*/ 2930328 h 5024991"/>
              <a:gd name="connsiteX21" fmla="*/ 389566 w 3889897"/>
              <a:gd name="connsiteY21" fmla="*/ 2930328 h 5024991"/>
              <a:gd name="connsiteX22" fmla="*/ 314000 w 3889897"/>
              <a:gd name="connsiteY22" fmla="*/ 2893495 h 5024991"/>
              <a:gd name="connsiteX23" fmla="*/ 320986 w 3889897"/>
              <a:gd name="connsiteY23" fmla="*/ 2846508 h 5024991"/>
              <a:gd name="connsiteX24" fmla="*/ 328606 w 3889897"/>
              <a:gd name="connsiteY24" fmla="*/ 2793168 h 5024991"/>
              <a:gd name="connsiteX25" fmla="*/ 313366 w 3889897"/>
              <a:gd name="connsiteY25" fmla="*/ 2732208 h 5024991"/>
              <a:gd name="connsiteX26" fmla="*/ 267646 w 3889897"/>
              <a:gd name="connsiteY26" fmla="*/ 2671248 h 5024991"/>
              <a:gd name="connsiteX27" fmla="*/ 176206 w 3889897"/>
              <a:gd name="connsiteY27" fmla="*/ 2656008 h 5024991"/>
              <a:gd name="connsiteX28" fmla="*/ 54286 w 3889897"/>
              <a:gd name="connsiteY28" fmla="*/ 2610288 h 5024991"/>
              <a:gd name="connsiteX29" fmla="*/ 7931 w 3889897"/>
              <a:gd name="connsiteY29" fmla="*/ 2563298 h 5024991"/>
              <a:gd name="connsiteX30" fmla="*/ 8566 w 3889897"/>
              <a:gd name="connsiteY30" fmla="*/ 2488368 h 5024991"/>
              <a:gd name="connsiteX31" fmla="*/ 92386 w 3889897"/>
              <a:gd name="connsiteY31" fmla="*/ 2335968 h 5024991"/>
              <a:gd name="connsiteX32" fmla="*/ 221926 w 3889897"/>
              <a:gd name="connsiteY32" fmla="*/ 2175948 h 5024991"/>
              <a:gd name="connsiteX33" fmla="*/ 282886 w 3889897"/>
              <a:gd name="connsiteY33" fmla="*/ 2084508 h 5024991"/>
              <a:gd name="connsiteX34" fmla="*/ 328606 w 3889897"/>
              <a:gd name="connsiteY34" fmla="*/ 1977828 h 5024991"/>
              <a:gd name="connsiteX35" fmla="*/ 359086 w 3889897"/>
              <a:gd name="connsiteY35" fmla="*/ 1871148 h 5024991"/>
              <a:gd name="connsiteX36" fmla="*/ 374326 w 3889897"/>
              <a:gd name="connsiteY36" fmla="*/ 1810188 h 5024991"/>
              <a:gd name="connsiteX37" fmla="*/ 343846 w 3889897"/>
              <a:gd name="connsiteY37" fmla="*/ 1756848 h 5024991"/>
              <a:gd name="connsiteX38" fmla="*/ 328606 w 3889897"/>
              <a:gd name="connsiteY38" fmla="*/ 1680648 h 5024991"/>
              <a:gd name="connsiteX39" fmla="*/ 412426 w 3889897"/>
              <a:gd name="connsiteY39" fmla="*/ 1474908 h 5024991"/>
              <a:gd name="connsiteX40" fmla="*/ 442906 w 3889897"/>
              <a:gd name="connsiteY40" fmla="*/ 1307268 h 5024991"/>
              <a:gd name="connsiteX41" fmla="*/ 465766 w 3889897"/>
              <a:gd name="connsiteY41" fmla="*/ 1192968 h 5024991"/>
              <a:gd name="connsiteX42" fmla="*/ 503866 w 3889897"/>
              <a:gd name="connsiteY42" fmla="*/ 1055808 h 5024991"/>
              <a:gd name="connsiteX43" fmla="*/ 557206 w 3889897"/>
              <a:gd name="connsiteY43" fmla="*/ 888168 h 5024991"/>
              <a:gd name="connsiteX44" fmla="*/ 503866 w 3889897"/>
              <a:gd name="connsiteY44" fmla="*/ 888168 h 5024991"/>
              <a:gd name="connsiteX45" fmla="*/ 412426 w 3889897"/>
              <a:gd name="connsiteY45" fmla="*/ 834828 h 5024991"/>
              <a:gd name="connsiteX46" fmla="*/ 328606 w 3889897"/>
              <a:gd name="connsiteY46" fmla="*/ 789108 h 5024991"/>
              <a:gd name="connsiteX47" fmla="*/ 260026 w 3889897"/>
              <a:gd name="connsiteY47" fmla="*/ 773868 h 5024991"/>
              <a:gd name="connsiteX48" fmla="*/ 214306 w 3889897"/>
              <a:gd name="connsiteY48" fmla="*/ 751008 h 5024991"/>
              <a:gd name="connsiteX49" fmla="*/ 260026 w 3889897"/>
              <a:gd name="connsiteY49" fmla="*/ 674808 h 5024991"/>
              <a:gd name="connsiteX50" fmla="*/ 374326 w 3889897"/>
              <a:gd name="connsiteY50" fmla="*/ 606228 h 5024991"/>
              <a:gd name="connsiteX51" fmla="*/ 557206 w 3889897"/>
              <a:gd name="connsiteY51" fmla="*/ 507168 h 5024991"/>
              <a:gd name="connsiteX52" fmla="*/ 656266 w 3889897"/>
              <a:gd name="connsiteY52" fmla="*/ 423348 h 5024991"/>
              <a:gd name="connsiteX53" fmla="*/ 892486 w 3889897"/>
              <a:gd name="connsiteY53" fmla="*/ 232848 h 5024991"/>
              <a:gd name="connsiteX54" fmla="*/ 1174426 w 3889897"/>
              <a:gd name="connsiteY54" fmla="*/ 80448 h 5024991"/>
              <a:gd name="connsiteX55" fmla="*/ 1593526 w 3889897"/>
              <a:gd name="connsiteY55" fmla="*/ 11868 h 5024991"/>
              <a:gd name="connsiteX56" fmla="*/ 1944046 w 3889897"/>
              <a:gd name="connsiteY56" fmla="*/ 4248 h 5024991"/>
              <a:gd name="connsiteX57" fmla="*/ 2172646 w 3889897"/>
              <a:gd name="connsiteY57" fmla="*/ 4248 h 5024991"/>
              <a:gd name="connsiteX58" fmla="*/ 2393626 w 3889897"/>
              <a:gd name="connsiteY58" fmla="*/ 57588 h 5024991"/>
              <a:gd name="connsiteX59" fmla="*/ 2667946 w 3889897"/>
              <a:gd name="connsiteY59" fmla="*/ 133788 h 5024991"/>
              <a:gd name="connsiteX60" fmla="*/ 2820346 w 3889897"/>
              <a:gd name="connsiteY60" fmla="*/ 202368 h 5024991"/>
              <a:gd name="connsiteX61" fmla="*/ 3102286 w 3889897"/>
              <a:gd name="connsiteY61" fmla="*/ 400488 h 5024991"/>
              <a:gd name="connsiteX62" fmla="*/ 3285166 w 3889897"/>
              <a:gd name="connsiteY62" fmla="*/ 651948 h 5024991"/>
              <a:gd name="connsiteX63" fmla="*/ 3407086 w 3889897"/>
              <a:gd name="connsiteY63" fmla="*/ 918648 h 5024991"/>
              <a:gd name="connsiteX64" fmla="*/ 3475666 w 3889897"/>
              <a:gd name="connsiteY64" fmla="*/ 1238688 h 5024991"/>
              <a:gd name="connsiteX65" fmla="*/ 3506146 w 3889897"/>
              <a:gd name="connsiteY65" fmla="*/ 1543488 h 5024991"/>
              <a:gd name="connsiteX66" fmla="*/ 3506146 w 3889897"/>
              <a:gd name="connsiteY66" fmla="*/ 1962588 h 5024991"/>
              <a:gd name="connsiteX67" fmla="*/ 3338506 w 3889897"/>
              <a:gd name="connsiteY67" fmla="*/ 2305488 h 5024991"/>
              <a:gd name="connsiteX68" fmla="*/ 3254686 w 3889897"/>
              <a:gd name="connsiteY68" fmla="*/ 2473128 h 5024991"/>
              <a:gd name="connsiteX69" fmla="*/ 3132766 w 3889897"/>
              <a:gd name="connsiteY69" fmla="*/ 2663628 h 5024991"/>
              <a:gd name="connsiteX70" fmla="*/ 3071806 w 3889897"/>
              <a:gd name="connsiteY70" fmla="*/ 2838888 h 5024991"/>
              <a:gd name="connsiteX71" fmla="*/ 3064186 w 3889897"/>
              <a:gd name="connsiteY71" fmla="*/ 2915088 h 5024991"/>
              <a:gd name="connsiteX72" fmla="*/ 3018466 w 3889897"/>
              <a:gd name="connsiteY72" fmla="*/ 3014148 h 5024991"/>
              <a:gd name="connsiteX73" fmla="*/ 2980366 w 3889897"/>
              <a:gd name="connsiteY73" fmla="*/ 3082728 h 5024991"/>
              <a:gd name="connsiteX74" fmla="*/ 2957506 w 3889897"/>
              <a:gd name="connsiteY74" fmla="*/ 3120828 h 5024991"/>
              <a:gd name="connsiteX75" fmla="*/ 2957506 w 3889897"/>
              <a:gd name="connsiteY75" fmla="*/ 3555168 h 5024991"/>
              <a:gd name="connsiteX76" fmla="*/ 3010846 w 3889897"/>
              <a:gd name="connsiteY76" fmla="*/ 3539928 h 5024991"/>
              <a:gd name="connsiteX77" fmla="*/ 3109906 w 3889897"/>
              <a:gd name="connsiteY77" fmla="*/ 3570408 h 5024991"/>
              <a:gd name="connsiteX78" fmla="*/ 3140386 w 3889897"/>
              <a:gd name="connsiteY78" fmla="*/ 3631368 h 5024991"/>
              <a:gd name="connsiteX79" fmla="*/ 3117526 w 3889897"/>
              <a:gd name="connsiteY79" fmla="*/ 3738048 h 5024991"/>
              <a:gd name="connsiteX80" fmla="*/ 3125146 w 3889897"/>
              <a:gd name="connsiteY80" fmla="*/ 4103808 h 5024991"/>
              <a:gd name="connsiteX81" fmla="*/ 3163246 w 3889897"/>
              <a:gd name="connsiteY81" fmla="*/ 4157148 h 5024991"/>
              <a:gd name="connsiteX82" fmla="*/ 3201346 w 3889897"/>
              <a:gd name="connsiteY82" fmla="*/ 4164768 h 5024991"/>
              <a:gd name="connsiteX83" fmla="*/ 3231826 w 3889897"/>
              <a:gd name="connsiteY83" fmla="*/ 4172388 h 5024991"/>
              <a:gd name="connsiteX84" fmla="*/ 3285166 w 3889897"/>
              <a:gd name="connsiteY84" fmla="*/ 4294308 h 5024991"/>
              <a:gd name="connsiteX85" fmla="*/ 3300406 w 3889897"/>
              <a:gd name="connsiteY85" fmla="*/ 4347648 h 5024991"/>
              <a:gd name="connsiteX86" fmla="*/ 3330886 w 3889897"/>
              <a:gd name="connsiteY86" fmla="*/ 4408608 h 5024991"/>
              <a:gd name="connsiteX87" fmla="*/ 3551866 w 3889897"/>
              <a:gd name="connsiteY87" fmla="*/ 4644828 h 5024991"/>
              <a:gd name="connsiteX88" fmla="*/ 3889897 w 3889897"/>
              <a:gd name="connsiteY88" fmla="*/ 5020326 h 5024991"/>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201346 w 3889897"/>
              <a:gd name="connsiteY81" fmla="*/ 4164768 h 5020326"/>
              <a:gd name="connsiteX82" fmla="*/ 3231826 w 3889897"/>
              <a:gd name="connsiteY82" fmla="*/ 4172388 h 5020326"/>
              <a:gd name="connsiteX83" fmla="*/ 3285166 w 3889897"/>
              <a:gd name="connsiteY83" fmla="*/ 4294308 h 5020326"/>
              <a:gd name="connsiteX84" fmla="*/ 3300406 w 3889897"/>
              <a:gd name="connsiteY84" fmla="*/ 4347648 h 5020326"/>
              <a:gd name="connsiteX85" fmla="*/ 3330886 w 3889897"/>
              <a:gd name="connsiteY85" fmla="*/ 4408608 h 5020326"/>
              <a:gd name="connsiteX86" fmla="*/ 3551866 w 3889897"/>
              <a:gd name="connsiteY86" fmla="*/ 4644828 h 5020326"/>
              <a:gd name="connsiteX87" fmla="*/ 3889897 w 3889897"/>
              <a:gd name="connsiteY87"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231826 w 3889897"/>
              <a:gd name="connsiteY81" fmla="*/ 4172388 h 5020326"/>
              <a:gd name="connsiteX82" fmla="*/ 3285166 w 3889897"/>
              <a:gd name="connsiteY82" fmla="*/ 4294308 h 5020326"/>
              <a:gd name="connsiteX83" fmla="*/ 3300406 w 3889897"/>
              <a:gd name="connsiteY83" fmla="*/ 4347648 h 5020326"/>
              <a:gd name="connsiteX84" fmla="*/ 3330886 w 3889897"/>
              <a:gd name="connsiteY84" fmla="*/ 4408608 h 5020326"/>
              <a:gd name="connsiteX85" fmla="*/ 3551866 w 3889897"/>
              <a:gd name="connsiteY85" fmla="*/ 4644828 h 5020326"/>
              <a:gd name="connsiteX86" fmla="*/ 3889897 w 3889897"/>
              <a:gd name="connsiteY86"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43946 w 3889897"/>
              <a:gd name="connsiteY6" fmla="*/ 3669468 h 5020326"/>
              <a:gd name="connsiteX7" fmla="*/ 1067746 w 3889897"/>
              <a:gd name="connsiteY7" fmla="*/ 3661848 h 5020326"/>
              <a:gd name="connsiteX8" fmla="*/ 938206 w 3889897"/>
              <a:gd name="connsiteY8" fmla="*/ 3669468 h 5020326"/>
              <a:gd name="connsiteX9" fmla="*/ 831526 w 3889897"/>
              <a:gd name="connsiteY9" fmla="*/ 3692328 h 5020326"/>
              <a:gd name="connsiteX10" fmla="*/ 610546 w 3889897"/>
              <a:gd name="connsiteY10" fmla="*/ 3738048 h 5020326"/>
              <a:gd name="connsiteX11" fmla="*/ 389566 w 3889897"/>
              <a:gd name="connsiteY11" fmla="*/ 3638988 h 5020326"/>
              <a:gd name="connsiteX12" fmla="*/ 381946 w 3889897"/>
              <a:gd name="connsiteY12" fmla="*/ 3326568 h 5020326"/>
              <a:gd name="connsiteX13" fmla="*/ 420046 w 3889897"/>
              <a:gd name="connsiteY13" fmla="*/ 3227508 h 5020326"/>
              <a:gd name="connsiteX14" fmla="*/ 389566 w 3889897"/>
              <a:gd name="connsiteY14" fmla="*/ 3166548 h 5020326"/>
              <a:gd name="connsiteX15" fmla="*/ 351466 w 3889897"/>
              <a:gd name="connsiteY15" fmla="*/ 3105588 h 5020326"/>
              <a:gd name="connsiteX16" fmla="*/ 397186 w 3889897"/>
              <a:gd name="connsiteY16" fmla="*/ 3021768 h 5020326"/>
              <a:gd name="connsiteX17" fmla="*/ 488626 w 3889897"/>
              <a:gd name="connsiteY17" fmla="*/ 2998908 h 5020326"/>
              <a:gd name="connsiteX18" fmla="*/ 471956 w 3889897"/>
              <a:gd name="connsiteY18" fmla="*/ 2942709 h 5020326"/>
              <a:gd name="connsiteX19" fmla="*/ 435286 w 3889897"/>
              <a:gd name="connsiteY19" fmla="*/ 2930328 h 5020326"/>
              <a:gd name="connsiteX20" fmla="*/ 389566 w 3889897"/>
              <a:gd name="connsiteY20" fmla="*/ 2930328 h 5020326"/>
              <a:gd name="connsiteX21" fmla="*/ 314000 w 3889897"/>
              <a:gd name="connsiteY21" fmla="*/ 2893495 h 5020326"/>
              <a:gd name="connsiteX22" fmla="*/ 320986 w 3889897"/>
              <a:gd name="connsiteY22" fmla="*/ 2846508 h 5020326"/>
              <a:gd name="connsiteX23" fmla="*/ 328606 w 3889897"/>
              <a:gd name="connsiteY23" fmla="*/ 2793168 h 5020326"/>
              <a:gd name="connsiteX24" fmla="*/ 313366 w 3889897"/>
              <a:gd name="connsiteY24" fmla="*/ 2732208 h 5020326"/>
              <a:gd name="connsiteX25" fmla="*/ 267646 w 3889897"/>
              <a:gd name="connsiteY25" fmla="*/ 2671248 h 5020326"/>
              <a:gd name="connsiteX26" fmla="*/ 176206 w 3889897"/>
              <a:gd name="connsiteY26" fmla="*/ 2656008 h 5020326"/>
              <a:gd name="connsiteX27" fmla="*/ 54286 w 3889897"/>
              <a:gd name="connsiteY27" fmla="*/ 2610288 h 5020326"/>
              <a:gd name="connsiteX28" fmla="*/ 7931 w 3889897"/>
              <a:gd name="connsiteY28" fmla="*/ 2563298 h 5020326"/>
              <a:gd name="connsiteX29" fmla="*/ 8566 w 3889897"/>
              <a:gd name="connsiteY29" fmla="*/ 2488368 h 5020326"/>
              <a:gd name="connsiteX30" fmla="*/ 92386 w 3889897"/>
              <a:gd name="connsiteY30" fmla="*/ 2335968 h 5020326"/>
              <a:gd name="connsiteX31" fmla="*/ 221926 w 3889897"/>
              <a:gd name="connsiteY31" fmla="*/ 2175948 h 5020326"/>
              <a:gd name="connsiteX32" fmla="*/ 282886 w 3889897"/>
              <a:gd name="connsiteY32" fmla="*/ 2084508 h 5020326"/>
              <a:gd name="connsiteX33" fmla="*/ 328606 w 3889897"/>
              <a:gd name="connsiteY33" fmla="*/ 1977828 h 5020326"/>
              <a:gd name="connsiteX34" fmla="*/ 359086 w 3889897"/>
              <a:gd name="connsiteY34" fmla="*/ 1871148 h 5020326"/>
              <a:gd name="connsiteX35" fmla="*/ 374326 w 3889897"/>
              <a:gd name="connsiteY35" fmla="*/ 1810188 h 5020326"/>
              <a:gd name="connsiteX36" fmla="*/ 343846 w 3889897"/>
              <a:gd name="connsiteY36" fmla="*/ 1756848 h 5020326"/>
              <a:gd name="connsiteX37" fmla="*/ 328606 w 3889897"/>
              <a:gd name="connsiteY37" fmla="*/ 1680648 h 5020326"/>
              <a:gd name="connsiteX38" fmla="*/ 412426 w 3889897"/>
              <a:gd name="connsiteY38" fmla="*/ 1474908 h 5020326"/>
              <a:gd name="connsiteX39" fmla="*/ 442906 w 3889897"/>
              <a:gd name="connsiteY39" fmla="*/ 1307268 h 5020326"/>
              <a:gd name="connsiteX40" fmla="*/ 465766 w 3889897"/>
              <a:gd name="connsiteY40" fmla="*/ 1192968 h 5020326"/>
              <a:gd name="connsiteX41" fmla="*/ 503866 w 3889897"/>
              <a:gd name="connsiteY41" fmla="*/ 1055808 h 5020326"/>
              <a:gd name="connsiteX42" fmla="*/ 557206 w 3889897"/>
              <a:gd name="connsiteY42" fmla="*/ 888168 h 5020326"/>
              <a:gd name="connsiteX43" fmla="*/ 503866 w 3889897"/>
              <a:gd name="connsiteY43" fmla="*/ 888168 h 5020326"/>
              <a:gd name="connsiteX44" fmla="*/ 412426 w 3889897"/>
              <a:gd name="connsiteY44" fmla="*/ 834828 h 5020326"/>
              <a:gd name="connsiteX45" fmla="*/ 328606 w 3889897"/>
              <a:gd name="connsiteY45" fmla="*/ 789108 h 5020326"/>
              <a:gd name="connsiteX46" fmla="*/ 260026 w 3889897"/>
              <a:gd name="connsiteY46" fmla="*/ 773868 h 5020326"/>
              <a:gd name="connsiteX47" fmla="*/ 214306 w 3889897"/>
              <a:gd name="connsiteY47" fmla="*/ 751008 h 5020326"/>
              <a:gd name="connsiteX48" fmla="*/ 260026 w 3889897"/>
              <a:gd name="connsiteY48" fmla="*/ 674808 h 5020326"/>
              <a:gd name="connsiteX49" fmla="*/ 374326 w 3889897"/>
              <a:gd name="connsiteY49" fmla="*/ 606228 h 5020326"/>
              <a:gd name="connsiteX50" fmla="*/ 557206 w 3889897"/>
              <a:gd name="connsiteY50" fmla="*/ 507168 h 5020326"/>
              <a:gd name="connsiteX51" fmla="*/ 656266 w 3889897"/>
              <a:gd name="connsiteY51" fmla="*/ 423348 h 5020326"/>
              <a:gd name="connsiteX52" fmla="*/ 892486 w 3889897"/>
              <a:gd name="connsiteY52" fmla="*/ 232848 h 5020326"/>
              <a:gd name="connsiteX53" fmla="*/ 1174426 w 3889897"/>
              <a:gd name="connsiteY53" fmla="*/ 80448 h 5020326"/>
              <a:gd name="connsiteX54" fmla="*/ 1593526 w 3889897"/>
              <a:gd name="connsiteY54" fmla="*/ 11868 h 5020326"/>
              <a:gd name="connsiteX55" fmla="*/ 1944046 w 3889897"/>
              <a:gd name="connsiteY55" fmla="*/ 4248 h 5020326"/>
              <a:gd name="connsiteX56" fmla="*/ 2172646 w 3889897"/>
              <a:gd name="connsiteY56" fmla="*/ 4248 h 5020326"/>
              <a:gd name="connsiteX57" fmla="*/ 2393626 w 3889897"/>
              <a:gd name="connsiteY57" fmla="*/ 57588 h 5020326"/>
              <a:gd name="connsiteX58" fmla="*/ 2667946 w 3889897"/>
              <a:gd name="connsiteY58" fmla="*/ 133788 h 5020326"/>
              <a:gd name="connsiteX59" fmla="*/ 2820346 w 3889897"/>
              <a:gd name="connsiteY59" fmla="*/ 202368 h 5020326"/>
              <a:gd name="connsiteX60" fmla="*/ 3102286 w 3889897"/>
              <a:gd name="connsiteY60" fmla="*/ 400488 h 5020326"/>
              <a:gd name="connsiteX61" fmla="*/ 3285166 w 3889897"/>
              <a:gd name="connsiteY61" fmla="*/ 651948 h 5020326"/>
              <a:gd name="connsiteX62" fmla="*/ 3407086 w 3889897"/>
              <a:gd name="connsiteY62" fmla="*/ 918648 h 5020326"/>
              <a:gd name="connsiteX63" fmla="*/ 3475666 w 3889897"/>
              <a:gd name="connsiteY63" fmla="*/ 1238688 h 5020326"/>
              <a:gd name="connsiteX64" fmla="*/ 3506146 w 3889897"/>
              <a:gd name="connsiteY64" fmla="*/ 1543488 h 5020326"/>
              <a:gd name="connsiteX65" fmla="*/ 3506146 w 3889897"/>
              <a:gd name="connsiteY65" fmla="*/ 1962588 h 5020326"/>
              <a:gd name="connsiteX66" fmla="*/ 3338506 w 3889897"/>
              <a:gd name="connsiteY66" fmla="*/ 2305488 h 5020326"/>
              <a:gd name="connsiteX67" fmla="*/ 3254686 w 3889897"/>
              <a:gd name="connsiteY67" fmla="*/ 2473128 h 5020326"/>
              <a:gd name="connsiteX68" fmla="*/ 3132766 w 3889897"/>
              <a:gd name="connsiteY68" fmla="*/ 2663628 h 5020326"/>
              <a:gd name="connsiteX69" fmla="*/ 3071806 w 3889897"/>
              <a:gd name="connsiteY69" fmla="*/ 2838888 h 5020326"/>
              <a:gd name="connsiteX70" fmla="*/ 3064186 w 3889897"/>
              <a:gd name="connsiteY70" fmla="*/ 2915088 h 5020326"/>
              <a:gd name="connsiteX71" fmla="*/ 3018466 w 3889897"/>
              <a:gd name="connsiteY71" fmla="*/ 3014148 h 5020326"/>
              <a:gd name="connsiteX72" fmla="*/ 2980366 w 3889897"/>
              <a:gd name="connsiteY72" fmla="*/ 3082728 h 5020326"/>
              <a:gd name="connsiteX73" fmla="*/ 2957506 w 3889897"/>
              <a:gd name="connsiteY73" fmla="*/ 3120828 h 5020326"/>
              <a:gd name="connsiteX74" fmla="*/ 2957506 w 3889897"/>
              <a:gd name="connsiteY74" fmla="*/ 3555168 h 5020326"/>
              <a:gd name="connsiteX75" fmla="*/ 3010846 w 3889897"/>
              <a:gd name="connsiteY75" fmla="*/ 3539928 h 5020326"/>
              <a:gd name="connsiteX76" fmla="*/ 3109906 w 3889897"/>
              <a:gd name="connsiteY76" fmla="*/ 3570408 h 5020326"/>
              <a:gd name="connsiteX77" fmla="*/ 3140386 w 3889897"/>
              <a:gd name="connsiteY77" fmla="*/ 3631368 h 5020326"/>
              <a:gd name="connsiteX78" fmla="*/ 3117526 w 3889897"/>
              <a:gd name="connsiteY78" fmla="*/ 3738048 h 5020326"/>
              <a:gd name="connsiteX79" fmla="*/ 3125146 w 3889897"/>
              <a:gd name="connsiteY79" fmla="*/ 4103808 h 5020326"/>
              <a:gd name="connsiteX80" fmla="*/ 3231826 w 3889897"/>
              <a:gd name="connsiteY80" fmla="*/ 4172388 h 5020326"/>
              <a:gd name="connsiteX81" fmla="*/ 3285166 w 3889897"/>
              <a:gd name="connsiteY81" fmla="*/ 4294308 h 5020326"/>
              <a:gd name="connsiteX82" fmla="*/ 3300406 w 3889897"/>
              <a:gd name="connsiteY82" fmla="*/ 4347648 h 5020326"/>
              <a:gd name="connsiteX83" fmla="*/ 3330886 w 3889897"/>
              <a:gd name="connsiteY83" fmla="*/ 4408608 h 5020326"/>
              <a:gd name="connsiteX84" fmla="*/ 3551866 w 3889897"/>
              <a:gd name="connsiteY84" fmla="*/ 4644828 h 5020326"/>
              <a:gd name="connsiteX85" fmla="*/ 3889897 w 3889897"/>
              <a:gd name="connsiteY85"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43946 w 3889897"/>
              <a:gd name="connsiteY6" fmla="*/ 3669468 h 5020326"/>
              <a:gd name="connsiteX7" fmla="*/ 1067746 w 3889897"/>
              <a:gd name="connsiteY7" fmla="*/ 3661848 h 5020326"/>
              <a:gd name="connsiteX8" fmla="*/ 938206 w 3889897"/>
              <a:gd name="connsiteY8" fmla="*/ 3669468 h 5020326"/>
              <a:gd name="connsiteX9" fmla="*/ 831526 w 3889897"/>
              <a:gd name="connsiteY9" fmla="*/ 3692328 h 5020326"/>
              <a:gd name="connsiteX10" fmla="*/ 610546 w 3889897"/>
              <a:gd name="connsiteY10" fmla="*/ 3738048 h 5020326"/>
              <a:gd name="connsiteX11" fmla="*/ 389566 w 3889897"/>
              <a:gd name="connsiteY11" fmla="*/ 3638988 h 5020326"/>
              <a:gd name="connsiteX12" fmla="*/ 381946 w 3889897"/>
              <a:gd name="connsiteY12" fmla="*/ 3326568 h 5020326"/>
              <a:gd name="connsiteX13" fmla="*/ 420046 w 3889897"/>
              <a:gd name="connsiteY13" fmla="*/ 3227508 h 5020326"/>
              <a:gd name="connsiteX14" fmla="*/ 389566 w 3889897"/>
              <a:gd name="connsiteY14" fmla="*/ 3166548 h 5020326"/>
              <a:gd name="connsiteX15" fmla="*/ 351466 w 3889897"/>
              <a:gd name="connsiteY15" fmla="*/ 3105588 h 5020326"/>
              <a:gd name="connsiteX16" fmla="*/ 397186 w 3889897"/>
              <a:gd name="connsiteY16" fmla="*/ 3021768 h 5020326"/>
              <a:gd name="connsiteX17" fmla="*/ 488626 w 3889897"/>
              <a:gd name="connsiteY17" fmla="*/ 2998908 h 5020326"/>
              <a:gd name="connsiteX18" fmla="*/ 471956 w 3889897"/>
              <a:gd name="connsiteY18" fmla="*/ 2942709 h 5020326"/>
              <a:gd name="connsiteX19" fmla="*/ 435286 w 3889897"/>
              <a:gd name="connsiteY19" fmla="*/ 2930328 h 5020326"/>
              <a:gd name="connsiteX20" fmla="*/ 389566 w 3889897"/>
              <a:gd name="connsiteY20" fmla="*/ 2930328 h 5020326"/>
              <a:gd name="connsiteX21" fmla="*/ 314000 w 3889897"/>
              <a:gd name="connsiteY21" fmla="*/ 2893495 h 5020326"/>
              <a:gd name="connsiteX22" fmla="*/ 320986 w 3889897"/>
              <a:gd name="connsiteY22" fmla="*/ 2846508 h 5020326"/>
              <a:gd name="connsiteX23" fmla="*/ 328606 w 3889897"/>
              <a:gd name="connsiteY23" fmla="*/ 2793168 h 5020326"/>
              <a:gd name="connsiteX24" fmla="*/ 313366 w 3889897"/>
              <a:gd name="connsiteY24" fmla="*/ 2732208 h 5020326"/>
              <a:gd name="connsiteX25" fmla="*/ 267646 w 3889897"/>
              <a:gd name="connsiteY25" fmla="*/ 2671248 h 5020326"/>
              <a:gd name="connsiteX26" fmla="*/ 176206 w 3889897"/>
              <a:gd name="connsiteY26" fmla="*/ 2656008 h 5020326"/>
              <a:gd name="connsiteX27" fmla="*/ 54286 w 3889897"/>
              <a:gd name="connsiteY27" fmla="*/ 2610288 h 5020326"/>
              <a:gd name="connsiteX28" fmla="*/ 7931 w 3889897"/>
              <a:gd name="connsiteY28" fmla="*/ 2563298 h 5020326"/>
              <a:gd name="connsiteX29" fmla="*/ 8566 w 3889897"/>
              <a:gd name="connsiteY29" fmla="*/ 2488368 h 5020326"/>
              <a:gd name="connsiteX30" fmla="*/ 92386 w 3889897"/>
              <a:gd name="connsiteY30" fmla="*/ 2335968 h 5020326"/>
              <a:gd name="connsiteX31" fmla="*/ 221926 w 3889897"/>
              <a:gd name="connsiteY31" fmla="*/ 2175948 h 5020326"/>
              <a:gd name="connsiteX32" fmla="*/ 282886 w 3889897"/>
              <a:gd name="connsiteY32" fmla="*/ 2084508 h 5020326"/>
              <a:gd name="connsiteX33" fmla="*/ 328606 w 3889897"/>
              <a:gd name="connsiteY33" fmla="*/ 1977828 h 5020326"/>
              <a:gd name="connsiteX34" fmla="*/ 359086 w 3889897"/>
              <a:gd name="connsiteY34" fmla="*/ 1871148 h 5020326"/>
              <a:gd name="connsiteX35" fmla="*/ 374326 w 3889897"/>
              <a:gd name="connsiteY35" fmla="*/ 1810188 h 5020326"/>
              <a:gd name="connsiteX36" fmla="*/ 343846 w 3889897"/>
              <a:gd name="connsiteY36" fmla="*/ 1756848 h 5020326"/>
              <a:gd name="connsiteX37" fmla="*/ 328606 w 3889897"/>
              <a:gd name="connsiteY37" fmla="*/ 1680648 h 5020326"/>
              <a:gd name="connsiteX38" fmla="*/ 412426 w 3889897"/>
              <a:gd name="connsiteY38" fmla="*/ 1474908 h 5020326"/>
              <a:gd name="connsiteX39" fmla="*/ 442906 w 3889897"/>
              <a:gd name="connsiteY39" fmla="*/ 1307268 h 5020326"/>
              <a:gd name="connsiteX40" fmla="*/ 465766 w 3889897"/>
              <a:gd name="connsiteY40" fmla="*/ 1192968 h 5020326"/>
              <a:gd name="connsiteX41" fmla="*/ 503866 w 3889897"/>
              <a:gd name="connsiteY41" fmla="*/ 1055808 h 5020326"/>
              <a:gd name="connsiteX42" fmla="*/ 557206 w 3889897"/>
              <a:gd name="connsiteY42" fmla="*/ 888168 h 5020326"/>
              <a:gd name="connsiteX43" fmla="*/ 503866 w 3889897"/>
              <a:gd name="connsiteY43" fmla="*/ 888168 h 5020326"/>
              <a:gd name="connsiteX44" fmla="*/ 412426 w 3889897"/>
              <a:gd name="connsiteY44" fmla="*/ 834828 h 5020326"/>
              <a:gd name="connsiteX45" fmla="*/ 328606 w 3889897"/>
              <a:gd name="connsiteY45" fmla="*/ 789108 h 5020326"/>
              <a:gd name="connsiteX46" fmla="*/ 260026 w 3889897"/>
              <a:gd name="connsiteY46" fmla="*/ 773868 h 5020326"/>
              <a:gd name="connsiteX47" fmla="*/ 214306 w 3889897"/>
              <a:gd name="connsiteY47" fmla="*/ 751008 h 5020326"/>
              <a:gd name="connsiteX48" fmla="*/ 260026 w 3889897"/>
              <a:gd name="connsiteY48" fmla="*/ 674808 h 5020326"/>
              <a:gd name="connsiteX49" fmla="*/ 374326 w 3889897"/>
              <a:gd name="connsiteY49" fmla="*/ 606228 h 5020326"/>
              <a:gd name="connsiteX50" fmla="*/ 557206 w 3889897"/>
              <a:gd name="connsiteY50" fmla="*/ 507168 h 5020326"/>
              <a:gd name="connsiteX51" fmla="*/ 656266 w 3889897"/>
              <a:gd name="connsiteY51" fmla="*/ 423348 h 5020326"/>
              <a:gd name="connsiteX52" fmla="*/ 892486 w 3889897"/>
              <a:gd name="connsiteY52" fmla="*/ 232848 h 5020326"/>
              <a:gd name="connsiteX53" fmla="*/ 1174426 w 3889897"/>
              <a:gd name="connsiteY53" fmla="*/ 80448 h 5020326"/>
              <a:gd name="connsiteX54" fmla="*/ 1593526 w 3889897"/>
              <a:gd name="connsiteY54" fmla="*/ 11868 h 5020326"/>
              <a:gd name="connsiteX55" fmla="*/ 1944046 w 3889897"/>
              <a:gd name="connsiteY55" fmla="*/ 4248 h 5020326"/>
              <a:gd name="connsiteX56" fmla="*/ 2172646 w 3889897"/>
              <a:gd name="connsiteY56" fmla="*/ 4248 h 5020326"/>
              <a:gd name="connsiteX57" fmla="*/ 2393626 w 3889897"/>
              <a:gd name="connsiteY57" fmla="*/ 57588 h 5020326"/>
              <a:gd name="connsiteX58" fmla="*/ 2667946 w 3889897"/>
              <a:gd name="connsiteY58" fmla="*/ 133788 h 5020326"/>
              <a:gd name="connsiteX59" fmla="*/ 2820346 w 3889897"/>
              <a:gd name="connsiteY59" fmla="*/ 202368 h 5020326"/>
              <a:gd name="connsiteX60" fmla="*/ 3102286 w 3889897"/>
              <a:gd name="connsiteY60" fmla="*/ 400488 h 5020326"/>
              <a:gd name="connsiteX61" fmla="*/ 3285166 w 3889897"/>
              <a:gd name="connsiteY61" fmla="*/ 651948 h 5020326"/>
              <a:gd name="connsiteX62" fmla="*/ 3407086 w 3889897"/>
              <a:gd name="connsiteY62" fmla="*/ 918648 h 5020326"/>
              <a:gd name="connsiteX63" fmla="*/ 3475666 w 3889897"/>
              <a:gd name="connsiteY63" fmla="*/ 1238688 h 5020326"/>
              <a:gd name="connsiteX64" fmla="*/ 3506146 w 3889897"/>
              <a:gd name="connsiteY64" fmla="*/ 1543488 h 5020326"/>
              <a:gd name="connsiteX65" fmla="*/ 3506146 w 3889897"/>
              <a:gd name="connsiteY65" fmla="*/ 1962588 h 5020326"/>
              <a:gd name="connsiteX66" fmla="*/ 3338506 w 3889897"/>
              <a:gd name="connsiteY66" fmla="*/ 2305488 h 5020326"/>
              <a:gd name="connsiteX67" fmla="*/ 3254686 w 3889897"/>
              <a:gd name="connsiteY67" fmla="*/ 2473128 h 5020326"/>
              <a:gd name="connsiteX68" fmla="*/ 3132766 w 3889897"/>
              <a:gd name="connsiteY68" fmla="*/ 2663628 h 5020326"/>
              <a:gd name="connsiteX69" fmla="*/ 3071806 w 3889897"/>
              <a:gd name="connsiteY69" fmla="*/ 2838888 h 5020326"/>
              <a:gd name="connsiteX70" fmla="*/ 3064186 w 3889897"/>
              <a:gd name="connsiteY70" fmla="*/ 2915088 h 5020326"/>
              <a:gd name="connsiteX71" fmla="*/ 3018466 w 3889897"/>
              <a:gd name="connsiteY71" fmla="*/ 3014148 h 5020326"/>
              <a:gd name="connsiteX72" fmla="*/ 2980366 w 3889897"/>
              <a:gd name="connsiteY72" fmla="*/ 3082728 h 5020326"/>
              <a:gd name="connsiteX73" fmla="*/ 2957506 w 3889897"/>
              <a:gd name="connsiteY73" fmla="*/ 3120828 h 5020326"/>
              <a:gd name="connsiteX74" fmla="*/ 2957506 w 3889897"/>
              <a:gd name="connsiteY74" fmla="*/ 3555168 h 5020326"/>
              <a:gd name="connsiteX75" fmla="*/ 3010846 w 3889897"/>
              <a:gd name="connsiteY75" fmla="*/ 3539928 h 5020326"/>
              <a:gd name="connsiteX76" fmla="*/ 3109906 w 3889897"/>
              <a:gd name="connsiteY76" fmla="*/ 3570408 h 5020326"/>
              <a:gd name="connsiteX77" fmla="*/ 3140386 w 3889897"/>
              <a:gd name="connsiteY77" fmla="*/ 3631368 h 5020326"/>
              <a:gd name="connsiteX78" fmla="*/ 3117526 w 3889897"/>
              <a:gd name="connsiteY78" fmla="*/ 3738048 h 5020326"/>
              <a:gd name="connsiteX79" fmla="*/ 3125146 w 3889897"/>
              <a:gd name="connsiteY79" fmla="*/ 4103808 h 5020326"/>
              <a:gd name="connsiteX80" fmla="*/ 3231826 w 3889897"/>
              <a:gd name="connsiteY80" fmla="*/ 4172388 h 5020326"/>
              <a:gd name="connsiteX81" fmla="*/ 3285166 w 3889897"/>
              <a:gd name="connsiteY81" fmla="*/ 4294308 h 5020326"/>
              <a:gd name="connsiteX82" fmla="*/ 3330886 w 3889897"/>
              <a:gd name="connsiteY82" fmla="*/ 4408608 h 5020326"/>
              <a:gd name="connsiteX83" fmla="*/ 3551866 w 3889897"/>
              <a:gd name="connsiteY83" fmla="*/ 4644828 h 5020326"/>
              <a:gd name="connsiteX84" fmla="*/ 3889897 w 3889897"/>
              <a:gd name="connsiteY84" fmla="*/ 5020326 h 502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889897" h="5020326">
                <a:moveTo>
                  <a:pt x="712990" y="5019479"/>
                </a:moveTo>
                <a:cubicBezTo>
                  <a:pt x="766965" y="4944867"/>
                  <a:pt x="856220" y="4786010"/>
                  <a:pt x="961066" y="4644828"/>
                </a:cubicBezTo>
                <a:cubicBezTo>
                  <a:pt x="1065912" y="4503646"/>
                  <a:pt x="1292536" y="4277798"/>
                  <a:pt x="1342066" y="4172388"/>
                </a:cubicBezTo>
                <a:cubicBezTo>
                  <a:pt x="1391596" y="4066978"/>
                  <a:pt x="1281106" y="4053008"/>
                  <a:pt x="1258246" y="4012368"/>
                </a:cubicBezTo>
                <a:cubicBezTo>
                  <a:pt x="1235386" y="3971728"/>
                  <a:pt x="1218876" y="3969188"/>
                  <a:pt x="1204906" y="3928548"/>
                </a:cubicBezTo>
                <a:cubicBezTo>
                  <a:pt x="1190936" y="3887908"/>
                  <a:pt x="1184586" y="3811708"/>
                  <a:pt x="1174426" y="3768528"/>
                </a:cubicBezTo>
                <a:cubicBezTo>
                  <a:pt x="1164266" y="3725348"/>
                  <a:pt x="1161726" y="3687248"/>
                  <a:pt x="1143946" y="3669468"/>
                </a:cubicBezTo>
                <a:cubicBezTo>
                  <a:pt x="1126166" y="3651688"/>
                  <a:pt x="1102036" y="3661848"/>
                  <a:pt x="1067746" y="3661848"/>
                </a:cubicBezTo>
                <a:cubicBezTo>
                  <a:pt x="1033456" y="3661848"/>
                  <a:pt x="977576" y="3664388"/>
                  <a:pt x="938206" y="3669468"/>
                </a:cubicBezTo>
                <a:cubicBezTo>
                  <a:pt x="898836" y="3674548"/>
                  <a:pt x="831526" y="3692328"/>
                  <a:pt x="831526" y="3692328"/>
                </a:cubicBezTo>
                <a:cubicBezTo>
                  <a:pt x="776916" y="3703758"/>
                  <a:pt x="684206" y="3746938"/>
                  <a:pt x="610546" y="3738048"/>
                </a:cubicBezTo>
                <a:cubicBezTo>
                  <a:pt x="536886" y="3729158"/>
                  <a:pt x="427666" y="3707568"/>
                  <a:pt x="389566" y="3638988"/>
                </a:cubicBezTo>
                <a:cubicBezTo>
                  <a:pt x="351466" y="3570408"/>
                  <a:pt x="376866" y="3395148"/>
                  <a:pt x="381946" y="3326568"/>
                </a:cubicBezTo>
                <a:cubicBezTo>
                  <a:pt x="387026" y="3257988"/>
                  <a:pt x="418776" y="3254178"/>
                  <a:pt x="420046" y="3227508"/>
                </a:cubicBezTo>
                <a:cubicBezTo>
                  <a:pt x="421316" y="3200838"/>
                  <a:pt x="400996" y="3186868"/>
                  <a:pt x="389566" y="3166548"/>
                </a:cubicBezTo>
                <a:cubicBezTo>
                  <a:pt x="378136" y="3146228"/>
                  <a:pt x="350196" y="3129718"/>
                  <a:pt x="351466" y="3105588"/>
                </a:cubicBezTo>
                <a:cubicBezTo>
                  <a:pt x="352736" y="3081458"/>
                  <a:pt x="374326" y="3039548"/>
                  <a:pt x="397186" y="3021768"/>
                </a:cubicBezTo>
                <a:cubicBezTo>
                  <a:pt x="420046" y="3003988"/>
                  <a:pt x="476164" y="3012084"/>
                  <a:pt x="488626" y="2998908"/>
                </a:cubicBezTo>
                <a:cubicBezTo>
                  <a:pt x="501088" y="2985732"/>
                  <a:pt x="480846" y="2954139"/>
                  <a:pt x="471956" y="2942709"/>
                </a:cubicBezTo>
                <a:cubicBezTo>
                  <a:pt x="463066" y="2931279"/>
                  <a:pt x="449018" y="2932392"/>
                  <a:pt x="435286" y="2930328"/>
                </a:cubicBezTo>
                <a:cubicBezTo>
                  <a:pt x="421554" y="2928265"/>
                  <a:pt x="409780" y="2936467"/>
                  <a:pt x="389566" y="2930328"/>
                </a:cubicBezTo>
                <a:cubicBezTo>
                  <a:pt x="369352" y="2924189"/>
                  <a:pt x="325430" y="2907465"/>
                  <a:pt x="314000" y="2893495"/>
                </a:cubicBezTo>
                <a:cubicBezTo>
                  <a:pt x="302570" y="2879525"/>
                  <a:pt x="318552" y="2863229"/>
                  <a:pt x="320986" y="2846508"/>
                </a:cubicBezTo>
                <a:cubicBezTo>
                  <a:pt x="323420" y="2829787"/>
                  <a:pt x="329876" y="2812218"/>
                  <a:pt x="328606" y="2793168"/>
                </a:cubicBezTo>
                <a:cubicBezTo>
                  <a:pt x="327336" y="2774118"/>
                  <a:pt x="323526" y="2752528"/>
                  <a:pt x="313366" y="2732208"/>
                </a:cubicBezTo>
                <a:cubicBezTo>
                  <a:pt x="303206" y="2711888"/>
                  <a:pt x="290506" y="2683948"/>
                  <a:pt x="267646" y="2671248"/>
                </a:cubicBezTo>
                <a:cubicBezTo>
                  <a:pt x="244786" y="2658548"/>
                  <a:pt x="211766" y="2666168"/>
                  <a:pt x="176206" y="2656008"/>
                </a:cubicBezTo>
                <a:cubicBezTo>
                  <a:pt x="140646" y="2645848"/>
                  <a:pt x="82332" y="2625740"/>
                  <a:pt x="54286" y="2610288"/>
                </a:cubicBezTo>
                <a:cubicBezTo>
                  <a:pt x="26240" y="2594836"/>
                  <a:pt x="15551" y="2583618"/>
                  <a:pt x="7931" y="2563298"/>
                </a:cubicBezTo>
                <a:cubicBezTo>
                  <a:pt x="311" y="2542978"/>
                  <a:pt x="-5510" y="2526256"/>
                  <a:pt x="8566" y="2488368"/>
                </a:cubicBezTo>
                <a:cubicBezTo>
                  <a:pt x="22642" y="2450480"/>
                  <a:pt x="56826" y="2388038"/>
                  <a:pt x="92386" y="2335968"/>
                </a:cubicBezTo>
                <a:cubicBezTo>
                  <a:pt x="127946" y="2283898"/>
                  <a:pt x="190176" y="2217858"/>
                  <a:pt x="221926" y="2175948"/>
                </a:cubicBezTo>
                <a:cubicBezTo>
                  <a:pt x="253676" y="2134038"/>
                  <a:pt x="265106" y="2117528"/>
                  <a:pt x="282886" y="2084508"/>
                </a:cubicBezTo>
                <a:cubicBezTo>
                  <a:pt x="300666" y="2051488"/>
                  <a:pt x="315906" y="2013388"/>
                  <a:pt x="328606" y="1977828"/>
                </a:cubicBezTo>
                <a:cubicBezTo>
                  <a:pt x="341306" y="1942268"/>
                  <a:pt x="351466" y="1899088"/>
                  <a:pt x="359086" y="1871148"/>
                </a:cubicBezTo>
                <a:cubicBezTo>
                  <a:pt x="366706" y="1843208"/>
                  <a:pt x="376866" y="1829238"/>
                  <a:pt x="374326" y="1810188"/>
                </a:cubicBezTo>
                <a:cubicBezTo>
                  <a:pt x="371786" y="1791138"/>
                  <a:pt x="351466" y="1778438"/>
                  <a:pt x="343846" y="1756848"/>
                </a:cubicBezTo>
                <a:cubicBezTo>
                  <a:pt x="336226" y="1735258"/>
                  <a:pt x="317176" y="1727638"/>
                  <a:pt x="328606" y="1680648"/>
                </a:cubicBezTo>
                <a:cubicBezTo>
                  <a:pt x="340036" y="1633658"/>
                  <a:pt x="393376" y="1537138"/>
                  <a:pt x="412426" y="1474908"/>
                </a:cubicBezTo>
                <a:cubicBezTo>
                  <a:pt x="431476" y="1412678"/>
                  <a:pt x="434016" y="1354258"/>
                  <a:pt x="442906" y="1307268"/>
                </a:cubicBezTo>
                <a:cubicBezTo>
                  <a:pt x="451796" y="1260278"/>
                  <a:pt x="455606" y="1234878"/>
                  <a:pt x="465766" y="1192968"/>
                </a:cubicBezTo>
                <a:cubicBezTo>
                  <a:pt x="475926" y="1151058"/>
                  <a:pt x="488626" y="1106608"/>
                  <a:pt x="503866" y="1055808"/>
                </a:cubicBezTo>
                <a:cubicBezTo>
                  <a:pt x="519106" y="1005008"/>
                  <a:pt x="557206" y="916108"/>
                  <a:pt x="557206" y="888168"/>
                </a:cubicBezTo>
                <a:cubicBezTo>
                  <a:pt x="557206" y="860228"/>
                  <a:pt x="527996" y="897058"/>
                  <a:pt x="503866" y="888168"/>
                </a:cubicBezTo>
                <a:cubicBezTo>
                  <a:pt x="479736" y="879278"/>
                  <a:pt x="441636" y="851338"/>
                  <a:pt x="412426" y="834828"/>
                </a:cubicBezTo>
                <a:cubicBezTo>
                  <a:pt x="383216" y="818318"/>
                  <a:pt x="354006" y="799268"/>
                  <a:pt x="328606" y="789108"/>
                </a:cubicBezTo>
                <a:cubicBezTo>
                  <a:pt x="303206" y="778948"/>
                  <a:pt x="279076" y="780218"/>
                  <a:pt x="260026" y="773868"/>
                </a:cubicBezTo>
                <a:cubicBezTo>
                  <a:pt x="240976" y="767518"/>
                  <a:pt x="214306" y="767518"/>
                  <a:pt x="214306" y="751008"/>
                </a:cubicBezTo>
                <a:cubicBezTo>
                  <a:pt x="214306" y="734498"/>
                  <a:pt x="233356" y="698938"/>
                  <a:pt x="260026" y="674808"/>
                </a:cubicBezTo>
                <a:cubicBezTo>
                  <a:pt x="286696" y="650678"/>
                  <a:pt x="324796" y="634168"/>
                  <a:pt x="374326" y="606228"/>
                </a:cubicBezTo>
                <a:cubicBezTo>
                  <a:pt x="423856" y="578288"/>
                  <a:pt x="510216" y="537648"/>
                  <a:pt x="557206" y="507168"/>
                </a:cubicBezTo>
                <a:cubicBezTo>
                  <a:pt x="604196" y="476688"/>
                  <a:pt x="600386" y="469068"/>
                  <a:pt x="656266" y="423348"/>
                </a:cubicBezTo>
                <a:cubicBezTo>
                  <a:pt x="712146" y="377628"/>
                  <a:pt x="806126" y="289998"/>
                  <a:pt x="892486" y="232848"/>
                </a:cubicBezTo>
                <a:cubicBezTo>
                  <a:pt x="978846" y="175698"/>
                  <a:pt x="1057586" y="117278"/>
                  <a:pt x="1174426" y="80448"/>
                </a:cubicBezTo>
                <a:cubicBezTo>
                  <a:pt x="1291266" y="43618"/>
                  <a:pt x="1465256" y="24568"/>
                  <a:pt x="1593526" y="11868"/>
                </a:cubicBezTo>
                <a:cubicBezTo>
                  <a:pt x="1721796" y="-832"/>
                  <a:pt x="1847526" y="5518"/>
                  <a:pt x="1944046" y="4248"/>
                </a:cubicBezTo>
                <a:cubicBezTo>
                  <a:pt x="2040566" y="2978"/>
                  <a:pt x="2097716" y="-4642"/>
                  <a:pt x="2172646" y="4248"/>
                </a:cubicBezTo>
                <a:cubicBezTo>
                  <a:pt x="2247576" y="13138"/>
                  <a:pt x="2311076" y="35998"/>
                  <a:pt x="2393626" y="57588"/>
                </a:cubicBezTo>
                <a:cubicBezTo>
                  <a:pt x="2476176" y="79178"/>
                  <a:pt x="2596826" y="109658"/>
                  <a:pt x="2667946" y="133788"/>
                </a:cubicBezTo>
                <a:cubicBezTo>
                  <a:pt x="2739066" y="157918"/>
                  <a:pt x="2747956" y="157918"/>
                  <a:pt x="2820346" y="202368"/>
                </a:cubicBezTo>
                <a:cubicBezTo>
                  <a:pt x="2892736" y="246818"/>
                  <a:pt x="3024816" y="325558"/>
                  <a:pt x="3102286" y="400488"/>
                </a:cubicBezTo>
                <a:cubicBezTo>
                  <a:pt x="3179756" y="475418"/>
                  <a:pt x="3234366" y="565588"/>
                  <a:pt x="3285166" y="651948"/>
                </a:cubicBezTo>
                <a:cubicBezTo>
                  <a:pt x="3335966" y="738308"/>
                  <a:pt x="3375336" y="820858"/>
                  <a:pt x="3407086" y="918648"/>
                </a:cubicBezTo>
                <a:cubicBezTo>
                  <a:pt x="3438836" y="1016438"/>
                  <a:pt x="3459156" y="1134548"/>
                  <a:pt x="3475666" y="1238688"/>
                </a:cubicBezTo>
                <a:cubicBezTo>
                  <a:pt x="3492176" y="1342828"/>
                  <a:pt x="3501066" y="1422838"/>
                  <a:pt x="3506146" y="1543488"/>
                </a:cubicBezTo>
                <a:cubicBezTo>
                  <a:pt x="3511226" y="1664138"/>
                  <a:pt x="3534086" y="1835588"/>
                  <a:pt x="3506146" y="1962588"/>
                </a:cubicBezTo>
                <a:cubicBezTo>
                  <a:pt x="3478206" y="2089588"/>
                  <a:pt x="3380416" y="2220398"/>
                  <a:pt x="3338506" y="2305488"/>
                </a:cubicBezTo>
                <a:cubicBezTo>
                  <a:pt x="3296596" y="2390578"/>
                  <a:pt x="3288976" y="2413438"/>
                  <a:pt x="3254686" y="2473128"/>
                </a:cubicBezTo>
                <a:cubicBezTo>
                  <a:pt x="3220396" y="2532818"/>
                  <a:pt x="3163246" y="2602668"/>
                  <a:pt x="3132766" y="2663628"/>
                </a:cubicBezTo>
                <a:cubicBezTo>
                  <a:pt x="3102286" y="2724588"/>
                  <a:pt x="3083236" y="2796978"/>
                  <a:pt x="3071806" y="2838888"/>
                </a:cubicBezTo>
                <a:cubicBezTo>
                  <a:pt x="3060376" y="2880798"/>
                  <a:pt x="3073076" y="2885878"/>
                  <a:pt x="3064186" y="2915088"/>
                </a:cubicBezTo>
                <a:cubicBezTo>
                  <a:pt x="3055296" y="2944298"/>
                  <a:pt x="3032436" y="2986208"/>
                  <a:pt x="3018466" y="3014148"/>
                </a:cubicBezTo>
                <a:cubicBezTo>
                  <a:pt x="3004496" y="3042088"/>
                  <a:pt x="2990526" y="3064948"/>
                  <a:pt x="2980366" y="3082728"/>
                </a:cubicBezTo>
                <a:cubicBezTo>
                  <a:pt x="2970206" y="3100508"/>
                  <a:pt x="2961316" y="3042088"/>
                  <a:pt x="2957506" y="3120828"/>
                </a:cubicBezTo>
                <a:cubicBezTo>
                  <a:pt x="2953696" y="3199568"/>
                  <a:pt x="2948616" y="3485318"/>
                  <a:pt x="2957506" y="3555168"/>
                </a:cubicBezTo>
                <a:cubicBezTo>
                  <a:pt x="2966396" y="3625018"/>
                  <a:pt x="2985446" y="3537388"/>
                  <a:pt x="3010846" y="3539928"/>
                </a:cubicBezTo>
                <a:cubicBezTo>
                  <a:pt x="3036246" y="3542468"/>
                  <a:pt x="3088316" y="3555168"/>
                  <a:pt x="3109906" y="3570408"/>
                </a:cubicBezTo>
                <a:cubicBezTo>
                  <a:pt x="3131496" y="3585648"/>
                  <a:pt x="3139116" y="3603428"/>
                  <a:pt x="3140386" y="3631368"/>
                </a:cubicBezTo>
                <a:cubicBezTo>
                  <a:pt x="3141656" y="3659308"/>
                  <a:pt x="3120066" y="3659308"/>
                  <a:pt x="3117526" y="3738048"/>
                </a:cubicBezTo>
                <a:cubicBezTo>
                  <a:pt x="3114986" y="3816788"/>
                  <a:pt x="3106096" y="4031418"/>
                  <a:pt x="3125146" y="4103808"/>
                </a:cubicBezTo>
                <a:cubicBezTo>
                  <a:pt x="3144196" y="4176198"/>
                  <a:pt x="3205156" y="4140638"/>
                  <a:pt x="3231826" y="4172388"/>
                </a:cubicBezTo>
                <a:cubicBezTo>
                  <a:pt x="3258496" y="4204138"/>
                  <a:pt x="3268656" y="4254938"/>
                  <a:pt x="3285166" y="4294308"/>
                </a:cubicBezTo>
                <a:cubicBezTo>
                  <a:pt x="3301676" y="4333678"/>
                  <a:pt x="3286436" y="4350188"/>
                  <a:pt x="3330886" y="4408608"/>
                </a:cubicBezTo>
                <a:cubicBezTo>
                  <a:pt x="3372796" y="4458138"/>
                  <a:pt x="3458698" y="4542875"/>
                  <a:pt x="3551866" y="4644828"/>
                </a:cubicBezTo>
                <a:cubicBezTo>
                  <a:pt x="3645035" y="4746781"/>
                  <a:pt x="3798457" y="4911106"/>
                  <a:pt x="3889897" y="5020326"/>
                </a:cubicBezTo>
              </a:path>
            </a:pathLst>
          </a:custGeom>
          <a:gradFill>
            <a:gsLst>
              <a:gs pos="0">
                <a:srgbClr val="4A697D"/>
              </a:gs>
              <a:gs pos="50000">
                <a:srgbClr val="335368"/>
              </a:gs>
              <a:gs pos="100000">
                <a:srgbClr val="1D3C50"/>
              </a:gs>
            </a:gsLst>
            <a:path path="circle">
              <a:fillToRect l="50000" t="50000" r="50000" b="50000"/>
            </a:path>
          </a:gradFill>
          <a:ln>
            <a:noFill/>
          </a:ln>
          <a:effectLst>
            <a:outerShdw blurRad="101600" dist="63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969762" y="1244126"/>
            <a:ext cx="1252194" cy="1233171"/>
          </a:xfrm>
          <a:custGeom>
            <a:avLst/>
            <a:gdLst>
              <a:gd name="connsiteX0" fmla="*/ 1106997 w 2213994"/>
              <a:gd name="connsiteY0" fmla="*/ 432449 h 2180359"/>
              <a:gd name="connsiteX1" fmla="*/ 431357 w 2213994"/>
              <a:gd name="connsiteY1" fmla="*/ 1108089 h 2180359"/>
              <a:gd name="connsiteX2" fmla="*/ 1106997 w 2213994"/>
              <a:gd name="connsiteY2" fmla="*/ 1783729 h 2180359"/>
              <a:gd name="connsiteX3" fmla="*/ 1782637 w 2213994"/>
              <a:gd name="connsiteY3" fmla="*/ 1108089 h 2180359"/>
              <a:gd name="connsiteX4" fmla="*/ 1106997 w 2213994"/>
              <a:gd name="connsiteY4" fmla="*/ 43244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432449"/>
                </a:moveTo>
                <a:cubicBezTo>
                  <a:pt x="733851" y="432449"/>
                  <a:pt x="431357" y="734943"/>
                  <a:pt x="431357" y="1108089"/>
                </a:cubicBezTo>
                <a:cubicBezTo>
                  <a:pt x="431357" y="1481235"/>
                  <a:pt x="733851" y="1783729"/>
                  <a:pt x="1106997" y="1783729"/>
                </a:cubicBezTo>
                <a:cubicBezTo>
                  <a:pt x="1480143" y="1783729"/>
                  <a:pt x="1782637" y="1481235"/>
                  <a:pt x="1782637" y="1108089"/>
                </a:cubicBezTo>
                <a:cubicBezTo>
                  <a:pt x="1782637" y="734943"/>
                  <a:pt x="1480143" y="432449"/>
                  <a:pt x="1106997" y="43244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84DFF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6"/>
          <p:cNvSpPr/>
          <p:nvPr/>
        </p:nvSpPr>
        <p:spPr>
          <a:xfrm>
            <a:off x="4679684" y="2146560"/>
            <a:ext cx="1405165" cy="1383818"/>
          </a:xfrm>
          <a:custGeom>
            <a:avLst/>
            <a:gdLst>
              <a:gd name="connsiteX0" fmla="*/ 1106997 w 2213994"/>
              <a:gd name="connsiteY0" fmla="*/ 561989 h 2180359"/>
              <a:gd name="connsiteX1" fmla="*/ 560897 w 2213994"/>
              <a:gd name="connsiteY1" fmla="*/ 1108089 h 2180359"/>
              <a:gd name="connsiteX2" fmla="*/ 1106997 w 2213994"/>
              <a:gd name="connsiteY2" fmla="*/ 1654189 h 2180359"/>
              <a:gd name="connsiteX3" fmla="*/ 1653097 w 2213994"/>
              <a:gd name="connsiteY3" fmla="*/ 1108089 h 2180359"/>
              <a:gd name="connsiteX4" fmla="*/ 1106997 w 2213994"/>
              <a:gd name="connsiteY4" fmla="*/ 56198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561989"/>
                </a:moveTo>
                <a:cubicBezTo>
                  <a:pt x="805394" y="561989"/>
                  <a:pt x="560897" y="806486"/>
                  <a:pt x="560897" y="1108089"/>
                </a:cubicBezTo>
                <a:cubicBezTo>
                  <a:pt x="560897" y="1409692"/>
                  <a:pt x="805394" y="1654189"/>
                  <a:pt x="1106997" y="1654189"/>
                </a:cubicBezTo>
                <a:cubicBezTo>
                  <a:pt x="1408600" y="1654189"/>
                  <a:pt x="1653097" y="1409692"/>
                  <a:pt x="1653097" y="1108089"/>
                </a:cubicBezTo>
                <a:cubicBezTo>
                  <a:pt x="1653097" y="806486"/>
                  <a:pt x="1408600" y="561989"/>
                  <a:pt x="1106997" y="56198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F5C35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5196556" y="1382796"/>
            <a:ext cx="796663" cy="864428"/>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53D7C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8"/>
          <p:cNvSpPr/>
          <p:nvPr/>
        </p:nvSpPr>
        <p:spPr>
          <a:xfrm rot="20700000">
            <a:off x="3870627" y="2365353"/>
            <a:ext cx="882792" cy="957883"/>
          </a:xfrm>
          <a:custGeom>
            <a:avLst/>
            <a:gdLst>
              <a:gd name="connsiteX0" fmla="*/ 823018 w 1433696"/>
              <a:gd name="connsiteY0" fmla="*/ 381592 h 1555648"/>
              <a:gd name="connsiteX1" fmla="*/ 320616 w 1433696"/>
              <a:gd name="connsiteY1" fmla="*/ 671654 h 1555648"/>
              <a:gd name="connsiteX2" fmla="*/ 610678 w 1433696"/>
              <a:gd name="connsiteY2" fmla="*/ 1174056 h 1555648"/>
              <a:gd name="connsiteX3" fmla="*/ 1113080 w 1433696"/>
              <a:gd name="connsiteY3" fmla="*/ 883994 h 1555648"/>
              <a:gd name="connsiteX4" fmla="*/ 823018 w 1433696"/>
              <a:gd name="connsiteY4" fmla="*/ 381592 h 1555648"/>
              <a:gd name="connsiteX5" fmla="*/ 803314 w 1433696"/>
              <a:gd name="connsiteY5" fmla="*/ 0 h 1555648"/>
              <a:gd name="connsiteX6" fmla="*/ 859474 w 1433696"/>
              <a:gd name="connsiteY6" fmla="*/ 238914 h 1555648"/>
              <a:gd name="connsiteX7" fmla="*/ 1112245 w 1433696"/>
              <a:gd name="connsiteY7" fmla="*/ 384851 h 1555648"/>
              <a:gd name="connsiteX8" fmla="*/ 1347230 w 1433696"/>
              <a:gd name="connsiteY8" fmla="*/ 314030 h 1555648"/>
              <a:gd name="connsiteX9" fmla="*/ 1433696 w 1433696"/>
              <a:gd name="connsiteY9" fmla="*/ 463794 h 1555648"/>
              <a:gd name="connsiteX10" fmla="*/ 1254871 w 1433696"/>
              <a:gd name="connsiteY10" fmla="*/ 631887 h 1555648"/>
              <a:gd name="connsiteX11" fmla="*/ 1254871 w 1433696"/>
              <a:gd name="connsiteY11" fmla="*/ 923761 h 1555648"/>
              <a:gd name="connsiteX12" fmla="*/ 1433696 w 1433696"/>
              <a:gd name="connsiteY12" fmla="*/ 1091854 h 1555648"/>
              <a:gd name="connsiteX13" fmla="*/ 1347230 w 1433696"/>
              <a:gd name="connsiteY13" fmla="*/ 1241618 h 1555648"/>
              <a:gd name="connsiteX14" fmla="*/ 1112245 w 1433696"/>
              <a:gd name="connsiteY14" fmla="*/ 1170797 h 1555648"/>
              <a:gd name="connsiteX15" fmla="*/ 859474 w 1433696"/>
              <a:gd name="connsiteY15" fmla="*/ 1316734 h 1555648"/>
              <a:gd name="connsiteX16" fmla="*/ 803314 w 1433696"/>
              <a:gd name="connsiteY16" fmla="*/ 1555648 h 1555648"/>
              <a:gd name="connsiteX17" fmla="*/ 630382 w 1433696"/>
              <a:gd name="connsiteY17" fmla="*/ 1555648 h 1555648"/>
              <a:gd name="connsiteX18" fmla="*/ 574222 w 1433696"/>
              <a:gd name="connsiteY18" fmla="*/ 1316734 h 1555648"/>
              <a:gd name="connsiteX19" fmla="*/ 321451 w 1433696"/>
              <a:gd name="connsiteY19" fmla="*/ 1170797 h 1555648"/>
              <a:gd name="connsiteX20" fmla="*/ 86466 w 1433696"/>
              <a:gd name="connsiteY20" fmla="*/ 1241618 h 1555648"/>
              <a:gd name="connsiteX21" fmla="*/ 0 w 1433696"/>
              <a:gd name="connsiteY21" fmla="*/ 1091854 h 1555648"/>
              <a:gd name="connsiteX22" fmla="*/ 178825 w 1433696"/>
              <a:gd name="connsiteY22" fmla="*/ 923761 h 1555648"/>
              <a:gd name="connsiteX23" fmla="*/ 178825 w 1433696"/>
              <a:gd name="connsiteY23" fmla="*/ 631887 h 1555648"/>
              <a:gd name="connsiteX24" fmla="*/ 0 w 1433696"/>
              <a:gd name="connsiteY24" fmla="*/ 463794 h 1555648"/>
              <a:gd name="connsiteX25" fmla="*/ 86466 w 1433696"/>
              <a:gd name="connsiteY25" fmla="*/ 314030 h 1555648"/>
              <a:gd name="connsiteX26" fmla="*/ 321451 w 1433696"/>
              <a:gd name="connsiteY26" fmla="*/ 384851 h 1555648"/>
              <a:gd name="connsiteX27" fmla="*/ 574222 w 1433696"/>
              <a:gd name="connsiteY27" fmla="*/ 238914 h 1555648"/>
              <a:gd name="connsiteX28" fmla="*/ 630382 w 1433696"/>
              <a:gd name="connsiteY28" fmla="*/ 0 h 1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33696" h="1555648">
                <a:moveTo>
                  <a:pt x="823018" y="381592"/>
                </a:moveTo>
                <a:cubicBezTo>
                  <a:pt x="604185" y="322955"/>
                  <a:pt x="379252" y="452820"/>
                  <a:pt x="320616" y="671654"/>
                </a:cubicBezTo>
                <a:cubicBezTo>
                  <a:pt x="261979" y="890487"/>
                  <a:pt x="391844" y="1115420"/>
                  <a:pt x="610678" y="1174056"/>
                </a:cubicBezTo>
                <a:cubicBezTo>
                  <a:pt x="829511" y="1232693"/>
                  <a:pt x="1054444" y="1102828"/>
                  <a:pt x="1113080" y="883994"/>
                </a:cubicBezTo>
                <a:cubicBezTo>
                  <a:pt x="1171717" y="665161"/>
                  <a:pt x="1041852" y="440228"/>
                  <a:pt x="823018" y="381592"/>
                </a:cubicBezTo>
                <a:close/>
                <a:moveTo>
                  <a:pt x="803314" y="0"/>
                </a:moveTo>
                <a:lnTo>
                  <a:pt x="859474" y="238914"/>
                </a:lnTo>
                <a:cubicBezTo>
                  <a:pt x="955196" y="264248"/>
                  <a:pt x="1042444" y="314620"/>
                  <a:pt x="1112245" y="384851"/>
                </a:cubicBezTo>
                <a:lnTo>
                  <a:pt x="1347230" y="314030"/>
                </a:lnTo>
                <a:lnTo>
                  <a:pt x="1433696" y="463794"/>
                </a:lnTo>
                <a:lnTo>
                  <a:pt x="1254871" y="631887"/>
                </a:lnTo>
                <a:cubicBezTo>
                  <a:pt x="1280793" y="727452"/>
                  <a:pt x="1280793" y="828197"/>
                  <a:pt x="1254871" y="923761"/>
                </a:cubicBezTo>
                <a:lnTo>
                  <a:pt x="1433696" y="1091854"/>
                </a:lnTo>
                <a:lnTo>
                  <a:pt x="1347230" y="1241618"/>
                </a:lnTo>
                <a:lnTo>
                  <a:pt x="1112245" y="1170797"/>
                </a:lnTo>
                <a:cubicBezTo>
                  <a:pt x="1042444" y="1241028"/>
                  <a:pt x="955197" y="1291401"/>
                  <a:pt x="859474" y="1316734"/>
                </a:cubicBezTo>
                <a:lnTo>
                  <a:pt x="803314" y="1555648"/>
                </a:lnTo>
                <a:lnTo>
                  <a:pt x="630382" y="1555648"/>
                </a:lnTo>
                <a:lnTo>
                  <a:pt x="574222" y="1316734"/>
                </a:lnTo>
                <a:cubicBezTo>
                  <a:pt x="478500" y="1291400"/>
                  <a:pt x="391252" y="1241028"/>
                  <a:pt x="321451" y="1170797"/>
                </a:cubicBezTo>
                <a:lnTo>
                  <a:pt x="86466" y="1241618"/>
                </a:lnTo>
                <a:lnTo>
                  <a:pt x="0" y="1091854"/>
                </a:lnTo>
                <a:lnTo>
                  <a:pt x="178825" y="923761"/>
                </a:lnTo>
                <a:cubicBezTo>
                  <a:pt x="152903" y="828196"/>
                  <a:pt x="152903" y="727451"/>
                  <a:pt x="178825" y="631887"/>
                </a:cubicBezTo>
                <a:lnTo>
                  <a:pt x="0" y="463794"/>
                </a:lnTo>
                <a:lnTo>
                  <a:pt x="86466" y="314030"/>
                </a:lnTo>
                <a:lnTo>
                  <a:pt x="321451" y="384851"/>
                </a:lnTo>
                <a:cubicBezTo>
                  <a:pt x="391252" y="314620"/>
                  <a:pt x="478499" y="264247"/>
                  <a:pt x="574222" y="238914"/>
                </a:cubicBezTo>
                <a:lnTo>
                  <a:pt x="630382" y="0"/>
                </a:lnTo>
                <a:close/>
              </a:path>
            </a:pathLst>
          </a:custGeom>
          <a:solidFill>
            <a:srgbClr val="FE715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3537661" y="1943384"/>
            <a:ext cx="492058" cy="533913"/>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D3D2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5872889" y="2095304"/>
            <a:ext cx="492058" cy="533913"/>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E6E7E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rot="20700000">
            <a:off x="5109497" y="2542498"/>
            <a:ext cx="545538" cy="591942"/>
          </a:xfrm>
          <a:custGeom>
            <a:avLst/>
            <a:gdLst>
              <a:gd name="connsiteX0" fmla="*/ 840547 w 1433696"/>
              <a:gd name="connsiteY0" fmla="*/ 316176 h 1555648"/>
              <a:gd name="connsiteX1" fmla="*/ 255200 w 1433696"/>
              <a:gd name="connsiteY1" fmla="*/ 654127 h 1555648"/>
              <a:gd name="connsiteX2" fmla="*/ 593150 w 1433696"/>
              <a:gd name="connsiteY2" fmla="*/ 1239474 h 1555648"/>
              <a:gd name="connsiteX3" fmla="*/ 1178498 w 1433696"/>
              <a:gd name="connsiteY3" fmla="*/ 901524 h 1555648"/>
              <a:gd name="connsiteX4" fmla="*/ 840547 w 1433696"/>
              <a:gd name="connsiteY4" fmla="*/ 316176 h 1555648"/>
              <a:gd name="connsiteX5" fmla="*/ 803314 w 1433696"/>
              <a:gd name="connsiteY5" fmla="*/ 0 h 1555648"/>
              <a:gd name="connsiteX6" fmla="*/ 859474 w 1433696"/>
              <a:gd name="connsiteY6" fmla="*/ 238914 h 1555648"/>
              <a:gd name="connsiteX7" fmla="*/ 1112245 w 1433696"/>
              <a:gd name="connsiteY7" fmla="*/ 384851 h 1555648"/>
              <a:gd name="connsiteX8" fmla="*/ 1347230 w 1433696"/>
              <a:gd name="connsiteY8" fmla="*/ 314030 h 1555648"/>
              <a:gd name="connsiteX9" fmla="*/ 1433696 w 1433696"/>
              <a:gd name="connsiteY9" fmla="*/ 463794 h 1555648"/>
              <a:gd name="connsiteX10" fmla="*/ 1254871 w 1433696"/>
              <a:gd name="connsiteY10" fmla="*/ 631887 h 1555648"/>
              <a:gd name="connsiteX11" fmla="*/ 1254871 w 1433696"/>
              <a:gd name="connsiteY11" fmla="*/ 923761 h 1555648"/>
              <a:gd name="connsiteX12" fmla="*/ 1433696 w 1433696"/>
              <a:gd name="connsiteY12" fmla="*/ 1091854 h 1555648"/>
              <a:gd name="connsiteX13" fmla="*/ 1347230 w 1433696"/>
              <a:gd name="connsiteY13" fmla="*/ 1241618 h 1555648"/>
              <a:gd name="connsiteX14" fmla="*/ 1112245 w 1433696"/>
              <a:gd name="connsiteY14" fmla="*/ 1170797 h 1555648"/>
              <a:gd name="connsiteX15" fmla="*/ 859474 w 1433696"/>
              <a:gd name="connsiteY15" fmla="*/ 1316734 h 1555648"/>
              <a:gd name="connsiteX16" fmla="*/ 803314 w 1433696"/>
              <a:gd name="connsiteY16" fmla="*/ 1555648 h 1555648"/>
              <a:gd name="connsiteX17" fmla="*/ 630382 w 1433696"/>
              <a:gd name="connsiteY17" fmla="*/ 1555648 h 1555648"/>
              <a:gd name="connsiteX18" fmla="*/ 574222 w 1433696"/>
              <a:gd name="connsiteY18" fmla="*/ 1316734 h 1555648"/>
              <a:gd name="connsiteX19" fmla="*/ 321451 w 1433696"/>
              <a:gd name="connsiteY19" fmla="*/ 1170797 h 1555648"/>
              <a:gd name="connsiteX20" fmla="*/ 86466 w 1433696"/>
              <a:gd name="connsiteY20" fmla="*/ 1241618 h 1555648"/>
              <a:gd name="connsiteX21" fmla="*/ 0 w 1433696"/>
              <a:gd name="connsiteY21" fmla="*/ 1091854 h 1555648"/>
              <a:gd name="connsiteX22" fmla="*/ 178825 w 1433696"/>
              <a:gd name="connsiteY22" fmla="*/ 923761 h 1555648"/>
              <a:gd name="connsiteX23" fmla="*/ 178825 w 1433696"/>
              <a:gd name="connsiteY23" fmla="*/ 631887 h 1555648"/>
              <a:gd name="connsiteX24" fmla="*/ 0 w 1433696"/>
              <a:gd name="connsiteY24" fmla="*/ 463794 h 1555648"/>
              <a:gd name="connsiteX25" fmla="*/ 86466 w 1433696"/>
              <a:gd name="connsiteY25" fmla="*/ 314030 h 1555648"/>
              <a:gd name="connsiteX26" fmla="*/ 321451 w 1433696"/>
              <a:gd name="connsiteY26" fmla="*/ 384851 h 1555648"/>
              <a:gd name="connsiteX27" fmla="*/ 574222 w 1433696"/>
              <a:gd name="connsiteY27" fmla="*/ 238914 h 1555648"/>
              <a:gd name="connsiteX28" fmla="*/ 630382 w 1433696"/>
              <a:gd name="connsiteY28" fmla="*/ 0 h 1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33696" h="1555648">
                <a:moveTo>
                  <a:pt x="840547" y="316176"/>
                </a:moveTo>
                <a:cubicBezTo>
                  <a:pt x="585585" y="247860"/>
                  <a:pt x="323517" y="399165"/>
                  <a:pt x="255200" y="654127"/>
                </a:cubicBezTo>
                <a:cubicBezTo>
                  <a:pt x="186883" y="909089"/>
                  <a:pt x="338188" y="1171157"/>
                  <a:pt x="593150" y="1239474"/>
                </a:cubicBezTo>
                <a:cubicBezTo>
                  <a:pt x="848112" y="1307791"/>
                  <a:pt x="1110181" y="1156486"/>
                  <a:pt x="1178498" y="901524"/>
                </a:cubicBezTo>
                <a:cubicBezTo>
                  <a:pt x="1246814" y="646562"/>
                  <a:pt x="1095509" y="384493"/>
                  <a:pt x="840547" y="316176"/>
                </a:cubicBezTo>
                <a:close/>
                <a:moveTo>
                  <a:pt x="803314" y="0"/>
                </a:moveTo>
                <a:lnTo>
                  <a:pt x="859474" y="238914"/>
                </a:lnTo>
                <a:cubicBezTo>
                  <a:pt x="955196" y="264248"/>
                  <a:pt x="1042444" y="314620"/>
                  <a:pt x="1112245" y="384851"/>
                </a:cubicBezTo>
                <a:lnTo>
                  <a:pt x="1347230" y="314030"/>
                </a:lnTo>
                <a:lnTo>
                  <a:pt x="1433696" y="463794"/>
                </a:lnTo>
                <a:lnTo>
                  <a:pt x="1254871" y="631887"/>
                </a:lnTo>
                <a:cubicBezTo>
                  <a:pt x="1280793" y="727452"/>
                  <a:pt x="1280793" y="828197"/>
                  <a:pt x="1254871" y="923761"/>
                </a:cubicBezTo>
                <a:lnTo>
                  <a:pt x="1433696" y="1091854"/>
                </a:lnTo>
                <a:lnTo>
                  <a:pt x="1347230" y="1241618"/>
                </a:lnTo>
                <a:lnTo>
                  <a:pt x="1112245" y="1170797"/>
                </a:lnTo>
                <a:cubicBezTo>
                  <a:pt x="1042444" y="1241028"/>
                  <a:pt x="955197" y="1291401"/>
                  <a:pt x="859474" y="1316734"/>
                </a:cubicBezTo>
                <a:lnTo>
                  <a:pt x="803314" y="1555648"/>
                </a:lnTo>
                <a:lnTo>
                  <a:pt x="630382" y="1555648"/>
                </a:lnTo>
                <a:lnTo>
                  <a:pt x="574222" y="1316734"/>
                </a:lnTo>
                <a:cubicBezTo>
                  <a:pt x="478500" y="1291400"/>
                  <a:pt x="391252" y="1241028"/>
                  <a:pt x="321451" y="1170797"/>
                </a:cubicBezTo>
                <a:lnTo>
                  <a:pt x="86466" y="1241618"/>
                </a:lnTo>
                <a:lnTo>
                  <a:pt x="0" y="1091854"/>
                </a:lnTo>
                <a:lnTo>
                  <a:pt x="178825" y="923761"/>
                </a:lnTo>
                <a:cubicBezTo>
                  <a:pt x="152903" y="828196"/>
                  <a:pt x="152903" y="727451"/>
                  <a:pt x="178825" y="631887"/>
                </a:cubicBezTo>
                <a:lnTo>
                  <a:pt x="0" y="463794"/>
                </a:lnTo>
                <a:lnTo>
                  <a:pt x="86466" y="314030"/>
                </a:lnTo>
                <a:lnTo>
                  <a:pt x="321451" y="384851"/>
                </a:lnTo>
                <a:cubicBezTo>
                  <a:pt x="391252" y="314620"/>
                  <a:pt x="478499" y="264247"/>
                  <a:pt x="574222" y="238914"/>
                </a:cubicBezTo>
                <a:lnTo>
                  <a:pt x="630382" y="0"/>
                </a:lnTo>
                <a:close/>
              </a:path>
            </a:pathLst>
          </a:custGeom>
          <a:solidFill>
            <a:srgbClr val="F5C35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p:cNvSpPr/>
          <p:nvPr/>
        </p:nvSpPr>
        <p:spPr>
          <a:xfrm>
            <a:off x="4316591" y="1552461"/>
            <a:ext cx="568171" cy="616500"/>
          </a:xfrm>
          <a:custGeom>
            <a:avLst/>
            <a:gdLst>
              <a:gd name="connsiteX0" fmla="*/ 731630 w 1463260"/>
              <a:gd name="connsiteY0" fmla="*/ 383653 h 1587726"/>
              <a:gd name="connsiteX1" fmla="*/ 321420 w 1463260"/>
              <a:gd name="connsiteY1" fmla="*/ 793863 h 1587726"/>
              <a:gd name="connsiteX2" fmla="*/ 731630 w 1463260"/>
              <a:gd name="connsiteY2" fmla="*/ 1204073 h 1587726"/>
              <a:gd name="connsiteX3" fmla="*/ 1141840 w 1463260"/>
              <a:gd name="connsiteY3" fmla="*/ 793863 h 1587726"/>
              <a:gd name="connsiteX4" fmla="*/ 731630 w 1463260"/>
              <a:gd name="connsiteY4" fmla="*/ 383653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383653"/>
                </a:moveTo>
                <a:cubicBezTo>
                  <a:pt x="505077" y="383653"/>
                  <a:pt x="321420" y="567310"/>
                  <a:pt x="321420" y="793863"/>
                </a:cubicBezTo>
                <a:cubicBezTo>
                  <a:pt x="321420" y="1020416"/>
                  <a:pt x="505077" y="1204073"/>
                  <a:pt x="731630" y="1204073"/>
                </a:cubicBezTo>
                <a:cubicBezTo>
                  <a:pt x="958183" y="1204073"/>
                  <a:pt x="1141840" y="1020416"/>
                  <a:pt x="1141840" y="793863"/>
                </a:cubicBezTo>
                <a:cubicBezTo>
                  <a:pt x="1141840" y="567310"/>
                  <a:pt x="958183" y="383653"/>
                  <a:pt x="731630" y="383653"/>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84DFF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3539964" y="1244126"/>
            <a:ext cx="552478" cy="544085"/>
          </a:xfrm>
          <a:custGeom>
            <a:avLst/>
            <a:gdLst>
              <a:gd name="connsiteX0" fmla="*/ 1106997 w 2213994"/>
              <a:gd name="connsiteY0" fmla="*/ 561989 h 2180359"/>
              <a:gd name="connsiteX1" fmla="*/ 560897 w 2213994"/>
              <a:gd name="connsiteY1" fmla="*/ 1108089 h 2180359"/>
              <a:gd name="connsiteX2" fmla="*/ 1106997 w 2213994"/>
              <a:gd name="connsiteY2" fmla="*/ 1654189 h 2180359"/>
              <a:gd name="connsiteX3" fmla="*/ 1653097 w 2213994"/>
              <a:gd name="connsiteY3" fmla="*/ 1108089 h 2180359"/>
              <a:gd name="connsiteX4" fmla="*/ 1106997 w 2213994"/>
              <a:gd name="connsiteY4" fmla="*/ 56198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561989"/>
                </a:moveTo>
                <a:cubicBezTo>
                  <a:pt x="805394" y="561989"/>
                  <a:pt x="560897" y="806486"/>
                  <a:pt x="560897" y="1108089"/>
                </a:cubicBezTo>
                <a:cubicBezTo>
                  <a:pt x="560897" y="1409692"/>
                  <a:pt x="805394" y="1654189"/>
                  <a:pt x="1106997" y="1654189"/>
                </a:cubicBezTo>
                <a:cubicBezTo>
                  <a:pt x="1408600" y="1654189"/>
                  <a:pt x="1653097" y="1409692"/>
                  <a:pt x="1653097" y="1108089"/>
                </a:cubicBezTo>
                <a:cubicBezTo>
                  <a:pt x="1653097" y="806486"/>
                  <a:pt x="1408600" y="561989"/>
                  <a:pt x="1106997" y="56198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9B857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14"/>
          <p:cNvSpPr/>
          <p:nvPr/>
        </p:nvSpPr>
        <p:spPr>
          <a:xfrm>
            <a:off x="4114679" y="2646950"/>
            <a:ext cx="394689" cy="394689"/>
          </a:xfrm>
          <a:custGeom>
            <a:avLst/>
            <a:gdLst>
              <a:gd name="connsiteX0" fmla="*/ 675641 w 1351280"/>
              <a:gd name="connsiteY0" fmla="*/ 436140 h 1351280"/>
              <a:gd name="connsiteX1" fmla="*/ 436140 w 1351280"/>
              <a:gd name="connsiteY1" fmla="*/ 675641 h 1351280"/>
              <a:gd name="connsiteX2" fmla="*/ 675641 w 1351280"/>
              <a:gd name="connsiteY2" fmla="*/ 915142 h 1351280"/>
              <a:gd name="connsiteX3" fmla="*/ 915142 w 1351280"/>
              <a:gd name="connsiteY3" fmla="*/ 675641 h 1351280"/>
              <a:gd name="connsiteX4" fmla="*/ 675641 w 1351280"/>
              <a:gd name="connsiteY4" fmla="*/ 436140 h 1351280"/>
              <a:gd name="connsiteX5" fmla="*/ 675640 w 1351280"/>
              <a:gd name="connsiteY5" fmla="*/ 0 h 1351280"/>
              <a:gd name="connsiteX6" fmla="*/ 1351280 w 1351280"/>
              <a:gd name="connsiteY6" fmla="*/ 675640 h 1351280"/>
              <a:gd name="connsiteX7" fmla="*/ 675640 w 1351280"/>
              <a:gd name="connsiteY7" fmla="*/ 1351280 h 1351280"/>
              <a:gd name="connsiteX8" fmla="*/ 0 w 1351280"/>
              <a:gd name="connsiteY8" fmla="*/ 675640 h 1351280"/>
              <a:gd name="connsiteX9" fmla="*/ 675640 w 1351280"/>
              <a:gd name="connsiteY9" fmla="*/ 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1280" h="1351280">
                <a:moveTo>
                  <a:pt x="675641" y="436140"/>
                </a:moveTo>
                <a:cubicBezTo>
                  <a:pt x="543368" y="436140"/>
                  <a:pt x="436140" y="543368"/>
                  <a:pt x="436140" y="675641"/>
                </a:cubicBezTo>
                <a:cubicBezTo>
                  <a:pt x="436140" y="807914"/>
                  <a:pt x="543368" y="915142"/>
                  <a:pt x="675641" y="915142"/>
                </a:cubicBezTo>
                <a:cubicBezTo>
                  <a:pt x="807914" y="915142"/>
                  <a:pt x="915142" y="807914"/>
                  <a:pt x="915142" y="675641"/>
                </a:cubicBezTo>
                <a:cubicBezTo>
                  <a:pt x="915142" y="543368"/>
                  <a:pt x="807914" y="436140"/>
                  <a:pt x="675641" y="436140"/>
                </a:cubicBezTo>
                <a:close/>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solidFill>
            <a:srgbClr val="FE7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437802" y="1654305"/>
            <a:ext cx="324802" cy="324802"/>
          </a:xfrm>
          <a:custGeom>
            <a:avLst/>
            <a:gdLst>
              <a:gd name="connsiteX0" fmla="*/ 675641 w 1351280"/>
              <a:gd name="connsiteY0" fmla="*/ 436140 h 1351280"/>
              <a:gd name="connsiteX1" fmla="*/ 436140 w 1351280"/>
              <a:gd name="connsiteY1" fmla="*/ 675641 h 1351280"/>
              <a:gd name="connsiteX2" fmla="*/ 675641 w 1351280"/>
              <a:gd name="connsiteY2" fmla="*/ 915142 h 1351280"/>
              <a:gd name="connsiteX3" fmla="*/ 915142 w 1351280"/>
              <a:gd name="connsiteY3" fmla="*/ 675641 h 1351280"/>
              <a:gd name="connsiteX4" fmla="*/ 675641 w 1351280"/>
              <a:gd name="connsiteY4" fmla="*/ 436140 h 1351280"/>
              <a:gd name="connsiteX5" fmla="*/ 675640 w 1351280"/>
              <a:gd name="connsiteY5" fmla="*/ 0 h 1351280"/>
              <a:gd name="connsiteX6" fmla="*/ 1351280 w 1351280"/>
              <a:gd name="connsiteY6" fmla="*/ 675640 h 1351280"/>
              <a:gd name="connsiteX7" fmla="*/ 675640 w 1351280"/>
              <a:gd name="connsiteY7" fmla="*/ 1351280 h 1351280"/>
              <a:gd name="connsiteX8" fmla="*/ 0 w 1351280"/>
              <a:gd name="connsiteY8" fmla="*/ 675640 h 1351280"/>
              <a:gd name="connsiteX9" fmla="*/ 675640 w 1351280"/>
              <a:gd name="connsiteY9" fmla="*/ 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1280" h="1351280">
                <a:moveTo>
                  <a:pt x="675641" y="436140"/>
                </a:moveTo>
                <a:cubicBezTo>
                  <a:pt x="543368" y="436140"/>
                  <a:pt x="436140" y="543368"/>
                  <a:pt x="436140" y="675641"/>
                </a:cubicBezTo>
                <a:cubicBezTo>
                  <a:pt x="436140" y="807914"/>
                  <a:pt x="543368" y="915142"/>
                  <a:pt x="675641" y="915142"/>
                </a:cubicBezTo>
                <a:cubicBezTo>
                  <a:pt x="807914" y="915142"/>
                  <a:pt x="915142" y="807914"/>
                  <a:pt x="915142" y="675641"/>
                </a:cubicBezTo>
                <a:cubicBezTo>
                  <a:pt x="915142" y="543368"/>
                  <a:pt x="807914" y="436140"/>
                  <a:pt x="675641" y="436140"/>
                </a:cubicBezTo>
                <a:close/>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solidFill>
            <a:srgbClr val="53D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Callout 2 3"/>
          <p:cNvSpPr/>
          <p:nvPr/>
        </p:nvSpPr>
        <p:spPr>
          <a:xfrm>
            <a:off x="6929591" y="1197364"/>
            <a:ext cx="1865376" cy="819409"/>
          </a:xfrm>
          <a:prstGeom prst="borderCallout2">
            <a:avLst>
              <a:gd name="adj1" fmla="val 18750"/>
              <a:gd name="adj2" fmla="val -8333"/>
              <a:gd name="adj3" fmla="val 18750"/>
              <a:gd name="adj4" fmla="val -16667"/>
              <a:gd name="adj5" fmla="val 72575"/>
              <a:gd name="adj6" fmla="val -51809"/>
            </a:avLst>
          </a:prstGeom>
          <a:solidFill>
            <a:srgbClr val="53D7C2"/>
          </a:solidFill>
          <a:ln w="3175">
            <a:solidFill>
              <a:srgbClr val="53D7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18" name="Line Callout 2 17"/>
          <p:cNvSpPr/>
          <p:nvPr/>
        </p:nvSpPr>
        <p:spPr>
          <a:xfrm>
            <a:off x="6929591" y="2119502"/>
            <a:ext cx="1865376" cy="819409"/>
          </a:xfrm>
          <a:prstGeom prst="borderCallout2">
            <a:avLst>
              <a:gd name="adj1" fmla="val 18750"/>
              <a:gd name="adj2" fmla="val -8333"/>
              <a:gd name="adj3" fmla="val 18750"/>
              <a:gd name="adj4" fmla="val -16667"/>
              <a:gd name="adj5" fmla="val 26886"/>
              <a:gd name="adj6" fmla="val -29442"/>
            </a:avLst>
          </a:prstGeom>
          <a:solidFill>
            <a:srgbClr val="E6E7E9"/>
          </a:solidFill>
          <a:ln w="3175">
            <a:solidFill>
              <a:srgbClr val="E6E7E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19" name="Line Callout 2 18"/>
          <p:cNvSpPr/>
          <p:nvPr/>
        </p:nvSpPr>
        <p:spPr>
          <a:xfrm>
            <a:off x="6929591" y="3041639"/>
            <a:ext cx="1865376" cy="819409"/>
          </a:xfrm>
          <a:prstGeom prst="borderCallout2">
            <a:avLst>
              <a:gd name="adj1" fmla="val 18750"/>
              <a:gd name="adj2" fmla="val -8333"/>
              <a:gd name="adj3" fmla="val 18750"/>
              <a:gd name="adj4" fmla="val -16667"/>
              <a:gd name="adj5" fmla="val -7029"/>
              <a:gd name="adj6" fmla="val -50967"/>
            </a:avLst>
          </a:prstGeom>
          <a:solidFill>
            <a:srgbClr val="F5C352"/>
          </a:solidFill>
          <a:ln w="3175">
            <a:solidFill>
              <a:srgbClr val="F5C35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21" name="Line Callout 2 20"/>
          <p:cNvSpPr/>
          <p:nvPr/>
        </p:nvSpPr>
        <p:spPr>
          <a:xfrm>
            <a:off x="323529" y="1193538"/>
            <a:ext cx="1864942" cy="823235"/>
          </a:xfrm>
          <a:prstGeom prst="borderCallout2">
            <a:avLst>
              <a:gd name="adj1" fmla="val 27179"/>
              <a:gd name="adj2" fmla="val 173780"/>
              <a:gd name="adj3" fmla="val 9313"/>
              <a:gd name="adj4" fmla="val 137009"/>
              <a:gd name="adj5" fmla="val 18130"/>
              <a:gd name="adj6" fmla="val 108610"/>
            </a:avLst>
          </a:prstGeom>
          <a:solidFill>
            <a:srgbClr val="9B8578"/>
          </a:solidFill>
          <a:ln w="3175">
            <a:solidFill>
              <a:srgbClr val="9B857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text here</a:t>
            </a:r>
            <a:endParaRPr lang="en-US" dirty="0"/>
          </a:p>
        </p:txBody>
      </p:sp>
      <p:sp>
        <p:nvSpPr>
          <p:cNvPr id="23" name="Line Callout 2 22"/>
          <p:cNvSpPr/>
          <p:nvPr/>
        </p:nvSpPr>
        <p:spPr>
          <a:xfrm>
            <a:off x="318262" y="2115676"/>
            <a:ext cx="1864942" cy="823235"/>
          </a:xfrm>
          <a:prstGeom prst="borderCallout2">
            <a:avLst>
              <a:gd name="adj1" fmla="val 12630"/>
              <a:gd name="adj2" fmla="val 171671"/>
              <a:gd name="adj3" fmla="val 9313"/>
              <a:gd name="adj4" fmla="val 137009"/>
              <a:gd name="adj5" fmla="val 18130"/>
              <a:gd name="adj6" fmla="val 108610"/>
            </a:avLst>
          </a:prstGeom>
          <a:solidFill>
            <a:srgbClr val="D3D2D4"/>
          </a:solidFill>
          <a:ln w="3175">
            <a:solidFill>
              <a:srgbClr val="D3D2D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24" name="Line Callout 2 23"/>
          <p:cNvSpPr/>
          <p:nvPr/>
        </p:nvSpPr>
        <p:spPr>
          <a:xfrm>
            <a:off x="318263" y="3037813"/>
            <a:ext cx="1864942" cy="823235"/>
          </a:xfrm>
          <a:prstGeom prst="borderCallout2">
            <a:avLst>
              <a:gd name="adj1" fmla="val -12147"/>
              <a:gd name="adj2" fmla="val 188755"/>
              <a:gd name="adj3" fmla="val 9313"/>
              <a:gd name="adj4" fmla="val 137009"/>
              <a:gd name="adj5" fmla="val 18130"/>
              <a:gd name="adj6" fmla="val 108610"/>
            </a:avLst>
          </a:prstGeom>
          <a:solidFill>
            <a:srgbClr val="FE715D"/>
          </a:solidFill>
          <a:ln w="3175">
            <a:solidFill>
              <a:srgbClr val="FE715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text here</a:t>
            </a:r>
            <a:endParaRPr lang="en-US" dirty="0"/>
          </a:p>
        </p:txBody>
      </p:sp>
    </p:spTree>
    <p:extLst>
      <p:ext uri="{BB962C8B-B14F-4D97-AF65-F5344CB8AC3E}">
        <p14:creationId xmlns:p14="http://schemas.microsoft.com/office/powerpoint/2010/main" val="42433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A697D"/>
            </a:gs>
            <a:gs pos="50000">
              <a:srgbClr val="335368"/>
            </a:gs>
            <a:gs pos="100000">
              <a:srgbClr val="1D3C50"/>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Gear Shapes Brain For Infographics</a:t>
            </a:r>
          </a:p>
        </p:txBody>
      </p:sp>
      <p:sp>
        <p:nvSpPr>
          <p:cNvPr id="5" name="Freeform 4"/>
          <p:cNvSpPr/>
          <p:nvPr/>
        </p:nvSpPr>
        <p:spPr>
          <a:xfrm>
            <a:off x="2435043" y="1074058"/>
            <a:ext cx="4489282" cy="5783942"/>
          </a:xfrm>
          <a:custGeom>
            <a:avLst/>
            <a:gdLst>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50368 h 6062148"/>
              <a:gd name="connsiteX28" fmla="*/ 415044 w 4522224"/>
              <a:gd name="connsiteY28" fmla="*/ 3227508 h 6062148"/>
              <a:gd name="connsiteX29" fmla="*/ 384564 w 4522224"/>
              <a:gd name="connsiteY29" fmla="*/ 3166548 h 6062148"/>
              <a:gd name="connsiteX30" fmla="*/ 361704 w 4522224"/>
              <a:gd name="connsiteY30" fmla="*/ 3166548 h 6062148"/>
              <a:gd name="connsiteX31" fmla="*/ 346464 w 4522224"/>
              <a:gd name="connsiteY31" fmla="*/ 3105588 h 6062148"/>
              <a:gd name="connsiteX32" fmla="*/ 392184 w 4522224"/>
              <a:gd name="connsiteY32" fmla="*/ 3021768 h 6062148"/>
              <a:gd name="connsiteX33" fmla="*/ 483624 w 4522224"/>
              <a:gd name="connsiteY33" fmla="*/ 2998908 h 6062148"/>
              <a:gd name="connsiteX34" fmla="*/ 460764 w 4522224"/>
              <a:gd name="connsiteY34" fmla="*/ 2930328 h 6062148"/>
              <a:gd name="connsiteX35" fmla="*/ 430284 w 4522224"/>
              <a:gd name="connsiteY35" fmla="*/ 2930328 h 6062148"/>
              <a:gd name="connsiteX36" fmla="*/ 384564 w 4522224"/>
              <a:gd name="connsiteY36" fmla="*/ 2930328 h 6062148"/>
              <a:gd name="connsiteX37" fmla="*/ 300744 w 4522224"/>
              <a:gd name="connsiteY37" fmla="*/ 2876988 h 6062148"/>
              <a:gd name="connsiteX38" fmla="*/ 315984 w 4522224"/>
              <a:gd name="connsiteY38" fmla="*/ 2846508 h 6062148"/>
              <a:gd name="connsiteX39" fmla="*/ 323604 w 4522224"/>
              <a:gd name="connsiteY39" fmla="*/ 2793168 h 6062148"/>
              <a:gd name="connsiteX40" fmla="*/ 308364 w 4522224"/>
              <a:gd name="connsiteY40" fmla="*/ 2732208 h 6062148"/>
              <a:gd name="connsiteX41" fmla="*/ 262644 w 4522224"/>
              <a:gd name="connsiteY41" fmla="*/ 2671248 h 6062148"/>
              <a:gd name="connsiteX42" fmla="*/ 171204 w 4522224"/>
              <a:gd name="connsiteY42" fmla="*/ 2656008 h 6062148"/>
              <a:gd name="connsiteX43" fmla="*/ 49284 w 4522224"/>
              <a:gd name="connsiteY43" fmla="*/ 2610288 h 6062148"/>
              <a:gd name="connsiteX44" fmla="*/ 18804 w 4522224"/>
              <a:gd name="connsiteY44" fmla="*/ 2556948 h 6062148"/>
              <a:gd name="connsiteX45" fmla="*/ 3564 w 4522224"/>
              <a:gd name="connsiteY45" fmla="*/ 2488368 h 6062148"/>
              <a:gd name="connsiteX46" fmla="*/ 87384 w 4522224"/>
              <a:gd name="connsiteY46" fmla="*/ 2335968 h 6062148"/>
              <a:gd name="connsiteX47" fmla="*/ 216924 w 4522224"/>
              <a:gd name="connsiteY47" fmla="*/ 2175948 h 6062148"/>
              <a:gd name="connsiteX48" fmla="*/ 277884 w 4522224"/>
              <a:gd name="connsiteY48" fmla="*/ 2084508 h 6062148"/>
              <a:gd name="connsiteX49" fmla="*/ 323604 w 4522224"/>
              <a:gd name="connsiteY49" fmla="*/ 1977828 h 6062148"/>
              <a:gd name="connsiteX50" fmla="*/ 354084 w 4522224"/>
              <a:gd name="connsiteY50" fmla="*/ 1871148 h 6062148"/>
              <a:gd name="connsiteX51" fmla="*/ 369324 w 4522224"/>
              <a:gd name="connsiteY51" fmla="*/ 1810188 h 6062148"/>
              <a:gd name="connsiteX52" fmla="*/ 338844 w 4522224"/>
              <a:gd name="connsiteY52" fmla="*/ 1756848 h 6062148"/>
              <a:gd name="connsiteX53" fmla="*/ 323604 w 4522224"/>
              <a:gd name="connsiteY53" fmla="*/ 1680648 h 6062148"/>
              <a:gd name="connsiteX54" fmla="*/ 407424 w 4522224"/>
              <a:gd name="connsiteY54" fmla="*/ 1474908 h 6062148"/>
              <a:gd name="connsiteX55" fmla="*/ 437904 w 4522224"/>
              <a:gd name="connsiteY55" fmla="*/ 1307268 h 6062148"/>
              <a:gd name="connsiteX56" fmla="*/ 460764 w 4522224"/>
              <a:gd name="connsiteY56" fmla="*/ 1192968 h 6062148"/>
              <a:gd name="connsiteX57" fmla="*/ 498864 w 4522224"/>
              <a:gd name="connsiteY57" fmla="*/ 1055808 h 6062148"/>
              <a:gd name="connsiteX58" fmla="*/ 552204 w 4522224"/>
              <a:gd name="connsiteY58" fmla="*/ 888168 h 6062148"/>
              <a:gd name="connsiteX59" fmla="*/ 498864 w 4522224"/>
              <a:gd name="connsiteY59" fmla="*/ 888168 h 6062148"/>
              <a:gd name="connsiteX60" fmla="*/ 407424 w 4522224"/>
              <a:gd name="connsiteY60" fmla="*/ 834828 h 6062148"/>
              <a:gd name="connsiteX61" fmla="*/ 323604 w 4522224"/>
              <a:gd name="connsiteY61" fmla="*/ 789108 h 6062148"/>
              <a:gd name="connsiteX62" fmla="*/ 255024 w 4522224"/>
              <a:gd name="connsiteY62" fmla="*/ 773868 h 6062148"/>
              <a:gd name="connsiteX63" fmla="*/ 209304 w 4522224"/>
              <a:gd name="connsiteY63" fmla="*/ 751008 h 6062148"/>
              <a:gd name="connsiteX64" fmla="*/ 255024 w 4522224"/>
              <a:gd name="connsiteY64" fmla="*/ 674808 h 6062148"/>
              <a:gd name="connsiteX65" fmla="*/ 369324 w 4522224"/>
              <a:gd name="connsiteY65" fmla="*/ 606228 h 6062148"/>
              <a:gd name="connsiteX66" fmla="*/ 552204 w 4522224"/>
              <a:gd name="connsiteY66" fmla="*/ 507168 h 6062148"/>
              <a:gd name="connsiteX67" fmla="*/ 651264 w 4522224"/>
              <a:gd name="connsiteY67" fmla="*/ 423348 h 6062148"/>
              <a:gd name="connsiteX68" fmla="*/ 887484 w 4522224"/>
              <a:gd name="connsiteY68" fmla="*/ 232848 h 6062148"/>
              <a:gd name="connsiteX69" fmla="*/ 1169424 w 4522224"/>
              <a:gd name="connsiteY69" fmla="*/ 80448 h 6062148"/>
              <a:gd name="connsiteX70" fmla="*/ 1588524 w 4522224"/>
              <a:gd name="connsiteY70" fmla="*/ 11868 h 6062148"/>
              <a:gd name="connsiteX71" fmla="*/ 1939044 w 4522224"/>
              <a:gd name="connsiteY71" fmla="*/ 4248 h 6062148"/>
              <a:gd name="connsiteX72" fmla="*/ 2167644 w 4522224"/>
              <a:gd name="connsiteY72" fmla="*/ 4248 h 6062148"/>
              <a:gd name="connsiteX73" fmla="*/ 2388624 w 4522224"/>
              <a:gd name="connsiteY73" fmla="*/ 57588 h 6062148"/>
              <a:gd name="connsiteX74" fmla="*/ 2662944 w 4522224"/>
              <a:gd name="connsiteY74" fmla="*/ 133788 h 6062148"/>
              <a:gd name="connsiteX75" fmla="*/ 2815344 w 4522224"/>
              <a:gd name="connsiteY75" fmla="*/ 202368 h 6062148"/>
              <a:gd name="connsiteX76" fmla="*/ 3097284 w 4522224"/>
              <a:gd name="connsiteY76" fmla="*/ 400488 h 6062148"/>
              <a:gd name="connsiteX77" fmla="*/ 3280164 w 4522224"/>
              <a:gd name="connsiteY77" fmla="*/ 651948 h 6062148"/>
              <a:gd name="connsiteX78" fmla="*/ 3402084 w 4522224"/>
              <a:gd name="connsiteY78" fmla="*/ 918648 h 6062148"/>
              <a:gd name="connsiteX79" fmla="*/ 3470664 w 4522224"/>
              <a:gd name="connsiteY79" fmla="*/ 1238688 h 6062148"/>
              <a:gd name="connsiteX80" fmla="*/ 3501144 w 4522224"/>
              <a:gd name="connsiteY80" fmla="*/ 1543488 h 6062148"/>
              <a:gd name="connsiteX81" fmla="*/ 3501144 w 4522224"/>
              <a:gd name="connsiteY81" fmla="*/ 1962588 h 6062148"/>
              <a:gd name="connsiteX82" fmla="*/ 3333504 w 4522224"/>
              <a:gd name="connsiteY82" fmla="*/ 2305488 h 6062148"/>
              <a:gd name="connsiteX83" fmla="*/ 3249684 w 4522224"/>
              <a:gd name="connsiteY83" fmla="*/ 2473128 h 6062148"/>
              <a:gd name="connsiteX84" fmla="*/ 3127764 w 4522224"/>
              <a:gd name="connsiteY84" fmla="*/ 2663628 h 6062148"/>
              <a:gd name="connsiteX85" fmla="*/ 3066804 w 4522224"/>
              <a:gd name="connsiteY85" fmla="*/ 2838888 h 6062148"/>
              <a:gd name="connsiteX86" fmla="*/ 3059184 w 4522224"/>
              <a:gd name="connsiteY86" fmla="*/ 2915088 h 6062148"/>
              <a:gd name="connsiteX87" fmla="*/ 3013464 w 4522224"/>
              <a:gd name="connsiteY87" fmla="*/ 3014148 h 6062148"/>
              <a:gd name="connsiteX88" fmla="*/ 2975364 w 4522224"/>
              <a:gd name="connsiteY88" fmla="*/ 3082728 h 6062148"/>
              <a:gd name="connsiteX89" fmla="*/ 2952504 w 4522224"/>
              <a:gd name="connsiteY89" fmla="*/ 3120828 h 6062148"/>
              <a:gd name="connsiteX90" fmla="*/ 2952504 w 4522224"/>
              <a:gd name="connsiteY90" fmla="*/ 3555168 h 6062148"/>
              <a:gd name="connsiteX91" fmla="*/ 2952504 w 4522224"/>
              <a:gd name="connsiteY91" fmla="*/ 3562788 h 6062148"/>
              <a:gd name="connsiteX92" fmla="*/ 3005844 w 4522224"/>
              <a:gd name="connsiteY92" fmla="*/ 3539928 h 6062148"/>
              <a:gd name="connsiteX93" fmla="*/ 3059184 w 4522224"/>
              <a:gd name="connsiteY93" fmla="*/ 3562788 h 6062148"/>
              <a:gd name="connsiteX94" fmla="*/ 3104904 w 4522224"/>
              <a:gd name="connsiteY94" fmla="*/ 3570408 h 6062148"/>
              <a:gd name="connsiteX95" fmla="*/ 3135384 w 4522224"/>
              <a:gd name="connsiteY95" fmla="*/ 3631368 h 6062148"/>
              <a:gd name="connsiteX96" fmla="*/ 3112524 w 4522224"/>
              <a:gd name="connsiteY96" fmla="*/ 3738048 h 6062148"/>
              <a:gd name="connsiteX97" fmla="*/ 3120144 w 4522224"/>
              <a:gd name="connsiteY97" fmla="*/ 4103808 h 6062148"/>
              <a:gd name="connsiteX98" fmla="*/ 3112524 w 4522224"/>
              <a:gd name="connsiteY98" fmla="*/ 4119048 h 6062148"/>
              <a:gd name="connsiteX99" fmla="*/ 3158244 w 4522224"/>
              <a:gd name="connsiteY99" fmla="*/ 4157148 h 6062148"/>
              <a:gd name="connsiteX100" fmla="*/ 3196344 w 4522224"/>
              <a:gd name="connsiteY100" fmla="*/ 4164768 h 6062148"/>
              <a:gd name="connsiteX101" fmla="*/ 3226824 w 4522224"/>
              <a:gd name="connsiteY101" fmla="*/ 4172388 h 6062148"/>
              <a:gd name="connsiteX102" fmla="*/ 3280164 w 4522224"/>
              <a:gd name="connsiteY102" fmla="*/ 4294308 h 6062148"/>
              <a:gd name="connsiteX103" fmla="*/ 3295404 w 4522224"/>
              <a:gd name="connsiteY103" fmla="*/ 4347648 h 6062148"/>
              <a:gd name="connsiteX104" fmla="*/ 3325884 w 4522224"/>
              <a:gd name="connsiteY104" fmla="*/ 4408608 h 6062148"/>
              <a:gd name="connsiteX105" fmla="*/ 3546864 w 4522224"/>
              <a:gd name="connsiteY105" fmla="*/ 4644828 h 6062148"/>
              <a:gd name="connsiteX106" fmla="*/ 3882144 w 4522224"/>
              <a:gd name="connsiteY106" fmla="*/ 5025828 h 6062148"/>
              <a:gd name="connsiteX107" fmla="*/ 4095504 w 4522224"/>
              <a:gd name="connsiteY107" fmla="*/ 5300148 h 6062148"/>
              <a:gd name="connsiteX108" fmla="*/ 4362204 w 4522224"/>
              <a:gd name="connsiteY108" fmla="*/ 5726868 h 6062148"/>
              <a:gd name="connsiteX109" fmla="*/ 4522224 w 4522224"/>
              <a:gd name="connsiteY109" fmla="*/ 6046908 h 6062148"/>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50368 h 6062148"/>
              <a:gd name="connsiteX28" fmla="*/ 415044 w 4522224"/>
              <a:gd name="connsiteY28" fmla="*/ 3227508 h 6062148"/>
              <a:gd name="connsiteX29" fmla="*/ 384564 w 4522224"/>
              <a:gd name="connsiteY29" fmla="*/ 3166548 h 6062148"/>
              <a:gd name="connsiteX30" fmla="*/ 361704 w 4522224"/>
              <a:gd name="connsiteY30" fmla="*/ 3166548 h 6062148"/>
              <a:gd name="connsiteX31" fmla="*/ 346464 w 4522224"/>
              <a:gd name="connsiteY31" fmla="*/ 3105588 h 6062148"/>
              <a:gd name="connsiteX32" fmla="*/ 392184 w 4522224"/>
              <a:gd name="connsiteY32" fmla="*/ 3021768 h 6062148"/>
              <a:gd name="connsiteX33" fmla="*/ 483624 w 4522224"/>
              <a:gd name="connsiteY33" fmla="*/ 2998908 h 6062148"/>
              <a:gd name="connsiteX34" fmla="*/ 460764 w 4522224"/>
              <a:gd name="connsiteY34" fmla="*/ 2930328 h 6062148"/>
              <a:gd name="connsiteX35" fmla="*/ 430284 w 4522224"/>
              <a:gd name="connsiteY35" fmla="*/ 2930328 h 6062148"/>
              <a:gd name="connsiteX36" fmla="*/ 384564 w 4522224"/>
              <a:gd name="connsiteY36" fmla="*/ 2930328 h 6062148"/>
              <a:gd name="connsiteX37" fmla="*/ 300744 w 4522224"/>
              <a:gd name="connsiteY37" fmla="*/ 2876988 h 6062148"/>
              <a:gd name="connsiteX38" fmla="*/ 315984 w 4522224"/>
              <a:gd name="connsiteY38" fmla="*/ 2846508 h 6062148"/>
              <a:gd name="connsiteX39" fmla="*/ 323604 w 4522224"/>
              <a:gd name="connsiteY39" fmla="*/ 2793168 h 6062148"/>
              <a:gd name="connsiteX40" fmla="*/ 308364 w 4522224"/>
              <a:gd name="connsiteY40" fmla="*/ 2732208 h 6062148"/>
              <a:gd name="connsiteX41" fmla="*/ 262644 w 4522224"/>
              <a:gd name="connsiteY41" fmla="*/ 2671248 h 6062148"/>
              <a:gd name="connsiteX42" fmla="*/ 171204 w 4522224"/>
              <a:gd name="connsiteY42" fmla="*/ 2656008 h 6062148"/>
              <a:gd name="connsiteX43" fmla="*/ 49284 w 4522224"/>
              <a:gd name="connsiteY43" fmla="*/ 2610288 h 6062148"/>
              <a:gd name="connsiteX44" fmla="*/ 18804 w 4522224"/>
              <a:gd name="connsiteY44" fmla="*/ 2556948 h 6062148"/>
              <a:gd name="connsiteX45" fmla="*/ 3564 w 4522224"/>
              <a:gd name="connsiteY45" fmla="*/ 2488368 h 6062148"/>
              <a:gd name="connsiteX46" fmla="*/ 87384 w 4522224"/>
              <a:gd name="connsiteY46" fmla="*/ 2335968 h 6062148"/>
              <a:gd name="connsiteX47" fmla="*/ 216924 w 4522224"/>
              <a:gd name="connsiteY47" fmla="*/ 2175948 h 6062148"/>
              <a:gd name="connsiteX48" fmla="*/ 277884 w 4522224"/>
              <a:gd name="connsiteY48" fmla="*/ 2084508 h 6062148"/>
              <a:gd name="connsiteX49" fmla="*/ 323604 w 4522224"/>
              <a:gd name="connsiteY49" fmla="*/ 1977828 h 6062148"/>
              <a:gd name="connsiteX50" fmla="*/ 354084 w 4522224"/>
              <a:gd name="connsiteY50" fmla="*/ 1871148 h 6062148"/>
              <a:gd name="connsiteX51" fmla="*/ 369324 w 4522224"/>
              <a:gd name="connsiteY51" fmla="*/ 1810188 h 6062148"/>
              <a:gd name="connsiteX52" fmla="*/ 338844 w 4522224"/>
              <a:gd name="connsiteY52" fmla="*/ 1756848 h 6062148"/>
              <a:gd name="connsiteX53" fmla="*/ 323604 w 4522224"/>
              <a:gd name="connsiteY53" fmla="*/ 1680648 h 6062148"/>
              <a:gd name="connsiteX54" fmla="*/ 407424 w 4522224"/>
              <a:gd name="connsiteY54" fmla="*/ 1474908 h 6062148"/>
              <a:gd name="connsiteX55" fmla="*/ 437904 w 4522224"/>
              <a:gd name="connsiteY55" fmla="*/ 1307268 h 6062148"/>
              <a:gd name="connsiteX56" fmla="*/ 460764 w 4522224"/>
              <a:gd name="connsiteY56" fmla="*/ 1192968 h 6062148"/>
              <a:gd name="connsiteX57" fmla="*/ 498864 w 4522224"/>
              <a:gd name="connsiteY57" fmla="*/ 1055808 h 6062148"/>
              <a:gd name="connsiteX58" fmla="*/ 552204 w 4522224"/>
              <a:gd name="connsiteY58" fmla="*/ 888168 h 6062148"/>
              <a:gd name="connsiteX59" fmla="*/ 498864 w 4522224"/>
              <a:gd name="connsiteY59" fmla="*/ 888168 h 6062148"/>
              <a:gd name="connsiteX60" fmla="*/ 407424 w 4522224"/>
              <a:gd name="connsiteY60" fmla="*/ 834828 h 6062148"/>
              <a:gd name="connsiteX61" fmla="*/ 323604 w 4522224"/>
              <a:gd name="connsiteY61" fmla="*/ 789108 h 6062148"/>
              <a:gd name="connsiteX62" fmla="*/ 255024 w 4522224"/>
              <a:gd name="connsiteY62" fmla="*/ 773868 h 6062148"/>
              <a:gd name="connsiteX63" fmla="*/ 209304 w 4522224"/>
              <a:gd name="connsiteY63" fmla="*/ 751008 h 6062148"/>
              <a:gd name="connsiteX64" fmla="*/ 255024 w 4522224"/>
              <a:gd name="connsiteY64" fmla="*/ 674808 h 6062148"/>
              <a:gd name="connsiteX65" fmla="*/ 369324 w 4522224"/>
              <a:gd name="connsiteY65" fmla="*/ 606228 h 6062148"/>
              <a:gd name="connsiteX66" fmla="*/ 552204 w 4522224"/>
              <a:gd name="connsiteY66" fmla="*/ 507168 h 6062148"/>
              <a:gd name="connsiteX67" fmla="*/ 651264 w 4522224"/>
              <a:gd name="connsiteY67" fmla="*/ 423348 h 6062148"/>
              <a:gd name="connsiteX68" fmla="*/ 887484 w 4522224"/>
              <a:gd name="connsiteY68" fmla="*/ 232848 h 6062148"/>
              <a:gd name="connsiteX69" fmla="*/ 1169424 w 4522224"/>
              <a:gd name="connsiteY69" fmla="*/ 80448 h 6062148"/>
              <a:gd name="connsiteX70" fmla="*/ 1588524 w 4522224"/>
              <a:gd name="connsiteY70" fmla="*/ 11868 h 6062148"/>
              <a:gd name="connsiteX71" fmla="*/ 1939044 w 4522224"/>
              <a:gd name="connsiteY71" fmla="*/ 4248 h 6062148"/>
              <a:gd name="connsiteX72" fmla="*/ 2167644 w 4522224"/>
              <a:gd name="connsiteY72" fmla="*/ 4248 h 6062148"/>
              <a:gd name="connsiteX73" fmla="*/ 2388624 w 4522224"/>
              <a:gd name="connsiteY73" fmla="*/ 57588 h 6062148"/>
              <a:gd name="connsiteX74" fmla="*/ 2662944 w 4522224"/>
              <a:gd name="connsiteY74" fmla="*/ 133788 h 6062148"/>
              <a:gd name="connsiteX75" fmla="*/ 2815344 w 4522224"/>
              <a:gd name="connsiteY75" fmla="*/ 202368 h 6062148"/>
              <a:gd name="connsiteX76" fmla="*/ 3097284 w 4522224"/>
              <a:gd name="connsiteY76" fmla="*/ 400488 h 6062148"/>
              <a:gd name="connsiteX77" fmla="*/ 3280164 w 4522224"/>
              <a:gd name="connsiteY77" fmla="*/ 651948 h 6062148"/>
              <a:gd name="connsiteX78" fmla="*/ 3402084 w 4522224"/>
              <a:gd name="connsiteY78" fmla="*/ 918648 h 6062148"/>
              <a:gd name="connsiteX79" fmla="*/ 3470664 w 4522224"/>
              <a:gd name="connsiteY79" fmla="*/ 1238688 h 6062148"/>
              <a:gd name="connsiteX80" fmla="*/ 3501144 w 4522224"/>
              <a:gd name="connsiteY80" fmla="*/ 1543488 h 6062148"/>
              <a:gd name="connsiteX81" fmla="*/ 3501144 w 4522224"/>
              <a:gd name="connsiteY81" fmla="*/ 1962588 h 6062148"/>
              <a:gd name="connsiteX82" fmla="*/ 3333504 w 4522224"/>
              <a:gd name="connsiteY82" fmla="*/ 2305488 h 6062148"/>
              <a:gd name="connsiteX83" fmla="*/ 3249684 w 4522224"/>
              <a:gd name="connsiteY83" fmla="*/ 2473128 h 6062148"/>
              <a:gd name="connsiteX84" fmla="*/ 3127764 w 4522224"/>
              <a:gd name="connsiteY84" fmla="*/ 2663628 h 6062148"/>
              <a:gd name="connsiteX85" fmla="*/ 3066804 w 4522224"/>
              <a:gd name="connsiteY85" fmla="*/ 2838888 h 6062148"/>
              <a:gd name="connsiteX86" fmla="*/ 3059184 w 4522224"/>
              <a:gd name="connsiteY86" fmla="*/ 2915088 h 6062148"/>
              <a:gd name="connsiteX87" fmla="*/ 3013464 w 4522224"/>
              <a:gd name="connsiteY87" fmla="*/ 3014148 h 6062148"/>
              <a:gd name="connsiteX88" fmla="*/ 2975364 w 4522224"/>
              <a:gd name="connsiteY88" fmla="*/ 3082728 h 6062148"/>
              <a:gd name="connsiteX89" fmla="*/ 2952504 w 4522224"/>
              <a:gd name="connsiteY89" fmla="*/ 3120828 h 6062148"/>
              <a:gd name="connsiteX90" fmla="*/ 2952504 w 4522224"/>
              <a:gd name="connsiteY90" fmla="*/ 3555168 h 6062148"/>
              <a:gd name="connsiteX91" fmla="*/ 2952504 w 4522224"/>
              <a:gd name="connsiteY91" fmla="*/ 3562788 h 6062148"/>
              <a:gd name="connsiteX92" fmla="*/ 3005844 w 4522224"/>
              <a:gd name="connsiteY92" fmla="*/ 3539928 h 6062148"/>
              <a:gd name="connsiteX93" fmla="*/ 3059184 w 4522224"/>
              <a:gd name="connsiteY93" fmla="*/ 3562788 h 6062148"/>
              <a:gd name="connsiteX94" fmla="*/ 3104904 w 4522224"/>
              <a:gd name="connsiteY94" fmla="*/ 3570408 h 6062148"/>
              <a:gd name="connsiteX95" fmla="*/ 3135384 w 4522224"/>
              <a:gd name="connsiteY95" fmla="*/ 3631368 h 6062148"/>
              <a:gd name="connsiteX96" fmla="*/ 3112524 w 4522224"/>
              <a:gd name="connsiteY96" fmla="*/ 3738048 h 6062148"/>
              <a:gd name="connsiteX97" fmla="*/ 3120144 w 4522224"/>
              <a:gd name="connsiteY97" fmla="*/ 4103808 h 6062148"/>
              <a:gd name="connsiteX98" fmla="*/ 3112524 w 4522224"/>
              <a:gd name="connsiteY98" fmla="*/ 4119048 h 6062148"/>
              <a:gd name="connsiteX99" fmla="*/ 3158244 w 4522224"/>
              <a:gd name="connsiteY99" fmla="*/ 4157148 h 6062148"/>
              <a:gd name="connsiteX100" fmla="*/ 3196344 w 4522224"/>
              <a:gd name="connsiteY100" fmla="*/ 4164768 h 6062148"/>
              <a:gd name="connsiteX101" fmla="*/ 3226824 w 4522224"/>
              <a:gd name="connsiteY101" fmla="*/ 4172388 h 6062148"/>
              <a:gd name="connsiteX102" fmla="*/ 3280164 w 4522224"/>
              <a:gd name="connsiteY102" fmla="*/ 4294308 h 6062148"/>
              <a:gd name="connsiteX103" fmla="*/ 3295404 w 4522224"/>
              <a:gd name="connsiteY103" fmla="*/ 4347648 h 6062148"/>
              <a:gd name="connsiteX104" fmla="*/ 3325884 w 4522224"/>
              <a:gd name="connsiteY104" fmla="*/ 4408608 h 6062148"/>
              <a:gd name="connsiteX105" fmla="*/ 3546864 w 4522224"/>
              <a:gd name="connsiteY105" fmla="*/ 4644828 h 6062148"/>
              <a:gd name="connsiteX106" fmla="*/ 3882144 w 4522224"/>
              <a:gd name="connsiteY106" fmla="*/ 5025828 h 6062148"/>
              <a:gd name="connsiteX107" fmla="*/ 4095504 w 4522224"/>
              <a:gd name="connsiteY107" fmla="*/ 5300148 h 6062148"/>
              <a:gd name="connsiteX108" fmla="*/ 4362204 w 4522224"/>
              <a:gd name="connsiteY108" fmla="*/ 5726868 h 6062148"/>
              <a:gd name="connsiteX109" fmla="*/ 4522224 w 4522224"/>
              <a:gd name="connsiteY109" fmla="*/ 6046908 h 6062148"/>
              <a:gd name="connsiteX0" fmla="*/ 323604 w 4522224"/>
              <a:gd name="connsiteY0" fmla="*/ 6062148 h 6062148"/>
              <a:gd name="connsiteX1" fmla="*/ 376944 w 4522224"/>
              <a:gd name="connsiteY1" fmla="*/ 5924988 h 6062148"/>
              <a:gd name="connsiteX2" fmla="*/ 437904 w 4522224"/>
              <a:gd name="connsiteY2" fmla="*/ 5780208 h 6062148"/>
              <a:gd name="connsiteX3" fmla="*/ 468384 w 4522224"/>
              <a:gd name="connsiteY3" fmla="*/ 5665908 h 6062148"/>
              <a:gd name="connsiteX4" fmla="*/ 506484 w 4522224"/>
              <a:gd name="connsiteY4" fmla="*/ 5612568 h 6062148"/>
              <a:gd name="connsiteX5" fmla="*/ 536964 w 4522224"/>
              <a:gd name="connsiteY5" fmla="*/ 5521128 h 6062148"/>
              <a:gd name="connsiteX6" fmla="*/ 559824 w 4522224"/>
              <a:gd name="connsiteY6" fmla="*/ 5353488 h 6062148"/>
              <a:gd name="connsiteX7" fmla="*/ 597924 w 4522224"/>
              <a:gd name="connsiteY7" fmla="*/ 5223948 h 6062148"/>
              <a:gd name="connsiteX8" fmla="*/ 620784 w 4522224"/>
              <a:gd name="connsiteY8" fmla="*/ 5178228 h 6062148"/>
              <a:gd name="connsiteX9" fmla="*/ 696984 w 4522224"/>
              <a:gd name="connsiteY9" fmla="*/ 5071548 h 6062148"/>
              <a:gd name="connsiteX10" fmla="*/ 712224 w 4522224"/>
              <a:gd name="connsiteY10" fmla="*/ 5063928 h 6062148"/>
              <a:gd name="connsiteX11" fmla="*/ 704604 w 4522224"/>
              <a:gd name="connsiteY11" fmla="*/ 5025828 h 6062148"/>
              <a:gd name="connsiteX12" fmla="*/ 696984 w 4522224"/>
              <a:gd name="connsiteY12" fmla="*/ 5002968 h 6062148"/>
              <a:gd name="connsiteX13" fmla="*/ 963684 w 4522224"/>
              <a:gd name="connsiteY13" fmla="*/ 4682928 h 6062148"/>
              <a:gd name="connsiteX14" fmla="*/ 956064 w 4522224"/>
              <a:gd name="connsiteY14" fmla="*/ 4644828 h 6062148"/>
              <a:gd name="connsiteX15" fmla="*/ 1337064 w 4522224"/>
              <a:gd name="connsiteY15" fmla="*/ 4172388 h 6062148"/>
              <a:gd name="connsiteX16" fmla="*/ 1253244 w 4522224"/>
              <a:gd name="connsiteY16" fmla="*/ 4012368 h 6062148"/>
              <a:gd name="connsiteX17" fmla="*/ 1199904 w 4522224"/>
              <a:gd name="connsiteY17" fmla="*/ 3928548 h 6062148"/>
              <a:gd name="connsiteX18" fmla="*/ 1169424 w 4522224"/>
              <a:gd name="connsiteY18" fmla="*/ 3768528 h 6062148"/>
              <a:gd name="connsiteX19" fmla="*/ 1146564 w 4522224"/>
              <a:gd name="connsiteY19" fmla="*/ 3699948 h 6062148"/>
              <a:gd name="connsiteX20" fmla="*/ 1138944 w 4522224"/>
              <a:gd name="connsiteY20" fmla="*/ 3669468 h 6062148"/>
              <a:gd name="connsiteX21" fmla="*/ 1062744 w 4522224"/>
              <a:gd name="connsiteY21" fmla="*/ 3661848 h 6062148"/>
              <a:gd name="connsiteX22" fmla="*/ 933204 w 4522224"/>
              <a:gd name="connsiteY22" fmla="*/ 3669468 h 6062148"/>
              <a:gd name="connsiteX23" fmla="*/ 826524 w 4522224"/>
              <a:gd name="connsiteY23" fmla="*/ 3692328 h 6062148"/>
              <a:gd name="connsiteX24" fmla="*/ 605544 w 4522224"/>
              <a:gd name="connsiteY24" fmla="*/ 3738048 h 6062148"/>
              <a:gd name="connsiteX25" fmla="*/ 384564 w 4522224"/>
              <a:gd name="connsiteY25" fmla="*/ 3638988 h 6062148"/>
              <a:gd name="connsiteX26" fmla="*/ 376944 w 4522224"/>
              <a:gd name="connsiteY26" fmla="*/ 3326568 h 6062148"/>
              <a:gd name="connsiteX27" fmla="*/ 415044 w 4522224"/>
              <a:gd name="connsiteY27" fmla="*/ 3227508 h 6062148"/>
              <a:gd name="connsiteX28" fmla="*/ 384564 w 4522224"/>
              <a:gd name="connsiteY28" fmla="*/ 3166548 h 6062148"/>
              <a:gd name="connsiteX29" fmla="*/ 361704 w 4522224"/>
              <a:gd name="connsiteY29" fmla="*/ 3166548 h 6062148"/>
              <a:gd name="connsiteX30" fmla="*/ 346464 w 4522224"/>
              <a:gd name="connsiteY30" fmla="*/ 3105588 h 6062148"/>
              <a:gd name="connsiteX31" fmla="*/ 392184 w 4522224"/>
              <a:gd name="connsiteY31" fmla="*/ 3021768 h 6062148"/>
              <a:gd name="connsiteX32" fmla="*/ 483624 w 4522224"/>
              <a:gd name="connsiteY32" fmla="*/ 2998908 h 6062148"/>
              <a:gd name="connsiteX33" fmla="*/ 460764 w 4522224"/>
              <a:gd name="connsiteY33" fmla="*/ 2930328 h 6062148"/>
              <a:gd name="connsiteX34" fmla="*/ 430284 w 4522224"/>
              <a:gd name="connsiteY34" fmla="*/ 2930328 h 6062148"/>
              <a:gd name="connsiteX35" fmla="*/ 384564 w 4522224"/>
              <a:gd name="connsiteY35" fmla="*/ 2930328 h 6062148"/>
              <a:gd name="connsiteX36" fmla="*/ 300744 w 4522224"/>
              <a:gd name="connsiteY36" fmla="*/ 2876988 h 6062148"/>
              <a:gd name="connsiteX37" fmla="*/ 315984 w 4522224"/>
              <a:gd name="connsiteY37" fmla="*/ 2846508 h 6062148"/>
              <a:gd name="connsiteX38" fmla="*/ 323604 w 4522224"/>
              <a:gd name="connsiteY38" fmla="*/ 2793168 h 6062148"/>
              <a:gd name="connsiteX39" fmla="*/ 308364 w 4522224"/>
              <a:gd name="connsiteY39" fmla="*/ 2732208 h 6062148"/>
              <a:gd name="connsiteX40" fmla="*/ 262644 w 4522224"/>
              <a:gd name="connsiteY40" fmla="*/ 2671248 h 6062148"/>
              <a:gd name="connsiteX41" fmla="*/ 171204 w 4522224"/>
              <a:gd name="connsiteY41" fmla="*/ 2656008 h 6062148"/>
              <a:gd name="connsiteX42" fmla="*/ 49284 w 4522224"/>
              <a:gd name="connsiteY42" fmla="*/ 2610288 h 6062148"/>
              <a:gd name="connsiteX43" fmla="*/ 18804 w 4522224"/>
              <a:gd name="connsiteY43" fmla="*/ 2556948 h 6062148"/>
              <a:gd name="connsiteX44" fmla="*/ 3564 w 4522224"/>
              <a:gd name="connsiteY44" fmla="*/ 2488368 h 6062148"/>
              <a:gd name="connsiteX45" fmla="*/ 87384 w 4522224"/>
              <a:gd name="connsiteY45" fmla="*/ 2335968 h 6062148"/>
              <a:gd name="connsiteX46" fmla="*/ 216924 w 4522224"/>
              <a:gd name="connsiteY46" fmla="*/ 2175948 h 6062148"/>
              <a:gd name="connsiteX47" fmla="*/ 277884 w 4522224"/>
              <a:gd name="connsiteY47" fmla="*/ 2084508 h 6062148"/>
              <a:gd name="connsiteX48" fmla="*/ 323604 w 4522224"/>
              <a:gd name="connsiteY48" fmla="*/ 1977828 h 6062148"/>
              <a:gd name="connsiteX49" fmla="*/ 354084 w 4522224"/>
              <a:gd name="connsiteY49" fmla="*/ 1871148 h 6062148"/>
              <a:gd name="connsiteX50" fmla="*/ 369324 w 4522224"/>
              <a:gd name="connsiteY50" fmla="*/ 1810188 h 6062148"/>
              <a:gd name="connsiteX51" fmla="*/ 338844 w 4522224"/>
              <a:gd name="connsiteY51" fmla="*/ 1756848 h 6062148"/>
              <a:gd name="connsiteX52" fmla="*/ 323604 w 4522224"/>
              <a:gd name="connsiteY52" fmla="*/ 1680648 h 6062148"/>
              <a:gd name="connsiteX53" fmla="*/ 407424 w 4522224"/>
              <a:gd name="connsiteY53" fmla="*/ 1474908 h 6062148"/>
              <a:gd name="connsiteX54" fmla="*/ 437904 w 4522224"/>
              <a:gd name="connsiteY54" fmla="*/ 1307268 h 6062148"/>
              <a:gd name="connsiteX55" fmla="*/ 460764 w 4522224"/>
              <a:gd name="connsiteY55" fmla="*/ 1192968 h 6062148"/>
              <a:gd name="connsiteX56" fmla="*/ 498864 w 4522224"/>
              <a:gd name="connsiteY56" fmla="*/ 1055808 h 6062148"/>
              <a:gd name="connsiteX57" fmla="*/ 552204 w 4522224"/>
              <a:gd name="connsiteY57" fmla="*/ 888168 h 6062148"/>
              <a:gd name="connsiteX58" fmla="*/ 498864 w 4522224"/>
              <a:gd name="connsiteY58" fmla="*/ 888168 h 6062148"/>
              <a:gd name="connsiteX59" fmla="*/ 407424 w 4522224"/>
              <a:gd name="connsiteY59" fmla="*/ 834828 h 6062148"/>
              <a:gd name="connsiteX60" fmla="*/ 323604 w 4522224"/>
              <a:gd name="connsiteY60" fmla="*/ 789108 h 6062148"/>
              <a:gd name="connsiteX61" fmla="*/ 255024 w 4522224"/>
              <a:gd name="connsiteY61" fmla="*/ 773868 h 6062148"/>
              <a:gd name="connsiteX62" fmla="*/ 209304 w 4522224"/>
              <a:gd name="connsiteY62" fmla="*/ 751008 h 6062148"/>
              <a:gd name="connsiteX63" fmla="*/ 255024 w 4522224"/>
              <a:gd name="connsiteY63" fmla="*/ 674808 h 6062148"/>
              <a:gd name="connsiteX64" fmla="*/ 369324 w 4522224"/>
              <a:gd name="connsiteY64" fmla="*/ 606228 h 6062148"/>
              <a:gd name="connsiteX65" fmla="*/ 552204 w 4522224"/>
              <a:gd name="connsiteY65" fmla="*/ 507168 h 6062148"/>
              <a:gd name="connsiteX66" fmla="*/ 651264 w 4522224"/>
              <a:gd name="connsiteY66" fmla="*/ 423348 h 6062148"/>
              <a:gd name="connsiteX67" fmla="*/ 887484 w 4522224"/>
              <a:gd name="connsiteY67" fmla="*/ 232848 h 6062148"/>
              <a:gd name="connsiteX68" fmla="*/ 1169424 w 4522224"/>
              <a:gd name="connsiteY68" fmla="*/ 80448 h 6062148"/>
              <a:gd name="connsiteX69" fmla="*/ 1588524 w 4522224"/>
              <a:gd name="connsiteY69" fmla="*/ 11868 h 6062148"/>
              <a:gd name="connsiteX70" fmla="*/ 1939044 w 4522224"/>
              <a:gd name="connsiteY70" fmla="*/ 4248 h 6062148"/>
              <a:gd name="connsiteX71" fmla="*/ 2167644 w 4522224"/>
              <a:gd name="connsiteY71" fmla="*/ 4248 h 6062148"/>
              <a:gd name="connsiteX72" fmla="*/ 2388624 w 4522224"/>
              <a:gd name="connsiteY72" fmla="*/ 57588 h 6062148"/>
              <a:gd name="connsiteX73" fmla="*/ 2662944 w 4522224"/>
              <a:gd name="connsiteY73" fmla="*/ 133788 h 6062148"/>
              <a:gd name="connsiteX74" fmla="*/ 2815344 w 4522224"/>
              <a:gd name="connsiteY74" fmla="*/ 202368 h 6062148"/>
              <a:gd name="connsiteX75" fmla="*/ 3097284 w 4522224"/>
              <a:gd name="connsiteY75" fmla="*/ 400488 h 6062148"/>
              <a:gd name="connsiteX76" fmla="*/ 3280164 w 4522224"/>
              <a:gd name="connsiteY76" fmla="*/ 651948 h 6062148"/>
              <a:gd name="connsiteX77" fmla="*/ 3402084 w 4522224"/>
              <a:gd name="connsiteY77" fmla="*/ 918648 h 6062148"/>
              <a:gd name="connsiteX78" fmla="*/ 3470664 w 4522224"/>
              <a:gd name="connsiteY78" fmla="*/ 1238688 h 6062148"/>
              <a:gd name="connsiteX79" fmla="*/ 3501144 w 4522224"/>
              <a:gd name="connsiteY79" fmla="*/ 1543488 h 6062148"/>
              <a:gd name="connsiteX80" fmla="*/ 3501144 w 4522224"/>
              <a:gd name="connsiteY80" fmla="*/ 1962588 h 6062148"/>
              <a:gd name="connsiteX81" fmla="*/ 3333504 w 4522224"/>
              <a:gd name="connsiteY81" fmla="*/ 2305488 h 6062148"/>
              <a:gd name="connsiteX82" fmla="*/ 3249684 w 4522224"/>
              <a:gd name="connsiteY82" fmla="*/ 2473128 h 6062148"/>
              <a:gd name="connsiteX83" fmla="*/ 3127764 w 4522224"/>
              <a:gd name="connsiteY83" fmla="*/ 2663628 h 6062148"/>
              <a:gd name="connsiteX84" fmla="*/ 3066804 w 4522224"/>
              <a:gd name="connsiteY84" fmla="*/ 2838888 h 6062148"/>
              <a:gd name="connsiteX85" fmla="*/ 3059184 w 4522224"/>
              <a:gd name="connsiteY85" fmla="*/ 2915088 h 6062148"/>
              <a:gd name="connsiteX86" fmla="*/ 3013464 w 4522224"/>
              <a:gd name="connsiteY86" fmla="*/ 3014148 h 6062148"/>
              <a:gd name="connsiteX87" fmla="*/ 2975364 w 4522224"/>
              <a:gd name="connsiteY87" fmla="*/ 3082728 h 6062148"/>
              <a:gd name="connsiteX88" fmla="*/ 2952504 w 4522224"/>
              <a:gd name="connsiteY88" fmla="*/ 3120828 h 6062148"/>
              <a:gd name="connsiteX89" fmla="*/ 2952504 w 4522224"/>
              <a:gd name="connsiteY89" fmla="*/ 3555168 h 6062148"/>
              <a:gd name="connsiteX90" fmla="*/ 2952504 w 4522224"/>
              <a:gd name="connsiteY90" fmla="*/ 3562788 h 6062148"/>
              <a:gd name="connsiteX91" fmla="*/ 3005844 w 4522224"/>
              <a:gd name="connsiteY91" fmla="*/ 3539928 h 6062148"/>
              <a:gd name="connsiteX92" fmla="*/ 3059184 w 4522224"/>
              <a:gd name="connsiteY92" fmla="*/ 3562788 h 6062148"/>
              <a:gd name="connsiteX93" fmla="*/ 3104904 w 4522224"/>
              <a:gd name="connsiteY93" fmla="*/ 3570408 h 6062148"/>
              <a:gd name="connsiteX94" fmla="*/ 3135384 w 4522224"/>
              <a:gd name="connsiteY94" fmla="*/ 3631368 h 6062148"/>
              <a:gd name="connsiteX95" fmla="*/ 3112524 w 4522224"/>
              <a:gd name="connsiteY95" fmla="*/ 3738048 h 6062148"/>
              <a:gd name="connsiteX96" fmla="*/ 3120144 w 4522224"/>
              <a:gd name="connsiteY96" fmla="*/ 4103808 h 6062148"/>
              <a:gd name="connsiteX97" fmla="*/ 3112524 w 4522224"/>
              <a:gd name="connsiteY97" fmla="*/ 4119048 h 6062148"/>
              <a:gd name="connsiteX98" fmla="*/ 3158244 w 4522224"/>
              <a:gd name="connsiteY98" fmla="*/ 4157148 h 6062148"/>
              <a:gd name="connsiteX99" fmla="*/ 3196344 w 4522224"/>
              <a:gd name="connsiteY99" fmla="*/ 4164768 h 6062148"/>
              <a:gd name="connsiteX100" fmla="*/ 3226824 w 4522224"/>
              <a:gd name="connsiteY100" fmla="*/ 4172388 h 6062148"/>
              <a:gd name="connsiteX101" fmla="*/ 3280164 w 4522224"/>
              <a:gd name="connsiteY101" fmla="*/ 4294308 h 6062148"/>
              <a:gd name="connsiteX102" fmla="*/ 3295404 w 4522224"/>
              <a:gd name="connsiteY102" fmla="*/ 4347648 h 6062148"/>
              <a:gd name="connsiteX103" fmla="*/ 3325884 w 4522224"/>
              <a:gd name="connsiteY103" fmla="*/ 4408608 h 6062148"/>
              <a:gd name="connsiteX104" fmla="*/ 3546864 w 4522224"/>
              <a:gd name="connsiteY104" fmla="*/ 4644828 h 6062148"/>
              <a:gd name="connsiteX105" fmla="*/ 3882144 w 4522224"/>
              <a:gd name="connsiteY105" fmla="*/ 5025828 h 6062148"/>
              <a:gd name="connsiteX106" fmla="*/ 4095504 w 4522224"/>
              <a:gd name="connsiteY106" fmla="*/ 5300148 h 6062148"/>
              <a:gd name="connsiteX107" fmla="*/ 4362204 w 4522224"/>
              <a:gd name="connsiteY107" fmla="*/ 5726868 h 6062148"/>
              <a:gd name="connsiteX108" fmla="*/ 4522224 w 4522224"/>
              <a:gd name="connsiteY108"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66706 w 4527226"/>
              <a:gd name="connsiteY29" fmla="*/ 3166548 h 6062148"/>
              <a:gd name="connsiteX30" fmla="*/ 351466 w 4527226"/>
              <a:gd name="connsiteY30" fmla="*/ 3105588 h 6062148"/>
              <a:gd name="connsiteX31" fmla="*/ 397186 w 4527226"/>
              <a:gd name="connsiteY31" fmla="*/ 3021768 h 6062148"/>
              <a:gd name="connsiteX32" fmla="*/ 488626 w 4527226"/>
              <a:gd name="connsiteY32" fmla="*/ 2998908 h 6062148"/>
              <a:gd name="connsiteX33" fmla="*/ 465766 w 4527226"/>
              <a:gd name="connsiteY33" fmla="*/ 2930328 h 6062148"/>
              <a:gd name="connsiteX34" fmla="*/ 435286 w 4527226"/>
              <a:gd name="connsiteY34" fmla="*/ 2930328 h 6062148"/>
              <a:gd name="connsiteX35" fmla="*/ 389566 w 4527226"/>
              <a:gd name="connsiteY35" fmla="*/ 2930328 h 6062148"/>
              <a:gd name="connsiteX36" fmla="*/ 305746 w 4527226"/>
              <a:gd name="connsiteY36" fmla="*/ 2876988 h 6062148"/>
              <a:gd name="connsiteX37" fmla="*/ 320986 w 4527226"/>
              <a:gd name="connsiteY37" fmla="*/ 2846508 h 6062148"/>
              <a:gd name="connsiteX38" fmla="*/ 328606 w 4527226"/>
              <a:gd name="connsiteY38" fmla="*/ 2793168 h 6062148"/>
              <a:gd name="connsiteX39" fmla="*/ 313366 w 4527226"/>
              <a:gd name="connsiteY39" fmla="*/ 2732208 h 6062148"/>
              <a:gd name="connsiteX40" fmla="*/ 267646 w 4527226"/>
              <a:gd name="connsiteY40" fmla="*/ 2671248 h 6062148"/>
              <a:gd name="connsiteX41" fmla="*/ 176206 w 4527226"/>
              <a:gd name="connsiteY41" fmla="*/ 2656008 h 6062148"/>
              <a:gd name="connsiteX42" fmla="*/ 54286 w 4527226"/>
              <a:gd name="connsiteY42" fmla="*/ 2610288 h 6062148"/>
              <a:gd name="connsiteX43" fmla="*/ 7931 w 4527226"/>
              <a:gd name="connsiteY43" fmla="*/ 2563298 h 6062148"/>
              <a:gd name="connsiteX44" fmla="*/ 8566 w 4527226"/>
              <a:gd name="connsiteY44" fmla="*/ 2488368 h 6062148"/>
              <a:gd name="connsiteX45" fmla="*/ 92386 w 4527226"/>
              <a:gd name="connsiteY45" fmla="*/ 2335968 h 6062148"/>
              <a:gd name="connsiteX46" fmla="*/ 221926 w 4527226"/>
              <a:gd name="connsiteY46" fmla="*/ 2175948 h 6062148"/>
              <a:gd name="connsiteX47" fmla="*/ 282886 w 4527226"/>
              <a:gd name="connsiteY47" fmla="*/ 2084508 h 6062148"/>
              <a:gd name="connsiteX48" fmla="*/ 328606 w 4527226"/>
              <a:gd name="connsiteY48" fmla="*/ 1977828 h 6062148"/>
              <a:gd name="connsiteX49" fmla="*/ 359086 w 4527226"/>
              <a:gd name="connsiteY49" fmla="*/ 1871148 h 6062148"/>
              <a:gd name="connsiteX50" fmla="*/ 374326 w 4527226"/>
              <a:gd name="connsiteY50" fmla="*/ 1810188 h 6062148"/>
              <a:gd name="connsiteX51" fmla="*/ 343846 w 4527226"/>
              <a:gd name="connsiteY51" fmla="*/ 1756848 h 6062148"/>
              <a:gd name="connsiteX52" fmla="*/ 328606 w 4527226"/>
              <a:gd name="connsiteY52" fmla="*/ 1680648 h 6062148"/>
              <a:gd name="connsiteX53" fmla="*/ 412426 w 4527226"/>
              <a:gd name="connsiteY53" fmla="*/ 1474908 h 6062148"/>
              <a:gd name="connsiteX54" fmla="*/ 442906 w 4527226"/>
              <a:gd name="connsiteY54" fmla="*/ 1307268 h 6062148"/>
              <a:gd name="connsiteX55" fmla="*/ 465766 w 4527226"/>
              <a:gd name="connsiteY55" fmla="*/ 1192968 h 6062148"/>
              <a:gd name="connsiteX56" fmla="*/ 503866 w 4527226"/>
              <a:gd name="connsiteY56" fmla="*/ 1055808 h 6062148"/>
              <a:gd name="connsiteX57" fmla="*/ 557206 w 4527226"/>
              <a:gd name="connsiteY57" fmla="*/ 888168 h 6062148"/>
              <a:gd name="connsiteX58" fmla="*/ 503866 w 4527226"/>
              <a:gd name="connsiteY58" fmla="*/ 888168 h 6062148"/>
              <a:gd name="connsiteX59" fmla="*/ 412426 w 4527226"/>
              <a:gd name="connsiteY59" fmla="*/ 834828 h 6062148"/>
              <a:gd name="connsiteX60" fmla="*/ 328606 w 4527226"/>
              <a:gd name="connsiteY60" fmla="*/ 789108 h 6062148"/>
              <a:gd name="connsiteX61" fmla="*/ 260026 w 4527226"/>
              <a:gd name="connsiteY61" fmla="*/ 773868 h 6062148"/>
              <a:gd name="connsiteX62" fmla="*/ 214306 w 4527226"/>
              <a:gd name="connsiteY62" fmla="*/ 751008 h 6062148"/>
              <a:gd name="connsiteX63" fmla="*/ 260026 w 4527226"/>
              <a:gd name="connsiteY63" fmla="*/ 674808 h 6062148"/>
              <a:gd name="connsiteX64" fmla="*/ 374326 w 4527226"/>
              <a:gd name="connsiteY64" fmla="*/ 606228 h 6062148"/>
              <a:gd name="connsiteX65" fmla="*/ 557206 w 4527226"/>
              <a:gd name="connsiteY65" fmla="*/ 507168 h 6062148"/>
              <a:gd name="connsiteX66" fmla="*/ 656266 w 4527226"/>
              <a:gd name="connsiteY66" fmla="*/ 423348 h 6062148"/>
              <a:gd name="connsiteX67" fmla="*/ 892486 w 4527226"/>
              <a:gd name="connsiteY67" fmla="*/ 232848 h 6062148"/>
              <a:gd name="connsiteX68" fmla="*/ 1174426 w 4527226"/>
              <a:gd name="connsiteY68" fmla="*/ 80448 h 6062148"/>
              <a:gd name="connsiteX69" fmla="*/ 1593526 w 4527226"/>
              <a:gd name="connsiteY69" fmla="*/ 11868 h 6062148"/>
              <a:gd name="connsiteX70" fmla="*/ 1944046 w 4527226"/>
              <a:gd name="connsiteY70" fmla="*/ 4248 h 6062148"/>
              <a:gd name="connsiteX71" fmla="*/ 2172646 w 4527226"/>
              <a:gd name="connsiteY71" fmla="*/ 4248 h 6062148"/>
              <a:gd name="connsiteX72" fmla="*/ 2393626 w 4527226"/>
              <a:gd name="connsiteY72" fmla="*/ 57588 h 6062148"/>
              <a:gd name="connsiteX73" fmla="*/ 2667946 w 4527226"/>
              <a:gd name="connsiteY73" fmla="*/ 133788 h 6062148"/>
              <a:gd name="connsiteX74" fmla="*/ 2820346 w 4527226"/>
              <a:gd name="connsiteY74" fmla="*/ 202368 h 6062148"/>
              <a:gd name="connsiteX75" fmla="*/ 3102286 w 4527226"/>
              <a:gd name="connsiteY75" fmla="*/ 400488 h 6062148"/>
              <a:gd name="connsiteX76" fmla="*/ 3285166 w 4527226"/>
              <a:gd name="connsiteY76" fmla="*/ 651948 h 6062148"/>
              <a:gd name="connsiteX77" fmla="*/ 3407086 w 4527226"/>
              <a:gd name="connsiteY77" fmla="*/ 918648 h 6062148"/>
              <a:gd name="connsiteX78" fmla="*/ 3475666 w 4527226"/>
              <a:gd name="connsiteY78" fmla="*/ 1238688 h 6062148"/>
              <a:gd name="connsiteX79" fmla="*/ 3506146 w 4527226"/>
              <a:gd name="connsiteY79" fmla="*/ 1543488 h 6062148"/>
              <a:gd name="connsiteX80" fmla="*/ 3506146 w 4527226"/>
              <a:gd name="connsiteY80" fmla="*/ 1962588 h 6062148"/>
              <a:gd name="connsiteX81" fmla="*/ 3338506 w 4527226"/>
              <a:gd name="connsiteY81" fmla="*/ 2305488 h 6062148"/>
              <a:gd name="connsiteX82" fmla="*/ 3254686 w 4527226"/>
              <a:gd name="connsiteY82" fmla="*/ 2473128 h 6062148"/>
              <a:gd name="connsiteX83" fmla="*/ 3132766 w 4527226"/>
              <a:gd name="connsiteY83" fmla="*/ 2663628 h 6062148"/>
              <a:gd name="connsiteX84" fmla="*/ 3071806 w 4527226"/>
              <a:gd name="connsiteY84" fmla="*/ 2838888 h 6062148"/>
              <a:gd name="connsiteX85" fmla="*/ 3064186 w 4527226"/>
              <a:gd name="connsiteY85" fmla="*/ 2915088 h 6062148"/>
              <a:gd name="connsiteX86" fmla="*/ 3018466 w 4527226"/>
              <a:gd name="connsiteY86" fmla="*/ 3014148 h 6062148"/>
              <a:gd name="connsiteX87" fmla="*/ 2980366 w 4527226"/>
              <a:gd name="connsiteY87" fmla="*/ 3082728 h 6062148"/>
              <a:gd name="connsiteX88" fmla="*/ 2957506 w 4527226"/>
              <a:gd name="connsiteY88" fmla="*/ 3120828 h 6062148"/>
              <a:gd name="connsiteX89" fmla="*/ 2957506 w 4527226"/>
              <a:gd name="connsiteY89" fmla="*/ 3555168 h 6062148"/>
              <a:gd name="connsiteX90" fmla="*/ 2957506 w 4527226"/>
              <a:gd name="connsiteY90" fmla="*/ 3562788 h 6062148"/>
              <a:gd name="connsiteX91" fmla="*/ 3010846 w 4527226"/>
              <a:gd name="connsiteY91" fmla="*/ 3539928 h 6062148"/>
              <a:gd name="connsiteX92" fmla="*/ 3064186 w 4527226"/>
              <a:gd name="connsiteY92" fmla="*/ 3562788 h 6062148"/>
              <a:gd name="connsiteX93" fmla="*/ 3109906 w 4527226"/>
              <a:gd name="connsiteY93" fmla="*/ 3570408 h 6062148"/>
              <a:gd name="connsiteX94" fmla="*/ 3140386 w 4527226"/>
              <a:gd name="connsiteY94" fmla="*/ 3631368 h 6062148"/>
              <a:gd name="connsiteX95" fmla="*/ 3117526 w 4527226"/>
              <a:gd name="connsiteY95" fmla="*/ 3738048 h 6062148"/>
              <a:gd name="connsiteX96" fmla="*/ 3125146 w 4527226"/>
              <a:gd name="connsiteY96" fmla="*/ 4103808 h 6062148"/>
              <a:gd name="connsiteX97" fmla="*/ 3117526 w 4527226"/>
              <a:gd name="connsiteY97" fmla="*/ 4119048 h 6062148"/>
              <a:gd name="connsiteX98" fmla="*/ 3163246 w 4527226"/>
              <a:gd name="connsiteY98" fmla="*/ 4157148 h 6062148"/>
              <a:gd name="connsiteX99" fmla="*/ 3201346 w 4527226"/>
              <a:gd name="connsiteY99" fmla="*/ 4164768 h 6062148"/>
              <a:gd name="connsiteX100" fmla="*/ 3231826 w 4527226"/>
              <a:gd name="connsiteY100" fmla="*/ 4172388 h 6062148"/>
              <a:gd name="connsiteX101" fmla="*/ 3285166 w 4527226"/>
              <a:gd name="connsiteY101" fmla="*/ 4294308 h 6062148"/>
              <a:gd name="connsiteX102" fmla="*/ 3300406 w 4527226"/>
              <a:gd name="connsiteY102" fmla="*/ 4347648 h 6062148"/>
              <a:gd name="connsiteX103" fmla="*/ 3330886 w 4527226"/>
              <a:gd name="connsiteY103" fmla="*/ 4408608 h 6062148"/>
              <a:gd name="connsiteX104" fmla="*/ 3551866 w 4527226"/>
              <a:gd name="connsiteY104" fmla="*/ 4644828 h 6062148"/>
              <a:gd name="connsiteX105" fmla="*/ 3887146 w 4527226"/>
              <a:gd name="connsiteY105" fmla="*/ 5025828 h 6062148"/>
              <a:gd name="connsiteX106" fmla="*/ 4100506 w 4527226"/>
              <a:gd name="connsiteY106" fmla="*/ 5300148 h 6062148"/>
              <a:gd name="connsiteX107" fmla="*/ 4367206 w 4527226"/>
              <a:gd name="connsiteY107" fmla="*/ 5726868 h 6062148"/>
              <a:gd name="connsiteX108" fmla="*/ 4527226 w 4527226"/>
              <a:gd name="connsiteY108"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65766 w 4527226"/>
              <a:gd name="connsiteY32" fmla="*/ 2930328 h 6062148"/>
              <a:gd name="connsiteX33" fmla="*/ 435286 w 4527226"/>
              <a:gd name="connsiteY33" fmla="*/ 2930328 h 6062148"/>
              <a:gd name="connsiteX34" fmla="*/ 389566 w 4527226"/>
              <a:gd name="connsiteY34" fmla="*/ 2930328 h 6062148"/>
              <a:gd name="connsiteX35" fmla="*/ 305746 w 4527226"/>
              <a:gd name="connsiteY35" fmla="*/ 2876988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65766 w 4527226"/>
              <a:gd name="connsiteY32" fmla="*/ 2930328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2957506 w 4527226"/>
              <a:gd name="connsiteY89" fmla="*/ 3562788 h 6062148"/>
              <a:gd name="connsiteX90" fmla="*/ 3010846 w 4527226"/>
              <a:gd name="connsiteY90" fmla="*/ 3539928 h 6062148"/>
              <a:gd name="connsiteX91" fmla="*/ 3064186 w 4527226"/>
              <a:gd name="connsiteY91" fmla="*/ 3562788 h 6062148"/>
              <a:gd name="connsiteX92" fmla="*/ 3109906 w 4527226"/>
              <a:gd name="connsiteY92" fmla="*/ 3570408 h 6062148"/>
              <a:gd name="connsiteX93" fmla="*/ 3140386 w 4527226"/>
              <a:gd name="connsiteY93" fmla="*/ 3631368 h 6062148"/>
              <a:gd name="connsiteX94" fmla="*/ 3117526 w 4527226"/>
              <a:gd name="connsiteY94" fmla="*/ 3738048 h 6062148"/>
              <a:gd name="connsiteX95" fmla="*/ 3125146 w 4527226"/>
              <a:gd name="connsiteY95" fmla="*/ 4103808 h 6062148"/>
              <a:gd name="connsiteX96" fmla="*/ 3117526 w 4527226"/>
              <a:gd name="connsiteY96" fmla="*/ 4119048 h 6062148"/>
              <a:gd name="connsiteX97" fmla="*/ 3163246 w 4527226"/>
              <a:gd name="connsiteY97" fmla="*/ 4157148 h 6062148"/>
              <a:gd name="connsiteX98" fmla="*/ 3201346 w 4527226"/>
              <a:gd name="connsiteY98" fmla="*/ 4164768 h 6062148"/>
              <a:gd name="connsiteX99" fmla="*/ 3231826 w 4527226"/>
              <a:gd name="connsiteY99" fmla="*/ 4172388 h 6062148"/>
              <a:gd name="connsiteX100" fmla="*/ 3285166 w 4527226"/>
              <a:gd name="connsiteY100" fmla="*/ 4294308 h 6062148"/>
              <a:gd name="connsiteX101" fmla="*/ 3300406 w 4527226"/>
              <a:gd name="connsiteY101" fmla="*/ 4347648 h 6062148"/>
              <a:gd name="connsiteX102" fmla="*/ 3330886 w 4527226"/>
              <a:gd name="connsiteY102" fmla="*/ 4408608 h 6062148"/>
              <a:gd name="connsiteX103" fmla="*/ 3551866 w 4527226"/>
              <a:gd name="connsiteY103" fmla="*/ 4644828 h 6062148"/>
              <a:gd name="connsiteX104" fmla="*/ 3887146 w 4527226"/>
              <a:gd name="connsiteY104" fmla="*/ 5025828 h 6062148"/>
              <a:gd name="connsiteX105" fmla="*/ 4100506 w 4527226"/>
              <a:gd name="connsiteY105" fmla="*/ 5300148 h 6062148"/>
              <a:gd name="connsiteX106" fmla="*/ 4367206 w 4527226"/>
              <a:gd name="connsiteY106" fmla="*/ 5726868 h 6062148"/>
              <a:gd name="connsiteX107" fmla="*/ 4527226 w 4527226"/>
              <a:gd name="connsiteY107"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064186 w 4527226"/>
              <a:gd name="connsiteY90" fmla="*/ 3562788 h 6062148"/>
              <a:gd name="connsiteX91" fmla="*/ 3109906 w 4527226"/>
              <a:gd name="connsiteY91" fmla="*/ 3570408 h 6062148"/>
              <a:gd name="connsiteX92" fmla="*/ 3140386 w 4527226"/>
              <a:gd name="connsiteY92" fmla="*/ 3631368 h 6062148"/>
              <a:gd name="connsiteX93" fmla="*/ 3117526 w 4527226"/>
              <a:gd name="connsiteY93" fmla="*/ 3738048 h 6062148"/>
              <a:gd name="connsiteX94" fmla="*/ 3125146 w 4527226"/>
              <a:gd name="connsiteY94" fmla="*/ 4103808 h 6062148"/>
              <a:gd name="connsiteX95" fmla="*/ 3117526 w 4527226"/>
              <a:gd name="connsiteY95" fmla="*/ 4119048 h 6062148"/>
              <a:gd name="connsiteX96" fmla="*/ 3163246 w 4527226"/>
              <a:gd name="connsiteY96" fmla="*/ 4157148 h 6062148"/>
              <a:gd name="connsiteX97" fmla="*/ 3201346 w 4527226"/>
              <a:gd name="connsiteY97" fmla="*/ 4164768 h 6062148"/>
              <a:gd name="connsiteX98" fmla="*/ 3231826 w 4527226"/>
              <a:gd name="connsiteY98" fmla="*/ 4172388 h 6062148"/>
              <a:gd name="connsiteX99" fmla="*/ 3285166 w 4527226"/>
              <a:gd name="connsiteY99" fmla="*/ 4294308 h 6062148"/>
              <a:gd name="connsiteX100" fmla="*/ 3300406 w 4527226"/>
              <a:gd name="connsiteY100" fmla="*/ 4347648 h 6062148"/>
              <a:gd name="connsiteX101" fmla="*/ 3330886 w 4527226"/>
              <a:gd name="connsiteY101" fmla="*/ 4408608 h 6062148"/>
              <a:gd name="connsiteX102" fmla="*/ 3551866 w 4527226"/>
              <a:gd name="connsiteY102" fmla="*/ 4644828 h 6062148"/>
              <a:gd name="connsiteX103" fmla="*/ 3887146 w 4527226"/>
              <a:gd name="connsiteY103" fmla="*/ 5025828 h 6062148"/>
              <a:gd name="connsiteX104" fmla="*/ 4100506 w 4527226"/>
              <a:gd name="connsiteY104" fmla="*/ 5300148 h 6062148"/>
              <a:gd name="connsiteX105" fmla="*/ 4367206 w 4527226"/>
              <a:gd name="connsiteY105" fmla="*/ 5726868 h 6062148"/>
              <a:gd name="connsiteX106" fmla="*/ 4527226 w 4527226"/>
              <a:gd name="connsiteY106"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109906 w 4527226"/>
              <a:gd name="connsiteY90" fmla="*/ 3570408 h 6062148"/>
              <a:gd name="connsiteX91" fmla="*/ 3140386 w 4527226"/>
              <a:gd name="connsiteY91" fmla="*/ 3631368 h 6062148"/>
              <a:gd name="connsiteX92" fmla="*/ 3117526 w 4527226"/>
              <a:gd name="connsiteY92" fmla="*/ 3738048 h 6062148"/>
              <a:gd name="connsiteX93" fmla="*/ 3125146 w 4527226"/>
              <a:gd name="connsiteY93" fmla="*/ 4103808 h 6062148"/>
              <a:gd name="connsiteX94" fmla="*/ 3117526 w 4527226"/>
              <a:gd name="connsiteY94" fmla="*/ 4119048 h 6062148"/>
              <a:gd name="connsiteX95" fmla="*/ 3163246 w 4527226"/>
              <a:gd name="connsiteY95" fmla="*/ 4157148 h 6062148"/>
              <a:gd name="connsiteX96" fmla="*/ 3201346 w 4527226"/>
              <a:gd name="connsiteY96" fmla="*/ 4164768 h 6062148"/>
              <a:gd name="connsiteX97" fmla="*/ 3231826 w 4527226"/>
              <a:gd name="connsiteY97" fmla="*/ 4172388 h 6062148"/>
              <a:gd name="connsiteX98" fmla="*/ 3285166 w 4527226"/>
              <a:gd name="connsiteY98" fmla="*/ 4294308 h 6062148"/>
              <a:gd name="connsiteX99" fmla="*/ 3300406 w 4527226"/>
              <a:gd name="connsiteY99" fmla="*/ 4347648 h 6062148"/>
              <a:gd name="connsiteX100" fmla="*/ 3330886 w 4527226"/>
              <a:gd name="connsiteY100" fmla="*/ 4408608 h 6062148"/>
              <a:gd name="connsiteX101" fmla="*/ 3551866 w 4527226"/>
              <a:gd name="connsiteY101" fmla="*/ 4644828 h 6062148"/>
              <a:gd name="connsiteX102" fmla="*/ 3887146 w 4527226"/>
              <a:gd name="connsiteY102" fmla="*/ 5025828 h 6062148"/>
              <a:gd name="connsiteX103" fmla="*/ 4100506 w 4527226"/>
              <a:gd name="connsiteY103" fmla="*/ 5300148 h 6062148"/>
              <a:gd name="connsiteX104" fmla="*/ 4367206 w 4527226"/>
              <a:gd name="connsiteY104" fmla="*/ 5726868 h 6062148"/>
              <a:gd name="connsiteX105" fmla="*/ 4527226 w 4527226"/>
              <a:gd name="connsiteY105" fmla="*/ 6046908 h 6062148"/>
              <a:gd name="connsiteX0" fmla="*/ 328606 w 4527226"/>
              <a:gd name="connsiteY0" fmla="*/ 6062148 h 6062148"/>
              <a:gd name="connsiteX1" fmla="*/ 381946 w 4527226"/>
              <a:gd name="connsiteY1" fmla="*/ 5924988 h 6062148"/>
              <a:gd name="connsiteX2" fmla="*/ 442906 w 4527226"/>
              <a:gd name="connsiteY2" fmla="*/ 5780208 h 6062148"/>
              <a:gd name="connsiteX3" fmla="*/ 473386 w 4527226"/>
              <a:gd name="connsiteY3" fmla="*/ 5665908 h 6062148"/>
              <a:gd name="connsiteX4" fmla="*/ 511486 w 4527226"/>
              <a:gd name="connsiteY4" fmla="*/ 5612568 h 6062148"/>
              <a:gd name="connsiteX5" fmla="*/ 541966 w 4527226"/>
              <a:gd name="connsiteY5" fmla="*/ 5521128 h 6062148"/>
              <a:gd name="connsiteX6" fmla="*/ 564826 w 4527226"/>
              <a:gd name="connsiteY6" fmla="*/ 5353488 h 6062148"/>
              <a:gd name="connsiteX7" fmla="*/ 602926 w 4527226"/>
              <a:gd name="connsiteY7" fmla="*/ 5223948 h 6062148"/>
              <a:gd name="connsiteX8" fmla="*/ 625786 w 4527226"/>
              <a:gd name="connsiteY8" fmla="*/ 5178228 h 6062148"/>
              <a:gd name="connsiteX9" fmla="*/ 701986 w 4527226"/>
              <a:gd name="connsiteY9" fmla="*/ 5071548 h 6062148"/>
              <a:gd name="connsiteX10" fmla="*/ 717226 w 4527226"/>
              <a:gd name="connsiteY10" fmla="*/ 5063928 h 6062148"/>
              <a:gd name="connsiteX11" fmla="*/ 709606 w 4527226"/>
              <a:gd name="connsiteY11" fmla="*/ 5025828 h 6062148"/>
              <a:gd name="connsiteX12" fmla="*/ 701986 w 4527226"/>
              <a:gd name="connsiteY12" fmla="*/ 5002968 h 6062148"/>
              <a:gd name="connsiteX13" fmla="*/ 968686 w 4527226"/>
              <a:gd name="connsiteY13" fmla="*/ 4682928 h 6062148"/>
              <a:gd name="connsiteX14" fmla="*/ 961066 w 4527226"/>
              <a:gd name="connsiteY14" fmla="*/ 4644828 h 6062148"/>
              <a:gd name="connsiteX15" fmla="*/ 1342066 w 4527226"/>
              <a:gd name="connsiteY15" fmla="*/ 4172388 h 6062148"/>
              <a:gd name="connsiteX16" fmla="*/ 1258246 w 4527226"/>
              <a:gd name="connsiteY16" fmla="*/ 4012368 h 6062148"/>
              <a:gd name="connsiteX17" fmla="*/ 1204906 w 4527226"/>
              <a:gd name="connsiteY17" fmla="*/ 3928548 h 6062148"/>
              <a:gd name="connsiteX18" fmla="*/ 1174426 w 4527226"/>
              <a:gd name="connsiteY18" fmla="*/ 3768528 h 6062148"/>
              <a:gd name="connsiteX19" fmla="*/ 1151566 w 4527226"/>
              <a:gd name="connsiteY19" fmla="*/ 3699948 h 6062148"/>
              <a:gd name="connsiteX20" fmla="*/ 1143946 w 4527226"/>
              <a:gd name="connsiteY20" fmla="*/ 3669468 h 6062148"/>
              <a:gd name="connsiteX21" fmla="*/ 1067746 w 4527226"/>
              <a:gd name="connsiteY21" fmla="*/ 3661848 h 6062148"/>
              <a:gd name="connsiteX22" fmla="*/ 938206 w 4527226"/>
              <a:gd name="connsiteY22" fmla="*/ 3669468 h 6062148"/>
              <a:gd name="connsiteX23" fmla="*/ 831526 w 4527226"/>
              <a:gd name="connsiteY23" fmla="*/ 3692328 h 6062148"/>
              <a:gd name="connsiteX24" fmla="*/ 610546 w 4527226"/>
              <a:gd name="connsiteY24" fmla="*/ 3738048 h 6062148"/>
              <a:gd name="connsiteX25" fmla="*/ 389566 w 4527226"/>
              <a:gd name="connsiteY25" fmla="*/ 3638988 h 6062148"/>
              <a:gd name="connsiteX26" fmla="*/ 381946 w 4527226"/>
              <a:gd name="connsiteY26" fmla="*/ 3326568 h 6062148"/>
              <a:gd name="connsiteX27" fmla="*/ 420046 w 4527226"/>
              <a:gd name="connsiteY27" fmla="*/ 3227508 h 6062148"/>
              <a:gd name="connsiteX28" fmla="*/ 389566 w 4527226"/>
              <a:gd name="connsiteY28" fmla="*/ 3166548 h 6062148"/>
              <a:gd name="connsiteX29" fmla="*/ 351466 w 4527226"/>
              <a:gd name="connsiteY29" fmla="*/ 3105588 h 6062148"/>
              <a:gd name="connsiteX30" fmla="*/ 397186 w 4527226"/>
              <a:gd name="connsiteY30" fmla="*/ 3021768 h 6062148"/>
              <a:gd name="connsiteX31" fmla="*/ 488626 w 4527226"/>
              <a:gd name="connsiteY31" fmla="*/ 2998908 h 6062148"/>
              <a:gd name="connsiteX32" fmla="*/ 471956 w 4527226"/>
              <a:gd name="connsiteY32" fmla="*/ 2942709 h 6062148"/>
              <a:gd name="connsiteX33" fmla="*/ 435286 w 4527226"/>
              <a:gd name="connsiteY33" fmla="*/ 2930328 h 6062148"/>
              <a:gd name="connsiteX34" fmla="*/ 389566 w 4527226"/>
              <a:gd name="connsiteY34" fmla="*/ 2930328 h 6062148"/>
              <a:gd name="connsiteX35" fmla="*/ 314000 w 4527226"/>
              <a:gd name="connsiteY35" fmla="*/ 2893495 h 6062148"/>
              <a:gd name="connsiteX36" fmla="*/ 320986 w 4527226"/>
              <a:gd name="connsiteY36" fmla="*/ 2846508 h 6062148"/>
              <a:gd name="connsiteX37" fmla="*/ 328606 w 4527226"/>
              <a:gd name="connsiteY37" fmla="*/ 2793168 h 6062148"/>
              <a:gd name="connsiteX38" fmla="*/ 313366 w 4527226"/>
              <a:gd name="connsiteY38" fmla="*/ 2732208 h 6062148"/>
              <a:gd name="connsiteX39" fmla="*/ 267646 w 4527226"/>
              <a:gd name="connsiteY39" fmla="*/ 2671248 h 6062148"/>
              <a:gd name="connsiteX40" fmla="*/ 176206 w 4527226"/>
              <a:gd name="connsiteY40" fmla="*/ 2656008 h 6062148"/>
              <a:gd name="connsiteX41" fmla="*/ 54286 w 4527226"/>
              <a:gd name="connsiteY41" fmla="*/ 2610288 h 6062148"/>
              <a:gd name="connsiteX42" fmla="*/ 7931 w 4527226"/>
              <a:gd name="connsiteY42" fmla="*/ 2563298 h 6062148"/>
              <a:gd name="connsiteX43" fmla="*/ 8566 w 4527226"/>
              <a:gd name="connsiteY43" fmla="*/ 2488368 h 6062148"/>
              <a:gd name="connsiteX44" fmla="*/ 92386 w 4527226"/>
              <a:gd name="connsiteY44" fmla="*/ 2335968 h 6062148"/>
              <a:gd name="connsiteX45" fmla="*/ 221926 w 4527226"/>
              <a:gd name="connsiteY45" fmla="*/ 2175948 h 6062148"/>
              <a:gd name="connsiteX46" fmla="*/ 282886 w 4527226"/>
              <a:gd name="connsiteY46" fmla="*/ 2084508 h 6062148"/>
              <a:gd name="connsiteX47" fmla="*/ 328606 w 4527226"/>
              <a:gd name="connsiteY47" fmla="*/ 1977828 h 6062148"/>
              <a:gd name="connsiteX48" fmla="*/ 359086 w 4527226"/>
              <a:gd name="connsiteY48" fmla="*/ 1871148 h 6062148"/>
              <a:gd name="connsiteX49" fmla="*/ 374326 w 4527226"/>
              <a:gd name="connsiteY49" fmla="*/ 1810188 h 6062148"/>
              <a:gd name="connsiteX50" fmla="*/ 343846 w 4527226"/>
              <a:gd name="connsiteY50" fmla="*/ 1756848 h 6062148"/>
              <a:gd name="connsiteX51" fmla="*/ 328606 w 4527226"/>
              <a:gd name="connsiteY51" fmla="*/ 1680648 h 6062148"/>
              <a:gd name="connsiteX52" fmla="*/ 412426 w 4527226"/>
              <a:gd name="connsiteY52" fmla="*/ 1474908 h 6062148"/>
              <a:gd name="connsiteX53" fmla="*/ 442906 w 4527226"/>
              <a:gd name="connsiteY53" fmla="*/ 1307268 h 6062148"/>
              <a:gd name="connsiteX54" fmla="*/ 465766 w 4527226"/>
              <a:gd name="connsiteY54" fmla="*/ 1192968 h 6062148"/>
              <a:gd name="connsiteX55" fmla="*/ 503866 w 4527226"/>
              <a:gd name="connsiteY55" fmla="*/ 1055808 h 6062148"/>
              <a:gd name="connsiteX56" fmla="*/ 557206 w 4527226"/>
              <a:gd name="connsiteY56" fmla="*/ 888168 h 6062148"/>
              <a:gd name="connsiteX57" fmla="*/ 503866 w 4527226"/>
              <a:gd name="connsiteY57" fmla="*/ 888168 h 6062148"/>
              <a:gd name="connsiteX58" fmla="*/ 412426 w 4527226"/>
              <a:gd name="connsiteY58" fmla="*/ 834828 h 6062148"/>
              <a:gd name="connsiteX59" fmla="*/ 328606 w 4527226"/>
              <a:gd name="connsiteY59" fmla="*/ 789108 h 6062148"/>
              <a:gd name="connsiteX60" fmla="*/ 260026 w 4527226"/>
              <a:gd name="connsiteY60" fmla="*/ 773868 h 6062148"/>
              <a:gd name="connsiteX61" fmla="*/ 214306 w 4527226"/>
              <a:gd name="connsiteY61" fmla="*/ 751008 h 6062148"/>
              <a:gd name="connsiteX62" fmla="*/ 260026 w 4527226"/>
              <a:gd name="connsiteY62" fmla="*/ 674808 h 6062148"/>
              <a:gd name="connsiteX63" fmla="*/ 374326 w 4527226"/>
              <a:gd name="connsiteY63" fmla="*/ 606228 h 6062148"/>
              <a:gd name="connsiteX64" fmla="*/ 557206 w 4527226"/>
              <a:gd name="connsiteY64" fmla="*/ 507168 h 6062148"/>
              <a:gd name="connsiteX65" fmla="*/ 656266 w 4527226"/>
              <a:gd name="connsiteY65" fmla="*/ 423348 h 6062148"/>
              <a:gd name="connsiteX66" fmla="*/ 892486 w 4527226"/>
              <a:gd name="connsiteY66" fmla="*/ 232848 h 6062148"/>
              <a:gd name="connsiteX67" fmla="*/ 1174426 w 4527226"/>
              <a:gd name="connsiteY67" fmla="*/ 80448 h 6062148"/>
              <a:gd name="connsiteX68" fmla="*/ 1593526 w 4527226"/>
              <a:gd name="connsiteY68" fmla="*/ 11868 h 6062148"/>
              <a:gd name="connsiteX69" fmla="*/ 1944046 w 4527226"/>
              <a:gd name="connsiteY69" fmla="*/ 4248 h 6062148"/>
              <a:gd name="connsiteX70" fmla="*/ 2172646 w 4527226"/>
              <a:gd name="connsiteY70" fmla="*/ 4248 h 6062148"/>
              <a:gd name="connsiteX71" fmla="*/ 2393626 w 4527226"/>
              <a:gd name="connsiteY71" fmla="*/ 57588 h 6062148"/>
              <a:gd name="connsiteX72" fmla="*/ 2667946 w 4527226"/>
              <a:gd name="connsiteY72" fmla="*/ 133788 h 6062148"/>
              <a:gd name="connsiteX73" fmla="*/ 2820346 w 4527226"/>
              <a:gd name="connsiteY73" fmla="*/ 202368 h 6062148"/>
              <a:gd name="connsiteX74" fmla="*/ 3102286 w 4527226"/>
              <a:gd name="connsiteY74" fmla="*/ 400488 h 6062148"/>
              <a:gd name="connsiteX75" fmla="*/ 3285166 w 4527226"/>
              <a:gd name="connsiteY75" fmla="*/ 651948 h 6062148"/>
              <a:gd name="connsiteX76" fmla="*/ 3407086 w 4527226"/>
              <a:gd name="connsiteY76" fmla="*/ 918648 h 6062148"/>
              <a:gd name="connsiteX77" fmla="*/ 3475666 w 4527226"/>
              <a:gd name="connsiteY77" fmla="*/ 1238688 h 6062148"/>
              <a:gd name="connsiteX78" fmla="*/ 3506146 w 4527226"/>
              <a:gd name="connsiteY78" fmla="*/ 1543488 h 6062148"/>
              <a:gd name="connsiteX79" fmla="*/ 3506146 w 4527226"/>
              <a:gd name="connsiteY79" fmla="*/ 1962588 h 6062148"/>
              <a:gd name="connsiteX80" fmla="*/ 3338506 w 4527226"/>
              <a:gd name="connsiteY80" fmla="*/ 2305488 h 6062148"/>
              <a:gd name="connsiteX81" fmla="*/ 3254686 w 4527226"/>
              <a:gd name="connsiteY81" fmla="*/ 2473128 h 6062148"/>
              <a:gd name="connsiteX82" fmla="*/ 3132766 w 4527226"/>
              <a:gd name="connsiteY82" fmla="*/ 2663628 h 6062148"/>
              <a:gd name="connsiteX83" fmla="*/ 3071806 w 4527226"/>
              <a:gd name="connsiteY83" fmla="*/ 2838888 h 6062148"/>
              <a:gd name="connsiteX84" fmla="*/ 3064186 w 4527226"/>
              <a:gd name="connsiteY84" fmla="*/ 2915088 h 6062148"/>
              <a:gd name="connsiteX85" fmla="*/ 3018466 w 4527226"/>
              <a:gd name="connsiteY85" fmla="*/ 3014148 h 6062148"/>
              <a:gd name="connsiteX86" fmla="*/ 2980366 w 4527226"/>
              <a:gd name="connsiteY86" fmla="*/ 3082728 h 6062148"/>
              <a:gd name="connsiteX87" fmla="*/ 2957506 w 4527226"/>
              <a:gd name="connsiteY87" fmla="*/ 3120828 h 6062148"/>
              <a:gd name="connsiteX88" fmla="*/ 2957506 w 4527226"/>
              <a:gd name="connsiteY88" fmla="*/ 3555168 h 6062148"/>
              <a:gd name="connsiteX89" fmla="*/ 3010846 w 4527226"/>
              <a:gd name="connsiteY89" fmla="*/ 3539928 h 6062148"/>
              <a:gd name="connsiteX90" fmla="*/ 3109906 w 4527226"/>
              <a:gd name="connsiteY90" fmla="*/ 3570408 h 6062148"/>
              <a:gd name="connsiteX91" fmla="*/ 3140386 w 4527226"/>
              <a:gd name="connsiteY91" fmla="*/ 3631368 h 6062148"/>
              <a:gd name="connsiteX92" fmla="*/ 3117526 w 4527226"/>
              <a:gd name="connsiteY92" fmla="*/ 3738048 h 6062148"/>
              <a:gd name="connsiteX93" fmla="*/ 3125146 w 4527226"/>
              <a:gd name="connsiteY93" fmla="*/ 4103808 h 6062148"/>
              <a:gd name="connsiteX94" fmla="*/ 3163246 w 4527226"/>
              <a:gd name="connsiteY94" fmla="*/ 4157148 h 6062148"/>
              <a:gd name="connsiteX95" fmla="*/ 3201346 w 4527226"/>
              <a:gd name="connsiteY95" fmla="*/ 4164768 h 6062148"/>
              <a:gd name="connsiteX96" fmla="*/ 3231826 w 4527226"/>
              <a:gd name="connsiteY96" fmla="*/ 4172388 h 6062148"/>
              <a:gd name="connsiteX97" fmla="*/ 3285166 w 4527226"/>
              <a:gd name="connsiteY97" fmla="*/ 4294308 h 6062148"/>
              <a:gd name="connsiteX98" fmla="*/ 3300406 w 4527226"/>
              <a:gd name="connsiteY98" fmla="*/ 4347648 h 6062148"/>
              <a:gd name="connsiteX99" fmla="*/ 3330886 w 4527226"/>
              <a:gd name="connsiteY99" fmla="*/ 4408608 h 6062148"/>
              <a:gd name="connsiteX100" fmla="*/ 3551866 w 4527226"/>
              <a:gd name="connsiteY100" fmla="*/ 4644828 h 6062148"/>
              <a:gd name="connsiteX101" fmla="*/ 3887146 w 4527226"/>
              <a:gd name="connsiteY101" fmla="*/ 5025828 h 6062148"/>
              <a:gd name="connsiteX102" fmla="*/ 4100506 w 4527226"/>
              <a:gd name="connsiteY102" fmla="*/ 5300148 h 6062148"/>
              <a:gd name="connsiteX103" fmla="*/ 4367206 w 4527226"/>
              <a:gd name="connsiteY103" fmla="*/ 5726868 h 6062148"/>
              <a:gd name="connsiteX104" fmla="*/ 4527226 w 4527226"/>
              <a:gd name="connsiteY104" fmla="*/ 6046908 h 6062148"/>
              <a:gd name="connsiteX0" fmla="*/ 381946 w 4527226"/>
              <a:gd name="connsiteY0" fmla="*/ 5924988 h 6046908"/>
              <a:gd name="connsiteX1" fmla="*/ 442906 w 4527226"/>
              <a:gd name="connsiteY1" fmla="*/ 5780208 h 6046908"/>
              <a:gd name="connsiteX2" fmla="*/ 473386 w 4527226"/>
              <a:gd name="connsiteY2" fmla="*/ 5665908 h 6046908"/>
              <a:gd name="connsiteX3" fmla="*/ 511486 w 4527226"/>
              <a:gd name="connsiteY3" fmla="*/ 5612568 h 6046908"/>
              <a:gd name="connsiteX4" fmla="*/ 541966 w 4527226"/>
              <a:gd name="connsiteY4" fmla="*/ 5521128 h 6046908"/>
              <a:gd name="connsiteX5" fmla="*/ 564826 w 4527226"/>
              <a:gd name="connsiteY5" fmla="*/ 5353488 h 6046908"/>
              <a:gd name="connsiteX6" fmla="*/ 602926 w 4527226"/>
              <a:gd name="connsiteY6" fmla="*/ 5223948 h 6046908"/>
              <a:gd name="connsiteX7" fmla="*/ 625786 w 4527226"/>
              <a:gd name="connsiteY7" fmla="*/ 5178228 h 6046908"/>
              <a:gd name="connsiteX8" fmla="*/ 701986 w 4527226"/>
              <a:gd name="connsiteY8" fmla="*/ 5071548 h 6046908"/>
              <a:gd name="connsiteX9" fmla="*/ 717226 w 4527226"/>
              <a:gd name="connsiteY9" fmla="*/ 5063928 h 6046908"/>
              <a:gd name="connsiteX10" fmla="*/ 709606 w 4527226"/>
              <a:gd name="connsiteY10" fmla="*/ 5025828 h 6046908"/>
              <a:gd name="connsiteX11" fmla="*/ 701986 w 4527226"/>
              <a:gd name="connsiteY11" fmla="*/ 5002968 h 6046908"/>
              <a:gd name="connsiteX12" fmla="*/ 968686 w 4527226"/>
              <a:gd name="connsiteY12" fmla="*/ 4682928 h 6046908"/>
              <a:gd name="connsiteX13" fmla="*/ 961066 w 4527226"/>
              <a:gd name="connsiteY13" fmla="*/ 4644828 h 6046908"/>
              <a:gd name="connsiteX14" fmla="*/ 1342066 w 4527226"/>
              <a:gd name="connsiteY14" fmla="*/ 4172388 h 6046908"/>
              <a:gd name="connsiteX15" fmla="*/ 1258246 w 4527226"/>
              <a:gd name="connsiteY15" fmla="*/ 4012368 h 6046908"/>
              <a:gd name="connsiteX16" fmla="*/ 1204906 w 4527226"/>
              <a:gd name="connsiteY16" fmla="*/ 3928548 h 6046908"/>
              <a:gd name="connsiteX17" fmla="*/ 1174426 w 4527226"/>
              <a:gd name="connsiteY17" fmla="*/ 3768528 h 6046908"/>
              <a:gd name="connsiteX18" fmla="*/ 1151566 w 4527226"/>
              <a:gd name="connsiteY18" fmla="*/ 3699948 h 6046908"/>
              <a:gd name="connsiteX19" fmla="*/ 1143946 w 4527226"/>
              <a:gd name="connsiteY19" fmla="*/ 3669468 h 6046908"/>
              <a:gd name="connsiteX20" fmla="*/ 1067746 w 4527226"/>
              <a:gd name="connsiteY20" fmla="*/ 3661848 h 6046908"/>
              <a:gd name="connsiteX21" fmla="*/ 938206 w 4527226"/>
              <a:gd name="connsiteY21" fmla="*/ 3669468 h 6046908"/>
              <a:gd name="connsiteX22" fmla="*/ 831526 w 4527226"/>
              <a:gd name="connsiteY22" fmla="*/ 3692328 h 6046908"/>
              <a:gd name="connsiteX23" fmla="*/ 610546 w 4527226"/>
              <a:gd name="connsiteY23" fmla="*/ 3738048 h 6046908"/>
              <a:gd name="connsiteX24" fmla="*/ 389566 w 4527226"/>
              <a:gd name="connsiteY24" fmla="*/ 3638988 h 6046908"/>
              <a:gd name="connsiteX25" fmla="*/ 381946 w 4527226"/>
              <a:gd name="connsiteY25" fmla="*/ 3326568 h 6046908"/>
              <a:gd name="connsiteX26" fmla="*/ 420046 w 4527226"/>
              <a:gd name="connsiteY26" fmla="*/ 3227508 h 6046908"/>
              <a:gd name="connsiteX27" fmla="*/ 389566 w 4527226"/>
              <a:gd name="connsiteY27" fmla="*/ 3166548 h 6046908"/>
              <a:gd name="connsiteX28" fmla="*/ 351466 w 4527226"/>
              <a:gd name="connsiteY28" fmla="*/ 3105588 h 6046908"/>
              <a:gd name="connsiteX29" fmla="*/ 397186 w 4527226"/>
              <a:gd name="connsiteY29" fmla="*/ 3021768 h 6046908"/>
              <a:gd name="connsiteX30" fmla="*/ 488626 w 4527226"/>
              <a:gd name="connsiteY30" fmla="*/ 2998908 h 6046908"/>
              <a:gd name="connsiteX31" fmla="*/ 471956 w 4527226"/>
              <a:gd name="connsiteY31" fmla="*/ 2942709 h 6046908"/>
              <a:gd name="connsiteX32" fmla="*/ 435286 w 4527226"/>
              <a:gd name="connsiteY32" fmla="*/ 2930328 h 6046908"/>
              <a:gd name="connsiteX33" fmla="*/ 389566 w 4527226"/>
              <a:gd name="connsiteY33" fmla="*/ 2930328 h 6046908"/>
              <a:gd name="connsiteX34" fmla="*/ 314000 w 4527226"/>
              <a:gd name="connsiteY34" fmla="*/ 2893495 h 6046908"/>
              <a:gd name="connsiteX35" fmla="*/ 320986 w 4527226"/>
              <a:gd name="connsiteY35" fmla="*/ 2846508 h 6046908"/>
              <a:gd name="connsiteX36" fmla="*/ 328606 w 4527226"/>
              <a:gd name="connsiteY36" fmla="*/ 2793168 h 6046908"/>
              <a:gd name="connsiteX37" fmla="*/ 313366 w 4527226"/>
              <a:gd name="connsiteY37" fmla="*/ 2732208 h 6046908"/>
              <a:gd name="connsiteX38" fmla="*/ 267646 w 4527226"/>
              <a:gd name="connsiteY38" fmla="*/ 2671248 h 6046908"/>
              <a:gd name="connsiteX39" fmla="*/ 176206 w 4527226"/>
              <a:gd name="connsiteY39" fmla="*/ 2656008 h 6046908"/>
              <a:gd name="connsiteX40" fmla="*/ 54286 w 4527226"/>
              <a:gd name="connsiteY40" fmla="*/ 2610288 h 6046908"/>
              <a:gd name="connsiteX41" fmla="*/ 7931 w 4527226"/>
              <a:gd name="connsiteY41" fmla="*/ 2563298 h 6046908"/>
              <a:gd name="connsiteX42" fmla="*/ 8566 w 4527226"/>
              <a:gd name="connsiteY42" fmla="*/ 2488368 h 6046908"/>
              <a:gd name="connsiteX43" fmla="*/ 92386 w 4527226"/>
              <a:gd name="connsiteY43" fmla="*/ 2335968 h 6046908"/>
              <a:gd name="connsiteX44" fmla="*/ 221926 w 4527226"/>
              <a:gd name="connsiteY44" fmla="*/ 2175948 h 6046908"/>
              <a:gd name="connsiteX45" fmla="*/ 282886 w 4527226"/>
              <a:gd name="connsiteY45" fmla="*/ 2084508 h 6046908"/>
              <a:gd name="connsiteX46" fmla="*/ 328606 w 4527226"/>
              <a:gd name="connsiteY46" fmla="*/ 1977828 h 6046908"/>
              <a:gd name="connsiteX47" fmla="*/ 359086 w 4527226"/>
              <a:gd name="connsiteY47" fmla="*/ 1871148 h 6046908"/>
              <a:gd name="connsiteX48" fmla="*/ 374326 w 4527226"/>
              <a:gd name="connsiteY48" fmla="*/ 1810188 h 6046908"/>
              <a:gd name="connsiteX49" fmla="*/ 343846 w 4527226"/>
              <a:gd name="connsiteY49" fmla="*/ 1756848 h 6046908"/>
              <a:gd name="connsiteX50" fmla="*/ 328606 w 4527226"/>
              <a:gd name="connsiteY50" fmla="*/ 1680648 h 6046908"/>
              <a:gd name="connsiteX51" fmla="*/ 412426 w 4527226"/>
              <a:gd name="connsiteY51" fmla="*/ 1474908 h 6046908"/>
              <a:gd name="connsiteX52" fmla="*/ 442906 w 4527226"/>
              <a:gd name="connsiteY52" fmla="*/ 1307268 h 6046908"/>
              <a:gd name="connsiteX53" fmla="*/ 465766 w 4527226"/>
              <a:gd name="connsiteY53" fmla="*/ 1192968 h 6046908"/>
              <a:gd name="connsiteX54" fmla="*/ 503866 w 4527226"/>
              <a:gd name="connsiteY54" fmla="*/ 1055808 h 6046908"/>
              <a:gd name="connsiteX55" fmla="*/ 557206 w 4527226"/>
              <a:gd name="connsiteY55" fmla="*/ 888168 h 6046908"/>
              <a:gd name="connsiteX56" fmla="*/ 503866 w 4527226"/>
              <a:gd name="connsiteY56" fmla="*/ 888168 h 6046908"/>
              <a:gd name="connsiteX57" fmla="*/ 412426 w 4527226"/>
              <a:gd name="connsiteY57" fmla="*/ 834828 h 6046908"/>
              <a:gd name="connsiteX58" fmla="*/ 328606 w 4527226"/>
              <a:gd name="connsiteY58" fmla="*/ 789108 h 6046908"/>
              <a:gd name="connsiteX59" fmla="*/ 260026 w 4527226"/>
              <a:gd name="connsiteY59" fmla="*/ 773868 h 6046908"/>
              <a:gd name="connsiteX60" fmla="*/ 214306 w 4527226"/>
              <a:gd name="connsiteY60" fmla="*/ 751008 h 6046908"/>
              <a:gd name="connsiteX61" fmla="*/ 260026 w 4527226"/>
              <a:gd name="connsiteY61" fmla="*/ 674808 h 6046908"/>
              <a:gd name="connsiteX62" fmla="*/ 374326 w 4527226"/>
              <a:gd name="connsiteY62" fmla="*/ 606228 h 6046908"/>
              <a:gd name="connsiteX63" fmla="*/ 557206 w 4527226"/>
              <a:gd name="connsiteY63" fmla="*/ 507168 h 6046908"/>
              <a:gd name="connsiteX64" fmla="*/ 656266 w 4527226"/>
              <a:gd name="connsiteY64" fmla="*/ 423348 h 6046908"/>
              <a:gd name="connsiteX65" fmla="*/ 892486 w 4527226"/>
              <a:gd name="connsiteY65" fmla="*/ 232848 h 6046908"/>
              <a:gd name="connsiteX66" fmla="*/ 1174426 w 4527226"/>
              <a:gd name="connsiteY66" fmla="*/ 80448 h 6046908"/>
              <a:gd name="connsiteX67" fmla="*/ 1593526 w 4527226"/>
              <a:gd name="connsiteY67" fmla="*/ 11868 h 6046908"/>
              <a:gd name="connsiteX68" fmla="*/ 1944046 w 4527226"/>
              <a:gd name="connsiteY68" fmla="*/ 4248 h 6046908"/>
              <a:gd name="connsiteX69" fmla="*/ 2172646 w 4527226"/>
              <a:gd name="connsiteY69" fmla="*/ 4248 h 6046908"/>
              <a:gd name="connsiteX70" fmla="*/ 2393626 w 4527226"/>
              <a:gd name="connsiteY70" fmla="*/ 57588 h 6046908"/>
              <a:gd name="connsiteX71" fmla="*/ 2667946 w 4527226"/>
              <a:gd name="connsiteY71" fmla="*/ 133788 h 6046908"/>
              <a:gd name="connsiteX72" fmla="*/ 2820346 w 4527226"/>
              <a:gd name="connsiteY72" fmla="*/ 202368 h 6046908"/>
              <a:gd name="connsiteX73" fmla="*/ 3102286 w 4527226"/>
              <a:gd name="connsiteY73" fmla="*/ 400488 h 6046908"/>
              <a:gd name="connsiteX74" fmla="*/ 3285166 w 4527226"/>
              <a:gd name="connsiteY74" fmla="*/ 651948 h 6046908"/>
              <a:gd name="connsiteX75" fmla="*/ 3407086 w 4527226"/>
              <a:gd name="connsiteY75" fmla="*/ 918648 h 6046908"/>
              <a:gd name="connsiteX76" fmla="*/ 3475666 w 4527226"/>
              <a:gd name="connsiteY76" fmla="*/ 1238688 h 6046908"/>
              <a:gd name="connsiteX77" fmla="*/ 3506146 w 4527226"/>
              <a:gd name="connsiteY77" fmla="*/ 1543488 h 6046908"/>
              <a:gd name="connsiteX78" fmla="*/ 3506146 w 4527226"/>
              <a:gd name="connsiteY78" fmla="*/ 1962588 h 6046908"/>
              <a:gd name="connsiteX79" fmla="*/ 3338506 w 4527226"/>
              <a:gd name="connsiteY79" fmla="*/ 2305488 h 6046908"/>
              <a:gd name="connsiteX80" fmla="*/ 3254686 w 4527226"/>
              <a:gd name="connsiteY80" fmla="*/ 2473128 h 6046908"/>
              <a:gd name="connsiteX81" fmla="*/ 3132766 w 4527226"/>
              <a:gd name="connsiteY81" fmla="*/ 2663628 h 6046908"/>
              <a:gd name="connsiteX82" fmla="*/ 3071806 w 4527226"/>
              <a:gd name="connsiteY82" fmla="*/ 2838888 h 6046908"/>
              <a:gd name="connsiteX83" fmla="*/ 3064186 w 4527226"/>
              <a:gd name="connsiteY83" fmla="*/ 2915088 h 6046908"/>
              <a:gd name="connsiteX84" fmla="*/ 3018466 w 4527226"/>
              <a:gd name="connsiteY84" fmla="*/ 3014148 h 6046908"/>
              <a:gd name="connsiteX85" fmla="*/ 2980366 w 4527226"/>
              <a:gd name="connsiteY85" fmla="*/ 3082728 h 6046908"/>
              <a:gd name="connsiteX86" fmla="*/ 2957506 w 4527226"/>
              <a:gd name="connsiteY86" fmla="*/ 3120828 h 6046908"/>
              <a:gd name="connsiteX87" fmla="*/ 2957506 w 4527226"/>
              <a:gd name="connsiteY87" fmla="*/ 3555168 h 6046908"/>
              <a:gd name="connsiteX88" fmla="*/ 3010846 w 4527226"/>
              <a:gd name="connsiteY88" fmla="*/ 3539928 h 6046908"/>
              <a:gd name="connsiteX89" fmla="*/ 3109906 w 4527226"/>
              <a:gd name="connsiteY89" fmla="*/ 3570408 h 6046908"/>
              <a:gd name="connsiteX90" fmla="*/ 3140386 w 4527226"/>
              <a:gd name="connsiteY90" fmla="*/ 3631368 h 6046908"/>
              <a:gd name="connsiteX91" fmla="*/ 3117526 w 4527226"/>
              <a:gd name="connsiteY91" fmla="*/ 3738048 h 6046908"/>
              <a:gd name="connsiteX92" fmla="*/ 3125146 w 4527226"/>
              <a:gd name="connsiteY92" fmla="*/ 4103808 h 6046908"/>
              <a:gd name="connsiteX93" fmla="*/ 3163246 w 4527226"/>
              <a:gd name="connsiteY93" fmla="*/ 4157148 h 6046908"/>
              <a:gd name="connsiteX94" fmla="*/ 3201346 w 4527226"/>
              <a:gd name="connsiteY94" fmla="*/ 4164768 h 6046908"/>
              <a:gd name="connsiteX95" fmla="*/ 3231826 w 4527226"/>
              <a:gd name="connsiteY95" fmla="*/ 4172388 h 6046908"/>
              <a:gd name="connsiteX96" fmla="*/ 3285166 w 4527226"/>
              <a:gd name="connsiteY96" fmla="*/ 4294308 h 6046908"/>
              <a:gd name="connsiteX97" fmla="*/ 3300406 w 4527226"/>
              <a:gd name="connsiteY97" fmla="*/ 4347648 h 6046908"/>
              <a:gd name="connsiteX98" fmla="*/ 3330886 w 4527226"/>
              <a:gd name="connsiteY98" fmla="*/ 4408608 h 6046908"/>
              <a:gd name="connsiteX99" fmla="*/ 3551866 w 4527226"/>
              <a:gd name="connsiteY99" fmla="*/ 4644828 h 6046908"/>
              <a:gd name="connsiteX100" fmla="*/ 3887146 w 4527226"/>
              <a:gd name="connsiteY100" fmla="*/ 5025828 h 6046908"/>
              <a:gd name="connsiteX101" fmla="*/ 4100506 w 4527226"/>
              <a:gd name="connsiteY101" fmla="*/ 5300148 h 6046908"/>
              <a:gd name="connsiteX102" fmla="*/ 4367206 w 4527226"/>
              <a:gd name="connsiteY102" fmla="*/ 5726868 h 6046908"/>
              <a:gd name="connsiteX103" fmla="*/ 4527226 w 4527226"/>
              <a:gd name="connsiteY103" fmla="*/ 6046908 h 6046908"/>
              <a:gd name="connsiteX0" fmla="*/ 442906 w 4527226"/>
              <a:gd name="connsiteY0" fmla="*/ 5780208 h 6046908"/>
              <a:gd name="connsiteX1" fmla="*/ 473386 w 4527226"/>
              <a:gd name="connsiteY1" fmla="*/ 5665908 h 6046908"/>
              <a:gd name="connsiteX2" fmla="*/ 511486 w 4527226"/>
              <a:gd name="connsiteY2" fmla="*/ 5612568 h 6046908"/>
              <a:gd name="connsiteX3" fmla="*/ 541966 w 4527226"/>
              <a:gd name="connsiteY3" fmla="*/ 5521128 h 6046908"/>
              <a:gd name="connsiteX4" fmla="*/ 564826 w 4527226"/>
              <a:gd name="connsiteY4" fmla="*/ 5353488 h 6046908"/>
              <a:gd name="connsiteX5" fmla="*/ 602926 w 4527226"/>
              <a:gd name="connsiteY5" fmla="*/ 5223948 h 6046908"/>
              <a:gd name="connsiteX6" fmla="*/ 625786 w 4527226"/>
              <a:gd name="connsiteY6" fmla="*/ 5178228 h 6046908"/>
              <a:gd name="connsiteX7" fmla="*/ 701986 w 4527226"/>
              <a:gd name="connsiteY7" fmla="*/ 5071548 h 6046908"/>
              <a:gd name="connsiteX8" fmla="*/ 717226 w 4527226"/>
              <a:gd name="connsiteY8" fmla="*/ 5063928 h 6046908"/>
              <a:gd name="connsiteX9" fmla="*/ 709606 w 4527226"/>
              <a:gd name="connsiteY9" fmla="*/ 5025828 h 6046908"/>
              <a:gd name="connsiteX10" fmla="*/ 701986 w 4527226"/>
              <a:gd name="connsiteY10" fmla="*/ 5002968 h 6046908"/>
              <a:gd name="connsiteX11" fmla="*/ 968686 w 4527226"/>
              <a:gd name="connsiteY11" fmla="*/ 4682928 h 6046908"/>
              <a:gd name="connsiteX12" fmla="*/ 961066 w 4527226"/>
              <a:gd name="connsiteY12" fmla="*/ 4644828 h 6046908"/>
              <a:gd name="connsiteX13" fmla="*/ 1342066 w 4527226"/>
              <a:gd name="connsiteY13" fmla="*/ 4172388 h 6046908"/>
              <a:gd name="connsiteX14" fmla="*/ 1258246 w 4527226"/>
              <a:gd name="connsiteY14" fmla="*/ 4012368 h 6046908"/>
              <a:gd name="connsiteX15" fmla="*/ 1204906 w 4527226"/>
              <a:gd name="connsiteY15" fmla="*/ 3928548 h 6046908"/>
              <a:gd name="connsiteX16" fmla="*/ 1174426 w 4527226"/>
              <a:gd name="connsiteY16" fmla="*/ 3768528 h 6046908"/>
              <a:gd name="connsiteX17" fmla="*/ 1151566 w 4527226"/>
              <a:gd name="connsiteY17" fmla="*/ 3699948 h 6046908"/>
              <a:gd name="connsiteX18" fmla="*/ 1143946 w 4527226"/>
              <a:gd name="connsiteY18" fmla="*/ 3669468 h 6046908"/>
              <a:gd name="connsiteX19" fmla="*/ 1067746 w 4527226"/>
              <a:gd name="connsiteY19" fmla="*/ 3661848 h 6046908"/>
              <a:gd name="connsiteX20" fmla="*/ 938206 w 4527226"/>
              <a:gd name="connsiteY20" fmla="*/ 3669468 h 6046908"/>
              <a:gd name="connsiteX21" fmla="*/ 831526 w 4527226"/>
              <a:gd name="connsiteY21" fmla="*/ 3692328 h 6046908"/>
              <a:gd name="connsiteX22" fmla="*/ 610546 w 4527226"/>
              <a:gd name="connsiteY22" fmla="*/ 3738048 h 6046908"/>
              <a:gd name="connsiteX23" fmla="*/ 389566 w 4527226"/>
              <a:gd name="connsiteY23" fmla="*/ 3638988 h 6046908"/>
              <a:gd name="connsiteX24" fmla="*/ 381946 w 4527226"/>
              <a:gd name="connsiteY24" fmla="*/ 3326568 h 6046908"/>
              <a:gd name="connsiteX25" fmla="*/ 420046 w 4527226"/>
              <a:gd name="connsiteY25" fmla="*/ 3227508 h 6046908"/>
              <a:gd name="connsiteX26" fmla="*/ 389566 w 4527226"/>
              <a:gd name="connsiteY26" fmla="*/ 3166548 h 6046908"/>
              <a:gd name="connsiteX27" fmla="*/ 351466 w 4527226"/>
              <a:gd name="connsiteY27" fmla="*/ 3105588 h 6046908"/>
              <a:gd name="connsiteX28" fmla="*/ 397186 w 4527226"/>
              <a:gd name="connsiteY28" fmla="*/ 3021768 h 6046908"/>
              <a:gd name="connsiteX29" fmla="*/ 488626 w 4527226"/>
              <a:gd name="connsiteY29" fmla="*/ 2998908 h 6046908"/>
              <a:gd name="connsiteX30" fmla="*/ 471956 w 4527226"/>
              <a:gd name="connsiteY30" fmla="*/ 2942709 h 6046908"/>
              <a:gd name="connsiteX31" fmla="*/ 435286 w 4527226"/>
              <a:gd name="connsiteY31" fmla="*/ 2930328 h 6046908"/>
              <a:gd name="connsiteX32" fmla="*/ 389566 w 4527226"/>
              <a:gd name="connsiteY32" fmla="*/ 2930328 h 6046908"/>
              <a:gd name="connsiteX33" fmla="*/ 314000 w 4527226"/>
              <a:gd name="connsiteY33" fmla="*/ 2893495 h 6046908"/>
              <a:gd name="connsiteX34" fmla="*/ 320986 w 4527226"/>
              <a:gd name="connsiteY34" fmla="*/ 2846508 h 6046908"/>
              <a:gd name="connsiteX35" fmla="*/ 328606 w 4527226"/>
              <a:gd name="connsiteY35" fmla="*/ 2793168 h 6046908"/>
              <a:gd name="connsiteX36" fmla="*/ 313366 w 4527226"/>
              <a:gd name="connsiteY36" fmla="*/ 2732208 h 6046908"/>
              <a:gd name="connsiteX37" fmla="*/ 267646 w 4527226"/>
              <a:gd name="connsiteY37" fmla="*/ 2671248 h 6046908"/>
              <a:gd name="connsiteX38" fmla="*/ 176206 w 4527226"/>
              <a:gd name="connsiteY38" fmla="*/ 2656008 h 6046908"/>
              <a:gd name="connsiteX39" fmla="*/ 54286 w 4527226"/>
              <a:gd name="connsiteY39" fmla="*/ 2610288 h 6046908"/>
              <a:gd name="connsiteX40" fmla="*/ 7931 w 4527226"/>
              <a:gd name="connsiteY40" fmla="*/ 2563298 h 6046908"/>
              <a:gd name="connsiteX41" fmla="*/ 8566 w 4527226"/>
              <a:gd name="connsiteY41" fmla="*/ 2488368 h 6046908"/>
              <a:gd name="connsiteX42" fmla="*/ 92386 w 4527226"/>
              <a:gd name="connsiteY42" fmla="*/ 2335968 h 6046908"/>
              <a:gd name="connsiteX43" fmla="*/ 221926 w 4527226"/>
              <a:gd name="connsiteY43" fmla="*/ 2175948 h 6046908"/>
              <a:gd name="connsiteX44" fmla="*/ 282886 w 4527226"/>
              <a:gd name="connsiteY44" fmla="*/ 2084508 h 6046908"/>
              <a:gd name="connsiteX45" fmla="*/ 328606 w 4527226"/>
              <a:gd name="connsiteY45" fmla="*/ 1977828 h 6046908"/>
              <a:gd name="connsiteX46" fmla="*/ 359086 w 4527226"/>
              <a:gd name="connsiteY46" fmla="*/ 1871148 h 6046908"/>
              <a:gd name="connsiteX47" fmla="*/ 374326 w 4527226"/>
              <a:gd name="connsiteY47" fmla="*/ 1810188 h 6046908"/>
              <a:gd name="connsiteX48" fmla="*/ 343846 w 4527226"/>
              <a:gd name="connsiteY48" fmla="*/ 1756848 h 6046908"/>
              <a:gd name="connsiteX49" fmla="*/ 328606 w 4527226"/>
              <a:gd name="connsiteY49" fmla="*/ 1680648 h 6046908"/>
              <a:gd name="connsiteX50" fmla="*/ 412426 w 4527226"/>
              <a:gd name="connsiteY50" fmla="*/ 1474908 h 6046908"/>
              <a:gd name="connsiteX51" fmla="*/ 442906 w 4527226"/>
              <a:gd name="connsiteY51" fmla="*/ 1307268 h 6046908"/>
              <a:gd name="connsiteX52" fmla="*/ 465766 w 4527226"/>
              <a:gd name="connsiteY52" fmla="*/ 1192968 h 6046908"/>
              <a:gd name="connsiteX53" fmla="*/ 503866 w 4527226"/>
              <a:gd name="connsiteY53" fmla="*/ 1055808 h 6046908"/>
              <a:gd name="connsiteX54" fmla="*/ 557206 w 4527226"/>
              <a:gd name="connsiteY54" fmla="*/ 888168 h 6046908"/>
              <a:gd name="connsiteX55" fmla="*/ 503866 w 4527226"/>
              <a:gd name="connsiteY55" fmla="*/ 888168 h 6046908"/>
              <a:gd name="connsiteX56" fmla="*/ 412426 w 4527226"/>
              <a:gd name="connsiteY56" fmla="*/ 834828 h 6046908"/>
              <a:gd name="connsiteX57" fmla="*/ 328606 w 4527226"/>
              <a:gd name="connsiteY57" fmla="*/ 789108 h 6046908"/>
              <a:gd name="connsiteX58" fmla="*/ 260026 w 4527226"/>
              <a:gd name="connsiteY58" fmla="*/ 773868 h 6046908"/>
              <a:gd name="connsiteX59" fmla="*/ 214306 w 4527226"/>
              <a:gd name="connsiteY59" fmla="*/ 751008 h 6046908"/>
              <a:gd name="connsiteX60" fmla="*/ 260026 w 4527226"/>
              <a:gd name="connsiteY60" fmla="*/ 674808 h 6046908"/>
              <a:gd name="connsiteX61" fmla="*/ 374326 w 4527226"/>
              <a:gd name="connsiteY61" fmla="*/ 606228 h 6046908"/>
              <a:gd name="connsiteX62" fmla="*/ 557206 w 4527226"/>
              <a:gd name="connsiteY62" fmla="*/ 507168 h 6046908"/>
              <a:gd name="connsiteX63" fmla="*/ 656266 w 4527226"/>
              <a:gd name="connsiteY63" fmla="*/ 423348 h 6046908"/>
              <a:gd name="connsiteX64" fmla="*/ 892486 w 4527226"/>
              <a:gd name="connsiteY64" fmla="*/ 232848 h 6046908"/>
              <a:gd name="connsiteX65" fmla="*/ 1174426 w 4527226"/>
              <a:gd name="connsiteY65" fmla="*/ 80448 h 6046908"/>
              <a:gd name="connsiteX66" fmla="*/ 1593526 w 4527226"/>
              <a:gd name="connsiteY66" fmla="*/ 11868 h 6046908"/>
              <a:gd name="connsiteX67" fmla="*/ 1944046 w 4527226"/>
              <a:gd name="connsiteY67" fmla="*/ 4248 h 6046908"/>
              <a:gd name="connsiteX68" fmla="*/ 2172646 w 4527226"/>
              <a:gd name="connsiteY68" fmla="*/ 4248 h 6046908"/>
              <a:gd name="connsiteX69" fmla="*/ 2393626 w 4527226"/>
              <a:gd name="connsiteY69" fmla="*/ 57588 h 6046908"/>
              <a:gd name="connsiteX70" fmla="*/ 2667946 w 4527226"/>
              <a:gd name="connsiteY70" fmla="*/ 133788 h 6046908"/>
              <a:gd name="connsiteX71" fmla="*/ 2820346 w 4527226"/>
              <a:gd name="connsiteY71" fmla="*/ 202368 h 6046908"/>
              <a:gd name="connsiteX72" fmla="*/ 3102286 w 4527226"/>
              <a:gd name="connsiteY72" fmla="*/ 400488 h 6046908"/>
              <a:gd name="connsiteX73" fmla="*/ 3285166 w 4527226"/>
              <a:gd name="connsiteY73" fmla="*/ 651948 h 6046908"/>
              <a:gd name="connsiteX74" fmla="*/ 3407086 w 4527226"/>
              <a:gd name="connsiteY74" fmla="*/ 918648 h 6046908"/>
              <a:gd name="connsiteX75" fmla="*/ 3475666 w 4527226"/>
              <a:gd name="connsiteY75" fmla="*/ 1238688 h 6046908"/>
              <a:gd name="connsiteX76" fmla="*/ 3506146 w 4527226"/>
              <a:gd name="connsiteY76" fmla="*/ 1543488 h 6046908"/>
              <a:gd name="connsiteX77" fmla="*/ 3506146 w 4527226"/>
              <a:gd name="connsiteY77" fmla="*/ 1962588 h 6046908"/>
              <a:gd name="connsiteX78" fmla="*/ 3338506 w 4527226"/>
              <a:gd name="connsiteY78" fmla="*/ 2305488 h 6046908"/>
              <a:gd name="connsiteX79" fmla="*/ 3254686 w 4527226"/>
              <a:gd name="connsiteY79" fmla="*/ 2473128 h 6046908"/>
              <a:gd name="connsiteX80" fmla="*/ 3132766 w 4527226"/>
              <a:gd name="connsiteY80" fmla="*/ 2663628 h 6046908"/>
              <a:gd name="connsiteX81" fmla="*/ 3071806 w 4527226"/>
              <a:gd name="connsiteY81" fmla="*/ 2838888 h 6046908"/>
              <a:gd name="connsiteX82" fmla="*/ 3064186 w 4527226"/>
              <a:gd name="connsiteY82" fmla="*/ 2915088 h 6046908"/>
              <a:gd name="connsiteX83" fmla="*/ 3018466 w 4527226"/>
              <a:gd name="connsiteY83" fmla="*/ 3014148 h 6046908"/>
              <a:gd name="connsiteX84" fmla="*/ 2980366 w 4527226"/>
              <a:gd name="connsiteY84" fmla="*/ 3082728 h 6046908"/>
              <a:gd name="connsiteX85" fmla="*/ 2957506 w 4527226"/>
              <a:gd name="connsiteY85" fmla="*/ 3120828 h 6046908"/>
              <a:gd name="connsiteX86" fmla="*/ 2957506 w 4527226"/>
              <a:gd name="connsiteY86" fmla="*/ 3555168 h 6046908"/>
              <a:gd name="connsiteX87" fmla="*/ 3010846 w 4527226"/>
              <a:gd name="connsiteY87" fmla="*/ 3539928 h 6046908"/>
              <a:gd name="connsiteX88" fmla="*/ 3109906 w 4527226"/>
              <a:gd name="connsiteY88" fmla="*/ 3570408 h 6046908"/>
              <a:gd name="connsiteX89" fmla="*/ 3140386 w 4527226"/>
              <a:gd name="connsiteY89" fmla="*/ 3631368 h 6046908"/>
              <a:gd name="connsiteX90" fmla="*/ 3117526 w 4527226"/>
              <a:gd name="connsiteY90" fmla="*/ 3738048 h 6046908"/>
              <a:gd name="connsiteX91" fmla="*/ 3125146 w 4527226"/>
              <a:gd name="connsiteY91" fmla="*/ 4103808 h 6046908"/>
              <a:gd name="connsiteX92" fmla="*/ 3163246 w 4527226"/>
              <a:gd name="connsiteY92" fmla="*/ 4157148 h 6046908"/>
              <a:gd name="connsiteX93" fmla="*/ 3201346 w 4527226"/>
              <a:gd name="connsiteY93" fmla="*/ 4164768 h 6046908"/>
              <a:gd name="connsiteX94" fmla="*/ 3231826 w 4527226"/>
              <a:gd name="connsiteY94" fmla="*/ 4172388 h 6046908"/>
              <a:gd name="connsiteX95" fmla="*/ 3285166 w 4527226"/>
              <a:gd name="connsiteY95" fmla="*/ 4294308 h 6046908"/>
              <a:gd name="connsiteX96" fmla="*/ 3300406 w 4527226"/>
              <a:gd name="connsiteY96" fmla="*/ 4347648 h 6046908"/>
              <a:gd name="connsiteX97" fmla="*/ 3330886 w 4527226"/>
              <a:gd name="connsiteY97" fmla="*/ 4408608 h 6046908"/>
              <a:gd name="connsiteX98" fmla="*/ 3551866 w 4527226"/>
              <a:gd name="connsiteY98" fmla="*/ 4644828 h 6046908"/>
              <a:gd name="connsiteX99" fmla="*/ 3887146 w 4527226"/>
              <a:gd name="connsiteY99" fmla="*/ 5025828 h 6046908"/>
              <a:gd name="connsiteX100" fmla="*/ 4100506 w 4527226"/>
              <a:gd name="connsiteY100" fmla="*/ 5300148 h 6046908"/>
              <a:gd name="connsiteX101" fmla="*/ 4367206 w 4527226"/>
              <a:gd name="connsiteY101" fmla="*/ 5726868 h 6046908"/>
              <a:gd name="connsiteX102" fmla="*/ 4527226 w 4527226"/>
              <a:gd name="connsiteY102" fmla="*/ 6046908 h 6046908"/>
              <a:gd name="connsiteX0" fmla="*/ 473386 w 4527226"/>
              <a:gd name="connsiteY0" fmla="*/ 5665908 h 6046908"/>
              <a:gd name="connsiteX1" fmla="*/ 511486 w 4527226"/>
              <a:gd name="connsiteY1" fmla="*/ 5612568 h 6046908"/>
              <a:gd name="connsiteX2" fmla="*/ 541966 w 4527226"/>
              <a:gd name="connsiteY2" fmla="*/ 5521128 h 6046908"/>
              <a:gd name="connsiteX3" fmla="*/ 564826 w 4527226"/>
              <a:gd name="connsiteY3" fmla="*/ 5353488 h 6046908"/>
              <a:gd name="connsiteX4" fmla="*/ 602926 w 4527226"/>
              <a:gd name="connsiteY4" fmla="*/ 5223948 h 6046908"/>
              <a:gd name="connsiteX5" fmla="*/ 625786 w 4527226"/>
              <a:gd name="connsiteY5" fmla="*/ 5178228 h 6046908"/>
              <a:gd name="connsiteX6" fmla="*/ 701986 w 4527226"/>
              <a:gd name="connsiteY6" fmla="*/ 5071548 h 6046908"/>
              <a:gd name="connsiteX7" fmla="*/ 717226 w 4527226"/>
              <a:gd name="connsiteY7" fmla="*/ 5063928 h 6046908"/>
              <a:gd name="connsiteX8" fmla="*/ 709606 w 4527226"/>
              <a:gd name="connsiteY8" fmla="*/ 5025828 h 6046908"/>
              <a:gd name="connsiteX9" fmla="*/ 701986 w 4527226"/>
              <a:gd name="connsiteY9" fmla="*/ 5002968 h 6046908"/>
              <a:gd name="connsiteX10" fmla="*/ 968686 w 4527226"/>
              <a:gd name="connsiteY10" fmla="*/ 4682928 h 6046908"/>
              <a:gd name="connsiteX11" fmla="*/ 961066 w 4527226"/>
              <a:gd name="connsiteY11" fmla="*/ 4644828 h 6046908"/>
              <a:gd name="connsiteX12" fmla="*/ 1342066 w 4527226"/>
              <a:gd name="connsiteY12" fmla="*/ 4172388 h 6046908"/>
              <a:gd name="connsiteX13" fmla="*/ 1258246 w 4527226"/>
              <a:gd name="connsiteY13" fmla="*/ 4012368 h 6046908"/>
              <a:gd name="connsiteX14" fmla="*/ 1204906 w 4527226"/>
              <a:gd name="connsiteY14" fmla="*/ 3928548 h 6046908"/>
              <a:gd name="connsiteX15" fmla="*/ 1174426 w 4527226"/>
              <a:gd name="connsiteY15" fmla="*/ 3768528 h 6046908"/>
              <a:gd name="connsiteX16" fmla="*/ 1151566 w 4527226"/>
              <a:gd name="connsiteY16" fmla="*/ 3699948 h 6046908"/>
              <a:gd name="connsiteX17" fmla="*/ 1143946 w 4527226"/>
              <a:gd name="connsiteY17" fmla="*/ 3669468 h 6046908"/>
              <a:gd name="connsiteX18" fmla="*/ 1067746 w 4527226"/>
              <a:gd name="connsiteY18" fmla="*/ 3661848 h 6046908"/>
              <a:gd name="connsiteX19" fmla="*/ 938206 w 4527226"/>
              <a:gd name="connsiteY19" fmla="*/ 3669468 h 6046908"/>
              <a:gd name="connsiteX20" fmla="*/ 831526 w 4527226"/>
              <a:gd name="connsiteY20" fmla="*/ 3692328 h 6046908"/>
              <a:gd name="connsiteX21" fmla="*/ 610546 w 4527226"/>
              <a:gd name="connsiteY21" fmla="*/ 3738048 h 6046908"/>
              <a:gd name="connsiteX22" fmla="*/ 389566 w 4527226"/>
              <a:gd name="connsiteY22" fmla="*/ 3638988 h 6046908"/>
              <a:gd name="connsiteX23" fmla="*/ 381946 w 4527226"/>
              <a:gd name="connsiteY23" fmla="*/ 3326568 h 6046908"/>
              <a:gd name="connsiteX24" fmla="*/ 420046 w 4527226"/>
              <a:gd name="connsiteY24" fmla="*/ 3227508 h 6046908"/>
              <a:gd name="connsiteX25" fmla="*/ 389566 w 4527226"/>
              <a:gd name="connsiteY25" fmla="*/ 3166548 h 6046908"/>
              <a:gd name="connsiteX26" fmla="*/ 351466 w 4527226"/>
              <a:gd name="connsiteY26" fmla="*/ 3105588 h 6046908"/>
              <a:gd name="connsiteX27" fmla="*/ 397186 w 4527226"/>
              <a:gd name="connsiteY27" fmla="*/ 3021768 h 6046908"/>
              <a:gd name="connsiteX28" fmla="*/ 488626 w 4527226"/>
              <a:gd name="connsiteY28" fmla="*/ 2998908 h 6046908"/>
              <a:gd name="connsiteX29" fmla="*/ 471956 w 4527226"/>
              <a:gd name="connsiteY29" fmla="*/ 2942709 h 6046908"/>
              <a:gd name="connsiteX30" fmla="*/ 435286 w 4527226"/>
              <a:gd name="connsiteY30" fmla="*/ 2930328 h 6046908"/>
              <a:gd name="connsiteX31" fmla="*/ 389566 w 4527226"/>
              <a:gd name="connsiteY31" fmla="*/ 2930328 h 6046908"/>
              <a:gd name="connsiteX32" fmla="*/ 314000 w 4527226"/>
              <a:gd name="connsiteY32" fmla="*/ 2893495 h 6046908"/>
              <a:gd name="connsiteX33" fmla="*/ 320986 w 4527226"/>
              <a:gd name="connsiteY33" fmla="*/ 2846508 h 6046908"/>
              <a:gd name="connsiteX34" fmla="*/ 328606 w 4527226"/>
              <a:gd name="connsiteY34" fmla="*/ 2793168 h 6046908"/>
              <a:gd name="connsiteX35" fmla="*/ 313366 w 4527226"/>
              <a:gd name="connsiteY35" fmla="*/ 2732208 h 6046908"/>
              <a:gd name="connsiteX36" fmla="*/ 267646 w 4527226"/>
              <a:gd name="connsiteY36" fmla="*/ 2671248 h 6046908"/>
              <a:gd name="connsiteX37" fmla="*/ 176206 w 4527226"/>
              <a:gd name="connsiteY37" fmla="*/ 2656008 h 6046908"/>
              <a:gd name="connsiteX38" fmla="*/ 54286 w 4527226"/>
              <a:gd name="connsiteY38" fmla="*/ 2610288 h 6046908"/>
              <a:gd name="connsiteX39" fmla="*/ 7931 w 4527226"/>
              <a:gd name="connsiteY39" fmla="*/ 2563298 h 6046908"/>
              <a:gd name="connsiteX40" fmla="*/ 8566 w 4527226"/>
              <a:gd name="connsiteY40" fmla="*/ 2488368 h 6046908"/>
              <a:gd name="connsiteX41" fmla="*/ 92386 w 4527226"/>
              <a:gd name="connsiteY41" fmla="*/ 2335968 h 6046908"/>
              <a:gd name="connsiteX42" fmla="*/ 221926 w 4527226"/>
              <a:gd name="connsiteY42" fmla="*/ 2175948 h 6046908"/>
              <a:gd name="connsiteX43" fmla="*/ 282886 w 4527226"/>
              <a:gd name="connsiteY43" fmla="*/ 2084508 h 6046908"/>
              <a:gd name="connsiteX44" fmla="*/ 328606 w 4527226"/>
              <a:gd name="connsiteY44" fmla="*/ 1977828 h 6046908"/>
              <a:gd name="connsiteX45" fmla="*/ 359086 w 4527226"/>
              <a:gd name="connsiteY45" fmla="*/ 1871148 h 6046908"/>
              <a:gd name="connsiteX46" fmla="*/ 374326 w 4527226"/>
              <a:gd name="connsiteY46" fmla="*/ 1810188 h 6046908"/>
              <a:gd name="connsiteX47" fmla="*/ 343846 w 4527226"/>
              <a:gd name="connsiteY47" fmla="*/ 1756848 h 6046908"/>
              <a:gd name="connsiteX48" fmla="*/ 328606 w 4527226"/>
              <a:gd name="connsiteY48" fmla="*/ 1680648 h 6046908"/>
              <a:gd name="connsiteX49" fmla="*/ 412426 w 4527226"/>
              <a:gd name="connsiteY49" fmla="*/ 1474908 h 6046908"/>
              <a:gd name="connsiteX50" fmla="*/ 442906 w 4527226"/>
              <a:gd name="connsiteY50" fmla="*/ 1307268 h 6046908"/>
              <a:gd name="connsiteX51" fmla="*/ 465766 w 4527226"/>
              <a:gd name="connsiteY51" fmla="*/ 1192968 h 6046908"/>
              <a:gd name="connsiteX52" fmla="*/ 503866 w 4527226"/>
              <a:gd name="connsiteY52" fmla="*/ 1055808 h 6046908"/>
              <a:gd name="connsiteX53" fmla="*/ 557206 w 4527226"/>
              <a:gd name="connsiteY53" fmla="*/ 888168 h 6046908"/>
              <a:gd name="connsiteX54" fmla="*/ 503866 w 4527226"/>
              <a:gd name="connsiteY54" fmla="*/ 888168 h 6046908"/>
              <a:gd name="connsiteX55" fmla="*/ 412426 w 4527226"/>
              <a:gd name="connsiteY55" fmla="*/ 834828 h 6046908"/>
              <a:gd name="connsiteX56" fmla="*/ 328606 w 4527226"/>
              <a:gd name="connsiteY56" fmla="*/ 789108 h 6046908"/>
              <a:gd name="connsiteX57" fmla="*/ 260026 w 4527226"/>
              <a:gd name="connsiteY57" fmla="*/ 773868 h 6046908"/>
              <a:gd name="connsiteX58" fmla="*/ 214306 w 4527226"/>
              <a:gd name="connsiteY58" fmla="*/ 751008 h 6046908"/>
              <a:gd name="connsiteX59" fmla="*/ 260026 w 4527226"/>
              <a:gd name="connsiteY59" fmla="*/ 674808 h 6046908"/>
              <a:gd name="connsiteX60" fmla="*/ 374326 w 4527226"/>
              <a:gd name="connsiteY60" fmla="*/ 606228 h 6046908"/>
              <a:gd name="connsiteX61" fmla="*/ 557206 w 4527226"/>
              <a:gd name="connsiteY61" fmla="*/ 507168 h 6046908"/>
              <a:gd name="connsiteX62" fmla="*/ 656266 w 4527226"/>
              <a:gd name="connsiteY62" fmla="*/ 423348 h 6046908"/>
              <a:gd name="connsiteX63" fmla="*/ 892486 w 4527226"/>
              <a:gd name="connsiteY63" fmla="*/ 232848 h 6046908"/>
              <a:gd name="connsiteX64" fmla="*/ 1174426 w 4527226"/>
              <a:gd name="connsiteY64" fmla="*/ 80448 h 6046908"/>
              <a:gd name="connsiteX65" fmla="*/ 1593526 w 4527226"/>
              <a:gd name="connsiteY65" fmla="*/ 11868 h 6046908"/>
              <a:gd name="connsiteX66" fmla="*/ 1944046 w 4527226"/>
              <a:gd name="connsiteY66" fmla="*/ 4248 h 6046908"/>
              <a:gd name="connsiteX67" fmla="*/ 2172646 w 4527226"/>
              <a:gd name="connsiteY67" fmla="*/ 4248 h 6046908"/>
              <a:gd name="connsiteX68" fmla="*/ 2393626 w 4527226"/>
              <a:gd name="connsiteY68" fmla="*/ 57588 h 6046908"/>
              <a:gd name="connsiteX69" fmla="*/ 2667946 w 4527226"/>
              <a:gd name="connsiteY69" fmla="*/ 133788 h 6046908"/>
              <a:gd name="connsiteX70" fmla="*/ 2820346 w 4527226"/>
              <a:gd name="connsiteY70" fmla="*/ 202368 h 6046908"/>
              <a:gd name="connsiteX71" fmla="*/ 3102286 w 4527226"/>
              <a:gd name="connsiteY71" fmla="*/ 400488 h 6046908"/>
              <a:gd name="connsiteX72" fmla="*/ 3285166 w 4527226"/>
              <a:gd name="connsiteY72" fmla="*/ 651948 h 6046908"/>
              <a:gd name="connsiteX73" fmla="*/ 3407086 w 4527226"/>
              <a:gd name="connsiteY73" fmla="*/ 918648 h 6046908"/>
              <a:gd name="connsiteX74" fmla="*/ 3475666 w 4527226"/>
              <a:gd name="connsiteY74" fmla="*/ 1238688 h 6046908"/>
              <a:gd name="connsiteX75" fmla="*/ 3506146 w 4527226"/>
              <a:gd name="connsiteY75" fmla="*/ 1543488 h 6046908"/>
              <a:gd name="connsiteX76" fmla="*/ 3506146 w 4527226"/>
              <a:gd name="connsiteY76" fmla="*/ 1962588 h 6046908"/>
              <a:gd name="connsiteX77" fmla="*/ 3338506 w 4527226"/>
              <a:gd name="connsiteY77" fmla="*/ 2305488 h 6046908"/>
              <a:gd name="connsiteX78" fmla="*/ 3254686 w 4527226"/>
              <a:gd name="connsiteY78" fmla="*/ 2473128 h 6046908"/>
              <a:gd name="connsiteX79" fmla="*/ 3132766 w 4527226"/>
              <a:gd name="connsiteY79" fmla="*/ 2663628 h 6046908"/>
              <a:gd name="connsiteX80" fmla="*/ 3071806 w 4527226"/>
              <a:gd name="connsiteY80" fmla="*/ 2838888 h 6046908"/>
              <a:gd name="connsiteX81" fmla="*/ 3064186 w 4527226"/>
              <a:gd name="connsiteY81" fmla="*/ 2915088 h 6046908"/>
              <a:gd name="connsiteX82" fmla="*/ 3018466 w 4527226"/>
              <a:gd name="connsiteY82" fmla="*/ 3014148 h 6046908"/>
              <a:gd name="connsiteX83" fmla="*/ 2980366 w 4527226"/>
              <a:gd name="connsiteY83" fmla="*/ 3082728 h 6046908"/>
              <a:gd name="connsiteX84" fmla="*/ 2957506 w 4527226"/>
              <a:gd name="connsiteY84" fmla="*/ 3120828 h 6046908"/>
              <a:gd name="connsiteX85" fmla="*/ 2957506 w 4527226"/>
              <a:gd name="connsiteY85" fmla="*/ 3555168 h 6046908"/>
              <a:gd name="connsiteX86" fmla="*/ 3010846 w 4527226"/>
              <a:gd name="connsiteY86" fmla="*/ 3539928 h 6046908"/>
              <a:gd name="connsiteX87" fmla="*/ 3109906 w 4527226"/>
              <a:gd name="connsiteY87" fmla="*/ 3570408 h 6046908"/>
              <a:gd name="connsiteX88" fmla="*/ 3140386 w 4527226"/>
              <a:gd name="connsiteY88" fmla="*/ 3631368 h 6046908"/>
              <a:gd name="connsiteX89" fmla="*/ 3117526 w 4527226"/>
              <a:gd name="connsiteY89" fmla="*/ 3738048 h 6046908"/>
              <a:gd name="connsiteX90" fmla="*/ 3125146 w 4527226"/>
              <a:gd name="connsiteY90" fmla="*/ 4103808 h 6046908"/>
              <a:gd name="connsiteX91" fmla="*/ 3163246 w 4527226"/>
              <a:gd name="connsiteY91" fmla="*/ 4157148 h 6046908"/>
              <a:gd name="connsiteX92" fmla="*/ 3201346 w 4527226"/>
              <a:gd name="connsiteY92" fmla="*/ 4164768 h 6046908"/>
              <a:gd name="connsiteX93" fmla="*/ 3231826 w 4527226"/>
              <a:gd name="connsiteY93" fmla="*/ 4172388 h 6046908"/>
              <a:gd name="connsiteX94" fmla="*/ 3285166 w 4527226"/>
              <a:gd name="connsiteY94" fmla="*/ 4294308 h 6046908"/>
              <a:gd name="connsiteX95" fmla="*/ 3300406 w 4527226"/>
              <a:gd name="connsiteY95" fmla="*/ 4347648 h 6046908"/>
              <a:gd name="connsiteX96" fmla="*/ 3330886 w 4527226"/>
              <a:gd name="connsiteY96" fmla="*/ 4408608 h 6046908"/>
              <a:gd name="connsiteX97" fmla="*/ 3551866 w 4527226"/>
              <a:gd name="connsiteY97" fmla="*/ 4644828 h 6046908"/>
              <a:gd name="connsiteX98" fmla="*/ 3887146 w 4527226"/>
              <a:gd name="connsiteY98" fmla="*/ 5025828 h 6046908"/>
              <a:gd name="connsiteX99" fmla="*/ 4100506 w 4527226"/>
              <a:gd name="connsiteY99" fmla="*/ 5300148 h 6046908"/>
              <a:gd name="connsiteX100" fmla="*/ 4367206 w 4527226"/>
              <a:gd name="connsiteY100" fmla="*/ 5726868 h 6046908"/>
              <a:gd name="connsiteX101" fmla="*/ 4527226 w 4527226"/>
              <a:gd name="connsiteY101" fmla="*/ 6046908 h 6046908"/>
              <a:gd name="connsiteX0" fmla="*/ 511486 w 4527226"/>
              <a:gd name="connsiteY0" fmla="*/ 5612568 h 6046908"/>
              <a:gd name="connsiteX1" fmla="*/ 541966 w 4527226"/>
              <a:gd name="connsiteY1" fmla="*/ 5521128 h 6046908"/>
              <a:gd name="connsiteX2" fmla="*/ 564826 w 4527226"/>
              <a:gd name="connsiteY2" fmla="*/ 5353488 h 6046908"/>
              <a:gd name="connsiteX3" fmla="*/ 602926 w 4527226"/>
              <a:gd name="connsiteY3" fmla="*/ 5223948 h 6046908"/>
              <a:gd name="connsiteX4" fmla="*/ 625786 w 4527226"/>
              <a:gd name="connsiteY4" fmla="*/ 5178228 h 6046908"/>
              <a:gd name="connsiteX5" fmla="*/ 701986 w 4527226"/>
              <a:gd name="connsiteY5" fmla="*/ 5071548 h 6046908"/>
              <a:gd name="connsiteX6" fmla="*/ 717226 w 4527226"/>
              <a:gd name="connsiteY6" fmla="*/ 5063928 h 6046908"/>
              <a:gd name="connsiteX7" fmla="*/ 709606 w 4527226"/>
              <a:gd name="connsiteY7" fmla="*/ 5025828 h 6046908"/>
              <a:gd name="connsiteX8" fmla="*/ 701986 w 4527226"/>
              <a:gd name="connsiteY8" fmla="*/ 5002968 h 6046908"/>
              <a:gd name="connsiteX9" fmla="*/ 968686 w 4527226"/>
              <a:gd name="connsiteY9" fmla="*/ 4682928 h 6046908"/>
              <a:gd name="connsiteX10" fmla="*/ 961066 w 4527226"/>
              <a:gd name="connsiteY10" fmla="*/ 4644828 h 6046908"/>
              <a:gd name="connsiteX11" fmla="*/ 1342066 w 4527226"/>
              <a:gd name="connsiteY11" fmla="*/ 4172388 h 6046908"/>
              <a:gd name="connsiteX12" fmla="*/ 1258246 w 4527226"/>
              <a:gd name="connsiteY12" fmla="*/ 4012368 h 6046908"/>
              <a:gd name="connsiteX13" fmla="*/ 1204906 w 4527226"/>
              <a:gd name="connsiteY13" fmla="*/ 3928548 h 6046908"/>
              <a:gd name="connsiteX14" fmla="*/ 1174426 w 4527226"/>
              <a:gd name="connsiteY14" fmla="*/ 3768528 h 6046908"/>
              <a:gd name="connsiteX15" fmla="*/ 1151566 w 4527226"/>
              <a:gd name="connsiteY15" fmla="*/ 3699948 h 6046908"/>
              <a:gd name="connsiteX16" fmla="*/ 1143946 w 4527226"/>
              <a:gd name="connsiteY16" fmla="*/ 3669468 h 6046908"/>
              <a:gd name="connsiteX17" fmla="*/ 1067746 w 4527226"/>
              <a:gd name="connsiteY17" fmla="*/ 3661848 h 6046908"/>
              <a:gd name="connsiteX18" fmla="*/ 938206 w 4527226"/>
              <a:gd name="connsiteY18" fmla="*/ 3669468 h 6046908"/>
              <a:gd name="connsiteX19" fmla="*/ 831526 w 4527226"/>
              <a:gd name="connsiteY19" fmla="*/ 3692328 h 6046908"/>
              <a:gd name="connsiteX20" fmla="*/ 610546 w 4527226"/>
              <a:gd name="connsiteY20" fmla="*/ 3738048 h 6046908"/>
              <a:gd name="connsiteX21" fmla="*/ 389566 w 4527226"/>
              <a:gd name="connsiteY21" fmla="*/ 3638988 h 6046908"/>
              <a:gd name="connsiteX22" fmla="*/ 381946 w 4527226"/>
              <a:gd name="connsiteY22" fmla="*/ 3326568 h 6046908"/>
              <a:gd name="connsiteX23" fmla="*/ 420046 w 4527226"/>
              <a:gd name="connsiteY23" fmla="*/ 3227508 h 6046908"/>
              <a:gd name="connsiteX24" fmla="*/ 389566 w 4527226"/>
              <a:gd name="connsiteY24" fmla="*/ 3166548 h 6046908"/>
              <a:gd name="connsiteX25" fmla="*/ 351466 w 4527226"/>
              <a:gd name="connsiteY25" fmla="*/ 3105588 h 6046908"/>
              <a:gd name="connsiteX26" fmla="*/ 397186 w 4527226"/>
              <a:gd name="connsiteY26" fmla="*/ 3021768 h 6046908"/>
              <a:gd name="connsiteX27" fmla="*/ 488626 w 4527226"/>
              <a:gd name="connsiteY27" fmla="*/ 2998908 h 6046908"/>
              <a:gd name="connsiteX28" fmla="*/ 471956 w 4527226"/>
              <a:gd name="connsiteY28" fmla="*/ 2942709 h 6046908"/>
              <a:gd name="connsiteX29" fmla="*/ 435286 w 4527226"/>
              <a:gd name="connsiteY29" fmla="*/ 2930328 h 6046908"/>
              <a:gd name="connsiteX30" fmla="*/ 389566 w 4527226"/>
              <a:gd name="connsiteY30" fmla="*/ 2930328 h 6046908"/>
              <a:gd name="connsiteX31" fmla="*/ 314000 w 4527226"/>
              <a:gd name="connsiteY31" fmla="*/ 2893495 h 6046908"/>
              <a:gd name="connsiteX32" fmla="*/ 320986 w 4527226"/>
              <a:gd name="connsiteY32" fmla="*/ 2846508 h 6046908"/>
              <a:gd name="connsiteX33" fmla="*/ 328606 w 4527226"/>
              <a:gd name="connsiteY33" fmla="*/ 2793168 h 6046908"/>
              <a:gd name="connsiteX34" fmla="*/ 313366 w 4527226"/>
              <a:gd name="connsiteY34" fmla="*/ 2732208 h 6046908"/>
              <a:gd name="connsiteX35" fmla="*/ 267646 w 4527226"/>
              <a:gd name="connsiteY35" fmla="*/ 2671248 h 6046908"/>
              <a:gd name="connsiteX36" fmla="*/ 176206 w 4527226"/>
              <a:gd name="connsiteY36" fmla="*/ 2656008 h 6046908"/>
              <a:gd name="connsiteX37" fmla="*/ 54286 w 4527226"/>
              <a:gd name="connsiteY37" fmla="*/ 2610288 h 6046908"/>
              <a:gd name="connsiteX38" fmla="*/ 7931 w 4527226"/>
              <a:gd name="connsiteY38" fmla="*/ 2563298 h 6046908"/>
              <a:gd name="connsiteX39" fmla="*/ 8566 w 4527226"/>
              <a:gd name="connsiteY39" fmla="*/ 2488368 h 6046908"/>
              <a:gd name="connsiteX40" fmla="*/ 92386 w 4527226"/>
              <a:gd name="connsiteY40" fmla="*/ 2335968 h 6046908"/>
              <a:gd name="connsiteX41" fmla="*/ 221926 w 4527226"/>
              <a:gd name="connsiteY41" fmla="*/ 2175948 h 6046908"/>
              <a:gd name="connsiteX42" fmla="*/ 282886 w 4527226"/>
              <a:gd name="connsiteY42" fmla="*/ 2084508 h 6046908"/>
              <a:gd name="connsiteX43" fmla="*/ 328606 w 4527226"/>
              <a:gd name="connsiteY43" fmla="*/ 1977828 h 6046908"/>
              <a:gd name="connsiteX44" fmla="*/ 359086 w 4527226"/>
              <a:gd name="connsiteY44" fmla="*/ 1871148 h 6046908"/>
              <a:gd name="connsiteX45" fmla="*/ 374326 w 4527226"/>
              <a:gd name="connsiteY45" fmla="*/ 1810188 h 6046908"/>
              <a:gd name="connsiteX46" fmla="*/ 343846 w 4527226"/>
              <a:gd name="connsiteY46" fmla="*/ 1756848 h 6046908"/>
              <a:gd name="connsiteX47" fmla="*/ 328606 w 4527226"/>
              <a:gd name="connsiteY47" fmla="*/ 1680648 h 6046908"/>
              <a:gd name="connsiteX48" fmla="*/ 412426 w 4527226"/>
              <a:gd name="connsiteY48" fmla="*/ 1474908 h 6046908"/>
              <a:gd name="connsiteX49" fmla="*/ 442906 w 4527226"/>
              <a:gd name="connsiteY49" fmla="*/ 1307268 h 6046908"/>
              <a:gd name="connsiteX50" fmla="*/ 465766 w 4527226"/>
              <a:gd name="connsiteY50" fmla="*/ 1192968 h 6046908"/>
              <a:gd name="connsiteX51" fmla="*/ 503866 w 4527226"/>
              <a:gd name="connsiteY51" fmla="*/ 1055808 h 6046908"/>
              <a:gd name="connsiteX52" fmla="*/ 557206 w 4527226"/>
              <a:gd name="connsiteY52" fmla="*/ 888168 h 6046908"/>
              <a:gd name="connsiteX53" fmla="*/ 503866 w 4527226"/>
              <a:gd name="connsiteY53" fmla="*/ 888168 h 6046908"/>
              <a:gd name="connsiteX54" fmla="*/ 412426 w 4527226"/>
              <a:gd name="connsiteY54" fmla="*/ 834828 h 6046908"/>
              <a:gd name="connsiteX55" fmla="*/ 328606 w 4527226"/>
              <a:gd name="connsiteY55" fmla="*/ 789108 h 6046908"/>
              <a:gd name="connsiteX56" fmla="*/ 260026 w 4527226"/>
              <a:gd name="connsiteY56" fmla="*/ 773868 h 6046908"/>
              <a:gd name="connsiteX57" fmla="*/ 214306 w 4527226"/>
              <a:gd name="connsiteY57" fmla="*/ 751008 h 6046908"/>
              <a:gd name="connsiteX58" fmla="*/ 260026 w 4527226"/>
              <a:gd name="connsiteY58" fmla="*/ 674808 h 6046908"/>
              <a:gd name="connsiteX59" fmla="*/ 374326 w 4527226"/>
              <a:gd name="connsiteY59" fmla="*/ 606228 h 6046908"/>
              <a:gd name="connsiteX60" fmla="*/ 557206 w 4527226"/>
              <a:gd name="connsiteY60" fmla="*/ 507168 h 6046908"/>
              <a:gd name="connsiteX61" fmla="*/ 656266 w 4527226"/>
              <a:gd name="connsiteY61" fmla="*/ 423348 h 6046908"/>
              <a:gd name="connsiteX62" fmla="*/ 892486 w 4527226"/>
              <a:gd name="connsiteY62" fmla="*/ 232848 h 6046908"/>
              <a:gd name="connsiteX63" fmla="*/ 1174426 w 4527226"/>
              <a:gd name="connsiteY63" fmla="*/ 80448 h 6046908"/>
              <a:gd name="connsiteX64" fmla="*/ 1593526 w 4527226"/>
              <a:gd name="connsiteY64" fmla="*/ 11868 h 6046908"/>
              <a:gd name="connsiteX65" fmla="*/ 1944046 w 4527226"/>
              <a:gd name="connsiteY65" fmla="*/ 4248 h 6046908"/>
              <a:gd name="connsiteX66" fmla="*/ 2172646 w 4527226"/>
              <a:gd name="connsiteY66" fmla="*/ 4248 h 6046908"/>
              <a:gd name="connsiteX67" fmla="*/ 2393626 w 4527226"/>
              <a:gd name="connsiteY67" fmla="*/ 57588 h 6046908"/>
              <a:gd name="connsiteX68" fmla="*/ 2667946 w 4527226"/>
              <a:gd name="connsiteY68" fmla="*/ 133788 h 6046908"/>
              <a:gd name="connsiteX69" fmla="*/ 2820346 w 4527226"/>
              <a:gd name="connsiteY69" fmla="*/ 202368 h 6046908"/>
              <a:gd name="connsiteX70" fmla="*/ 3102286 w 4527226"/>
              <a:gd name="connsiteY70" fmla="*/ 400488 h 6046908"/>
              <a:gd name="connsiteX71" fmla="*/ 3285166 w 4527226"/>
              <a:gd name="connsiteY71" fmla="*/ 651948 h 6046908"/>
              <a:gd name="connsiteX72" fmla="*/ 3407086 w 4527226"/>
              <a:gd name="connsiteY72" fmla="*/ 918648 h 6046908"/>
              <a:gd name="connsiteX73" fmla="*/ 3475666 w 4527226"/>
              <a:gd name="connsiteY73" fmla="*/ 1238688 h 6046908"/>
              <a:gd name="connsiteX74" fmla="*/ 3506146 w 4527226"/>
              <a:gd name="connsiteY74" fmla="*/ 1543488 h 6046908"/>
              <a:gd name="connsiteX75" fmla="*/ 3506146 w 4527226"/>
              <a:gd name="connsiteY75" fmla="*/ 1962588 h 6046908"/>
              <a:gd name="connsiteX76" fmla="*/ 3338506 w 4527226"/>
              <a:gd name="connsiteY76" fmla="*/ 2305488 h 6046908"/>
              <a:gd name="connsiteX77" fmla="*/ 3254686 w 4527226"/>
              <a:gd name="connsiteY77" fmla="*/ 2473128 h 6046908"/>
              <a:gd name="connsiteX78" fmla="*/ 3132766 w 4527226"/>
              <a:gd name="connsiteY78" fmla="*/ 2663628 h 6046908"/>
              <a:gd name="connsiteX79" fmla="*/ 3071806 w 4527226"/>
              <a:gd name="connsiteY79" fmla="*/ 2838888 h 6046908"/>
              <a:gd name="connsiteX80" fmla="*/ 3064186 w 4527226"/>
              <a:gd name="connsiteY80" fmla="*/ 2915088 h 6046908"/>
              <a:gd name="connsiteX81" fmla="*/ 3018466 w 4527226"/>
              <a:gd name="connsiteY81" fmla="*/ 3014148 h 6046908"/>
              <a:gd name="connsiteX82" fmla="*/ 2980366 w 4527226"/>
              <a:gd name="connsiteY82" fmla="*/ 3082728 h 6046908"/>
              <a:gd name="connsiteX83" fmla="*/ 2957506 w 4527226"/>
              <a:gd name="connsiteY83" fmla="*/ 3120828 h 6046908"/>
              <a:gd name="connsiteX84" fmla="*/ 2957506 w 4527226"/>
              <a:gd name="connsiteY84" fmla="*/ 3555168 h 6046908"/>
              <a:gd name="connsiteX85" fmla="*/ 3010846 w 4527226"/>
              <a:gd name="connsiteY85" fmla="*/ 3539928 h 6046908"/>
              <a:gd name="connsiteX86" fmla="*/ 3109906 w 4527226"/>
              <a:gd name="connsiteY86" fmla="*/ 3570408 h 6046908"/>
              <a:gd name="connsiteX87" fmla="*/ 3140386 w 4527226"/>
              <a:gd name="connsiteY87" fmla="*/ 3631368 h 6046908"/>
              <a:gd name="connsiteX88" fmla="*/ 3117526 w 4527226"/>
              <a:gd name="connsiteY88" fmla="*/ 3738048 h 6046908"/>
              <a:gd name="connsiteX89" fmla="*/ 3125146 w 4527226"/>
              <a:gd name="connsiteY89" fmla="*/ 4103808 h 6046908"/>
              <a:gd name="connsiteX90" fmla="*/ 3163246 w 4527226"/>
              <a:gd name="connsiteY90" fmla="*/ 4157148 h 6046908"/>
              <a:gd name="connsiteX91" fmla="*/ 3201346 w 4527226"/>
              <a:gd name="connsiteY91" fmla="*/ 4164768 h 6046908"/>
              <a:gd name="connsiteX92" fmla="*/ 3231826 w 4527226"/>
              <a:gd name="connsiteY92" fmla="*/ 4172388 h 6046908"/>
              <a:gd name="connsiteX93" fmla="*/ 3285166 w 4527226"/>
              <a:gd name="connsiteY93" fmla="*/ 4294308 h 6046908"/>
              <a:gd name="connsiteX94" fmla="*/ 3300406 w 4527226"/>
              <a:gd name="connsiteY94" fmla="*/ 4347648 h 6046908"/>
              <a:gd name="connsiteX95" fmla="*/ 3330886 w 4527226"/>
              <a:gd name="connsiteY95" fmla="*/ 4408608 h 6046908"/>
              <a:gd name="connsiteX96" fmla="*/ 3551866 w 4527226"/>
              <a:gd name="connsiteY96" fmla="*/ 4644828 h 6046908"/>
              <a:gd name="connsiteX97" fmla="*/ 3887146 w 4527226"/>
              <a:gd name="connsiteY97" fmla="*/ 5025828 h 6046908"/>
              <a:gd name="connsiteX98" fmla="*/ 4100506 w 4527226"/>
              <a:gd name="connsiteY98" fmla="*/ 5300148 h 6046908"/>
              <a:gd name="connsiteX99" fmla="*/ 4367206 w 4527226"/>
              <a:gd name="connsiteY99" fmla="*/ 5726868 h 6046908"/>
              <a:gd name="connsiteX100" fmla="*/ 4527226 w 4527226"/>
              <a:gd name="connsiteY100" fmla="*/ 6046908 h 6046908"/>
              <a:gd name="connsiteX0" fmla="*/ 541966 w 4527226"/>
              <a:gd name="connsiteY0" fmla="*/ 5521128 h 6046908"/>
              <a:gd name="connsiteX1" fmla="*/ 564826 w 4527226"/>
              <a:gd name="connsiteY1" fmla="*/ 5353488 h 6046908"/>
              <a:gd name="connsiteX2" fmla="*/ 602926 w 4527226"/>
              <a:gd name="connsiteY2" fmla="*/ 5223948 h 6046908"/>
              <a:gd name="connsiteX3" fmla="*/ 625786 w 4527226"/>
              <a:gd name="connsiteY3" fmla="*/ 5178228 h 6046908"/>
              <a:gd name="connsiteX4" fmla="*/ 701986 w 4527226"/>
              <a:gd name="connsiteY4" fmla="*/ 5071548 h 6046908"/>
              <a:gd name="connsiteX5" fmla="*/ 717226 w 4527226"/>
              <a:gd name="connsiteY5" fmla="*/ 5063928 h 6046908"/>
              <a:gd name="connsiteX6" fmla="*/ 709606 w 4527226"/>
              <a:gd name="connsiteY6" fmla="*/ 5025828 h 6046908"/>
              <a:gd name="connsiteX7" fmla="*/ 701986 w 4527226"/>
              <a:gd name="connsiteY7" fmla="*/ 5002968 h 6046908"/>
              <a:gd name="connsiteX8" fmla="*/ 968686 w 4527226"/>
              <a:gd name="connsiteY8" fmla="*/ 4682928 h 6046908"/>
              <a:gd name="connsiteX9" fmla="*/ 961066 w 4527226"/>
              <a:gd name="connsiteY9" fmla="*/ 4644828 h 6046908"/>
              <a:gd name="connsiteX10" fmla="*/ 1342066 w 4527226"/>
              <a:gd name="connsiteY10" fmla="*/ 4172388 h 6046908"/>
              <a:gd name="connsiteX11" fmla="*/ 1258246 w 4527226"/>
              <a:gd name="connsiteY11" fmla="*/ 4012368 h 6046908"/>
              <a:gd name="connsiteX12" fmla="*/ 1204906 w 4527226"/>
              <a:gd name="connsiteY12" fmla="*/ 3928548 h 6046908"/>
              <a:gd name="connsiteX13" fmla="*/ 1174426 w 4527226"/>
              <a:gd name="connsiteY13" fmla="*/ 3768528 h 6046908"/>
              <a:gd name="connsiteX14" fmla="*/ 1151566 w 4527226"/>
              <a:gd name="connsiteY14" fmla="*/ 3699948 h 6046908"/>
              <a:gd name="connsiteX15" fmla="*/ 1143946 w 4527226"/>
              <a:gd name="connsiteY15" fmla="*/ 3669468 h 6046908"/>
              <a:gd name="connsiteX16" fmla="*/ 1067746 w 4527226"/>
              <a:gd name="connsiteY16" fmla="*/ 3661848 h 6046908"/>
              <a:gd name="connsiteX17" fmla="*/ 938206 w 4527226"/>
              <a:gd name="connsiteY17" fmla="*/ 3669468 h 6046908"/>
              <a:gd name="connsiteX18" fmla="*/ 831526 w 4527226"/>
              <a:gd name="connsiteY18" fmla="*/ 3692328 h 6046908"/>
              <a:gd name="connsiteX19" fmla="*/ 610546 w 4527226"/>
              <a:gd name="connsiteY19" fmla="*/ 3738048 h 6046908"/>
              <a:gd name="connsiteX20" fmla="*/ 389566 w 4527226"/>
              <a:gd name="connsiteY20" fmla="*/ 3638988 h 6046908"/>
              <a:gd name="connsiteX21" fmla="*/ 381946 w 4527226"/>
              <a:gd name="connsiteY21" fmla="*/ 3326568 h 6046908"/>
              <a:gd name="connsiteX22" fmla="*/ 420046 w 4527226"/>
              <a:gd name="connsiteY22" fmla="*/ 3227508 h 6046908"/>
              <a:gd name="connsiteX23" fmla="*/ 389566 w 4527226"/>
              <a:gd name="connsiteY23" fmla="*/ 3166548 h 6046908"/>
              <a:gd name="connsiteX24" fmla="*/ 351466 w 4527226"/>
              <a:gd name="connsiteY24" fmla="*/ 3105588 h 6046908"/>
              <a:gd name="connsiteX25" fmla="*/ 397186 w 4527226"/>
              <a:gd name="connsiteY25" fmla="*/ 3021768 h 6046908"/>
              <a:gd name="connsiteX26" fmla="*/ 488626 w 4527226"/>
              <a:gd name="connsiteY26" fmla="*/ 2998908 h 6046908"/>
              <a:gd name="connsiteX27" fmla="*/ 471956 w 4527226"/>
              <a:gd name="connsiteY27" fmla="*/ 2942709 h 6046908"/>
              <a:gd name="connsiteX28" fmla="*/ 435286 w 4527226"/>
              <a:gd name="connsiteY28" fmla="*/ 2930328 h 6046908"/>
              <a:gd name="connsiteX29" fmla="*/ 389566 w 4527226"/>
              <a:gd name="connsiteY29" fmla="*/ 2930328 h 6046908"/>
              <a:gd name="connsiteX30" fmla="*/ 314000 w 4527226"/>
              <a:gd name="connsiteY30" fmla="*/ 2893495 h 6046908"/>
              <a:gd name="connsiteX31" fmla="*/ 320986 w 4527226"/>
              <a:gd name="connsiteY31" fmla="*/ 2846508 h 6046908"/>
              <a:gd name="connsiteX32" fmla="*/ 328606 w 4527226"/>
              <a:gd name="connsiteY32" fmla="*/ 2793168 h 6046908"/>
              <a:gd name="connsiteX33" fmla="*/ 313366 w 4527226"/>
              <a:gd name="connsiteY33" fmla="*/ 2732208 h 6046908"/>
              <a:gd name="connsiteX34" fmla="*/ 267646 w 4527226"/>
              <a:gd name="connsiteY34" fmla="*/ 2671248 h 6046908"/>
              <a:gd name="connsiteX35" fmla="*/ 176206 w 4527226"/>
              <a:gd name="connsiteY35" fmla="*/ 2656008 h 6046908"/>
              <a:gd name="connsiteX36" fmla="*/ 54286 w 4527226"/>
              <a:gd name="connsiteY36" fmla="*/ 2610288 h 6046908"/>
              <a:gd name="connsiteX37" fmla="*/ 7931 w 4527226"/>
              <a:gd name="connsiteY37" fmla="*/ 2563298 h 6046908"/>
              <a:gd name="connsiteX38" fmla="*/ 8566 w 4527226"/>
              <a:gd name="connsiteY38" fmla="*/ 2488368 h 6046908"/>
              <a:gd name="connsiteX39" fmla="*/ 92386 w 4527226"/>
              <a:gd name="connsiteY39" fmla="*/ 2335968 h 6046908"/>
              <a:gd name="connsiteX40" fmla="*/ 221926 w 4527226"/>
              <a:gd name="connsiteY40" fmla="*/ 2175948 h 6046908"/>
              <a:gd name="connsiteX41" fmla="*/ 282886 w 4527226"/>
              <a:gd name="connsiteY41" fmla="*/ 2084508 h 6046908"/>
              <a:gd name="connsiteX42" fmla="*/ 328606 w 4527226"/>
              <a:gd name="connsiteY42" fmla="*/ 1977828 h 6046908"/>
              <a:gd name="connsiteX43" fmla="*/ 359086 w 4527226"/>
              <a:gd name="connsiteY43" fmla="*/ 1871148 h 6046908"/>
              <a:gd name="connsiteX44" fmla="*/ 374326 w 4527226"/>
              <a:gd name="connsiteY44" fmla="*/ 1810188 h 6046908"/>
              <a:gd name="connsiteX45" fmla="*/ 343846 w 4527226"/>
              <a:gd name="connsiteY45" fmla="*/ 1756848 h 6046908"/>
              <a:gd name="connsiteX46" fmla="*/ 328606 w 4527226"/>
              <a:gd name="connsiteY46" fmla="*/ 1680648 h 6046908"/>
              <a:gd name="connsiteX47" fmla="*/ 412426 w 4527226"/>
              <a:gd name="connsiteY47" fmla="*/ 1474908 h 6046908"/>
              <a:gd name="connsiteX48" fmla="*/ 442906 w 4527226"/>
              <a:gd name="connsiteY48" fmla="*/ 1307268 h 6046908"/>
              <a:gd name="connsiteX49" fmla="*/ 465766 w 4527226"/>
              <a:gd name="connsiteY49" fmla="*/ 1192968 h 6046908"/>
              <a:gd name="connsiteX50" fmla="*/ 503866 w 4527226"/>
              <a:gd name="connsiteY50" fmla="*/ 1055808 h 6046908"/>
              <a:gd name="connsiteX51" fmla="*/ 557206 w 4527226"/>
              <a:gd name="connsiteY51" fmla="*/ 888168 h 6046908"/>
              <a:gd name="connsiteX52" fmla="*/ 503866 w 4527226"/>
              <a:gd name="connsiteY52" fmla="*/ 888168 h 6046908"/>
              <a:gd name="connsiteX53" fmla="*/ 412426 w 4527226"/>
              <a:gd name="connsiteY53" fmla="*/ 834828 h 6046908"/>
              <a:gd name="connsiteX54" fmla="*/ 328606 w 4527226"/>
              <a:gd name="connsiteY54" fmla="*/ 789108 h 6046908"/>
              <a:gd name="connsiteX55" fmla="*/ 260026 w 4527226"/>
              <a:gd name="connsiteY55" fmla="*/ 773868 h 6046908"/>
              <a:gd name="connsiteX56" fmla="*/ 214306 w 4527226"/>
              <a:gd name="connsiteY56" fmla="*/ 751008 h 6046908"/>
              <a:gd name="connsiteX57" fmla="*/ 260026 w 4527226"/>
              <a:gd name="connsiteY57" fmla="*/ 674808 h 6046908"/>
              <a:gd name="connsiteX58" fmla="*/ 374326 w 4527226"/>
              <a:gd name="connsiteY58" fmla="*/ 606228 h 6046908"/>
              <a:gd name="connsiteX59" fmla="*/ 557206 w 4527226"/>
              <a:gd name="connsiteY59" fmla="*/ 507168 h 6046908"/>
              <a:gd name="connsiteX60" fmla="*/ 656266 w 4527226"/>
              <a:gd name="connsiteY60" fmla="*/ 423348 h 6046908"/>
              <a:gd name="connsiteX61" fmla="*/ 892486 w 4527226"/>
              <a:gd name="connsiteY61" fmla="*/ 232848 h 6046908"/>
              <a:gd name="connsiteX62" fmla="*/ 1174426 w 4527226"/>
              <a:gd name="connsiteY62" fmla="*/ 80448 h 6046908"/>
              <a:gd name="connsiteX63" fmla="*/ 1593526 w 4527226"/>
              <a:gd name="connsiteY63" fmla="*/ 11868 h 6046908"/>
              <a:gd name="connsiteX64" fmla="*/ 1944046 w 4527226"/>
              <a:gd name="connsiteY64" fmla="*/ 4248 h 6046908"/>
              <a:gd name="connsiteX65" fmla="*/ 2172646 w 4527226"/>
              <a:gd name="connsiteY65" fmla="*/ 4248 h 6046908"/>
              <a:gd name="connsiteX66" fmla="*/ 2393626 w 4527226"/>
              <a:gd name="connsiteY66" fmla="*/ 57588 h 6046908"/>
              <a:gd name="connsiteX67" fmla="*/ 2667946 w 4527226"/>
              <a:gd name="connsiteY67" fmla="*/ 133788 h 6046908"/>
              <a:gd name="connsiteX68" fmla="*/ 2820346 w 4527226"/>
              <a:gd name="connsiteY68" fmla="*/ 202368 h 6046908"/>
              <a:gd name="connsiteX69" fmla="*/ 3102286 w 4527226"/>
              <a:gd name="connsiteY69" fmla="*/ 400488 h 6046908"/>
              <a:gd name="connsiteX70" fmla="*/ 3285166 w 4527226"/>
              <a:gd name="connsiteY70" fmla="*/ 651948 h 6046908"/>
              <a:gd name="connsiteX71" fmla="*/ 3407086 w 4527226"/>
              <a:gd name="connsiteY71" fmla="*/ 918648 h 6046908"/>
              <a:gd name="connsiteX72" fmla="*/ 3475666 w 4527226"/>
              <a:gd name="connsiteY72" fmla="*/ 1238688 h 6046908"/>
              <a:gd name="connsiteX73" fmla="*/ 3506146 w 4527226"/>
              <a:gd name="connsiteY73" fmla="*/ 1543488 h 6046908"/>
              <a:gd name="connsiteX74" fmla="*/ 3506146 w 4527226"/>
              <a:gd name="connsiteY74" fmla="*/ 1962588 h 6046908"/>
              <a:gd name="connsiteX75" fmla="*/ 3338506 w 4527226"/>
              <a:gd name="connsiteY75" fmla="*/ 2305488 h 6046908"/>
              <a:gd name="connsiteX76" fmla="*/ 3254686 w 4527226"/>
              <a:gd name="connsiteY76" fmla="*/ 2473128 h 6046908"/>
              <a:gd name="connsiteX77" fmla="*/ 3132766 w 4527226"/>
              <a:gd name="connsiteY77" fmla="*/ 2663628 h 6046908"/>
              <a:gd name="connsiteX78" fmla="*/ 3071806 w 4527226"/>
              <a:gd name="connsiteY78" fmla="*/ 2838888 h 6046908"/>
              <a:gd name="connsiteX79" fmla="*/ 3064186 w 4527226"/>
              <a:gd name="connsiteY79" fmla="*/ 2915088 h 6046908"/>
              <a:gd name="connsiteX80" fmla="*/ 3018466 w 4527226"/>
              <a:gd name="connsiteY80" fmla="*/ 3014148 h 6046908"/>
              <a:gd name="connsiteX81" fmla="*/ 2980366 w 4527226"/>
              <a:gd name="connsiteY81" fmla="*/ 3082728 h 6046908"/>
              <a:gd name="connsiteX82" fmla="*/ 2957506 w 4527226"/>
              <a:gd name="connsiteY82" fmla="*/ 3120828 h 6046908"/>
              <a:gd name="connsiteX83" fmla="*/ 2957506 w 4527226"/>
              <a:gd name="connsiteY83" fmla="*/ 3555168 h 6046908"/>
              <a:gd name="connsiteX84" fmla="*/ 3010846 w 4527226"/>
              <a:gd name="connsiteY84" fmla="*/ 3539928 h 6046908"/>
              <a:gd name="connsiteX85" fmla="*/ 3109906 w 4527226"/>
              <a:gd name="connsiteY85" fmla="*/ 3570408 h 6046908"/>
              <a:gd name="connsiteX86" fmla="*/ 3140386 w 4527226"/>
              <a:gd name="connsiteY86" fmla="*/ 3631368 h 6046908"/>
              <a:gd name="connsiteX87" fmla="*/ 3117526 w 4527226"/>
              <a:gd name="connsiteY87" fmla="*/ 3738048 h 6046908"/>
              <a:gd name="connsiteX88" fmla="*/ 3125146 w 4527226"/>
              <a:gd name="connsiteY88" fmla="*/ 4103808 h 6046908"/>
              <a:gd name="connsiteX89" fmla="*/ 3163246 w 4527226"/>
              <a:gd name="connsiteY89" fmla="*/ 4157148 h 6046908"/>
              <a:gd name="connsiteX90" fmla="*/ 3201346 w 4527226"/>
              <a:gd name="connsiteY90" fmla="*/ 4164768 h 6046908"/>
              <a:gd name="connsiteX91" fmla="*/ 3231826 w 4527226"/>
              <a:gd name="connsiteY91" fmla="*/ 4172388 h 6046908"/>
              <a:gd name="connsiteX92" fmla="*/ 3285166 w 4527226"/>
              <a:gd name="connsiteY92" fmla="*/ 4294308 h 6046908"/>
              <a:gd name="connsiteX93" fmla="*/ 3300406 w 4527226"/>
              <a:gd name="connsiteY93" fmla="*/ 4347648 h 6046908"/>
              <a:gd name="connsiteX94" fmla="*/ 3330886 w 4527226"/>
              <a:gd name="connsiteY94" fmla="*/ 4408608 h 6046908"/>
              <a:gd name="connsiteX95" fmla="*/ 3551866 w 4527226"/>
              <a:gd name="connsiteY95" fmla="*/ 4644828 h 6046908"/>
              <a:gd name="connsiteX96" fmla="*/ 3887146 w 4527226"/>
              <a:gd name="connsiteY96" fmla="*/ 5025828 h 6046908"/>
              <a:gd name="connsiteX97" fmla="*/ 4100506 w 4527226"/>
              <a:gd name="connsiteY97" fmla="*/ 5300148 h 6046908"/>
              <a:gd name="connsiteX98" fmla="*/ 4367206 w 4527226"/>
              <a:gd name="connsiteY98" fmla="*/ 5726868 h 6046908"/>
              <a:gd name="connsiteX99" fmla="*/ 4527226 w 4527226"/>
              <a:gd name="connsiteY99" fmla="*/ 6046908 h 6046908"/>
              <a:gd name="connsiteX0" fmla="*/ 564826 w 4527226"/>
              <a:gd name="connsiteY0" fmla="*/ 5353488 h 6046908"/>
              <a:gd name="connsiteX1" fmla="*/ 602926 w 4527226"/>
              <a:gd name="connsiteY1" fmla="*/ 5223948 h 6046908"/>
              <a:gd name="connsiteX2" fmla="*/ 625786 w 4527226"/>
              <a:gd name="connsiteY2" fmla="*/ 5178228 h 6046908"/>
              <a:gd name="connsiteX3" fmla="*/ 701986 w 4527226"/>
              <a:gd name="connsiteY3" fmla="*/ 5071548 h 6046908"/>
              <a:gd name="connsiteX4" fmla="*/ 717226 w 4527226"/>
              <a:gd name="connsiteY4" fmla="*/ 5063928 h 6046908"/>
              <a:gd name="connsiteX5" fmla="*/ 709606 w 4527226"/>
              <a:gd name="connsiteY5" fmla="*/ 5025828 h 6046908"/>
              <a:gd name="connsiteX6" fmla="*/ 701986 w 4527226"/>
              <a:gd name="connsiteY6" fmla="*/ 5002968 h 6046908"/>
              <a:gd name="connsiteX7" fmla="*/ 968686 w 4527226"/>
              <a:gd name="connsiteY7" fmla="*/ 4682928 h 6046908"/>
              <a:gd name="connsiteX8" fmla="*/ 961066 w 4527226"/>
              <a:gd name="connsiteY8" fmla="*/ 4644828 h 6046908"/>
              <a:gd name="connsiteX9" fmla="*/ 1342066 w 4527226"/>
              <a:gd name="connsiteY9" fmla="*/ 4172388 h 6046908"/>
              <a:gd name="connsiteX10" fmla="*/ 1258246 w 4527226"/>
              <a:gd name="connsiteY10" fmla="*/ 4012368 h 6046908"/>
              <a:gd name="connsiteX11" fmla="*/ 1204906 w 4527226"/>
              <a:gd name="connsiteY11" fmla="*/ 3928548 h 6046908"/>
              <a:gd name="connsiteX12" fmla="*/ 1174426 w 4527226"/>
              <a:gd name="connsiteY12" fmla="*/ 3768528 h 6046908"/>
              <a:gd name="connsiteX13" fmla="*/ 1151566 w 4527226"/>
              <a:gd name="connsiteY13" fmla="*/ 3699948 h 6046908"/>
              <a:gd name="connsiteX14" fmla="*/ 1143946 w 4527226"/>
              <a:gd name="connsiteY14" fmla="*/ 3669468 h 6046908"/>
              <a:gd name="connsiteX15" fmla="*/ 1067746 w 4527226"/>
              <a:gd name="connsiteY15" fmla="*/ 3661848 h 6046908"/>
              <a:gd name="connsiteX16" fmla="*/ 938206 w 4527226"/>
              <a:gd name="connsiteY16" fmla="*/ 3669468 h 6046908"/>
              <a:gd name="connsiteX17" fmla="*/ 831526 w 4527226"/>
              <a:gd name="connsiteY17" fmla="*/ 3692328 h 6046908"/>
              <a:gd name="connsiteX18" fmla="*/ 610546 w 4527226"/>
              <a:gd name="connsiteY18" fmla="*/ 3738048 h 6046908"/>
              <a:gd name="connsiteX19" fmla="*/ 389566 w 4527226"/>
              <a:gd name="connsiteY19" fmla="*/ 3638988 h 6046908"/>
              <a:gd name="connsiteX20" fmla="*/ 381946 w 4527226"/>
              <a:gd name="connsiteY20" fmla="*/ 3326568 h 6046908"/>
              <a:gd name="connsiteX21" fmla="*/ 420046 w 4527226"/>
              <a:gd name="connsiteY21" fmla="*/ 3227508 h 6046908"/>
              <a:gd name="connsiteX22" fmla="*/ 389566 w 4527226"/>
              <a:gd name="connsiteY22" fmla="*/ 3166548 h 6046908"/>
              <a:gd name="connsiteX23" fmla="*/ 351466 w 4527226"/>
              <a:gd name="connsiteY23" fmla="*/ 3105588 h 6046908"/>
              <a:gd name="connsiteX24" fmla="*/ 397186 w 4527226"/>
              <a:gd name="connsiteY24" fmla="*/ 3021768 h 6046908"/>
              <a:gd name="connsiteX25" fmla="*/ 488626 w 4527226"/>
              <a:gd name="connsiteY25" fmla="*/ 2998908 h 6046908"/>
              <a:gd name="connsiteX26" fmla="*/ 471956 w 4527226"/>
              <a:gd name="connsiteY26" fmla="*/ 2942709 h 6046908"/>
              <a:gd name="connsiteX27" fmla="*/ 435286 w 4527226"/>
              <a:gd name="connsiteY27" fmla="*/ 2930328 h 6046908"/>
              <a:gd name="connsiteX28" fmla="*/ 389566 w 4527226"/>
              <a:gd name="connsiteY28" fmla="*/ 2930328 h 6046908"/>
              <a:gd name="connsiteX29" fmla="*/ 314000 w 4527226"/>
              <a:gd name="connsiteY29" fmla="*/ 2893495 h 6046908"/>
              <a:gd name="connsiteX30" fmla="*/ 320986 w 4527226"/>
              <a:gd name="connsiteY30" fmla="*/ 2846508 h 6046908"/>
              <a:gd name="connsiteX31" fmla="*/ 328606 w 4527226"/>
              <a:gd name="connsiteY31" fmla="*/ 2793168 h 6046908"/>
              <a:gd name="connsiteX32" fmla="*/ 313366 w 4527226"/>
              <a:gd name="connsiteY32" fmla="*/ 2732208 h 6046908"/>
              <a:gd name="connsiteX33" fmla="*/ 267646 w 4527226"/>
              <a:gd name="connsiteY33" fmla="*/ 2671248 h 6046908"/>
              <a:gd name="connsiteX34" fmla="*/ 176206 w 4527226"/>
              <a:gd name="connsiteY34" fmla="*/ 2656008 h 6046908"/>
              <a:gd name="connsiteX35" fmla="*/ 54286 w 4527226"/>
              <a:gd name="connsiteY35" fmla="*/ 2610288 h 6046908"/>
              <a:gd name="connsiteX36" fmla="*/ 7931 w 4527226"/>
              <a:gd name="connsiteY36" fmla="*/ 2563298 h 6046908"/>
              <a:gd name="connsiteX37" fmla="*/ 8566 w 4527226"/>
              <a:gd name="connsiteY37" fmla="*/ 2488368 h 6046908"/>
              <a:gd name="connsiteX38" fmla="*/ 92386 w 4527226"/>
              <a:gd name="connsiteY38" fmla="*/ 2335968 h 6046908"/>
              <a:gd name="connsiteX39" fmla="*/ 221926 w 4527226"/>
              <a:gd name="connsiteY39" fmla="*/ 2175948 h 6046908"/>
              <a:gd name="connsiteX40" fmla="*/ 282886 w 4527226"/>
              <a:gd name="connsiteY40" fmla="*/ 2084508 h 6046908"/>
              <a:gd name="connsiteX41" fmla="*/ 328606 w 4527226"/>
              <a:gd name="connsiteY41" fmla="*/ 1977828 h 6046908"/>
              <a:gd name="connsiteX42" fmla="*/ 359086 w 4527226"/>
              <a:gd name="connsiteY42" fmla="*/ 1871148 h 6046908"/>
              <a:gd name="connsiteX43" fmla="*/ 374326 w 4527226"/>
              <a:gd name="connsiteY43" fmla="*/ 1810188 h 6046908"/>
              <a:gd name="connsiteX44" fmla="*/ 343846 w 4527226"/>
              <a:gd name="connsiteY44" fmla="*/ 1756848 h 6046908"/>
              <a:gd name="connsiteX45" fmla="*/ 328606 w 4527226"/>
              <a:gd name="connsiteY45" fmla="*/ 1680648 h 6046908"/>
              <a:gd name="connsiteX46" fmla="*/ 412426 w 4527226"/>
              <a:gd name="connsiteY46" fmla="*/ 1474908 h 6046908"/>
              <a:gd name="connsiteX47" fmla="*/ 442906 w 4527226"/>
              <a:gd name="connsiteY47" fmla="*/ 1307268 h 6046908"/>
              <a:gd name="connsiteX48" fmla="*/ 465766 w 4527226"/>
              <a:gd name="connsiteY48" fmla="*/ 1192968 h 6046908"/>
              <a:gd name="connsiteX49" fmla="*/ 503866 w 4527226"/>
              <a:gd name="connsiteY49" fmla="*/ 1055808 h 6046908"/>
              <a:gd name="connsiteX50" fmla="*/ 557206 w 4527226"/>
              <a:gd name="connsiteY50" fmla="*/ 888168 h 6046908"/>
              <a:gd name="connsiteX51" fmla="*/ 503866 w 4527226"/>
              <a:gd name="connsiteY51" fmla="*/ 888168 h 6046908"/>
              <a:gd name="connsiteX52" fmla="*/ 412426 w 4527226"/>
              <a:gd name="connsiteY52" fmla="*/ 834828 h 6046908"/>
              <a:gd name="connsiteX53" fmla="*/ 328606 w 4527226"/>
              <a:gd name="connsiteY53" fmla="*/ 789108 h 6046908"/>
              <a:gd name="connsiteX54" fmla="*/ 260026 w 4527226"/>
              <a:gd name="connsiteY54" fmla="*/ 773868 h 6046908"/>
              <a:gd name="connsiteX55" fmla="*/ 214306 w 4527226"/>
              <a:gd name="connsiteY55" fmla="*/ 751008 h 6046908"/>
              <a:gd name="connsiteX56" fmla="*/ 260026 w 4527226"/>
              <a:gd name="connsiteY56" fmla="*/ 674808 h 6046908"/>
              <a:gd name="connsiteX57" fmla="*/ 374326 w 4527226"/>
              <a:gd name="connsiteY57" fmla="*/ 606228 h 6046908"/>
              <a:gd name="connsiteX58" fmla="*/ 557206 w 4527226"/>
              <a:gd name="connsiteY58" fmla="*/ 507168 h 6046908"/>
              <a:gd name="connsiteX59" fmla="*/ 656266 w 4527226"/>
              <a:gd name="connsiteY59" fmla="*/ 423348 h 6046908"/>
              <a:gd name="connsiteX60" fmla="*/ 892486 w 4527226"/>
              <a:gd name="connsiteY60" fmla="*/ 232848 h 6046908"/>
              <a:gd name="connsiteX61" fmla="*/ 1174426 w 4527226"/>
              <a:gd name="connsiteY61" fmla="*/ 80448 h 6046908"/>
              <a:gd name="connsiteX62" fmla="*/ 1593526 w 4527226"/>
              <a:gd name="connsiteY62" fmla="*/ 11868 h 6046908"/>
              <a:gd name="connsiteX63" fmla="*/ 1944046 w 4527226"/>
              <a:gd name="connsiteY63" fmla="*/ 4248 h 6046908"/>
              <a:gd name="connsiteX64" fmla="*/ 2172646 w 4527226"/>
              <a:gd name="connsiteY64" fmla="*/ 4248 h 6046908"/>
              <a:gd name="connsiteX65" fmla="*/ 2393626 w 4527226"/>
              <a:gd name="connsiteY65" fmla="*/ 57588 h 6046908"/>
              <a:gd name="connsiteX66" fmla="*/ 2667946 w 4527226"/>
              <a:gd name="connsiteY66" fmla="*/ 133788 h 6046908"/>
              <a:gd name="connsiteX67" fmla="*/ 2820346 w 4527226"/>
              <a:gd name="connsiteY67" fmla="*/ 202368 h 6046908"/>
              <a:gd name="connsiteX68" fmla="*/ 3102286 w 4527226"/>
              <a:gd name="connsiteY68" fmla="*/ 400488 h 6046908"/>
              <a:gd name="connsiteX69" fmla="*/ 3285166 w 4527226"/>
              <a:gd name="connsiteY69" fmla="*/ 651948 h 6046908"/>
              <a:gd name="connsiteX70" fmla="*/ 3407086 w 4527226"/>
              <a:gd name="connsiteY70" fmla="*/ 918648 h 6046908"/>
              <a:gd name="connsiteX71" fmla="*/ 3475666 w 4527226"/>
              <a:gd name="connsiteY71" fmla="*/ 1238688 h 6046908"/>
              <a:gd name="connsiteX72" fmla="*/ 3506146 w 4527226"/>
              <a:gd name="connsiteY72" fmla="*/ 1543488 h 6046908"/>
              <a:gd name="connsiteX73" fmla="*/ 3506146 w 4527226"/>
              <a:gd name="connsiteY73" fmla="*/ 1962588 h 6046908"/>
              <a:gd name="connsiteX74" fmla="*/ 3338506 w 4527226"/>
              <a:gd name="connsiteY74" fmla="*/ 2305488 h 6046908"/>
              <a:gd name="connsiteX75" fmla="*/ 3254686 w 4527226"/>
              <a:gd name="connsiteY75" fmla="*/ 2473128 h 6046908"/>
              <a:gd name="connsiteX76" fmla="*/ 3132766 w 4527226"/>
              <a:gd name="connsiteY76" fmla="*/ 2663628 h 6046908"/>
              <a:gd name="connsiteX77" fmla="*/ 3071806 w 4527226"/>
              <a:gd name="connsiteY77" fmla="*/ 2838888 h 6046908"/>
              <a:gd name="connsiteX78" fmla="*/ 3064186 w 4527226"/>
              <a:gd name="connsiteY78" fmla="*/ 2915088 h 6046908"/>
              <a:gd name="connsiteX79" fmla="*/ 3018466 w 4527226"/>
              <a:gd name="connsiteY79" fmla="*/ 3014148 h 6046908"/>
              <a:gd name="connsiteX80" fmla="*/ 2980366 w 4527226"/>
              <a:gd name="connsiteY80" fmla="*/ 3082728 h 6046908"/>
              <a:gd name="connsiteX81" fmla="*/ 2957506 w 4527226"/>
              <a:gd name="connsiteY81" fmla="*/ 3120828 h 6046908"/>
              <a:gd name="connsiteX82" fmla="*/ 2957506 w 4527226"/>
              <a:gd name="connsiteY82" fmla="*/ 3555168 h 6046908"/>
              <a:gd name="connsiteX83" fmla="*/ 3010846 w 4527226"/>
              <a:gd name="connsiteY83" fmla="*/ 3539928 h 6046908"/>
              <a:gd name="connsiteX84" fmla="*/ 3109906 w 4527226"/>
              <a:gd name="connsiteY84" fmla="*/ 3570408 h 6046908"/>
              <a:gd name="connsiteX85" fmla="*/ 3140386 w 4527226"/>
              <a:gd name="connsiteY85" fmla="*/ 3631368 h 6046908"/>
              <a:gd name="connsiteX86" fmla="*/ 3117526 w 4527226"/>
              <a:gd name="connsiteY86" fmla="*/ 3738048 h 6046908"/>
              <a:gd name="connsiteX87" fmla="*/ 3125146 w 4527226"/>
              <a:gd name="connsiteY87" fmla="*/ 4103808 h 6046908"/>
              <a:gd name="connsiteX88" fmla="*/ 3163246 w 4527226"/>
              <a:gd name="connsiteY88" fmla="*/ 4157148 h 6046908"/>
              <a:gd name="connsiteX89" fmla="*/ 3201346 w 4527226"/>
              <a:gd name="connsiteY89" fmla="*/ 4164768 h 6046908"/>
              <a:gd name="connsiteX90" fmla="*/ 3231826 w 4527226"/>
              <a:gd name="connsiteY90" fmla="*/ 4172388 h 6046908"/>
              <a:gd name="connsiteX91" fmla="*/ 3285166 w 4527226"/>
              <a:gd name="connsiteY91" fmla="*/ 4294308 h 6046908"/>
              <a:gd name="connsiteX92" fmla="*/ 3300406 w 4527226"/>
              <a:gd name="connsiteY92" fmla="*/ 4347648 h 6046908"/>
              <a:gd name="connsiteX93" fmla="*/ 3330886 w 4527226"/>
              <a:gd name="connsiteY93" fmla="*/ 4408608 h 6046908"/>
              <a:gd name="connsiteX94" fmla="*/ 3551866 w 4527226"/>
              <a:gd name="connsiteY94" fmla="*/ 4644828 h 6046908"/>
              <a:gd name="connsiteX95" fmla="*/ 3887146 w 4527226"/>
              <a:gd name="connsiteY95" fmla="*/ 5025828 h 6046908"/>
              <a:gd name="connsiteX96" fmla="*/ 4100506 w 4527226"/>
              <a:gd name="connsiteY96" fmla="*/ 5300148 h 6046908"/>
              <a:gd name="connsiteX97" fmla="*/ 4367206 w 4527226"/>
              <a:gd name="connsiteY97" fmla="*/ 5726868 h 6046908"/>
              <a:gd name="connsiteX98" fmla="*/ 4527226 w 4527226"/>
              <a:gd name="connsiteY98" fmla="*/ 6046908 h 6046908"/>
              <a:gd name="connsiteX0" fmla="*/ 602926 w 4527226"/>
              <a:gd name="connsiteY0" fmla="*/ 5223948 h 6046908"/>
              <a:gd name="connsiteX1" fmla="*/ 625786 w 4527226"/>
              <a:gd name="connsiteY1" fmla="*/ 5178228 h 6046908"/>
              <a:gd name="connsiteX2" fmla="*/ 701986 w 4527226"/>
              <a:gd name="connsiteY2" fmla="*/ 5071548 h 6046908"/>
              <a:gd name="connsiteX3" fmla="*/ 717226 w 4527226"/>
              <a:gd name="connsiteY3" fmla="*/ 5063928 h 6046908"/>
              <a:gd name="connsiteX4" fmla="*/ 709606 w 4527226"/>
              <a:gd name="connsiteY4" fmla="*/ 5025828 h 6046908"/>
              <a:gd name="connsiteX5" fmla="*/ 701986 w 4527226"/>
              <a:gd name="connsiteY5" fmla="*/ 5002968 h 6046908"/>
              <a:gd name="connsiteX6" fmla="*/ 968686 w 4527226"/>
              <a:gd name="connsiteY6" fmla="*/ 4682928 h 6046908"/>
              <a:gd name="connsiteX7" fmla="*/ 961066 w 4527226"/>
              <a:gd name="connsiteY7" fmla="*/ 4644828 h 6046908"/>
              <a:gd name="connsiteX8" fmla="*/ 1342066 w 4527226"/>
              <a:gd name="connsiteY8" fmla="*/ 4172388 h 6046908"/>
              <a:gd name="connsiteX9" fmla="*/ 1258246 w 4527226"/>
              <a:gd name="connsiteY9" fmla="*/ 4012368 h 6046908"/>
              <a:gd name="connsiteX10" fmla="*/ 1204906 w 4527226"/>
              <a:gd name="connsiteY10" fmla="*/ 3928548 h 6046908"/>
              <a:gd name="connsiteX11" fmla="*/ 1174426 w 4527226"/>
              <a:gd name="connsiteY11" fmla="*/ 3768528 h 6046908"/>
              <a:gd name="connsiteX12" fmla="*/ 1151566 w 4527226"/>
              <a:gd name="connsiteY12" fmla="*/ 3699948 h 6046908"/>
              <a:gd name="connsiteX13" fmla="*/ 1143946 w 4527226"/>
              <a:gd name="connsiteY13" fmla="*/ 3669468 h 6046908"/>
              <a:gd name="connsiteX14" fmla="*/ 1067746 w 4527226"/>
              <a:gd name="connsiteY14" fmla="*/ 3661848 h 6046908"/>
              <a:gd name="connsiteX15" fmla="*/ 938206 w 4527226"/>
              <a:gd name="connsiteY15" fmla="*/ 3669468 h 6046908"/>
              <a:gd name="connsiteX16" fmla="*/ 831526 w 4527226"/>
              <a:gd name="connsiteY16" fmla="*/ 3692328 h 6046908"/>
              <a:gd name="connsiteX17" fmla="*/ 610546 w 4527226"/>
              <a:gd name="connsiteY17" fmla="*/ 3738048 h 6046908"/>
              <a:gd name="connsiteX18" fmla="*/ 389566 w 4527226"/>
              <a:gd name="connsiteY18" fmla="*/ 3638988 h 6046908"/>
              <a:gd name="connsiteX19" fmla="*/ 381946 w 4527226"/>
              <a:gd name="connsiteY19" fmla="*/ 3326568 h 6046908"/>
              <a:gd name="connsiteX20" fmla="*/ 420046 w 4527226"/>
              <a:gd name="connsiteY20" fmla="*/ 3227508 h 6046908"/>
              <a:gd name="connsiteX21" fmla="*/ 389566 w 4527226"/>
              <a:gd name="connsiteY21" fmla="*/ 3166548 h 6046908"/>
              <a:gd name="connsiteX22" fmla="*/ 351466 w 4527226"/>
              <a:gd name="connsiteY22" fmla="*/ 3105588 h 6046908"/>
              <a:gd name="connsiteX23" fmla="*/ 397186 w 4527226"/>
              <a:gd name="connsiteY23" fmla="*/ 3021768 h 6046908"/>
              <a:gd name="connsiteX24" fmla="*/ 488626 w 4527226"/>
              <a:gd name="connsiteY24" fmla="*/ 2998908 h 6046908"/>
              <a:gd name="connsiteX25" fmla="*/ 471956 w 4527226"/>
              <a:gd name="connsiteY25" fmla="*/ 2942709 h 6046908"/>
              <a:gd name="connsiteX26" fmla="*/ 435286 w 4527226"/>
              <a:gd name="connsiteY26" fmla="*/ 2930328 h 6046908"/>
              <a:gd name="connsiteX27" fmla="*/ 389566 w 4527226"/>
              <a:gd name="connsiteY27" fmla="*/ 2930328 h 6046908"/>
              <a:gd name="connsiteX28" fmla="*/ 314000 w 4527226"/>
              <a:gd name="connsiteY28" fmla="*/ 2893495 h 6046908"/>
              <a:gd name="connsiteX29" fmla="*/ 320986 w 4527226"/>
              <a:gd name="connsiteY29" fmla="*/ 2846508 h 6046908"/>
              <a:gd name="connsiteX30" fmla="*/ 328606 w 4527226"/>
              <a:gd name="connsiteY30" fmla="*/ 2793168 h 6046908"/>
              <a:gd name="connsiteX31" fmla="*/ 313366 w 4527226"/>
              <a:gd name="connsiteY31" fmla="*/ 2732208 h 6046908"/>
              <a:gd name="connsiteX32" fmla="*/ 267646 w 4527226"/>
              <a:gd name="connsiteY32" fmla="*/ 2671248 h 6046908"/>
              <a:gd name="connsiteX33" fmla="*/ 176206 w 4527226"/>
              <a:gd name="connsiteY33" fmla="*/ 2656008 h 6046908"/>
              <a:gd name="connsiteX34" fmla="*/ 54286 w 4527226"/>
              <a:gd name="connsiteY34" fmla="*/ 2610288 h 6046908"/>
              <a:gd name="connsiteX35" fmla="*/ 7931 w 4527226"/>
              <a:gd name="connsiteY35" fmla="*/ 2563298 h 6046908"/>
              <a:gd name="connsiteX36" fmla="*/ 8566 w 4527226"/>
              <a:gd name="connsiteY36" fmla="*/ 2488368 h 6046908"/>
              <a:gd name="connsiteX37" fmla="*/ 92386 w 4527226"/>
              <a:gd name="connsiteY37" fmla="*/ 2335968 h 6046908"/>
              <a:gd name="connsiteX38" fmla="*/ 221926 w 4527226"/>
              <a:gd name="connsiteY38" fmla="*/ 2175948 h 6046908"/>
              <a:gd name="connsiteX39" fmla="*/ 282886 w 4527226"/>
              <a:gd name="connsiteY39" fmla="*/ 2084508 h 6046908"/>
              <a:gd name="connsiteX40" fmla="*/ 328606 w 4527226"/>
              <a:gd name="connsiteY40" fmla="*/ 1977828 h 6046908"/>
              <a:gd name="connsiteX41" fmla="*/ 359086 w 4527226"/>
              <a:gd name="connsiteY41" fmla="*/ 1871148 h 6046908"/>
              <a:gd name="connsiteX42" fmla="*/ 374326 w 4527226"/>
              <a:gd name="connsiteY42" fmla="*/ 1810188 h 6046908"/>
              <a:gd name="connsiteX43" fmla="*/ 343846 w 4527226"/>
              <a:gd name="connsiteY43" fmla="*/ 1756848 h 6046908"/>
              <a:gd name="connsiteX44" fmla="*/ 328606 w 4527226"/>
              <a:gd name="connsiteY44" fmla="*/ 1680648 h 6046908"/>
              <a:gd name="connsiteX45" fmla="*/ 412426 w 4527226"/>
              <a:gd name="connsiteY45" fmla="*/ 1474908 h 6046908"/>
              <a:gd name="connsiteX46" fmla="*/ 442906 w 4527226"/>
              <a:gd name="connsiteY46" fmla="*/ 1307268 h 6046908"/>
              <a:gd name="connsiteX47" fmla="*/ 465766 w 4527226"/>
              <a:gd name="connsiteY47" fmla="*/ 1192968 h 6046908"/>
              <a:gd name="connsiteX48" fmla="*/ 503866 w 4527226"/>
              <a:gd name="connsiteY48" fmla="*/ 1055808 h 6046908"/>
              <a:gd name="connsiteX49" fmla="*/ 557206 w 4527226"/>
              <a:gd name="connsiteY49" fmla="*/ 888168 h 6046908"/>
              <a:gd name="connsiteX50" fmla="*/ 503866 w 4527226"/>
              <a:gd name="connsiteY50" fmla="*/ 888168 h 6046908"/>
              <a:gd name="connsiteX51" fmla="*/ 412426 w 4527226"/>
              <a:gd name="connsiteY51" fmla="*/ 834828 h 6046908"/>
              <a:gd name="connsiteX52" fmla="*/ 328606 w 4527226"/>
              <a:gd name="connsiteY52" fmla="*/ 789108 h 6046908"/>
              <a:gd name="connsiteX53" fmla="*/ 260026 w 4527226"/>
              <a:gd name="connsiteY53" fmla="*/ 773868 h 6046908"/>
              <a:gd name="connsiteX54" fmla="*/ 214306 w 4527226"/>
              <a:gd name="connsiteY54" fmla="*/ 751008 h 6046908"/>
              <a:gd name="connsiteX55" fmla="*/ 260026 w 4527226"/>
              <a:gd name="connsiteY55" fmla="*/ 674808 h 6046908"/>
              <a:gd name="connsiteX56" fmla="*/ 374326 w 4527226"/>
              <a:gd name="connsiteY56" fmla="*/ 606228 h 6046908"/>
              <a:gd name="connsiteX57" fmla="*/ 557206 w 4527226"/>
              <a:gd name="connsiteY57" fmla="*/ 507168 h 6046908"/>
              <a:gd name="connsiteX58" fmla="*/ 656266 w 4527226"/>
              <a:gd name="connsiteY58" fmla="*/ 423348 h 6046908"/>
              <a:gd name="connsiteX59" fmla="*/ 892486 w 4527226"/>
              <a:gd name="connsiteY59" fmla="*/ 232848 h 6046908"/>
              <a:gd name="connsiteX60" fmla="*/ 1174426 w 4527226"/>
              <a:gd name="connsiteY60" fmla="*/ 80448 h 6046908"/>
              <a:gd name="connsiteX61" fmla="*/ 1593526 w 4527226"/>
              <a:gd name="connsiteY61" fmla="*/ 11868 h 6046908"/>
              <a:gd name="connsiteX62" fmla="*/ 1944046 w 4527226"/>
              <a:gd name="connsiteY62" fmla="*/ 4248 h 6046908"/>
              <a:gd name="connsiteX63" fmla="*/ 2172646 w 4527226"/>
              <a:gd name="connsiteY63" fmla="*/ 4248 h 6046908"/>
              <a:gd name="connsiteX64" fmla="*/ 2393626 w 4527226"/>
              <a:gd name="connsiteY64" fmla="*/ 57588 h 6046908"/>
              <a:gd name="connsiteX65" fmla="*/ 2667946 w 4527226"/>
              <a:gd name="connsiteY65" fmla="*/ 133788 h 6046908"/>
              <a:gd name="connsiteX66" fmla="*/ 2820346 w 4527226"/>
              <a:gd name="connsiteY66" fmla="*/ 202368 h 6046908"/>
              <a:gd name="connsiteX67" fmla="*/ 3102286 w 4527226"/>
              <a:gd name="connsiteY67" fmla="*/ 400488 h 6046908"/>
              <a:gd name="connsiteX68" fmla="*/ 3285166 w 4527226"/>
              <a:gd name="connsiteY68" fmla="*/ 651948 h 6046908"/>
              <a:gd name="connsiteX69" fmla="*/ 3407086 w 4527226"/>
              <a:gd name="connsiteY69" fmla="*/ 918648 h 6046908"/>
              <a:gd name="connsiteX70" fmla="*/ 3475666 w 4527226"/>
              <a:gd name="connsiteY70" fmla="*/ 1238688 h 6046908"/>
              <a:gd name="connsiteX71" fmla="*/ 3506146 w 4527226"/>
              <a:gd name="connsiteY71" fmla="*/ 1543488 h 6046908"/>
              <a:gd name="connsiteX72" fmla="*/ 3506146 w 4527226"/>
              <a:gd name="connsiteY72" fmla="*/ 1962588 h 6046908"/>
              <a:gd name="connsiteX73" fmla="*/ 3338506 w 4527226"/>
              <a:gd name="connsiteY73" fmla="*/ 2305488 h 6046908"/>
              <a:gd name="connsiteX74" fmla="*/ 3254686 w 4527226"/>
              <a:gd name="connsiteY74" fmla="*/ 2473128 h 6046908"/>
              <a:gd name="connsiteX75" fmla="*/ 3132766 w 4527226"/>
              <a:gd name="connsiteY75" fmla="*/ 2663628 h 6046908"/>
              <a:gd name="connsiteX76" fmla="*/ 3071806 w 4527226"/>
              <a:gd name="connsiteY76" fmla="*/ 2838888 h 6046908"/>
              <a:gd name="connsiteX77" fmla="*/ 3064186 w 4527226"/>
              <a:gd name="connsiteY77" fmla="*/ 2915088 h 6046908"/>
              <a:gd name="connsiteX78" fmla="*/ 3018466 w 4527226"/>
              <a:gd name="connsiteY78" fmla="*/ 3014148 h 6046908"/>
              <a:gd name="connsiteX79" fmla="*/ 2980366 w 4527226"/>
              <a:gd name="connsiteY79" fmla="*/ 3082728 h 6046908"/>
              <a:gd name="connsiteX80" fmla="*/ 2957506 w 4527226"/>
              <a:gd name="connsiteY80" fmla="*/ 3120828 h 6046908"/>
              <a:gd name="connsiteX81" fmla="*/ 2957506 w 4527226"/>
              <a:gd name="connsiteY81" fmla="*/ 3555168 h 6046908"/>
              <a:gd name="connsiteX82" fmla="*/ 3010846 w 4527226"/>
              <a:gd name="connsiteY82" fmla="*/ 3539928 h 6046908"/>
              <a:gd name="connsiteX83" fmla="*/ 3109906 w 4527226"/>
              <a:gd name="connsiteY83" fmla="*/ 3570408 h 6046908"/>
              <a:gd name="connsiteX84" fmla="*/ 3140386 w 4527226"/>
              <a:gd name="connsiteY84" fmla="*/ 3631368 h 6046908"/>
              <a:gd name="connsiteX85" fmla="*/ 3117526 w 4527226"/>
              <a:gd name="connsiteY85" fmla="*/ 3738048 h 6046908"/>
              <a:gd name="connsiteX86" fmla="*/ 3125146 w 4527226"/>
              <a:gd name="connsiteY86" fmla="*/ 4103808 h 6046908"/>
              <a:gd name="connsiteX87" fmla="*/ 3163246 w 4527226"/>
              <a:gd name="connsiteY87" fmla="*/ 4157148 h 6046908"/>
              <a:gd name="connsiteX88" fmla="*/ 3201346 w 4527226"/>
              <a:gd name="connsiteY88" fmla="*/ 4164768 h 6046908"/>
              <a:gd name="connsiteX89" fmla="*/ 3231826 w 4527226"/>
              <a:gd name="connsiteY89" fmla="*/ 4172388 h 6046908"/>
              <a:gd name="connsiteX90" fmla="*/ 3285166 w 4527226"/>
              <a:gd name="connsiteY90" fmla="*/ 4294308 h 6046908"/>
              <a:gd name="connsiteX91" fmla="*/ 3300406 w 4527226"/>
              <a:gd name="connsiteY91" fmla="*/ 4347648 h 6046908"/>
              <a:gd name="connsiteX92" fmla="*/ 3330886 w 4527226"/>
              <a:gd name="connsiteY92" fmla="*/ 4408608 h 6046908"/>
              <a:gd name="connsiteX93" fmla="*/ 3551866 w 4527226"/>
              <a:gd name="connsiteY93" fmla="*/ 4644828 h 6046908"/>
              <a:gd name="connsiteX94" fmla="*/ 3887146 w 4527226"/>
              <a:gd name="connsiteY94" fmla="*/ 5025828 h 6046908"/>
              <a:gd name="connsiteX95" fmla="*/ 4100506 w 4527226"/>
              <a:gd name="connsiteY95" fmla="*/ 5300148 h 6046908"/>
              <a:gd name="connsiteX96" fmla="*/ 4367206 w 4527226"/>
              <a:gd name="connsiteY96" fmla="*/ 5726868 h 6046908"/>
              <a:gd name="connsiteX97" fmla="*/ 4527226 w 4527226"/>
              <a:gd name="connsiteY97" fmla="*/ 6046908 h 6046908"/>
              <a:gd name="connsiteX0" fmla="*/ 625786 w 4527226"/>
              <a:gd name="connsiteY0" fmla="*/ 5178228 h 6046908"/>
              <a:gd name="connsiteX1" fmla="*/ 701986 w 4527226"/>
              <a:gd name="connsiteY1" fmla="*/ 5071548 h 6046908"/>
              <a:gd name="connsiteX2" fmla="*/ 717226 w 4527226"/>
              <a:gd name="connsiteY2" fmla="*/ 5063928 h 6046908"/>
              <a:gd name="connsiteX3" fmla="*/ 709606 w 4527226"/>
              <a:gd name="connsiteY3" fmla="*/ 5025828 h 6046908"/>
              <a:gd name="connsiteX4" fmla="*/ 701986 w 4527226"/>
              <a:gd name="connsiteY4" fmla="*/ 5002968 h 6046908"/>
              <a:gd name="connsiteX5" fmla="*/ 968686 w 4527226"/>
              <a:gd name="connsiteY5" fmla="*/ 4682928 h 6046908"/>
              <a:gd name="connsiteX6" fmla="*/ 961066 w 4527226"/>
              <a:gd name="connsiteY6" fmla="*/ 4644828 h 6046908"/>
              <a:gd name="connsiteX7" fmla="*/ 1342066 w 4527226"/>
              <a:gd name="connsiteY7" fmla="*/ 4172388 h 6046908"/>
              <a:gd name="connsiteX8" fmla="*/ 1258246 w 4527226"/>
              <a:gd name="connsiteY8" fmla="*/ 4012368 h 6046908"/>
              <a:gd name="connsiteX9" fmla="*/ 1204906 w 4527226"/>
              <a:gd name="connsiteY9" fmla="*/ 3928548 h 6046908"/>
              <a:gd name="connsiteX10" fmla="*/ 1174426 w 4527226"/>
              <a:gd name="connsiteY10" fmla="*/ 3768528 h 6046908"/>
              <a:gd name="connsiteX11" fmla="*/ 1151566 w 4527226"/>
              <a:gd name="connsiteY11" fmla="*/ 3699948 h 6046908"/>
              <a:gd name="connsiteX12" fmla="*/ 1143946 w 4527226"/>
              <a:gd name="connsiteY12" fmla="*/ 3669468 h 6046908"/>
              <a:gd name="connsiteX13" fmla="*/ 1067746 w 4527226"/>
              <a:gd name="connsiteY13" fmla="*/ 3661848 h 6046908"/>
              <a:gd name="connsiteX14" fmla="*/ 938206 w 4527226"/>
              <a:gd name="connsiteY14" fmla="*/ 3669468 h 6046908"/>
              <a:gd name="connsiteX15" fmla="*/ 831526 w 4527226"/>
              <a:gd name="connsiteY15" fmla="*/ 3692328 h 6046908"/>
              <a:gd name="connsiteX16" fmla="*/ 610546 w 4527226"/>
              <a:gd name="connsiteY16" fmla="*/ 3738048 h 6046908"/>
              <a:gd name="connsiteX17" fmla="*/ 389566 w 4527226"/>
              <a:gd name="connsiteY17" fmla="*/ 3638988 h 6046908"/>
              <a:gd name="connsiteX18" fmla="*/ 381946 w 4527226"/>
              <a:gd name="connsiteY18" fmla="*/ 3326568 h 6046908"/>
              <a:gd name="connsiteX19" fmla="*/ 420046 w 4527226"/>
              <a:gd name="connsiteY19" fmla="*/ 3227508 h 6046908"/>
              <a:gd name="connsiteX20" fmla="*/ 389566 w 4527226"/>
              <a:gd name="connsiteY20" fmla="*/ 3166548 h 6046908"/>
              <a:gd name="connsiteX21" fmla="*/ 351466 w 4527226"/>
              <a:gd name="connsiteY21" fmla="*/ 3105588 h 6046908"/>
              <a:gd name="connsiteX22" fmla="*/ 397186 w 4527226"/>
              <a:gd name="connsiteY22" fmla="*/ 3021768 h 6046908"/>
              <a:gd name="connsiteX23" fmla="*/ 488626 w 4527226"/>
              <a:gd name="connsiteY23" fmla="*/ 2998908 h 6046908"/>
              <a:gd name="connsiteX24" fmla="*/ 471956 w 4527226"/>
              <a:gd name="connsiteY24" fmla="*/ 2942709 h 6046908"/>
              <a:gd name="connsiteX25" fmla="*/ 435286 w 4527226"/>
              <a:gd name="connsiteY25" fmla="*/ 2930328 h 6046908"/>
              <a:gd name="connsiteX26" fmla="*/ 389566 w 4527226"/>
              <a:gd name="connsiteY26" fmla="*/ 2930328 h 6046908"/>
              <a:gd name="connsiteX27" fmla="*/ 314000 w 4527226"/>
              <a:gd name="connsiteY27" fmla="*/ 2893495 h 6046908"/>
              <a:gd name="connsiteX28" fmla="*/ 320986 w 4527226"/>
              <a:gd name="connsiteY28" fmla="*/ 2846508 h 6046908"/>
              <a:gd name="connsiteX29" fmla="*/ 328606 w 4527226"/>
              <a:gd name="connsiteY29" fmla="*/ 2793168 h 6046908"/>
              <a:gd name="connsiteX30" fmla="*/ 313366 w 4527226"/>
              <a:gd name="connsiteY30" fmla="*/ 2732208 h 6046908"/>
              <a:gd name="connsiteX31" fmla="*/ 267646 w 4527226"/>
              <a:gd name="connsiteY31" fmla="*/ 2671248 h 6046908"/>
              <a:gd name="connsiteX32" fmla="*/ 176206 w 4527226"/>
              <a:gd name="connsiteY32" fmla="*/ 2656008 h 6046908"/>
              <a:gd name="connsiteX33" fmla="*/ 54286 w 4527226"/>
              <a:gd name="connsiteY33" fmla="*/ 2610288 h 6046908"/>
              <a:gd name="connsiteX34" fmla="*/ 7931 w 4527226"/>
              <a:gd name="connsiteY34" fmla="*/ 2563298 h 6046908"/>
              <a:gd name="connsiteX35" fmla="*/ 8566 w 4527226"/>
              <a:gd name="connsiteY35" fmla="*/ 2488368 h 6046908"/>
              <a:gd name="connsiteX36" fmla="*/ 92386 w 4527226"/>
              <a:gd name="connsiteY36" fmla="*/ 2335968 h 6046908"/>
              <a:gd name="connsiteX37" fmla="*/ 221926 w 4527226"/>
              <a:gd name="connsiteY37" fmla="*/ 2175948 h 6046908"/>
              <a:gd name="connsiteX38" fmla="*/ 282886 w 4527226"/>
              <a:gd name="connsiteY38" fmla="*/ 2084508 h 6046908"/>
              <a:gd name="connsiteX39" fmla="*/ 328606 w 4527226"/>
              <a:gd name="connsiteY39" fmla="*/ 1977828 h 6046908"/>
              <a:gd name="connsiteX40" fmla="*/ 359086 w 4527226"/>
              <a:gd name="connsiteY40" fmla="*/ 1871148 h 6046908"/>
              <a:gd name="connsiteX41" fmla="*/ 374326 w 4527226"/>
              <a:gd name="connsiteY41" fmla="*/ 1810188 h 6046908"/>
              <a:gd name="connsiteX42" fmla="*/ 343846 w 4527226"/>
              <a:gd name="connsiteY42" fmla="*/ 1756848 h 6046908"/>
              <a:gd name="connsiteX43" fmla="*/ 328606 w 4527226"/>
              <a:gd name="connsiteY43" fmla="*/ 1680648 h 6046908"/>
              <a:gd name="connsiteX44" fmla="*/ 412426 w 4527226"/>
              <a:gd name="connsiteY44" fmla="*/ 1474908 h 6046908"/>
              <a:gd name="connsiteX45" fmla="*/ 442906 w 4527226"/>
              <a:gd name="connsiteY45" fmla="*/ 1307268 h 6046908"/>
              <a:gd name="connsiteX46" fmla="*/ 465766 w 4527226"/>
              <a:gd name="connsiteY46" fmla="*/ 1192968 h 6046908"/>
              <a:gd name="connsiteX47" fmla="*/ 503866 w 4527226"/>
              <a:gd name="connsiteY47" fmla="*/ 1055808 h 6046908"/>
              <a:gd name="connsiteX48" fmla="*/ 557206 w 4527226"/>
              <a:gd name="connsiteY48" fmla="*/ 888168 h 6046908"/>
              <a:gd name="connsiteX49" fmla="*/ 503866 w 4527226"/>
              <a:gd name="connsiteY49" fmla="*/ 888168 h 6046908"/>
              <a:gd name="connsiteX50" fmla="*/ 412426 w 4527226"/>
              <a:gd name="connsiteY50" fmla="*/ 834828 h 6046908"/>
              <a:gd name="connsiteX51" fmla="*/ 328606 w 4527226"/>
              <a:gd name="connsiteY51" fmla="*/ 789108 h 6046908"/>
              <a:gd name="connsiteX52" fmla="*/ 260026 w 4527226"/>
              <a:gd name="connsiteY52" fmla="*/ 773868 h 6046908"/>
              <a:gd name="connsiteX53" fmla="*/ 214306 w 4527226"/>
              <a:gd name="connsiteY53" fmla="*/ 751008 h 6046908"/>
              <a:gd name="connsiteX54" fmla="*/ 260026 w 4527226"/>
              <a:gd name="connsiteY54" fmla="*/ 674808 h 6046908"/>
              <a:gd name="connsiteX55" fmla="*/ 374326 w 4527226"/>
              <a:gd name="connsiteY55" fmla="*/ 606228 h 6046908"/>
              <a:gd name="connsiteX56" fmla="*/ 557206 w 4527226"/>
              <a:gd name="connsiteY56" fmla="*/ 507168 h 6046908"/>
              <a:gd name="connsiteX57" fmla="*/ 656266 w 4527226"/>
              <a:gd name="connsiteY57" fmla="*/ 423348 h 6046908"/>
              <a:gd name="connsiteX58" fmla="*/ 892486 w 4527226"/>
              <a:gd name="connsiteY58" fmla="*/ 232848 h 6046908"/>
              <a:gd name="connsiteX59" fmla="*/ 1174426 w 4527226"/>
              <a:gd name="connsiteY59" fmla="*/ 80448 h 6046908"/>
              <a:gd name="connsiteX60" fmla="*/ 1593526 w 4527226"/>
              <a:gd name="connsiteY60" fmla="*/ 11868 h 6046908"/>
              <a:gd name="connsiteX61" fmla="*/ 1944046 w 4527226"/>
              <a:gd name="connsiteY61" fmla="*/ 4248 h 6046908"/>
              <a:gd name="connsiteX62" fmla="*/ 2172646 w 4527226"/>
              <a:gd name="connsiteY62" fmla="*/ 4248 h 6046908"/>
              <a:gd name="connsiteX63" fmla="*/ 2393626 w 4527226"/>
              <a:gd name="connsiteY63" fmla="*/ 57588 h 6046908"/>
              <a:gd name="connsiteX64" fmla="*/ 2667946 w 4527226"/>
              <a:gd name="connsiteY64" fmla="*/ 133788 h 6046908"/>
              <a:gd name="connsiteX65" fmla="*/ 2820346 w 4527226"/>
              <a:gd name="connsiteY65" fmla="*/ 202368 h 6046908"/>
              <a:gd name="connsiteX66" fmla="*/ 3102286 w 4527226"/>
              <a:gd name="connsiteY66" fmla="*/ 400488 h 6046908"/>
              <a:gd name="connsiteX67" fmla="*/ 3285166 w 4527226"/>
              <a:gd name="connsiteY67" fmla="*/ 651948 h 6046908"/>
              <a:gd name="connsiteX68" fmla="*/ 3407086 w 4527226"/>
              <a:gd name="connsiteY68" fmla="*/ 918648 h 6046908"/>
              <a:gd name="connsiteX69" fmla="*/ 3475666 w 4527226"/>
              <a:gd name="connsiteY69" fmla="*/ 1238688 h 6046908"/>
              <a:gd name="connsiteX70" fmla="*/ 3506146 w 4527226"/>
              <a:gd name="connsiteY70" fmla="*/ 1543488 h 6046908"/>
              <a:gd name="connsiteX71" fmla="*/ 3506146 w 4527226"/>
              <a:gd name="connsiteY71" fmla="*/ 1962588 h 6046908"/>
              <a:gd name="connsiteX72" fmla="*/ 3338506 w 4527226"/>
              <a:gd name="connsiteY72" fmla="*/ 2305488 h 6046908"/>
              <a:gd name="connsiteX73" fmla="*/ 3254686 w 4527226"/>
              <a:gd name="connsiteY73" fmla="*/ 2473128 h 6046908"/>
              <a:gd name="connsiteX74" fmla="*/ 3132766 w 4527226"/>
              <a:gd name="connsiteY74" fmla="*/ 2663628 h 6046908"/>
              <a:gd name="connsiteX75" fmla="*/ 3071806 w 4527226"/>
              <a:gd name="connsiteY75" fmla="*/ 2838888 h 6046908"/>
              <a:gd name="connsiteX76" fmla="*/ 3064186 w 4527226"/>
              <a:gd name="connsiteY76" fmla="*/ 2915088 h 6046908"/>
              <a:gd name="connsiteX77" fmla="*/ 3018466 w 4527226"/>
              <a:gd name="connsiteY77" fmla="*/ 3014148 h 6046908"/>
              <a:gd name="connsiteX78" fmla="*/ 2980366 w 4527226"/>
              <a:gd name="connsiteY78" fmla="*/ 3082728 h 6046908"/>
              <a:gd name="connsiteX79" fmla="*/ 2957506 w 4527226"/>
              <a:gd name="connsiteY79" fmla="*/ 3120828 h 6046908"/>
              <a:gd name="connsiteX80" fmla="*/ 2957506 w 4527226"/>
              <a:gd name="connsiteY80" fmla="*/ 3555168 h 6046908"/>
              <a:gd name="connsiteX81" fmla="*/ 3010846 w 4527226"/>
              <a:gd name="connsiteY81" fmla="*/ 3539928 h 6046908"/>
              <a:gd name="connsiteX82" fmla="*/ 3109906 w 4527226"/>
              <a:gd name="connsiteY82" fmla="*/ 3570408 h 6046908"/>
              <a:gd name="connsiteX83" fmla="*/ 3140386 w 4527226"/>
              <a:gd name="connsiteY83" fmla="*/ 3631368 h 6046908"/>
              <a:gd name="connsiteX84" fmla="*/ 3117526 w 4527226"/>
              <a:gd name="connsiteY84" fmla="*/ 3738048 h 6046908"/>
              <a:gd name="connsiteX85" fmla="*/ 3125146 w 4527226"/>
              <a:gd name="connsiteY85" fmla="*/ 4103808 h 6046908"/>
              <a:gd name="connsiteX86" fmla="*/ 3163246 w 4527226"/>
              <a:gd name="connsiteY86" fmla="*/ 4157148 h 6046908"/>
              <a:gd name="connsiteX87" fmla="*/ 3201346 w 4527226"/>
              <a:gd name="connsiteY87" fmla="*/ 4164768 h 6046908"/>
              <a:gd name="connsiteX88" fmla="*/ 3231826 w 4527226"/>
              <a:gd name="connsiteY88" fmla="*/ 4172388 h 6046908"/>
              <a:gd name="connsiteX89" fmla="*/ 3285166 w 4527226"/>
              <a:gd name="connsiteY89" fmla="*/ 4294308 h 6046908"/>
              <a:gd name="connsiteX90" fmla="*/ 3300406 w 4527226"/>
              <a:gd name="connsiteY90" fmla="*/ 4347648 h 6046908"/>
              <a:gd name="connsiteX91" fmla="*/ 3330886 w 4527226"/>
              <a:gd name="connsiteY91" fmla="*/ 4408608 h 6046908"/>
              <a:gd name="connsiteX92" fmla="*/ 3551866 w 4527226"/>
              <a:gd name="connsiteY92" fmla="*/ 4644828 h 6046908"/>
              <a:gd name="connsiteX93" fmla="*/ 3887146 w 4527226"/>
              <a:gd name="connsiteY93" fmla="*/ 5025828 h 6046908"/>
              <a:gd name="connsiteX94" fmla="*/ 4100506 w 4527226"/>
              <a:gd name="connsiteY94" fmla="*/ 5300148 h 6046908"/>
              <a:gd name="connsiteX95" fmla="*/ 4367206 w 4527226"/>
              <a:gd name="connsiteY95" fmla="*/ 5726868 h 6046908"/>
              <a:gd name="connsiteX96" fmla="*/ 4527226 w 4527226"/>
              <a:gd name="connsiteY96" fmla="*/ 6046908 h 6046908"/>
              <a:gd name="connsiteX0" fmla="*/ 701986 w 4527226"/>
              <a:gd name="connsiteY0" fmla="*/ 5071548 h 6046908"/>
              <a:gd name="connsiteX1" fmla="*/ 717226 w 4527226"/>
              <a:gd name="connsiteY1" fmla="*/ 5063928 h 6046908"/>
              <a:gd name="connsiteX2" fmla="*/ 709606 w 4527226"/>
              <a:gd name="connsiteY2" fmla="*/ 5025828 h 6046908"/>
              <a:gd name="connsiteX3" fmla="*/ 701986 w 4527226"/>
              <a:gd name="connsiteY3" fmla="*/ 5002968 h 6046908"/>
              <a:gd name="connsiteX4" fmla="*/ 968686 w 4527226"/>
              <a:gd name="connsiteY4" fmla="*/ 4682928 h 6046908"/>
              <a:gd name="connsiteX5" fmla="*/ 961066 w 4527226"/>
              <a:gd name="connsiteY5" fmla="*/ 4644828 h 6046908"/>
              <a:gd name="connsiteX6" fmla="*/ 1342066 w 4527226"/>
              <a:gd name="connsiteY6" fmla="*/ 4172388 h 6046908"/>
              <a:gd name="connsiteX7" fmla="*/ 1258246 w 4527226"/>
              <a:gd name="connsiteY7" fmla="*/ 4012368 h 6046908"/>
              <a:gd name="connsiteX8" fmla="*/ 1204906 w 4527226"/>
              <a:gd name="connsiteY8" fmla="*/ 3928548 h 6046908"/>
              <a:gd name="connsiteX9" fmla="*/ 1174426 w 4527226"/>
              <a:gd name="connsiteY9" fmla="*/ 3768528 h 6046908"/>
              <a:gd name="connsiteX10" fmla="*/ 1151566 w 4527226"/>
              <a:gd name="connsiteY10" fmla="*/ 3699948 h 6046908"/>
              <a:gd name="connsiteX11" fmla="*/ 1143946 w 4527226"/>
              <a:gd name="connsiteY11" fmla="*/ 3669468 h 6046908"/>
              <a:gd name="connsiteX12" fmla="*/ 1067746 w 4527226"/>
              <a:gd name="connsiteY12" fmla="*/ 3661848 h 6046908"/>
              <a:gd name="connsiteX13" fmla="*/ 938206 w 4527226"/>
              <a:gd name="connsiteY13" fmla="*/ 3669468 h 6046908"/>
              <a:gd name="connsiteX14" fmla="*/ 831526 w 4527226"/>
              <a:gd name="connsiteY14" fmla="*/ 3692328 h 6046908"/>
              <a:gd name="connsiteX15" fmla="*/ 610546 w 4527226"/>
              <a:gd name="connsiteY15" fmla="*/ 3738048 h 6046908"/>
              <a:gd name="connsiteX16" fmla="*/ 389566 w 4527226"/>
              <a:gd name="connsiteY16" fmla="*/ 3638988 h 6046908"/>
              <a:gd name="connsiteX17" fmla="*/ 381946 w 4527226"/>
              <a:gd name="connsiteY17" fmla="*/ 3326568 h 6046908"/>
              <a:gd name="connsiteX18" fmla="*/ 420046 w 4527226"/>
              <a:gd name="connsiteY18" fmla="*/ 3227508 h 6046908"/>
              <a:gd name="connsiteX19" fmla="*/ 389566 w 4527226"/>
              <a:gd name="connsiteY19" fmla="*/ 3166548 h 6046908"/>
              <a:gd name="connsiteX20" fmla="*/ 351466 w 4527226"/>
              <a:gd name="connsiteY20" fmla="*/ 3105588 h 6046908"/>
              <a:gd name="connsiteX21" fmla="*/ 397186 w 4527226"/>
              <a:gd name="connsiteY21" fmla="*/ 3021768 h 6046908"/>
              <a:gd name="connsiteX22" fmla="*/ 488626 w 4527226"/>
              <a:gd name="connsiteY22" fmla="*/ 2998908 h 6046908"/>
              <a:gd name="connsiteX23" fmla="*/ 471956 w 4527226"/>
              <a:gd name="connsiteY23" fmla="*/ 2942709 h 6046908"/>
              <a:gd name="connsiteX24" fmla="*/ 435286 w 4527226"/>
              <a:gd name="connsiteY24" fmla="*/ 2930328 h 6046908"/>
              <a:gd name="connsiteX25" fmla="*/ 389566 w 4527226"/>
              <a:gd name="connsiteY25" fmla="*/ 2930328 h 6046908"/>
              <a:gd name="connsiteX26" fmla="*/ 314000 w 4527226"/>
              <a:gd name="connsiteY26" fmla="*/ 2893495 h 6046908"/>
              <a:gd name="connsiteX27" fmla="*/ 320986 w 4527226"/>
              <a:gd name="connsiteY27" fmla="*/ 2846508 h 6046908"/>
              <a:gd name="connsiteX28" fmla="*/ 328606 w 4527226"/>
              <a:gd name="connsiteY28" fmla="*/ 2793168 h 6046908"/>
              <a:gd name="connsiteX29" fmla="*/ 313366 w 4527226"/>
              <a:gd name="connsiteY29" fmla="*/ 2732208 h 6046908"/>
              <a:gd name="connsiteX30" fmla="*/ 267646 w 4527226"/>
              <a:gd name="connsiteY30" fmla="*/ 2671248 h 6046908"/>
              <a:gd name="connsiteX31" fmla="*/ 176206 w 4527226"/>
              <a:gd name="connsiteY31" fmla="*/ 2656008 h 6046908"/>
              <a:gd name="connsiteX32" fmla="*/ 54286 w 4527226"/>
              <a:gd name="connsiteY32" fmla="*/ 2610288 h 6046908"/>
              <a:gd name="connsiteX33" fmla="*/ 7931 w 4527226"/>
              <a:gd name="connsiteY33" fmla="*/ 2563298 h 6046908"/>
              <a:gd name="connsiteX34" fmla="*/ 8566 w 4527226"/>
              <a:gd name="connsiteY34" fmla="*/ 2488368 h 6046908"/>
              <a:gd name="connsiteX35" fmla="*/ 92386 w 4527226"/>
              <a:gd name="connsiteY35" fmla="*/ 2335968 h 6046908"/>
              <a:gd name="connsiteX36" fmla="*/ 221926 w 4527226"/>
              <a:gd name="connsiteY36" fmla="*/ 2175948 h 6046908"/>
              <a:gd name="connsiteX37" fmla="*/ 282886 w 4527226"/>
              <a:gd name="connsiteY37" fmla="*/ 2084508 h 6046908"/>
              <a:gd name="connsiteX38" fmla="*/ 328606 w 4527226"/>
              <a:gd name="connsiteY38" fmla="*/ 1977828 h 6046908"/>
              <a:gd name="connsiteX39" fmla="*/ 359086 w 4527226"/>
              <a:gd name="connsiteY39" fmla="*/ 1871148 h 6046908"/>
              <a:gd name="connsiteX40" fmla="*/ 374326 w 4527226"/>
              <a:gd name="connsiteY40" fmla="*/ 1810188 h 6046908"/>
              <a:gd name="connsiteX41" fmla="*/ 343846 w 4527226"/>
              <a:gd name="connsiteY41" fmla="*/ 1756848 h 6046908"/>
              <a:gd name="connsiteX42" fmla="*/ 328606 w 4527226"/>
              <a:gd name="connsiteY42" fmla="*/ 1680648 h 6046908"/>
              <a:gd name="connsiteX43" fmla="*/ 412426 w 4527226"/>
              <a:gd name="connsiteY43" fmla="*/ 1474908 h 6046908"/>
              <a:gd name="connsiteX44" fmla="*/ 442906 w 4527226"/>
              <a:gd name="connsiteY44" fmla="*/ 1307268 h 6046908"/>
              <a:gd name="connsiteX45" fmla="*/ 465766 w 4527226"/>
              <a:gd name="connsiteY45" fmla="*/ 1192968 h 6046908"/>
              <a:gd name="connsiteX46" fmla="*/ 503866 w 4527226"/>
              <a:gd name="connsiteY46" fmla="*/ 1055808 h 6046908"/>
              <a:gd name="connsiteX47" fmla="*/ 557206 w 4527226"/>
              <a:gd name="connsiteY47" fmla="*/ 888168 h 6046908"/>
              <a:gd name="connsiteX48" fmla="*/ 503866 w 4527226"/>
              <a:gd name="connsiteY48" fmla="*/ 888168 h 6046908"/>
              <a:gd name="connsiteX49" fmla="*/ 412426 w 4527226"/>
              <a:gd name="connsiteY49" fmla="*/ 834828 h 6046908"/>
              <a:gd name="connsiteX50" fmla="*/ 328606 w 4527226"/>
              <a:gd name="connsiteY50" fmla="*/ 789108 h 6046908"/>
              <a:gd name="connsiteX51" fmla="*/ 260026 w 4527226"/>
              <a:gd name="connsiteY51" fmla="*/ 773868 h 6046908"/>
              <a:gd name="connsiteX52" fmla="*/ 214306 w 4527226"/>
              <a:gd name="connsiteY52" fmla="*/ 751008 h 6046908"/>
              <a:gd name="connsiteX53" fmla="*/ 260026 w 4527226"/>
              <a:gd name="connsiteY53" fmla="*/ 674808 h 6046908"/>
              <a:gd name="connsiteX54" fmla="*/ 374326 w 4527226"/>
              <a:gd name="connsiteY54" fmla="*/ 606228 h 6046908"/>
              <a:gd name="connsiteX55" fmla="*/ 557206 w 4527226"/>
              <a:gd name="connsiteY55" fmla="*/ 507168 h 6046908"/>
              <a:gd name="connsiteX56" fmla="*/ 656266 w 4527226"/>
              <a:gd name="connsiteY56" fmla="*/ 423348 h 6046908"/>
              <a:gd name="connsiteX57" fmla="*/ 892486 w 4527226"/>
              <a:gd name="connsiteY57" fmla="*/ 232848 h 6046908"/>
              <a:gd name="connsiteX58" fmla="*/ 1174426 w 4527226"/>
              <a:gd name="connsiteY58" fmla="*/ 80448 h 6046908"/>
              <a:gd name="connsiteX59" fmla="*/ 1593526 w 4527226"/>
              <a:gd name="connsiteY59" fmla="*/ 11868 h 6046908"/>
              <a:gd name="connsiteX60" fmla="*/ 1944046 w 4527226"/>
              <a:gd name="connsiteY60" fmla="*/ 4248 h 6046908"/>
              <a:gd name="connsiteX61" fmla="*/ 2172646 w 4527226"/>
              <a:gd name="connsiteY61" fmla="*/ 4248 h 6046908"/>
              <a:gd name="connsiteX62" fmla="*/ 2393626 w 4527226"/>
              <a:gd name="connsiteY62" fmla="*/ 57588 h 6046908"/>
              <a:gd name="connsiteX63" fmla="*/ 2667946 w 4527226"/>
              <a:gd name="connsiteY63" fmla="*/ 133788 h 6046908"/>
              <a:gd name="connsiteX64" fmla="*/ 2820346 w 4527226"/>
              <a:gd name="connsiteY64" fmla="*/ 202368 h 6046908"/>
              <a:gd name="connsiteX65" fmla="*/ 3102286 w 4527226"/>
              <a:gd name="connsiteY65" fmla="*/ 400488 h 6046908"/>
              <a:gd name="connsiteX66" fmla="*/ 3285166 w 4527226"/>
              <a:gd name="connsiteY66" fmla="*/ 651948 h 6046908"/>
              <a:gd name="connsiteX67" fmla="*/ 3407086 w 4527226"/>
              <a:gd name="connsiteY67" fmla="*/ 918648 h 6046908"/>
              <a:gd name="connsiteX68" fmla="*/ 3475666 w 4527226"/>
              <a:gd name="connsiteY68" fmla="*/ 1238688 h 6046908"/>
              <a:gd name="connsiteX69" fmla="*/ 3506146 w 4527226"/>
              <a:gd name="connsiteY69" fmla="*/ 1543488 h 6046908"/>
              <a:gd name="connsiteX70" fmla="*/ 3506146 w 4527226"/>
              <a:gd name="connsiteY70" fmla="*/ 1962588 h 6046908"/>
              <a:gd name="connsiteX71" fmla="*/ 3338506 w 4527226"/>
              <a:gd name="connsiteY71" fmla="*/ 2305488 h 6046908"/>
              <a:gd name="connsiteX72" fmla="*/ 3254686 w 4527226"/>
              <a:gd name="connsiteY72" fmla="*/ 2473128 h 6046908"/>
              <a:gd name="connsiteX73" fmla="*/ 3132766 w 4527226"/>
              <a:gd name="connsiteY73" fmla="*/ 2663628 h 6046908"/>
              <a:gd name="connsiteX74" fmla="*/ 3071806 w 4527226"/>
              <a:gd name="connsiteY74" fmla="*/ 2838888 h 6046908"/>
              <a:gd name="connsiteX75" fmla="*/ 3064186 w 4527226"/>
              <a:gd name="connsiteY75" fmla="*/ 2915088 h 6046908"/>
              <a:gd name="connsiteX76" fmla="*/ 3018466 w 4527226"/>
              <a:gd name="connsiteY76" fmla="*/ 3014148 h 6046908"/>
              <a:gd name="connsiteX77" fmla="*/ 2980366 w 4527226"/>
              <a:gd name="connsiteY77" fmla="*/ 3082728 h 6046908"/>
              <a:gd name="connsiteX78" fmla="*/ 2957506 w 4527226"/>
              <a:gd name="connsiteY78" fmla="*/ 3120828 h 6046908"/>
              <a:gd name="connsiteX79" fmla="*/ 2957506 w 4527226"/>
              <a:gd name="connsiteY79" fmla="*/ 3555168 h 6046908"/>
              <a:gd name="connsiteX80" fmla="*/ 3010846 w 4527226"/>
              <a:gd name="connsiteY80" fmla="*/ 3539928 h 6046908"/>
              <a:gd name="connsiteX81" fmla="*/ 3109906 w 4527226"/>
              <a:gd name="connsiteY81" fmla="*/ 3570408 h 6046908"/>
              <a:gd name="connsiteX82" fmla="*/ 3140386 w 4527226"/>
              <a:gd name="connsiteY82" fmla="*/ 3631368 h 6046908"/>
              <a:gd name="connsiteX83" fmla="*/ 3117526 w 4527226"/>
              <a:gd name="connsiteY83" fmla="*/ 3738048 h 6046908"/>
              <a:gd name="connsiteX84" fmla="*/ 3125146 w 4527226"/>
              <a:gd name="connsiteY84" fmla="*/ 4103808 h 6046908"/>
              <a:gd name="connsiteX85" fmla="*/ 3163246 w 4527226"/>
              <a:gd name="connsiteY85" fmla="*/ 4157148 h 6046908"/>
              <a:gd name="connsiteX86" fmla="*/ 3201346 w 4527226"/>
              <a:gd name="connsiteY86" fmla="*/ 4164768 h 6046908"/>
              <a:gd name="connsiteX87" fmla="*/ 3231826 w 4527226"/>
              <a:gd name="connsiteY87" fmla="*/ 4172388 h 6046908"/>
              <a:gd name="connsiteX88" fmla="*/ 3285166 w 4527226"/>
              <a:gd name="connsiteY88" fmla="*/ 4294308 h 6046908"/>
              <a:gd name="connsiteX89" fmla="*/ 3300406 w 4527226"/>
              <a:gd name="connsiteY89" fmla="*/ 4347648 h 6046908"/>
              <a:gd name="connsiteX90" fmla="*/ 3330886 w 4527226"/>
              <a:gd name="connsiteY90" fmla="*/ 4408608 h 6046908"/>
              <a:gd name="connsiteX91" fmla="*/ 3551866 w 4527226"/>
              <a:gd name="connsiteY91" fmla="*/ 4644828 h 6046908"/>
              <a:gd name="connsiteX92" fmla="*/ 3887146 w 4527226"/>
              <a:gd name="connsiteY92" fmla="*/ 5025828 h 6046908"/>
              <a:gd name="connsiteX93" fmla="*/ 4100506 w 4527226"/>
              <a:gd name="connsiteY93" fmla="*/ 5300148 h 6046908"/>
              <a:gd name="connsiteX94" fmla="*/ 4367206 w 4527226"/>
              <a:gd name="connsiteY94" fmla="*/ 5726868 h 6046908"/>
              <a:gd name="connsiteX95" fmla="*/ 4527226 w 4527226"/>
              <a:gd name="connsiteY95" fmla="*/ 6046908 h 6046908"/>
              <a:gd name="connsiteX0" fmla="*/ 717226 w 4527226"/>
              <a:gd name="connsiteY0" fmla="*/ 5063928 h 6046908"/>
              <a:gd name="connsiteX1" fmla="*/ 709606 w 4527226"/>
              <a:gd name="connsiteY1" fmla="*/ 5025828 h 6046908"/>
              <a:gd name="connsiteX2" fmla="*/ 701986 w 4527226"/>
              <a:gd name="connsiteY2" fmla="*/ 5002968 h 6046908"/>
              <a:gd name="connsiteX3" fmla="*/ 968686 w 4527226"/>
              <a:gd name="connsiteY3" fmla="*/ 4682928 h 6046908"/>
              <a:gd name="connsiteX4" fmla="*/ 961066 w 4527226"/>
              <a:gd name="connsiteY4" fmla="*/ 4644828 h 6046908"/>
              <a:gd name="connsiteX5" fmla="*/ 1342066 w 4527226"/>
              <a:gd name="connsiteY5" fmla="*/ 4172388 h 6046908"/>
              <a:gd name="connsiteX6" fmla="*/ 1258246 w 4527226"/>
              <a:gd name="connsiteY6" fmla="*/ 4012368 h 6046908"/>
              <a:gd name="connsiteX7" fmla="*/ 1204906 w 4527226"/>
              <a:gd name="connsiteY7" fmla="*/ 3928548 h 6046908"/>
              <a:gd name="connsiteX8" fmla="*/ 1174426 w 4527226"/>
              <a:gd name="connsiteY8" fmla="*/ 3768528 h 6046908"/>
              <a:gd name="connsiteX9" fmla="*/ 1151566 w 4527226"/>
              <a:gd name="connsiteY9" fmla="*/ 3699948 h 6046908"/>
              <a:gd name="connsiteX10" fmla="*/ 1143946 w 4527226"/>
              <a:gd name="connsiteY10" fmla="*/ 3669468 h 6046908"/>
              <a:gd name="connsiteX11" fmla="*/ 1067746 w 4527226"/>
              <a:gd name="connsiteY11" fmla="*/ 3661848 h 6046908"/>
              <a:gd name="connsiteX12" fmla="*/ 938206 w 4527226"/>
              <a:gd name="connsiteY12" fmla="*/ 3669468 h 6046908"/>
              <a:gd name="connsiteX13" fmla="*/ 831526 w 4527226"/>
              <a:gd name="connsiteY13" fmla="*/ 3692328 h 6046908"/>
              <a:gd name="connsiteX14" fmla="*/ 610546 w 4527226"/>
              <a:gd name="connsiteY14" fmla="*/ 3738048 h 6046908"/>
              <a:gd name="connsiteX15" fmla="*/ 389566 w 4527226"/>
              <a:gd name="connsiteY15" fmla="*/ 3638988 h 6046908"/>
              <a:gd name="connsiteX16" fmla="*/ 381946 w 4527226"/>
              <a:gd name="connsiteY16" fmla="*/ 3326568 h 6046908"/>
              <a:gd name="connsiteX17" fmla="*/ 420046 w 4527226"/>
              <a:gd name="connsiteY17" fmla="*/ 3227508 h 6046908"/>
              <a:gd name="connsiteX18" fmla="*/ 389566 w 4527226"/>
              <a:gd name="connsiteY18" fmla="*/ 3166548 h 6046908"/>
              <a:gd name="connsiteX19" fmla="*/ 351466 w 4527226"/>
              <a:gd name="connsiteY19" fmla="*/ 3105588 h 6046908"/>
              <a:gd name="connsiteX20" fmla="*/ 397186 w 4527226"/>
              <a:gd name="connsiteY20" fmla="*/ 3021768 h 6046908"/>
              <a:gd name="connsiteX21" fmla="*/ 488626 w 4527226"/>
              <a:gd name="connsiteY21" fmla="*/ 2998908 h 6046908"/>
              <a:gd name="connsiteX22" fmla="*/ 471956 w 4527226"/>
              <a:gd name="connsiteY22" fmla="*/ 2942709 h 6046908"/>
              <a:gd name="connsiteX23" fmla="*/ 435286 w 4527226"/>
              <a:gd name="connsiteY23" fmla="*/ 2930328 h 6046908"/>
              <a:gd name="connsiteX24" fmla="*/ 389566 w 4527226"/>
              <a:gd name="connsiteY24" fmla="*/ 2930328 h 6046908"/>
              <a:gd name="connsiteX25" fmla="*/ 314000 w 4527226"/>
              <a:gd name="connsiteY25" fmla="*/ 2893495 h 6046908"/>
              <a:gd name="connsiteX26" fmla="*/ 320986 w 4527226"/>
              <a:gd name="connsiteY26" fmla="*/ 2846508 h 6046908"/>
              <a:gd name="connsiteX27" fmla="*/ 328606 w 4527226"/>
              <a:gd name="connsiteY27" fmla="*/ 2793168 h 6046908"/>
              <a:gd name="connsiteX28" fmla="*/ 313366 w 4527226"/>
              <a:gd name="connsiteY28" fmla="*/ 2732208 h 6046908"/>
              <a:gd name="connsiteX29" fmla="*/ 267646 w 4527226"/>
              <a:gd name="connsiteY29" fmla="*/ 2671248 h 6046908"/>
              <a:gd name="connsiteX30" fmla="*/ 176206 w 4527226"/>
              <a:gd name="connsiteY30" fmla="*/ 2656008 h 6046908"/>
              <a:gd name="connsiteX31" fmla="*/ 54286 w 4527226"/>
              <a:gd name="connsiteY31" fmla="*/ 2610288 h 6046908"/>
              <a:gd name="connsiteX32" fmla="*/ 7931 w 4527226"/>
              <a:gd name="connsiteY32" fmla="*/ 2563298 h 6046908"/>
              <a:gd name="connsiteX33" fmla="*/ 8566 w 4527226"/>
              <a:gd name="connsiteY33" fmla="*/ 2488368 h 6046908"/>
              <a:gd name="connsiteX34" fmla="*/ 92386 w 4527226"/>
              <a:gd name="connsiteY34" fmla="*/ 2335968 h 6046908"/>
              <a:gd name="connsiteX35" fmla="*/ 221926 w 4527226"/>
              <a:gd name="connsiteY35" fmla="*/ 2175948 h 6046908"/>
              <a:gd name="connsiteX36" fmla="*/ 282886 w 4527226"/>
              <a:gd name="connsiteY36" fmla="*/ 2084508 h 6046908"/>
              <a:gd name="connsiteX37" fmla="*/ 328606 w 4527226"/>
              <a:gd name="connsiteY37" fmla="*/ 1977828 h 6046908"/>
              <a:gd name="connsiteX38" fmla="*/ 359086 w 4527226"/>
              <a:gd name="connsiteY38" fmla="*/ 1871148 h 6046908"/>
              <a:gd name="connsiteX39" fmla="*/ 374326 w 4527226"/>
              <a:gd name="connsiteY39" fmla="*/ 1810188 h 6046908"/>
              <a:gd name="connsiteX40" fmla="*/ 343846 w 4527226"/>
              <a:gd name="connsiteY40" fmla="*/ 1756848 h 6046908"/>
              <a:gd name="connsiteX41" fmla="*/ 328606 w 4527226"/>
              <a:gd name="connsiteY41" fmla="*/ 1680648 h 6046908"/>
              <a:gd name="connsiteX42" fmla="*/ 412426 w 4527226"/>
              <a:gd name="connsiteY42" fmla="*/ 1474908 h 6046908"/>
              <a:gd name="connsiteX43" fmla="*/ 442906 w 4527226"/>
              <a:gd name="connsiteY43" fmla="*/ 1307268 h 6046908"/>
              <a:gd name="connsiteX44" fmla="*/ 465766 w 4527226"/>
              <a:gd name="connsiteY44" fmla="*/ 1192968 h 6046908"/>
              <a:gd name="connsiteX45" fmla="*/ 503866 w 4527226"/>
              <a:gd name="connsiteY45" fmla="*/ 1055808 h 6046908"/>
              <a:gd name="connsiteX46" fmla="*/ 557206 w 4527226"/>
              <a:gd name="connsiteY46" fmla="*/ 888168 h 6046908"/>
              <a:gd name="connsiteX47" fmla="*/ 503866 w 4527226"/>
              <a:gd name="connsiteY47" fmla="*/ 888168 h 6046908"/>
              <a:gd name="connsiteX48" fmla="*/ 412426 w 4527226"/>
              <a:gd name="connsiteY48" fmla="*/ 834828 h 6046908"/>
              <a:gd name="connsiteX49" fmla="*/ 328606 w 4527226"/>
              <a:gd name="connsiteY49" fmla="*/ 789108 h 6046908"/>
              <a:gd name="connsiteX50" fmla="*/ 260026 w 4527226"/>
              <a:gd name="connsiteY50" fmla="*/ 773868 h 6046908"/>
              <a:gd name="connsiteX51" fmla="*/ 214306 w 4527226"/>
              <a:gd name="connsiteY51" fmla="*/ 751008 h 6046908"/>
              <a:gd name="connsiteX52" fmla="*/ 260026 w 4527226"/>
              <a:gd name="connsiteY52" fmla="*/ 674808 h 6046908"/>
              <a:gd name="connsiteX53" fmla="*/ 374326 w 4527226"/>
              <a:gd name="connsiteY53" fmla="*/ 606228 h 6046908"/>
              <a:gd name="connsiteX54" fmla="*/ 557206 w 4527226"/>
              <a:gd name="connsiteY54" fmla="*/ 507168 h 6046908"/>
              <a:gd name="connsiteX55" fmla="*/ 656266 w 4527226"/>
              <a:gd name="connsiteY55" fmla="*/ 423348 h 6046908"/>
              <a:gd name="connsiteX56" fmla="*/ 892486 w 4527226"/>
              <a:gd name="connsiteY56" fmla="*/ 232848 h 6046908"/>
              <a:gd name="connsiteX57" fmla="*/ 1174426 w 4527226"/>
              <a:gd name="connsiteY57" fmla="*/ 80448 h 6046908"/>
              <a:gd name="connsiteX58" fmla="*/ 1593526 w 4527226"/>
              <a:gd name="connsiteY58" fmla="*/ 11868 h 6046908"/>
              <a:gd name="connsiteX59" fmla="*/ 1944046 w 4527226"/>
              <a:gd name="connsiteY59" fmla="*/ 4248 h 6046908"/>
              <a:gd name="connsiteX60" fmla="*/ 2172646 w 4527226"/>
              <a:gd name="connsiteY60" fmla="*/ 4248 h 6046908"/>
              <a:gd name="connsiteX61" fmla="*/ 2393626 w 4527226"/>
              <a:gd name="connsiteY61" fmla="*/ 57588 h 6046908"/>
              <a:gd name="connsiteX62" fmla="*/ 2667946 w 4527226"/>
              <a:gd name="connsiteY62" fmla="*/ 133788 h 6046908"/>
              <a:gd name="connsiteX63" fmla="*/ 2820346 w 4527226"/>
              <a:gd name="connsiteY63" fmla="*/ 202368 h 6046908"/>
              <a:gd name="connsiteX64" fmla="*/ 3102286 w 4527226"/>
              <a:gd name="connsiteY64" fmla="*/ 400488 h 6046908"/>
              <a:gd name="connsiteX65" fmla="*/ 3285166 w 4527226"/>
              <a:gd name="connsiteY65" fmla="*/ 651948 h 6046908"/>
              <a:gd name="connsiteX66" fmla="*/ 3407086 w 4527226"/>
              <a:gd name="connsiteY66" fmla="*/ 918648 h 6046908"/>
              <a:gd name="connsiteX67" fmla="*/ 3475666 w 4527226"/>
              <a:gd name="connsiteY67" fmla="*/ 1238688 h 6046908"/>
              <a:gd name="connsiteX68" fmla="*/ 3506146 w 4527226"/>
              <a:gd name="connsiteY68" fmla="*/ 1543488 h 6046908"/>
              <a:gd name="connsiteX69" fmla="*/ 3506146 w 4527226"/>
              <a:gd name="connsiteY69" fmla="*/ 1962588 h 6046908"/>
              <a:gd name="connsiteX70" fmla="*/ 3338506 w 4527226"/>
              <a:gd name="connsiteY70" fmla="*/ 2305488 h 6046908"/>
              <a:gd name="connsiteX71" fmla="*/ 3254686 w 4527226"/>
              <a:gd name="connsiteY71" fmla="*/ 2473128 h 6046908"/>
              <a:gd name="connsiteX72" fmla="*/ 3132766 w 4527226"/>
              <a:gd name="connsiteY72" fmla="*/ 2663628 h 6046908"/>
              <a:gd name="connsiteX73" fmla="*/ 3071806 w 4527226"/>
              <a:gd name="connsiteY73" fmla="*/ 2838888 h 6046908"/>
              <a:gd name="connsiteX74" fmla="*/ 3064186 w 4527226"/>
              <a:gd name="connsiteY74" fmla="*/ 2915088 h 6046908"/>
              <a:gd name="connsiteX75" fmla="*/ 3018466 w 4527226"/>
              <a:gd name="connsiteY75" fmla="*/ 3014148 h 6046908"/>
              <a:gd name="connsiteX76" fmla="*/ 2980366 w 4527226"/>
              <a:gd name="connsiteY76" fmla="*/ 3082728 h 6046908"/>
              <a:gd name="connsiteX77" fmla="*/ 2957506 w 4527226"/>
              <a:gd name="connsiteY77" fmla="*/ 3120828 h 6046908"/>
              <a:gd name="connsiteX78" fmla="*/ 2957506 w 4527226"/>
              <a:gd name="connsiteY78" fmla="*/ 3555168 h 6046908"/>
              <a:gd name="connsiteX79" fmla="*/ 3010846 w 4527226"/>
              <a:gd name="connsiteY79" fmla="*/ 3539928 h 6046908"/>
              <a:gd name="connsiteX80" fmla="*/ 3109906 w 4527226"/>
              <a:gd name="connsiteY80" fmla="*/ 3570408 h 6046908"/>
              <a:gd name="connsiteX81" fmla="*/ 3140386 w 4527226"/>
              <a:gd name="connsiteY81" fmla="*/ 3631368 h 6046908"/>
              <a:gd name="connsiteX82" fmla="*/ 3117526 w 4527226"/>
              <a:gd name="connsiteY82" fmla="*/ 3738048 h 6046908"/>
              <a:gd name="connsiteX83" fmla="*/ 3125146 w 4527226"/>
              <a:gd name="connsiteY83" fmla="*/ 4103808 h 6046908"/>
              <a:gd name="connsiteX84" fmla="*/ 3163246 w 4527226"/>
              <a:gd name="connsiteY84" fmla="*/ 4157148 h 6046908"/>
              <a:gd name="connsiteX85" fmla="*/ 3201346 w 4527226"/>
              <a:gd name="connsiteY85" fmla="*/ 4164768 h 6046908"/>
              <a:gd name="connsiteX86" fmla="*/ 3231826 w 4527226"/>
              <a:gd name="connsiteY86" fmla="*/ 4172388 h 6046908"/>
              <a:gd name="connsiteX87" fmla="*/ 3285166 w 4527226"/>
              <a:gd name="connsiteY87" fmla="*/ 4294308 h 6046908"/>
              <a:gd name="connsiteX88" fmla="*/ 3300406 w 4527226"/>
              <a:gd name="connsiteY88" fmla="*/ 4347648 h 6046908"/>
              <a:gd name="connsiteX89" fmla="*/ 3330886 w 4527226"/>
              <a:gd name="connsiteY89" fmla="*/ 4408608 h 6046908"/>
              <a:gd name="connsiteX90" fmla="*/ 3551866 w 4527226"/>
              <a:gd name="connsiteY90" fmla="*/ 4644828 h 6046908"/>
              <a:gd name="connsiteX91" fmla="*/ 3887146 w 4527226"/>
              <a:gd name="connsiteY91" fmla="*/ 5025828 h 6046908"/>
              <a:gd name="connsiteX92" fmla="*/ 4100506 w 4527226"/>
              <a:gd name="connsiteY92" fmla="*/ 5300148 h 6046908"/>
              <a:gd name="connsiteX93" fmla="*/ 4367206 w 4527226"/>
              <a:gd name="connsiteY93" fmla="*/ 5726868 h 6046908"/>
              <a:gd name="connsiteX94" fmla="*/ 4527226 w 4527226"/>
              <a:gd name="connsiteY94" fmla="*/ 6046908 h 6046908"/>
              <a:gd name="connsiteX0" fmla="*/ 709606 w 4527226"/>
              <a:gd name="connsiteY0" fmla="*/ 5025828 h 6046908"/>
              <a:gd name="connsiteX1" fmla="*/ 701986 w 4527226"/>
              <a:gd name="connsiteY1" fmla="*/ 5002968 h 6046908"/>
              <a:gd name="connsiteX2" fmla="*/ 968686 w 4527226"/>
              <a:gd name="connsiteY2" fmla="*/ 4682928 h 6046908"/>
              <a:gd name="connsiteX3" fmla="*/ 961066 w 4527226"/>
              <a:gd name="connsiteY3" fmla="*/ 4644828 h 6046908"/>
              <a:gd name="connsiteX4" fmla="*/ 1342066 w 4527226"/>
              <a:gd name="connsiteY4" fmla="*/ 4172388 h 6046908"/>
              <a:gd name="connsiteX5" fmla="*/ 1258246 w 4527226"/>
              <a:gd name="connsiteY5" fmla="*/ 4012368 h 6046908"/>
              <a:gd name="connsiteX6" fmla="*/ 1204906 w 4527226"/>
              <a:gd name="connsiteY6" fmla="*/ 3928548 h 6046908"/>
              <a:gd name="connsiteX7" fmla="*/ 1174426 w 4527226"/>
              <a:gd name="connsiteY7" fmla="*/ 3768528 h 6046908"/>
              <a:gd name="connsiteX8" fmla="*/ 1151566 w 4527226"/>
              <a:gd name="connsiteY8" fmla="*/ 3699948 h 6046908"/>
              <a:gd name="connsiteX9" fmla="*/ 1143946 w 4527226"/>
              <a:gd name="connsiteY9" fmla="*/ 3669468 h 6046908"/>
              <a:gd name="connsiteX10" fmla="*/ 1067746 w 4527226"/>
              <a:gd name="connsiteY10" fmla="*/ 3661848 h 6046908"/>
              <a:gd name="connsiteX11" fmla="*/ 938206 w 4527226"/>
              <a:gd name="connsiteY11" fmla="*/ 3669468 h 6046908"/>
              <a:gd name="connsiteX12" fmla="*/ 831526 w 4527226"/>
              <a:gd name="connsiteY12" fmla="*/ 3692328 h 6046908"/>
              <a:gd name="connsiteX13" fmla="*/ 610546 w 4527226"/>
              <a:gd name="connsiteY13" fmla="*/ 3738048 h 6046908"/>
              <a:gd name="connsiteX14" fmla="*/ 389566 w 4527226"/>
              <a:gd name="connsiteY14" fmla="*/ 3638988 h 6046908"/>
              <a:gd name="connsiteX15" fmla="*/ 381946 w 4527226"/>
              <a:gd name="connsiteY15" fmla="*/ 3326568 h 6046908"/>
              <a:gd name="connsiteX16" fmla="*/ 420046 w 4527226"/>
              <a:gd name="connsiteY16" fmla="*/ 3227508 h 6046908"/>
              <a:gd name="connsiteX17" fmla="*/ 389566 w 4527226"/>
              <a:gd name="connsiteY17" fmla="*/ 3166548 h 6046908"/>
              <a:gd name="connsiteX18" fmla="*/ 351466 w 4527226"/>
              <a:gd name="connsiteY18" fmla="*/ 3105588 h 6046908"/>
              <a:gd name="connsiteX19" fmla="*/ 397186 w 4527226"/>
              <a:gd name="connsiteY19" fmla="*/ 3021768 h 6046908"/>
              <a:gd name="connsiteX20" fmla="*/ 488626 w 4527226"/>
              <a:gd name="connsiteY20" fmla="*/ 2998908 h 6046908"/>
              <a:gd name="connsiteX21" fmla="*/ 471956 w 4527226"/>
              <a:gd name="connsiteY21" fmla="*/ 2942709 h 6046908"/>
              <a:gd name="connsiteX22" fmla="*/ 435286 w 4527226"/>
              <a:gd name="connsiteY22" fmla="*/ 2930328 h 6046908"/>
              <a:gd name="connsiteX23" fmla="*/ 389566 w 4527226"/>
              <a:gd name="connsiteY23" fmla="*/ 2930328 h 6046908"/>
              <a:gd name="connsiteX24" fmla="*/ 314000 w 4527226"/>
              <a:gd name="connsiteY24" fmla="*/ 2893495 h 6046908"/>
              <a:gd name="connsiteX25" fmla="*/ 320986 w 4527226"/>
              <a:gd name="connsiteY25" fmla="*/ 2846508 h 6046908"/>
              <a:gd name="connsiteX26" fmla="*/ 328606 w 4527226"/>
              <a:gd name="connsiteY26" fmla="*/ 2793168 h 6046908"/>
              <a:gd name="connsiteX27" fmla="*/ 313366 w 4527226"/>
              <a:gd name="connsiteY27" fmla="*/ 2732208 h 6046908"/>
              <a:gd name="connsiteX28" fmla="*/ 267646 w 4527226"/>
              <a:gd name="connsiteY28" fmla="*/ 2671248 h 6046908"/>
              <a:gd name="connsiteX29" fmla="*/ 176206 w 4527226"/>
              <a:gd name="connsiteY29" fmla="*/ 2656008 h 6046908"/>
              <a:gd name="connsiteX30" fmla="*/ 54286 w 4527226"/>
              <a:gd name="connsiteY30" fmla="*/ 2610288 h 6046908"/>
              <a:gd name="connsiteX31" fmla="*/ 7931 w 4527226"/>
              <a:gd name="connsiteY31" fmla="*/ 2563298 h 6046908"/>
              <a:gd name="connsiteX32" fmla="*/ 8566 w 4527226"/>
              <a:gd name="connsiteY32" fmla="*/ 2488368 h 6046908"/>
              <a:gd name="connsiteX33" fmla="*/ 92386 w 4527226"/>
              <a:gd name="connsiteY33" fmla="*/ 2335968 h 6046908"/>
              <a:gd name="connsiteX34" fmla="*/ 221926 w 4527226"/>
              <a:gd name="connsiteY34" fmla="*/ 2175948 h 6046908"/>
              <a:gd name="connsiteX35" fmla="*/ 282886 w 4527226"/>
              <a:gd name="connsiteY35" fmla="*/ 2084508 h 6046908"/>
              <a:gd name="connsiteX36" fmla="*/ 328606 w 4527226"/>
              <a:gd name="connsiteY36" fmla="*/ 1977828 h 6046908"/>
              <a:gd name="connsiteX37" fmla="*/ 359086 w 4527226"/>
              <a:gd name="connsiteY37" fmla="*/ 1871148 h 6046908"/>
              <a:gd name="connsiteX38" fmla="*/ 374326 w 4527226"/>
              <a:gd name="connsiteY38" fmla="*/ 1810188 h 6046908"/>
              <a:gd name="connsiteX39" fmla="*/ 343846 w 4527226"/>
              <a:gd name="connsiteY39" fmla="*/ 1756848 h 6046908"/>
              <a:gd name="connsiteX40" fmla="*/ 328606 w 4527226"/>
              <a:gd name="connsiteY40" fmla="*/ 1680648 h 6046908"/>
              <a:gd name="connsiteX41" fmla="*/ 412426 w 4527226"/>
              <a:gd name="connsiteY41" fmla="*/ 1474908 h 6046908"/>
              <a:gd name="connsiteX42" fmla="*/ 442906 w 4527226"/>
              <a:gd name="connsiteY42" fmla="*/ 1307268 h 6046908"/>
              <a:gd name="connsiteX43" fmla="*/ 465766 w 4527226"/>
              <a:gd name="connsiteY43" fmla="*/ 1192968 h 6046908"/>
              <a:gd name="connsiteX44" fmla="*/ 503866 w 4527226"/>
              <a:gd name="connsiteY44" fmla="*/ 1055808 h 6046908"/>
              <a:gd name="connsiteX45" fmla="*/ 557206 w 4527226"/>
              <a:gd name="connsiteY45" fmla="*/ 888168 h 6046908"/>
              <a:gd name="connsiteX46" fmla="*/ 503866 w 4527226"/>
              <a:gd name="connsiteY46" fmla="*/ 888168 h 6046908"/>
              <a:gd name="connsiteX47" fmla="*/ 412426 w 4527226"/>
              <a:gd name="connsiteY47" fmla="*/ 834828 h 6046908"/>
              <a:gd name="connsiteX48" fmla="*/ 328606 w 4527226"/>
              <a:gd name="connsiteY48" fmla="*/ 789108 h 6046908"/>
              <a:gd name="connsiteX49" fmla="*/ 260026 w 4527226"/>
              <a:gd name="connsiteY49" fmla="*/ 773868 h 6046908"/>
              <a:gd name="connsiteX50" fmla="*/ 214306 w 4527226"/>
              <a:gd name="connsiteY50" fmla="*/ 751008 h 6046908"/>
              <a:gd name="connsiteX51" fmla="*/ 260026 w 4527226"/>
              <a:gd name="connsiteY51" fmla="*/ 674808 h 6046908"/>
              <a:gd name="connsiteX52" fmla="*/ 374326 w 4527226"/>
              <a:gd name="connsiteY52" fmla="*/ 606228 h 6046908"/>
              <a:gd name="connsiteX53" fmla="*/ 557206 w 4527226"/>
              <a:gd name="connsiteY53" fmla="*/ 507168 h 6046908"/>
              <a:gd name="connsiteX54" fmla="*/ 656266 w 4527226"/>
              <a:gd name="connsiteY54" fmla="*/ 423348 h 6046908"/>
              <a:gd name="connsiteX55" fmla="*/ 892486 w 4527226"/>
              <a:gd name="connsiteY55" fmla="*/ 232848 h 6046908"/>
              <a:gd name="connsiteX56" fmla="*/ 1174426 w 4527226"/>
              <a:gd name="connsiteY56" fmla="*/ 80448 h 6046908"/>
              <a:gd name="connsiteX57" fmla="*/ 1593526 w 4527226"/>
              <a:gd name="connsiteY57" fmla="*/ 11868 h 6046908"/>
              <a:gd name="connsiteX58" fmla="*/ 1944046 w 4527226"/>
              <a:gd name="connsiteY58" fmla="*/ 4248 h 6046908"/>
              <a:gd name="connsiteX59" fmla="*/ 2172646 w 4527226"/>
              <a:gd name="connsiteY59" fmla="*/ 4248 h 6046908"/>
              <a:gd name="connsiteX60" fmla="*/ 2393626 w 4527226"/>
              <a:gd name="connsiteY60" fmla="*/ 57588 h 6046908"/>
              <a:gd name="connsiteX61" fmla="*/ 2667946 w 4527226"/>
              <a:gd name="connsiteY61" fmla="*/ 133788 h 6046908"/>
              <a:gd name="connsiteX62" fmla="*/ 2820346 w 4527226"/>
              <a:gd name="connsiteY62" fmla="*/ 202368 h 6046908"/>
              <a:gd name="connsiteX63" fmla="*/ 3102286 w 4527226"/>
              <a:gd name="connsiteY63" fmla="*/ 400488 h 6046908"/>
              <a:gd name="connsiteX64" fmla="*/ 3285166 w 4527226"/>
              <a:gd name="connsiteY64" fmla="*/ 651948 h 6046908"/>
              <a:gd name="connsiteX65" fmla="*/ 3407086 w 4527226"/>
              <a:gd name="connsiteY65" fmla="*/ 918648 h 6046908"/>
              <a:gd name="connsiteX66" fmla="*/ 3475666 w 4527226"/>
              <a:gd name="connsiteY66" fmla="*/ 1238688 h 6046908"/>
              <a:gd name="connsiteX67" fmla="*/ 3506146 w 4527226"/>
              <a:gd name="connsiteY67" fmla="*/ 1543488 h 6046908"/>
              <a:gd name="connsiteX68" fmla="*/ 3506146 w 4527226"/>
              <a:gd name="connsiteY68" fmla="*/ 1962588 h 6046908"/>
              <a:gd name="connsiteX69" fmla="*/ 3338506 w 4527226"/>
              <a:gd name="connsiteY69" fmla="*/ 2305488 h 6046908"/>
              <a:gd name="connsiteX70" fmla="*/ 3254686 w 4527226"/>
              <a:gd name="connsiteY70" fmla="*/ 2473128 h 6046908"/>
              <a:gd name="connsiteX71" fmla="*/ 3132766 w 4527226"/>
              <a:gd name="connsiteY71" fmla="*/ 2663628 h 6046908"/>
              <a:gd name="connsiteX72" fmla="*/ 3071806 w 4527226"/>
              <a:gd name="connsiteY72" fmla="*/ 2838888 h 6046908"/>
              <a:gd name="connsiteX73" fmla="*/ 3064186 w 4527226"/>
              <a:gd name="connsiteY73" fmla="*/ 2915088 h 6046908"/>
              <a:gd name="connsiteX74" fmla="*/ 3018466 w 4527226"/>
              <a:gd name="connsiteY74" fmla="*/ 3014148 h 6046908"/>
              <a:gd name="connsiteX75" fmla="*/ 2980366 w 4527226"/>
              <a:gd name="connsiteY75" fmla="*/ 3082728 h 6046908"/>
              <a:gd name="connsiteX76" fmla="*/ 2957506 w 4527226"/>
              <a:gd name="connsiteY76" fmla="*/ 3120828 h 6046908"/>
              <a:gd name="connsiteX77" fmla="*/ 2957506 w 4527226"/>
              <a:gd name="connsiteY77" fmla="*/ 3555168 h 6046908"/>
              <a:gd name="connsiteX78" fmla="*/ 3010846 w 4527226"/>
              <a:gd name="connsiteY78" fmla="*/ 3539928 h 6046908"/>
              <a:gd name="connsiteX79" fmla="*/ 3109906 w 4527226"/>
              <a:gd name="connsiteY79" fmla="*/ 3570408 h 6046908"/>
              <a:gd name="connsiteX80" fmla="*/ 3140386 w 4527226"/>
              <a:gd name="connsiteY80" fmla="*/ 3631368 h 6046908"/>
              <a:gd name="connsiteX81" fmla="*/ 3117526 w 4527226"/>
              <a:gd name="connsiteY81" fmla="*/ 3738048 h 6046908"/>
              <a:gd name="connsiteX82" fmla="*/ 3125146 w 4527226"/>
              <a:gd name="connsiteY82" fmla="*/ 4103808 h 6046908"/>
              <a:gd name="connsiteX83" fmla="*/ 3163246 w 4527226"/>
              <a:gd name="connsiteY83" fmla="*/ 4157148 h 6046908"/>
              <a:gd name="connsiteX84" fmla="*/ 3201346 w 4527226"/>
              <a:gd name="connsiteY84" fmla="*/ 4164768 h 6046908"/>
              <a:gd name="connsiteX85" fmla="*/ 3231826 w 4527226"/>
              <a:gd name="connsiteY85" fmla="*/ 4172388 h 6046908"/>
              <a:gd name="connsiteX86" fmla="*/ 3285166 w 4527226"/>
              <a:gd name="connsiteY86" fmla="*/ 4294308 h 6046908"/>
              <a:gd name="connsiteX87" fmla="*/ 3300406 w 4527226"/>
              <a:gd name="connsiteY87" fmla="*/ 4347648 h 6046908"/>
              <a:gd name="connsiteX88" fmla="*/ 3330886 w 4527226"/>
              <a:gd name="connsiteY88" fmla="*/ 4408608 h 6046908"/>
              <a:gd name="connsiteX89" fmla="*/ 3551866 w 4527226"/>
              <a:gd name="connsiteY89" fmla="*/ 4644828 h 6046908"/>
              <a:gd name="connsiteX90" fmla="*/ 3887146 w 4527226"/>
              <a:gd name="connsiteY90" fmla="*/ 5025828 h 6046908"/>
              <a:gd name="connsiteX91" fmla="*/ 4100506 w 4527226"/>
              <a:gd name="connsiteY91" fmla="*/ 5300148 h 6046908"/>
              <a:gd name="connsiteX92" fmla="*/ 4367206 w 4527226"/>
              <a:gd name="connsiteY92" fmla="*/ 5726868 h 6046908"/>
              <a:gd name="connsiteX93" fmla="*/ 4527226 w 4527226"/>
              <a:gd name="connsiteY93" fmla="*/ 6046908 h 6046908"/>
              <a:gd name="connsiteX0" fmla="*/ 701986 w 4527226"/>
              <a:gd name="connsiteY0" fmla="*/ 5002968 h 6046908"/>
              <a:gd name="connsiteX1" fmla="*/ 968686 w 4527226"/>
              <a:gd name="connsiteY1" fmla="*/ 4682928 h 6046908"/>
              <a:gd name="connsiteX2" fmla="*/ 961066 w 4527226"/>
              <a:gd name="connsiteY2" fmla="*/ 4644828 h 6046908"/>
              <a:gd name="connsiteX3" fmla="*/ 1342066 w 4527226"/>
              <a:gd name="connsiteY3" fmla="*/ 4172388 h 6046908"/>
              <a:gd name="connsiteX4" fmla="*/ 1258246 w 4527226"/>
              <a:gd name="connsiteY4" fmla="*/ 4012368 h 6046908"/>
              <a:gd name="connsiteX5" fmla="*/ 1204906 w 4527226"/>
              <a:gd name="connsiteY5" fmla="*/ 3928548 h 6046908"/>
              <a:gd name="connsiteX6" fmla="*/ 1174426 w 4527226"/>
              <a:gd name="connsiteY6" fmla="*/ 3768528 h 6046908"/>
              <a:gd name="connsiteX7" fmla="*/ 1151566 w 4527226"/>
              <a:gd name="connsiteY7" fmla="*/ 3699948 h 6046908"/>
              <a:gd name="connsiteX8" fmla="*/ 1143946 w 4527226"/>
              <a:gd name="connsiteY8" fmla="*/ 3669468 h 6046908"/>
              <a:gd name="connsiteX9" fmla="*/ 1067746 w 4527226"/>
              <a:gd name="connsiteY9" fmla="*/ 3661848 h 6046908"/>
              <a:gd name="connsiteX10" fmla="*/ 938206 w 4527226"/>
              <a:gd name="connsiteY10" fmla="*/ 3669468 h 6046908"/>
              <a:gd name="connsiteX11" fmla="*/ 831526 w 4527226"/>
              <a:gd name="connsiteY11" fmla="*/ 3692328 h 6046908"/>
              <a:gd name="connsiteX12" fmla="*/ 610546 w 4527226"/>
              <a:gd name="connsiteY12" fmla="*/ 3738048 h 6046908"/>
              <a:gd name="connsiteX13" fmla="*/ 389566 w 4527226"/>
              <a:gd name="connsiteY13" fmla="*/ 3638988 h 6046908"/>
              <a:gd name="connsiteX14" fmla="*/ 381946 w 4527226"/>
              <a:gd name="connsiteY14" fmla="*/ 3326568 h 6046908"/>
              <a:gd name="connsiteX15" fmla="*/ 420046 w 4527226"/>
              <a:gd name="connsiteY15" fmla="*/ 3227508 h 6046908"/>
              <a:gd name="connsiteX16" fmla="*/ 389566 w 4527226"/>
              <a:gd name="connsiteY16" fmla="*/ 3166548 h 6046908"/>
              <a:gd name="connsiteX17" fmla="*/ 351466 w 4527226"/>
              <a:gd name="connsiteY17" fmla="*/ 3105588 h 6046908"/>
              <a:gd name="connsiteX18" fmla="*/ 397186 w 4527226"/>
              <a:gd name="connsiteY18" fmla="*/ 3021768 h 6046908"/>
              <a:gd name="connsiteX19" fmla="*/ 488626 w 4527226"/>
              <a:gd name="connsiteY19" fmla="*/ 2998908 h 6046908"/>
              <a:gd name="connsiteX20" fmla="*/ 471956 w 4527226"/>
              <a:gd name="connsiteY20" fmla="*/ 2942709 h 6046908"/>
              <a:gd name="connsiteX21" fmla="*/ 435286 w 4527226"/>
              <a:gd name="connsiteY21" fmla="*/ 2930328 h 6046908"/>
              <a:gd name="connsiteX22" fmla="*/ 389566 w 4527226"/>
              <a:gd name="connsiteY22" fmla="*/ 2930328 h 6046908"/>
              <a:gd name="connsiteX23" fmla="*/ 314000 w 4527226"/>
              <a:gd name="connsiteY23" fmla="*/ 2893495 h 6046908"/>
              <a:gd name="connsiteX24" fmla="*/ 320986 w 4527226"/>
              <a:gd name="connsiteY24" fmla="*/ 2846508 h 6046908"/>
              <a:gd name="connsiteX25" fmla="*/ 328606 w 4527226"/>
              <a:gd name="connsiteY25" fmla="*/ 2793168 h 6046908"/>
              <a:gd name="connsiteX26" fmla="*/ 313366 w 4527226"/>
              <a:gd name="connsiteY26" fmla="*/ 2732208 h 6046908"/>
              <a:gd name="connsiteX27" fmla="*/ 267646 w 4527226"/>
              <a:gd name="connsiteY27" fmla="*/ 2671248 h 6046908"/>
              <a:gd name="connsiteX28" fmla="*/ 176206 w 4527226"/>
              <a:gd name="connsiteY28" fmla="*/ 2656008 h 6046908"/>
              <a:gd name="connsiteX29" fmla="*/ 54286 w 4527226"/>
              <a:gd name="connsiteY29" fmla="*/ 2610288 h 6046908"/>
              <a:gd name="connsiteX30" fmla="*/ 7931 w 4527226"/>
              <a:gd name="connsiteY30" fmla="*/ 2563298 h 6046908"/>
              <a:gd name="connsiteX31" fmla="*/ 8566 w 4527226"/>
              <a:gd name="connsiteY31" fmla="*/ 2488368 h 6046908"/>
              <a:gd name="connsiteX32" fmla="*/ 92386 w 4527226"/>
              <a:gd name="connsiteY32" fmla="*/ 2335968 h 6046908"/>
              <a:gd name="connsiteX33" fmla="*/ 221926 w 4527226"/>
              <a:gd name="connsiteY33" fmla="*/ 2175948 h 6046908"/>
              <a:gd name="connsiteX34" fmla="*/ 282886 w 4527226"/>
              <a:gd name="connsiteY34" fmla="*/ 2084508 h 6046908"/>
              <a:gd name="connsiteX35" fmla="*/ 328606 w 4527226"/>
              <a:gd name="connsiteY35" fmla="*/ 1977828 h 6046908"/>
              <a:gd name="connsiteX36" fmla="*/ 359086 w 4527226"/>
              <a:gd name="connsiteY36" fmla="*/ 1871148 h 6046908"/>
              <a:gd name="connsiteX37" fmla="*/ 374326 w 4527226"/>
              <a:gd name="connsiteY37" fmla="*/ 1810188 h 6046908"/>
              <a:gd name="connsiteX38" fmla="*/ 343846 w 4527226"/>
              <a:gd name="connsiteY38" fmla="*/ 1756848 h 6046908"/>
              <a:gd name="connsiteX39" fmla="*/ 328606 w 4527226"/>
              <a:gd name="connsiteY39" fmla="*/ 1680648 h 6046908"/>
              <a:gd name="connsiteX40" fmla="*/ 412426 w 4527226"/>
              <a:gd name="connsiteY40" fmla="*/ 1474908 h 6046908"/>
              <a:gd name="connsiteX41" fmla="*/ 442906 w 4527226"/>
              <a:gd name="connsiteY41" fmla="*/ 1307268 h 6046908"/>
              <a:gd name="connsiteX42" fmla="*/ 465766 w 4527226"/>
              <a:gd name="connsiteY42" fmla="*/ 1192968 h 6046908"/>
              <a:gd name="connsiteX43" fmla="*/ 503866 w 4527226"/>
              <a:gd name="connsiteY43" fmla="*/ 1055808 h 6046908"/>
              <a:gd name="connsiteX44" fmla="*/ 557206 w 4527226"/>
              <a:gd name="connsiteY44" fmla="*/ 888168 h 6046908"/>
              <a:gd name="connsiteX45" fmla="*/ 503866 w 4527226"/>
              <a:gd name="connsiteY45" fmla="*/ 888168 h 6046908"/>
              <a:gd name="connsiteX46" fmla="*/ 412426 w 4527226"/>
              <a:gd name="connsiteY46" fmla="*/ 834828 h 6046908"/>
              <a:gd name="connsiteX47" fmla="*/ 328606 w 4527226"/>
              <a:gd name="connsiteY47" fmla="*/ 789108 h 6046908"/>
              <a:gd name="connsiteX48" fmla="*/ 260026 w 4527226"/>
              <a:gd name="connsiteY48" fmla="*/ 773868 h 6046908"/>
              <a:gd name="connsiteX49" fmla="*/ 214306 w 4527226"/>
              <a:gd name="connsiteY49" fmla="*/ 751008 h 6046908"/>
              <a:gd name="connsiteX50" fmla="*/ 260026 w 4527226"/>
              <a:gd name="connsiteY50" fmla="*/ 674808 h 6046908"/>
              <a:gd name="connsiteX51" fmla="*/ 374326 w 4527226"/>
              <a:gd name="connsiteY51" fmla="*/ 606228 h 6046908"/>
              <a:gd name="connsiteX52" fmla="*/ 557206 w 4527226"/>
              <a:gd name="connsiteY52" fmla="*/ 507168 h 6046908"/>
              <a:gd name="connsiteX53" fmla="*/ 656266 w 4527226"/>
              <a:gd name="connsiteY53" fmla="*/ 423348 h 6046908"/>
              <a:gd name="connsiteX54" fmla="*/ 892486 w 4527226"/>
              <a:gd name="connsiteY54" fmla="*/ 232848 h 6046908"/>
              <a:gd name="connsiteX55" fmla="*/ 1174426 w 4527226"/>
              <a:gd name="connsiteY55" fmla="*/ 80448 h 6046908"/>
              <a:gd name="connsiteX56" fmla="*/ 1593526 w 4527226"/>
              <a:gd name="connsiteY56" fmla="*/ 11868 h 6046908"/>
              <a:gd name="connsiteX57" fmla="*/ 1944046 w 4527226"/>
              <a:gd name="connsiteY57" fmla="*/ 4248 h 6046908"/>
              <a:gd name="connsiteX58" fmla="*/ 2172646 w 4527226"/>
              <a:gd name="connsiteY58" fmla="*/ 4248 h 6046908"/>
              <a:gd name="connsiteX59" fmla="*/ 2393626 w 4527226"/>
              <a:gd name="connsiteY59" fmla="*/ 57588 h 6046908"/>
              <a:gd name="connsiteX60" fmla="*/ 2667946 w 4527226"/>
              <a:gd name="connsiteY60" fmla="*/ 133788 h 6046908"/>
              <a:gd name="connsiteX61" fmla="*/ 2820346 w 4527226"/>
              <a:gd name="connsiteY61" fmla="*/ 202368 h 6046908"/>
              <a:gd name="connsiteX62" fmla="*/ 3102286 w 4527226"/>
              <a:gd name="connsiteY62" fmla="*/ 400488 h 6046908"/>
              <a:gd name="connsiteX63" fmla="*/ 3285166 w 4527226"/>
              <a:gd name="connsiteY63" fmla="*/ 651948 h 6046908"/>
              <a:gd name="connsiteX64" fmla="*/ 3407086 w 4527226"/>
              <a:gd name="connsiteY64" fmla="*/ 918648 h 6046908"/>
              <a:gd name="connsiteX65" fmla="*/ 3475666 w 4527226"/>
              <a:gd name="connsiteY65" fmla="*/ 1238688 h 6046908"/>
              <a:gd name="connsiteX66" fmla="*/ 3506146 w 4527226"/>
              <a:gd name="connsiteY66" fmla="*/ 1543488 h 6046908"/>
              <a:gd name="connsiteX67" fmla="*/ 3506146 w 4527226"/>
              <a:gd name="connsiteY67" fmla="*/ 1962588 h 6046908"/>
              <a:gd name="connsiteX68" fmla="*/ 3338506 w 4527226"/>
              <a:gd name="connsiteY68" fmla="*/ 2305488 h 6046908"/>
              <a:gd name="connsiteX69" fmla="*/ 3254686 w 4527226"/>
              <a:gd name="connsiteY69" fmla="*/ 2473128 h 6046908"/>
              <a:gd name="connsiteX70" fmla="*/ 3132766 w 4527226"/>
              <a:gd name="connsiteY70" fmla="*/ 2663628 h 6046908"/>
              <a:gd name="connsiteX71" fmla="*/ 3071806 w 4527226"/>
              <a:gd name="connsiteY71" fmla="*/ 2838888 h 6046908"/>
              <a:gd name="connsiteX72" fmla="*/ 3064186 w 4527226"/>
              <a:gd name="connsiteY72" fmla="*/ 2915088 h 6046908"/>
              <a:gd name="connsiteX73" fmla="*/ 3018466 w 4527226"/>
              <a:gd name="connsiteY73" fmla="*/ 3014148 h 6046908"/>
              <a:gd name="connsiteX74" fmla="*/ 2980366 w 4527226"/>
              <a:gd name="connsiteY74" fmla="*/ 3082728 h 6046908"/>
              <a:gd name="connsiteX75" fmla="*/ 2957506 w 4527226"/>
              <a:gd name="connsiteY75" fmla="*/ 3120828 h 6046908"/>
              <a:gd name="connsiteX76" fmla="*/ 2957506 w 4527226"/>
              <a:gd name="connsiteY76" fmla="*/ 3555168 h 6046908"/>
              <a:gd name="connsiteX77" fmla="*/ 3010846 w 4527226"/>
              <a:gd name="connsiteY77" fmla="*/ 3539928 h 6046908"/>
              <a:gd name="connsiteX78" fmla="*/ 3109906 w 4527226"/>
              <a:gd name="connsiteY78" fmla="*/ 3570408 h 6046908"/>
              <a:gd name="connsiteX79" fmla="*/ 3140386 w 4527226"/>
              <a:gd name="connsiteY79" fmla="*/ 3631368 h 6046908"/>
              <a:gd name="connsiteX80" fmla="*/ 3117526 w 4527226"/>
              <a:gd name="connsiteY80" fmla="*/ 3738048 h 6046908"/>
              <a:gd name="connsiteX81" fmla="*/ 3125146 w 4527226"/>
              <a:gd name="connsiteY81" fmla="*/ 4103808 h 6046908"/>
              <a:gd name="connsiteX82" fmla="*/ 3163246 w 4527226"/>
              <a:gd name="connsiteY82" fmla="*/ 4157148 h 6046908"/>
              <a:gd name="connsiteX83" fmla="*/ 3201346 w 4527226"/>
              <a:gd name="connsiteY83" fmla="*/ 4164768 h 6046908"/>
              <a:gd name="connsiteX84" fmla="*/ 3231826 w 4527226"/>
              <a:gd name="connsiteY84" fmla="*/ 4172388 h 6046908"/>
              <a:gd name="connsiteX85" fmla="*/ 3285166 w 4527226"/>
              <a:gd name="connsiteY85" fmla="*/ 4294308 h 6046908"/>
              <a:gd name="connsiteX86" fmla="*/ 3300406 w 4527226"/>
              <a:gd name="connsiteY86" fmla="*/ 4347648 h 6046908"/>
              <a:gd name="connsiteX87" fmla="*/ 3330886 w 4527226"/>
              <a:gd name="connsiteY87" fmla="*/ 4408608 h 6046908"/>
              <a:gd name="connsiteX88" fmla="*/ 3551866 w 4527226"/>
              <a:gd name="connsiteY88" fmla="*/ 4644828 h 6046908"/>
              <a:gd name="connsiteX89" fmla="*/ 3887146 w 4527226"/>
              <a:gd name="connsiteY89" fmla="*/ 5025828 h 6046908"/>
              <a:gd name="connsiteX90" fmla="*/ 4100506 w 4527226"/>
              <a:gd name="connsiteY90" fmla="*/ 5300148 h 6046908"/>
              <a:gd name="connsiteX91" fmla="*/ 4367206 w 4527226"/>
              <a:gd name="connsiteY91" fmla="*/ 5726868 h 6046908"/>
              <a:gd name="connsiteX92" fmla="*/ 4527226 w 4527226"/>
              <a:gd name="connsiteY92" fmla="*/ 6046908 h 6046908"/>
              <a:gd name="connsiteX0" fmla="*/ 701986 w 4527226"/>
              <a:gd name="connsiteY0" fmla="*/ 5002968 h 6046908"/>
              <a:gd name="connsiteX1" fmla="*/ 961066 w 4527226"/>
              <a:gd name="connsiteY1" fmla="*/ 4644828 h 6046908"/>
              <a:gd name="connsiteX2" fmla="*/ 1342066 w 4527226"/>
              <a:gd name="connsiteY2" fmla="*/ 4172388 h 6046908"/>
              <a:gd name="connsiteX3" fmla="*/ 1258246 w 4527226"/>
              <a:gd name="connsiteY3" fmla="*/ 4012368 h 6046908"/>
              <a:gd name="connsiteX4" fmla="*/ 1204906 w 4527226"/>
              <a:gd name="connsiteY4" fmla="*/ 3928548 h 6046908"/>
              <a:gd name="connsiteX5" fmla="*/ 1174426 w 4527226"/>
              <a:gd name="connsiteY5" fmla="*/ 3768528 h 6046908"/>
              <a:gd name="connsiteX6" fmla="*/ 1151566 w 4527226"/>
              <a:gd name="connsiteY6" fmla="*/ 3699948 h 6046908"/>
              <a:gd name="connsiteX7" fmla="*/ 1143946 w 4527226"/>
              <a:gd name="connsiteY7" fmla="*/ 3669468 h 6046908"/>
              <a:gd name="connsiteX8" fmla="*/ 1067746 w 4527226"/>
              <a:gd name="connsiteY8" fmla="*/ 3661848 h 6046908"/>
              <a:gd name="connsiteX9" fmla="*/ 938206 w 4527226"/>
              <a:gd name="connsiteY9" fmla="*/ 3669468 h 6046908"/>
              <a:gd name="connsiteX10" fmla="*/ 831526 w 4527226"/>
              <a:gd name="connsiteY10" fmla="*/ 3692328 h 6046908"/>
              <a:gd name="connsiteX11" fmla="*/ 610546 w 4527226"/>
              <a:gd name="connsiteY11" fmla="*/ 3738048 h 6046908"/>
              <a:gd name="connsiteX12" fmla="*/ 389566 w 4527226"/>
              <a:gd name="connsiteY12" fmla="*/ 3638988 h 6046908"/>
              <a:gd name="connsiteX13" fmla="*/ 381946 w 4527226"/>
              <a:gd name="connsiteY13" fmla="*/ 3326568 h 6046908"/>
              <a:gd name="connsiteX14" fmla="*/ 420046 w 4527226"/>
              <a:gd name="connsiteY14" fmla="*/ 3227508 h 6046908"/>
              <a:gd name="connsiteX15" fmla="*/ 389566 w 4527226"/>
              <a:gd name="connsiteY15" fmla="*/ 3166548 h 6046908"/>
              <a:gd name="connsiteX16" fmla="*/ 351466 w 4527226"/>
              <a:gd name="connsiteY16" fmla="*/ 3105588 h 6046908"/>
              <a:gd name="connsiteX17" fmla="*/ 397186 w 4527226"/>
              <a:gd name="connsiteY17" fmla="*/ 3021768 h 6046908"/>
              <a:gd name="connsiteX18" fmla="*/ 488626 w 4527226"/>
              <a:gd name="connsiteY18" fmla="*/ 2998908 h 6046908"/>
              <a:gd name="connsiteX19" fmla="*/ 471956 w 4527226"/>
              <a:gd name="connsiteY19" fmla="*/ 2942709 h 6046908"/>
              <a:gd name="connsiteX20" fmla="*/ 435286 w 4527226"/>
              <a:gd name="connsiteY20" fmla="*/ 2930328 h 6046908"/>
              <a:gd name="connsiteX21" fmla="*/ 389566 w 4527226"/>
              <a:gd name="connsiteY21" fmla="*/ 2930328 h 6046908"/>
              <a:gd name="connsiteX22" fmla="*/ 314000 w 4527226"/>
              <a:gd name="connsiteY22" fmla="*/ 2893495 h 6046908"/>
              <a:gd name="connsiteX23" fmla="*/ 320986 w 4527226"/>
              <a:gd name="connsiteY23" fmla="*/ 2846508 h 6046908"/>
              <a:gd name="connsiteX24" fmla="*/ 328606 w 4527226"/>
              <a:gd name="connsiteY24" fmla="*/ 2793168 h 6046908"/>
              <a:gd name="connsiteX25" fmla="*/ 313366 w 4527226"/>
              <a:gd name="connsiteY25" fmla="*/ 2732208 h 6046908"/>
              <a:gd name="connsiteX26" fmla="*/ 267646 w 4527226"/>
              <a:gd name="connsiteY26" fmla="*/ 2671248 h 6046908"/>
              <a:gd name="connsiteX27" fmla="*/ 176206 w 4527226"/>
              <a:gd name="connsiteY27" fmla="*/ 2656008 h 6046908"/>
              <a:gd name="connsiteX28" fmla="*/ 54286 w 4527226"/>
              <a:gd name="connsiteY28" fmla="*/ 2610288 h 6046908"/>
              <a:gd name="connsiteX29" fmla="*/ 7931 w 4527226"/>
              <a:gd name="connsiteY29" fmla="*/ 2563298 h 6046908"/>
              <a:gd name="connsiteX30" fmla="*/ 8566 w 4527226"/>
              <a:gd name="connsiteY30" fmla="*/ 2488368 h 6046908"/>
              <a:gd name="connsiteX31" fmla="*/ 92386 w 4527226"/>
              <a:gd name="connsiteY31" fmla="*/ 2335968 h 6046908"/>
              <a:gd name="connsiteX32" fmla="*/ 221926 w 4527226"/>
              <a:gd name="connsiteY32" fmla="*/ 2175948 h 6046908"/>
              <a:gd name="connsiteX33" fmla="*/ 282886 w 4527226"/>
              <a:gd name="connsiteY33" fmla="*/ 2084508 h 6046908"/>
              <a:gd name="connsiteX34" fmla="*/ 328606 w 4527226"/>
              <a:gd name="connsiteY34" fmla="*/ 1977828 h 6046908"/>
              <a:gd name="connsiteX35" fmla="*/ 359086 w 4527226"/>
              <a:gd name="connsiteY35" fmla="*/ 1871148 h 6046908"/>
              <a:gd name="connsiteX36" fmla="*/ 374326 w 4527226"/>
              <a:gd name="connsiteY36" fmla="*/ 1810188 h 6046908"/>
              <a:gd name="connsiteX37" fmla="*/ 343846 w 4527226"/>
              <a:gd name="connsiteY37" fmla="*/ 1756848 h 6046908"/>
              <a:gd name="connsiteX38" fmla="*/ 328606 w 4527226"/>
              <a:gd name="connsiteY38" fmla="*/ 1680648 h 6046908"/>
              <a:gd name="connsiteX39" fmla="*/ 412426 w 4527226"/>
              <a:gd name="connsiteY39" fmla="*/ 1474908 h 6046908"/>
              <a:gd name="connsiteX40" fmla="*/ 442906 w 4527226"/>
              <a:gd name="connsiteY40" fmla="*/ 1307268 h 6046908"/>
              <a:gd name="connsiteX41" fmla="*/ 465766 w 4527226"/>
              <a:gd name="connsiteY41" fmla="*/ 1192968 h 6046908"/>
              <a:gd name="connsiteX42" fmla="*/ 503866 w 4527226"/>
              <a:gd name="connsiteY42" fmla="*/ 1055808 h 6046908"/>
              <a:gd name="connsiteX43" fmla="*/ 557206 w 4527226"/>
              <a:gd name="connsiteY43" fmla="*/ 888168 h 6046908"/>
              <a:gd name="connsiteX44" fmla="*/ 503866 w 4527226"/>
              <a:gd name="connsiteY44" fmla="*/ 888168 h 6046908"/>
              <a:gd name="connsiteX45" fmla="*/ 412426 w 4527226"/>
              <a:gd name="connsiteY45" fmla="*/ 834828 h 6046908"/>
              <a:gd name="connsiteX46" fmla="*/ 328606 w 4527226"/>
              <a:gd name="connsiteY46" fmla="*/ 789108 h 6046908"/>
              <a:gd name="connsiteX47" fmla="*/ 260026 w 4527226"/>
              <a:gd name="connsiteY47" fmla="*/ 773868 h 6046908"/>
              <a:gd name="connsiteX48" fmla="*/ 214306 w 4527226"/>
              <a:gd name="connsiteY48" fmla="*/ 751008 h 6046908"/>
              <a:gd name="connsiteX49" fmla="*/ 260026 w 4527226"/>
              <a:gd name="connsiteY49" fmla="*/ 674808 h 6046908"/>
              <a:gd name="connsiteX50" fmla="*/ 374326 w 4527226"/>
              <a:gd name="connsiteY50" fmla="*/ 606228 h 6046908"/>
              <a:gd name="connsiteX51" fmla="*/ 557206 w 4527226"/>
              <a:gd name="connsiteY51" fmla="*/ 507168 h 6046908"/>
              <a:gd name="connsiteX52" fmla="*/ 656266 w 4527226"/>
              <a:gd name="connsiteY52" fmla="*/ 423348 h 6046908"/>
              <a:gd name="connsiteX53" fmla="*/ 892486 w 4527226"/>
              <a:gd name="connsiteY53" fmla="*/ 232848 h 6046908"/>
              <a:gd name="connsiteX54" fmla="*/ 1174426 w 4527226"/>
              <a:gd name="connsiteY54" fmla="*/ 80448 h 6046908"/>
              <a:gd name="connsiteX55" fmla="*/ 1593526 w 4527226"/>
              <a:gd name="connsiteY55" fmla="*/ 11868 h 6046908"/>
              <a:gd name="connsiteX56" fmla="*/ 1944046 w 4527226"/>
              <a:gd name="connsiteY56" fmla="*/ 4248 h 6046908"/>
              <a:gd name="connsiteX57" fmla="*/ 2172646 w 4527226"/>
              <a:gd name="connsiteY57" fmla="*/ 4248 h 6046908"/>
              <a:gd name="connsiteX58" fmla="*/ 2393626 w 4527226"/>
              <a:gd name="connsiteY58" fmla="*/ 57588 h 6046908"/>
              <a:gd name="connsiteX59" fmla="*/ 2667946 w 4527226"/>
              <a:gd name="connsiteY59" fmla="*/ 133788 h 6046908"/>
              <a:gd name="connsiteX60" fmla="*/ 2820346 w 4527226"/>
              <a:gd name="connsiteY60" fmla="*/ 202368 h 6046908"/>
              <a:gd name="connsiteX61" fmla="*/ 3102286 w 4527226"/>
              <a:gd name="connsiteY61" fmla="*/ 400488 h 6046908"/>
              <a:gd name="connsiteX62" fmla="*/ 3285166 w 4527226"/>
              <a:gd name="connsiteY62" fmla="*/ 651948 h 6046908"/>
              <a:gd name="connsiteX63" fmla="*/ 3407086 w 4527226"/>
              <a:gd name="connsiteY63" fmla="*/ 918648 h 6046908"/>
              <a:gd name="connsiteX64" fmla="*/ 3475666 w 4527226"/>
              <a:gd name="connsiteY64" fmla="*/ 1238688 h 6046908"/>
              <a:gd name="connsiteX65" fmla="*/ 3506146 w 4527226"/>
              <a:gd name="connsiteY65" fmla="*/ 1543488 h 6046908"/>
              <a:gd name="connsiteX66" fmla="*/ 3506146 w 4527226"/>
              <a:gd name="connsiteY66" fmla="*/ 1962588 h 6046908"/>
              <a:gd name="connsiteX67" fmla="*/ 3338506 w 4527226"/>
              <a:gd name="connsiteY67" fmla="*/ 2305488 h 6046908"/>
              <a:gd name="connsiteX68" fmla="*/ 3254686 w 4527226"/>
              <a:gd name="connsiteY68" fmla="*/ 2473128 h 6046908"/>
              <a:gd name="connsiteX69" fmla="*/ 3132766 w 4527226"/>
              <a:gd name="connsiteY69" fmla="*/ 2663628 h 6046908"/>
              <a:gd name="connsiteX70" fmla="*/ 3071806 w 4527226"/>
              <a:gd name="connsiteY70" fmla="*/ 2838888 h 6046908"/>
              <a:gd name="connsiteX71" fmla="*/ 3064186 w 4527226"/>
              <a:gd name="connsiteY71" fmla="*/ 2915088 h 6046908"/>
              <a:gd name="connsiteX72" fmla="*/ 3018466 w 4527226"/>
              <a:gd name="connsiteY72" fmla="*/ 3014148 h 6046908"/>
              <a:gd name="connsiteX73" fmla="*/ 2980366 w 4527226"/>
              <a:gd name="connsiteY73" fmla="*/ 3082728 h 6046908"/>
              <a:gd name="connsiteX74" fmla="*/ 2957506 w 4527226"/>
              <a:gd name="connsiteY74" fmla="*/ 3120828 h 6046908"/>
              <a:gd name="connsiteX75" fmla="*/ 2957506 w 4527226"/>
              <a:gd name="connsiteY75" fmla="*/ 3555168 h 6046908"/>
              <a:gd name="connsiteX76" fmla="*/ 3010846 w 4527226"/>
              <a:gd name="connsiteY76" fmla="*/ 3539928 h 6046908"/>
              <a:gd name="connsiteX77" fmla="*/ 3109906 w 4527226"/>
              <a:gd name="connsiteY77" fmla="*/ 3570408 h 6046908"/>
              <a:gd name="connsiteX78" fmla="*/ 3140386 w 4527226"/>
              <a:gd name="connsiteY78" fmla="*/ 3631368 h 6046908"/>
              <a:gd name="connsiteX79" fmla="*/ 3117526 w 4527226"/>
              <a:gd name="connsiteY79" fmla="*/ 3738048 h 6046908"/>
              <a:gd name="connsiteX80" fmla="*/ 3125146 w 4527226"/>
              <a:gd name="connsiteY80" fmla="*/ 4103808 h 6046908"/>
              <a:gd name="connsiteX81" fmla="*/ 3163246 w 4527226"/>
              <a:gd name="connsiteY81" fmla="*/ 4157148 h 6046908"/>
              <a:gd name="connsiteX82" fmla="*/ 3201346 w 4527226"/>
              <a:gd name="connsiteY82" fmla="*/ 4164768 h 6046908"/>
              <a:gd name="connsiteX83" fmla="*/ 3231826 w 4527226"/>
              <a:gd name="connsiteY83" fmla="*/ 4172388 h 6046908"/>
              <a:gd name="connsiteX84" fmla="*/ 3285166 w 4527226"/>
              <a:gd name="connsiteY84" fmla="*/ 4294308 h 6046908"/>
              <a:gd name="connsiteX85" fmla="*/ 3300406 w 4527226"/>
              <a:gd name="connsiteY85" fmla="*/ 4347648 h 6046908"/>
              <a:gd name="connsiteX86" fmla="*/ 3330886 w 4527226"/>
              <a:gd name="connsiteY86" fmla="*/ 4408608 h 6046908"/>
              <a:gd name="connsiteX87" fmla="*/ 3551866 w 4527226"/>
              <a:gd name="connsiteY87" fmla="*/ 4644828 h 6046908"/>
              <a:gd name="connsiteX88" fmla="*/ 3887146 w 4527226"/>
              <a:gd name="connsiteY88" fmla="*/ 5025828 h 6046908"/>
              <a:gd name="connsiteX89" fmla="*/ 4100506 w 4527226"/>
              <a:gd name="connsiteY89" fmla="*/ 5300148 h 6046908"/>
              <a:gd name="connsiteX90" fmla="*/ 4367206 w 4527226"/>
              <a:gd name="connsiteY90" fmla="*/ 5726868 h 6046908"/>
              <a:gd name="connsiteX91" fmla="*/ 4527226 w 4527226"/>
              <a:gd name="connsiteY91" fmla="*/ 6046908 h 6046908"/>
              <a:gd name="connsiteX0" fmla="*/ 707488 w 4527226"/>
              <a:gd name="connsiteY0" fmla="*/ 5008470 h 6046908"/>
              <a:gd name="connsiteX1" fmla="*/ 961066 w 4527226"/>
              <a:gd name="connsiteY1" fmla="*/ 4644828 h 6046908"/>
              <a:gd name="connsiteX2" fmla="*/ 1342066 w 4527226"/>
              <a:gd name="connsiteY2" fmla="*/ 4172388 h 6046908"/>
              <a:gd name="connsiteX3" fmla="*/ 1258246 w 4527226"/>
              <a:gd name="connsiteY3" fmla="*/ 4012368 h 6046908"/>
              <a:gd name="connsiteX4" fmla="*/ 1204906 w 4527226"/>
              <a:gd name="connsiteY4" fmla="*/ 3928548 h 6046908"/>
              <a:gd name="connsiteX5" fmla="*/ 1174426 w 4527226"/>
              <a:gd name="connsiteY5" fmla="*/ 3768528 h 6046908"/>
              <a:gd name="connsiteX6" fmla="*/ 1151566 w 4527226"/>
              <a:gd name="connsiteY6" fmla="*/ 3699948 h 6046908"/>
              <a:gd name="connsiteX7" fmla="*/ 1143946 w 4527226"/>
              <a:gd name="connsiteY7" fmla="*/ 3669468 h 6046908"/>
              <a:gd name="connsiteX8" fmla="*/ 1067746 w 4527226"/>
              <a:gd name="connsiteY8" fmla="*/ 3661848 h 6046908"/>
              <a:gd name="connsiteX9" fmla="*/ 938206 w 4527226"/>
              <a:gd name="connsiteY9" fmla="*/ 3669468 h 6046908"/>
              <a:gd name="connsiteX10" fmla="*/ 831526 w 4527226"/>
              <a:gd name="connsiteY10" fmla="*/ 3692328 h 6046908"/>
              <a:gd name="connsiteX11" fmla="*/ 610546 w 4527226"/>
              <a:gd name="connsiteY11" fmla="*/ 3738048 h 6046908"/>
              <a:gd name="connsiteX12" fmla="*/ 389566 w 4527226"/>
              <a:gd name="connsiteY12" fmla="*/ 3638988 h 6046908"/>
              <a:gd name="connsiteX13" fmla="*/ 381946 w 4527226"/>
              <a:gd name="connsiteY13" fmla="*/ 3326568 h 6046908"/>
              <a:gd name="connsiteX14" fmla="*/ 420046 w 4527226"/>
              <a:gd name="connsiteY14" fmla="*/ 3227508 h 6046908"/>
              <a:gd name="connsiteX15" fmla="*/ 389566 w 4527226"/>
              <a:gd name="connsiteY15" fmla="*/ 3166548 h 6046908"/>
              <a:gd name="connsiteX16" fmla="*/ 351466 w 4527226"/>
              <a:gd name="connsiteY16" fmla="*/ 3105588 h 6046908"/>
              <a:gd name="connsiteX17" fmla="*/ 397186 w 4527226"/>
              <a:gd name="connsiteY17" fmla="*/ 3021768 h 6046908"/>
              <a:gd name="connsiteX18" fmla="*/ 488626 w 4527226"/>
              <a:gd name="connsiteY18" fmla="*/ 2998908 h 6046908"/>
              <a:gd name="connsiteX19" fmla="*/ 471956 w 4527226"/>
              <a:gd name="connsiteY19" fmla="*/ 2942709 h 6046908"/>
              <a:gd name="connsiteX20" fmla="*/ 435286 w 4527226"/>
              <a:gd name="connsiteY20" fmla="*/ 2930328 h 6046908"/>
              <a:gd name="connsiteX21" fmla="*/ 389566 w 4527226"/>
              <a:gd name="connsiteY21" fmla="*/ 2930328 h 6046908"/>
              <a:gd name="connsiteX22" fmla="*/ 314000 w 4527226"/>
              <a:gd name="connsiteY22" fmla="*/ 2893495 h 6046908"/>
              <a:gd name="connsiteX23" fmla="*/ 320986 w 4527226"/>
              <a:gd name="connsiteY23" fmla="*/ 2846508 h 6046908"/>
              <a:gd name="connsiteX24" fmla="*/ 328606 w 4527226"/>
              <a:gd name="connsiteY24" fmla="*/ 2793168 h 6046908"/>
              <a:gd name="connsiteX25" fmla="*/ 313366 w 4527226"/>
              <a:gd name="connsiteY25" fmla="*/ 2732208 h 6046908"/>
              <a:gd name="connsiteX26" fmla="*/ 267646 w 4527226"/>
              <a:gd name="connsiteY26" fmla="*/ 2671248 h 6046908"/>
              <a:gd name="connsiteX27" fmla="*/ 176206 w 4527226"/>
              <a:gd name="connsiteY27" fmla="*/ 2656008 h 6046908"/>
              <a:gd name="connsiteX28" fmla="*/ 54286 w 4527226"/>
              <a:gd name="connsiteY28" fmla="*/ 2610288 h 6046908"/>
              <a:gd name="connsiteX29" fmla="*/ 7931 w 4527226"/>
              <a:gd name="connsiteY29" fmla="*/ 2563298 h 6046908"/>
              <a:gd name="connsiteX30" fmla="*/ 8566 w 4527226"/>
              <a:gd name="connsiteY30" fmla="*/ 2488368 h 6046908"/>
              <a:gd name="connsiteX31" fmla="*/ 92386 w 4527226"/>
              <a:gd name="connsiteY31" fmla="*/ 2335968 h 6046908"/>
              <a:gd name="connsiteX32" fmla="*/ 221926 w 4527226"/>
              <a:gd name="connsiteY32" fmla="*/ 2175948 h 6046908"/>
              <a:gd name="connsiteX33" fmla="*/ 282886 w 4527226"/>
              <a:gd name="connsiteY33" fmla="*/ 2084508 h 6046908"/>
              <a:gd name="connsiteX34" fmla="*/ 328606 w 4527226"/>
              <a:gd name="connsiteY34" fmla="*/ 1977828 h 6046908"/>
              <a:gd name="connsiteX35" fmla="*/ 359086 w 4527226"/>
              <a:gd name="connsiteY35" fmla="*/ 1871148 h 6046908"/>
              <a:gd name="connsiteX36" fmla="*/ 374326 w 4527226"/>
              <a:gd name="connsiteY36" fmla="*/ 1810188 h 6046908"/>
              <a:gd name="connsiteX37" fmla="*/ 343846 w 4527226"/>
              <a:gd name="connsiteY37" fmla="*/ 1756848 h 6046908"/>
              <a:gd name="connsiteX38" fmla="*/ 328606 w 4527226"/>
              <a:gd name="connsiteY38" fmla="*/ 1680648 h 6046908"/>
              <a:gd name="connsiteX39" fmla="*/ 412426 w 4527226"/>
              <a:gd name="connsiteY39" fmla="*/ 1474908 h 6046908"/>
              <a:gd name="connsiteX40" fmla="*/ 442906 w 4527226"/>
              <a:gd name="connsiteY40" fmla="*/ 1307268 h 6046908"/>
              <a:gd name="connsiteX41" fmla="*/ 465766 w 4527226"/>
              <a:gd name="connsiteY41" fmla="*/ 1192968 h 6046908"/>
              <a:gd name="connsiteX42" fmla="*/ 503866 w 4527226"/>
              <a:gd name="connsiteY42" fmla="*/ 1055808 h 6046908"/>
              <a:gd name="connsiteX43" fmla="*/ 557206 w 4527226"/>
              <a:gd name="connsiteY43" fmla="*/ 888168 h 6046908"/>
              <a:gd name="connsiteX44" fmla="*/ 503866 w 4527226"/>
              <a:gd name="connsiteY44" fmla="*/ 888168 h 6046908"/>
              <a:gd name="connsiteX45" fmla="*/ 412426 w 4527226"/>
              <a:gd name="connsiteY45" fmla="*/ 834828 h 6046908"/>
              <a:gd name="connsiteX46" fmla="*/ 328606 w 4527226"/>
              <a:gd name="connsiteY46" fmla="*/ 789108 h 6046908"/>
              <a:gd name="connsiteX47" fmla="*/ 260026 w 4527226"/>
              <a:gd name="connsiteY47" fmla="*/ 773868 h 6046908"/>
              <a:gd name="connsiteX48" fmla="*/ 214306 w 4527226"/>
              <a:gd name="connsiteY48" fmla="*/ 751008 h 6046908"/>
              <a:gd name="connsiteX49" fmla="*/ 260026 w 4527226"/>
              <a:gd name="connsiteY49" fmla="*/ 674808 h 6046908"/>
              <a:gd name="connsiteX50" fmla="*/ 374326 w 4527226"/>
              <a:gd name="connsiteY50" fmla="*/ 606228 h 6046908"/>
              <a:gd name="connsiteX51" fmla="*/ 557206 w 4527226"/>
              <a:gd name="connsiteY51" fmla="*/ 507168 h 6046908"/>
              <a:gd name="connsiteX52" fmla="*/ 656266 w 4527226"/>
              <a:gd name="connsiteY52" fmla="*/ 423348 h 6046908"/>
              <a:gd name="connsiteX53" fmla="*/ 892486 w 4527226"/>
              <a:gd name="connsiteY53" fmla="*/ 232848 h 6046908"/>
              <a:gd name="connsiteX54" fmla="*/ 1174426 w 4527226"/>
              <a:gd name="connsiteY54" fmla="*/ 80448 h 6046908"/>
              <a:gd name="connsiteX55" fmla="*/ 1593526 w 4527226"/>
              <a:gd name="connsiteY55" fmla="*/ 11868 h 6046908"/>
              <a:gd name="connsiteX56" fmla="*/ 1944046 w 4527226"/>
              <a:gd name="connsiteY56" fmla="*/ 4248 h 6046908"/>
              <a:gd name="connsiteX57" fmla="*/ 2172646 w 4527226"/>
              <a:gd name="connsiteY57" fmla="*/ 4248 h 6046908"/>
              <a:gd name="connsiteX58" fmla="*/ 2393626 w 4527226"/>
              <a:gd name="connsiteY58" fmla="*/ 57588 h 6046908"/>
              <a:gd name="connsiteX59" fmla="*/ 2667946 w 4527226"/>
              <a:gd name="connsiteY59" fmla="*/ 133788 h 6046908"/>
              <a:gd name="connsiteX60" fmla="*/ 2820346 w 4527226"/>
              <a:gd name="connsiteY60" fmla="*/ 202368 h 6046908"/>
              <a:gd name="connsiteX61" fmla="*/ 3102286 w 4527226"/>
              <a:gd name="connsiteY61" fmla="*/ 400488 h 6046908"/>
              <a:gd name="connsiteX62" fmla="*/ 3285166 w 4527226"/>
              <a:gd name="connsiteY62" fmla="*/ 651948 h 6046908"/>
              <a:gd name="connsiteX63" fmla="*/ 3407086 w 4527226"/>
              <a:gd name="connsiteY63" fmla="*/ 918648 h 6046908"/>
              <a:gd name="connsiteX64" fmla="*/ 3475666 w 4527226"/>
              <a:gd name="connsiteY64" fmla="*/ 1238688 h 6046908"/>
              <a:gd name="connsiteX65" fmla="*/ 3506146 w 4527226"/>
              <a:gd name="connsiteY65" fmla="*/ 1543488 h 6046908"/>
              <a:gd name="connsiteX66" fmla="*/ 3506146 w 4527226"/>
              <a:gd name="connsiteY66" fmla="*/ 1962588 h 6046908"/>
              <a:gd name="connsiteX67" fmla="*/ 3338506 w 4527226"/>
              <a:gd name="connsiteY67" fmla="*/ 2305488 h 6046908"/>
              <a:gd name="connsiteX68" fmla="*/ 3254686 w 4527226"/>
              <a:gd name="connsiteY68" fmla="*/ 2473128 h 6046908"/>
              <a:gd name="connsiteX69" fmla="*/ 3132766 w 4527226"/>
              <a:gd name="connsiteY69" fmla="*/ 2663628 h 6046908"/>
              <a:gd name="connsiteX70" fmla="*/ 3071806 w 4527226"/>
              <a:gd name="connsiteY70" fmla="*/ 2838888 h 6046908"/>
              <a:gd name="connsiteX71" fmla="*/ 3064186 w 4527226"/>
              <a:gd name="connsiteY71" fmla="*/ 2915088 h 6046908"/>
              <a:gd name="connsiteX72" fmla="*/ 3018466 w 4527226"/>
              <a:gd name="connsiteY72" fmla="*/ 3014148 h 6046908"/>
              <a:gd name="connsiteX73" fmla="*/ 2980366 w 4527226"/>
              <a:gd name="connsiteY73" fmla="*/ 3082728 h 6046908"/>
              <a:gd name="connsiteX74" fmla="*/ 2957506 w 4527226"/>
              <a:gd name="connsiteY74" fmla="*/ 3120828 h 6046908"/>
              <a:gd name="connsiteX75" fmla="*/ 2957506 w 4527226"/>
              <a:gd name="connsiteY75" fmla="*/ 3555168 h 6046908"/>
              <a:gd name="connsiteX76" fmla="*/ 3010846 w 4527226"/>
              <a:gd name="connsiteY76" fmla="*/ 3539928 h 6046908"/>
              <a:gd name="connsiteX77" fmla="*/ 3109906 w 4527226"/>
              <a:gd name="connsiteY77" fmla="*/ 3570408 h 6046908"/>
              <a:gd name="connsiteX78" fmla="*/ 3140386 w 4527226"/>
              <a:gd name="connsiteY78" fmla="*/ 3631368 h 6046908"/>
              <a:gd name="connsiteX79" fmla="*/ 3117526 w 4527226"/>
              <a:gd name="connsiteY79" fmla="*/ 3738048 h 6046908"/>
              <a:gd name="connsiteX80" fmla="*/ 3125146 w 4527226"/>
              <a:gd name="connsiteY80" fmla="*/ 4103808 h 6046908"/>
              <a:gd name="connsiteX81" fmla="*/ 3163246 w 4527226"/>
              <a:gd name="connsiteY81" fmla="*/ 4157148 h 6046908"/>
              <a:gd name="connsiteX82" fmla="*/ 3201346 w 4527226"/>
              <a:gd name="connsiteY82" fmla="*/ 4164768 h 6046908"/>
              <a:gd name="connsiteX83" fmla="*/ 3231826 w 4527226"/>
              <a:gd name="connsiteY83" fmla="*/ 4172388 h 6046908"/>
              <a:gd name="connsiteX84" fmla="*/ 3285166 w 4527226"/>
              <a:gd name="connsiteY84" fmla="*/ 4294308 h 6046908"/>
              <a:gd name="connsiteX85" fmla="*/ 3300406 w 4527226"/>
              <a:gd name="connsiteY85" fmla="*/ 4347648 h 6046908"/>
              <a:gd name="connsiteX86" fmla="*/ 3330886 w 4527226"/>
              <a:gd name="connsiteY86" fmla="*/ 4408608 h 6046908"/>
              <a:gd name="connsiteX87" fmla="*/ 3551866 w 4527226"/>
              <a:gd name="connsiteY87" fmla="*/ 4644828 h 6046908"/>
              <a:gd name="connsiteX88" fmla="*/ 3887146 w 4527226"/>
              <a:gd name="connsiteY88" fmla="*/ 5025828 h 6046908"/>
              <a:gd name="connsiteX89" fmla="*/ 4100506 w 4527226"/>
              <a:gd name="connsiteY89" fmla="*/ 5300148 h 6046908"/>
              <a:gd name="connsiteX90" fmla="*/ 4367206 w 4527226"/>
              <a:gd name="connsiteY90" fmla="*/ 5726868 h 6046908"/>
              <a:gd name="connsiteX91" fmla="*/ 4527226 w 4527226"/>
              <a:gd name="connsiteY91" fmla="*/ 6046908 h 6046908"/>
              <a:gd name="connsiteX0" fmla="*/ 707488 w 4367206"/>
              <a:gd name="connsiteY0" fmla="*/ 5008470 h 5726868"/>
              <a:gd name="connsiteX1" fmla="*/ 961066 w 4367206"/>
              <a:gd name="connsiteY1" fmla="*/ 4644828 h 5726868"/>
              <a:gd name="connsiteX2" fmla="*/ 1342066 w 4367206"/>
              <a:gd name="connsiteY2" fmla="*/ 4172388 h 5726868"/>
              <a:gd name="connsiteX3" fmla="*/ 1258246 w 4367206"/>
              <a:gd name="connsiteY3" fmla="*/ 4012368 h 5726868"/>
              <a:gd name="connsiteX4" fmla="*/ 1204906 w 4367206"/>
              <a:gd name="connsiteY4" fmla="*/ 3928548 h 5726868"/>
              <a:gd name="connsiteX5" fmla="*/ 1174426 w 4367206"/>
              <a:gd name="connsiteY5" fmla="*/ 3768528 h 5726868"/>
              <a:gd name="connsiteX6" fmla="*/ 1151566 w 4367206"/>
              <a:gd name="connsiteY6" fmla="*/ 3699948 h 5726868"/>
              <a:gd name="connsiteX7" fmla="*/ 1143946 w 4367206"/>
              <a:gd name="connsiteY7" fmla="*/ 3669468 h 5726868"/>
              <a:gd name="connsiteX8" fmla="*/ 1067746 w 4367206"/>
              <a:gd name="connsiteY8" fmla="*/ 3661848 h 5726868"/>
              <a:gd name="connsiteX9" fmla="*/ 938206 w 4367206"/>
              <a:gd name="connsiteY9" fmla="*/ 3669468 h 5726868"/>
              <a:gd name="connsiteX10" fmla="*/ 831526 w 4367206"/>
              <a:gd name="connsiteY10" fmla="*/ 3692328 h 5726868"/>
              <a:gd name="connsiteX11" fmla="*/ 610546 w 4367206"/>
              <a:gd name="connsiteY11" fmla="*/ 3738048 h 5726868"/>
              <a:gd name="connsiteX12" fmla="*/ 389566 w 4367206"/>
              <a:gd name="connsiteY12" fmla="*/ 3638988 h 5726868"/>
              <a:gd name="connsiteX13" fmla="*/ 381946 w 4367206"/>
              <a:gd name="connsiteY13" fmla="*/ 3326568 h 5726868"/>
              <a:gd name="connsiteX14" fmla="*/ 420046 w 4367206"/>
              <a:gd name="connsiteY14" fmla="*/ 3227508 h 5726868"/>
              <a:gd name="connsiteX15" fmla="*/ 389566 w 4367206"/>
              <a:gd name="connsiteY15" fmla="*/ 3166548 h 5726868"/>
              <a:gd name="connsiteX16" fmla="*/ 351466 w 4367206"/>
              <a:gd name="connsiteY16" fmla="*/ 3105588 h 5726868"/>
              <a:gd name="connsiteX17" fmla="*/ 397186 w 4367206"/>
              <a:gd name="connsiteY17" fmla="*/ 3021768 h 5726868"/>
              <a:gd name="connsiteX18" fmla="*/ 488626 w 4367206"/>
              <a:gd name="connsiteY18" fmla="*/ 2998908 h 5726868"/>
              <a:gd name="connsiteX19" fmla="*/ 471956 w 4367206"/>
              <a:gd name="connsiteY19" fmla="*/ 2942709 h 5726868"/>
              <a:gd name="connsiteX20" fmla="*/ 435286 w 4367206"/>
              <a:gd name="connsiteY20" fmla="*/ 2930328 h 5726868"/>
              <a:gd name="connsiteX21" fmla="*/ 389566 w 4367206"/>
              <a:gd name="connsiteY21" fmla="*/ 2930328 h 5726868"/>
              <a:gd name="connsiteX22" fmla="*/ 314000 w 4367206"/>
              <a:gd name="connsiteY22" fmla="*/ 2893495 h 5726868"/>
              <a:gd name="connsiteX23" fmla="*/ 320986 w 4367206"/>
              <a:gd name="connsiteY23" fmla="*/ 2846508 h 5726868"/>
              <a:gd name="connsiteX24" fmla="*/ 328606 w 4367206"/>
              <a:gd name="connsiteY24" fmla="*/ 2793168 h 5726868"/>
              <a:gd name="connsiteX25" fmla="*/ 313366 w 4367206"/>
              <a:gd name="connsiteY25" fmla="*/ 2732208 h 5726868"/>
              <a:gd name="connsiteX26" fmla="*/ 267646 w 4367206"/>
              <a:gd name="connsiteY26" fmla="*/ 2671248 h 5726868"/>
              <a:gd name="connsiteX27" fmla="*/ 176206 w 4367206"/>
              <a:gd name="connsiteY27" fmla="*/ 2656008 h 5726868"/>
              <a:gd name="connsiteX28" fmla="*/ 54286 w 4367206"/>
              <a:gd name="connsiteY28" fmla="*/ 2610288 h 5726868"/>
              <a:gd name="connsiteX29" fmla="*/ 7931 w 4367206"/>
              <a:gd name="connsiteY29" fmla="*/ 2563298 h 5726868"/>
              <a:gd name="connsiteX30" fmla="*/ 8566 w 4367206"/>
              <a:gd name="connsiteY30" fmla="*/ 2488368 h 5726868"/>
              <a:gd name="connsiteX31" fmla="*/ 92386 w 4367206"/>
              <a:gd name="connsiteY31" fmla="*/ 2335968 h 5726868"/>
              <a:gd name="connsiteX32" fmla="*/ 221926 w 4367206"/>
              <a:gd name="connsiteY32" fmla="*/ 2175948 h 5726868"/>
              <a:gd name="connsiteX33" fmla="*/ 282886 w 4367206"/>
              <a:gd name="connsiteY33" fmla="*/ 2084508 h 5726868"/>
              <a:gd name="connsiteX34" fmla="*/ 328606 w 4367206"/>
              <a:gd name="connsiteY34" fmla="*/ 1977828 h 5726868"/>
              <a:gd name="connsiteX35" fmla="*/ 359086 w 4367206"/>
              <a:gd name="connsiteY35" fmla="*/ 1871148 h 5726868"/>
              <a:gd name="connsiteX36" fmla="*/ 374326 w 4367206"/>
              <a:gd name="connsiteY36" fmla="*/ 1810188 h 5726868"/>
              <a:gd name="connsiteX37" fmla="*/ 343846 w 4367206"/>
              <a:gd name="connsiteY37" fmla="*/ 1756848 h 5726868"/>
              <a:gd name="connsiteX38" fmla="*/ 328606 w 4367206"/>
              <a:gd name="connsiteY38" fmla="*/ 1680648 h 5726868"/>
              <a:gd name="connsiteX39" fmla="*/ 412426 w 4367206"/>
              <a:gd name="connsiteY39" fmla="*/ 1474908 h 5726868"/>
              <a:gd name="connsiteX40" fmla="*/ 442906 w 4367206"/>
              <a:gd name="connsiteY40" fmla="*/ 1307268 h 5726868"/>
              <a:gd name="connsiteX41" fmla="*/ 465766 w 4367206"/>
              <a:gd name="connsiteY41" fmla="*/ 1192968 h 5726868"/>
              <a:gd name="connsiteX42" fmla="*/ 503866 w 4367206"/>
              <a:gd name="connsiteY42" fmla="*/ 1055808 h 5726868"/>
              <a:gd name="connsiteX43" fmla="*/ 557206 w 4367206"/>
              <a:gd name="connsiteY43" fmla="*/ 888168 h 5726868"/>
              <a:gd name="connsiteX44" fmla="*/ 503866 w 4367206"/>
              <a:gd name="connsiteY44" fmla="*/ 888168 h 5726868"/>
              <a:gd name="connsiteX45" fmla="*/ 412426 w 4367206"/>
              <a:gd name="connsiteY45" fmla="*/ 834828 h 5726868"/>
              <a:gd name="connsiteX46" fmla="*/ 328606 w 4367206"/>
              <a:gd name="connsiteY46" fmla="*/ 789108 h 5726868"/>
              <a:gd name="connsiteX47" fmla="*/ 260026 w 4367206"/>
              <a:gd name="connsiteY47" fmla="*/ 773868 h 5726868"/>
              <a:gd name="connsiteX48" fmla="*/ 214306 w 4367206"/>
              <a:gd name="connsiteY48" fmla="*/ 751008 h 5726868"/>
              <a:gd name="connsiteX49" fmla="*/ 260026 w 4367206"/>
              <a:gd name="connsiteY49" fmla="*/ 674808 h 5726868"/>
              <a:gd name="connsiteX50" fmla="*/ 374326 w 4367206"/>
              <a:gd name="connsiteY50" fmla="*/ 606228 h 5726868"/>
              <a:gd name="connsiteX51" fmla="*/ 557206 w 4367206"/>
              <a:gd name="connsiteY51" fmla="*/ 507168 h 5726868"/>
              <a:gd name="connsiteX52" fmla="*/ 656266 w 4367206"/>
              <a:gd name="connsiteY52" fmla="*/ 423348 h 5726868"/>
              <a:gd name="connsiteX53" fmla="*/ 892486 w 4367206"/>
              <a:gd name="connsiteY53" fmla="*/ 232848 h 5726868"/>
              <a:gd name="connsiteX54" fmla="*/ 1174426 w 4367206"/>
              <a:gd name="connsiteY54" fmla="*/ 80448 h 5726868"/>
              <a:gd name="connsiteX55" fmla="*/ 1593526 w 4367206"/>
              <a:gd name="connsiteY55" fmla="*/ 11868 h 5726868"/>
              <a:gd name="connsiteX56" fmla="*/ 1944046 w 4367206"/>
              <a:gd name="connsiteY56" fmla="*/ 4248 h 5726868"/>
              <a:gd name="connsiteX57" fmla="*/ 2172646 w 4367206"/>
              <a:gd name="connsiteY57" fmla="*/ 4248 h 5726868"/>
              <a:gd name="connsiteX58" fmla="*/ 2393626 w 4367206"/>
              <a:gd name="connsiteY58" fmla="*/ 57588 h 5726868"/>
              <a:gd name="connsiteX59" fmla="*/ 2667946 w 4367206"/>
              <a:gd name="connsiteY59" fmla="*/ 133788 h 5726868"/>
              <a:gd name="connsiteX60" fmla="*/ 2820346 w 4367206"/>
              <a:gd name="connsiteY60" fmla="*/ 202368 h 5726868"/>
              <a:gd name="connsiteX61" fmla="*/ 3102286 w 4367206"/>
              <a:gd name="connsiteY61" fmla="*/ 400488 h 5726868"/>
              <a:gd name="connsiteX62" fmla="*/ 3285166 w 4367206"/>
              <a:gd name="connsiteY62" fmla="*/ 651948 h 5726868"/>
              <a:gd name="connsiteX63" fmla="*/ 3407086 w 4367206"/>
              <a:gd name="connsiteY63" fmla="*/ 918648 h 5726868"/>
              <a:gd name="connsiteX64" fmla="*/ 3475666 w 4367206"/>
              <a:gd name="connsiteY64" fmla="*/ 1238688 h 5726868"/>
              <a:gd name="connsiteX65" fmla="*/ 3506146 w 4367206"/>
              <a:gd name="connsiteY65" fmla="*/ 1543488 h 5726868"/>
              <a:gd name="connsiteX66" fmla="*/ 3506146 w 4367206"/>
              <a:gd name="connsiteY66" fmla="*/ 1962588 h 5726868"/>
              <a:gd name="connsiteX67" fmla="*/ 3338506 w 4367206"/>
              <a:gd name="connsiteY67" fmla="*/ 2305488 h 5726868"/>
              <a:gd name="connsiteX68" fmla="*/ 3254686 w 4367206"/>
              <a:gd name="connsiteY68" fmla="*/ 2473128 h 5726868"/>
              <a:gd name="connsiteX69" fmla="*/ 3132766 w 4367206"/>
              <a:gd name="connsiteY69" fmla="*/ 2663628 h 5726868"/>
              <a:gd name="connsiteX70" fmla="*/ 3071806 w 4367206"/>
              <a:gd name="connsiteY70" fmla="*/ 2838888 h 5726868"/>
              <a:gd name="connsiteX71" fmla="*/ 3064186 w 4367206"/>
              <a:gd name="connsiteY71" fmla="*/ 2915088 h 5726868"/>
              <a:gd name="connsiteX72" fmla="*/ 3018466 w 4367206"/>
              <a:gd name="connsiteY72" fmla="*/ 3014148 h 5726868"/>
              <a:gd name="connsiteX73" fmla="*/ 2980366 w 4367206"/>
              <a:gd name="connsiteY73" fmla="*/ 3082728 h 5726868"/>
              <a:gd name="connsiteX74" fmla="*/ 2957506 w 4367206"/>
              <a:gd name="connsiteY74" fmla="*/ 3120828 h 5726868"/>
              <a:gd name="connsiteX75" fmla="*/ 2957506 w 4367206"/>
              <a:gd name="connsiteY75" fmla="*/ 3555168 h 5726868"/>
              <a:gd name="connsiteX76" fmla="*/ 3010846 w 4367206"/>
              <a:gd name="connsiteY76" fmla="*/ 3539928 h 5726868"/>
              <a:gd name="connsiteX77" fmla="*/ 3109906 w 4367206"/>
              <a:gd name="connsiteY77" fmla="*/ 3570408 h 5726868"/>
              <a:gd name="connsiteX78" fmla="*/ 3140386 w 4367206"/>
              <a:gd name="connsiteY78" fmla="*/ 3631368 h 5726868"/>
              <a:gd name="connsiteX79" fmla="*/ 3117526 w 4367206"/>
              <a:gd name="connsiteY79" fmla="*/ 3738048 h 5726868"/>
              <a:gd name="connsiteX80" fmla="*/ 3125146 w 4367206"/>
              <a:gd name="connsiteY80" fmla="*/ 4103808 h 5726868"/>
              <a:gd name="connsiteX81" fmla="*/ 3163246 w 4367206"/>
              <a:gd name="connsiteY81" fmla="*/ 4157148 h 5726868"/>
              <a:gd name="connsiteX82" fmla="*/ 3201346 w 4367206"/>
              <a:gd name="connsiteY82" fmla="*/ 4164768 h 5726868"/>
              <a:gd name="connsiteX83" fmla="*/ 3231826 w 4367206"/>
              <a:gd name="connsiteY83" fmla="*/ 4172388 h 5726868"/>
              <a:gd name="connsiteX84" fmla="*/ 3285166 w 4367206"/>
              <a:gd name="connsiteY84" fmla="*/ 4294308 h 5726868"/>
              <a:gd name="connsiteX85" fmla="*/ 3300406 w 4367206"/>
              <a:gd name="connsiteY85" fmla="*/ 4347648 h 5726868"/>
              <a:gd name="connsiteX86" fmla="*/ 3330886 w 4367206"/>
              <a:gd name="connsiteY86" fmla="*/ 4408608 h 5726868"/>
              <a:gd name="connsiteX87" fmla="*/ 3551866 w 4367206"/>
              <a:gd name="connsiteY87" fmla="*/ 4644828 h 5726868"/>
              <a:gd name="connsiteX88" fmla="*/ 3887146 w 4367206"/>
              <a:gd name="connsiteY88" fmla="*/ 5025828 h 5726868"/>
              <a:gd name="connsiteX89" fmla="*/ 4100506 w 4367206"/>
              <a:gd name="connsiteY89" fmla="*/ 5300148 h 5726868"/>
              <a:gd name="connsiteX90" fmla="*/ 4367206 w 4367206"/>
              <a:gd name="connsiteY90" fmla="*/ 5726868 h 5726868"/>
              <a:gd name="connsiteX0" fmla="*/ 707488 w 4100506"/>
              <a:gd name="connsiteY0" fmla="*/ 5008470 h 5300148"/>
              <a:gd name="connsiteX1" fmla="*/ 961066 w 4100506"/>
              <a:gd name="connsiteY1" fmla="*/ 4644828 h 5300148"/>
              <a:gd name="connsiteX2" fmla="*/ 1342066 w 4100506"/>
              <a:gd name="connsiteY2" fmla="*/ 4172388 h 5300148"/>
              <a:gd name="connsiteX3" fmla="*/ 1258246 w 4100506"/>
              <a:gd name="connsiteY3" fmla="*/ 4012368 h 5300148"/>
              <a:gd name="connsiteX4" fmla="*/ 1204906 w 4100506"/>
              <a:gd name="connsiteY4" fmla="*/ 3928548 h 5300148"/>
              <a:gd name="connsiteX5" fmla="*/ 1174426 w 4100506"/>
              <a:gd name="connsiteY5" fmla="*/ 3768528 h 5300148"/>
              <a:gd name="connsiteX6" fmla="*/ 1151566 w 4100506"/>
              <a:gd name="connsiteY6" fmla="*/ 3699948 h 5300148"/>
              <a:gd name="connsiteX7" fmla="*/ 1143946 w 4100506"/>
              <a:gd name="connsiteY7" fmla="*/ 3669468 h 5300148"/>
              <a:gd name="connsiteX8" fmla="*/ 1067746 w 4100506"/>
              <a:gd name="connsiteY8" fmla="*/ 3661848 h 5300148"/>
              <a:gd name="connsiteX9" fmla="*/ 938206 w 4100506"/>
              <a:gd name="connsiteY9" fmla="*/ 3669468 h 5300148"/>
              <a:gd name="connsiteX10" fmla="*/ 831526 w 4100506"/>
              <a:gd name="connsiteY10" fmla="*/ 3692328 h 5300148"/>
              <a:gd name="connsiteX11" fmla="*/ 610546 w 4100506"/>
              <a:gd name="connsiteY11" fmla="*/ 3738048 h 5300148"/>
              <a:gd name="connsiteX12" fmla="*/ 389566 w 4100506"/>
              <a:gd name="connsiteY12" fmla="*/ 3638988 h 5300148"/>
              <a:gd name="connsiteX13" fmla="*/ 381946 w 4100506"/>
              <a:gd name="connsiteY13" fmla="*/ 3326568 h 5300148"/>
              <a:gd name="connsiteX14" fmla="*/ 420046 w 4100506"/>
              <a:gd name="connsiteY14" fmla="*/ 3227508 h 5300148"/>
              <a:gd name="connsiteX15" fmla="*/ 389566 w 4100506"/>
              <a:gd name="connsiteY15" fmla="*/ 3166548 h 5300148"/>
              <a:gd name="connsiteX16" fmla="*/ 351466 w 4100506"/>
              <a:gd name="connsiteY16" fmla="*/ 3105588 h 5300148"/>
              <a:gd name="connsiteX17" fmla="*/ 397186 w 4100506"/>
              <a:gd name="connsiteY17" fmla="*/ 3021768 h 5300148"/>
              <a:gd name="connsiteX18" fmla="*/ 488626 w 4100506"/>
              <a:gd name="connsiteY18" fmla="*/ 2998908 h 5300148"/>
              <a:gd name="connsiteX19" fmla="*/ 471956 w 4100506"/>
              <a:gd name="connsiteY19" fmla="*/ 2942709 h 5300148"/>
              <a:gd name="connsiteX20" fmla="*/ 435286 w 4100506"/>
              <a:gd name="connsiteY20" fmla="*/ 2930328 h 5300148"/>
              <a:gd name="connsiteX21" fmla="*/ 389566 w 4100506"/>
              <a:gd name="connsiteY21" fmla="*/ 2930328 h 5300148"/>
              <a:gd name="connsiteX22" fmla="*/ 314000 w 4100506"/>
              <a:gd name="connsiteY22" fmla="*/ 2893495 h 5300148"/>
              <a:gd name="connsiteX23" fmla="*/ 320986 w 4100506"/>
              <a:gd name="connsiteY23" fmla="*/ 2846508 h 5300148"/>
              <a:gd name="connsiteX24" fmla="*/ 328606 w 4100506"/>
              <a:gd name="connsiteY24" fmla="*/ 2793168 h 5300148"/>
              <a:gd name="connsiteX25" fmla="*/ 313366 w 4100506"/>
              <a:gd name="connsiteY25" fmla="*/ 2732208 h 5300148"/>
              <a:gd name="connsiteX26" fmla="*/ 267646 w 4100506"/>
              <a:gd name="connsiteY26" fmla="*/ 2671248 h 5300148"/>
              <a:gd name="connsiteX27" fmla="*/ 176206 w 4100506"/>
              <a:gd name="connsiteY27" fmla="*/ 2656008 h 5300148"/>
              <a:gd name="connsiteX28" fmla="*/ 54286 w 4100506"/>
              <a:gd name="connsiteY28" fmla="*/ 2610288 h 5300148"/>
              <a:gd name="connsiteX29" fmla="*/ 7931 w 4100506"/>
              <a:gd name="connsiteY29" fmla="*/ 2563298 h 5300148"/>
              <a:gd name="connsiteX30" fmla="*/ 8566 w 4100506"/>
              <a:gd name="connsiteY30" fmla="*/ 2488368 h 5300148"/>
              <a:gd name="connsiteX31" fmla="*/ 92386 w 4100506"/>
              <a:gd name="connsiteY31" fmla="*/ 2335968 h 5300148"/>
              <a:gd name="connsiteX32" fmla="*/ 221926 w 4100506"/>
              <a:gd name="connsiteY32" fmla="*/ 2175948 h 5300148"/>
              <a:gd name="connsiteX33" fmla="*/ 282886 w 4100506"/>
              <a:gd name="connsiteY33" fmla="*/ 2084508 h 5300148"/>
              <a:gd name="connsiteX34" fmla="*/ 328606 w 4100506"/>
              <a:gd name="connsiteY34" fmla="*/ 1977828 h 5300148"/>
              <a:gd name="connsiteX35" fmla="*/ 359086 w 4100506"/>
              <a:gd name="connsiteY35" fmla="*/ 1871148 h 5300148"/>
              <a:gd name="connsiteX36" fmla="*/ 374326 w 4100506"/>
              <a:gd name="connsiteY36" fmla="*/ 1810188 h 5300148"/>
              <a:gd name="connsiteX37" fmla="*/ 343846 w 4100506"/>
              <a:gd name="connsiteY37" fmla="*/ 1756848 h 5300148"/>
              <a:gd name="connsiteX38" fmla="*/ 328606 w 4100506"/>
              <a:gd name="connsiteY38" fmla="*/ 1680648 h 5300148"/>
              <a:gd name="connsiteX39" fmla="*/ 412426 w 4100506"/>
              <a:gd name="connsiteY39" fmla="*/ 1474908 h 5300148"/>
              <a:gd name="connsiteX40" fmla="*/ 442906 w 4100506"/>
              <a:gd name="connsiteY40" fmla="*/ 1307268 h 5300148"/>
              <a:gd name="connsiteX41" fmla="*/ 465766 w 4100506"/>
              <a:gd name="connsiteY41" fmla="*/ 1192968 h 5300148"/>
              <a:gd name="connsiteX42" fmla="*/ 503866 w 4100506"/>
              <a:gd name="connsiteY42" fmla="*/ 1055808 h 5300148"/>
              <a:gd name="connsiteX43" fmla="*/ 557206 w 4100506"/>
              <a:gd name="connsiteY43" fmla="*/ 888168 h 5300148"/>
              <a:gd name="connsiteX44" fmla="*/ 503866 w 4100506"/>
              <a:gd name="connsiteY44" fmla="*/ 888168 h 5300148"/>
              <a:gd name="connsiteX45" fmla="*/ 412426 w 4100506"/>
              <a:gd name="connsiteY45" fmla="*/ 834828 h 5300148"/>
              <a:gd name="connsiteX46" fmla="*/ 328606 w 4100506"/>
              <a:gd name="connsiteY46" fmla="*/ 789108 h 5300148"/>
              <a:gd name="connsiteX47" fmla="*/ 260026 w 4100506"/>
              <a:gd name="connsiteY47" fmla="*/ 773868 h 5300148"/>
              <a:gd name="connsiteX48" fmla="*/ 214306 w 4100506"/>
              <a:gd name="connsiteY48" fmla="*/ 751008 h 5300148"/>
              <a:gd name="connsiteX49" fmla="*/ 260026 w 4100506"/>
              <a:gd name="connsiteY49" fmla="*/ 674808 h 5300148"/>
              <a:gd name="connsiteX50" fmla="*/ 374326 w 4100506"/>
              <a:gd name="connsiteY50" fmla="*/ 606228 h 5300148"/>
              <a:gd name="connsiteX51" fmla="*/ 557206 w 4100506"/>
              <a:gd name="connsiteY51" fmla="*/ 507168 h 5300148"/>
              <a:gd name="connsiteX52" fmla="*/ 656266 w 4100506"/>
              <a:gd name="connsiteY52" fmla="*/ 423348 h 5300148"/>
              <a:gd name="connsiteX53" fmla="*/ 892486 w 4100506"/>
              <a:gd name="connsiteY53" fmla="*/ 232848 h 5300148"/>
              <a:gd name="connsiteX54" fmla="*/ 1174426 w 4100506"/>
              <a:gd name="connsiteY54" fmla="*/ 80448 h 5300148"/>
              <a:gd name="connsiteX55" fmla="*/ 1593526 w 4100506"/>
              <a:gd name="connsiteY55" fmla="*/ 11868 h 5300148"/>
              <a:gd name="connsiteX56" fmla="*/ 1944046 w 4100506"/>
              <a:gd name="connsiteY56" fmla="*/ 4248 h 5300148"/>
              <a:gd name="connsiteX57" fmla="*/ 2172646 w 4100506"/>
              <a:gd name="connsiteY57" fmla="*/ 4248 h 5300148"/>
              <a:gd name="connsiteX58" fmla="*/ 2393626 w 4100506"/>
              <a:gd name="connsiteY58" fmla="*/ 57588 h 5300148"/>
              <a:gd name="connsiteX59" fmla="*/ 2667946 w 4100506"/>
              <a:gd name="connsiteY59" fmla="*/ 133788 h 5300148"/>
              <a:gd name="connsiteX60" fmla="*/ 2820346 w 4100506"/>
              <a:gd name="connsiteY60" fmla="*/ 202368 h 5300148"/>
              <a:gd name="connsiteX61" fmla="*/ 3102286 w 4100506"/>
              <a:gd name="connsiteY61" fmla="*/ 400488 h 5300148"/>
              <a:gd name="connsiteX62" fmla="*/ 3285166 w 4100506"/>
              <a:gd name="connsiteY62" fmla="*/ 651948 h 5300148"/>
              <a:gd name="connsiteX63" fmla="*/ 3407086 w 4100506"/>
              <a:gd name="connsiteY63" fmla="*/ 918648 h 5300148"/>
              <a:gd name="connsiteX64" fmla="*/ 3475666 w 4100506"/>
              <a:gd name="connsiteY64" fmla="*/ 1238688 h 5300148"/>
              <a:gd name="connsiteX65" fmla="*/ 3506146 w 4100506"/>
              <a:gd name="connsiteY65" fmla="*/ 1543488 h 5300148"/>
              <a:gd name="connsiteX66" fmla="*/ 3506146 w 4100506"/>
              <a:gd name="connsiteY66" fmla="*/ 1962588 h 5300148"/>
              <a:gd name="connsiteX67" fmla="*/ 3338506 w 4100506"/>
              <a:gd name="connsiteY67" fmla="*/ 2305488 h 5300148"/>
              <a:gd name="connsiteX68" fmla="*/ 3254686 w 4100506"/>
              <a:gd name="connsiteY68" fmla="*/ 2473128 h 5300148"/>
              <a:gd name="connsiteX69" fmla="*/ 3132766 w 4100506"/>
              <a:gd name="connsiteY69" fmla="*/ 2663628 h 5300148"/>
              <a:gd name="connsiteX70" fmla="*/ 3071806 w 4100506"/>
              <a:gd name="connsiteY70" fmla="*/ 2838888 h 5300148"/>
              <a:gd name="connsiteX71" fmla="*/ 3064186 w 4100506"/>
              <a:gd name="connsiteY71" fmla="*/ 2915088 h 5300148"/>
              <a:gd name="connsiteX72" fmla="*/ 3018466 w 4100506"/>
              <a:gd name="connsiteY72" fmla="*/ 3014148 h 5300148"/>
              <a:gd name="connsiteX73" fmla="*/ 2980366 w 4100506"/>
              <a:gd name="connsiteY73" fmla="*/ 3082728 h 5300148"/>
              <a:gd name="connsiteX74" fmla="*/ 2957506 w 4100506"/>
              <a:gd name="connsiteY74" fmla="*/ 3120828 h 5300148"/>
              <a:gd name="connsiteX75" fmla="*/ 2957506 w 4100506"/>
              <a:gd name="connsiteY75" fmla="*/ 3555168 h 5300148"/>
              <a:gd name="connsiteX76" fmla="*/ 3010846 w 4100506"/>
              <a:gd name="connsiteY76" fmla="*/ 3539928 h 5300148"/>
              <a:gd name="connsiteX77" fmla="*/ 3109906 w 4100506"/>
              <a:gd name="connsiteY77" fmla="*/ 3570408 h 5300148"/>
              <a:gd name="connsiteX78" fmla="*/ 3140386 w 4100506"/>
              <a:gd name="connsiteY78" fmla="*/ 3631368 h 5300148"/>
              <a:gd name="connsiteX79" fmla="*/ 3117526 w 4100506"/>
              <a:gd name="connsiteY79" fmla="*/ 3738048 h 5300148"/>
              <a:gd name="connsiteX80" fmla="*/ 3125146 w 4100506"/>
              <a:gd name="connsiteY80" fmla="*/ 4103808 h 5300148"/>
              <a:gd name="connsiteX81" fmla="*/ 3163246 w 4100506"/>
              <a:gd name="connsiteY81" fmla="*/ 4157148 h 5300148"/>
              <a:gd name="connsiteX82" fmla="*/ 3201346 w 4100506"/>
              <a:gd name="connsiteY82" fmla="*/ 4164768 h 5300148"/>
              <a:gd name="connsiteX83" fmla="*/ 3231826 w 4100506"/>
              <a:gd name="connsiteY83" fmla="*/ 4172388 h 5300148"/>
              <a:gd name="connsiteX84" fmla="*/ 3285166 w 4100506"/>
              <a:gd name="connsiteY84" fmla="*/ 4294308 h 5300148"/>
              <a:gd name="connsiteX85" fmla="*/ 3300406 w 4100506"/>
              <a:gd name="connsiteY85" fmla="*/ 4347648 h 5300148"/>
              <a:gd name="connsiteX86" fmla="*/ 3330886 w 4100506"/>
              <a:gd name="connsiteY86" fmla="*/ 4408608 h 5300148"/>
              <a:gd name="connsiteX87" fmla="*/ 3551866 w 4100506"/>
              <a:gd name="connsiteY87" fmla="*/ 4644828 h 5300148"/>
              <a:gd name="connsiteX88" fmla="*/ 3887146 w 4100506"/>
              <a:gd name="connsiteY88" fmla="*/ 5025828 h 5300148"/>
              <a:gd name="connsiteX89" fmla="*/ 4100506 w 4100506"/>
              <a:gd name="connsiteY89" fmla="*/ 5300148 h 5300148"/>
              <a:gd name="connsiteX0" fmla="*/ 707488 w 3887146"/>
              <a:gd name="connsiteY0" fmla="*/ 5008470 h 5025828"/>
              <a:gd name="connsiteX1" fmla="*/ 961066 w 3887146"/>
              <a:gd name="connsiteY1" fmla="*/ 4644828 h 5025828"/>
              <a:gd name="connsiteX2" fmla="*/ 1342066 w 3887146"/>
              <a:gd name="connsiteY2" fmla="*/ 4172388 h 5025828"/>
              <a:gd name="connsiteX3" fmla="*/ 1258246 w 3887146"/>
              <a:gd name="connsiteY3" fmla="*/ 4012368 h 5025828"/>
              <a:gd name="connsiteX4" fmla="*/ 1204906 w 3887146"/>
              <a:gd name="connsiteY4" fmla="*/ 3928548 h 5025828"/>
              <a:gd name="connsiteX5" fmla="*/ 1174426 w 3887146"/>
              <a:gd name="connsiteY5" fmla="*/ 3768528 h 5025828"/>
              <a:gd name="connsiteX6" fmla="*/ 1151566 w 3887146"/>
              <a:gd name="connsiteY6" fmla="*/ 3699948 h 5025828"/>
              <a:gd name="connsiteX7" fmla="*/ 1143946 w 3887146"/>
              <a:gd name="connsiteY7" fmla="*/ 3669468 h 5025828"/>
              <a:gd name="connsiteX8" fmla="*/ 1067746 w 3887146"/>
              <a:gd name="connsiteY8" fmla="*/ 3661848 h 5025828"/>
              <a:gd name="connsiteX9" fmla="*/ 938206 w 3887146"/>
              <a:gd name="connsiteY9" fmla="*/ 3669468 h 5025828"/>
              <a:gd name="connsiteX10" fmla="*/ 831526 w 3887146"/>
              <a:gd name="connsiteY10" fmla="*/ 3692328 h 5025828"/>
              <a:gd name="connsiteX11" fmla="*/ 610546 w 3887146"/>
              <a:gd name="connsiteY11" fmla="*/ 3738048 h 5025828"/>
              <a:gd name="connsiteX12" fmla="*/ 389566 w 3887146"/>
              <a:gd name="connsiteY12" fmla="*/ 3638988 h 5025828"/>
              <a:gd name="connsiteX13" fmla="*/ 381946 w 3887146"/>
              <a:gd name="connsiteY13" fmla="*/ 3326568 h 5025828"/>
              <a:gd name="connsiteX14" fmla="*/ 420046 w 3887146"/>
              <a:gd name="connsiteY14" fmla="*/ 3227508 h 5025828"/>
              <a:gd name="connsiteX15" fmla="*/ 389566 w 3887146"/>
              <a:gd name="connsiteY15" fmla="*/ 3166548 h 5025828"/>
              <a:gd name="connsiteX16" fmla="*/ 351466 w 3887146"/>
              <a:gd name="connsiteY16" fmla="*/ 3105588 h 5025828"/>
              <a:gd name="connsiteX17" fmla="*/ 397186 w 3887146"/>
              <a:gd name="connsiteY17" fmla="*/ 3021768 h 5025828"/>
              <a:gd name="connsiteX18" fmla="*/ 488626 w 3887146"/>
              <a:gd name="connsiteY18" fmla="*/ 2998908 h 5025828"/>
              <a:gd name="connsiteX19" fmla="*/ 471956 w 3887146"/>
              <a:gd name="connsiteY19" fmla="*/ 2942709 h 5025828"/>
              <a:gd name="connsiteX20" fmla="*/ 435286 w 3887146"/>
              <a:gd name="connsiteY20" fmla="*/ 2930328 h 5025828"/>
              <a:gd name="connsiteX21" fmla="*/ 389566 w 3887146"/>
              <a:gd name="connsiteY21" fmla="*/ 2930328 h 5025828"/>
              <a:gd name="connsiteX22" fmla="*/ 314000 w 3887146"/>
              <a:gd name="connsiteY22" fmla="*/ 2893495 h 5025828"/>
              <a:gd name="connsiteX23" fmla="*/ 320986 w 3887146"/>
              <a:gd name="connsiteY23" fmla="*/ 2846508 h 5025828"/>
              <a:gd name="connsiteX24" fmla="*/ 328606 w 3887146"/>
              <a:gd name="connsiteY24" fmla="*/ 2793168 h 5025828"/>
              <a:gd name="connsiteX25" fmla="*/ 313366 w 3887146"/>
              <a:gd name="connsiteY25" fmla="*/ 2732208 h 5025828"/>
              <a:gd name="connsiteX26" fmla="*/ 267646 w 3887146"/>
              <a:gd name="connsiteY26" fmla="*/ 2671248 h 5025828"/>
              <a:gd name="connsiteX27" fmla="*/ 176206 w 3887146"/>
              <a:gd name="connsiteY27" fmla="*/ 2656008 h 5025828"/>
              <a:gd name="connsiteX28" fmla="*/ 54286 w 3887146"/>
              <a:gd name="connsiteY28" fmla="*/ 2610288 h 5025828"/>
              <a:gd name="connsiteX29" fmla="*/ 7931 w 3887146"/>
              <a:gd name="connsiteY29" fmla="*/ 2563298 h 5025828"/>
              <a:gd name="connsiteX30" fmla="*/ 8566 w 3887146"/>
              <a:gd name="connsiteY30" fmla="*/ 2488368 h 5025828"/>
              <a:gd name="connsiteX31" fmla="*/ 92386 w 3887146"/>
              <a:gd name="connsiteY31" fmla="*/ 2335968 h 5025828"/>
              <a:gd name="connsiteX32" fmla="*/ 221926 w 3887146"/>
              <a:gd name="connsiteY32" fmla="*/ 2175948 h 5025828"/>
              <a:gd name="connsiteX33" fmla="*/ 282886 w 3887146"/>
              <a:gd name="connsiteY33" fmla="*/ 2084508 h 5025828"/>
              <a:gd name="connsiteX34" fmla="*/ 328606 w 3887146"/>
              <a:gd name="connsiteY34" fmla="*/ 1977828 h 5025828"/>
              <a:gd name="connsiteX35" fmla="*/ 359086 w 3887146"/>
              <a:gd name="connsiteY35" fmla="*/ 1871148 h 5025828"/>
              <a:gd name="connsiteX36" fmla="*/ 374326 w 3887146"/>
              <a:gd name="connsiteY36" fmla="*/ 1810188 h 5025828"/>
              <a:gd name="connsiteX37" fmla="*/ 343846 w 3887146"/>
              <a:gd name="connsiteY37" fmla="*/ 1756848 h 5025828"/>
              <a:gd name="connsiteX38" fmla="*/ 328606 w 3887146"/>
              <a:gd name="connsiteY38" fmla="*/ 1680648 h 5025828"/>
              <a:gd name="connsiteX39" fmla="*/ 412426 w 3887146"/>
              <a:gd name="connsiteY39" fmla="*/ 1474908 h 5025828"/>
              <a:gd name="connsiteX40" fmla="*/ 442906 w 3887146"/>
              <a:gd name="connsiteY40" fmla="*/ 1307268 h 5025828"/>
              <a:gd name="connsiteX41" fmla="*/ 465766 w 3887146"/>
              <a:gd name="connsiteY41" fmla="*/ 1192968 h 5025828"/>
              <a:gd name="connsiteX42" fmla="*/ 503866 w 3887146"/>
              <a:gd name="connsiteY42" fmla="*/ 1055808 h 5025828"/>
              <a:gd name="connsiteX43" fmla="*/ 557206 w 3887146"/>
              <a:gd name="connsiteY43" fmla="*/ 888168 h 5025828"/>
              <a:gd name="connsiteX44" fmla="*/ 503866 w 3887146"/>
              <a:gd name="connsiteY44" fmla="*/ 888168 h 5025828"/>
              <a:gd name="connsiteX45" fmla="*/ 412426 w 3887146"/>
              <a:gd name="connsiteY45" fmla="*/ 834828 h 5025828"/>
              <a:gd name="connsiteX46" fmla="*/ 328606 w 3887146"/>
              <a:gd name="connsiteY46" fmla="*/ 789108 h 5025828"/>
              <a:gd name="connsiteX47" fmla="*/ 260026 w 3887146"/>
              <a:gd name="connsiteY47" fmla="*/ 773868 h 5025828"/>
              <a:gd name="connsiteX48" fmla="*/ 214306 w 3887146"/>
              <a:gd name="connsiteY48" fmla="*/ 751008 h 5025828"/>
              <a:gd name="connsiteX49" fmla="*/ 260026 w 3887146"/>
              <a:gd name="connsiteY49" fmla="*/ 674808 h 5025828"/>
              <a:gd name="connsiteX50" fmla="*/ 374326 w 3887146"/>
              <a:gd name="connsiteY50" fmla="*/ 606228 h 5025828"/>
              <a:gd name="connsiteX51" fmla="*/ 557206 w 3887146"/>
              <a:gd name="connsiteY51" fmla="*/ 507168 h 5025828"/>
              <a:gd name="connsiteX52" fmla="*/ 656266 w 3887146"/>
              <a:gd name="connsiteY52" fmla="*/ 423348 h 5025828"/>
              <a:gd name="connsiteX53" fmla="*/ 892486 w 3887146"/>
              <a:gd name="connsiteY53" fmla="*/ 232848 h 5025828"/>
              <a:gd name="connsiteX54" fmla="*/ 1174426 w 3887146"/>
              <a:gd name="connsiteY54" fmla="*/ 80448 h 5025828"/>
              <a:gd name="connsiteX55" fmla="*/ 1593526 w 3887146"/>
              <a:gd name="connsiteY55" fmla="*/ 11868 h 5025828"/>
              <a:gd name="connsiteX56" fmla="*/ 1944046 w 3887146"/>
              <a:gd name="connsiteY56" fmla="*/ 4248 h 5025828"/>
              <a:gd name="connsiteX57" fmla="*/ 2172646 w 3887146"/>
              <a:gd name="connsiteY57" fmla="*/ 4248 h 5025828"/>
              <a:gd name="connsiteX58" fmla="*/ 2393626 w 3887146"/>
              <a:gd name="connsiteY58" fmla="*/ 57588 h 5025828"/>
              <a:gd name="connsiteX59" fmla="*/ 2667946 w 3887146"/>
              <a:gd name="connsiteY59" fmla="*/ 133788 h 5025828"/>
              <a:gd name="connsiteX60" fmla="*/ 2820346 w 3887146"/>
              <a:gd name="connsiteY60" fmla="*/ 202368 h 5025828"/>
              <a:gd name="connsiteX61" fmla="*/ 3102286 w 3887146"/>
              <a:gd name="connsiteY61" fmla="*/ 400488 h 5025828"/>
              <a:gd name="connsiteX62" fmla="*/ 3285166 w 3887146"/>
              <a:gd name="connsiteY62" fmla="*/ 651948 h 5025828"/>
              <a:gd name="connsiteX63" fmla="*/ 3407086 w 3887146"/>
              <a:gd name="connsiteY63" fmla="*/ 918648 h 5025828"/>
              <a:gd name="connsiteX64" fmla="*/ 3475666 w 3887146"/>
              <a:gd name="connsiteY64" fmla="*/ 1238688 h 5025828"/>
              <a:gd name="connsiteX65" fmla="*/ 3506146 w 3887146"/>
              <a:gd name="connsiteY65" fmla="*/ 1543488 h 5025828"/>
              <a:gd name="connsiteX66" fmla="*/ 3506146 w 3887146"/>
              <a:gd name="connsiteY66" fmla="*/ 1962588 h 5025828"/>
              <a:gd name="connsiteX67" fmla="*/ 3338506 w 3887146"/>
              <a:gd name="connsiteY67" fmla="*/ 2305488 h 5025828"/>
              <a:gd name="connsiteX68" fmla="*/ 3254686 w 3887146"/>
              <a:gd name="connsiteY68" fmla="*/ 2473128 h 5025828"/>
              <a:gd name="connsiteX69" fmla="*/ 3132766 w 3887146"/>
              <a:gd name="connsiteY69" fmla="*/ 2663628 h 5025828"/>
              <a:gd name="connsiteX70" fmla="*/ 3071806 w 3887146"/>
              <a:gd name="connsiteY70" fmla="*/ 2838888 h 5025828"/>
              <a:gd name="connsiteX71" fmla="*/ 3064186 w 3887146"/>
              <a:gd name="connsiteY71" fmla="*/ 2915088 h 5025828"/>
              <a:gd name="connsiteX72" fmla="*/ 3018466 w 3887146"/>
              <a:gd name="connsiteY72" fmla="*/ 3014148 h 5025828"/>
              <a:gd name="connsiteX73" fmla="*/ 2980366 w 3887146"/>
              <a:gd name="connsiteY73" fmla="*/ 3082728 h 5025828"/>
              <a:gd name="connsiteX74" fmla="*/ 2957506 w 3887146"/>
              <a:gd name="connsiteY74" fmla="*/ 3120828 h 5025828"/>
              <a:gd name="connsiteX75" fmla="*/ 2957506 w 3887146"/>
              <a:gd name="connsiteY75" fmla="*/ 3555168 h 5025828"/>
              <a:gd name="connsiteX76" fmla="*/ 3010846 w 3887146"/>
              <a:gd name="connsiteY76" fmla="*/ 3539928 h 5025828"/>
              <a:gd name="connsiteX77" fmla="*/ 3109906 w 3887146"/>
              <a:gd name="connsiteY77" fmla="*/ 3570408 h 5025828"/>
              <a:gd name="connsiteX78" fmla="*/ 3140386 w 3887146"/>
              <a:gd name="connsiteY78" fmla="*/ 3631368 h 5025828"/>
              <a:gd name="connsiteX79" fmla="*/ 3117526 w 3887146"/>
              <a:gd name="connsiteY79" fmla="*/ 3738048 h 5025828"/>
              <a:gd name="connsiteX80" fmla="*/ 3125146 w 3887146"/>
              <a:gd name="connsiteY80" fmla="*/ 4103808 h 5025828"/>
              <a:gd name="connsiteX81" fmla="*/ 3163246 w 3887146"/>
              <a:gd name="connsiteY81" fmla="*/ 4157148 h 5025828"/>
              <a:gd name="connsiteX82" fmla="*/ 3201346 w 3887146"/>
              <a:gd name="connsiteY82" fmla="*/ 4164768 h 5025828"/>
              <a:gd name="connsiteX83" fmla="*/ 3231826 w 3887146"/>
              <a:gd name="connsiteY83" fmla="*/ 4172388 h 5025828"/>
              <a:gd name="connsiteX84" fmla="*/ 3285166 w 3887146"/>
              <a:gd name="connsiteY84" fmla="*/ 4294308 h 5025828"/>
              <a:gd name="connsiteX85" fmla="*/ 3300406 w 3887146"/>
              <a:gd name="connsiteY85" fmla="*/ 4347648 h 5025828"/>
              <a:gd name="connsiteX86" fmla="*/ 3330886 w 3887146"/>
              <a:gd name="connsiteY86" fmla="*/ 4408608 h 5025828"/>
              <a:gd name="connsiteX87" fmla="*/ 3551866 w 3887146"/>
              <a:gd name="connsiteY87" fmla="*/ 4644828 h 5025828"/>
              <a:gd name="connsiteX88" fmla="*/ 3887146 w 3887146"/>
              <a:gd name="connsiteY88" fmla="*/ 5025828 h 5025828"/>
              <a:gd name="connsiteX0" fmla="*/ 707488 w 3884395"/>
              <a:gd name="connsiteY0" fmla="*/ 5008470 h 5017575"/>
              <a:gd name="connsiteX1" fmla="*/ 961066 w 3884395"/>
              <a:gd name="connsiteY1" fmla="*/ 4644828 h 5017575"/>
              <a:gd name="connsiteX2" fmla="*/ 1342066 w 3884395"/>
              <a:gd name="connsiteY2" fmla="*/ 4172388 h 5017575"/>
              <a:gd name="connsiteX3" fmla="*/ 1258246 w 3884395"/>
              <a:gd name="connsiteY3" fmla="*/ 4012368 h 5017575"/>
              <a:gd name="connsiteX4" fmla="*/ 1204906 w 3884395"/>
              <a:gd name="connsiteY4" fmla="*/ 3928548 h 5017575"/>
              <a:gd name="connsiteX5" fmla="*/ 1174426 w 3884395"/>
              <a:gd name="connsiteY5" fmla="*/ 3768528 h 5017575"/>
              <a:gd name="connsiteX6" fmla="*/ 1151566 w 3884395"/>
              <a:gd name="connsiteY6" fmla="*/ 3699948 h 5017575"/>
              <a:gd name="connsiteX7" fmla="*/ 1143946 w 3884395"/>
              <a:gd name="connsiteY7" fmla="*/ 3669468 h 5017575"/>
              <a:gd name="connsiteX8" fmla="*/ 1067746 w 3884395"/>
              <a:gd name="connsiteY8" fmla="*/ 3661848 h 5017575"/>
              <a:gd name="connsiteX9" fmla="*/ 938206 w 3884395"/>
              <a:gd name="connsiteY9" fmla="*/ 3669468 h 5017575"/>
              <a:gd name="connsiteX10" fmla="*/ 831526 w 3884395"/>
              <a:gd name="connsiteY10" fmla="*/ 3692328 h 5017575"/>
              <a:gd name="connsiteX11" fmla="*/ 610546 w 3884395"/>
              <a:gd name="connsiteY11" fmla="*/ 3738048 h 5017575"/>
              <a:gd name="connsiteX12" fmla="*/ 389566 w 3884395"/>
              <a:gd name="connsiteY12" fmla="*/ 3638988 h 5017575"/>
              <a:gd name="connsiteX13" fmla="*/ 381946 w 3884395"/>
              <a:gd name="connsiteY13" fmla="*/ 3326568 h 5017575"/>
              <a:gd name="connsiteX14" fmla="*/ 420046 w 3884395"/>
              <a:gd name="connsiteY14" fmla="*/ 3227508 h 5017575"/>
              <a:gd name="connsiteX15" fmla="*/ 389566 w 3884395"/>
              <a:gd name="connsiteY15" fmla="*/ 3166548 h 5017575"/>
              <a:gd name="connsiteX16" fmla="*/ 351466 w 3884395"/>
              <a:gd name="connsiteY16" fmla="*/ 3105588 h 5017575"/>
              <a:gd name="connsiteX17" fmla="*/ 397186 w 3884395"/>
              <a:gd name="connsiteY17" fmla="*/ 3021768 h 5017575"/>
              <a:gd name="connsiteX18" fmla="*/ 488626 w 3884395"/>
              <a:gd name="connsiteY18" fmla="*/ 2998908 h 5017575"/>
              <a:gd name="connsiteX19" fmla="*/ 471956 w 3884395"/>
              <a:gd name="connsiteY19" fmla="*/ 2942709 h 5017575"/>
              <a:gd name="connsiteX20" fmla="*/ 435286 w 3884395"/>
              <a:gd name="connsiteY20" fmla="*/ 2930328 h 5017575"/>
              <a:gd name="connsiteX21" fmla="*/ 389566 w 3884395"/>
              <a:gd name="connsiteY21" fmla="*/ 2930328 h 5017575"/>
              <a:gd name="connsiteX22" fmla="*/ 314000 w 3884395"/>
              <a:gd name="connsiteY22" fmla="*/ 2893495 h 5017575"/>
              <a:gd name="connsiteX23" fmla="*/ 320986 w 3884395"/>
              <a:gd name="connsiteY23" fmla="*/ 2846508 h 5017575"/>
              <a:gd name="connsiteX24" fmla="*/ 328606 w 3884395"/>
              <a:gd name="connsiteY24" fmla="*/ 2793168 h 5017575"/>
              <a:gd name="connsiteX25" fmla="*/ 313366 w 3884395"/>
              <a:gd name="connsiteY25" fmla="*/ 2732208 h 5017575"/>
              <a:gd name="connsiteX26" fmla="*/ 267646 w 3884395"/>
              <a:gd name="connsiteY26" fmla="*/ 2671248 h 5017575"/>
              <a:gd name="connsiteX27" fmla="*/ 176206 w 3884395"/>
              <a:gd name="connsiteY27" fmla="*/ 2656008 h 5017575"/>
              <a:gd name="connsiteX28" fmla="*/ 54286 w 3884395"/>
              <a:gd name="connsiteY28" fmla="*/ 2610288 h 5017575"/>
              <a:gd name="connsiteX29" fmla="*/ 7931 w 3884395"/>
              <a:gd name="connsiteY29" fmla="*/ 2563298 h 5017575"/>
              <a:gd name="connsiteX30" fmla="*/ 8566 w 3884395"/>
              <a:gd name="connsiteY30" fmla="*/ 2488368 h 5017575"/>
              <a:gd name="connsiteX31" fmla="*/ 92386 w 3884395"/>
              <a:gd name="connsiteY31" fmla="*/ 2335968 h 5017575"/>
              <a:gd name="connsiteX32" fmla="*/ 221926 w 3884395"/>
              <a:gd name="connsiteY32" fmla="*/ 2175948 h 5017575"/>
              <a:gd name="connsiteX33" fmla="*/ 282886 w 3884395"/>
              <a:gd name="connsiteY33" fmla="*/ 2084508 h 5017575"/>
              <a:gd name="connsiteX34" fmla="*/ 328606 w 3884395"/>
              <a:gd name="connsiteY34" fmla="*/ 1977828 h 5017575"/>
              <a:gd name="connsiteX35" fmla="*/ 359086 w 3884395"/>
              <a:gd name="connsiteY35" fmla="*/ 1871148 h 5017575"/>
              <a:gd name="connsiteX36" fmla="*/ 374326 w 3884395"/>
              <a:gd name="connsiteY36" fmla="*/ 1810188 h 5017575"/>
              <a:gd name="connsiteX37" fmla="*/ 343846 w 3884395"/>
              <a:gd name="connsiteY37" fmla="*/ 1756848 h 5017575"/>
              <a:gd name="connsiteX38" fmla="*/ 328606 w 3884395"/>
              <a:gd name="connsiteY38" fmla="*/ 1680648 h 5017575"/>
              <a:gd name="connsiteX39" fmla="*/ 412426 w 3884395"/>
              <a:gd name="connsiteY39" fmla="*/ 1474908 h 5017575"/>
              <a:gd name="connsiteX40" fmla="*/ 442906 w 3884395"/>
              <a:gd name="connsiteY40" fmla="*/ 1307268 h 5017575"/>
              <a:gd name="connsiteX41" fmla="*/ 465766 w 3884395"/>
              <a:gd name="connsiteY41" fmla="*/ 1192968 h 5017575"/>
              <a:gd name="connsiteX42" fmla="*/ 503866 w 3884395"/>
              <a:gd name="connsiteY42" fmla="*/ 1055808 h 5017575"/>
              <a:gd name="connsiteX43" fmla="*/ 557206 w 3884395"/>
              <a:gd name="connsiteY43" fmla="*/ 888168 h 5017575"/>
              <a:gd name="connsiteX44" fmla="*/ 503866 w 3884395"/>
              <a:gd name="connsiteY44" fmla="*/ 888168 h 5017575"/>
              <a:gd name="connsiteX45" fmla="*/ 412426 w 3884395"/>
              <a:gd name="connsiteY45" fmla="*/ 834828 h 5017575"/>
              <a:gd name="connsiteX46" fmla="*/ 328606 w 3884395"/>
              <a:gd name="connsiteY46" fmla="*/ 789108 h 5017575"/>
              <a:gd name="connsiteX47" fmla="*/ 260026 w 3884395"/>
              <a:gd name="connsiteY47" fmla="*/ 773868 h 5017575"/>
              <a:gd name="connsiteX48" fmla="*/ 214306 w 3884395"/>
              <a:gd name="connsiteY48" fmla="*/ 751008 h 5017575"/>
              <a:gd name="connsiteX49" fmla="*/ 260026 w 3884395"/>
              <a:gd name="connsiteY49" fmla="*/ 674808 h 5017575"/>
              <a:gd name="connsiteX50" fmla="*/ 374326 w 3884395"/>
              <a:gd name="connsiteY50" fmla="*/ 606228 h 5017575"/>
              <a:gd name="connsiteX51" fmla="*/ 557206 w 3884395"/>
              <a:gd name="connsiteY51" fmla="*/ 507168 h 5017575"/>
              <a:gd name="connsiteX52" fmla="*/ 656266 w 3884395"/>
              <a:gd name="connsiteY52" fmla="*/ 423348 h 5017575"/>
              <a:gd name="connsiteX53" fmla="*/ 892486 w 3884395"/>
              <a:gd name="connsiteY53" fmla="*/ 232848 h 5017575"/>
              <a:gd name="connsiteX54" fmla="*/ 1174426 w 3884395"/>
              <a:gd name="connsiteY54" fmla="*/ 80448 h 5017575"/>
              <a:gd name="connsiteX55" fmla="*/ 1593526 w 3884395"/>
              <a:gd name="connsiteY55" fmla="*/ 11868 h 5017575"/>
              <a:gd name="connsiteX56" fmla="*/ 1944046 w 3884395"/>
              <a:gd name="connsiteY56" fmla="*/ 4248 h 5017575"/>
              <a:gd name="connsiteX57" fmla="*/ 2172646 w 3884395"/>
              <a:gd name="connsiteY57" fmla="*/ 4248 h 5017575"/>
              <a:gd name="connsiteX58" fmla="*/ 2393626 w 3884395"/>
              <a:gd name="connsiteY58" fmla="*/ 57588 h 5017575"/>
              <a:gd name="connsiteX59" fmla="*/ 2667946 w 3884395"/>
              <a:gd name="connsiteY59" fmla="*/ 133788 h 5017575"/>
              <a:gd name="connsiteX60" fmla="*/ 2820346 w 3884395"/>
              <a:gd name="connsiteY60" fmla="*/ 202368 h 5017575"/>
              <a:gd name="connsiteX61" fmla="*/ 3102286 w 3884395"/>
              <a:gd name="connsiteY61" fmla="*/ 400488 h 5017575"/>
              <a:gd name="connsiteX62" fmla="*/ 3285166 w 3884395"/>
              <a:gd name="connsiteY62" fmla="*/ 651948 h 5017575"/>
              <a:gd name="connsiteX63" fmla="*/ 3407086 w 3884395"/>
              <a:gd name="connsiteY63" fmla="*/ 918648 h 5017575"/>
              <a:gd name="connsiteX64" fmla="*/ 3475666 w 3884395"/>
              <a:gd name="connsiteY64" fmla="*/ 1238688 h 5017575"/>
              <a:gd name="connsiteX65" fmla="*/ 3506146 w 3884395"/>
              <a:gd name="connsiteY65" fmla="*/ 1543488 h 5017575"/>
              <a:gd name="connsiteX66" fmla="*/ 3506146 w 3884395"/>
              <a:gd name="connsiteY66" fmla="*/ 1962588 h 5017575"/>
              <a:gd name="connsiteX67" fmla="*/ 3338506 w 3884395"/>
              <a:gd name="connsiteY67" fmla="*/ 2305488 h 5017575"/>
              <a:gd name="connsiteX68" fmla="*/ 3254686 w 3884395"/>
              <a:gd name="connsiteY68" fmla="*/ 2473128 h 5017575"/>
              <a:gd name="connsiteX69" fmla="*/ 3132766 w 3884395"/>
              <a:gd name="connsiteY69" fmla="*/ 2663628 h 5017575"/>
              <a:gd name="connsiteX70" fmla="*/ 3071806 w 3884395"/>
              <a:gd name="connsiteY70" fmla="*/ 2838888 h 5017575"/>
              <a:gd name="connsiteX71" fmla="*/ 3064186 w 3884395"/>
              <a:gd name="connsiteY71" fmla="*/ 2915088 h 5017575"/>
              <a:gd name="connsiteX72" fmla="*/ 3018466 w 3884395"/>
              <a:gd name="connsiteY72" fmla="*/ 3014148 h 5017575"/>
              <a:gd name="connsiteX73" fmla="*/ 2980366 w 3884395"/>
              <a:gd name="connsiteY73" fmla="*/ 3082728 h 5017575"/>
              <a:gd name="connsiteX74" fmla="*/ 2957506 w 3884395"/>
              <a:gd name="connsiteY74" fmla="*/ 3120828 h 5017575"/>
              <a:gd name="connsiteX75" fmla="*/ 2957506 w 3884395"/>
              <a:gd name="connsiteY75" fmla="*/ 3555168 h 5017575"/>
              <a:gd name="connsiteX76" fmla="*/ 3010846 w 3884395"/>
              <a:gd name="connsiteY76" fmla="*/ 3539928 h 5017575"/>
              <a:gd name="connsiteX77" fmla="*/ 3109906 w 3884395"/>
              <a:gd name="connsiteY77" fmla="*/ 3570408 h 5017575"/>
              <a:gd name="connsiteX78" fmla="*/ 3140386 w 3884395"/>
              <a:gd name="connsiteY78" fmla="*/ 3631368 h 5017575"/>
              <a:gd name="connsiteX79" fmla="*/ 3117526 w 3884395"/>
              <a:gd name="connsiteY79" fmla="*/ 3738048 h 5017575"/>
              <a:gd name="connsiteX80" fmla="*/ 3125146 w 3884395"/>
              <a:gd name="connsiteY80" fmla="*/ 4103808 h 5017575"/>
              <a:gd name="connsiteX81" fmla="*/ 3163246 w 3884395"/>
              <a:gd name="connsiteY81" fmla="*/ 4157148 h 5017575"/>
              <a:gd name="connsiteX82" fmla="*/ 3201346 w 3884395"/>
              <a:gd name="connsiteY82" fmla="*/ 4164768 h 5017575"/>
              <a:gd name="connsiteX83" fmla="*/ 3231826 w 3884395"/>
              <a:gd name="connsiteY83" fmla="*/ 4172388 h 5017575"/>
              <a:gd name="connsiteX84" fmla="*/ 3285166 w 3884395"/>
              <a:gd name="connsiteY84" fmla="*/ 4294308 h 5017575"/>
              <a:gd name="connsiteX85" fmla="*/ 3300406 w 3884395"/>
              <a:gd name="connsiteY85" fmla="*/ 4347648 h 5017575"/>
              <a:gd name="connsiteX86" fmla="*/ 3330886 w 3884395"/>
              <a:gd name="connsiteY86" fmla="*/ 4408608 h 5017575"/>
              <a:gd name="connsiteX87" fmla="*/ 3551866 w 3884395"/>
              <a:gd name="connsiteY87" fmla="*/ 4644828 h 5017575"/>
              <a:gd name="connsiteX88" fmla="*/ 3884395 w 3884395"/>
              <a:gd name="connsiteY88" fmla="*/ 5017575 h 5017575"/>
              <a:gd name="connsiteX0" fmla="*/ 707488 w 3889897"/>
              <a:gd name="connsiteY0" fmla="*/ 5008470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04737 w 3889897"/>
              <a:gd name="connsiteY0" fmla="*/ 5016723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10239 w 3889897"/>
              <a:gd name="connsiteY0" fmla="*/ 5024991 h 5024991"/>
              <a:gd name="connsiteX1" fmla="*/ 961066 w 3889897"/>
              <a:gd name="connsiteY1" fmla="*/ 4644828 h 5024991"/>
              <a:gd name="connsiteX2" fmla="*/ 1342066 w 3889897"/>
              <a:gd name="connsiteY2" fmla="*/ 4172388 h 5024991"/>
              <a:gd name="connsiteX3" fmla="*/ 1258246 w 3889897"/>
              <a:gd name="connsiteY3" fmla="*/ 4012368 h 5024991"/>
              <a:gd name="connsiteX4" fmla="*/ 1204906 w 3889897"/>
              <a:gd name="connsiteY4" fmla="*/ 3928548 h 5024991"/>
              <a:gd name="connsiteX5" fmla="*/ 1174426 w 3889897"/>
              <a:gd name="connsiteY5" fmla="*/ 3768528 h 5024991"/>
              <a:gd name="connsiteX6" fmla="*/ 1151566 w 3889897"/>
              <a:gd name="connsiteY6" fmla="*/ 3699948 h 5024991"/>
              <a:gd name="connsiteX7" fmla="*/ 1143946 w 3889897"/>
              <a:gd name="connsiteY7" fmla="*/ 3669468 h 5024991"/>
              <a:gd name="connsiteX8" fmla="*/ 1067746 w 3889897"/>
              <a:gd name="connsiteY8" fmla="*/ 3661848 h 5024991"/>
              <a:gd name="connsiteX9" fmla="*/ 938206 w 3889897"/>
              <a:gd name="connsiteY9" fmla="*/ 3669468 h 5024991"/>
              <a:gd name="connsiteX10" fmla="*/ 831526 w 3889897"/>
              <a:gd name="connsiteY10" fmla="*/ 3692328 h 5024991"/>
              <a:gd name="connsiteX11" fmla="*/ 610546 w 3889897"/>
              <a:gd name="connsiteY11" fmla="*/ 3738048 h 5024991"/>
              <a:gd name="connsiteX12" fmla="*/ 389566 w 3889897"/>
              <a:gd name="connsiteY12" fmla="*/ 3638988 h 5024991"/>
              <a:gd name="connsiteX13" fmla="*/ 381946 w 3889897"/>
              <a:gd name="connsiteY13" fmla="*/ 3326568 h 5024991"/>
              <a:gd name="connsiteX14" fmla="*/ 420046 w 3889897"/>
              <a:gd name="connsiteY14" fmla="*/ 3227508 h 5024991"/>
              <a:gd name="connsiteX15" fmla="*/ 389566 w 3889897"/>
              <a:gd name="connsiteY15" fmla="*/ 3166548 h 5024991"/>
              <a:gd name="connsiteX16" fmla="*/ 351466 w 3889897"/>
              <a:gd name="connsiteY16" fmla="*/ 3105588 h 5024991"/>
              <a:gd name="connsiteX17" fmla="*/ 397186 w 3889897"/>
              <a:gd name="connsiteY17" fmla="*/ 3021768 h 5024991"/>
              <a:gd name="connsiteX18" fmla="*/ 488626 w 3889897"/>
              <a:gd name="connsiteY18" fmla="*/ 2998908 h 5024991"/>
              <a:gd name="connsiteX19" fmla="*/ 471956 w 3889897"/>
              <a:gd name="connsiteY19" fmla="*/ 2942709 h 5024991"/>
              <a:gd name="connsiteX20" fmla="*/ 435286 w 3889897"/>
              <a:gd name="connsiteY20" fmla="*/ 2930328 h 5024991"/>
              <a:gd name="connsiteX21" fmla="*/ 389566 w 3889897"/>
              <a:gd name="connsiteY21" fmla="*/ 2930328 h 5024991"/>
              <a:gd name="connsiteX22" fmla="*/ 314000 w 3889897"/>
              <a:gd name="connsiteY22" fmla="*/ 2893495 h 5024991"/>
              <a:gd name="connsiteX23" fmla="*/ 320986 w 3889897"/>
              <a:gd name="connsiteY23" fmla="*/ 2846508 h 5024991"/>
              <a:gd name="connsiteX24" fmla="*/ 328606 w 3889897"/>
              <a:gd name="connsiteY24" fmla="*/ 2793168 h 5024991"/>
              <a:gd name="connsiteX25" fmla="*/ 313366 w 3889897"/>
              <a:gd name="connsiteY25" fmla="*/ 2732208 h 5024991"/>
              <a:gd name="connsiteX26" fmla="*/ 267646 w 3889897"/>
              <a:gd name="connsiteY26" fmla="*/ 2671248 h 5024991"/>
              <a:gd name="connsiteX27" fmla="*/ 176206 w 3889897"/>
              <a:gd name="connsiteY27" fmla="*/ 2656008 h 5024991"/>
              <a:gd name="connsiteX28" fmla="*/ 54286 w 3889897"/>
              <a:gd name="connsiteY28" fmla="*/ 2610288 h 5024991"/>
              <a:gd name="connsiteX29" fmla="*/ 7931 w 3889897"/>
              <a:gd name="connsiteY29" fmla="*/ 2563298 h 5024991"/>
              <a:gd name="connsiteX30" fmla="*/ 8566 w 3889897"/>
              <a:gd name="connsiteY30" fmla="*/ 2488368 h 5024991"/>
              <a:gd name="connsiteX31" fmla="*/ 92386 w 3889897"/>
              <a:gd name="connsiteY31" fmla="*/ 2335968 h 5024991"/>
              <a:gd name="connsiteX32" fmla="*/ 221926 w 3889897"/>
              <a:gd name="connsiteY32" fmla="*/ 2175948 h 5024991"/>
              <a:gd name="connsiteX33" fmla="*/ 282886 w 3889897"/>
              <a:gd name="connsiteY33" fmla="*/ 2084508 h 5024991"/>
              <a:gd name="connsiteX34" fmla="*/ 328606 w 3889897"/>
              <a:gd name="connsiteY34" fmla="*/ 1977828 h 5024991"/>
              <a:gd name="connsiteX35" fmla="*/ 359086 w 3889897"/>
              <a:gd name="connsiteY35" fmla="*/ 1871148 h 5024991"/>
              <a:gd name="connsiteX36" fmla="*/ 374326 w 3889897"/>
              <a:gd name="connsiteY36" fmla="*/ 1810188 h 5024991"/>
              <a:gd name="connsiteX37" fmla="*/ 343846 w 3889897"/>
              <a:gd name="connsiteY37" fmla="*/ 1756848 h 5024991"/>
              <a:gd name="connsiteX38" fmla="*/ 328606 w 3889897"/>
              <a:gd name="connsiteY38" fmla="*/ 1680648 h 5024991"/>
              <a:gd name="connsiteX39" fmla="*/ 412426 w 3889897"/>
              <a:gd name="connsiteY39" fmla="*/ 1474908 h 5024991"/>
              <a:gd name="connsiteX40" fmla="*/ 442906 w 3889897"/>
              <a:gd name="connsiteY40" fmla="*/ 1307268 h 5024991"/>
              <a:gd name="connsiteX41" fmla="*/ 465766 w 3889897"/>
              <a:gd name="connsiteY41" fmla="*/ 1192968 h 5024991"/>
              <a:gd name="connsiteX42" fmla="*/ 503866 w 3889897"/>
              <a:gd name="connsiteY42" fmla="*/ 1055808 h 5024991"/>
              <a:gd name="connsiteX43" fmla="*/ 557206 w 3889897"/>
              <a:gd name="connsiteY43" fmla="*/ 888168 h 5024991"/>
              <a:gd name="connsiteX44" fmla="*/ 503866 w 3889897"/>
              <a:gd name="connsiteY44" fmla="*/ 888168 h 5024991"/>
              <a:gd name="connsiteX45" fmla="*/ 412426 w 3889897"/>
              <a:gd name="connsiteY45" fmla="*/ 834828 h 5024991"/>
              <a:gd name="connsiteX46" fmla="*/ 328606 w 3889897"/>
              <a:gd name="connsiteY46" fmla="*/ 789108 h 5024991"/>
              <a:gd name="connsiteX47" fmla="*/ 260026 w 3889897"/>
              <a:gd name="connsiteY47" fmla="*/ 773868 h 5024991"/>
              <a:gd name="connsiteX48" fmla="*/ 214306 w 3889897"/>
              <a:gd name="connsiteY48" fmla="*/ 751008 h 5024991"/>
              <a:gd name="connsiteX49" fmla="*/ 260026 w 3889897"/>
              <a:gd name="connsiteY49" fmla="*/ 674808 h 5024991"/>
              <a:gd name="connsiteX50" fmla="*/ 374326 w 3889897"/>
              <a:gd name="connsiteY50" fmla="*/ 606228 h 5024991"/>
              <a:gd name="connsiteX51" fmla="*/ 557206 w 3889897"/>
              <a:gd name="connsiteY51" fmla="*/ 507168 h 5024991"/>
              <a:gd name="connsiteX52" fmla="*/ 656266 w 3889897"/>
              <a:gd name="connsiteY52" fmla="*/ 423348 h 5024991"/>
              <a:gd name="connsiteX53" fmla="*/ 892486 w 3889897"/>
              <a:gd name="connsiteY53" fmla="*/ 232848 h 5024991"/>
              <a:gd name="connsiteX54" fmla="*/ 1174426 w 3889897"/>
              <a:gd name="connsiteY54" fmla="*/ 80448 h 5024991"/>
              <a:gd name="connsiteX55" fmla="*/ 1593526 w 3889897"/>
              <a:gd name="connsiteY55" fmla="*/ 11868 h 5024991"/>
              <a:gd name="connsiteX56" fmla="*/ 1944046 w 3889897"/>
              <a:gd name="connsiteY56" fmla="*/ 4248 h 5024991"/>
              <a:gd name="connsiteX57" fmla="*/ 2172646 w 3889897"/>
              <a:gd name="connsiteY57" fmla="*/ 4248 h 5024991"/>
              <a:gd name="connsiteX58" fmla="*/ 2393626 w 3889897"/>
              <a:gd name="connsiteY58" fmla="*/ 57588 h 5024991"/>
              <a:gd name="connsiteX59" fmla="*/ 2667946 w 3889897"/>
              <a:gd name="connsiteY59" fmla="*/ 133788 h 5024991"/>
              <a:gd name="connsiteX60" fmla="*/ 2820346 w 3889897"/>
              <a:gd name="connsiteY60" fmla="*/ 202368 h 5024991"/>
              <a:gd name="connsiteX61" fmla="*/ 3102286 w 3889897"/>
              <a:gd name="connsiteY61" fmla="*/ 400488 h 5024991"/>
              <a:gd name="connsiteX62" fmla="*/ 3285166 w 3889897"/>
              <a:gd name="connsiteY62" fmla="*/ 651948 h 5024991"/>
              <a:gd name="connsiteX63" fmla="*/ 3407086 w 3889897"/>
              <a:gd name="connsiteY63" fmla="*/ 918648 h 5024991"/>
              <a:gd name="connsiteX64" fmla="*/ 3475666 w 3889897"/>
              <a:gd name="connsiteY64" fmla="*/ 1238688 h 5024991"/>
              <a:gd name="connsiteX65" fmla="*/ 3506146 w 3889897"/>
              <a:gd name="connsiteY65" fmla="*/ 1543488 h 5024991"/>
              <a:gd name="connsiteX66" fmla="*/ 3506146 w 3889897"/>
              <a:gd name="connsiteY66" fmla="*/ 1962588 h 5024991"/>
              <a:gd name="connsiteX67" fmla="*/ 3338506 w 3889897"/>
              <a:gd name="connsiteY67" fmla="*/ 2305488 h 5024991"/>
              <a:gd name="connsiteX68" fmla="*/ 3254686 w 3889897"/>
              <a:gd name="connsiteY68" fmla="*/ 2473128 h 5024991"/>
              <a:gd name="connsiteX69" fmla="*/ 3132766 w 3889897"/>
              <a:gd name="connsiteY69" fmla="*/ 2663628 h 5024991"/>
              <a:gd name="connsiteX70" fmla="*/ 3071806 w 3889897"/>
              <a:gd name="connsiteY70" fmla="*/ 2838888 h 5024991"/>
              <a:gd name="connsiteX71" fmla="*/ 3064186 w 3889897"/>
              <a:gd name="connsiteY71" fmla="*/ 2915088 h 5024991"/>
              <a:gd name="connsiteX72" fmla="*/ 3018466 w 3889897"/>
              <a:gd name="connsiteY72" fmla="*/ 3014148 h 5024991"/>
              <a:gd name="connsiteX73" fmla="*/ 2980366 w 3889897"/>
              <a:gd name="connsiteY73" fmla="*/ 3082728 h 5024991"/>
              <a:gd name="connsiteX74" fmla="*/ 2957506 w 3889897"/>
              <a:gd name="connsiteY74" fmla="*/ 3120828 h 5024991"/>
              <a:gd name="connsiteX75" fmla="*/ 2957506 w 3889897"/>
              <a:gd name="connsiteY75" fmla="*/ 3555168 h 5024991"/>
              <a:gd name="connsiteX76" fmla="*/ 3010846 w 3889897"/>
              <a:gd name="connsiteY76" fmla="*/ 3539928 h 5024991"/>
              <a:gd name="connsiteX77" fmla="*/ 3109906 w 3889897"/>
              <a:gd name="connsiteY77" fmla="*/ 3570408 h 5024991"/>
              <a:gd name="connsiteX78" fmla="*/ 3140386 w 3889897"/>
              <a:gd name="connsiteY78" fmla="*/ 3631368 h 5024991"/>
              <a:gd name="connsiteX79" fmla="*/ 3117526 w 3889897"/>
              <a:gd name="connsiteY79" fmla="*/ 3738048 h 5024991"/>
              <a:gd name="connsiteX80" fmla="*/ 3125146 w 3889897"/>
              <a:gd name="connsiteY80" fmla="*/ 4103808 h 5024991"/>
              <a:gd name="connsiteX81" fmla="*/ 3163246 w 3889897"/>
              <a:gd name="connsiteY81" fmla="*/ 4157148 h 5024991"/>
              <a:gd name="connsiteX82" fmla="*/ 3201346 w 3889897"/>
              <a:gd name="connsiteY82" fmla="*/ 4164768 h 5024991"/>
              <a:gd name="connsiteX83" fmla="*/ 3231826 w 3889897"/>
              <a:gd name="connsiteY83" fmla="*/ 4172388 h 5024991"/>
              <a:gd name="connsiteX84" fmla="*/ 3285166 w 3889897"/>
              <a:gd name="connsiteY84" fmla="*/ 4294308 h 5024991"/>
              <a:gd name="connsiteX85" fmla="*/ 3300406 w 3889897"/>
              <a:gd name="connsiteY85" fmla="*/ 4347648 h 5024991"/>
              <a:gd name="connsiteX86" fmla="*/ 3330886 w 3889897"/>
              <a:gd name="connsiteY86" fmla="*/ 4408608 h 5024991"/>
              <a:gd name="connsiteX87" fmla="*/ 3551866 w 3889897"/>
              <a:gd name="connsiteY87" fmla="*/ 4644828 h 5024991"/>
              <a:gd name="connsiteX88" fmla="*/ 3889897 w 3889897"/>
              <a:gd name="connsiteY88" fmla="*/ 5020326 h 5024991"/>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163246 w 3889897"/>
              <a:gd name="connsiteY81" fmla="*/ 4157148 h 5020326"/>
              <a:gd name="connsiteX82" fmla="*/ 3201346 w 3889897"/>
              <a:gd name="connsiteY82" fmla="*/ 4164768 h 5020326"/>
              <a:gd name="connsiteX83" fmla="*/ 3231826 w 3889897"/>
              <a:gd name="connsiteY83" fmla="*/ 4172388 h 5020326"/>
              <a:gd name="connsiteX84" fmla="*/ 3285166 w 3889897"/>
              <a:gd name="connsiteY84" fmla="*/ 4294308 h 5020326"/>
              <a:gd name="connsiteX85" fmla="*/ 3300406 w 3889897"/>
              <a:gd name="connsiteY85" fmla="*/ 4347648 h 5020326"/>
              <a:gd name="connsiteX86" fmla="*/ 3330886 w 3889897"/>
              <a:gd name="connsiteY86" fmla="*/ 4408608 h 5020326"/>
              <a:gd name="connsiteX87" fmla="*/ 3551866 w 3889897"/>
              <a:gd name="connsiteY87" fmla="*/ 4644828 h 5020326"/>
              <a:gd name="connsiteX88" fmla="*/ 3889897 w 3889897"/>
              <a:gd name="connsiteY88"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201346 w 3889897"/>
              <a:gd name="connsiteY81" fmla="*/ 4164768 h 5020326"/>
              <a:gd name="connsiteX82" fmla="*/ 3231826 w 3889897"/>
              <a:gd name="connsiteY82" fmla="*/ 4172388 h 5020326"/>
              <a:gd name="connsiteX83" fmla="*/ 3285166 w 3889897"/>
              <a:gd name="connsiteY83" fmla="*/ 4294308 h 5020326"/>
              <a:gd name="connsiteX84" fmla="*/ 3300406 w 3889897"/>
              <a:gd name="connsiteY84" fmla="*/ 4347648 h 5020326"/>
              <a:gd name="connsiteX85" fmla="*/ 3330886 w 3889897"/>
              <a:gd name="connsiteY85" fmla="*/ 4408608 h 5020326"/>
              <a:gd name="connsiteX86" fmla="*/ 3551866 w 3889897"/>
              <a:gd name="connsiteY86" fmla="*/ 4644828 h 5020326"/>
              <a:gd name="connsiteX87" fmla="*/ 3889897 w 3889897"/>
              <a:gd name="connsiteY87"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51566 w 3889897"/>
              <a:gd name="connsiteY6" fmla="*/ 3699948 h 5020326"/>
              <a:gd name="connsiteX7" fmla="*/ 1143946 w 3889897"/>
              <a:gd name="connsiteY7" fmla="*/ 3669468 h 5020326"/>
              <a:gd name="connsiteX8" fmla="*/ 1067746 w 3889897"/>
              <a:gd name="connsiteY8" fmla="*/ 3661848 h 5020326"/>
              <a:gd name="connsiteX9" fmla="*/ 938206 w 3889897"/>
              <a:gd name="connsiteY9" fmla="*/ 3669468 h 5020326"/>
              <a:gd name="connsiteX10" fmla="*/ 831526 w 3889897"/>
              <a:gd name="connsiteY10" fmla="*/ 3692328 h 5020326"/>
              <a:gd name="connsiteX11" fmla="*/ 610546 w 3889897"/>
              <a:gd name="connsiteY11" fmla="*/ 3738048 h 5020326"/>
              <a:gd name="connsiteX12" fmla="*/ 389566 w 3889897"/>
              <a:gd name="connsiteY12" fmla="*/ 3638988 h 5020326"/>
              <a:gd name="connsiteX13" fmla="*/ 381946 w 3889897"/>
              <a:gd name="connsiteY13" fmla="*/ 3326568 h 5020326"/>
              <a:gd name="connsiteX14" fmla="*/ 420046 w 3889897"/>
              <a:gd name="connsiteY14" fmla="*/ 3227508 h 5020326"/>
              <a:gd name="connsiteX15" fmla="*/ 389566 w 3889897"/>
              <a:gd name="connsiteY15" fmla="*/ 3166548 h 5020326"/>
              <a:gd name="connsiteX16" fmla="*/ 351466 w 3889897"/>
              <a:gd name="connsiteY16" fmla="*/ 3105588 h 5020326"/>
              <a:gd name="connsiteX17" fmla="*/ 397186 w 3889897"/>
              <a:gd name="connsiteY17" fmla="*/ 3021768 h 5020326"/>
              <a:gd name="connsiteX18" fmla="*/ 488626 w 3889897"/>
              <a:gd name="connsiteY18" fmla="*/ 2998908 h 5020326"/>
              <a:gd name="connsiteX19" fmla="*/ 471956 w 3889897"/>
              <a:gd name="connsiteY19" fmla="*/ 2942709 h 5020326"/>
              <a:gd name="connsiteX20" fmla="*/ 435286 w 3889897"/>
              <a:gd name="connsiteY20" fmla="*/ 2930328 h 5020326"/>
              <a:gd name="connsiteX21" fmla="*/ 389566 w 3889897"/>
              <a:gd name="connsiteY21" fmla="*/ 2930328 h 5020326"/>
              <a:gd name="connsiteX22" fmla="*/ 314000 w 3889897"/>
              <a:gd name="connsiteY22" fmla="*/ 2893495 h 5020326"/>
              <a:gd name="connsiteX23" fmla="*/ 320986 w 3889897"/>
              <a:gd name="connsiteY23" fmla="*/ 2846508 h 5020326"/>
              <a:gd name="connsiteX24" fmla="*/ 328606 w 3889897"/>
              <a:gd name="connsiteY24" fmla="*/ 2793168 h 5020326"/>
              <a:gd name="connsiteX25" fmla="*/ 313366 w 3889897"/>
              <a:gd name="connsiteY25" fmla="*/ 2732208 h 5020326"/>
              <a:gd name="connsiteX26" fmla="*/ 267646 w 3889897"/>
              <a:gd name="connsiteY26" fmla="*/ 2671248 h 5020326"/>
              <a:gd name="connsiteX27" fmla="*/ 176206 w 3889897"/>
              <a:gd name="connsiteY27" fmla="*/ 2656008 h 5020326"/>
              <a:gd name="connsiteX28" fmla="*/ 54286 w 3889897"/>
              <a:gd name="connsiteY28" fmla="*/ 2610288 h 5020326"/>
              <a:gd name="connsiteX29" fmla="*/ 7931 w 3889897"/>
              <a:gd name="connsiteY29" fmla="*/ 2563298 h 5020326"/>
              <a:gd name="connsiteX30" fmla="*/ 8566 w 3889897"/>
              <a:gd name="connsiteY30" fmla="*/ 2488368 h 5020326"/>
              <a:gd name="connsiteX31" fmla="*/ 92386 w 3889897"/>
              <a:gd name="connsiteY31" fmla="*/ 2335968 h 5020326"/>
              <a:gd name="connsiteX32" fmla="*/ 221926 w 3889897"/>
              <a:gd name="connsiteY32" fmla="*/ 2175948 h 5020326"/>
              <a:gd name="connsiteX33" fmla="*/ 282886 w 3889897"/>
              <a:gd name="connsiteY33" fmla="*/ 2084508 h 5020326"/>
              <a:gd name="connsiteX34" fmla="*/ 328606 w 3889897"/>
              <a:gd name="connsiteY34" fmla="*/ 1977828 h 5020326"/>
              <a:gd name="connsiteX35" fmla="*/ 359086 w 3889897"/>
              <a:gd name="connsiteY35" fmla="*/ 1871148 h 5020326"/>
              <a:gd name="connsiteX36" fmla="*/ 374326 w 3889897"/>
              <a:gd name="connsiteY36" fmla="*/ 1810188 h 5020326"/>
              <a:gd name="connsiteX37" fmla="*/ 343846 w 3889897"/>
              <a:gd name="connsiteY37" fmla="*/ 1756848 h 5020326"/>
              <a:gd name="connsiteX38" fmla="*/ 328606 w 3889897"/>
              <a:gd name="connsiteY38" fmla="*/ 1680648 h 5020326"/>
              <a:gd name="connsiteX39" fmla="*/ 412426 w 3889897"/>
              <a:gd name="connsiteY39" fmla="*/ 1474908 h 5020326"/>
              <a:gd name="connsiteX40" fmla="*/ 442906 w 3889897"/>
              <a:gd name="connsiteY40" fmla="*/ 1307268 h 5020326"/>
              <a:gd name="connsiteX41" fmla="*/ 465766 w 3889897"/>
              <a:gd name="connsiteY41" fmla="*/ 1192968 h 5020326"/>
              <a:gd name="connsiteX42" fmla="*/ 503866 w 3889897"/>
              <a:gd name="connsiteY42" fmla="*/ 1055808 h 5020326"/>
              <a:gd name="connsiteX43" fmla="*/ 557206 w 3889897"/>
              <a:gd name="connsiteY43" fmla="*/ 888168 h 5020326"/>
              <a:gd name="connsiteX44" fmla="*/ 503866 w 3889897"/>
              <a:gd name="connsiteY44" fmla="*/ 888168 h 5020326"/>
              <a:gd name="connsiteX45" fmla="*/ 412426 w 3889897"/>
              <a:gd name="connsiteY45" fmla="*/ 834828 h 5020326"/>
              <a:gd name="connsiteX46" fmla="*/ 328606 w 3889897"/>
              <a:gd name="connsiteY46" fmla="*/ 789108 h 5020326"/>
              <a:gd name="connsiteX47" fmla="*/ 260026 w 3889897"/>
              <a:gd name="connsiteY47" fmla="*/ 773868 h 5020326"/>
              <a:gd name="connsiteX48" fmla="*/ 214306 w 3889897"/>
              <a:gd name="connsiteY48" fmla="*/ 751008 h 5020326"/>
              <a:gd name="connsiteX49" fmla="*/ 260026 w 3889897"/>
              <a:gd name="connsiteY49" fmla="*/ 674808 h 5020326"/>
              <a:gd name="connsiteX50" fmla="*/ 374326 w 3889897"/>
              <a:gd name="connsiteY50" fmla="*/ 606228 h 5020326"/>
              <a:gd name="connsiteX51" fmla="*/ 557206 w 3889897"/>
              <a:gd name="connsiteY51" fmla="*/ 507168 h 5020326"/>
              <a:gd name="connsiteX52" fmla="*/ 656266 w 3889897"/>
              <a:gd name="connsiteY52" fmla="*/ 423348 h 5020326"/>
              <a:gd name="connsiteX53" fmla="*/ 892486 w 3889897"/>
              <a:gd name="connsiteY53" fmla="*/ 232848 h 5020326"/>
              <a:gd name="connsiteX54" fmla="*/ 1174426 w 3889897"/>
              <a:gd name="connsiteY54" fmla="*/ 80448 h 5020326"/>
              <a:gd name="connsiteX55" fmla="*/ 1593526 w 3889897"/>
              <a:gd name="connsiteY55" fmla="*/ 11868 h 5020326"/>
              <a:gd name="connsiteX56" fmla="*/ 1944046 w 3889897"/>
              <a:gd name="connsiteY56" fmla="*/ 4248 h 5020326"/>
              <a:gd name="connsiteX57" fmla="*/ 2172646 w 3889897"/>
              <a:gd name="connsiteY57" fmla="*/ 4248 h 5020326"/>
              <a:gd name="connsiteX58" fmla="*/ 2393626 w 3889897"/>
              <a:gd name="connsiteY58" fmla="*/ 57588 h 5020326"/>
              <a:gd name="connsiteX59" fmla="*/ 2667946 w 3889897"/>
              <a:gd name="connsiteY59" fmla="*/ 133788 h 5020326"/>
              <a:gd name="connsiteX60" fmla="*/ 2820346 w 3889897"/>
              <a:gd name="connsiteY60" fmla="*/ 202368 h 5020326"/>
              <a:gd name="connsiteX61" fmla="*/ 3102286 w 3889897"/>
              <a:gd name="connsiteY61" fmla="*/ 400488 h 5020326"/>
              <a:gd name="connsiteX62" fmla="*/ 3285166 w 3889897"/>
              <a:gd name="connsiteY62" fmla="*/ 651948 h 5020326"/>
              <a:gd name="connsiteX63" fmla="*/ 3407086 w 3889897"/>
              <a:gd name="connsiteY63" fmla="*/ 918648 h 5020326"/>
              <a:gd name="connsiteX64" fmla="*/ 3475666 w 3889897"/>
              <a:gd name="connsiteY64" fmla="*/ 1238688 h 5020326"/>
              <a:gd name="connsiteX65" fmla="*/ 3506146 w 3889897"/>
              <a:gd name="connsiteY65" fmla="*/ 1543488 h 5020326"/>
              <a:gd name="connsiteX66" fmla="*/ 3506146 w 3889897"/>
              <a:gd name="connsiteY66" fmla="*/ 1962588 h 5020326"/>
              <a:gd name="connsiteX67" fmla="*/ 3338506 w 3889897"/>
              <a:gd name="connsiteY67" fmla="*/ 2305488 h 5020326"/>
              <a:gd name="connsiteX68" fmla="*/ 3254686 w 3889897"/>
              <a:gd name="connsiteY68" fmla="*/ 2473128 h 5020326"/>
              <a:gd name="connsiteX69" fmla="*/ 3132766 w 3889897"/>
              <a:gd name="connsiteY69" fmla="*/ 2663628 h 5020326"/>
              <a:gd name="connsiteX70" fmla="*/ 3071806 w 3889897"/>
              <a:gd name="connsiteY70" fmla="*/ 2838888 h 5020326"/>
              <a:gd name="connsiteX71" fmla="*/ 3064186 w 3889897"/>
              <a:gd name="connsiteY71" fmla="*/ 2915088 h 5020326"/>
              <a:gd name="connsiteX72" fmla="*/ 3018466 w 3889897"/>
              <a:gd name="connsiteY72" fmla="*/ 3014148 h 5020326"/>
              <a:gd name="connsiteX73" fmla="*/ 2980366 w 3889897"/>
              <a:gd name="connsiteY73" fmla="*/ 3082728 h 5020326"/>
              <a:gd name="connsiteX74" fmla="*/ 2957506 w 3889897"/>
              <a:gd name="connsiteY74" fmla="*/ 3120828 h 5020326"/>
              <a:gd name="connsiteX75" fmla="*/ 2957506 w 3889897"/>
              <a:gd name="connsiteY75" fmla="*/ 3555168 h 5020326"/>
              <a:gd name="connsiteX76" fmla="*/ 3010846 w 3889897"/>
              <a:gd name="connsiteY76" fmla="*/ 3539928 h 5020326"/>
              <a:gd name="connsiteX77" fmla="*/ 3109906 w 3889897"/>
              <a:gd name="connsiteY77" fmla="*/ 3570408 h 5020326"/>
              <a:gd name="connsiteX78" fmla="*/ 3140386 w 3889897"/>
              <a:gd name="connsiteY78" fmla="*/ 3631368 h 5020326"/>
              <a:gd name="connsiteX79" fmla="*/ 3117526 w 3889897"/>
              <a:gd name="connsiteY79" fmla="*/ 3738048 h 5020326"/>
              <a:gd name="connsiteX80" fmla="*/ 3125146 w 3889897"/>
              <a:gd name="connsiteY80" fmla="*/ 4103808 h 5020326"/>
              <a:gd name="connsiteX81" fmla="*/ 3231826 w 3889897"/>
              <a:gd name="connsiteY81" fmla="*/ 4172388 h 5020326"/>
              <a:gd name="connsiteX82" fmla="*/ 3285166 w 3889897"/>
              <a:gd name="connsiteY82" fmla="*/ 4294308 h 5020326"/>
              <a:gd name="connsiteX83" fmla="*/ 3300406 w 3889897"/>
              <a:gd name="connsiteY83" fmla="*/ 4347648 h 5020326"/>
              <a:gd name="connsiteX84" fmla="*/ 3330886 w 3889897"/>
              <a:gd name="connsiteY84" fmla="*/ 4408608 h 5020326"/>
              <a:gd name="connsiteX85" fmla="*/ 3551866 w 3889897"/>
              <a:gd name="connsiteY85" fmla="*/ 4644828 h 5020326"/>
              <a:gd name="connsiteX86" fmla="*/ 3889897 w 3889897"/>
              <a:gd name="connsiteY86"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43946 w 3889897"/>
              <a:gd name="connsiteY6" fmla="*/ 3669468 h 5020326"/>
              <a:gd name="connsiteX7" fmla="*/ 1067746 w 3889897"/>
              <a:gd name="connsiteY7" fmla="*/ 3661848 h 5020326"/>
              <a:gd name="connsiteX8" fmla="*/ 938206 w 3889897"/>
              <a:gd name="connsiteY8" fmla="*/ 3669468 h 5020326"/>
              <a:gd name="connsiteX9" fmla="*/ 831526 w 3889897"/>
              <a:gd name="connsiteY9" fmla="*/ 3692328 h 5020326"/>
              <a:gd name="connsiteX10" fmla="*/ 610546 w 3889897"/>
              <a:gd name="connsiteY10" fmla="*/ 3738048 h 5020326"/>
              <a:gd name="connsiteX11" fmla="*/ 389566 w 3889897"/>
              <a:gd name="connsiteY11" fmla="*/ 3638988 h 5020326"/>
              <a:gd name="connsiteX12" fmla="*/ 381946 w 3889897"/>
              <a:gd name="connsiteY12" fmla="*/ 3326568 h 5020326"/>
              <a:gd name="connsiteX13" fmla="*/ 420046 w 3889897"/>
              <a:gd name="connsiteY13" fmla="*/ 3227508 h 5020326"/>
              <a:gd name="connsiteX14" fmla="*/ 389566 w 3889897"/>
              <a:gd name="connsiteY14" fmla="*/ 3166548 h 5020326"/>
              <a:gd name="connsiteX15" fmla="*/ 351466 w 3889897"/>
              <a:gd name="connsiteY15" fmla="*/ 3105588 h 5020326"/>
              <a:gd name="connsiteX16" fmla="*/ 397186 w 3889897"/>
              <a:gd name="connsiteY16" fmla="*/ 3021768 h 5020326"/>
              <a:gd name="connsiteX17" fmla="*/ 488626 w 3889897"/>
              <a:gd name="connsiteY17" fmla="*/ 2998908 h 5020326"/>
              <a:gd name="connsiteX18" fmla="*/ 471956 w 3889897"/>
              <a:gd name="connsiteY18" fmla="*/ 2942709 h 5020326"/>
              <a:gd name="connsiteX19" fmla="*/ 435286 w 3889897"/>
              <a:gd name="connsiteY19" fmla="*/ 2930328 h 5020326"/>
              <a:gd name="connsiteX20" fmla="*/ 389566 w 3889897"/>
              <a:gd name="connsiteY20" fmla="*/ 2930328 h 5020326"/>
              <a:gd name="connsiteX21" fmla="*/ 314000 w 3889897"/>
              <a:gd name="connsiteY21" fmla="*/ 2893495 h 5020326"/>
              <a:gd name="connsiteX22" fmla="*/ 320986 w 3889897"/>
              <a:gd name="connsiteY22" fmla="*/ 2846508 h 5020326"/>
              <a:gd name="connsiteX23" fmla="*/ 328606 w 3889897"/>
              <a:gd name="connsiteY23" fmla="*/ 2793168 h 5020326"/>
              <a:gd name="connsiteX24" fmla="*/ 313366 w 3889897"/>
              <a:gd name="connsiteY24" fmla="*/ 2732208 h 5020326"/>
              <a:gd name="connsiteX25" fmla="*/ 267646 w 3889897"/>
              <a:gd name="connsiteY25" fmla="*/ 2671248 h 5020326"/>
              <a:gd name="connsiteX26" fmla="*/ 176206 w 3889897"/>
              <a:gd name="connsiteY26" fmla="*/ 2656008 h 5020326"/>
              <a:gd name="connsiteX27" fmla="*/ 54286 w 3889897"/>
              <a:gd name="connsiteY27" fmla="*/ 2610288 h 5020326"/>
              <a:gd name="connsiteX28" fmla="*/ 7931 w 3889897"/>
              <a:gd name="connsiteY28" fmla="*/ 2563298 h 5020326"/>
              <a:gd name="connsiteX29" fmla="*/ 8566 w 3889897"/>
              <a:gd name="connsiteY29" fmla="*/ 2488368 h 5020326"/>
              <a:gd name="connsiteX30" fmla="*/ 92386 w 3889897"/>
              <a:gd name="connsiteY30" fmla="*/ 2335968 h 5020326"/>
              <a:gd name="connsiteX31" fmla="*/ 221926 w 3889897"/>
              <a:gd name="connsiteY31" fmla="*/ 2175948 h 5020326"/>
              <a:gd name="connsiteX32" fmla="*/ 282886 w 3889897"/>
              <a:gd name="connsiteY32" fmla="*/ 2084508 h 5020326"/>
              <a:gd name="connsiteX33" fmla="*/ 328606 w 3889897"/>
              <a:gd name="connsiteY33" fmla="*/ 1977828 h 5020326"/>
              <a:gd name="connsiteX34" fmla="*/ 359086 w 3889897"/>
              <a:gd name="connsiteY34" fmla="*/ 1871148 h 5020326"/>
              <a:gd name="connsiteX35" fmla="*/ 374326 w 3889897"/>
              <a:gd name="connsiteY35" fmla="*/ 1810188 h 5020326"/>
              <a:gd name="connsiteX36" fmla="*/ 343846 w 3889897"/>
              <a:gd name="connsiteY36" fmla="*/ 1756848 h 5020326"/>
              <a:gd name="connsiteX37" fmla="*/ 328606 w 3889897"/>
              <a:gd name="connsiteY37" fmla="*/ 1680648 h 5020326"/>
              <a:gd name="connsiteX38" fmla="*/ 412426 w 3889897"/>
              <a:gd name="connsiteY38" fmla="*/ 1474908 h 5020326"/>
              <a:gd name="connsiteX39" fmla="*/ 442906 w 3889897"/>
              <a:gd name="connsiteY39" fmla="*/ 1307268 h 5020326"/>
              <a:gd name="connsiteX40" fmla="*/ 465766 w 3889897"/>
              <a:gd name="connsiteY40" fmla="*/ 1192968 h 5020326"/>
              <a:gd name="connsiteX41" fmla="*/ 503866 w 3889897"/>
              <a:gd name="connsiteY41" fmla="*/ 1055808 h 5020326"/>
              <a:gd name="connsiteX42" fmla="*/ 557206 w 3889897"/>
              <a:gd name="connsiteY42" fmla="*/ 888168 h 5020326"/>
              <a:gd name="connsiteX43" fmla="*/ 503866 w 3889897"/>
              <a:gd name="connsiteY43" fmla="*/ 888168 h 5020326"/>
              <a:gd name="connsiteX44" fmla="*/ 412426 w 3889897"/>
              <a:gd name="connsiteY44" fmla="*/ 834828 h 5020326"/>
              <a:gd name="connsiteX45" fmla="*/ 328606 w 3889897"/>
              <a:gd name="connsiteY45" fmla="*/ 789108 h 5020326"/>
              <a:gd name="connsiteX46" fmla="*/ 260026 w 3889897"/>
              <a:gd name="connsiteY46" fmla="*/ 773868 h 5020326"/>
              <a:gd name="connsiteX47" fmla="*/ 214306 w 3889897"/>
              <a:gd name="connsiteY47" fmla="*/ 751008 h 5020326"/>
              <a:gd name="connsiteX48" fmla="*/ 260026 w 3889897"/>
              <a:gd name="connsiteY48" fmla="*/ 674808 h 5020326"/>
              <a:gd name="connsiteX49" fmla="*/ 374326 w 3889897"/>
              <a:gd name="connsiteY49" fmla="*/ 606228 h 5020326"/>
              <a:gd name="connsiteX50" fmla="*/ 557206 w 3889897"/>
              <a:gd name="connsiteY50" fmla="*/ 507168 h 5020326"/>
              <a:gd name="connsiteX51" fmla="*/ 656266 w 3889897"/>
              <a:gd name="connsiteY51" fmla="*/ 423348 h 5020326"/>
              <a:gd name="connsiteX52" fmla="*/ 892486 w 3889897"/>
              <a:gd name="connsiteY52" fmla="*/ 232848 h 5020326"/>
              <a:gd name="connsiteX53" fmla="*/ 1174426 w 3889897"/>
              <a:gd name="connsiteY53" fmla="*/ 80448 h 5020326"/>
              <a:gd name="connsiteX54" fmla="*/ 1593526 w 3889897"/>
              <a:gd name="connsiteY54" fmla="*/ 11868 h 5020326"/>
              <a:gd name="connsiteX55" fmla="*/ 1944046 w 3889897"/>
              <a:gd name="connsiteY55" fmla="*/ 4248 h 5020326"/>
              <a:gd name="connsiteX56" fmla="*/ 2172646 w 3889897"/>
              <a:gd name="connsiteY56" fmla="*/ 4248 h 5020326"/>
              <a:gd name="connsiteX57" fmla="*/ 2393626 w 3889897"/>
              <a:gd name="connsiteY57" fmla="*/ 57588 h 5020326"/>
              <a:gd name="connsiteX58" fmla="*/ 2667946 w 3889897"/>
              <a:gd name="connsiteY58" fmla="*/ 133788 h 5020326"/>
              <a:gd name="connsiteX59" fmla="*/ 2820346 w 3889897"/>
              <a:gd name="connsiteY59" fmla="*/ 202368 h 5020326"/>
              <a:gd name="connsiteX60" fmla="*/ 3102286 w 3889897"/>
              <a:gd name="connsiteY60" fmla="*/ 400488 h 5020326"/>
              <a:gd name="connsiteX61" fmla="*/ 3285166 w 3889897"/>
              <a:gd name="connsiteY61" fmla="*/ 651948 h 5020326"/>
              <a:gd name="connsiteX62" fmla="*/ 3407086 w 3889897"/>
              <a:gd name="connsiteY62" fmla="*/ 918648 h 5020326"/>
              <a:gd name="connsiteX63" fmla="*/ 3475666 w 3889897"/>
              <a:gd name="connsiteY63" fmla="*/ 1238688 h 5020326"/>
              <a:gd name="connsiteX64" fmla="*/ 3506146 w 3889897"/>
              <a:gd name="connsiteY64" fmla="*/ 1543488 h 5020326"/>
              <a:gd name="connsiteX65" fmla="*/ 3506146 w 3889897"/>
              <a:gd name="connsiteY65" fmla="*/ 1962588 h 5020326"/>
              <a:gd name="connsiteX66" fmla="*/ 3338506 w 3889897"/>
              <a:gd name="connsiteY66" fmla="*/ 2305488 h 5020326"/>
              <a:gd name="connsiteX67" fmla="*/ 3254686 w 3889897"/>
              <a:gd name="connsiteY67" fmla="*/ 2473128 h 5020326"/>
              <a:gd name="connsiteX68" fmla="*/ 3132766 w 3889897"/>
              <a:gd name="connsiteY68" fmla="*/ 2663628 h 5020326"/>
              <a:gd name="connsiteX69" fmla="*/ 3071806 w 3889897"/>
              <a:gd name="connsiteY69" fmla="*/ 2838888 h 5020326"/>
              <a:gd name="connsiteX70" fmla="*/ 3064186 w 3889897"/>
              <a:gd name="connsiteY70" fmla="*/ 2915088 h 5020326"/>
              <a:gd name="connsiteX71" fmla="*/ 3018466 w 3889897"/>
              <a:gd name="connsiteY71" fmla="*/ 3014148 h 5020326"/>
              <a:gd name="connsiteX72" fmla="*/ 2980366 w 3889897"/>
              <a:gd name="connsiteY72" fmla="*/ 3082728 h 5020326"/>
              <a:gd name="connsiteX73" fmla="*/ 2957506 w 3889897"/>
              <a:gd name="connsiteY73" fmla="*/ 3120828 h 5020326"/>
              <a:gd name="connsiteX74" fmla="*/ 2957506 w 3889897"/>
              <a:gd name="connsiteY74" fmla="*/ 3555168 h 5020326"/>
              <a:gd name="connsiteX75" fmla="*/ 3010846 w 3889897"/>
              <a:gd name="connsiteY75" fmla="*/ 3539928 h 5020326"/>
              <a:gd name="connsiteX76" fmla="*/ 3109906 w 3889897"/>
              <a:gd name="connsiteY76" fmla="*/ 3570408 h 5020326"/>
              <a:gd name="connsiteX77" fmla="*/ 3140386 w 3889897"/>
              <a:gd name="connsiteY77" fmla="*/ 3631368 h 5020326"/>
              <a:gd name="connsiteX78" fmla="*/ 3117526 w 3889897"/>
              <a:gd name="connsiteY78" fmla="*/ 3738048 h 5020326"/>
              <a:gd name="connsiteX79" fmla="*/ 3125146 w 3889897"/>
              <a:gd name="connsiteY79" fmla="*/ 4103808 h 5020326"/>
              <a:gd name="connsiteX80" fmla="*/ 3231826 w 3889897"/>
              <a:gd name="connsiteY80" fmla="*/ 4172388 h 5020326"/>
              <a:gd name="connsiteX81" fmla="*/ 3285166 w 3889897"/>
              <a:gd name="connsiteY81" fmla="*/ 4294308 h 5020326"/>
              <a:gd name="connsiteX82" fmla="*/ 3300406 w 3889897"/>
              <a:gd name="connsiteY82" fmla="*/ 4347648 h 5020326"/>
              <a:gd name="connsiteX83" fmla="*/ 3330886 w 3889897"/>
              <a:gd name="connsiteY83" fmla="*/ 4408608 h 5020326"/>
              <a:gd name="connsiteX84" fmla="*/ 3551866 w 3889897"/>
              <a:gd name="connsiteY84" fmla="*/ 4644828 h 5020326"/>
              <a:gd name="connsiteX85" fmla="*/ 3889897 w 3889897"/>
              <a:gd name="connsiteY85" fmla="*/ 5020326 h 5020326"/>
              <a:gd name="connsiteX0" fmla="*/ 712990 w 3889897"/>
              <a:gd name="connsiteY0" fmla="*/ 5019479 h 5020326"/>
              <a:gd name="connsiteX1" fmla="*/ 961066 w 3889897"/>
              <a:gd name="connsiteY1" fmla="*/ 4644828 h 5020326"/>
              <a:gd name="connsiteX2" fmla="*/ 1342066 w 3889897"/>
              <a:gd name="connsiteY2" fmla="*/ 4172388 h 5020326"/>
              <a:gd name="connsiteX3" fmla="*/ 1258246 w 3889897"/>
              <a:gd name="connsiteY3" fmla="*/ 4012368 h 5020326"/>
              <a:gd name="connsiteX4" fmla="*/ 1204906 w 3889897"/>
              <a:gd name="connsiteY4" fmla="*/ 3928548 h 5020326"/>
              <a:gd name="connsiteX5" fmla="*/ 1174426 w 3889897"/>
              <a:gd name="connsiteY5" fmla="*/ 3768528 h 5020326"/>
              <a:gd name="connsiteX6" fmla="*/ 1143946 w 3889897"/>
              <a:gd name="connsiteY6" fmla="*/ 3669468 h 5020326"/>
              <a:gd name="connsiteX7" fmla="*/ 1067746 w 3889897"/>
              <a:gd name="connsiteY7" fmla="*/ 3661848 h 5020326"/>
              <a:gd name="connsiteX8" fmla="*/ 938206 w 3889897"/>
              <a:gd name="connsiteY8" fmla="*/ 3669468 h 5020326"/>
              <a:gd name="connsiteX9" fmla="*/ 831526 w 3889897"/>
              <a:gd name="connsiteY9" fmla="*/ 3692328 h 5020326"/>
              <a:gd name="connsiteX10" fmla="*/ 610546 w 3889897"/>
              <a:gd name="connsiteY10" fmla="*/ 3738048 h 5020326"/>
              <a:gd name="connsiteX11" fmla="*/ 389566 w 3889897"/>
              <a:gd name="connsiteY11" fmla="*/ 3638988 h 5020326"/>
              <a:gd name="connsiteX12" fmla="*/ 381946 w 3889897"/>
              <a:gd name="connsiteY12" fmla="*/ 3326568 h 5020326"/>
              <a:gd name="connsiteX13" fmla="*/ 420046 w 3889897"/>
              <a:gd name="connsiteY13" fmla="*/ 3227508 h 5020326"/>
              <a:gd name="connsiteX14" fmla="*/ 389566 w 3889897"/>
              <a:gd name="connsiteY14" fmla="*/ 3166548 h 5020326"/>
              <a:gd name="connsiteX15" fmla="*/ 351466 w 3889897"/>
              <a:gd name="connsiteY15" fmla="*/ 3105588 h 5020326"/>
              <a:gd name="connsiteX16" fmla="*/ 397186 w 3889897"/>
              <a:gd name="connsiteY16" fmla="*/ 3021768 h 5020326"/>
              <a:gd name="connsiteX17" fmla="*/ 488626 w 3889897"/>
              <a:gd name="connsiteY17" fmla="*/ 2998908 h 5020326"/>
              <a:gd name="connsiteX18" fmla="*/ 471956 w 3889897"/>
              <a:gd name="connsiteY18" fmla="*/ 2942709 h 5020326"/>
              <a:gd name="connsiteX19" fmla="*/ 435286 w 3889897"/>
              <a:gd name="connsiteY19" fmla="*/ 2930328 h 5020326"/>
              <a:gd name="connsiteX20" fmla="*/ 389566 w 3889897"/>
              <a:gd name="connsiteY20" fmla="*/ 2930328 h 5020326"/>
              <a:gd name="connsiteX21" fmla="*/ 314000 w 3889897"/>
              <a:gd name="connsiteY21" fmla="*/ 2893495 h 5020326"/>
              <a:gd name="connsiteX22" fmla="*/ 320986 w 3889897"/>
              <a:gd name="connsiteY22" fmla="*/ 2846508 h 5020326"/>
              <a:gd name="connsiteX23" fmla="*/ 328606 w 3889897"/>
              <a:gd name="connsiteY23" fmla="*/ 2793168 h 5020326"/>
              <a:gd name="connsiteX24" fmla="*/ 313366 w 3889897"/>
              <a:gd name="connsiteY24" fmla="*/ 2732208 h 5020326"/>
              <a:gd name="connsiteX25" fmla="*/ 267646 w 3889897"/>
              <a:gd name="connsiteY25" fmla="*/ 2671248 h 5020326"/>
              <a:gd name="connsiteX26" fmla="*/ 176206 w 3889897"/>
              <a:gd name="connsiteY26" fmla="*/ 2656008 h 5020326"/>
              <a:gd name="connsiteX27" fmla="*/ 54286 w 3889897"/>
              <a:gd name="connsiteY27" fmla="*/ 2610288 h 5020326"/>
              <a:gd name="connsiteX28" fmla="*/ 7931 w 3889897"/>
              <a:gd name="connsiteY28" fmla="*/ 2563298 h 5020326"/>
              <a:gd name="connsiteX29" fmla="*/ 8566 w 3889897"/>
              <a:gd name="connsiteY29" fmla="*/ 2488368 h 5020326"/>
              <a:gd name="connsiteX30" fmla="*/ 92386 w 3889897"/>
              <a:gd name="connsiteY30" fmla="*/ 2335968 h 5020326"/>
              <a:gd name="connsiteX31" fmla="*/ 221926 w 3889897"/>
              <a:gd name="connsiteY31" fmla="*/ 2175948 h 5020326"/>
              <a:gd name="connsiteX32" fmla="*/ 282886 w 3889897"/>
              <a:gd name="connsiteY32" fmla="*/ 2084508 h 5020326"/>
              <a:gd name="connsiteX33" fmla="*/ 328606 w 3889897"/>
              <a:gd name="connsiteY33" fmla="*/ 1977828 h 5020326"/>
              <a:gd name="connsiteX34" fmla="*/ 359086 w 3889897"/>
              <a:gd name="connsiteY34" fmla="*/ 1871148 h 5020326"/>
              <a:gd name="connsiteX35" fmla="*/ 374326 w 3889897"/>
              <a:gd name="connsiteY35" fmla="*/ 1810188 h 5020326"/>
              <a:gd name="connsiteX36" fmla="*/ 343846 w 3889897"/>
              <a:gd name="connsiteY36" fmla="*/ 1756848 h 5020326"/>
              <a:gd name="connsiteX37" fmla="*/ 328606 w 3889897"/>
              <a:gd name="connsiteY37" fmla="*/ 1680648 h 5020326"/>
              <a:gd name="connsiteX38" fmla="*/ 412426 w 3889897"/>
              <a:gd name="connsiteY38" fmla="*/ 1474908 h 5020326"/>
              <a:gd name="connsiteX39" fmla="*/ 442906 w 3889897"/>
              <a:gd name="connsiteY39" fmla="*/ 1307268 h 5020326"/>
              <a:gd name="connsiteX40" fmla="*/ 465766 w 3889897"/>
              <a:gd name="connsiteY40" fmla="*/ 1192968 h 5020326"/>
              <a:gd name="connsiteX41" fmla="*/ 503866 w 3889897"/>
              <a:gd name="connsiteY41" fmla="*/ 1055808 h 5020326"/>
              <a:gd name="connsiteX42" fmla="*/ 557206 w 3889897"/>
              <a:gd name="connsiteY42" fmla="*/ 888168 h 5020326"/>
              <a:gd name="connsiteX43" fmla="*/ 503866 w 3889897"/>
              <a:gd name="connsiteY43" fmla="*/ 888168 h 5020326"/>
              <a:gd name="connsiteX44" fmla="*/ 412426 w 3889897"/>
              <a:gd name="connsiteY44" fmla="*/ 834828 h 5020326"/>
              <a:gd name="connsiteX45" fmla="*/ 328606 w 3889897"/>
              <a:gd name="connsiteY45" fmla="*/ 789108 h 5020326"/>
              <a:gd name="connsiteX46" fmla="*/ 260026 w 3889897"/>
              <a:gd name="connsiteY46" fmla="*/ 773868 h 5020326"/>
              <a:gd name="connsiteX47" fmla="*/ 214306 w 3889897"/>
              <a:gd name="connsiteY47" fmla="*/ 751008 h 5020326"/>
              <a:gd name="connsiteX48" fmla="*/ 260026 w 3889897"/>
              <a:gd name="connsiteY48" fmla="*/ 674808 h 5020326"/>
              <a:gd name="connsiteX49" fmla="*/ 374326 w 3889897"/>
              <a:gd name="connsiteY49" fmla="*/ 606228 h 5020326"/>
              <a:gd name="connsiteX50" fmla="*/ 557206 w 3889897"/>
              <a:gd name="connsiteY50" fmla="*/ 507168 h 5020326"/>
              <a:gd name="connsiteX51" fmla="*/ 656266 w 3889897"/>
              <a:gd name="connsiteY51" fmla="*/ 423348 h 5020326"/>
              <a:gd name="connsiteX52" fmla="*/ 892486 w 3889897"/>
              <a:gd name="connsiteY52" fmla="*/ 232848 h 5020326"/>
              <a:gd name="connsiteX53" fmla="*/ 1174426 w 3889897"/>
              <a:gd name="connsiteY53" fmla="*/ 80448 h 5020326"/>
              <a:gd name="connsiteX54" fmla="*/ 1593526 w 3889897"/>
              <a:gd name="connsiteY54" fmla="*/ 11868 h 5020326"/>
              <a:gd name="connsiteX55" fmla="*/ 1944046 w 3889897"/>
              <a:gd name="connsiteY55" fmla="*/ 4248 h 5020326"/>
              <a:gd name="connsiteX56" fmla="*/ 2172646 w 3889897"/>
              <a:gd name="connsiteY56" fmla="*/ 4248 h 5020326"/>
              <a:gd name="connsiteX57" fmla="*/ 2393626 w 3889897"/>
              <a:gd name="connsiteY57" fmla="*/ 57588 h 5020326"/>
              <a:gd name="connsiteX58" fmla="*/ 2667946 w 3889897"/>
              <a:gd name="connsiteY58" fmla="*/ 133788 h 5020326"/>
              <a:gd name="connsiteX59" fmla="*/ 2820346 w 3889897"/>
              <a:gd name="connsiteY59" fmla="*/ 202368 h 5020326"/>
              <a:gd name="connsiteX60" fmla="*/ 3102286 w 3889897"/>
              <a:gd name="connsiteY60" fmla="*/ 400488 h 5020326"/>
              <a:gd name="connsiteX61" fmla="*/ 3285166 w 3889897"/>
              <a:gd name="connsiteY61" fmla="*/ 651948 h 5020326"/>
              <a:gd name="connsiteX62" fmla="*/ 3407086 w 3889897"/>
              <a:gd name="connsiteY62" fmla="*/ 918648 h 5020326"/>
              <a:gd name="connsiteX63" fmla="*/ 3475666 w 3889897"/>
              <a:gd name="connsiteY63" fmla="*/ 1238688 h 5020326"/>
              <a:gd name="connsiteX64" fmla="*/ 3506146 w 3889897"/>
              <a:gd name="connsiteY64" fmla="*/ 1543488 h 5020326"/>
              <a:gd name="connsiteX65" fmla="*/ 3506146 w 3889897"/>
              <a:gd name="connsiteY65" fmla="*/ 1962588 h 5020326"/>
              <a:gd name="connsiteX66" fmla="*/ 3338506 w 3889897"/>
              <a:gd name="connsiteY66" fmla="*/ 2305488 h 5020326"/>
              <a:gd name="connsiteX67" fmla="*/ 3254686 w 3889897"/>
              <a:gd name="connsiteY67" fmla="*/ 2473128 h 5020326"/>
              <a:gd name="connsiteX68" fmla="*/ 3132766 w 3889897"/>
              <a:gd name="connsiteY68" fmla="*/ 2663628 h 5020326"/>
              <a:gd name="connsiteX69" fmla="*/ 3071806 w 3889897"/>
              <a:gd name="connsiteY69" fmla="*/ 2838888 h 5020326"/>
              <a:gd name="connsiteX70" fmla="*/ 3064186 w 3889897"/>
              <a:gd name="connsiteY70" fmla="*/ 2915088 h 5020326"/>
              <a:gd name="connsiteX71" fmla="*/ 3018466 w 3889897"/>
              <a:gd name="connsiteY71" fmla="*/ 3014148 h 5020326"/>
              <a:gd name="connsiteX72" fmla="*/ 2980366 w 3889897"/>
              <a:gd name="connsiteY72" fmla="*/ 3082728 h 5020326"/>
              <a:gd name="connsiteX73" fmla="*/ 2957506 w 3889897"/>
              <a:gd name="connsiteY73" fmla="*/ 3120828 h 5020326"/>
              <a:gd name="connsiteX74" fmla="*/ 2957506 w 3889897"/>
              <a:gd name="connsiteY74" fmla="*/ 3555168 h 5020326"/>
              <a:gd name="connsiteX75" fmla="*/ 3010846 w 3889897"/>
              <a:gd name="connsiteY75" fmla="*/ 3539928 h 5020326"/>
              <a:gd name="connsiteX76" fmla="*/ 3109906 w 3889897"/>
              <a:gd name="connsiteY76" fmla="*/ 3570408 h 5020326"/>
              <a:gd name="connsiteX77" fmla="*/ 3140386 w 3889897"/>
              <a:gd name="connsiteY77" fmla="*/ 3631368 h 5020326"/>
              <a:gd name="connsiteX78" fmla="*/ 3117526 w 3889897"/>
              <a:gd name="connsiteY78" fmla="*/ 3738048 h 5020326"/>
              <a:gd name="connsiteX79" fmla="*/ 3125146 w 3889897"/>
              <a:gd name="connsiteY79" fmla="*/ 4103808 h 5020326"/>
              <a:gd name="connsiteX80" fmla="*/ 3231826 w 3889897"/>
              <a:gd name="connsiteY80" fmla="*/ 4172388 h 5020326"/>
              <a:gd name="connsiteX81" fmla="*/ 3285166 w 3889897"/>
              <a:gd name="connsiteY81" fmla="*/ 4294308 h 5020326"/>
              <a:gd name="connsiteX82" fmla="*/ 3330886 w 3889897"/>
              <a:gd name="connsiteY82" fmla="*/ 4408608 h 5020326"/>
              <a:gd name="connsiteX83" fmla="*/ 3551866 w 3889897"/>
              <a:gd name="connsiteY83" fmla="*/ 4644828 h 5020326"/>
              <a:gd name="connsiteX84" fmla="*/ 3889897 w 3889897"/>
              <a:gd name="connsiteY84" fmla="*/ 5020326 h 502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889897" h="5020326">
                <a:moveTo>
                  <a:pt x="712990" y="5019479"/>
                </a:moveTo>
                <a:cubicBezTo>
                  <a:pt x="766965" y="4944867"/>
                  <a:pt x="856220" y="4786010"/>
                  <a:pt x="961066" y="4644828"/>
                </a:cubicBezTo>
                <a:cubicBezTo>
                  <a:pt x="1065912" y="4503646"/>
                  <a:pt x="1292536" y="4277798"/>
                  <a:pt x="1342066" y="4172388"/>
                </a:cubicBezTo>
                <a:cubicBezTo>
                  <a:pt x="1391596" y="4066978"/>
                  <a:pt x="1281106" y="4053008"/>
                  <a:pt x="1258246" y="4012368"/>
                </a:cubicBezTo>
                <a:cubicBezTo>
                  <a:pt x="1235386" y="3971728"/>
                  <a:pt x="1218876" y="3969188"/>
                  <a:pt x="1204906" y="3928548"/>
                </a:cubicBezTo>
                <a:cubicBezTo>
                  <a:pt x="1190936" y="3887908"/>
                  <a:pt x="1184586" y="3811708"/>
                  <a:pt x="1174426" y="3768528"/>
                </a:cubicBezTo>
                <a:cubicBezTo>
                  <a:pt x="1164266" y="3725348"/>
                  <a:pt x="1161726" y="3687248"/>
                  <a:pt x="1143946" y="3669468"/>
                </a:cubicBezTo>
                <a:cubicBezTo>
                  <a:pt x="1126166" y="3651688"/>
                  <a:pt x="1102036" y="3661848"/>
                  <a:pt x="1067746" y="3661848"/>
                </a:cubicBezTo>
                <a:cubicBezTo>
                  <a:pt x="1033456" y="3661848"/>
                  <a:pt x="977576" y="3664388"/>
                  <a:pt x="938206" y="3669468"/>
                </a:cubicBezTo>
                <a:cubicBezTo>
                  <a:pt x="898836" y="3674548"/>
                  <a:pt x="831526" y="3692328"/>
                  <a:pt x="831526" y="3692328"/>
                </a:cubicBezTo>
                <a:cubicBezTo>
                  <a:pt x="776916" y="3703758"/>
                  <a:pt x="684206" y="3746938"/>
                  <a:pt x="610546" y="3738048"/>
                </a:cubicBezTo>
                <a:cubicBezTo>
                  <a:pt x="536886" y="3729158"/>
                  <a:pt x="427666" y="3707568"/>
                  <a:pt x="389566" y="3638988"/>
                </a:cubicBezTo>
                <a:cubicBezTo>
                  <a:pt x="351466" y="3570408"/>
                  <a:pt x="376866" y="3395148"/>
                  <a:pt x="381946" y="3326568"/>
                </a:cubicBezTo>
                <a:cubicBezTo>
                  <a:pt x="387026" y="3257988"/>
                  <a:pt x="418776" y="3254178"/>
                  <a:pt x="420046" y="3227508"/>
                </a:cubicBezTo>
                <a:cubicBezTo>
                  <a:pt x="421316" y="3200838"/>
                  <a:pt x="400996" y="3186868"/>
                  <a:pt x="389566" y="3166548"/>
                </a:cubicBezTo>
                <a:cubicBezTo>
                  <a:pt x="378136" y="3146228"/>
                  <a:pt x="350196" y="3129718"/>
                  <a:pt x="351466" y="3105588"/>
                </a:cubicBezTo>
                <a:cubicBezTo>
                  <a:pt x="352736" y="3081458"/>
                  <a:pt x="374326" y="3039548"/>
                  <a:pt x="397186" y="3021768"/>
                </a:cubicBezTo>
                <a:cubicBezTo>
                  <a:pt x="420046" y="3003988"/>
                  <a:pt x="476164" y="3012084"/>
                  <a:pt x="488626" y="2998908"/>
                </a:cubicBezTo>
                <a:cubicBezTo>
                  <a:pt x="501088" y="2985732"/>
                  <a:pt x="480846" y="2954139"/>
                  <a:pt x="471956" y="2942709"/>
                </a:cubicBezTo>
                <a:cubicBezTo>
                  <a:pt x="463066" y="2931279"/>
                  <a:pt x="449018" y="2932392"/>
                  <a:pt x="435286" y="2930328"/>
                </a:cubicBezTo>
                <a:cubicBezTo>
                  <a:pt x="421554" y="2928265"/>
                  <a:pt x="409780" y="2936467"/>
                  <a:pt x="389566" y="2930328"/>
                </a:cubicBezTo>
                <a:cubicBezTo>
                  <a:pt x="369352" y="2924189"/>
                  <a:pt x="325430" y="2907465"/>
                  <a:pt x="314000" y="2893495"/>
                </a:cubicBezTo>
                <a:cubicBezTo>
                  <a:pt x="302570" y="2879525"/>
                  <a:pt x="318552" y="2863229"/>
                  <a:pt x="320986" y="2846508"/>
                </a:cubicBezTo>
                <a:cubicBezTo>
                  <a:pt x="323420" y="2829787"/>
                  <a:pt x="329876" y="2812218"/>
                  <a:pt x="328606" y="2793168"/>
                </a:cubicBezTo>
                <a:cubicBezTo>
                  <a:pt x="327336" y="2774118"/>
                  <a:pt x="323526" y="2752528"/>
                  <a:pt x="313366" y="2732208"/>
                </a:cubicBezTo>
                <a:cubicBezTo>
                  <a:pt x="303206" y="2711888"/>
                  <a:pt x="290506" y="2683948"/>
                  <a:pt x="267646" y="2671248"/>
                </a:cubicBezTo>
                <a:cubicBezTo>
                  <a:pt x="244786" y="2658548"/>
                  <a:pt x="211766" y="2666168"/>
                  <a:pt x="176206" y="2656008"/>
                </a:cubicBezTo>
                <a:cubicBezTo>
                  <a:pt x="140646" y="2645848"/>
                  <a:pt x="82332" y="2625740"/>
                  <a:pt x="54286" y="2610288"/>
                </a:cubicBezTo>
                <a:cubicBezTo>
                  <a:pt x="26240" y="2594836"/>
                  <a:pt x="15551" y="2583618"/>
                  <a:pt x="7931" y="2563298"/>
                </a:cubicBezTo>
                <a:cubicBezTo>
                  <a:pt x="311" y="2542978"/>
                  <a:pt x="-5510" y="2526256"/>
                  <a:pt x="8566" y="2488368"/>
                </a:cubicBezTo>
                <a:cubicBezTo>
                  <a:pt x="22642" y="2450480"/>
                  <a:pt x="56826" y="2388038"/>
                  <a:pt x="92386" y="2335968"/>
                </a:cubicBezTo>
                <a:cubicBezTo>
                  <a:pt x="127946" y="2283898"/>
                  <a:pt x="190176" y="2217858"/>
                  <a:pt x="221926" y="2175948"/>
                </a:cubicBezTo>
                <a:cubicBezTo>
                  <a:pt x="253676" y="2134038"/>
                  <a:pt x="265106" y="2117528"/>
                  <a:pt x="282886" y="2084508"/>
                </a:cubicBezTo>
                <a:cubicBezTo>
                  <a:pt x="300666" y="2051488"/>
                  <a:pt x="315906" y="2013388"/>
                  <a:pt x="328606" y="1977828"/>
                </a:cubicBezTo>
                <a:cubicBezTo>
                  <a:pt x="341306" y="1942268"/>
                  <a:pt x="351466" y="1899088"/>
                  <a:pt x="359086" y="1871148"/>
                </a:cubicBezTo>
                <a:cubicBezTo>
                  <a:pt x="366706" y="1843208"/>
                  <a:pt x="376866" y="1829238"/>
                  <a:pt x="374326" y="1810188"/>
                </a:cubicBezTo>
                <a:cubicBezTo>
                  <a:pt x="371786" y="1791138"/>
                  <a:pt x="351466" y="1778438"/>
                  <a:pt x="343846" y="1756848"/>
                </a:cubicBezTo>
                <a:cubicBezTo>
                  <a:pt x="336226" y="1735258"/>
                  <a:pt x="317176" y="1727638"/>
                  <a:pt x="328606" y="1680648"/>
                </a:cubicBezTo>
                <a:cubicBezTo>
                  <a:pt x="340036" y="1633658"/>
                  <a:pt x="393376" y="1537138"/>
                  <a:pt x="412426" y="1474908"/>
                </a:cubicBezTo>
                <a:cubicBezTo>
                  <a:pt x="431476" y="1412678"/>
                  <a:pt x="434016" y="1354258"/>
                  <a:pt x="442906" y="1307268"/>
                </a:cubicBezTo>
                <a:cubicBezTo>
                  <a:pt x="451796" y="1260278"/>
                  <a:pt x="455606" y="1234878"/>
                  <a:pt x="465766" y="1192968"/>
                </a:cubicBezTo>
                <a:cubicBezTo>
                  <a:pt x="475926" y="1151058"/>
                  <a:pt x="488626" y="1106608"/>
                  <a:pt x="503866" y="1055808"/>
                </a:cubicBezTo>
                <a:cubicBezTo>
                  <a:pt x="519106" y="1005008"/>
                  <a:pt x="557206" y="916108"/>
                  <a:pt x="557206" y="888168"/>
                </a:cubicBezTo>
                <a:cubicBezTo>
                  <a:pt x="557206" y="860228"/>
                  <a:pt x="527996" y="897058"/>
                  <a:pt x="503866" y="888168"/>
                </a:cubicBezTo>
                <a:cubicBezTo>
                  <a:pt x="479736" y="879278"/>
                  <a:pt x="441636" y="851338"/>
                  <a:pt x="412426" y="834828"/>
                </a:cubicBezTo>
                <a:cubicBezTo>
                  <a:pt x="383216" y="818318"/>
                  <a:pt x="354006" y="799268"/>
                  <a:pt x="328606" y="789108"/>
                </a:cubicBezTo>
                <a:cubicBezTo>
                  <a:pt x="303206" y="778948"/>
                  <a:pt x="279076" y="780218"/>
                  <a:pt x="260026" y="773868"/>
                </a:cubicBezTo>
                <a:cubicBezTo>
                  <a:pt x="240976" y="767518"/>
                  <a:pt x="214306" y="767518"/>
                  <a:pt x="214306" y="751008"/>
                </a:cubicBezTo>
                <a:cubicBezTo>
                  <a:pt x="214306" y="734498"/>
                  <a:pt x="233356" y="698938"/>
                  <a:pt x="260026" y="674808"/>
                </a:cubicBezTo>
                <a:cubicBezTo>
                  <a:pt x="286696" y="650678"/>
                  <a:pt x="324796" y="634168"/>
                  <a:pt x="374326" y="606228"/>
                </a:cubicBezTo>
                <a:cubicBezTo>
                  <a:pt x="423856" y="578288"/>
                  <a:pt x="510216" y="537648"/>
                  <a:pt x="557206" y="507168"/>
                </a:cubicBezTo>
                <a:cubicBezTo>
                  <a:pt x="604196" y="476688"/>
                  <a:pt x="600386" y="469068"/>
                  <a:pt x="656266" y="423348"/>
                </a:cubicBezTo>
                <a:cubicBezTo>
                  <a:pt x="712146" y="377628"/>
                  <a:pt x="806126" y="289998"/>
                  <a:pt x="892486" y="232848"/>
                </a:cubicBezTo>
                <a:cubicBezTo>
                  <a:pt x="978846" y="175698"/>
                  <a:pt x="1057586" y="117278"/>
                  <a:pt x="1174426" y="80448"/>
                </a:cubicBezTo>
                <a:cubicBezTo>
                  <a:pt x="1291266" y="43618"/>
                  <a:pt x="1465256" y="24568"/>
                  <a:pt x="1593526" y="11868"/>
                </a:cubicBezTo>
                <a:cubicBezTo>
                  <a:pt x="1721796" y="-832"/>
                  <a:pt x="1847526" y="5518"/>
                  <a:pt x="1944046" y="4248"/>
                </a:cubicBezTo>
                <a:cubicBezTo>
                  <a:pt x="2040566" y="2978"/>
                  <a:pt x="2097716" y="-4642"/>
                  <a:pt x="2172646" y="4248"/>
                </a:cubicBezTo>
                <a:cubicBezTo>
                  <a:pt x="2247576" y="13138"/>
                  <a:pt x="2311076" y="35998"/>
                  <a:pt x="2393626" y="57588"/>
                </a:cubicBezTo>
                <a:cubicBezTo>
                  <a:pt x="2476176" y="79178"/>
                  <a:pt x="2596826" y="109658"/>
                  <a:pt x="2667946" y="133788"/>
                </a:cubicBezTo>
                <a:cubicBezTo>
                  <a:pt x="2739066" y="157918"/>
                  <a:pt x="2747956" y="157918"/>
                  <a:pt x="2820346" y="202368"/>
                </a:cubicBezTo>
                <a:cubicBezTo>
                  <a:pt x="2892736" y="246818"/>
                  <a:pt x="3024816" y="325558"/>
                  <a:pt x="3102286" y="400488"/>
                </a:cubicBezTo>
                <a:cubicBezTo>
                  <a:pt x="3179756" y="475418"/>
                  <a:pt x="3234366" y="565588"/>
                  <a:pt x="3285166" y="651948"/>
                </a:cubicBezTo>
                <a:cubicBezTo>
                  <a:pt x="3335966" y="738308"/>
                  <a:pt x="3375336" y="820858"/>
                  <a:pt x="3407086" y="918648"/>
                </a:cubicBezTo>
                <a:cubicBezTo>
                  <a:pt x="3438836" y="1016438"/>
                  <a:pt x="3459156" y="1134548"/>
                  <a:pt x="3475666" y="1238688"/>
                </a:cubicBezTo>
                <a:cubicBezTo>
                  <a:pt x="3492176" y="1342828"/>
                  <a:pt x="3501066" y="1422838"/>
                  <a:pt x="3506146" y="1543488"/>
                </a:cubicBezTo>
                <a:cubicBezTo>
                  <a:pt x="3511226" y="1664138"/>
                  <a:pt x="3534086" y="1835588"/>
                  <a:pt x="3506146" y="1962588"/>
                </a:cubicBezTo>
                <a:cubicBezTo>
                  <a:pt x="3478206" y="2089588"/>
                  <a:pt x="3380416" y="2220398"/>
                  <a:pt x="3338506" y="2305488"/>
                </a:cubicBezTo>
                <a:cubicBezTo>
                  <a:pt x="3296596" y="2390578"/>
                  <a:pt x="3288976" y="2413438"/>
                  <a:pt x="3254686" y="2473128"/>
                </a:cubicBezTo>
                <a:cubicBezTo>
                  <a:pt x="3220396" y="2532818"/>
                  <a:pt x="3163246" y="2602668"/>
                  <a:pt x="3132766" y="2663628"/>
                </a:cubicBezTo>
                <a:cubicBezTo>
                  <a:pt x="3102286" y="2724588"/>
                  <a:pt x="3083236" y="2796978"/>
                  <a:pt x="3071806" y="2838888"/>
                </a:cubicBezTo>
                <a:cubicBezTo>
                  <a:pt x="3060376" y="2880798"/>
                  <a:pt x="3073076" y="2885878"/>
                  <a:pt x="3064186" y="2915088"/>
                </a:cubicBezTo>
                <a:cubicBezTo>
                  <a:pt x="3055296" y="2944298"/>
                  <a:pt x="3032436" y="2986208"/>
                  <a:pt x="3018466" y="3014148"/>
                </a:cubicBezTo>
                <a:cubicBezTo>
                  <a:pt x="3004496" y="3042088"/>
                  <a:pt x="2990526" y="3064948"/>
                  <a:pt x="2980366" y="3082728"/>
                </a:cubicBezTo>
                <a:cubicBezTo>
                  <a:pt x="2970206" y="3100508"/>
                  <a:pt x="2961316" y="3042088"/>
                  <a:pt x="2957506" y="3120828"/>
                </a:cubicBezTo>
                <a:cubicBezTo>
                  <a:pt x="2953696" y="3199568"/>
                  <a:pt x="2948616" y="3485318"/>
                  <a:pt x="2957506" y="3555168"/>
                </a:cubicBezTo>
                <a:cubicBezTo>
                  <a:pt x="2966396" y="3625018"/>
                  <a:pt x="2985446" y="3537388"/>
                  <a:pt x="3010846" y="3539928"/>
                </a:cubicBezTo>
                <a:cubicBezTo>
                  <a:pt x="3036246" y="3542468"/>
                  <a:pt x="3088316" y="3555168"/>
                  <a:pt x="3109906" y="3570408"/>
                </a:cubicBezTo>
                <a:cubicBezTo>
                  <a:pt x="3131496" y="3585648"/>
                  <a:pt x="3139116" y="3603428"/>
                  <a:pt x="3140386" y="3631368"/>
                </a:cubicBezTo>
                <a:cubicBezTo>
                  <a:pt x="3141656" y="3659308"/>
                  <a:pt x="3120066" y="3659308"/>
                  <a:pt x="3117526" y="3738048"/>
                </a:cubicBezTo>
                <a:cubicBezTo>
                  <a:pt x="3114986" y="3816788"/>
                  <a:pt x="3106096" y="4031418"/>
                  <a:pt x="3125146" y="4103808"/>
                </a:cubicBezTo>
                <a:cubicBezTo>
                  <a:pt x="3144196" y="4176198"/>
                  <a:pt x="3205156" y="4140638"/>
                  <a:pt x="3231826" y="4172388"/>
                </a:cubicBezTo>
                <a:cubicBezTo>
                  <a:pt x="3258496" y="4204138"/>
                  <a:pt x="3268656" y="4254938"/>
                  <a:pt x="3285166" y="4294308"/>
                </a:cubicBezTo>
                <a:cubicBezTo>
                  <a:pt x="3301676" y="4333678"/>
                  <a:pt x="3286436" y="4350188"/>
                  <a:pt x="3330886" y="4408608"/>
                </a:cubicBezTo>
                <a:cubicBezTo>
                  <a:pt x="3372796" y="4458138"/>
                  <a:pt x="3458698" y="4542875"/>
                  <a:pt x="3551866" y="4644828"/>
                </a:cubicBezTo>
                <a:cubicBezTo>
                  <a:pt x="3645035" y="4746781"/>
                  <a:pt x="3798457" y="4911106"/>
                  <a:pt x="3889897" y="5020326"/>
                </a:cubicBezTo>
              </a:path>
            </a:pathLst>
          </a:custGeom>
          <a:gradFill>
            <a:gsLst>
              <a:gs pos="0">
                <a:schemeClr val="bg1"/>
              </a:gs>
              <a:gs pos="50000">
                <a:schemeClr val="bg1">
                  <a:lumMod val="95000"/>
                </a:schemeClr>
              </a:gs>
              <a:gs pos="100000">
                <a:schemeClr val="bg1">
                  <a:lumMod val="85000"/>
                </a:schemeClr>
              </a:gs>
            </a:gsLst>
            <a:path path="circle">
              <a:fillToRect l="50000" t="50000" r="50000" b="50000"/>
            </a:path>
          </a:gradFill>
          <a:ln>
            <a:noFill/>
          </a:ln>
          <a:effectLst>
            <a:outerShdw blurRad="101600" dist="635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3969762" y="1244126"/>
            <a:ext cx="1252194" cy="1233171"/>
          </a:xfrm>
          <a:custGeom>
            <a:avLst/>
            <a:gdLst>
              <a:gd name="connsiteX0" fmla="*/ 1106997 w 2213994"/>
              <a:gd name="connsiteY0" fmla="*/ 432449 h 2180359"/>
              <a:gd name="connsiteX1" fmla="*/ 431357 w 2213994"/>
              <a:gd name="connsiteY1" fmla="*/ 1108089 h 2180359"/>
              <a:gd name="connsiteX2" fmla="*/ 1106997 w 2213994"/>
              <a:gd name="connsiteY2" fmla="*/ 1783729 h 2180359"/>
              <a:gd name="connsiteX3" fmla="*/ 1782637 w 2213994"/>
              <a:gd name="connsiteY3" fmla="*/ 1108089 h 2180359"/>
              <a:gd name="connsiteX4" fmla="*/ 1106997 w 2213994"/>
              <a:gd name="connsiteY4" fmla="*/ 43244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432449"/>
                </a:moveTo>
                <a:cubicBezTo>
                  <a:pt x="733851" y="432449"/>
                  <a:pt x="431357" y="734943"/>
                  <a:pt x="431357" y="1108089"/>
                </a:cubicBezTo>
                <a:cubicBezTo>
                  <a:pt x="431357" y="1481235"/>
                  <a:pt x="733851" y="1783729"/>
                  <a:pt x="1106997" y="1783729"/>
                </a:cubicBezTo>
                <a:cubicBezTo>
                  <a:pt x="1480143" y="1783729"/>
                  <a:pt x="1782637" y="1481235"/>
                  <a:pt x="1782637" y="1108089"/>
                </a:cubicBezTo>
                <a:cubicBezTo>
                  <a:pt x="1782637" y="734943"/>
                  <a:pt x="1480143" y="432449"/>
                  <a:pt x="1106997" y="43244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84DFF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6"/>
          <p:cNvSpPr/>
          <p:nvPr/>
        </p:nvSpPr>
        <p:spPr>
          <a:xfrm>
            <a:off x="4679684" y="2146560"/>
            <a:ext cx="1405165" cy="1383818"/>
          </a:xfrm>
          <a:custGeom>
            <a:avLst/>
            <a:gdLst>
              <a:gd name="connsiteX0" fmla="*/ 1106997 w 2213994"/>
              <a:gd name="connsiteY0" fmla="*/ 561989 h 2180359"/>
              <a:gd name="connsiteX1" fmla="*/ 560897 w 2213994"/>
              <a:gd name="connsiteY1" fmla="*/ 1108089 h 2180359"/>
              <a:gd name="connsiteX2" fmla="*/ 1106997 w 2213994"/>
              <a:gd name="connsiteY2" fmla="*/ 1654189 h 2180359"/>
              <a:gd name="connsiteX3" fmla="*/ 1653097 w 2213994"/>
              <a:gd name="connsiteY3" fmla="*/ 1108089 h 2180359"/>
              <a:gd name="connsiteX4" fmla="*/ 1106997 w 2213994"/>
              <a:gd name="connsiteY4" fmla="*/ 56198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561989"/>
                </a:moveTo>
                <a:cubicBezTo>
                  <a:pt x="805394" y="561989"/>
                  <a:pt x="560897" y="806486"/>
                  <a:pt x="560897" y="1108089"/>
                </a:cubicBezTo>
                <a:cubicBezTo>
                  <a:pt x="560897" y="1409692"/>
                  <a:pt x="805394" y="1654189"/>
                  <a:pt x="1106997" y="1654189"/>
                </a:cubicBezTo>
                <a:cubicBezTo>
                  <a:pt x="1408600" y="1654189"/>
                  <a:pt x="1653097" y="1409692"/>
                  <a:pt x="1653097" y="1108089"/>
                </a:cubicBezTo>
                <a:cubicBezTo>
                  <a:pt x="1653097" y="806486"/>
                  <a:pt x="1408600" y="561989"/>
                  <a:pt x="1106997" y="56198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F5C35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5196556" y="1382796"/>
            <a:ext cx="796663" cy="864428"/>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53D7C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8"/>
          <p:cNvSpPr/>
          <p:nvPr/>
        </p:nvSpPr>
        <p:spPr>
          <a:xfrm rot="20700000">
            <a:off x="3870627" y="2365353"/>
            <a:ext cx="882792" cy="957883"/>
          </a:xfrm>
          <a:custGeom>
            <a:avLst/>
            <a:gdLst>
              <a:gd name="connsiteX0" fmla="*/ 823018 w 1433696"/>
              <a:gd name="connsiteY0" fmla="*/ 381592 h 1555648"/>
              <a:gd name="connsiteX1" fmla="*/ 320616 w 1433696"/>
              <a:gd name="connsiteY1" fmla="*/ 671654 h 1555648"/>
              <a:gd name="connsiteX2" fmla="*/ 610678 w 1433696"/>
              <a:gd name="connsiteY2" fmla="*/ 1174056 h 1555648"/>
              <a:gd name="connsiteX3" fmla="*/ 1113080 w 1433696"/>
              <a:gd name="connsiteY3" fmla="*/ 883994 h 1555648"/>
              <a:gd name="connsiteX4" fmla="*/ 823018 w 1433696"/>
              <a:gd name="connsiteY4" fmla="*/ 381592 h 1555648"/>
              <a:gd name="connsiteX5" fmla="*/ 803314 w 1433696"/>
              <a:gd name="connsiteY5" fmla="*/ 0 h 1555648"/>
              <a:gd name="connsiteX6" fmla="*/ 859474 w 1433696"/>
              <a:gd name="connsiteY6" fmla="*/ 238914 h 1555648"/>
              <a:gd name="connsiteX7" fmla="*/ 1112245 w 1433696"/>
              <a:gd name="connsiteY7" fmla="*/ 384851 h 1555648"/>
              <a:gd name="connsiteX8" fmla="*/ 1347230 w 1433696"/>
              <a:gd name="connsiteY8" fmla="*/ 314030 h 1555648"/>
              <a:gd name="connsiteX9" fmla="*/ 1433696 w 1433696"/>
              <a:gd name="connsiteY9" fmla="*/ 463794 h 1555648"/>
              <a:gd name="connsiteX10" fmla="*/ 1254871 w 1433696"/>
              <a:gd name="connsiteY10" fmla="*/ 631887 h 1555648"/>
              <a:gd name="connsiteX11" fmla="*/ 1254871 w 1433696"/>
              <a:gd name="connsiteY11" fmla="*/ 923761 h 1555648"/>
              <a:gd name="connsiteX12" fmla="*/ 1433696 w 1433696"/>
              <a:gd name="connsiteY12" fmla="*/ 1091854 h 1555648"/>
              <a:gd name="connsiteX13" fmla="*/ 1347230 w 1433696"/>
              <a:gd name="connsiteY13" fmla="*/ 1241618 h 1555648"/>
              <a:gd name="connsiteX14" fmla="*/ 1112245 w 1433696"/>
              <a:gd name="connsiteY14" fmla="*/ 1170797 h 1555648"/>
              <a:gd name="connsiteX15" fmla="*/ 859474 w 1433696"/>
              <a:gd name="connsiteY15" fmla="*/ 1316734 h 1555648"/>
              <a:gd name="connsiteX16" fmla="*/ 803314 w 1433696"/>
              <a:gd name="connsiteY16" fmla="*/ 1555648 h 1555648"/>
              <a:gd name="connsiteX17" fmla="*/ 630382 w 1433696"/>
              <a:gd name="connsiteY17" fmla="*/ 1555648 h 1555648"/>
              <a:gd name="connsiteX18" fmla="*/ 574222 w 1433696"/>
              <a:gd name="connsiteY18" fmla="*/ 1316734 h 1555648"/>
              <a:gd name="connsiteX19" fmla="*/ 321451 w 1433696"/>
              <a:gd name="connsiteY19" fmla="*/ 1170797 h 1555648"/>
              <a:gd name="connsiteX20" fmla="*/ 86466 w 1433696"/>
              <a:gd name="connsiteY20" fmla="*/ 1241618 h 1555648"/>
              <a:gd name="connsiteX21" fmla="*/ 0 w 1433696"/>
              <a:gd name="connsiteY21" fmla="*/ 1091854 h 1555648"/>
              <a:gd name="connsiteX22" fmla="*/ 178825 w 1433696"/>
              <a:gd name="connsiteY22" fmla="*/ 923761 h 1555648"/>
              <a:gd name="connsiteX23" fmla="*/ 178825 w 1433696"/>
              <a:gd name="connsiteY23" fmla="*/ 631887 h 1555648"/>
              <a:gd name="connsiteX24" fmla="*/ 0 w 1433696"/>
              <a:gd name="connsiteY24" fmla="*/ 463794 h 1555648"/>
              <a:gd name="connsiteX25" fmla="*/ 86466 w 1433696"/>
              <a:gd name="connsiteY25" fmla="*/ 314030 h 1555648"/>
              <a:gd name="connsiteX26" fmla="*/ 321451 w 1433696"/>
              <a:gd name="connsiteY26" fmla="*/ 384851 h 1555648"/>
              <a:gd name="connsiteX27" fmla="*/ 574222 w 1433696"/>
              <a:gd name="connsiteY27" fmla="*/ 238914 h 1555648"/>
              <a:gd name="connsiteX28" fmla="*/ 630382 w 1433696"/>
              <a:gd name="connsiteY28" fmla="*/ 0 h 1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33696" h="1555648">
                <a:moveTo>
                  <a:pt x="823018" y="381592"/>
                </a:moveTo>
                <a:cubicBezTo>
                  <a:pt x="604185" y="322955"/>
                  <a:pt x="379252" y="452820"/>
                  <a:pt x="320616" y="671654"/>
                </a:cubicBezTo>
                <a:cubicBezTo>
                  <a:pt x="261979" y="890487"/>
                  <a:pt x="391844" y="1115420"/>
                  <a:pt x="610678" y="1174056"/>
                </a:cubicBezTo>
                <a:cubicBezTo>
                  <a:pt x="829511" y="1232693"/>
                  <a:pt x="1054444" y="1102828"/>
                  <a:pt x="1113080" y="883994"/>
                </a:cubicBezTo>
                <a:cubicBezTo>
                  <a:pt x="1171717" y="665161"/>
                  <a:pt x="1041852" y="440228"/>
                  <a:pt x="823018" y="381592"/>
                </a:cubicBezTo>
                <a:close/>
                <a:moveTo>
                  <a:pt x="803314" y="0"/>
                </a:moveTo>
                <a:lnTo>
                  <a:pt x="859474" y="238914"/>
                </a:lnTo>
                <a:cubicBezTo>
                  <a:pt x="955196" y="264248"/>
                  <a:pt x="1042444" y="314620"/>
                  <a:pt x="1112245" y="384851"/>
                </a:cubicBezTo>
                <a:lnTo>
                  <a:pt x="1347230" y="314030"/>
                </a:lnTo>
                <a:lnTo>
                  <a:pt x="1433696" y="463794"/>
                </a:lnTo>
                <a:lnTo>
                  <a:pt x="1254871" y="631887"/>
                </a:lnTo>
                <a:cubicBezTo>
                  <a:pt x="1280793" y="727452"/>
                  <a:pt x="1280793" y="828197"/>
                  <a:pt x="1254871" y="923761"/>
                </a:cubicBezTo>
                <a:lnTo>
                  <a:pt x="1433696" y="1091854"/>
                </a:lnTo>
                <a:lnTo>
                  <a:pt x="1347230" y="1241618"/>
                </a:lnTo>
                <a:lnTo>
                  <a:pt x="1112245" y="1170797"/>
                </a:lnTo>
                <a:cubicBezTo>
                  <a:pt x="1042444" y="1241028"/>
                  <a:pt x="955197" y="1291401"/>
                  <a:pt x="859474" y="1316734"/>
                </a:cubicBezTo>
                <a:lnTo>
                  <a:pt x="803314" y="1555648"/>
                </a:lnTo>
                <a:lnTo>
                  <a:pt x="630382" y="1555648"/>
                </a:lnTo>
                <a:lnTo>
                  <a:pt x="574222" y="1316734"/>
                </a:lnTo>
                <a:cubicBezTo>
                  <a:pt x="478500" y="1291400"/>
                  <a:pt x="391252" y="1241028"/>
                  <a:pt x="321451" y="1170797"/>
                </a:cubicBezTo>
                <a:lnTo>
                  <a:pt x="86466" y="1241618"/>
                </a:lnTo>
                <a:lnTo>
                  <a:pt x="0" y="1091854"/>
                </a:lnTo>
                <a:lnTo>
                  <a:pt x="178825" y="923761"/>
                </a:lnTo>
                <a:cubicBezTo>
                  <a:pt x="152903" y="828196"/>
                  <a:pt x="152903" y="727451"/>
                  <a:pt x="178825" y="631887"/>
                </a:cubicBezTo>
                <a:lnTo>
                  <a:pt x="0" y="463794"/>
                </a:lnTo>
                <a:lnTo>
                  <a:pt x="86466" y="314030"/>
                </a:lnTo>
                <a:lnTo>
                  <a:pt x="321451" y="384851"/>
                </a:lnTo>
                <a:cubicBezTo>
                  <a:pt x="391252" y="314620"/>
                  <a:pt x="478499" y="264247"/>
                  <a:pt x="574222" y="238914"/>
                </a:cubicBezTo>
                <a:lnTo>
                  <a:pt x="630382" y="0"/>
                </a:lnTo>
                <a:close/>
              </a:path>
            </a:pathLst>
          </a:custGeom>
          <a:solidFill>
            <a:srgbClr val="FE715D"/>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3537661" y="1943384"/>
            <a:ext cx="492058" cy="533913"/>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D3D2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5872889" y="2095304"/>
            <a:ext cx="492058" cy="533913"/>
          </a:xfrm>
          <a:custGeom>
            <a:avLst/>
            <a:gdLst>
              <a:gd name="connsiteX0" fmla="*/ 731630 w 1463260"/>
              <a:gd name="connsiteY0" fmla="*/ 406741 h 1587726"/>
              <a:gd name="connsiteX1" fmla="*/ 344508 w 1463260"/>
              <a:gd name="connsiteY1" fmla="*/ 793863 h 1587726"/>
              <a:gd name="connsiteX2" fmla="*/ 731630 w 1463260"/>
              <a:gd name="connsiteY2" fmla="*/ 1180985 h 1587726"/>
              <a:gd name="connsiteX3" fmla="*/ 1118752 w 1463260"/>
              <a:gd name="connsiteY3" fmla="*/ 793863 h 1587726"/>
              <a:gd name="connsiteX4" fmla="*/ 731630 w 1463260"/>
              <a:gd name="connsiteY4" fmla="*/ 406741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406741"/>
                </a:moveTo>
                <a:cubicBezTo>
                  <a:pt x="517828" y="406741"/>
                  <a:pt x="344508" y="580061"/>
                  <a:pt x="344508" y="793863"/>
                </a:cubicBezTo>
                <a:cubicBezTo>
                  <a:pt x="344508" y="1007665"/>
                  <a:pt x="517828" y="1180985"/>
                  <a:pt x="731630" y="1180985"/>
                </a:cubicBezTo>
                <a:cubicBezTo>
                  <a:pt x="945432" y="1180985"/>
                  <a:pt x="1118752" y="1007665"/>
                  <a:pt x="1118752" y="793863"/>
                </a:cubicBezTo>
                <a:cubicBezTo>
                  <a:pt x="1118752" y="580061"/>
                  <a:pt x="945432" y="406741"/>
                  <a:pt x="731630" y="406741"/>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chemeClr val="bg1">
              <a:lumMod val="5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rot="20700000">
            <a:off x="5109497" y="2542498"/>
            <a:ext cx="545538" cy="591942"/>
          </a:xfrm>
          <a:custGeom>
            <a:avLst/>
            <a:gdLst>
              <a:gd name="connsiteX0" fmla="*/ 840547 w 1433696"/>
              <a:gd name="connsiteY0" fmla="*/ 316176 h 1555648"/>
              <a:gd name="connsiteX1" fmla="*/ 255200 w 1433696"/>
              <a:gd name="connsiteY1" fmla="*/ 654127 h 1555648"/>
              <a:gd name="connsiteX2" fmla="*/ 593150 w 1433696"/>
              <a:gd name="connsiteY2" fmla="*/ 1239474 h 1555648"/>
              <a:gd name="connsiteX3" fmla="*/ 1178498 w 1433696"/>
              <a:gd name="connsiteY3" fmla="*/ 901524 h 1555648"/>
              <a:gd name="connsiteX4" fmla="*/ 840547 w 1433696"/>
              <a:gd name="connsiteY4" fmla="*/ 316176 h 1555648"/>
              <a:gd name="connsiteX5" fmla="*/ 803314 w 1433696"/>
              <a:gd name="connsiteY5" fmla="*/ 0 h 1555648"/>
              <a:gd name="connsiteX6" fmla="*/ 859474 w 1433696"/>
              <a:gd name="connsiteY6" fmla="*/ 238914 h 1555648"/>
              <a:gd name="connsiteX7" fmla="*/ 1112245 w 1433696"/>
              <a:gd name="connsiteY7" fmla="*/ 384851 h 1555648"/>
              <a:gd name="connsiteX8" fmla="*/ 1347230 w 1433696"/>
              <a:gd name="connsiteY8" fmla="*/ 314030 h 1555648"/>
              <a:gd name="connsiteX9" fmla="*/ 1433696 w 1433696"/>
              <a:gd name="connsiteY9" fmla="*/ 463794 h 1555648"/>
              <a:gd name="connsiteX10" fmla="*/ 1254871 w 1433696"/>
              <a:gd name="connsiteY10" fmla="*/ 631887 h 1555648"/>
              <a:gd name="connsiteX11" fmla="*/ 1254871 w 1433696"/>
              <a:gd name="connsiteY11" fmla="*/ 923761 h 1555648"/>
              <a:gd name="connsiteX12" fmla="*/ 1433696 w 1433696"/>
              <a:gd name="connsiteY12" fmla="*/ 1091854 h 1555648"/>
              <a:gd name="connsiteX13" fmla="*/ 1347230 w 1433696"/>
              <a:gd name="connsiteY13" fmla="*/ 1241618 h 1555648"/>
              <a:gd name="connsiteX14" fmla="*/ 1112245 w 1433696"/>
              <a:gd name="connsiteY14" fmla="*/ 1170797 h 1555648"/>
              <a:gd name="connsiteX15" fmla="*/ 859474 w 1433696"/>
              <a:gd name="connsiteY15" fmla="*/ 1316734 h 1555648"/>
              <a:gd name="connsiteX16" fmla="*/ 803314 w 1433696"/>
              <a:gd name="connsiteY16" fmla="*/ 1555648 h 1555648"/>
              <a:gd name="connsiteX17" fmla="*/ 630382 w 1433696"/>
              <a:gd name="connsiteY17" fmla="*/ 1555648 h 1555648"/>
              <a:gd name="connsiteX18" fmla="*/ 574222 w 1433696"/>
              <a:gd name="connsiteY18" fmla="*/ 1316734 h 1555648"/>
              <a:gd name="connsiteX19" fmla="*/ 321451 w 1433696"/>
              <a:gd name="connsiteY19" fmla="*/ 1170797 h 1555648"/>
              <a:gd name="connsiteX20" fmla="*/ 86466 w 1433696"/>
              <a:gd name="connsiteY20" fmla="*/ 1241618 h 1555648"/>
              <a:gd name="connsiteX21" fmla="*/ 0 w 1433696"/>
              <a:gd name="connsiteY21" fmla="*/ 1091854 h 1555648"/>
              <a:gd name="connsiteX22" fmla="*/ 178825 w 1433696"/>
              <a:gd name="connsiteY22" fmla="*/ 923761 h 1555648"/>
              <a:gd name="connsiteX23" fmla="*/ 178825 w 1433696"/>
              <a:gd name="connsiteY23" fmla="*/ 631887 h 1555648"/>
              <a:gd name="connsiteX24" fmla="*/ 0 w 1433696"/>
              <a:gd name="connsiteY24" fmla="*/ 463794 h 1555648"/>
              <a:gd name="connsiteX25" fmla="*/ 86466 w 1433696"/>
              <a:gd name="connsiteY25" fmla="*/ 314030 h 1555648"/>
              <a:gd name="connsiteX26" fmla="*/ 321451 w 1433696"/>
              <a:gd name="connsiteY26" fmla="*/ 384851 h 1555648"/>
              <a:gd name="connsiteX27" fmla="*/ 574222 w 1433696"/>
              <a:gd name="connsiteY27" fmla="*/ 238914 h 1555648"/>
              <a:gd name="connsiteX28" fmla="*/ 630382 w 1433696"/>
              <a:gd name="connsiteY28" fmla="*/ 0 h 1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33696" h="1555648">
                <a:moveTo>
                  <a:pt x="840547" y="316176"/>
                </a:moveTo>
                <a:cubicBezTo>
                  <a:pt x="585585" y="247860"/>
                  <a:pt x="323517" y="399165"/>
                  <a:pt x="255200" y="654127"/>
                </a:cubicBezTo>
                <a:cubicBezTo>
                  <a:pt x="186883" y="909089"/>
                  <a:pt x="338188" y="1171157"/>
                  <a:pt x="593150" y="1239474"/>
                </a:cubicBezTo>
                <a:cubicBezTo>
                  <a:pt x="848112" y="1307791"/>
                  <a:pt x="1110181" y="1156486"/>
                  <a:pt x="1178498" y="901524"/>
                </a:cubicBezTo>
                <a:cubicBezTo>
                  <a:pt x="1246814" y="646562"/>
                  <a:pt x="1095509" y="384493"/>
                  <a:pt x="840547" y="316176"/>
                </a:cubicBezTo>
                <a:close/>
                <a:moveTo>
                  <a:pt x="803314" y="0"/>
                </a:moveTo>
                <a:lnTo>
                  <a:pt x="859474" y="238914"/>
                </a:lnTo>
                <a:cubicBezTo>
                  <a:pt x="955196" y="264248"/>
                  <a:pt x="1042444" y="314620"/>
                  <a:pt x="1112245" y="384851"/>
                </a:cubicBezTo>
                <a:lnTo>
                  <a:pt x="1347230" y="314030"/>
                </a:lnTo>
                <a:lnTo>
                  <a:pt x="1433696" y="463794"/>
                </a:lnTo>
                <a:lnTo>
                  <a:pt x="1254871" y="631887"/>
                </a:lnTo>
                <a:cubicBezTo>
                  <a:pt x="1280793" y="727452"/>
                  <a:pt x="1280793" y="828197"/>
                  <a:pt x="1254871" y="923761"/>
                </a:cubicBezTo>
                <a:lnTo>
                  <a:pt x="1433696" y="1091854"/>
                </a:lnTo>
                <a:lnTo>
                  <a:pt x="1347230" y="1241618"/>
                </a:lnTo>
                <a:lnTo>
                  <a:pt x="1112245" y="1170797"/>
                </a:lnTo>
                <a:cubicBezTo>
                  <a:pt x="1042444" y="1241028"/>
                  <a:pt x="955197" y="1291401"/>
                  <a:pt x="859474" y="1316734"/>
                </a:cubicBezTo>
                <a:lnTo>
                  <a:pt x="803314" y="1555648"/>
                </a:lnTo>
                <a:lnTo>
                  <a:pt x="630382" y="1555648"/>
                </a:lnTo>
                <a:lnTo>
                  <a:pt x="574222" y="1316734"/>
                </a:lnTo>
                <a:cubicBezTo>
                  <a:pt x="478500" y="1291400"/>
                  <a:pt x="391252" y="1241028"/>
                  <a:pt x="321451" y="1170797"/>
                </a:cubicBezTo>
                <a:lnTo>
                  <a:pt x="86466" y="1241618"/>
                </a:lnTo>
                <a:lnTo>
                  <a:pt x="0" y="1091854"/>
                </a:lnTo>
                <a:lnTo>
                  <a:pt x="178825" y="923761"/>
                </a:lnTo>
                <a:cubicBezTo>
                  <a:pt x="152903" y="828196"/>
                  <a:pt x="152903" y="727451"/>
                  <a:pt x="178825" y="631887"/>
                </a:cubicBezTo>
                <a:lnTo>
                  <a:pt x="0" y="463794"/>
                </a:lnTo>
                <a:lnTo>
                  <a:pt x="86466" y="314030"/>
                </a:lnTo>
                <a:lnTo>
                  <a:pt x="321451" y="384851"/>
                </a:lnTo>
                <a:cubicBezTo>
                  <a:pt x="391252" y="314620"/>
                  <a:pt x="478499" y="264247"/>
                  <a:pt x="574222" y="238914"/>
                </a:cubicBezTo>
                <a:lnTo>
                  <a:pt x="630382" y="0"/>
                </a:lnTo>
                <a:close/>
              </a:path>
            </a:pathLst>
          </a:custGeom>
          <a:solidFill>
            <a:srgbClr val="F5C35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p:cNvSpPr/>
          <p:nvPr/>
        </p:nvSpPr>
        <p:spPr>
          <a:xfrm>
            <a:off x="4316591" y="1552461"/>
            <a:ext cx="568171" cy="616500"/>
          </a:xfrm>
          <a:custGeom>
            <a:avLst/>
            <a:gdLst>
              <a:gd name="connsiteX0" fmla="*/ 731630 w 1463260"/>
              <a:gd name="connsiteY0" fmla="*/ 383653 h 1587726"/>
              <a:gd name="connsiteX1" fmla="*/ 321420 w 1463260"/>
              <a:gd name="connsiteY1" fmla="*/ 793863 h 1587726"/>
              <a:gd name="connsiteX2" fmla="*/ 731630 w 1463260"/>
              <a:gd name="connsiteY2" fmla="*/ 1204073 h 1587726"/>
              <a:gd name="connsiteX3" fmla="*/ 1141840 w 1463260"/>
              <a:gd name="connsiteY3" fmla="*/ 793863 h 1587726"/>
              <a:gd name="connsiteX4" fmla="*/ 731630 w 1463260"/>
              <a:gd name="connsiteY4" fmla="*/ 383653 h 1587726"/>
              <a:gd name="connsiteX5" fmla="*/ 643381 w 1463260"/>
              <a:gd name="connsiteY5" fmla="*/ 0 h 1587726"/>
              <a:gd name="connsiteX6" fmla="*/ 819879 w 1463260"/>
              <a:gd name="connsiteY6" fmla="*/ 0 h 1587726"/>
              <a:gd name="connsiteX7" fmla="*/ 877198 w 1463260"/>
              <a:gd name="connsiteY7" fmla="*/ 243840 h 1587726"/>
              <a:gd name="connsiteX8" fmla="*/ 1078555 w 1463260"/>
              <a:gd name="connsiteY8" fmla="*/ 342910 h 1587726"/>
              <a:gd name="connsiteX9" fmla="*/ 1135181 w 1463260"/>
              <a:gd name="connsiteY9" fmla="*/ 392786 h 1587726"/>
              <a:gd name="connsiteX10" fmla="*/ 1135180 w 1463260"/>
              <a:gd name="connsiteY10" fmla="*/ 392786 h 1587726"/>
              <a:gd name="connsiteX11" fmla="*/ 1135181 w 1463260"/>
              <a:gd name="connsiteY11" fmla="*/ 392786 h 1587726"/>
              <a:gd name="connsiteX12" fmla="*/ 1135181 w 1463260"/>
              <a:gd name="connsiteY12" fmla="*/ 392786 h 1587726"/>
              <a:gd name="connsiteX13" fmla="*/ 1375011 w 1463260"/>
              <a:gd name="connsiteY13" fmla="*/ 320506 h 1587726"/>
              <a:gd name="connsiteX14" fmla="*/ 1463260 w 1463260"/>
              <a:gd name="connsiteY14" fmla="*/ 473357 h 1587726"/>
              <a:gd name="connsiteX15" fmla="*/ 1280748 w 1463260"/>
              <a:gd name="connsiteY15" fmla="*/ 644917 h 1587726"/>
              <a:gd name="connsiteX16" fmla="*/ 1280748 w 1463260"/>
              <a:gd name="connsiteY16" fmla="*/ 942810 h 1587726"/>
              <a:gd name="connsiteX17" fmla="*/ 1463260 w 1463260"/>
              <a:gd name="connsiteY17" fmla="*/ 1114369 h 1587726"/>
              <a:gd name="connsiteX18" fmla="*/ 1375011 w 1463260"/>
              <a:gd name="connsiteY18" fmla="*/ 1267220 h 1587726"/>
              <a:gd name="connsiteX19" fmla="*/ 1135180 w 1463260"/>
              <a:gd name="connsiteY19" fmla="*/ 1194940 h 1587726"/>
              <a:gd name="connsiteX20" fmla="*/ 877197 w 1463260"/>
              <a:gd name="connsiteY20" fmla="*/ 1343886 h 1587726"/>
              <a:gd name="connsiteX21" fmla="*/ 819879 w 1463260"/>
              <a:gd name="connsiteY21" fmla="*/ 1587726 h 1587726"/>
              <a:gd name="connsiteX22" fmla="*/ 643381 w 1463260"/>
              <a:gd name="connsiteY22" fmla="*/ 1587726 h 1587726"/>
              <a:gd name="connsiteX23" fmla="*/ 586062 w 1463260"/>
              <a:gd name="connsiteY23" fmla="*/ 1343886 h 1587726"/>
              <a:gd name="connsiteX24" fmla="*/ 328079 w 1463260"/>
              <a:gd name="connsiteY24" fmla="*/ 1194940 h 1587726"/>
              <a:gd name="connsiteX25" fmla="*/ 88249 w 1463260"/>
              <a:gd name="connsiteY25" fmla="*/ 1267220 h 1587726"/>
              <a:gd name="connsiteX26" fmla="*/ 0 w 1463260"/>
              <a:gd name="connsiteY26" fmla="*/ 1114369 h 1587726"/>
              <a:gd name="connsiteX27" fmla="*/ 182512 w 1463260"/>
              <a:gd name="connsiteY27" fmla="*/ 942809 h 1587726"/>
              <a:gd name="connsiteX28" fmla="*/ 182512 w 1463260"/>
              <a:gd name="connsiteY28" fmla="*/ 644916 h 1587726"/>
              <a:gd name="connsiteX29" fmla="*/ 0 w 1463260"/>
              <a:gd name="connsiteY29" fmla="*/ 473357 h 1587726"/>
              <a:gd name="connsiteX30" fmla="*/ 88249 w 1463260"/>
              <a:gd name="connsiteY30" fmla="*/ 320506 h 1587726"/>
              <a:gd name="connsiteX31" fmla="*/ 328080 w 1463260"/>
              <a:gd name="connsiteY31" fmla="*/ 392786 h 1587726"/>
              <a:gd name="connsiteX32" fmla="*/ 586063 w 1463260"/>
              <a:gd name="connsiteY32" fmla="*/ 243840 h 158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63260" h="1587726">
                <a:moveTo>
                  <a:pt x="731630" y="383653"/>
                </a:moveTo>
                <a:cubicBezTo>
                  <a:pt x="505077" y="383653"/>
                  <a:pt x="321420" y="567310"/>
                  <a:pt x="321420" y="793863"/>
                </a:cubicBezTo>
                <a:cubicBezTo>
                  <a:pt x="321420" y="1020416"/>
                  <a:pt x="505077" y="1204073"/>
                  <a:pt x="731630" y="1204073"/>
                </a:cubicBezTo>
                <a:cubicBezTo>
                  <a:pt x="958183" y="1204073"/>
                  <a:pt x="1141840" y="1020416"/>
                  <a:pt x="1141840" y="793863"/>
                </a:cubicBezTo>
                <a:cubicBezTo>
                  <a:pt x="1141840" y="567310"/>
                  <a:pt x="958183" y="383653"/>
                  <a:pt x="731630" y="383653"/>
                </a:cubicBezTo>
                <a:close/>
                <a:moveTo>
                  <a:pt x="643381" y="0"/>
                </a:moveTo>
                <a:lnTo>
                  <a:pt x="819879" y="0"/>
                </a:lnTo>
                <a:lnTo>
                  <a:pt x="877198" y="243840"/>
                </a:lnTo>
                <a:cubicBezTo>
                  <a:pt x="950470" y="263232"/>
                  <a:pt x="1018877" y="296999"/>
                  <a:pt x="1078555" y="342910"/>
                </a:cubicBezTo>
                <a:lnTo>
                  <a:pt x="1135181" y="392786"/>
                </a:lnTo>
                <a:lnTo>
                  <a:pt x="1135180" y="392786"/>
                </a:lnTo>
                <a:lnTo>
                  <a:pt x="1135181" y="392786"/>
                </a:lnTo>
                <a:lnTo>
                  <a:pt x="1135181" y="392786"/>
                </a:lnTo>
                <a:lnTo>
                  <a:pt x="1375011" y="320506"/>
                </a:lnTo>
                <a:lnTo>
                  <a:pt x="1463260" y="473357"/>
                </a:lnTo>
                <a:lnTo>
                  <a:pt x="1280748" y="644917"/>
                </a:lnTo>
                <a:cubicBezTo>
                  <a:pt x="1307204" y="742452"/>
                  <a:pt x="1307204" y="845274"/>
                  <a:pt x="1280748" y="942810"/>
                </a:cubicBezTo>
                <a:lnTo>
                  <a:pt x="1463260" y="1114369"/>
                </a:lnTo>
                <a:lnTo>
                  <a:pt x="1375011" y="1267220"/>
                </a:lnTo>
                <a:lnTo>
                  <a:pt x="1135180" y="1194940"/>
                </a:lnTo>
                <a:cubicBezTo>
                  <a:pt x="1063940" y="1266619"/>
                  <a:pt x="974893" y="1318030"/>
                  <a:pt x="877197" y="1343886"/>
                </a:cubicBezTo>
                <a:lnTo>
                  <a:pt x="819879" y="1587726"/>
                </a:lnTo>
                <a:lnTo>
                  <a:pt x="643381" y="1587726"/>
                </a:lnTo>
                <a:lnTo>
                  <a:pt x="586062" y="1343886"/>
                </a:lnTo>
                <a:cubicBezTo>
                  <a:pt x="488366" y="1318030"/>
                  <a:pt x="399319" y="1266619"/>
                  <a:pt x="328079" y="1194940"/>
                </a:cubicBezTo>
                <a:lnTo>
                  <a:pt x="88249" y="1267220"/>
                </a:lnTo>
                <a:lnTo>
                  <a:pt x="0" y="1114369"/>
                </a:lnTo>
                <a:lnTo>
                  <a:pt x="182512" y="942809"/>
                </a:lnTo>
                <a:cubicBezTo>
                  <a:pt x="156056" y="845274"/>
                  <a:pt x="156056" y="742452"/>
                  <a:pt x="182512" y="644916"/>
                </a:cubicBezTo>
                <a:lnTo>
                  <a:pt x="0" y="473357"/>
                </a:lnTo>
                <a:lnTo>
                  <a:pt x="88249" y="320506"/>
                </a:lnTo>
                <a:lnTo>
                  <a:pt x="328080" y="392786"/>
                </a:lnTo>
                <a:cubicBezTo>
                  <a:pt x="399320" y="321107"/>
                  <a:pt x="488367" y="269696"/>
                  <a:pt x="586063" y="243840"/>
                </a:cubicBezTo>
                <a:close/>
              </a:path>
            </a:pathLst>
          </a:custGeom>
          <a:solidFill>
            <a:srgbClr val="84DFF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3539964" y="1244126"/>
            <a:ext cx="552478" cy="544085"/>
          </a:xfrm>
          <a:custGeom>
            <a:avLst/>
            <a:gdLst>
              <a:gd name="connsiteX0" fmla="*/ 1106997 w 2213994"/>
              <a:gd name="connsiteY0" fmla="*/ 561989 h 2180359"/>
              <a:gd name="connsiteX1" fmla="*/ 560897 w 2213994"/>
              <a:gd name="connsiteY1" fmla="*/ 1108089 h 2180359"/>
              <a:gd name="connsiteX2" fmla="*/ 1106997 w 2213994"/>
              <a:gd name="connsiteY2" fmla="*/ 1654189 h 2180359"/>
              <a:gd name="connsiteX3" fmla="*/ 1653097 w 2213994"/>
              <a:gd name="connsiteY3" fmla="*/ 1108089 h 2180359"/>
              <a:gd name="connsiteX4" fmla="*/ 1106997 w 2213994"/>
              <a:gd name="connsiteY4" fmla="*/ 561989 h 2180359"/>
              <a:gd name="connsiteX5" fmla="*/ 1016339 w 2213994"/>
              <a:gd name="connsiteY5" fmla="*/ 0 h 2180359"/>
              <a:gd name="connsiteX6" fmla="*/ 1197655 w 2213994"/>
              <a:gd name="connsiteY6" fmla="*/ 0 h 2180359"/>
              <a:gd name="connsiteX7" fmla="*/ 1237062 w 2213994"/>
              <a:gd name="connsiteY7" fmla="*/ 223520 h 2180359"/>
              <a:gd name="connsiteX8" fmla="*/ 1575952 w 2213994"/>
              <a:gd name="connsiteY8" fmla="*/ 346866 h 2180359"/>
              <a:gd name="connsiteX9" fmla="*/ 1749815 w 2213994"/>
              <a:gd name="connsiteY9" fmla="*/ 200970 h 2180359"/>
              <a:gd name="connsiteX10" fmla="*/ 1888711 w 2213994"/>
              <a:gd name="connsiteY10" fmla="*/ 317518 h 2180359"/>
              <a:gd name="connsiteX11" fmla="*/ 1775222 w 2213994"/>
              <a:gd name="connsiteY11" fmla="*/ 514074 h 2180359"/>
              <a:gd name="connsiteX12" fmla="*/ 1955541 w 2213994"/>
              <a:gd name="connsiteY12" fmla="*/ 826396 h 2180359"/>
              <a:gd name="connsiteX13" fmla="*/ 2182509 w 2213994"/>
              <a:gd name="connsiteY13" fmla="*/ 826390 h 2180359"/>
              <a:gd name="connsiteX14" fmla="*/ 2213994 w 2213994"/>
              <a:gd name="connsiteY14" fmla="*/ 1004952 h 2180359"/>
              <a:gd name="connsiteX15" fmla="*/ 2000713 w 2213994"/>
              <a:gd name="connsiteY15" fmla="*/ 1082574 h 2180359"/>
              <a:gd name="connsiteX16" fmla="*/ 1938089 w 2213994"/>
              <a:gd name="connsiteY16" fmla="*/ 1437734 h 2180359"/>
              <a:gd name="connsiteX17" fmla="*/ 2111959 w 2213994"/>
              <a:gd name="connsiteY17" fmla="*/ 1583621 h 2180359"/>
              <a:gd name="connsiteX18" fmla="*/ 2021301 w 2213994"/>
              <a:gd name="connsiteY18" fmla="*/ 1740646 h 2180359"/>
              <a:gd name="connsiteX19" fmla="*/ 1808024 w 2213994"/>
              <a:gd name="connsiteY19" fmla="*/ 1663013 h 2180359"/>
              <a:gd name="connsiteX20" fmla="*/ 1531759 w 2213994"/>
              <a:gd name="connsiteY20" fmla="*/ 1894827 h 2180359"/>
              <a:gd name="connsiteX21" fmla="*/ 1571177 w 2213994"/>
              <a:gd name="connsiteY21" fmla="*/ 2118345 h 2180359"/>
              <a:gd name="connsiteX22" fmla="*/ 1400795 w 2213994"/>
              <a:gd name="connsiteY22" fmla="*/ 2180359 h 2180359"/>
              <a:gd name="connsiteX23" fmla="*/ 1287316 w 2213994"/>
              <a:gd name="connsiteY23" fmla="*/ 1983797 h 2180359"/>
              <a:gd name="connsiteX24" fmla="*/ 926677 w 2213994"/>
              <a:gd name="connsiteY24" fmla="*/ 1983797 h 2180359"/>
              <a:gd name="connsiteX25" fmla="*/ 813199 w 2213994"/>
              <a:gd name="connsiteY25" fmla="*/ 2180359 h 2180359"/>
              <a:gd name="connsiteX26" fmla="*/ 642817 w 2213994"/>
              <a:gd name="connsiteY26" fmla="*/ 2118345 h 2180359"/>
              <a:gd name="connsiteX27" fmla="*/ 682236 w 2213994"/>
              <a:gd name="connsiteY27" fmla="*/ 1894827 h 2180359"/>
              <a:gd name="connsiteX28" fmla="*/ 405971 w 2213994"/>
              <a:gd name="connsiteY28" fmla="*/ 1663013 h 2180359"/>
              <a:gd name="connsiteX29" fmla="*/ 192693 w 2213994"/>
              <a:gd name="connsiteY29" fmla="*/ 1740646 h 2180359"/>
              <a:gd name="connsiteX30" fmla="*/ 102035 w 2213994"/>
              <a:gd name="connsiteY30" fmla="*/ 1583621 h 2180359"/>
              <a:gd name="connsiteX31" fmla="*/ 275905 w 2213994"/>
              <a:gd name="connsiteY31" fmla="*/ 1437734 h 2180359"/>
              <a:gd name="connsiteX32" fmla="*/ 213281 w 2213994"/>
              <a:gd name="connsiteY32" fmla="*/ 1082574 h 2180359"/>
              <a:gd name="connsiteX33" fmla="*/ 0 w 2213994"/>
              <a:gd name="connsiteY33" fmla="*/ 1004952 h 2180359"/>
              <a:gd name="connsiteX34" fmla="*/ 31485 w 2213994"/>
              <a:gd name="connsiteY34" fmla="*/ 826390 h 2180359"/>
              <a:gd name="connsiteX35" fmla="*/ 258452 w 2213994"/>
              <a:gd name="connsiteY35" fmla="*/ 826396 h 2180359"/>
              <a:gd name="connsiteX36" fmla="*/ 438771 w 2213994"/>
              <a:gd name="connsiteY36" fmla="*/ 514074 h 2180359"/>
              <a:gd name="connsiteX37" fmla="*/ 325283 w 2213994"/>
              <a:gd name="connsiteY37" fmla="*/ 317518 h 2180359"/>
              <a:gd name="connsiteX38" fmla="*/ 464179 w 2213994"/>
              <a:gd name="connsiteY38" fmla="*/ 200970 h 2180359"/>
              <a:gd name="connsiteX39" fmla="*/ 638042 w 2213994"/>
              <a:gd name="connsiteY39" fmla="*/ 346866 h 2180359"/>
              <a:gd name="connsiteX40" fmla="*/ 976932 w 2213994"/>
              <a:gd name="connsiteY40" fmla="*/ 223520 h 2180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213994" h="2180359">
                <a:moveTo>
                  <a:pt x="1106997" y="561989"/>
                </a:moveTo>
                <a:cubicBezTo>
                  <a:pt x="805394" y="561989"/>
                  <a:pt x="560897" y="806486"/>
                  <a:pt x="560897" y="1108089"/>
                </a:cubicBezTo>
                <a:cubicBezTo>
                  <a:pt x="560897" y="1409692"/>
                  <a:pt x="805394" y="1654189"/>
                  <a:pt x="1106997" y="1654189"/>
                </a:cubicBezTo>
                <a:cubicBezTo>
                  <a:pt x="1408600" y="1654189"/>
                  <a:pt x="1653097" y="1409692"/>
                  <a:pt x="1653097" y="1108089"/>
                </a:cubicBezTo>
                <a:cubicBezTo>
                  <a:pt x="1653097" y="806486"/>
                  <a:pt x="1408600" y="561989"/>
                  <a:pt x="1106997" y="561989"/>
                </a:cubicBezTo>
                <a:close/>
                <a:moveTo>
                  <a:pt x="1016339" y="0"/>
                </a:moveTo>
                <a:lnTo>
                  <a:pt x="1197655" y="0"/>
                </a:lnTo>
                <a:lnTo>
                  <a:pt x="1237062" y="223520"/>
                </a:lnTo>
                <a:cubicBezTo>
                  <a:pt x="1357231" y="241189"/>
                  <a:pt x="1472539" y="283158"/>
                  <a:pt x="1575952" y="346866"/>
                </a:cubicBezTo>
                <a:lnTo>
                  <a:pt x="1749815" y="200970"/>
                </a:lnTo>
                <a:lnTo>
                  <a:pt x="1888711" y="317518"/>
                </a:lnTo>
                <a:lnTo>
                  <a:pt x="1775222" y="514074"/>
                </a:lnTo>
                <a:cubicBezTo>
                  <a:pt x="1855919" y="604853"/>
                  <a:pt x="1917273" y="711121"/>
                  <a:pt x="1955541" y="826396"/>
                </a:cubicBezTo>
                <a:lnTo>
                  <a:pt x="2182509" y="826390"/>
                </a:lnTo>
                <a:lnTo>
                  <a:pt x="2213994" y="1004952"/>
                </a:lnTo>
                <a:lnTo>
                  <a:pt x="2000713" y="1082574"/>
                </a:lnTo>
                <a:cubicBezTo>
                  <a:pt x="2004179" y="1203985"/>
                  <a:pt x="1982871" y="1324830"/>
                  <a:pt x="1938089" y="1437734"/>
                </a:cubicBezTo>
                <a:lnTo>
                  <a:pt x="2111959" y="1583621"/>
                </a:lnTo>
                <a:lnTo>
                  <a:pt x="2021301" y="1740646"/>
                </a:lnTo>
                <a:lnTo>
                  <a:pt x="1808024" y="1663013"/>
                </a:lnTo>
                <a:cubicBezTo>
                  <a:pt x="1732638" y="1758248"/>
                  <a:pt x="1638637" y="1837123"/>
                  <a:pt x="1531759" y="1894827"/>
                </a:cubicBezTo>
                <a:lnTo>
                  <a:pt x="1571177" y="2118345"/>
                </a:lnTo>
                <a:lnTo>
                  <a:pt x="1400795" y="2180359"/>
                </a:lnTo>
                <a:lnTo>
                  <a:pt x="1287316" y="1983797"/>
                </a:lnTo>
                <a:cubicBezTo>
                  <a:pt x="1168351" y="2008293"/>
                  <a:pt x="1045642" y="2008293"/>
                  <a:pt x="926677" y="1983797"/>
                </a:cubicBezTo>
                <a:lnTo>
                  <a:pt x="813199" y="2180359"/>
                </a:lnTo>
                <a:lnTo>
                  <a:pt x="642817" y="2118345"/>
                </a:lnTo>
                <a:lnTo>
                  <a:pt x="682236" y="1894827"/>
                </a:lnTo>
                <a:cubicBezTo>
                  <a:pt x="575358" y="1837123"/>
                  <a:pt x="481357" y="1758247"/>
                  <a:pt x="405971" y="1663013"/>
                </a:cubicBezTo>
                <a:lnTo>
                  <a:pt x="192693" y="1740646"/>
                </a:lnTo>
                <a:lnTo>
                  <a:pt x="102035" y="1583621"/>
                </a:lnTo>
                <a:lnTo>
                  <a:pt x="275905" y="1437734"/>
                </a:lnTo>
                <a:cubicBezTo>
                  <a:pt x="231123" y="1324830"/>
                  <a:pt x="209814" y="1203985"/>
                  <a:pt x="213281" y="1082574"/>
                </a:cubicBezTo>
                <a:lnTo>
                  <a:pt x="0" y="1004952"/>
                </a:lnTo>
                <a:lnTo>
                  <a:pt x="31485" y="826390"/>
                </a:lnTo>
                <a:lnTo>
                  <a:pt x="258452" y="826396"/>
                </a:lnTo>
                <a:cubicBezTo>
                  <a:pt x="296720" y="711121"/>
                  <a:pt x="358074" y="604852"/>
                  <a:pt x="438771" y="514074"/>
                </a:cubicBezTo>
                <a:lnTo>
                  <a:pt x="325283" y="317518"/>
                </a:lnTo>
                <a:lnTo>
                  <a:pt x="464179" y="200970"/>
                </a:lnTo>
                <a:lnTo>
                  <a:pt x="638042" y="346866"/>
                </a:lnTo>
                <a:cubicBezTo>
                  <a:pt x="741454" y="283158"/>
                  <a:pt x="856763" y="241190"/>
                  <a:pt x="976932" y="223520"/>
                </a:cubicBezTo>
                <a:close/>
              </a:path>
            </a:pathLst>
          </a:custGeom>
          <a:solidFill>
            <a:srgbClr val="9B857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14"/>
          <p:cNvSpPr/>
          <p:nvPr/>
        </p:nvSpPr>
        <p:spPr>
          <a:xfrm>
            <a:off x="4114679" y="2646950"/>
            <a:ext cx="394689" cy="394689"/>
          </a:xfrm>
          <a:custGeom>
            <a:avLst/>
            <a:gdLst>
              <a:gd name="connsiteX0" fmla="*/ 675641 w 1351280"/>
              <a:gd name="connsiteY0" fmla="*/ 436140 h 1351280"/>
              <a:gd name="connsiteX1" fmla="*/ 436140 w 1351280"/>
              <a:gd name="connsiteY1" fmla="*/ 675641 h 1351280"/>
              <a:gd name="connsiteX2" fmla="*/ 675641 w 1351280"/>
              <a:gd name="connsiteY2" fmla="*/ 915142 h 1351280"/>
              <a:gd name="connsiteX3" fmla="*/ 915142 w 1351280"/>
              <a:gd name="connsiteY3" fmla="*/ 675641 h 1351280"/>
              <a:gd name="connsiteX4" fmla="*/ 675641 w 1351280"/>
              <a:gd name="connsiteY4" fmla="*/ 436140 h 1351280"/>
              <a:gd name="connsiteX5" fmla="*/ 675640 w 1351280"/>
              <a:gd name="connsiteY5" fmla="*/ 0 h 1351280"/>
              <a:gd name="connsiteX6" fmla="*/ 1351280 w 1351280"/>
              <a:gd name="connsiteY6" fmla="*/ 675640 h 1351280"/>
              <a:gd name="connsiteX7" fmla="*/ 675640 w 1351280"/>
              <a:gd name="connsiteY7" fmla="*/ 1351280 h 1351280"/>
              <a:gd name="connsiteX8" fmla="*/ 0 w 1351280"/>
              <a:gd name="connsiteY8" fmla="*/ 675640 h 1351280"/>
              <a:gd name="connsiteX9" fmla="*/ 675640 w 1351280"/>
              <a:gd name="connsiteY9" fmla="*/ 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1280" h="1351280">
                <a:moveTo>
                  <a:pt x="675641" y="436140"/>
                </a:moveTo>
                <a:cubicBezTo>
                  <a:pt x="543368" y="436140"/>
                  <a:pt x="436140" y="543368"/>
                  <a:pt x="436140" y="675641"/>
                </a:cubicBezTo>
                <a:cubicBezTo>
                  <a:pt x="436140" y="807914"/>
                  <a:pt x="543368" y="915142"/>
                  <a:pt x="675641" y="915142"/>
                </a:cubicBezTo>
                <a:cubicBezTo>
                  <a:pt x="807914" y="915142"/>
                  <a:pt x="915142" y="807914"/>
                  <a:pt x="915142" y="675641"/>
                </a:cubicBezTo>
                <a:cubicBezTo>
                  <a:pt x="915142" y="543368"/>
                  <a:pt x="807914" y="436140"/>
                  <a:pt x="675641" y="436140"/>
                </a:cubicBezTo>
                <a:close/>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solidFill>
            <a:srgbClr val="FE7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437802" y="1654305"/>
            <a:ext cx="324802" cy="324802"/>
          </a:xfrm>
          <a:custGeom>
            <a:avLst/>
            <a:gdLst>
              <a:gd name="connsiteX0" fmla="*/ 675641 w 1351280"/>
              <a:gd name="connsiteY0" fmla="*/ 436140 h 1351280"/>
              <a:gd name="connsiteX1" fmla="*/ 436140 w 1351280"/>
              <a:gd name="connsiteY1" fmla="*/ 675641 h 1351280"/>
              <a:gd name="connsiteX2" fmla="*/ 675641 w 1351280"/>
              <a:gd name="connsiteY2" fmla="*/ 915142 h 1351280"/>
              <a:gd name="connsiteX3" fmla="*/ 915142 w 1351280"/>
              <a:gd name="connsiteY3" fmla="*/ 675641 h 1351280"/>
              <a:gd name="connsiteX4" fmla="*/ 675641 w 1351280"/>
              <a:gd name="connsiteY4" fmla="*/ 436140 h 1351280"/>
              <a:gd name="connsiteX5" fmla="*/ 675640 w 1351280"/>
              <a:gd name="connsiteY5" fmla="*/ 0 h 1351280"/>
              <a:gd name="connsiteX6" fmla="*/ 1351280 w 1351280"/>
              <a:gd name="connsiteY6" fmla="*/ 675640 h 1351280"/>
              <a:gd name="connsiteX7" fmla="*/ 675640 w 1351280"/>
              <a:gd name="connsiteY7" fmla="*/ 1351280 h 1351280"/>
              <a:gd name="connsiteX8" fmla="*/ 0 w 1351280"/>
              <a:gd name="connsiteY8" fmla="*/ 675640 h 1351280"/>
              <a:gd name="connsiteX9" fmla="*/ 675640 w 1351280"/>
              <a:gd name="connsiteY9" fmla="*/ 0 h 13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1280" h="1351280">
                <a:moveTo>
                  <a:pt x="675641" y="436140"/>
                </a:moveTo>
                <a:cubicBezTo>
                  <a:pt x="543368" y="436140"/>
                  <a:pt x="436140" y="543368"/>
                  <a:pt x="436140" y="675641"/>
                </a:cubicBezTo>
                <a:cubicBezTo>
                  <a:pt x="436140" y="807914"/>
                  <a:pt x="543368" y="915142"/>
                  <a:pt x="675641" y="915142"/>
                </a:cubicBezTo>
                <a:cubicBezTo>
                  <a:pt x="807914" y="915142"/>
                  <a:pt x="915142" y="807914"/>
                  <a:pt x="915142" y="675641"/>
                </a:cubicBezTo>
                <a:cubicBezTo>
                  <a:pt x="915142" y="543368"/>
                  <a:pt x="807914" y="436140"/>
                  <a:pt x="675641" y="436140"/>
                </a:cubicBezTo>
                <a:close/>
                <a:moveTo>
                  <a:pt x="675640" y="0"/>
                </a:moveTo>
                <a:cubicBezTo>
                  <a:pt x="1048786" y="0"/>
                  <a:pt x="1351280" y="302494"/>
                  <a:pt x="1351280" y="675640"/>
                </a:cubicBezTo>
                <a:cubicBezTo>
                  <a:pt x="1351280" y="1048786"/>
                  <a:pt x="1048786" y="1351280"/>
                  <a:pt x="675640" y="1351280"/>
                </a:cubicBezTo>
                <a:cubicBezTo>
                  <a:pt x="302494" y="1351280"/>
                  <a:pt x="0" y="1048786"/>
                  <a:pt x="0" y="675640"/>
                </a:cubicBezTo>
                <a:cubicBezTo>
                  <a:pt x="0" y="302494"/>
                  <a:pt x="302494" y="0"/>
                  <a:pt x="675640" y="0"/>
                </a:cubicBezTo>
                <a:close/>
              </a:path>
            </a:pathLst>
          </a:custGeom>
          <a:solidFill>
            <a:srgbClr val="53D7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Line Callout 2 3"/>
          <p:cNvSpPr/>
          <p:nvPr/>
        </p:nvSpPr>
        <p:spPr>
          <a:xfrm>
            <a:off x="6929591" y="1197364"/>
            <a:ext cx="1865376" cy="819409"/>
          </a:xfrm>
          <a:prstGeom prst="borderCallout2">
            <a:avLst>
              <a:gd name="adj1" fmla="val 18750"/>
              <a:gd name="adj2" fmla="val -8333"/>
              <a:gd name="adj3" fmla="val 18750"/>
              <a:gd name="adj4" fmla="val -16667"/>
              <a:gd name="adj5" fmla="val 70274"/>
              <a:gd name="adj6" fmla="val -52314"/>
            </a:avLst>
          </a:prstGeom>
          <a:solidFill>
            <a:srgbClr val="53D7C2"/>
          </a:solidFill>
          <a:ln w="3175">
            <a:solidFill>
              <a:srgbClr val="53D7C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18" name="Line Callout 2 17"/>
          <p:cNvSpPr/>
          <p:nvPr/>
        </p:nvSpPr>
        <p:spPr>
          <a:xfrm>
            <a:off x="6929591" y="2119502"/>
            <a:ext cx="1865376" cy="819409"/>
          </a:xfrm>
          <a:prstGeom prst="borderCallout2">
            <a:avLst>
              <a:gd name="adj1" fmla="val 18750"/>
              <a:gd name="adj2" fmla="val -8333"/>
              <a:gd name="adj3" fmla="val 18750"/>
              <a:gd name="adj4" fmla="val -16667"/>
              <a:gd name="adj5" fmla="val 24585"/>
              <a:gd name="adj6" fmla="val -32474"/>
            </a:avLst>
          </a:prstGeom>
          <a:solidFill>
            <a:srgbClr val="E6E7E9"/>
          </a:solidFill>
          <a:ln w="3175">
            <a:solidFill>
              <a:srgbClr val="E6E7E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19" name="Line Callout 2 18"/>
          <p:cNvSpPr/>
          <p:nvPr/>
        </p:nvSpPr>
        <p:spPr>
          <a:xfrm>
            <a:off x="6929591" y="3041639"/>
            <a:ext cx="1865376" cy="819409"/>
          </a:xfrm>
          <a:prstGeom prst="borderCallout2">
            <a:avLst>
              <a:gd name="adj1" fmla="val 18750"/>
              <a:gd name="adj2" fmla="val -8333"/>
              <a:gd name="adj3" fmla="val 18750"/>
              <a:gd name="adj4" fmla="val -16667"/>
              <a:gd name="adj5" fmla="val -2427"/>
              <a:gd name="adj6" fmla="val -49956"/>
            </a:avLst>
          </a:prstGeom>
          <a:solidFill>
            <a:srgbClr val="F5C352"/>
          </a:solidFill>
          <a:ln w="3175">
            <a:solidFill>
              <a:srgbClr val="F5C35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21" name="Line Callout 2 20"/>
          <p:cNvSpPr/>
          <p:nvPr/>
        </p:nvSpPr>
        <p:spPr>
          <a:xfrm>
            <a:off x="323529" y="1193538"/>
            <a:ext cx="1864942" cy="823235"/>
          </a:xfrm>
          <a:prstGeom prst="borderCallout2">
            <a:avLst>
              <a:gd name="adj1" fmla="val 27179"/>
              <a:gd name="adj2" fmla="val 173780"/>
              <a:gd name="adj3" fmla="val 9313"/>
              <a:gd name="adj4" fmla="val 137009"/>
              <a:gd name="adj5" fmla="val 18130"/>
              <a:gd name="adj6" fmla="val 108610"/>
            </a:avLst>
          </a:prstGeom>
          <a:solidFill>
            <a:srgbClr val="9B8578"/>
          </a:solidFill>
          <a:ln w="3175">
            <a:solidFill>
              <a:srgbClr val="9B857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text here</a:t>
            </a:r>
            <a:endParaRPr lang="en-US" dirty="0"/>
          </a:p>
        </p:txBody>
      </p:sp>
      <p:sp>
        <p:nvSpPr>
          <p:cNvPr id="23" name="Line Callout 2 22"/>
          <p:cNvSpPr/>
          <p:nvPr/>
        </p:nvSpPr>
        <p:spPr>
          <a:xfrm>
            <a:off x="318262" y="2115676"/>
            <a:ext cx="1864942" cy="823235"/>
          </a:xfrm>
          <a:prstGeom prst="borderCallout2">
            <a:avLst>
              <a:gd name="adj1" fmla="val 12630"/>
              <a:gd name="adj2" fmla="val 171671"/>
              <a:gd name="adj3" fmla="val 9313"/>
              <a:gd name="adj4" fmla="val 137009"/>
              <a:gd name="adj5" fmla="val 18130"/>
              <a:gd name="adj6" fmla="val 108610"/>
            </a:avLst>
          </a:prstGeom>
          <a:solidFill>
            <a:srgbClr val="D3D2D4"/>
          </a:solidFill>
          <a:ln w="3175">
            <a:solidFill>
              <a:srgbClr val="D3D2D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75000"/>
                    <a:lumOff val="25000"/>
                  </a:schemeClr>
                </a:solidFill>
              </a:rPr>
              <a:t>Your text here</a:t>
            </a:r>
            <a:endParaRPr lang="en-US" dirty="0">
              <a:solidFill>
                <a:schemeClr val="tx1">
                  <a:lumMod val="75000"/>
                  <a:lumOff val="25000"/>
                </a:schemeClr>
              </a:solidFill>
            </a:endParaRPr>
          </a:p>
        </p:txBody>
      </p:sp>
      <p:sp>
        <p:nvSpPr>
          <p:cNvPr id="24" name="Line Callout 2 23"/>
          <p:cNvSpPr/>
          <p:nvPr/>
        </p:nvSpPr>
        <p:spPr>
          <a:xfrm>
            <a:off x="318263" y="3037813"/>
            <a:ext cx="1864942" cy="823235"/>
          </a:xfrm>
          <a:prstGeom prst="borderCallout2">
            <a:avLst>
              <a:gd name="adj1" fmla="val -12147"/>
              <a:gd name="adj2" fmla="val 188755"/>
              <a:gd name="adj3" fmla="val 9313"/>
              <a:gd name="adj4" fmla="val 137009"/>
              <a:gd name="adj5" fmla="val 18130"/>
              <a:gd name="adj6" fmla="val 108610"/>
            </a:avLst>
          </a:prstGeom>
          <a:solidFill>
            <a:srgbClr val="FE715D"/>
          </a:solidFill>
          <a:ln w="3175">
            <a:solidFill>
              <a:srgbClr val="FE715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Your text here</a:t>
            </a:r>
            <a:endParaRPr lang="en-US" dirty="0"/>
          </a:p>
        </p:txBody>
      </p:sp>
    </p:spTree>
    <p:extLst>
      <p:ext uri="{BB962C8B-B14F-4D97-AF65-F5344CB8AC3E}">
        <p14:creationId xmlns:p14="http://schemas.microsoft.com/office/powerpoint/2010/main" val="3683949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smtClean="0">
                <a:solidFill>
                  <a:prstClr val="black"/>
                </a:solidFill>
                <a:hlinkClick r:id="rId3"/>
              </a:rPr>
              <a:t>/</a:t>
            </a:r>
            <a:r>
              <a:rPr lang="fr-FR" sz="1000" dirty="0" smtClean="0">
                <a:solidFill>
                  <a:prstClr val="black"/>
                </a:solidFill>
              </a:rPr>
              <a:t> </a:t>
            </a:r>
            <a:endParaRPr lang="fr-FR" sz="1000" dirty="0">
              <a:solidFill>
                <a:prstClr val="black"/>
              </a:solidFill>
            </a:endParaRP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a:t>
            </a:r>
            <a:r>
              <a:rPr lang="fr-FR" sz="1000" dirty="0" smtClean="0">
                <a:solidFill>
                  <a:prstClr val="black"/>
                </a:solidFill>
                <a:hlinkClick r:id="rId4"/>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a:t>
            </a:r>
            <a:r>
              <a:rPr lang="en-US" sz="1600" b="1" dirty="0" smtClean="0">
                <a:solidFill>
                  <a:prstClr val="black"/>
                </a:solidFill>
              </a:rPr>
              <a:t>this </a:t>
            </a:r>
            <a:r>
              <a:rPr lang="en-US" sz="1600" b="1" dirty="0">
                <a:solidFill>
                  <a:prstClr val="black"/>
                </a:solidFill>
              </a:rPr>
              <a:t>free </a:t>
            </a:r>
            <a:r>
              <a:rPr lang="en-US" sz="1600" b="1" dirty="0" smtClean="0">
                <a:solidFill>
                  <a:srgbClr val="0070C0"/>
                </a:solidFill>
              </a:rPr>
              <a:t>diagram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smtClean="0">
                <a:solidFill>
                  <a:prstClr val="black"/>
                </a:solidFill>
              </a:rPr>
              <a:t>To </a:t>
            </a:r>
            <a:r>
              <a:rPr lang="en-US" sz="1400" b="1" dirty="0">
                <a:solidFill>
                  <a:prstClr val="black"/>
                </a:solidFill>
              </a:rPr>
              <a:t>Remix </a:t>
            </a:r>
            <a:r>
              <a:rPr lang="en-US" sz="1200" dirty="0">
                <a:solidFill>
                  <a:prstClr val="black"/>
                </a:solidFill>
              </a:rPr>
              <a:t>— to adapt the work</a:t>
            </a:r>
          </a:p>
          <a:p>
            <a:pPr>
              <a:spcBef>
                <a:spcPct val="50000"/>
              </a:spcBef>
            </a:pPr>
            <a:endParaRPr lang="en-US" sz="600" dirty="0" smtClean="0">
              <a:solidFill>
                <a:prstClr val="black"/>
              </a:solidFill>
            </a:endParaRPr>
          </a:p>
          <a:p>
            <a:pPr>
              <a:spcBef>
                <a:spcPct val="50000"/>
              </a:spcBef>
            </a:pPr>
            <a:r>
              <a:rPr lang="en-US" sz="1200" dirty="0" smtClean="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r>
              <a:rPr lang="en-US" sz="1200" dirty="0" smtClean="0">
                <a:solidFill>
                  <a:prstClr val="black"/>
                </a:solidFill>
              </a:rPr>
              <a:t>).</a:t>
            </a:r>
          </a:p>
          <a:p>
            <a:pPr>
              <a:spcBef>
                <a:spcPct val="50000"/>
              </a:spcBef>
            </a:pPr>
            <a:r>
              <a:rPr lang="en-US" sz="1400" b="1" dirty="0" smtClean="0">
                <a:solidFill>
                  <a:prstClr val="black"/>
                </a:solidFill>
              </a:rPr>
              <a:t>Noncommercial</a:t>
            </a:r>
            <a:r>
              <a:rPr lang="en-US" sz="1200" dirty="0" smtClean="0">
                <a:solidFill>
                  <a:prstClr val="black"/>
                </a:solidFill>
              </a:rPr>
              <a:t> </a:t>
            </a:r>
            <a:r>
              <a:rPr lang="en-US" sz="1200" dirty="0">
                <a:solidFill>
                  <a:prstClr val="black"/>
                </a:solidFill>
              </a:rPr>
              <a:t>— You may not use this work for commercial purposes</a:t>
            </a:r>
            <a:r>
              <a:rPr lang="en-US" sz="1200" dirty="0" smtClean="0">
                <a:solidFill>
                  <a:prstClr val="black"/>
                </a:solidFill>
              </a:rPr>
              <a:t>.</a:t>
            </a:r>
            <a:endParaRPr lang="en-US" sz="1200" dirty="0">
              <a:solidFill>
                <a:prstClr val="black"/>
              </a:solidFill>
            </a:endParaRPr>
          </a:p>
          <a:p>
            <a:pPr lvl="0">
              <a:spcBef>
                <a:spcPct val="50000"/>
              </a:spcBef>
            </a:pPr>
            <a:r>
              <a:rPr lang="en-US" sz="1400" b="1" dirty="0" smtClean="0">
                <a:solidFill>
                  <a:prstClr val="black"/>
                </a:solidFill>
              </a:rPr>
              <a:t>Share Alike </a:t>
            </a:r>
            <a:r>
              <a:rPr lang="en-US" sz="1200" dirty="0">
                <a:solidFill>
                  <a:prstClr val="black"/>
                </a:solidFill>
              </a:rPr>
              <a:t>— If you alter, transform, or build upon this work, you may distribute the resulting work only under the same or similar license to this </a:t>
            </a:r>
            <a:r>
              <a:rPr lang="en-US" sz="1200" dirty="0" smtClean="0">
                <a:solidFill>
                  <a:prstClr val="black"/>
                </a:solidFill>
              </a:rPr>
              <a:t>one.</a:t>
            </a:r>
            <a:endParaRPr lang="en-US" sz="1200" dirty="0">
              <a:solidFill>
                <a:prstClr val="black"/>
              </a:solidFill>
            </a:endParaRPr>
          </a:p>
          <a:p>
            <a:pPr>
              <a:spcBef>
                <a:spcPct val="50000"/>
              </a:spcBef>
            </a:pPr>
            <a:endParaRPr lang="en-US" sz="500" dirty="0" smtClean="0">
              <a:solidFill>
                <a:prstClr val="black"/>
              </a:solidFill>
            </a:endParaRPr>
          </a:p>
          <a:p>
            <a:pPr>
              <a:spcBef>
                <a:spcPct val="50000"/>
              </a:spcBef>
            </a:pPr>
            <a:r>
              <a:rPr lang="en-US" sz="1050" dirty="0" smtClean="0">
                <a:solidFill>
                  <a:prstClr val="black"/>
                </a:solidFill>
              </a:rPr>
              <a:t>For </a:t>
            </a:r>
            <a:r>
              <a:rPr lang="en-US" sz="1050" dirty="0">
                <a:solidFill>
                  <a:prstClr val="black"/>
                </a:solidFill>
              </a:rPr>
              <a:t>any </a:t>
            </a:r>
            <a:r>
              <a:rPr lang="en-US" sz="1050" dirty="0" smtClean="0">
                <a:solidFill>
                  <a:prstClr val="black"/>
                </a:solidFill>
              </a:rPr>
              <a:t> </a:t>
            </a:r>
            <a:r>
              <a:rPr lang="en-US" sz="1050" dirty="0">
                <a:solidFill>
                  <a:prstClr val="black"/>
                </a:solidFill>
              </a:rPr>
              <a:t>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smtClean="0">
              <a:solidFill>
                <a:prstClr val="black"/>
              </a:solidFill>
            </a:endParaRPr>
          </a:p>
          <a:p>
            <a:pPr>
              <a:spcBef>
                <a:spcPct val="50000"/>
              </a:spcBef>
            </a:pPr>
            <a:r>
              <a:rPr lang="en-US" sz="1050" dirty="0" smtClean="0">
                <a:solidFill>
                  <a:prstClr val="black"/>
                </a:solidFill>
              </a:rPr>
              <a:t>Any of the conditions can be waived if you get permission from 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prstClr val="black"/>
                </a:solidFill>
              </a:rPr>
              <a:t>Conditions of use</a:t>
            </a:r>
            <a:endParaRPr lang="en-GB" dirty="0">
              <a:solidFill>
                <a:prstClr val="black"/>
              </a:solidFill>
            </a:endParaRP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a:t>
            </a:r>
            <a:r>
              <a:rPr lang="en-GB" b="1" dirty="0" smtClean="0">
                <a:solidFill>
                  <a:prstClr val="black"/>
                </a:solidFill>
              </a:rPr>
              <a:t>this </a:t>
            </a:r>
            <a:r>
              <a:rPr lang="en-GB" b="1" dirty="0" smtClean="0">
                <a:solidFill>
                  <a:srgbClr val="0070C0"/>
                </a:solidFill>
              </a:rPr>
              <a:t>diagram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solidFill>
                  <a:prstClr val="black"/>
                </a:solidFill>
              </a:rPr>
              <a:t>The copyright statement we require you to include when you use our material is</a:t>
            </a:r>
            <a:r>
              <a:rPr lang="en-US" sz="1600" dirty="0" smtClean="0">
                <a:solidFill>
                  <a:prstClr val="black"/>
                </a:solidFill>
              </a:rPr>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50892</TotalTime>
  <Words>258</Words>
  <PresentationFormat>On-screen Show (4:3)</PresentationFormat>
  <Paragraphs>43</Paragraphs>
  <Slides>3</Slides>
  <Notes>1</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3</vt:i4>
      </vt:variant>
    </vt:vector>
  </HeadingPairs>
  <TitlesOfParts>
    <vt:vector size="13" baseType="lpstr">
      <vt:lpstr>Arial</vt:lpstr>
      <vt:lpstr>Calibri</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Gear Shapes Brain For Infographics</vt:lpstr>
      <vt:lpstr>Gear Shapes Brain For Infographics</vt:lpstr>
      <vt:lpstr>Conditions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Gear Shapes Brain Infographics for PowerPoint</dc:title>
  <dc:creator>showeet.com</dc:creator>
  <dc:description>© Copyright Showeet.com</dc:description>
  <dcterms:created xsi:type="dcterms:W3CDTF">2011-05-09T14:18:21Z</dcterms:created>
  <dcterms:modified xsi:type="dcterms:W3CDTF">2014-11-03T19:31:56Z</dcterms:modified>
  <cp:category>Charts &amp; Diagrams</cp:category>
</cp:coreProperties>
</file>