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  <p:sldMasterId id="2147483765" r:id="rId2"/>
  </p:sldMasterIdLst>
  <p:notesMasterIdLst>
    <p:notesMasterId r:id="rId20"/>
  </p:notesMasterIdLst>
  <p:handoutMasterIdLst>
    <p:handoutMasterId r:id="rId21"/>
  </p:handoutMasterIdLst>
  <p:sldIdLst>
    <p:sldId id="722" r:id="rId3"/>
    <p:sldId id="616" r:id="rId4"/>
    <p:sldId id="627" r:id="rId5"/>
    <p:sldId id="631" r:id="rId6"/>
    <p:sldId id="632" r:id="rId7"/>
    <p:sldId id="634" r:id="rId8"/>
    <p:sldId id="636" r:id="rId9"/>
    <p:sldId id="645" r:id="rId10"/>
    <p:sldId id="646" r:id="rId11"/>
    <p:sldId id="656" r:id="rId12"/>
    <p:sldId id="694" r:id="rId13"/>
    <p:sldId id="695" r:id="rId14"/>
    <p:sldId id="704" r:id="rId15"/>
    <p:sldId id="707" r:id="rId16"/>
    <p:sldId id="721" r:id="rId17"/>
    <p:sldId id="723" r:id="rId18"/>
    <p:sldId id="724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4B79F5-F93C-4C14-B5C8-44600AE1031F}">
          <p14:sldIdLst>
            <p14:sldId id="722"/>
            <p14:sldId id="616"/>
            <p14:sldId id="627"/>
            <p14:sldId id="631"/>
            <p14:sldId id="632"/>
            <p14:sldId id="634"/>
            <p14:sldId id="636"/>
            <p14:sldId id="645"/>
            <p14:sldId id="646"/>
            <p14:sldId id="656"/>
            <p14:sldId id="694"/>
            <p14:sldId id="695"/>
            <p14:sldId id="704"/>
            <p14:sldId id="707"/>
            <p14:sldId id="721"/>
          </p14:sldIdLst>
        </p14:section>
        <p14:section name="Thank You!" id="{5D9E3926-4012-4237-B1EA-29DB88594C50}">
          <p14:sldIdLst>
            <p14:sldId id="723"/>
            <p14:sldId id="7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DE0"/>
    <a:srgbClr val="7092BC"/>
    <a:srgbClr val="2A9A72"/>
    <a:srgbClr val="1E2631"/>
    <a:srgbClr val="7F7F7F"/>
    <a:srgbClr val="222A35"/>
    <a:srgbClr val="2F3A46"/>
    <a:srgbClr val="DBDBDB"/>
    <a:srgbClr val="2F3947"/>
    <a:srgbClr val="E3E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99" autoAdjust="0"/>
    <p:restoredTop sz="96370" autoAdjust="0"/>
  </p:normalViewPr>
  <p:slideViewPr>
    <p:cSldViewPr>
      <p:cViewPr varScale="1">
        <p:scale>
          <a:sx n="81" d="100"/>
          <a:sy n="81" d="100"/>
        </p:scale>
        <p:origin x="66" y="696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C32B05-62EA-407A-B21C-2310C7945705}" type="doc">
      <dgm:prSet loTypeId="urn:microsoft.com/office/officeart/2005/8/layout/target3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D71409-67F9-455C-8C6D-716D284AAA6B}">
      <dgm:prSet phldrT="[Text]"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51680ED1-AF6E-4B28-AE94-92B0EFB0DF7D}" type="parTrans" cxnId="{2AA9C11F-1F1D-428E-801A-47EAA766C99D}">
      <dgm:prSet/>
      <dgm:spPr/>
      <dgm:t>
        <a:bodyPr/>
        <a:lstStyle/>
        <a:p>
          <a:endParaRPr lang="en-US"/>
        </a:p>
      </dgm:t>
    </dgm:pt>
    <dgm:pt modelId="{478B7D3C-9FB4-4BC6-90AC-49960560DECD}" type="sibTrans" cxnId="{2AA9C11F-1F1D-428E-801A-47EAA766C99D}">
      <dgm:prSet/>
      <dgm:spPr/>
      <dgm:t>
        <a:bodyPr/>
        <a:lstStyle/>
        <a:p>
          <a:endParaRPr lang="en-US"/>
        </a:p>
      </dgm:t>
    </dgm:pt>
    <dgm:pt modelId="{F66099B6-DBBD-4AB0-82D2-877B80F846F7}">
      <dgm:prSet phldrT="[Text]"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B09C8BFB-F41C-4AC4-AB94-F216E3081C2D}" type="parTrans" cxnId="{B4F3EA32-CE64-4A92-9BAE-BC57E5392B05}">
      <dgm:prSet/>
      <dgm:spPr/>
      <dgm:t>
        <a:bodyPr/>
        <a:lstStyle/>
        <a:p>
          <a:endParaRPr lang="en-US"/>
        </a:p>
      </dgm:t>
    </dgm:pt>
    <dgm:pt modelId="{BC531B32-9B0E-482E-BF91-65C61F17168D}" type="sibTrans" cxnId="{B4F3EA32-CE64-4A92-9BAE-BC57E5392B05}">
      <dgm:prSet/>
      <dgm:spPr/>
      <dgm:t>
        <a:bodyPr/>
        <a:lstStyle/>
        <a:p>
          <a:endParaRPr lang="en-US"/>
        </a:p>
      </dgm:t>
    </dgm:pt>
    <dgm:pt modelId="{EE62A4F6-4AC4-435B-990E-81A71CE8CAC7}">
      <dgm:prSet phldrT="[Text]"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F287B947-7343-4FA2-B288-B23A59FFAE31}" type="parTrans" cxnId="{3A2CECA6-0C5B-46BB-B7C6-7D37E9D210BD}">
      <dgm:prSet/>
      <dgm:spPr/>
      <dgm:t>
        <a:bodyPr/>
        <a:lstStyle/>
        <a:p>
          <a:endParaRPr lang="en-US"/>
        </a:p>
      </dgm:t>
    </dgm:pt>
    <dgm:pt modelId="{389F9A93-0231-4877-8C41-5D5B8DD7AAC0}" type="sibTrans" cxnId="{3A2CECA6-0C5B-46BB-B7C6-7D37E9D210BD}">
      <dgm:prSet/>
      <dgm:spPr/>
      <dgm:t>
        <a:bodyPr/>
        <a:lstStyle/>
        <a:p>
          <a:endParaRPr lang="en-US"/>
        </a:p>
      </dgm:t>
    </dgm:pt>
    <dgm:pt modelId="{B6D9DE15-697B-42C2-B6A1-CE31260EED93}">
      <dgm:prSet phldrT="[Text]"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EAC9FC21-5112-4CCF-8070-06ED15ED24ED}" type="parTrans" cxnId="{40513FB0-F94C-499F-9A0B-9E0341D0A0C2}">
      <dgm:prSet/>
      <dgm:spPr/>
      <dgm:t>
        <a:bodyPr/>
        <a:lstStyle/>
        <a:p>
          <a:endParaRPr lang="en-US"/>
        </a:p>
      </dgm:t>
    </dgm:pt>
    <dgm:pt modelId="{B605B681-1ACB-4650-8600-F9223ABDDC16}" type="sibTrans" cxnId="{40513FB0-F94C-499F-9A0B-9E0341D0A0C2}">
      <dgm:prSet/>
      <dgm:spPr/>
      <dgm:t>
        <a:bodyPr/>
        <a:lstStyle/>
        <a:p>
          <a:endParaRPr lang="en-US"/>
        </a:p>
      </dgm:t>
    </dgm:pt>
    <dgm:pt modelId="{244CE93D-3CE9-480A-BC40-D5795AE4CC61}">
      <dgm:prSet phldrT="[Text]"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B26CFE49-55EC-4B92-8D65-F00D6B48420B}" type="parTrans" cxnId="{746C65D4-0A32-4610-8B9B-A01592BB40A3}">
      <dgm:prSet/>
      <dgm:spPr/>
      <dgm:t>
        <a:bodyPr/>
        <a:lstStyle/>
        <a:p>
          <a:endParaRPr lang="en-US"/>
        </a:p>
      </dgm:t>
    </dgm:pt>
    <dgm:pt modelId="{AA2C577D-A278-4959-857E-CDA154440386}" type="sibTrans" cxnId="{746C65D4-0A32-4610-8B9B-A01592BB40A3}">
      <dgm:prSet/>
      <dgm:spPr/>
      <dgm:t>
        <a:bodyPr/>
        <a:lstStyle/>
        <a:p>
          <a:endParaRPr lang="en-US"/>
        </a:p>
      </dgm:t>
    </dgm:pt>
    <dgm:pt modelId="{6CF284C3-4A70-4432-8F33-E75A802B3330}">
      <dgm:prSet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044831E6-2FC9-4DDA-81FB-5FA418568D07}" type="parTrans" cxnId="{2DC24386-BC50-4BAB-8571-16CB10C2603C}">
      <dgm:prSet/>
      <dgm:spPr/>
      <dgm:t>
        <a:bodyPr/>
        <a:lstStyle/>
        <a:p>
          <a:endParaRPr lang="en-US"/>
        </a:p>
      </dgm:t>
    </dgm:pt>
    <dgm:pt modelId="{CD50B82D-84BB-4747-B282-ABB339EBA294}" type="sibTrans" cxnId="{2DC24386-BC50-4BAB-8571-16CB10C2603C}">
      <dgm:prSet/>
      <dgm:spPr/>
      <dgm:t>
        <a:bodyPr/>
        <a:lstStyle/>
        <a:p>
          <a:endParaRPr lang="en-US"/>
        </a:p>
      </dgm:t>
    </dgm:pt>
    <dgm:pt modelId="{3AF880A5-0F00-4315-A5DF-1FE656798601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A13BB1F9-5857-4B43-8BF5-6589AA2CB759}" type="parTrans" cxnId="{24F8CBE2-5003-4E69-A772-6B98F2B05181}">
      <dgm:prSet/>
      <dgm:spPr/>
      <dgm:t>
        <a:bodyPr/>
        <a:lstStyle/>
        <a:p>
          <a:endParaRPr lang="en-US"/>
        </a:p>
      </dgm:t>
    </dgm:pt>
    <dgm:pt modelId="{C198C41D-2640-4669-83ED-E0CD35701C8E}" type="sibTrans" cxnId="{24F8CBE2-5003-4E69-A772-6B98F2B05181}">
      <dgm:prSet/>
      <dgm:spPr/>
      <dgm:t>
        <a:bodyPr/>
        <a:lstStyle/>
        <a:p>
          <a:endParaRPr lang="en-US"/>
        </a:p>
      </dgm:t>
    </dgm:pt>
    <dgm:pt modelId="{8EA7219F-BDB2-48EB-9EEB-3133522D132E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3EE8403A-CB7C-4815-85BD-AEBCAEB71B37}" type="parTrans" cxnId="{58AD7EEF-D408-406B-87EE-4691D4C30668}">
      <dgm:prSet/>
      <dgm:spPr/>
      <dgm:t>
        <a:bodyPr/>
        <a:lstStyle/>
        <a:p>
          <a:endParaRPr lang="en-US"/>
        </a:p>
      </dgm:t>
    </dgm:pt>
    <dgm:pt modelId="{C94B7947-85DC-4B21-BB99-DF8438356F98}" type="sibTrans" cxnId="{58AD7EEF-D408-406B-87EE-4691D4C30668}">
      <dgm:prSet/>
      <dgm:spPr/>
      <dgm:t>
        <a:bodyPr/>
        <a:lstStyle/>
        <a:p>
          <a:endParaRPr lang="en-US"/>
        </a:p>
      </dgm:t>
    </dgm:pt>
    <dgm:pt modelId="{BE788BF5-FE9F-4C7D-A1CD-9232D7860179}">
      <dgm:prSet phldrT="[Text]"/>
      <dgm:spPr/>
      <dgm:t>
        <a:bodyPr/>
        <a:lstStyle/>
        <a:p>
          <a:r>
            <a:rPr lang="en-US" smtClean="0"/>
            <a:t>Some text here</a:t>
          </a:r>
          <a:endParaRPr lang="en-US" dirty="0"/>
        </a:p>
      </dgm:t>
    </dgm:pt>
    <dgm:pt modelId="{963A52CB-C772-45F2-8A30-8ABA6B14D3CE}" type="parTrans" cxnId="{35013F34-57BC-4E3C-A003-07C0E49926DB}">
      <dgm:prSet/>
      <dgm:spPr/>
      <dgm:t>
        <a:bodyPr/>
        <a:lstStyle/>
        <a:p>
          <a:endParaRPr lang="en-US"/>
        </a:p>
      </dgm:t>
    </dgm:pt>
    <dgm:pt modelId="{88191C5E-55BA-42F2-B842-FC86CBBADC0F}" type="sibTrans" cxnId="{35013F34-57BC-4E3C-A003-07C0E49926DB}">
      <dgm:prSet/>
      <dgm:spPr/>
      <dgm:t>
        <a:bodyPr/>
        <a:lstStyle/>
        <a:p>
          <a:endParaRPr lang="en-US"/>
        </a:p>
      </dgm:t>
    </dgm:pt>
    <dgm:pt modelId="{DDCF078C-D429-4F3D-A86A-601C37333F0E}">
      <dgm:prSet phldrT="[Text]"/>
      <dgm:spPr/>
      <dgm:t>
        <a:bodyPr/>
        <a:lstStyle/>
        <a:p>
          <a:r>
            <a:rPr lang="en-US" smtClean="0"/>
            <a:t>Some text here</a:t>
          </a:r>
          <a:endParaRPr lang="en-US" dirty="0"/>
        </a:p>
      </dgm:t>
    </dgm:pt>
    <dgm:pt modelId="{1882E0FC-22B0-4EC0-AFEA-6913C3E42D04}" type="parTrans" cxnId="{8ED196F6-6553-443C-AAB2-40F72E795577}">
      <dgm:prSet/>
      <dgm:spPr/>
      <dgm:t>
        <a:bodyPr/>
        <a:lstStyle/>
        <a:p>
          <a:endParaRPr lang="en-US"/>
        </a:p>
      </dgm:t>
    </dgm:pt>
    <dgm:pt modelId="{E265BFA4-891C-408C-98FC-08B80CC170BD}" type="sibTrans" cxnId="{8ED196F6-6553-443C-AAB2-40F72E795577}">
      <dgm:prSet/>
      <dgm:spPr/>
      <dgm:t>
        <a:bodyPr/>
        <a:lstStyle/>
        <a:p>
          <a:endParaRPr lang="en-US"/>
        </a:p>
      </dgm:t>
    </dgm:pt>
    <dgm:pt modelId="{D416A02A-0A88-4E36-B734-A21335A8DD2D}">
      <dgm:prSet phldrT="[Text]"/>
      <dgm:spPr/>
      <dgm:t>
        <a:bodyPr/>
        <a:lstStyle/>
        <a:p>
          <a:r>
            <a:rPr lang="en-US" smtClean="0"/>
            <a:t>Some text here</a:t>
          </a:r>
          <a:endParaRPr lang="en-US" dirty="0"/>
        </a:p>
      </dgm:t>
    </dgm:pt>
    <dgm:pt modelId="{FC806BFF-490C-4885-AC46-7E363DD85082}" type="parTrans" cxnId="{F5E63DE7-E621-486A-821D-56723B2BF235}">
      <dgm:prSet/>
      <dgm:spPr/>
      <dgm:t>
        <a:bodyPr/>
        <a:lstStyle/>
        <a:p>
          <a:endParaRPr lang="en-US"/>
        </a:p>
      </dgm:t>
    </dgm:pt>
    <dgm:pt modelId="{D3B5DA4F-29AB-46CB-9796-98FE9606C128}" type="sibTrans" cxnId="{F5E63DE7-E621-486A-821D-56723B2BF235}">
      <dgm:prSet/>
      <dgm:spPr/>
      <dgm:t>
        <a:bodyPr/>
        <a:lstStyle/>
        <a:p>
          <a:endParaRPr lang="en-US"/>
        </a:p>
      </dgm:t>
    </dgm:pt>
    <dgm:pt modelId="{0175455E-C54B-45D4-9F64-0589EB6B3316}">
      <dgm:prSet phldrT="[Text]"/>
      <dgm:spPr/>
      <dgm:t>
        <a:bodyPr/>
        <a:lstStyle/>
        <a:p>
          <a:r>
            <a:rPr lang="en-US" smtClean="0"/>
            <a:t>Some text here</a:t>
          </a:r>
          <a:endParaRPr lang="en-US" dirty="0"/>
        </a:p>
      </dgm:t>
    </dgm:pt>
    <dgm:pt modelId="{88BD4BDB-1D85-4113-AFEC-21431AF63D5F}" type="parTrans" cxnId="{C8B436FC-B783-46B4-A145-3B3B3DD3B3F9}">
      <dgm:prSet/>
      <dgm:spPr/>
      <dgm:t>
        <a:bodyPr/>
        <a:lstStyle/>
        <a:p>
          <a:endParaRPr lang="en-US"/>
        </a:p>
      </dgm:t>
    </dgm:pt>
    <dgm:pt modelId="{814ADA3B-AA89-4AB7-868E-C824585A3ABB}" type="sibTrans" cxnId="{C8B436FC-B783-46B4-A145-3B3B3DD3B3F9}">
      <dgm:prSet/>
      <dgm:spPr/>
      <dgm:t>
        <a:bodyPr/>
        <a:lstStyle/>
        <a:p>
          <a:endParaRPr lang="en-US"/>
        </a:p>
      </dgm:t>
    </dgm:pt>
    <dgm:pt modelId="{D96BD766-7A45-44C2-B6DC-068AE128BF44}">
      <dgm:prSet phldrT="[Text]"/>
      <dgm:spPr/>
      <dgm:t>
        <a:bodyPr/>
        <a:lstStyle/>
        <a:p>
          <a:r>
            <a:rPr lang="en-US" smtClean="0"/>
            <a:t>Some text here</a:t>
          </a:r>
          <a:endParaRPr lang="en-US" dirty="0"/>
        </a:p>
      </dgm:t>
    </dgm:pt>
    <dgm:pt modelId="{1723986A-39AC-4737-B675-843E1268E3F0}" type="parTrans" cxnId="{A8DB1F9F-8C0D-44C6-B0CF-E185E4743C27}">
      <dgm:prSet/>
      <dgm:spPr/>
      <dgm:t>
        <a:bodyPr/>
        <a:lstStyle/>
        <a:p>
          <a:endParaRPr lang="en-US"/>
        </a:p>
      </dgm:t>
    </dgm:pt>
    <dgm:pt modelId="{053D2587-FEB8-41DF-8458-0B353CDF3513}" type="sibTrans" cxnId="{A8DB1F9F-8C0D-44C6-B0CF-E185E4743C27}">
      <dgm:prSet/>
      <dgm:spPr/>
      <dgm:t>
        <a:bodyPr/>
        <a:lstStyle/>
        <a:p>
          <a:endParaRPr lang="en-US"/>
        </a:p>
      </dgm:t>
    </dgm:pt>
    <dgm:pt modelId="{FCDCB472-5D0D-441E-9A63-91F48E5C3B9A}">
      <dgm:prSet phldrT="[Text]"/>
      <dgm:spPr/>
      <dgm:t>
        <a:bodyPr/>
        <a:lstStyle/>
        <a:p>
          <a:r>
            <a:rPr lang="en-US" smtClean="0"/>
            <a:t>Some text here</a:t>
          </a:r>
          <a:endParaRPr lang="en-US" dirty="0"/>
        </a:p>
      </dgm:t>
    </dgm:pt>
    <dgm:pt modelId="{F183F53E-B9E4-483E-BB59-E567579A1D20}" type="parTrans" cxnId="{E555CFC0-456A-41C0-853C-A5C184B6F026}">
      <dgm:prSet/>
      <dgm:spPr/>
      <dgm:t>
        <a:bodyPr/>
        <a:lstStyle/>
        <a:p>
          <a:endParaRPr lang="en-US"/>
        </a:p>
      </dgm:t>
    </dgm:pt>
    <dgm:pt modelId="{88085470-E458-46BB-9028-8CC37AAF17EF}" type="sibTrans" cxnId="{E555CFC0-456A-41C0-853C-A5C184B6F026}">
      <dgm:prSet/>
      <dgm:spPr/>
      <dgm:t>
        <a:bodyPr/>
        <a:lstStyle/>
        <a:p>
          <a:endParaRPr lang="en-US"/>
        </a:p>
      </dgm:t>
    </dgm:pt>
    <dgm:pt modelId="{CBD3BD06-5B52-457B-A709-959D97EA9FE5}">
      <dgm:prSet phldrT="[Text]"/>
      <dgm:spPr/>
      <dgm:t>
        <a:bodyPr/>
        <a:lstStyle/>
        <a:p>
          <a:r>
            <a:rPr lang="en-US" smtClean="0"/>
            <a:t>Some text here</a:t>
          </a:r>
          <a:endParaRPr lang="en-US" dirty="0"/>
        </a:p>
      </dgm:t>
    </dgm:pt>
    <dgm:pt modelId="{BCA8D018-4FBF-4EC0-A8A7-2E733ECB7259}" type="parTrans" cxnId="{BC910C61-D6EF-4F01-BD12-BAC0DF60C0B1}">
      <dgm:prSet/>
      <dgm:spPr/>
      <dgm:t>
        <a:bodyPr/>
        <a:lstStyle/>
        <a:p>
          <a:endParaRPr lang="en-US"/>
        </a:p>
      </dgm:t>
    </dgm:pt>
    <dgm:pt modelId="{32702446-735B-4332-BAF3-71D165AF690E}" type="sibTrans" cxnId="{BC910C61-D6EF-4F01-BD12-BAC0DF60C0B1}">
      <dgm:prSet/>
      <dgm:spPr/>
      <dgm:t>
        <a:bodyPr/>
        <a:lstStyle/>
        <a:p>
          <a:endParaRPr lang="en-US"/>
        </a:p>
      </dgm:t>
    </dgm:pt>
    <dgm:pt modelId="{91AB1B4A-28B4-4D1D-8B6A-CE06ACE58E36}" type="pres">
      <dgm:prSet presAssocID="{B9C32B05-62EA-407A-B21C-2310C7945705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A6C6B5-E4CD-4CDE-A18E-79FB58BCE220}" type="pres">
      <dgm:prSet presAssocID="{42D71409-67F9-455C-8C6D-716D284AAA6B}" presName="circle1" presStyleLbl="node1" presStyleIdx="0" presStyleCnt="5"/>
      <dgm:spPr/>
      <dgm:t>
        <a:bodyPr/>
        <a:lstStyle/>
        <a:p>
          <a:endParaRPr lang="en-US"/>
        </a:p>
      </dgm:t>
    </dgm:pt>
    <dgm:pt modelId="{2186F3BF-3A85-4DE5-91B0-12275641BF06}" type="pres">
      <dgm:prSet presAssocID="{42D71409-67F9-455C-8C6D-716D284AAA6B}" presName="space" presStyleCnt="0"/>
      <dgm:spPr/>
      <dgm:t>
        <a:bodyPr/>
        <a:lstStyle/>
        <a:p>
          <a:endParaRPr lang="en-US"/>
        </a:p>
      </dgm:t>
    </dgm:pt>
    <dgm:pt modelId="{E04A4F5D-A64A-42EB-B610-077ADB6ACA60}" type="pres">
      <dgm:prSet presAssocID="{42D71409-67F9-455C-8C6D-716D284AAA6B}" presName="rect1" presStyleLbl="alignAcc1" presStyleIdx="0" presStyleCnt="5"/>
      <dgm:spPr/>
      <dgm:t>
        <a:bodyPr/>
        <a:lstStyle/>
        <a:p>
          <a:endParaRPr lang="en-US"/>
        </a:p>
      </dgm:t>
    </dgm:pt>
    <dgm:pt modelId="{911430FD-E2E5-4678-915C-9C13FE2BFFE5}" type="pres">
      <dgm:prSet presAssocID="{F66099B6-DBBD-4AB0-82D2-877B80F846F7}" presName="vertSpace2" presStyleLbl="node1" presStyleIdx="0" presStyleCnt="5"/>
      <dgm:spPr/>
      <dgm:t>
        <a:bodyPr/>
        <a:lstStyle/>
        <a:p>
          <a:endParaRPr lang="en-US"/>
        </a:p>
      </dgm:t>
    </dgm:pt>
    <dgm:pt modelId="{7314420A-A6E1-4266-B292-B7F6BE1D8400}" type="pres">
      <dgm:prSet presAssocID="{F66099B6-DBBD-4AB0-82D2-877B80F846F7}" presName="circle2" presStyleLbl="node1" presStyleIdx="1" presStyleCnt="5"/>
      <dgm:spPr/>
      <dgm:t>
        <a:bodyPr/>
        <a:lstStyle/>
        <a:p>
          <a:endParaRPr lang="en-US"/>
        </a:p>
      </dgm:t>
    </dgm:pt>
    <dgm:pt modelId="{E6770C32-2856-458A-9D0D-F607BD8A9A59}" type="pres">
      <dgm:prSet presAssocID="{F66099B6-DBBD-4AB0-82D2-877B80F846F7}" presName="rect2" presStyleLbl="alignAcc1" presStyleIdx="1" presStyleCnt="5"/>
      <dgm:spPr/>
      <dgm:t>
        <a:bodyPr/>
        <a:lstStyle/>
        <a:p>
          <a:endParaRPr lang="en-US"/>
        </a:p>
      </dgm:t>
    </dgm:pt>
    <dgm:pt modelId="{D4005003-802D-417A-B273-4484069B96DA}" type="pres">
      <dgm:prSet presAssocID="{EE62A4F6-4AC4-435B-990E-81A71CE8CAC7}" presName="vertSpace3" presStyleLbl="node1" presStyleIdx="1" presStyleCnt="5"/>
      <dgm:spPr/>
      <dgm:t>
        <a:bodyPr/>
        <a:lstStyle/>
        <a:p>
          <a:endParaRPr lang="en-US"/>
        </a:p>
      </dgm:t>
    </dgm:pt>
    <dgm:pt modelId="{00630903-3DE8-4966-9F1B-AAF9254A79D1}" type="pres">
      <dgm:prSet presAssocID="{EE62A4F6-4AC4-435B-990E-81A71CE8CAC7}" presName="circle3" presStyleLbl="node1" presStyleIdx="2" presStyleCnt="5"/>
      <dgm:spPr/>
      <dgm:t>
        <a:bodyPr/>
        <a:lstStyle/>
        <a:p>
          <a:endParaRPr lang="en-US"/>
        </a:p>
      </dgm:t>
    </dgm:pt>
    <dgm:pt modelId="{93C9BBE5-9645-4B29-A35B-C97E86F1038F}" type="pres">
      <dgm:prSet presAssocID="{EE62A4F6-4AC4-435B-990E-81A71CE8CAC7}" presName="rect3" presStyleLbl="alignAcc1" presStyleIdx="2" presStyleCnt="5"/>
      <dgm:spPr/>
      <dgm:t>
        <a:bodyPr/>
        <a:lstStyle/>
        <a:p>
          <a:endParaRPr lang="en-US"/>
        </a:p>
      </dgm:t>
    </dgm:pt>
    <dgm:pt modelId="{487873CD-1241-4BC6-ABCB-C5CEF9F5DA57}" type="pres">
      <dgm:prSet presAssocID="{B6D9DE15-697B-42C2-B6A1-CE31260EED93}" presName="vertSpace4" presStyleLbl="node1" presStyleIdx="2" presStyleCnt="5"/>
      <dgm:spPr/>
      <dgm:t>
        <a:bodyPr/>
        <a:lstStyle/>
        <a:p>
          <a:endParaRPr lang="en-US"/>
        </a:p>
      </dgm:t>
    </dgm:pt>
    <dgm:pt modelId="{770B4A70-2FCB-470A-829B-D19D1879D6D1}" type="pres">
      <dgm:prSet presAssocID="{B6D9DE15-697B-42C2-B6A1-CE31260EED93}" presName="circle4" presStyleLbl="node1" presStyleIdx="3" presStyleCnt="5"/>
      <dgm:spPr/>
      <dgm:t>
        <a:bodyPr/>
        <a:lstStyle/>
        <a:p>
          <a:endParaRPr lang="en-US"/>
        </a:p>
      </dgm:t>
    </dgm:pt>
    <dgm:pt modelId="{6E4B3689-04A0-4A26-902D-D0B968B70BB6}" type="pres">
      <dgm:prSet presAssocID="{B6D9DE15-697B-42C2-B6A1-CE31260EED93}" presName="rect4" presStyleLbl="alignAcc1" presStyleIdx="3" presStyleCnt="5"/>
      <dgm:spPr/>
      <dgm:t>
        <a:bodyPr/>
        <a:lstStyle/>
        <a:p>
          <a:endParaRPr lang="en-US"/>
        </a:p>
      </dgm:t>
    </dgm:pt>
    <dgm:pt modelId="{18919734-5A95-43EA-AB91-99C014C6F3B9}" type="pres">
      <dgm:prSet presAssocID="{244CE93D-3CE9-480A-BC40-D5795AE4CC61}" presName="vertSpace5" presStyleLbl="node1" presStyleIdx="3" presStyleCnt="5"/>
      <dgm:spPr/>
      <dgm:t>
        <a:bodyPr/>
        <a:lstStyle/>
        <a:p>
          <a:endParaRPr lang="en-US"/>
        </a:p>
      </dgm:t>
    </dgm:pt>
    <dgm:pt modelId="{EF7F8752-5FA2-42DD-A8A4-0CEE88A5ADFD}" type="pres">
      <dgm:prSet presAssocID="{244CE93D-3CE9-480A-BC40-D5795AE4CC61}" presName="circle5" presStyleLbl="node1" presStyleIdx="4" presStyleCnt="5"/>
      <dgm:spPr/>
      <dgm:t>
        <a:bodyPr/>
        <a:lstStyle/>
        <a:p>
          <a:endParaRPr lang="en-US"/>
        </a:p>
      </dgm:t>
    </dgm:pt>
    <dgm:pt modelId="{60F51462-F5B7-4261-AA87-13310611FF49}" type="pres">
      <dgm:prSet presAssocID="{244CE93D-3CE9-480A-BC40-D5795AE4CC61}" presName="rect5" presStyleLbl="alignAcc1" presStyleIdx="4" presStyleCnt="5"/>
      <dgm:spPr/>
      <dgm:t>
        <a:bodyPr/>
        <a:lstStyle/>
        <a:p>
          <a:endParaRPr lang="en-US"/>
        </a:p>
      </dgm:t>
    </dgm:pt>
    <dgm:pt modelId="{C13A1528-7F70-482B-8A0C-E6B655C19F3A}" type="pres">
      <dgm:prSet presAssocID="{42D71409-67F9-455C-8C6D-716D284AAA6B}" presName="rect1ParTx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0DB46-F688-4C11-9049-DBF4A9A7A3C6}" type="pres">
      <dgm:prSet presAssocID="{42D71409-67F9-455C-8C6D-716D284AAA6B}" presName="rect1ChTx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43471-1BEC-47B6-A70B-E79F6A4A71F4}" type="pres">
      <dgm:prSet presAssocID="{F66099B6-DBBD-4AB0-82D2-877B80F846F7}" presName="rect2ParTx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2A3CC-A7B8-43CD-A017-764FE45E5872}" type="pres">
      <dgm:prSet presAssocID="{F66099B6-DBBD-4AB0-82D2-877B80F846F7}" presName="rect2ChTx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69EE68-7E65-450B-B3C6-270417567A8D}" type="pres">
      <dgm:prSet presAssocID="{EE62A4F6-4AC4-435B-990E-81A71CE8CAC7}" presName="rect3ParTx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C569DA-1917-4270-A7BD-A498EC8AB1EB}" type="pres">
      <dgm:prSet presAssocID="{EE62A4F6-4AC4-435B-990E-81A71CE8CAC7}" presName="rect3ChTx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B63272-1F0D-4848-B5E7-385C561B1CAF}" type="pres">
      <dgm:prSet presAssocID="{B6D9DE15-697B-42C2-B6A1-CE31260EED93}" presName="rect4ParTx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7CDC5-07BC-4BB0-8423-560DC1765CC7}" type="pres">
      <dgm:prSet presAssocID="{B6D9DE15-697B-42C2-B6A1-CE31260EED93}" presName="rect4ChTx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59DF6-42BC-4F2A-A2EE-3DDD41C0DFFC}" type="pres">
      <dgm:prSet presAssocID="{244CE93D-3CE9-480A-BC40-D5795AE4CC61}" presName="rect5ParTx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294B6F-3E86-4762-A6AF-9684AF197D8A}" type="pres">
      <dgm:prSet presAssocID="{244CE93D-3CE9-480A-BC40-D5795AE4CC61}" presName="rect5ChTx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47F768-2844-4B28-8DF8-219FC0A5E0C1}" type="presOf" srcId="{EE62A4F6-4AC4-435B-990E-81A71CE8CAC7}" destId="{93C9BBE5-9645-4B29-A35B-C97E86F1038F}" srcOrd="0" destOrd="0" presId="urn:microsoft.com/office/officeart/2005/8/layout/target3"/>
    <dgm:cxn modelId="{E555CFC0-456A-41C0-853C-A5C184B6F026}" srcId="{244CE93D-3CE9-480A-BC40-D5795AE4CC61}" destId="{FCDCB472-5D0D-441E-9A63-91F48E5C3B9A}" srcOrd="0" destOrd="0" parTransId="{F183F53E-B9E4-483E-BB59-E567579A1D20}" sibTransId="{88085470-E458-46BB-9028-8CC37AAF17EF}"/>
    <dgm:cxn modelId="{73C46086-CBA7-4A07-889F-15AA4D3867F3}" type="presOf" srcId="{42D71409-67F9-455C-8C6D-716D284AAA6B}" destId="{C13A1528-7F70-482B-8A0C-E6B655C19F3A}" srcOrd="1" destOrd="0" presId="urn:microsoft.com/office/officeart/2005/8/layout/target3"/>
    <dgm:cxn modelId="{8ED196F6-6553-443C-AAB2-40F72E795577}" srcId="{EE62A4F6-4AC4-435B-990E-81A71CE8CAC7}" destId="{DDCF078C-D429-4F3D-A86A-601C37333F0E}" srcOrd="0" destOrd="0" parTransId="{1882E0FC-22B0-4EC0-AFEA-6913C3E42D04}" sibTransId="{E265BFA4-891C-408C-98FC-08B80CC170BD}"/>
    <dgm:cxn modelId="{B5F5D920-58DA-4319-B722-459F0272BA88}" type="presOf" srcId="{B6D9DE15-697B-42C2-B6A1-CE31260EED93}" destId="{6E4B3689-04A0-4A26-902D-D0B968B70BB6}" srcOrd="0" destOrd="0" presId="urn:microsoft.com/office/officeart/2005/8/layout/target3"/>
    <dgm:cxn modelId="{40513FB0-F94C-499F-9A0B-9E0341D0A0C2}" srcId="{B9C32B05-62EA-407A-B21C-2310C7945705}" destId="{B6D9DE15-697B-42C2-B6A1-CE31260EED93}" srcOrd="3" destOrd="0" parTransId="{EAC9FC21-5112-4CCF-8070-06ED15ED24ED}" sibTransId="{B605B681-1ACB-4650-8600-F9223ABDDC16}"/>
    <dgm:cxn modelId="{F5E63DE7-E621-486A-821D-56723B2BF235}" srcId="{EE62A4F6-4AC4-435B-990E-81A71CE8CAC7}" destId="{D416A02A-0A88-4E36-B734-A21335A8DD2D}" srcOrd="1" destOrd="0" parTransId="{FC806BFF-490C-4885-AC46-7E363DD85082}" sibTransId="{D3B5DA4F-29AB-46CB-9796-98FE9606C128}"/>
    <dgm:cxn modelId="{3998708E-3FE4-4B0D-A651-43777704E341}" type="presOf" srcId="{D96BD766-7A45-44C2-B6DC-068AE128BF44}" destId="{4C87CDC5-07BC-4BB0-8423-560DC1765CC7}" srcOrd="0" destOrd="1" presId="urn:microsoft.com/office/officeart/2005/8/layout/target3"/>
    <dgm:cxn modelId="{B2B98A5F-F885-4614-9A42-7A4773286678}" type="presOf" srcId="{244CE93D-3CE9-480A-BC40-D5795AE4CC61}" destId="{92B59DF6-42BC-4F2A-A2EE-3DDD41C0DFFC}" srcOrd="1" destOrd="0" presId="urn:microsoft.com/office/officeart/2005/8/layout/target3"/>
    <dgm:cxn modelId="{C8B436FC-B783-46B4-A145-3B3B3DD3B3F9}" srcId="{B6D9DE15-697B-42C2-B6A1-CE31260EED93}" destId="{0175455E-C54B-45D4-9F64-0589EB6B3316}" srcOrd="0" destOrd="0" parTransId="{88BD4BDB-1D85-4113-AFEC-21431AF63D5F}" sibTransId="{814ADA3B-AA89-4AB7-868E-C824585A3ABB}"/>
    <dgm:cxn modelId="{97A734BE-11DB-48DE-98D2-97148827FFB0}" type="presOf" srcId="{B6D9DE15-697B-42C2-B6A1-CE31260EED93}" destId="{FAB63272-1F0D-4848-B5E7-385C561B1CAF}" srcOrd="1" destOrd="0" presId="urn:microsoft.com/office/officeart/2005/8/layout/target3"/>
    <dgm:cxn modelId="{58AD7EEF-D408-406B-87EE-4691D4C30668}" srcId="{42D71409-67F9-455C-8C6D-716D284AAA6B}" destId="{8EA7219F-BDB2-48EB-9EEB-3133522D132E}" srcOrd="0" destOrd="0" parTransId="{3EE8403A-CB7C-4815-85BD-AEBCAEB71B37}" sibTransId="{C94B7947-85DC-4B21-BB99-DF8438356F98}"/>
    <dgm:cxn modelId="{A631464E-1D62-43FB-A1DE-96BB8BB2A52C}" type="presOf" srcId="{FCDCB472-5D0D-441E-9A63-91F48E5C3B9A}" destId="{E4294B6F-3E86-4762-A6AF-9684AF197D8A}" srcOrd="0" destOrd="0" presId="urn:microsoft.com/office/officeart/2005/8/layout/target3"/>
    <dgm:cxn modelId="{2DC24386-BC50-4BAB-8571-16CB10C2603C}" srcId="{F66099B6-DBBD-4AB0-82D2-877B80F846F7}" destId="{6CF284C3-4A70-4432-8F33-E75A802B3330}" srcOrd="0" destOrd="0" parTransId="{044831E6-2FC9-4DDA-81FB-5FA418568D07}" sibTransId="{CD50B82D-84BB-4747-B282-ABB339EBA294}"/>
    <dgm:cxn modelId="{6EC86E27-EC35-45CA-93C3-4C712B581CB1}" type="presOf" srcId="{3AF880A5-0F00-4315-A5DF-1FE656798601}" destId="{5760DB46-F688-4C11-9049-DBF4A9A7A3C6}" srcOrd="0" destOrd="1" presId="urn:microsoft.com/office/officeart/2005/8/layout/target3"/>
    <dgm:cxn modelId="{BC910C61-D6EF-4F01-BD12-BAC0DF60C0B1}" srcId="{244CE93D-3CE9-480A-BC40-D5795AE4CC61}" destId="{CBD3BD06-5B52-457B-A709-959D97EA9FE5}" srcOrd="1" destOrd="0" parTransId="{BCA8D018-4FBF-4EC0-A8A7-2E733ECB7259}" sibTransId="{32702446-735B-4332-BAF3-71D165AF690E}"/>
    <dgm:cxn modelId="{99B3716C-66C9-40FD-9C0E-9D2521D390B5}" type="presOf" srcId="{EE62A4F6-4AC4-435B-990E-81A71CE8CAC7}" destId="{D469EE68-7E65-450B-B3C6-270417567A8D}" srcOrd="1" destOrd="0" presId="urn:microsoft.com/office/officeart/2005/8/layout/target3"/>
    <dgm:cxn modelId="{B4F3EA32-CE64-4A92-9BAE-BC57E5392B05}" srcId="{B9C32B05-62EA-407A-B21C-2310C7945705}" destId="{F66099B6-DBBD-4AB0-82D2-877B80F846F7}" srcOrd="1" destOrd="0" parTransId="{B09C8BFB-F41C-4AC4-AB94-F216E3081C2D}" sibTransId="{BC531B32-9B0E-482E-BF91-65C61F17168D}"/>
    <dgm:cxn modelId="{A8DB1F9F-8C0D-44C6-B0CF-E185E4743C27}" srcId="{B6D9DE15-697B-42C2-B6A1-CE31260EED93}" destId="{D96BD766-7A45-44C2-B6DC-068AE128BF44}" srcOrd="1" destOrd="0" parTransId="{1723986A-39AC-4737-B675-843E1268E3F0}" sibTransId="{053D2587-FEB8-41DF-8458-0B353CDF3513}"/>
    <dgm:cxn modelId="{0B065579-A8A1-4FE7-94A4-A01B155708D6}" type="presOf" srcId="{F66099B6-DBBD-4AB0-82D2-877B80F846F7}" destId="{3DB43471-1BEC-47B6-A70B-E79F6A4A71F4}" srcOrd="1" destOrd="0" presId="urn:microsoft.com/office/officeart/2005/8/layout/target3"/>
    <dgm:cxn modelId="{1DE64501-E726-442A-AAD5-9006BD3648A4}" type="presOf" srcId="{42D71409-67F9-455C-8C6D-716D284AAA6B}" destId="{E04A4F5D-A64A-42EB-B610-077ADB6ACA60}" srcOrd="0" destOrd="0" presId="urn:microsoft.com/office/officeart/2005/8/layout/target3"/>
    <dgm:cxn modelId="{365751F0-7975-4B3F-BC7E-92D3D354C5D3}" type="presOf" srcId="{244CE93D-3CE9-480A-BC40-D5795AE4CC61}" destId="{60F51462-F5B7-4261-AA87-13310611FF49}" srcOrd="0" destOrd="0" presId="urn:microsoft.com/office/officeart/2005/8/layout/target3"/>
    <dgm:cxn modelId="{385073B1-C883-49D2-87A5-2B208636B132}" type="presOf" srcId="{B9C32B05-62EA-407A-B21C-2310C7945705}" destId="{91AB1B4A-28B4-4D1D-8B6A-CE06ACE58E36}" srcOrd="0" destOrd="0" presId="urn:microsoft.com/office/officeart/2005/8/layout/target3"/>
    <dgm:cxn modelId="{24F8CBE2-5003-4E69-A772-6B98F2B05181}" srcId="{42D71409-67F9-455C-8C6D-716D284AAA6B}" destId="{3AF880A5-0F00-4315-A5DF-1FE656798601}" srcOrd="1" destOrd="0" parTransId="{A13BB1F9-5857-4B43-8BF5-6589AA2CB759}" sibTransId="{C198C41D-2640-4669-83ED-E0CD35701C8E}"/>
    <dgm:cxn modelId="{2AA9C11F-1F1D-428E-801A-47EAA766C99D}" srcId="{B9C32B05-62EA-407A-B21C-2310C7945705}" destId="{42D71409-67F9-455C-8C6D-716D284AAA6B}" srcOrd="0" destOrd="0" parTransId="{51680ED1-AF6E-4B28-AE94-92B0EFB0DF7D}" sibTransId="{478B7D3C-9FB4-4BC6-90AC-49960560DECD}"/>
    <dgm:cxn modelId="{3A2CECA6-0C5B-46BB-B7C6-7D37E9D210BD}" srcId="{B9C32B05-62EA-407A-B21C-2310C7945705}" destId="{EE62A4F6-4AC4-435B-990E-81A71CE8CAC7}" srcOrd="2" destOrd="0" parTransId="{F287B947-7343-4FA2-B288-B23A59FFAE31}" sibTransId="{389F9A93-0231-4877-8C41-5D5B8DD7AAC0}"/>
    <dgm:cxn modelId="{F23A760E-2C7F-41D9-A028-E001D77839EF}" type="presOf" srcId="{BE788BF5-FE9F-4C7D-A1CD-9232D7860179}" destId="{AAF2A3CC-A7B8-43CD-A017-764FE45E5872}" srcOrd="0" destOrd="1" presId="urn:microsoft.com/office/officeart/2005/8/layout/target3"/>
    <dgm:cxn modelId="{13B69531-971F-462A-929D-4444D4D4C985}" type="presOf" srcId="{CBD3BD06-5B52-457B-A709-959D97EA9FE5}" destId="{E4294B6F-3E86-4762-A6AF-9684AF197D8A}" srcOrd="0" destOrd="1" presId="urn:microsoft.com/office/officeart/2005/8/layout/target3"/>
    <dgm:cxn modelId="{D4B312A1-6947-4FA0-BD29-F1D7D5950D6E}" type="presOf" srcId="{8EA7219F-BDB2-48EB-9EEB-3133522D132E}" destId="{5760DB46-F688-4C11-9049-DBF4A9A7A3C6}" srcOrd="0" destOrd="0" presId="urn:microsoft.com/office/officeart/2005/8/layout/target3"/>
    <dgm:cxn modelId="{09F649D5-2231-4BDF-BE2B-686C6A89699D}" type="presOf" srcId="{0175455E-C54B-45D4-9F64-0589EB6B3316}" destId="{4C87CDC5-07BC-4BB0-8423-560DC1765CC7}" srcOrd="0" destOrd="0" presId="urn:microsoft.com/office/officeart/2005/8/layout/target3"/>
    <dgm:cxn modelId="{51BB45A1-F5B3-4E65-9120-0593890DB887}" type="presOf" srcId="{DDCF078C-D429-4F3D-A86A-601C37333F0E}" destId="{88C569DA-1917-4270-A7BD-A498EC8AB1EB}" srcOrd="0" destOrd="0" presId="urn:microsoft.com/office/officeart/2005/8/layout/target3"/>
    <dgm:cxn modelId="{98C64886-18B0-48C8-8EE3-DAD18A23AFC6}" type="presOf" srcId="{F66099B6-DBBD-4AB0-82D2-877B80F846F7}" destId="{E6770C32-2856-458A-9D0D-F607BD8A9A59}" srcOrd="0" destOrd="0" presId="urn:microsoft.com/office/officeart/2005/8/layout/target3"/>
    <dgm:cxn modelId="{829D4CFF-1A96-42DB-A04A-2D28D185C05F}" type="presOf" srcId="{D416A02A-0A88-4E36-B734-A21335A8DD2D}" destId="{88C569DA-1917-4270-A7BD-A498EC8AB1EB}" srcOrd="0" destOrd="1" presId="urn:microsoft.com/office/officeart/2005/8/layout/target3"/>
    <dgm:cxn modelId="{746C65D4-0A32-4610-8B9B-A01592BB40A3}" srcId="{B9C32B05-62EA-407A-B21C-2310C7945705}" destId="{244CE93D-3CE9-480A-BC40-D5795AE4CC61}" srcOrd="4" destOrd="0" parTransId="{B26CFE49-55EC-4B92-8D65-F00D6B48420B}" sibTransId="{AA2C577D-A278-4959-857E-CDA154440386}"/>
    <dgm:cxn modelId="{CF56D1BD-8FA5-45DE-84E0-A88DF428E2F8}" type="presOf" srcId="{6CF284C3-4A70-4432-8F33-E75A802B3330}" destId="{AAF2A3CC-A7B8-43CD-A017-764FE45E5872}" srcOrd="0" destOrd="0" presId="urn:microsoft.com/office/officeart/2005/8/layout/target3"/>
    <dgm:cxn modelId="{35013F34-57BC-4E3C-A003-07C0E49926DB}" srcId="{F66099B6-DBBD-4AB0-82D2-877B80F846F7}" destId="{BE788BF5-FE9F-4C7D-A1CD-9232D7860179}" srcOrd="1" destOrd="0" parTransId="{963A52CB-C772-45F2-8A30-8ABA6B14D3CE}" sibTransId="{88191C5E-55BA-42F2-B842-FC86CBBADC0F}"/>
    <dgm:cxn modelId="{B0880C89-1DA7-4633-A42D-BEB2412479DD}" type="presParOf" srcId="{91AB1B4A-28B4-4D1D-8B6A-CE06ACE58E36}" destId="{0CA6C6B5-E4CD-4CDE-A18E-79FB58BCE220}" srcOrd="0" destOrd="0" presId="urn:microsoft.com/office/officeart/2005/8/layout/target3"/>
    <dgm:cxn modelId="{34B1EC7A-FA0A-4820-94F1-B9EF245EB0FF}" type="presParOf" srcId="{91AB1B4A-28B4-4D1D-8B6A-CE06ACE58E36}" destId="{2186F3BF-3A85-4DE5-91B0-12275641BF06}" srcOrd="1" destOrd="0" presId="urn:microsoft.com/office/officeart/2005/8/layout/target3"/>
    <dgm:cxn modelId="{823A53A9-E382-413C-A5BF-953E7440FAC0}" type="presParOf" srcId="{91AB1B4A-28B4-4D1D-8B6A-CE06ACE58E36}" destId="{E04A4F5D-A64A-42EB-B610-077ADB6ACA60}" srcOrd="2" destOrd="0" presId="urn:microsoft.com/office/officeart/2005/8/layout/target3"/>
    <dgm:cxn modelId="{B02FD09D-B49D-421C-B872-F74B2B5FC809}" type="presParOf" srcId="{91AB1B4A-28B4-4D1D-8B6A-CE06ACE58E36}" destId="{911430FD-E2E5-4678-915C-9C13FE2BFFE5}" srcOrd="3" destOrd="0" presId="urn:microsoft.com/office/officeart/2005/8/layout/target3"/>
    <dgm:cxn modelId="{50D45C02-D1D0-43BA-A6E1-04DF17DED298}" type="presParOf" srcId="{91AB1B4A-28B4-4D1D-8B6A-CE06ACE58E36}" destId="{7314420A-A6E1-4266-B292-B7F6BE1D8400}" srcOrd="4" destOrd="0" presId="urn:microsoft.com/office/officeart/2005/8/layout/target3"/>
    <dgm:cxn modelId="{F9FDE82C-220C-4AF9-A414-E391EC453CD6}" type="presParOf" srcId="{91AB1B4A-28B4-4D1D-8B6A-CE06ACE58E36}" destId="{E6770C32-2856-458A-9D0D-F607BD8A9A59}" srcOrd="5" destOrd="0" presId="urn:microsoft.com/office/officeart/2005/8/layout/target3"/>
    <dgm:cxn modelId="{C6EFA0D1-94B6-482B-8AAC-09C1AA37DF88}" type="presParOf" srcId="{91AB1B4A-28B4-4D1D-8B6A-CE06ACE58E36}" destId="{D4005003-802D-417A-B273-4484069B96DA}" srcOrd="6" destOrd="0" presId="urn:microsoft.com/office/officeart/2005/8/layout/target3"/>
    <dgm:cxn modelId="{67560B86-45F0-4A8A-A2DA-096C20AA081E}" type="presParOf" srcId="{91AB1B4A-28B4-4D1D-8B6A-CE06ACE58E36}" destId="{00630903-3DE8-4966-9F1B-AAF9254A79D1}" srcOrd="7" destOrd="0" presId="urn:microsoft.com/office/officeart/2005/8/layout/target3"/>
    <dgm:cxn modelId="{8F08FFC8-C6BE-435D-B309-8BF8F8E917CE}" type="presParOf" srcId="{91AB1B4A-28B4-4D1D-8B6A-CE06ACE58E36}" destId="{93C9BBE5-9645-4B29-A35B-C97E86F1038F}" srcOrd="8" destOrd="0" presId="urn:microsoft.com/office/officeart/2005/8/layout/target3"/>
    <dgm:cxn modelId="{2669BED9-67FF-4166-A395-94A5A5FB7FD3}" type="presParOf" srcId="{91AB1B4A-28B4-4D1D-8B6A-CE06ACE58E36}" destId="{487873CD-1241-4BC6-ABCB-C5CEF9F5DA57}" srcOrd="9" destOrd="0" presId="urn:microsoft.com/office/officeart/2005/8/layout/target3"/>
    <dgm:cxn modelId="{52572ECC-2766-4E59-9C5D-BEE6987F8834}" type="presParOf" srcId="{91AB1B4A-28B4-4D1D-8B6A-CE06ACE58E36}" destId="{770B4A70-2FCB-470A-829B-D19D1879D6D1}" srcOrd="10" destOrd="0" presId="urn:microsoft.com/office/officeart/2005/8/layout/target3"/>
    <dgm:cxn modelId="{7CF6E7D2-50C7-469E-9EC9-E8EA6382FB28}" type="presParOf" srcId="{91AB1B4A-28B4-4D1D-8B6A-CE06ACE58E36}" destId="{6E4B3689-04A0-4A26-902D-D0B968B70BB6}" srcOrd="11" destOrd="0" presId="urn:microsoft.com/office/officeart/2005/8/layout/target3"/>
    <dgm:cxn modelId="{4D9C463E-E7D6-40FA-BDB3-45DB6029B773}" type="presParOf" srcId="{91AB1B4A-28B4-4D1D-8B6A-CE06ACE58E36}" destId="{18919734-5A95-43EA-AB91-99C014C6F3B9}" srcOrd="12" destOrd="0" presId="urn:microsoft.com/office/officeart/2005/8/layout/target3"/>
    <dgm:cxn modelId="{B4034B07-FE31-4373-B904-F770ADD826C0}" type="presParOf" srcId="{91AB1B4A-28B4-4D1D-8B6A-CE06ACE58E36}" destId="{EF7F8752-5FA2-42DD-A8A4-0CEE88A5ADFD}" srcOrd="13" destOrd="0" presId="urn:microsoft.com/office/officeart/2005/8/layout/target3"/>
    <dgm:cxn modelId="{85457FF2-EA90-481A-A319-CCEB31579BD1}" type="presParOf" srcId="{91AB1B4A-28B4-4D1D-8B6A-CE06ACE58E36}" destId="{60F51462-F5B7-4261-AA87-13310611FF49}" srcOrd="14" destOrd="0" presId="urn:microsoft.com/office/officeart/2005/8/layout/target3"/>
    <dgm:cxn modelId="{6FDC2A4A-4A11-4087-B4D0-4C6459E59CDD}" type="presParOf" srcId="{91AB1B4A-28B4-4D1D-8B6A-CE06ACE58E36}" destId="{C13A1528-7F70-482B-8A0C-E6B655C19F3A}" srcOrd="15" destOrd="0" presId="urn:microsoft.com/office/officeart/2005/8/layout/target3"/>
    <dgm:cxn modelId="{9E692926-7EDA-4D33-8AA8-031C93C21C22}" type="presParOf" srcId="{91AB1B4A-28B4-4D1D-8B6A-CE06ACE58E36}" destId="{5760DB46-F688-4C11-9049-DBF4A9A7A3C6}" srcOrd="16" destOrd="0" presId="urn:microsoft.com/office/officeart/2005/8/layout/target3"/>
    <dgm:cxn modelId="{78C4F6FC-F2C4-46E4-85B6-38A5CF45B1CE}" type="presParOf" srcId="{91AB1B4A-28B4-4D1D-8B6A-CE06ACE58E36}" destId="{3DB43471-1BEC-47B6-A70B-E79F6A4A71F4}" srcOrd="17" destOrd="0" presId="urn:microsoft.com/office/officeart/2005/8/layout/target3"/>
    <dgm:cxn modelId="{FBDDB441-4FF3-4597-ACFF-FFE6D56BE828}" type="presParOf" srcId="{91AB1B4A-28B4-4D1D-8B6A-CE06ACE58E36}" destId="{AAF2A3CC-A7B8-43CD-A017-764FE45E5872}" srcOrd="18" destOrd="0" presId="urn:microsoft.com/office/officeart/2005/8/layout/target3"/>
    <dgm:cxn modelId="{24392EAA-FAEF-4BBA-9BFF-779B08663D7B}" type="presParOf" srcId="{91AB1B4A-28B4-4D1D-8B6A-CE06ACE58E36}" destId="{D469EE68-7E65-450B-B3C6-270417567A8D}" srcOrd="19" destOrd="0" presId="urn:microsoft.com/office/officeart/2005/8/layout/target3"/>
    <dgm:cxn modelId="{705755A1-5CE8-477C-9D01-5783D5F8E2F3}" type="presParOf" srcId="{91AB1B4A-28B4-4D1D-8B6A-CE06ACE58E36}" destId="{88C569DA-1917-4270-A7BD-A498EC8AB1EB}" srcOrd="20" destOrd="0" presId="urn:microsoft.com/office/officeart/2005/8/layout/target3"/>
    <dgm:cxn modelId="{99364C88-BA5F-4A2C-BD9B-7333524321A3}" type="presParOf" srcId="{91AB1B4A-28B4-4D1D-8B6A-CE06ACE58E36}" destId="{FAB63272-1F0D-4848-B5E7-385C561B1CAF}" srcOrd="21" destOrd="0" presId="urn:microsoft.com/office/officeart/2005/8/layout/target3"/>
    <dgm:cxn modelId="{4AEDA766-618C-44A2-87CB-08D2051CF19A}" type="presParOf" srcId="{91AB1B4A-28B4-4D1D-8B6A-CE06ACE58E36}" destId="{4C87CDC5-07BC-4BB0-8423-560DC1765CC7}" srcOrd="22" destOrd="0" presId="urn:microsoft.com/office/officeart/2005/8/layout/target3"/>
    <dgm:cxn modelId="{BA074965-CEDB-4EF1-A419-3B096A981EF5}" type="presParOf" srcId="{91AB1B4A-28B4-4D1D-8B6A-CE06ACE58E36}" destId="{92B59DF6-42BC-4F2A-A2EE-3DDD41C0DFFC}" srcOrd="23" destOrd="0" presId="urn:microsoft.com/office/officeart/2005/8/layout/target3"/>
    <dgm:cxn modelId="{B78E5F83-AA0C-4017-A050-0347052B52E0}" type="presParOf" srcId="{91AB1B4A-28B4-4D1D-8B6A-CE06ACE58E36}" destId="{E4294B6F-3E86-4762-A6AF-9684AF197D8A}" srcOrd="24" destOrd="0" presId="urn:microsoft.com/office/officeart/2005/8/layout/target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9C32B05-62EA-407A-B21C-2310C7945705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D71409-67F9-455C-8C6D-716D284AAA6B}">
      <dgm:prSet phldrT="[Text]"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51680ED1-AF6E-4B28-AE94-92B0EFB0DF7D}" type="parTrans" cxnId="{2AA9C11F-1F1D-428E-801A-47EAA766C99D}">
      <dgm:prSet/>
      <dgm:spPr/>
      <dgm:t>
        <a:bodyPr/>
        <a:lstStyle/>
        <a:p>
          <a:endParaRPr lang="en-US"/>
        </a:p>
      </dgm:t>
    </dgm:pt>
    <dgm:pt modelId="{478B7D3C-9FB4-4BC6-90AC-49960560DECD}" type="sibTrans" cxnId="{2AA9C11F-1F1D-428E-801A-47EAA766C99D}">
      <dgm:prSet/>
      <dgm:spPr/>
      <dgm:t>
        <a:bodyPr/>
        <a:lstStyle/>
        <a:p>
          <a:endParaRPr lang="en-US"/>
        </a:p>
      </dgm:t>
    </dgm:pt>
    <dgm:pt modelId="{3AF880A5-0F00-4315-A5DF-1FE656798601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A13BB1F9-5857-4B43-8BF5-6589AA2CB759}" type="parTrans" cxnId="{24F8CBE2-5003-4E69-A772-6B98F2B05181}">
      <dgm:prSet/>
      <dgm:spPr/>
      <dgm:t>
        <a:bodyPr/>
        <a:lstStyle/>
        <a:p>
          <a:endParaRPr lang="en-US"/>
        </a:p>
      </dgm:t>
    </dgm:pt>
    <dgm:pt modelId="{C198C41D-2640-4669-83ED-E0CD35701C8E}" type="sibTrans" cxnId="{24F8CBE2-5003-4E69-A772-6B98F2B05181}">
      <dgm:prSet/>
      <dgm:spPr/>
      <dgm:t>
        <a:bodyPr/>
        <a:lstStyle/>
        <a:p>
          <a:endParaRPr lang="en-US"/>
        </a:p>
      </dgm:t>
    </dgm:pt>
    <dgm:pt modelId="{8EA7219F-BDB2-48EB-9EEB-3133522D132E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3EE8403A-CB7C-4815-85BD-AEBCAEB71B37}" type="parTrans" cxnId="{58AD7EEF-D408-406B-87EE-4691D4C30668}">
      <dgm:prSet/>
      <dgm:spPr/>
      <dgm:t>
        <a:bodyPr/>
        <a:lstStyle/>
        <a:p>
          <a:endParaRPr lang="en-US"/>
        </a:p>
      </dgm:t>
    </dgm:pt>
    <dgm:pt modelId="{C94B7947-85DC-4B21-BB99-DF8438356F98}" type="sibTrans" cxnId="{58AD7EEF-D408-406B-87EE-4691D4C30668}">
      <dgm:prSet/>
      <dgm:spPr/>
      <dgm:t>
        <a:bodyPr/>
        <a:lstStyle/>
        <a:p>
          <a:endParaRPr lang="en-US"/>
        </a:p>
      </dgm:t>
    </dgm:pt>
    <dgm:pt modelId="{932A6641-B47E-48FC-963F-311CBB9F360A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BCC541E2-3A60-4FA0-82BC-A407780EE7DB}" type="parTrans" cxnId="{FD0D0812-3766-4422-AB8F-58752BCDBE07}">
      <dgm:prSet/>
      <dgm:spPr/>
      <dgm:t>
        <a:bodyPr/>
        <a:lstStyle/>
        <a:p>
          <a:endParaRPr lang="en-US"/>
        </a:p>
      </dgm:t>
    </dgm:pt>
    <dgm:pt modelId="{0E70FA36-C3C7-4A08-A69A-A16BAA6AE9D9}" type="sibTrans" cxnId="{FD0D0812-3766-4422-AB8F-58752BCDBE07}">
      <dgm:prSet/>
      <dgm:spPr/>
      <dgm:t>
        <a:bodyPr/>
        <a:lstStyle/>
        <a:p>
          <a:endParaRPr lang="en-US"/>
        </a:p>
      </dgm:t>
    </dgm:pt>
    <dgm:pt modelId="{05FECB41-6D4B-45D2-8EBA-87192101F0F0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AA5859CE-1935-428E-8F3A-D00391A9A382}" type="parTrans" cxnId="{E65C054B-9B15-4FA5-9C41-E42B668491E6}">
      <dgm:prSet/>
      <dgm:spPr/>
      <dgm:t>
        <a:bodyPr/>
        <a:lstStyle/>
        <a:p>
          <a:endParaRPr lang="en-US"/>
        </a:p>
      </dgm:t>
    </dgm:pt>
    <dgm:pt modelId="{C5D3D9B1-03B8-4AB8-AB31-9E49A99D6797}" type="sibTrans" cxnId="{E65C054B-9B15-4FA5-9C41-E42B668491E6}">
      <dgm:prSet/>
      <dgm:spPr/>
      <dgm:t>
        <a:bodyPr/>
        <a:lstStyle/>
        <a:p>
          <a:endParaRPr lang="en-US"/>
        </a:p>
      </dgm:t>
    </dgm:pt>
    <dgm:pt modelId="{0A0E61DB-8A10-4B79-92D2-5500D5AEF449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1441988F-AAA1-489E-9170-F8F553C17D69}" type="parTrans" cxnId="{E82059C4-2D23-4B7D-B1A6-48C9187CD97C}">
      <dgm:prSet/>
      <dgm:spPr/>
      <dgm:t>
        <a:bodyPr/>
        <a:lstStyle/>
        <a:p>
          <a:endParaRPr lang="en-US"/>
        </a:p>
      </dgm:t>
    </dgm:pt>
    <dgm:pt modelId="{E2296C67-3533-41D6-AE9D-C2B4E4E8558A}" type="sibTrans" cxnId="{E82059C4-2D23-4B7D-B1A6-48C9187CD97C}">
      <dgm:prSet/>
      <dgm:spPr/>
      <dgm:t>
        <a:bodyPr/>
        <a:lstStyle/>
        <a:p>
          <a:endParaRPr lang="en-US"/>
        </a:p>
      </dgm:t>
    </dgm:pt>
    <dgm:pt modelId="{F157024A-F325-4B04-876C-7631430CD8B8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084F8FD6-CAC7-4D0E-8D6F-34C953D0A8B5}" type="parTrans" cxnId="{A48A2D33-4A47-4517-A7A4-26878B511DD4}">
      <dgm:prSet/>
      <dgm:spPr/>
      <dgm:t>
        <a:bodyPr/>
        <a:lstStyle/>
        <a:p>
          <a:endParaRPr lang="en-US"/>
        </a:p>
      </dgm:t>
    </dgm:pt>
    <dgm:pt modelId="{C5411E0A-9D82-4429-8DDC-A5ECA6FFA10D}" type="sibTrans" cxnId="{A48A2D33-4A47-4517-A7A4-26878B511DD4}">
      <dgm:prSet/>
      <dgm:spPr/>
      <dgm:t>
        <a:bodyPr/>
        <a:lstStyle/>
        <a:p>
          <a:endParaRPr lang="en-US"/>
        </a:p>
      </dgm:t>
    </dgm:pt>
    <dgm:pt modelId="{92EAAF9D-406D-4A83-A1B3-E4019C316DEE}">
      <dgm:prSet phldrT="[Text]"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DEF65E7B-BC34-480F-A040-F42666815C1D}" type="parTrans" cxnId="{FFF74E03-31D9-41FB-924C-F3DCDBF13372}">
      <dgm:prSet/>
      <dgm:spPr/>
      <dgm:t>
        <a:bodyPr/>
        <a:lstStyle/>
        <a:p>
          <a:endParaRPr lang="en-US"/>
        </a:p>
      </dgm:t>
    </dgm:pt>
    <dgm:pt modelId="{80C1EE3C-3C68-4AD8-B7EB-77C6DF1FAE50}" type="sibTrans" cxnId="{FFF74E03-31D9-41FB-924C-F3DCDBF13372}">
      <dgm:prSet/>
      <dgm:spPr/>
      <dgm:t>
        <a:bodyPr/>
        <a:lstStyle/>
        <a:p>
          <a:endParaRPr lang="en-US"/>
        </a:p>
      </dgm:t>
    </dgm:pt>
    <dgm:pt modelId="{E9DC6309-1F3E-4732-B8F9-E9085E92DE76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E90F1B8E-6B71-4280-BE05-510DFB1C265F}" type="parTrans" cxnId="{D2163E67-B748-42A8-A2FD-EA9514D0797B}">
      <dgm:prSet/>
      <dgm:spPr/>
      <dgm:t>
        <a:bodyPr/>
        <a:lstStyle/>
        <a:p>
          <a:endParaRPr lang="en-US"/>
        </a:p>
      </dgm:t>
    </dgm:pt>
    <dgm:pt modelId="{BBE3F466-F8D1-4F3E-887E-3141FE4F338A}" type="sibTrans" cxnId="{D2163E67-B748-42A8-A2FD-EA9514D0797B}">
      <dgm:prSet/>
      <dgm:spPr/>
      <dgm:t>
        <a:bodyPr/>
        <a:lstStyle/>
        <a:p>
          <a:endParaRPr lang="en-US"/>
        </a:p>
      </dgm:t>
    </dgm:pt>
    <dgm:pt modelId="{6C17751E-3E77-40D5-BBDC-217D03D6A5D6}">
      <dgm:prSet phldrT="[Text]"/>
      <dgm:spPr/>
      <dgm:t>
        <a:bodyPr/>
        <a:lstStyle/>
        <a:p>
          <a:r>
            <a:rPr lang="en-US" dirty="0" smtClean="0"/>
            <a:t>Some </a:t>
          </a:r>
          <a:r>
            <a:rPr lang="en-US" smtClean="0"/>
            <a:t>text here</a:t>
          </a:r>
          <a:endParaRPr lang="en-US" dirty="0"/>
        </a:p>
      </dgm:t>
    </dgm:pt>
    <dgm:pt modelId="{20C1C4A7-3249-4E41-931C-382334D76A8A}" type="parTrans" cxnId="{979F88DE-6840-4ED6-A89C-EE33A6613B66}">
      <dgm:prSet/>
      <dgm:spPr/>
      <dgm:t>
        <a:bodyPr/>
        <a:lstStyle/>
        <a:p>
          <a:endParaRPr lang="en-US"/>
        </a:p>
      </dgm:t>
    </dgm:pt>
    <dgm:pt modelId="{09692328-A8DA-4962-9855-5272FB8D6EFE}" type="sibTrans" cxnId="{979F88DE-6840-4ED6-A89C-EE33A6613B66}">
      <dgm:prSet/>
      <dgm:spPr/>
      <dgm:t>
        <a:bodyPr/>
        <a:lstStyle/>
        <a:p>
          <a:endParaRPr lang="en-US"/>
        </a:p>
      </dgm:t>
    </dgm:pt>
    <dgm:pt modelId="{DF9E8A9A-9996-4F95-89B7-1625679B127D}" type="pres">
      <dgm:prSet presAssocID="{B9C32B05-62EA-407A-B21C-2310C7945705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552443-0AF3-4724-923E-F91E1BEEC543}" type="pres">
      <dgm:prSet presAssocID="{B9C32B05-62EA-407A-B21C-2310C7945705}" presName="dummyMaxCanvas" presStyleCnt="0"/>
      <dgm:spPr/>
    </dgm:pt>
    <dgm:pt modelId="{0810A15B-4F0A-4004-8D26-387854254FB8}" type="pres">
      <dgm:prSet presAssocID="{B9C32B05-62EA-407A-B21C-2310C7945705}" presName="parentComposite" presStyleCnt="0"/>
      <dgm:spPr/>
    </dgm:pt>
    <dgm:pt modelId="{42A6B6C5-2F91-4AA3-AD72-C88797EBA9D8}" type="pres">
      <dgm:prSet presAssocID="{B9C32B05-62EA-407A-B21C-2310C7945705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68B9AEA3-651E-45F7-B524-B62417AB45B8}" type="pres">
      <dgm:prSet presAssocID="{B9C32B05-62EA-407A-B21C-2310C7945705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836B800C-BC2C-45E7-91DD-FFA96B4C8D9D}" type="pres">
      <dgm:prSet presAssocID="{B9C32B05-62EA-407A-B21C-2310C7945705}" presName="childrenComposite" presStyleCnt="0"/>
      <dgm:spPr/>
    </dgm:pt>
    <dgm:pt modelId="{7600A98A-4575-454B-ADDA-69A247D04BE2}" type="pres">
      <dgm:prSet presAssocID="{B9C32B05-62EA-407A-B21C-2310C7945705}" presName="dummyMaxCanvas_ChildArea" presStyleCnt="0"/>
      <dgm:spPr/>
    </dgm:pt>
    <dgm:pt modelId="{E88C23D7-98F7-4B7C-A4DF-21EB79FC9042}" type="pres">
      <dgm:prSet presAssocID="{B9C32B05-62EA-407A-B21C-2310C7945705}" presName="fulcrum" presStyleLbl="alignAccFollowNode1" presStyleIdx="2" presStyleCnt="4"/>
      <dgm:spPr/>
    </dgm:pt>
    <dgm:pt modelId="{FC8F9F9F-DA5E-43BD-AB36-A62EB1A7B664}" type="pres">
      <dgm:prSet presAssocID="{B9C32B05-62EA-407A-B21C-2310C7945705}" presName="balance_32" presStyleLbl="alignAccFollowNode1" presStyleIdx="3" presStyleCnt="4">
        <dgm:presLayoutVars>
          <dgm:bulletEnabled val="1"/>
        </dgm:presLayoutVars>
      </dgm:prSet>
      <dgm:spPr/>
    </dgm:pt>
    <dgm:pt modelId="{A8973AF2-B470-4C3A-83CF-C286188F8E4F}" type="pres">
      <dgm:prSet presAssocID="{B9C32B05-62EA-407A-B21C-2310C7945705}" presName="left_32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4BBFD-16B8-4977-852B-3EA5465DC8D3}" type="pres">
      <dgm:prSet presAssocID="{B9C32B05-62EA-407A-B21C-2310C7945705}" presName="left_32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5E9B96-365F-46F8-BA7D-A94DDADD6547}" type="pres">
      <dgm:prSet presAssocID="{B9C32B05-62EA-407A-B21C-2310C7945705}" presName="left_32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BD3779-C701-46CD-B6C9-A799D30E561D}" type="pres">
      <dgm:prSet presAssocID="{B9C32B05-62EA-407A-B21C-2310C7945705}" presName="right_32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96A1E-8BB3-48CC-A72F-39D53F58E8D9}" type="pres">
      <dgm:prSet presAssocID="{B9C32B05-62EA-407A-B21C-2310C7945705}" presName="right_32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C623BF-B6C9-4D10-86A8-E1197E96C848}" type="presOf" srcId="{6C17751E-3E77-40D5-BBDC-217D03D6A5D6}" destId="{50596A1E-8BB3-48CC-A72F-39D53F58E8D9}" srcOrd="0" destOrd="0" presId="urn:microsoft.com/office/officeart/2005/8/layout/balance1"/>
    <dgm:cxn modelId="{9E4F3A22-1915-4833-8C50-5E35E7398267}" type="presOf" srcId="{932A6641-B47E-48FC-963F-311CBB9F360A}" destId="{8D5E9B96-365F-46F8-BA7D-A94DDADD6547}" srcOrd="0" destOrd="0" presId="urn:microsoft.com/office/officeart/2005/8/layout/balance1"/>
    <dgm:cxn modelId="{10458DDE-CE05-4411-B6CF-E9B12AE0D258}" type="presOf" srcId="{05FECB41-6D4B-45D2-8EBA-87192101F0F0}" destId="{A8973AF2-B470-4C3A-83CF-C286188F8E4F}" srcOrd="0" destOrd="2" presId="urn:microsoft.com/office/officeart/2005/8/layout/balance1"/>
    <dgm:cxn modelId="{24F8CBE2-5003-4E69-A772-6B98F2B05181}" srcId="{42D71409-67F9-455C-8C6D-716D284AAA6B}" destId="{3AF880A5-0F00-4315-A5DF-1FE656798601}" srcOrd="1" destOrd="0" parTransId="{A13BB1F9-5857-4B43-8BF5-6589AA2CB759}" sibTransId="{C198C41D-2640-4669-83ED-E0CD35701C8E}"/>
    <dgm:cxn modelId="{FD0D0812-3766-4422-AB8F-58752BCDBE07}" srcId="{42D71409-67F9-455C-8C6D-716D284AAA6B}" destId="{932A6641-B47E-48FC-963F-311CBB9F360A}" srcOrd="2" destOrd="0" parTransId="{BCC541E2-3A60-4FA0-82BC-A407780EE7DB}" sibTransId="{0E70FA36-C3C7-4A08-A69A-A16BAA6AE9D9}"/>
    <dgm:cxn modelId="{E82059C4-2D23-4B7D-B1A6-48C9187CD97C}" srcId="{8EA7219F-BDB2-48EB-9EEB-3133522D132E}" destId="{0A0E61DB-8A10-4B79-92D2-5500D5AEF449}" srcOrd="0" destOrd="0" parTransId="{1441988F-AAA1-489E-9170-F8F553C17D69}" sibTransId="{E2296C67-3533-41D6-AE9D-C2B4E4E8558A}"/>
    <dgm:cxn modelId="{406850DF-4A00-4616-A3AE-11B20D9E76D0}" type="presOf" srcId="{92EAAF9D-406D-4A83-A1B3-E4019C316DEE}" destId="{68B9AEA3-651E-45F7-B524-B62417AB45B8}" srcOrd="0" destOrd="0" presId="urn:microsoft.com/office/officeart/2005/8/layout/balance1"/>
    <dgm:cxn modelId="{2D79CA4C-6D82-4EA4-A310-EC3A9CE16ECE}" type="presOf" srcId="{F157024A-F325-4B04-876C-7631430CD8B8}" destId="{8D5E9B96-365F-46F8-BA7D-A94DDADD6547}" srcOrd="0" destOrd="1" presId="urn:microsoft.com/office/officeart/2005/8/layout/balance1"/>
    <dgm:cxn modelId="{1388A09B-B0A6-4D21-8607-5DD9FBA0DFC1}" type="presOf" srcId="{8EA7219F-BDB2-48EB-9EEB-3133522D132E}" destId="{A8973AF2-B470-4C3A-83CF-C286188F8E4F}" srcOrd="0" destOrd="0" presId="urn:microsoft.com/office/officeart/2005/8/layout/balance1"/>
    <dgm:cxn modelId="{E65C054B-9B15-4FA5-9C41-E42B668491E6}" srcId="{8EA7219F-BDB2-48EB-9EEB-3133522D132E}" destId="{05FECB41-6D4B-45D2-8EBA-87192101F0F0}" srcOrd="1" destOrd="0" parTransId="{AA5859CE-1935-428E-8F3A-D00391A9A382}" sibTransId="{C5D3D9B1-03B8-4AB8-AB31-9E49A99D6797}"/>
    <dgm:cxn modelId="{B0CF982A-CD75-4A73-A644-273D9D765632}" type="presOf" srcId="{3AF880A5-0F00-4315-A5DF-1FE656798601}" destId="{82B4BBFD-16B8-4977-852B-3EA5465DC8D3}" srcOrd="0" destOrd="0" presId="urn:microsoft.com/office/officeart/2005/8/layout/balance1"/>
    <dgm:cxn modelId="{58AD7EEF-D408-406B-87EE-4691D4C30668}" srcId="{42D71409-67F9-455C-8C6D-716D284AAA6B}" destId="{8EA7219F-BDB2-48EB-9EEB-3133522D132E}" srcOrd="0" destOrd="0" parTransId="{3EE8403A-CB7C-4815-85BD-AEBCAEB71B37}" sibTransId="{C94B7947-85DC-4B21-BB99-DF8438356F98}"/>
    <dgm:cxn modelId="{A48A2D33-4A47-4517-A7A4-26878B511DD4}" srcId="{932A6641-B47E-48FC-963F-311CBB9F360A}" destId="{F157024A-F325-4B04-876C-7631430CD8B8}" srcOrd="0" destOrd="0" parTransId="{084F8FD6-CAC7-4D0E-8D6F-34C953D0A8B5}" sibTransId="{C5411E0A-9D82-4429-8DDC-A5ECA6FFA10D}"/>
    <dgm:cxn modelId="{881987CB-4B41-4F8A-B5F9-8CD3B359FF0C}" type="presOf" srcId="{0A0E61DB-8A10-4B79-92D2-5500D5AEF449}" destId="{A8973AF2-B470-4C3A-83CF-C286188F8E4F}" srcOrd="0" destOrd="1" presId="urn:microsoft.com/office/officeart/2005/8/layout/balance1"/>
    <dgm:cxn modelId="{D2163E67-B748-42A8-A2FD-EA9514D0797B}" srcId="{92EAAF9D-406D-4A83-A1B3-E4019C316DEE}" destId="{E9DC6309-1F3E-4732-B8F9-E9085E92DE76}" srcOrd="0" destOrd="0" parTransId="{E90F1B8E-6B71-4280-BE05-510DFB1C265F}" sibTransId="{BBE3F466-F8D1-4F3E-887E-3141FE4F338A}"/>
    <dgm:cxn modelId="{979F88DE-6840-4ED6-A89C-EE33A6613B66}" srcId="{92EAAF9D-406D-4A83-A1B3-E4019C316DEE}" destId="{6C17751E-3E77-40D5-BBDC-217D03D6A5D6}" srcOrd="1" destOrd="0" parTransId="{20C1C4A7-3249-4E41-931C-382334D76A8A}" sibTransId="{09692328-A8DA-4962-9855-5272FB8D6EFE}"/>
    <dgm:cxn modelId="{2AA9C11F-1F1D-428E-801A-47EAA766C99D}" srcId="{B9C32B05-62EA-407A-B21C-2310C7945705}" destId="{42D71409-67F9-455C-8C6D-716D284AAA6B}" srcOrd="0" destOrd="0" parTransId="{51680ED1-AF6E-4B28-AE94-92B0EFB0DF7D}" sibTransId="{478B7D3C-9FB4-4BC6-90AC-49960560DECD}"/>
    <dgm:cxn modelId="{0DE2C916-5561-441D-BAEB-37121E917ECA}" type="presOf" srcId="{E9DC6309-1F3E-4732-B8F9-E9085E92DE76}" destId="{F1BD3779-C701-46CD-B6C9-A799D30E561D}" srcOrd="0" destOrd="0" presId="urn:microsoft.com/office/officeart/2005/8/layout/balance1"/>
    <dgm:cxn modelId="{68068DDF-1830-4C70-BFA5-5D6A40E7CC41}" type="presOf" srcId="{B9C32B05-62EA-407A-B21C-2310C7945705}" destId="{DF9E8A9A-9996-4F95-89B7-1625679B127D}" srcOrd="0" destOrd="0" presId="urn:microsoft.com/office/officeart/2005/8/layout/balance1"/>
    <dgm:cxn modelId="{27C9B31F-02A4-4BDD-AC3E-CBB8D129F3BE}" type="presOf" srcId="{42D71409-67F9-455C-8C6D-716D284AAA6B}" destId="{42A6B6C5-2F91-4AA3-AD72-C88797EBA9D8}" srcOrd="0" destOrd="0" presId="urn:microsoft.com/office/officeart/2005/8/layout/balance1"/>
    <dgm:cxn modelId="{FFF74E03-31D9-41FB-924C-F3DCDBF13372}" srcId="{B9C32B05-62EA-407A-B21C-2310C7945705}" destId="{92EAAF9D-406D-4A83-A1B3-E4019C316DEE}" srcOrd="1" destOrd="0" parTransId="{DEF65E7B-BC34-480F-A040-F42666815C1D}" sibTransId="{80C1EE3C-3C68-4AD8-B7EB-77C6DF1FAE50}"/>
    <dgm:cxn modelId="{D2AF10D9-FDA2-480C-998B-BC243409BDAC}" type="presParOf" srcId="{DF9E8A9A-9996-4F95-89B7-1625679B127D}" destId="{C9552443-0AF3-4724-923E-F91E1BEEC543}" srcOrd="0" destOrd="0" presId="urn:microsoft.com/office/officeart/2005/8/layout/balance1"/>
    <dgm:cxn modelId="{E6CB3D43-5DE1-4497-B5FC-D9CEDE3E2179}" type="presParOf" srcId="{DF9E8A9A-9996-4F95-89B7-1625679B127D}" destId="{0810A15B-4F0A-4004-8D26-387854254FB8}" srcOrd="1" destOrd="0" presId="urn:microsoft.com/office/officeart/2005/8/layout/balance1"/>
    <dgm:cxn modelId="{81BFF864-F537-4CA3-AC93-E15A9DE7CDEE}" type="presParOf" srcId="{0810A15B-4F0A-4004-8D26-387854254FB8}" destId="{42A6B6C5-2F91-4AA3-AD72-C88797EBA9D8}" srcOrd="0" destOrd="0" presId="urn:microsoft.com/office/officeart/2005/8/layout/balance1"/>
    <dgm:cxn modelId="{0DE761D6-B044-4A5F-89BD-7E61156CA293}" type="presParOf" srcId="{0810A15B-4F0A-4004-8D26-387854254FB8}" destId="{68B9AEA3-651E-45F7-B524-B62417AB45B8}" srcOrd="1" destOrd="0" presId="urn:microsoft.com/office/officeart/2005/8/layout/balance1"/>
    <dgm:cxn modelId="{AFD2DD57-BEFD-4590-B998-7DB123BC9C79}" type="presParOf" srcId="{DF9E8A9A-9996-4F95-89B7-1625679B127D}" destId="{836B800C-BC2C-45E7-91DD-FFA96B4C8D9D}" srcOrd="2" destOrd="0" presId="urn:microsoft.com/office/officeart/2005/8/layout/balance1"/>
    <dgm:cxn modelId="{AF872C5D-6646-4557-AC88-B08C086A608A}" type="presParOf" srcId="{836B800C-BC2C-45E7-91DD-FFA96B4C8D9D}" destId="{7600A98A-4575-454B-ADDA-69A247D04BE2}" srcOrd="0" destOrd="0" presId="urn:microsoft.com/office/officeart/2005/8/layout/balance1"/>
    <dgm:cxn modelId="{F25F8E50-ECED-433F-A774-1AD8340F8BFF}" type="presParOf" srcId="{836B800C-BC2C-45E7-91DD-FFA96B4C8D9D}" destId="{E88C23D7-98F7-4B7C-A4DF-21EB79FC9042}" srcOrd="1" destOrd="0" presId="urn:microsoft.com/office/officeart/2005/8/layout/balance1"/>
    <dgm:cxn modelId="{191ED3AA-542D-4AE5-B9BB-731E1AC07FC7}" type="presParOf" srcId="{836B800C-BC2C-45E7-91DD-FFA96B4C8D9D}" destId="{FC8F9F9F-DA5E-43BD-AB36-A62EB1A7B664}" srcOrd="2" destOrd="0" presId="urn:microsoft.com/office/officeart/2005/8/layout/balance1"/>
    <dgm:cxn modelId="{5F5442E7-2340-4141-A023-47220ED41A42}" type="presParOf" srcId="{836B800C-BC2C-45E7-91DD-FFA96B4C8D9D}" destId="{A8973AF2-B470-4C3A-83CF-C286188F8E4F}" srcOrd="3" destOrd="0" presId="urn:microsoft.com/office/officeart/2005/8/layout/balance1"/>
    <dgm:cxn modelId="{CA210C3E-555A-481D-B0CD-1F593BAEFC8A}" type="presParOf" srcId="{836B800C-BC2C-45E7-91DD-FFA96B4C8D9D}" destId="{82B4BBFD-16B8-4977-852B-3EA5465DC8D3}" srcOrd="4" destOrd="0" presId="urn:microsoft.com/office/officeart/2005/8/layout/balance1"/>
    <dgm:cxn modelId="{80AD6CEA-BDE4-4DA0-AAA3-89FB8A142467}" type="presParOf" srcId="{836B800C-BC2C-45E7-91DD-FFA96B4C8D9D}" destId="{8D5E9B96-365F-46F8-BA7D-A94DDADD6547}" srcOrd="5" destOrd="0" presId="urn:microsoft.com/office/officeart/2005/8/layout/balance1"/>
    <dgm:cxn modelId="{EDB149EC-0A46-4368-9260-604C49E14C76}" type="presParOf" srcId="{836B800C-BC2C-45E7-91DD-FFA96B4C8D9D}" destId="{F1BD3779-C701-46CD-B6C9-A799D30E561D}" srcOrd="6" destOrd="0" presId="urn:microsoft.com/office/officeart/2005/8/layout/balance1"/>
    <dgm:cxn modelId="{D1A4BBBF-F768-4802-9A7D-C1C7586C1B36}" type="presParOf" srcId="{836B800C-BC2C-45E7-91DD-FFA96B4C8D9D}" destId="{50596A1E-8BB3-48CC-A72F-39D53F58E8D9}" srcOrd="7" destOrd="0" presId="urn:microsoft.com/office/officeart/2005/8/layout/balance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9C32B05-62EA-407A-B21C-2310C7945705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D71409-67F9-455C-8C6D-716D284AAA6B}">
      <dgm:prSet phldrT="[Text]" custT="1"/>
      <dgm:spPr/>
      <dgm:t>
        <a:bodyPr/>
        <a:lstStyle/>
        <a:p>
          <a:r>
            <a:rPr lang="en-US" sz="2000" dirty="0" smtClean="0"/>
            <a:t>Lorem Ipsum</a:t>
          </a:r>
          <a:endParaRPr lang="en-US" sz="2000" dirty="0"/>
        </a:p>
      </dgm:t>
    </dgm:pt>
    <dgm:pt modelId="{51680ED1-AF6E-4B28-AE94-92B0EFB0DF7D}" type="parTrans" cxnId="{2AA9C11F-1F1D-428E-801A-47EAA766C99D}">
      <dgm:prSet/>
      <dgm:spPr/>
      <dgm:t>
        <a:bodyPr/>
        <a:lstStyle/>
        <a:p>
          <a:endParaRPr lang="en-US"/>
        </a:p>
      </dgm:t>
    </dgm:pt>
    <dgm:pt modelId="{478B7D3C-9FB4-4BC6-90AC-49960560DECD}" type="sibTrans" cxnId="{2AA9C11F-1F1D-428E-801A-47EAA766C99D}">
      <dgm:prSet/>
      <dgm:spPr/>
      <dgm:t>
        <a:bodyPr/>
        <a:lstStyle/>
        <a:p>
          <a:endParaRPr lang="en-US"/>
        </a:p>
      </dgm:t>
    </dgm:pt>
    <dgm:pt modelId="{3AF880A5-0F00-4315-A5DF-1FE656798601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A13BB1F9-5857-4B43-8BF5-6589AA2CB759}" type="parTrans" cxnId="{24F8CBE2-5003-4E69-A772-6B98F2B05181}">
      <dgm:prSet/>
      <dgm:spPr/>
      <dgm:t>
        <a:bodyPr/>
        <a:lstStyle/>
        <a:p>
          <a:endParaRPr lang="en-US"/>
        </a:p>
      </dgm:t>
    </dgm:pt>
    <dgm:pt modelId="{C198C41D-2640-4669-83ED-E0CD35701C8E}" type="sibTrans" cxnId="{24F8CBE2-5003-4E69-A772-6B98F2B05181}">
      <dgm:prSet/>
      <dgm:spPr/>
      <dgm:t>
        <a:bodyPr/>
        <a:lstStyle/>
        <a:p>
          <a:endParaRPr lang="en-US"/>
        </a:p>
      </dgm:t>
    </dgm:pt>
    <dgm:pt modelId="{8EA7219F-BDB2-48EB-9EEB-3133522D132E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3EE8403A-CB7C-4815-85BD-AEBCAEB71B37}" type="parTrans" cxnId="{58AD7EEF-D408-406B-87EE-4691D4C30668}">
      <dgm:prSet/>
      <dgm:spPr/>
      <dgm:t>
        <a:bodyPr/>
        <a:lstStyle/>
        <a:p>
          <a:endParaRPr lang="en-US"/>
        </a:p>
      </dgm:t>
    </dgm:pt>
    <dgm:pt modelId="{C94B7947-85DC-4B21-BB99-DF8438356F98}" type="sibTrans" cxnId="{58AD7EEF-D408-406B-87EE-4691D4C30668}">
      <dgm:prSet/>
      <dgm:spPr/>
      <dgm:t>
        <a:bodyPr/>
        <a:lstStyle/>
        <a:p>
          <a:endParaRPr lang="en-US"/>
        </a:p>
      </dgm:t>
    </dgm:pt>
    <dgm:pt modelId="{932A6641-B47E-48FC-963F-311CBB9F360A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BCC541E2-3A60-4FA0-82BC-A407780EE7DB}" type="parTrans" cxnId="{FD0D0812-3766-4422-AB8F-58752BCDBE07}">
      <dgm:prSet/>
      <dgm:spPr/>
      <dgm:t>
        <a:bodyPr/>
        <a:lstStyle/>
        <a:p>
          <a:endParaRPr lang="en-US"/>
        </a:p>
      </dgm:t>
    </dgm:pt>
    <dgm:pt modelId="{0E70FA36-C3C7-4A08-A69A-A16BAA6AE9D9}" type="sibTrans" cxnId="{FD0D0812-3766-4422-AB8F-58752BCDBE07}">
      <dgm:prSet/>
      <dgm:spPr/>
      <dgm:t>
        <a:bodyPr/>
        <a:lstStyle/>
        <a:p>
          <a:endParaRPr lang="en-US"/>
        </a:p>
      </dgm:t>
    </dgm:pt>
    <dgm:pt modelId="{F157024A-F325-4B04-876C-7631430CD8B8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084F8FD6-CAC7-4D0E-8D6F-34C953D0A8B5}" type="parTrans" cxnId="{A48A2D33-4A47-4517-A7A4-26878B511DD4}">
      <dgm:prSet/>
      <dgm:spPr/>
      <dgm:t>
        <a:bodyPr/>
        <a:lstStyle/>
        <a:p>
          <a:endParaRPr lang="en-US"/>
        </a:p>
      </dgm:t>
    </dgm:pt>
    <dgm:pt modelId="{C5411E0A-9D82-4429-8DDC-A5ECA6FFA10D}" type="sibTrans" cxnId="{A48A2D33-4A47-4517-A7A4-26878B511DD4}">
      <dgm:prSet/>
      <dgm:spPr/>
      <dgm:t>
        <a:bodyPr/>
        <a:lstStyle/>
        <a:p>
          <a:endParaRPr lang="en-US"/>
        </a:p>
      </dgm:t>
    </dgm:pt>
    <dgm:pt modelId="{92EAAF9D-406D-4A83-A1B3-E4019C316DEE}">
      <dgm:prSet phldrT="[Text]"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DEF65E7B-BC34-480F-A040-F42666815C1D}" type="parTrans" cxnId="{FFF74E03-31D9-41FB-924C-F3DCDBF13372}">
      <dgm:prSet/>
      <dgm:spPr/>
      <dgm:t>
        <a:bodyPr/>
        <a:lstStyle/>
        <a:p>
          <a:endParaRPr lang="en-US"/>
        </a:p>
      </dgm:t>
    </dgm:pt>
    <dgm:pt modelId="{80C1EE3C-3C68-4AD8-B7EB-77C6DF1FAE50}" type="sibTrans" cxnId="{FFF74E03-31D9-41FB-924C-F3DCDBF13372}">
      <dgm:prSet/>
      <dgm:spPr/>
      <dgm:t>
        <a:bodyPr/>
        <a:lstStyle/>
        <a:p>
          <a:endParaRPr lang="en-US"/>
        </a:p>
      </dgm:t>
    </dgm:pt>
    <dgm:pt modelId="{10C61313-08C8-4E76-AE10-222DBD7C8A26}" type="pres">
      <dgm:prSet presAssocID="{B9C32B05-62EA-407A-B21C-2310C7945705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56B7487-DB96-458C-A13C-F9181F732A91}" type="pres">
      <dgm:prSet presAssocID="{42D71409-67F9-455C-8C6D-716D284AAA6B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AFCA2E8F-309C-4E63-AF06-41F5EA657CF5}" type="pres">
      <dgm:prSet presAssocID="{42D71409-67F9-455C-8C6D-716D284AAA6B}" presName="Accent2" presStyleLbl="node1" presStyleIdx="0" presStyleCnt="19"/>
      <dgm:spPr/>
    </dgm:pt>
    <dgm:pt modelId="{970DE882-CE27-4644-B9B5-3D51CAF3EF17}" type="pres">
      <dgm:prSet presAssocID="{42D71409-67F9-455C-8C6D-716D284AAA6B}" presName="Accent3" presStyleLbl="node1" presStyleIdx="1" presStyleCnt="19"/>
      <dgm:spPr/>
    </dgm:pt>
    <dgm:pt modelId="{A6A9B69A-8B7D-40E7-879B-FF56A51DB16A}" type="pres">
      <dgm:prSet presAssocID="{42D71409-67F9-455C-8C6D-716D284AAA6B}" presName="Accent4" presStyleLbl="node1" presStyleIdx="2" presStyleCnt="19"/>
      <dgm:spPr/>
    </dgm:pt>
    <dgm:pt modelId="{9E77AEA7-494E-46A8-9455-0CA434F44357}" type="pres">
      <dgm:prSet presAssocID="{42D71409-67F9-455C-8C6D-716D284AAA6B}" presName="Accent5" presStyleLbl="node1" presStyleIdx="3" presStyleCnt="19"/>
      <dgm:spPr/>
    </dgm:pt>
    <dgm:pt modelId="{35D897C7-193A-4333-894E-E8981042C6E1}" type="pres">
      <dgm:prSet presAssocID="{42D71409-67F9-455C-8C6D-716D284AAA6B}" presName="Accent6" presStyleLbl="node1" presStyleIdx="4" presStyleCnt="19"/>
      <dgm:spPr/>
    </dgm:pt>
    <dgm:pt modelId="{B336ACE6-EEB4-4094-A509-29741EB40031}" type="pres">
      <dgm:prSet presAssocID="{8EA7219F-BDB2-48EB-9EEB-3133522D132E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EED8ED2-4697-49CD-91E2-117FA7E28335}" type="pres">
      <dgm:prSet presAssocID="{8EA7219F-BDB2-48EB-9EEB-3133522D132E}" presName="Accent7" presStyleCnt="0"/>
      <dgm:spPr/>
    </dgm:pt>
    <dgm:pt modelId="{EDB47510-FFF9-4862-B91A-FDD089E6AD9E}" type="pres">
      <dgm:prSet presAssocID="{8EA7219F-BDB2-48EB-9EEB-3133522D132E}" presName="AccentHold1" presStyleLbl="node1" presStyleIdx="6" presStyleCnt="19"/>
      <dgm:spPr/>
    </dgm:pt>
    <dgm:pt modelId="{D1D1D374-6496-4000-BA46-C6ADED2EC5FF}" type="pres">
      <dgm:prSet presAssocID="{8EA7219F-BDB2-48EB-9EEB-3133522D132E}" presName="Accent8" presStyleCnt="0"/>
      <dgm:spPr/>
    </dgm:pt>
    <dgm:pt modelId="{ED668CFA-5CF9-4BC1-8982-2DD944CA13B8}" type="pres">
      <dgm:prSet presAssocID="{8EA7219F-BDB2-48EB-9EEB-3133522D132E}" presName="AccentHold2" presStyleLbl="node1" presStyleIdx="7" presStyleCnt="19"/>
      <dgm:spPr/>
    </dgm:pt>
    <dgm:pt modelId="{AE5A6287-B969-424A-B702-B31203470799}" type="pres">
      <dgm:prSet presAssocID="{3AF880A5-0F00-4315-A5DF-1FE656798601}" presName="Child2" presStyleLbl="node1" presStyleIdx="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D2CC20C-8DDE-47A3-8215-62E81A676B4C}" type="pres">
      <dgm:prSet presAssocID="{3AF880A5-0F00-4315-A5DF-1FE656798601}" presName="Accent9" presStyleCnt="0"/>
      <dgm:spPr/>
    </dgm:pt>
    <dgm:pt modelId="{A3695590-AB5E-4228-B1BE-A24097C5F3F6}" type="pres">
      <dgm:prSet presAssocID="{3AF880A5-0F00-4315-A5DF-1FE656798601}" presName="AccentHold1" presStyleLbl="node1" presStyleIdx="9" presStyleCnt="19"/>
      <dgm:spPr/>
    </dgm:pt>
    <dgm:pt modelId="{67535EC6-485F-46F4-B9C9-B4AFBBCA635D}" type="pres">
      <dgm:prSet presAssocID="{3AF880A5-0F00-4315-A5DF-1FE656798601}" presName="Accent10" presStyleCnt="0"/>
      <dgm:spPr/>
    </dgm:pt>
    <dgm:pt modelId="{1549BCE3-E5E1-430F-8529-C37B4681071F}" type="pres">
      <dgm:prSet presAssocID="{3AF880A5-0F00-4315-A5DF-1FE656798601}" presName="AccentHold2" presStyleLbl="node1" presStyleIdx="10" presStyleCnt="19"/>
      <dgm:spPr/>
    </dgm:pt>
    <dgm:pt modelId="{B6E0281B-FF70-4EDA-8CF1-0EF70881AC5F}" type="pres">
      <dgm:prSet presAssocID="{3AF880A5-0F00-4315-A5DF-1FE656798601}" presName="Accent11" presStyleCnt="0"/>
      <dgm:spPr/>
    </dgm:pt>
    <dgm:pt modelId="{B25A3DAD-4A20-4567-A501-E66B586DF45E}" type="pres">
      <dgm:prSet presAssocID="{3AF880A5-0F00-4315-A5DF-1FE656798601}" presName="AccentHold3" presStyleLbl="node1" presStyleIdx="11" presStyleCnt="19"/>
      <dgm:spPr/>
    </dgm:pt>
    <dgm:pt modelId="{DB9E49D5-FFED-4BB7-8031-8477F2DAACC2}" type="pres">
      <dgm:prSet presAssocID="{932A6641-B47E-48FC-963F-311CBB9F360A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F47879A-0722-4DFC-A93A-9EA1CD923E28}" type="pres">
      <dgm:prSet presAssocID="{932A6641-B47E-48FC-963F-311CBB9F360A}" presName="Accent12" presStyleCnt="0"/>
      <dgm:spPr/>
    </dgm:pt>
    <dgm:pt modelId="{7E8860F2-B442-4DFB-8775-7D445A298575}" type="pres">
      <dgm:prSet presAssocID="{932A6641-B47E-48FC-963F-311CBB9F360A}" presName="AccentHold1" presStyleLbl="node1" presStyleIdx="13" presStyleCnt="19"/>
      <dgm:spPr/>
    </dgm:pt>
    <dgm:pt modelId="{E24FF6D2-A98F-4420-B6E6-57B5FF90C767}" type="pres">
      <dgm:prSet presAssocID="{F157024A-F325-4B04-876C-7631430CD8B8}" presName="Child4" presStyleLbl="node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5770649-A170-4A50-BA12-B3D22CDA12CB}" type="pres">
      <dgm:prSet presAssocID="{F157024A-F325-4B04-876C-7631430CD8B8}" presName="Accent13" presStyleCnt="0"/>
      <dgm:spPr/>
    </dgm:pt>
    <dgm:pt modelId="{CE832A80-4DC6-4600-8B77-32A4D8E90CEF}" type="pres">
      <dgm:prSet presAssocID="{F157024A-F325-4B04-876C-7631430CD8B8}" presName="AccentHold1" presStyleLbl="node1" presStyleIdx="15" presStyleCnt="19"/>
      <dgm:spPr/>
    </dgm:pt>
    <dgm:pt modelId="{89D8D69A-F6A1-4255-A954-076C19C41169}" type="pres">
      <dgm:prSet presAssocID="{92EAAF9D-406D-4A83-A1B3-E4019C316DEE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CCA4F24-C567-4421-9462-6C5DB5D9371B}" type="pres">
      <dgm:prSet presAssocID="{92EAAF9D-406D-4A83-A1B3-E4019C316DEE}" presName="Accent15" presStyleCnt="0"/>
      <dgm:spPr/>
    </dgm:pt>
    <dgm:pt modelId="{5B32ED89-BD21-490F-A34C-9C47466353DC}" type="pres">
      <dgm:prSet presAssocID="{92EAAF9D-406D-4A83-A1B3-E4019C316DEE}" presName="AccentHold2" presStyleLbl="node1" presStyleIdx="17" presStyleCnt="19"/>
      <dgm:spPr/>
    </dgm:pt>
    <dgm:pt modelId="{2D361F53-A908-4029-B2B9-78949E544A8A}" type="pres">
      <dgm:prSet presAssocID="{92EAAF9D-406D-4A83-A1B3-E4019C316DEE}" presName="Accent16" presStyleCnt="0"/>
      <dgm:spPr/>
    </dgm:pt>
    <dgm:pt modelId="{DEEE149B-DA11-4C04-9249-DE4E16FDE7DD}" type="pres">
      <dgm:prSet presAssocID="{92EAAF9D-406D-4A83-A1B3-E4019C316DEE}" presName="AccentHold3" presStyleLbl="node1" presStyleIdx="18" presStyleCnt="19"/>
      <dgm:spPr/>
    </dgm:pt>
  </dgm:ptLst>
  <dgm:cxnLst>
    <dgm:cxn modelId="{A48A2D33-4A47-4517-A7A4-26878B511DD4}" srcId="{42D71409-67F9-455C-8C6D-716D284AAA6B}" destId="{F157024A-F325-4B04-876C-7631430CD8B8}" srcOrd="3" destOrd="0" parTransId="{084F8FD6-CAC7-4D0E-8D6F-34C953D0A8B5}" sibTransId="{C5411E0A-9D82-4429-8DDC-A5ECA6FFA10D}"/>
    <dgm:cxn modelId="{53D5E7E7-078D-4146-A05E-01B5E9FD5818}" type="presOf" srcId="{932A6641-B47E-48FC-963F-311CBB9F360A}" destId="{DB9E49D5-FFED-4BB7-8031-8477F2DAACC2}" srcOrd="0" destOrd="0" presId="urn:microsoft.com/office/officeart/2009/3/layout/CircleRelationship"/>
    <dgm:cxn modelId="{2239B1A9-BB70-440A-8C14-69707E95601D}" type="presOf" srcId="{B9C32B05-62EA-407A-B21C-2310C7945705}" destId="{10C61313-08C8-4E76-AE10-222DBD7C8A26}" srcOrd="0" destOrd="0" presId="urn:microsoft.com/office/officeart/2009/3/layout/CircleRelationship"/>
    <dgm:cxn modelId="{58AD7EEF-D408-406B-87EE-4691D4C30668}" srcId="{42D71409-67F9-455C-8C6D-716D284AAA6B}" destId="{8EA7219F-BDB2-48EB-9EEB-3133522D132E}" srcOrd="0" destOrd="0" parTransId="{3EE8403A-CB7C-4815-85BD-AEBCAEB71B37}" sibTransId="{C94B7947-85DC-4B21-BB99-DF8438356F98}"/>
    <dgm:cxn modelId="{FFF74E03-31D9-41FB-924C-F3DCDBF13372}" srcId="{42D71409-67F9-455C-8C6D-716D284AAA6B}" destId="{92EAAF9D-406D-4A83-A1B3-E4019C316DEE}" srcOrd="4" destOrd="0" parTransId="{DEF65E7B-BC34-480F-A040-F42666815C1D}" sibTransId="{80C1EE3C-3C68-4AD8-B7EB-77C6DF1FAE50}"/>
    <dgm:cxn modelId="{CFD36448-BE41-4FB4-90FA-3143A726703F}" type="presOf" srcId="{8EA7219F-BDB2-48EB-9EEB-3133522D132E}" destId="{B336ACE6-EEB4-4094-A509-29741EB40031}" srcOrd="0" destOrd="0" presId="urn:microsoft.com/office/officeart/2009/3/layout/CircleRelationship"/>
    <dgm:cxn modelId="{66C140B4-B7B6-4A8A-9448-01F1D0CA04DF}" type="presOf" srcId="{F157024A-F325-4B04-876C-7631430CD8B8}" destId="{E24FF6D2-A98F-4420-B6E6-57B5FF90C767}" srcOrd="0" destOrd="0" presId="urn:microsoft.com/office/officeart/2009/3/layout/CircleRelationship"/>
    <dgm:cxn modelId="{ADC84CED-FF6A-4BD0-856E-D2C7CACC9776}" type="presOf" srcId="{3AF880A5-0F00-4315-A5DF-1FE656798601}" destId="{AE5A6287-B969-424A-B702-B31203470799}" srcOrd="0" destOrd="0" presId="urn:microsoft.com/office/officeart/2009/3/layout/CircleRelationship"/>
    <dgm:cxn modelId="{24F8CBE2-5003-4E69-A772-6B98F2B05181}" srcId="{42D71409-67F9-455C-8C6D-716D284AAA6B}" destId="{3AF880A5-0F00-4315-A5DF-1FE656798601}" srcOrd="1" destOrd="0" parTransId="{A13BB1F9-5857-4B43-8BF5-6589AA2CB759}" sibTransId="{C198C41D-2640-4669-83ED-E0CD35701C8E}"/>
    <dgm:cxn modelId="{6029072D-2DA5-4FE0-BCA9-FFFC4610464C}" type="presOf" srcId="{92EAAF9D-406D-4A83-A1B3-E4019C316DEE}" destId="{89D8D69A-F6A1-4255-A954-076C19C41169}" srcOrd="0" destOrd="0" presId="urn:microsoft.com/office/officeart/2009/3/layout/CircleRelationship"/>
    <dgm:cxn modelId="{BB745650-5675-4C3D-9738-8DB50E1A87BD}" type="presOf" srcId="{42D71409-67F9-455C-8C6D-716D284AAA6B}" destId="{D56B7487-DB96-458C-A13C-F9181F732A91}" srcOrd="0" destOrd="0" presId="urn:microsoft.com/office/officeart/2009/3/layout/CircleRelationship"/>
    <dgm:cxn modelId="{2AA9C11F-1F1D-428E-801A-47EAA766C99D}" srcId="{B9C32B05-62EA-407A-B21C-2310C7945705}" destId="{42D71409-67F9-455C-8C6D-716D284AAA6B}" srcOrd="0" destOrd="0" parTransId="{51680ED1-AF6E-4B28-AE94-92B0EFB0DF7D}" sibTransId="{478B7D3C-9FB4-4BC6-90AC-49960560DECD}"/>
    <dgm:cxn modelId="{FD0D0812-3766-4422-AB8F-58752BCDBE07}" srcId="{42D71409-67F9-455C-8C6D-716D284AAA6B}" destId="{932A6641-B47E-48FC-963F-311CBB9F360A}" srcOrd="2" destOrd="0" parTransId="{BCC541E2-3A60-4FA0-82BC-A407780EE7DB}" sibTransId="{0E70FA36-C3C7-4A08-A69A-A16BAA6AE9D9}"/>
    <dgm:cxn modelId="{92EF335C-E814-4415-B82C-E5E0D8920C73}" type="presParOf" srcId="{10C61313-08C8-4E76-AE10-222DBD7C8A26}" destId="{D56B7487-DB96-458C-A13C-F9181F732A91}" srcOrd="0" destOrd="0" presId="urn:microsoft.com/office/officeart/2009/3/layout/CircleRelationship"/>
    <dgm:cxn modelId="{FC57609C-590F-43D7-9881-EE588230D191}" type="presParOf" srcId="{10C61313-08C8-4E76-AE10-222DBD7C8A26}" destId="{AFCA2E8F-309C-4E63-AF06-41F5EA657CF5}" srcOrd="1" destOrd="0" presId="urn:microsoft.com/office/officeart/2009/3/layout/CircleRelationship"/>
    <dgm:cxn modelId="{89021D62-23AA-4621-B279-791E7D8BEF5F}" type="presParOf" srcId="{10C61313-08C8-4E76-AE10-222DBD7C8A26}" destId="{970DE882-CE27-4644-B9B5-3D51CAF3EF17}" srcOrd="2" destOrd="0" presId="urn:microsoft.com/office/officeart/2009/3/layout/CircleRelationship"/>
    <dgm:cxn modelId="{5499AD0B-3FA3-471E-ABFA-37D977DCB78C}" type="presParOf" srcId="{10C61313-08C8-4E76-AE10-222DBD7C8A26}" destId="{A6A9B69A-8B7D-40E7-879B-FF56A51DB16A}" srcOrd="3" destOrd="0" presId="urn:microsoft.com/office/officeart/2009/3/layout/CircleRelationship"/>
    <dgm:cxn modelId="{D343C427-8BE7-40DB-A24A-892D6091F1C3}" type="presParOf" srcId="{10C61313-08C8-4E76-AE10-222DBD7C8A26}" destId="{9E77AEA7-494E-46A8-9455-0CA434F44357}" srcOrd="4" destOrd="0" presId="urn:microsoft.com/office/officeart/2009/3/layout/CircleRelationship"/>
    <dgm:cxn modelId="{EFF400B9-F69C-45BE-8E50-F69EB1B8C71B}" type="presParOf" srcId="{10C61313-08C8-4E76-AE10-222DBD7C8A26}" destId="{35D897C7-193A-4333-894E-E8981042C6E1}" srcOrd="5" destOrd="0" presId="urn:microsoft.com/office/officeart/2009/3/layout/CircleRelationship"/>
    <dgm:cxn modelId="{A20571D5-E86E-4283-829C-E4AC91D6BD1D}" type="presParOf" srcId="{10C61313-08C8-4E76-AE10-222DBD7C8A26}" destId="{B336ACE6-EEB4-4094-A509-29741EB40031}" srcOrd="6" destOrd="0" presId="urn:microsoft.com/office/officeart/2009/3/layout/CircleRelationship"/>
    <dgm:cxn modelId="{1FD014D4-1D08-4B22-971D-64B66BAA9BB8}" type="presParOf" srcId="{10C61313-08C8-4E76-AE10-222DBD7C8A26}" destId="{2EED8ED2-4697-49CD-91E2-117FA7E28335}" srcOrd="7" destOrd="0" presId="urn:microsoft.com/office/officeart/2009/3/layout/CircleRelationship"/>
    <dgm:cxn modelId="{45887B3B-D23E-4FC5-B296-C45C7FC5848E}" type="presParOf" srcId="{2EED8ED2-4697-49CD-91E2-117FA7E28335}" destId="{EDB47510-FFF9-4862-B91A-FDD089E6AD9E}" srcOrd="0" destOrd="0" presId="urn:microsoft.com/office/officeart/2009/3/layout/CircleRelationship"/>
    <dgm:cxn modelId="{832A9DF1-17FC-441D-A01E-47C883C8AD45}" type="presParOf" srcId="{10C61313-08C8-4E76-AE10-222DBD7C8A26}" destId="{D1D1D374-6496-4000-BA46-C6ADED2EC5FF}" srcOrd="8" destOrd="0" presId="urn:microsoft.com/office/officeart/2009/3/layout/CircleRelationship"/>
    <dgm:cxn modelId="{EF63C168-FA7B-491F-95EF-80D56043BFA3}" type="presParOf" srcId="{D1D1D374-6496-4000-BA46-C6ADED2EC5FF}" destId="{ED668CFA-5CF9-4BC1-8982-2DD944CA13B8}" srcOrd="0" destOrd="0" presId="urn:microsoft.com/office/officeart/2009/3/layout/CircleRelationship"/>
    <dgm:cxn modelId="{4E6CD502-C548-401E-B429-7065B28BA6FC}" type="presParOf" srcId="{10C61313-08C8-4E76-AE10-222DBD7C8A26}" destId="{AE5A6287-B969-424A-B702-B31203470799}" srcOrd="9" destOrd="0" presId="urn:microsoft.com/office/officeart/2009/3/layout/CircleRelationship"/>
    <dgm:cxn modelId="{A1E84E7F-741A-4766-90A0-831012FABE95}" type="presParOf" srcId="{10C61313-08C8-4E76-AE10-222DBD7C8A26}" destId="{2D2CC20C-8DDE-47A3-8215-62E81A676B4C}" srcOrd="10" destOrd="0" presId="urn:microsoft.com/office/officeart/2009/3/layout/CircleRelationship"/>
    <dgm:cxn modelId="{CB3D2894-0109-46B0-9A27-A44122BC61B3}" type="presParOf" srcId="{2D2CC20C-8DDE-47A3-8215-62E81A676B4C}" destId="{A3695590-AB5E-4228-B1BE-A24097C5F3F6}" srcOrd="0" destOrd="0" presId="urn:microsoft.com/office/officeart/2009/3/layout/CircleRelationship"/>
    <dgm:cxn modelId="{9A190269-F21A-40E2-B7EF-9434D8FFE47E}" type="presParOf" srcId="{10C61313-08C8-4E76-AE10-222DBD7C8A26}" destId="{67535EC6-485F-46F4-B9C9-B4AFBBCA635D}" srcOrd="11" destOrd="0" presId="urn:microsoft.com/office/officeart/2009/3/layout/CircleRelationship"/>
    <dgm:cxn modelId="{DB9AFAC6-8A5F-4C20-8EB0-8B7CF12F011D}" type="presParOf" srcId="{67535EC6-485F-46F4-B9C9-B4AFBBCA635D}" destId="{1549BCE3-E5E1-430F-8529-C37B4681071F}" srcOrd="0" destOrd="0" presId="urn:microsoft.com/office/officeart/2009/3/layout/CircleRelationship"/>
    <dgm:cxn modelId="{AEAF28D4-4930-490D-97D3-20A620176BB4}" type="presParOf" srcId="{10C61313-08C8-4E76-AE10-222DBD7C8A26}" destId="{B6E0281B-FF70-4EDA-8CF1-0EF70881AC5F}" srcOrd="12" destOrd="0" presId="urn:microsoft.com/office/officeart/2009/3/layout/CircleRelationship"/>
    <dgm:cxn modelId="{00E9C8CC-974C-4D2F-BEA7-CD03765D0865}" type="presParOf" srcId="{B6E0281B-FF70-4EDA-8CF1-0EF70881AC5F}" destId="{B25A3DAD-4A20-4567-A501-E66B586DF45E}" srcOrd="0" destOrd="0" presId="urn:microsoft.com/office/officeart/2009/3/layout/CircleRelationship"/>
    <dgm:cxn modelId="{7BB25AF6-905D-4D2C-BF3F-2D4839A5BDA9}" type="presParOf" srcId="{10C61313-08C8-4E76-AE10-222DBD7C8A26}" destId="{DB9E49D5-FFED-4BB7-8031-8477F2DAACC2}" srcOrd="13" destOrd="0" presId="urn:microsoft.com/office/officeart/2009/3/layout/CircleRelationship"/>
    <dgm:cxn modelId="{B0260806-B53F-492A-B4F5-B97534EBF95F}" type="presParOf" srcId="{10C61313-08C8-4E76-AE10-222DBD7C8A26}" destId="{9F47879A-0722-4DFC-A93A-9EA1CD923E28}" srcOrd="14" destOrd="0" presId="urn:microsoft.com/office/officeart/2009/3/layout/CircleRelationship"/>
    <dgm:cxn modelId="{BCAF4DC1-1C19-4218-B9F4-76049B0C6842}" type="presParOf" srcId="{9F47879A-0722-4DFC-A93A-9EA1CD923E28}" destId="{7E8860F2-B442-4DFB-8775-7D445A298575}" srcOrd="0" destOrd="0" presId="urn:microsoft.com/office/officeart/2009/3/layout/CircleRelationship"/>
    <dgm:cxn modelId="{4997DAE1-0052-4411-87D6-1411AC92091C}" type="presParOf" srcId="{10C61313-08C8-4E76-AE10-222DBD7C8A26}" destId="{E24FF6D2-A98F-4420-B6E6-57B5FF90C767}" srcOrd="15" destOrd="0" presId="urn:microsoft.com/office/officeart/2009/3/layout/CircleRelationship"/>
    <dgm:cxn modelId="{E98054ED-4FD8-4C4F-A256-785776943E71}" type="presParOf" srcId="{10C61313-08C8-4E76-AE10-222DBD7C8A26}" destId="{55770649-A170-4A50-BA12-B3D22CDA12CB}" srcOrd="16" destOrd="0" presId="urn:microsoft.com/office/officeart/2009/3/layout/CircleRelationship"/>
    <dgm:cxn modelId="{705EF2EF-C627-4E77-95E5-DF3F4851567A}" type="presParOf" srcId="{55770649-A170-4A50-BA12-B3D22CDA12CB}" destId="{CE832A80-4DC6-4600-8B77-32A4D8E90CEF}" srcOrd="0" destOrd="0" presId="urn:microsoft.com/office/officeart/2009/3/layout/CircleRelationship"/>
    <dgm:cxn modelId="{D916A8C4-CE6E-4B36-A5C3-190A5924DC10}" type="presParOf" srcId="{10C61313-08C8-4E76-AE10-222DBD7C8A26}" destId="{89D8D69A-F6A1-4255-A954-076C19C41169}" srcOrd="17" destOrd="0" presId="urn:microsoft.com/office/officeart/2009/3/layout/CircleRelationship"/>
    <dgm:cxn modelId="{69D6D43E-8048-48A4-AFA4-7D37D8260437}" type="presParOf" srcId="{10C61313-08C8-4E76-AE10-222DBD7C8A26}" destId="{CCCA4F24-C567-4421-9462-6C5DB5D9371B}" srcOrd="18" destOrd="0" presId="urn:microsoft.com/office/officeart/2009/3/layout/CircleRelationship"/>
    <dgm:cxn modelId="{162B5145-E716-4523-AD87-3ACF5F0F437E}" type="presParOf" srcId="{CCCA4F24-C567-4421-9462-6C5DB5D9371B}" destId="{5B32ED89-BD21-490F-A34C-9C47466353DC}" srcOrd="0" destOrd="0" presId="urn:microsoft.com/office/officeart/2009/3/layout/CircleRelationship"/>
    <dgm:cxn modelId="{4292FA88-9F63-420C-8B90-FC8248A579C9}" type="presParOf" srcId="{10C61313-08C8-4E76-AE10-222DBD7C8A26}" destId="{2D361F53-A908-4029-B2B9-78949E544A8A}" srcOrd="19" destOrd="0" presId="urn:microsoft.com/office/officeart/2009/3/layout/CircleRelationship"/>
    <dgm:cxn modelId="{93AF4290-BE3F-4808-BEFB-CFE8A3748C8E}" type="presParOf" srcId="{2D361F53-A908-4029-B2B9-78949E544A8A}" destId="{DEEE149B-DA11-4C04-9249-DE4E16FDE7DD}" srcOrd="0" destOrd="0" presId="urn:microsoft.com/office/officeart/2009/3/layout/CircleRelationship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9C32B05-62EA-407A-B21C-2310C7945705}" type="doc">
      <dgm:prSet loTypeId="urn:microsoft.com/office/officeart/2005/8/layout/target1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EA7219F-BDB2-48EB-9EEB-3133522D132E}">
      <dgm:prSet phldrT="[Text]"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3EE8403A-CB7C-4815-85BD-AEBCAEB71B37}" type="parTrans" cxnId="{58AD7EEF-D408-406B-87EE-4691D4C30668}">
      <dgm:prSet/>
      <dgm:spPr/>
      <dgm:t>
        <a:bodyPr/>
        <a:lstStyle/>
        <a:p>
          <a:endParaRPr lang="en-US"/>
        </a:p>
      </dgm:t>
    </dgm:pt>
    <dgm:pt modelId="{C94B7947-85DC-4B21-BB99-DF8438356F98}" type="sibTrans" cxnId="{58AD7EEF-D408-406B-87EE-4691D4C30668}">
      <dgm:prSet/>
      <dgm:spPr/>
      <dgm:t>
        <a:bodyPr/>
        <a:lstStyle/>
        <a:p>
          <a:endParaRPr lang="en-US"/>
        </a:p>
      </dgm:t>
    </dgm:pt>
    <dgm:pt modelId="{54A10F5D-C417-4F97-8612-CE684295DDDD}">
      <dgm:prSet phldrT="[Text]"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8ABDAA28-1E03-411B-BC21-8D931DE3C43E}" type="parTrans" cxnId="{517AFA30-BB19-43D1-84E3-E6B4C9B9E30A}">
      <dgm:prSet/>
      <dgm:spPr/>
      <dgm:t>
        <a:bodyPr/>
        <a:lstStyle/>
        <a:p>
          <a:endParaRPr lang="en-US"/>
        </a:p>
      </dgm:t>
    </dgm:pt>
    <dgm:pt modelId="{60811977-1F2E-41FC-8E06-EBD37DD18733}" type="sibTrans" cxnId="{517AFA30-BB19-43D1-84E3-E6B4C9B9E30A}">
      <dgm:prSet/>
      <dgm:spPr/>
      <dgm:t>
        <a:bodyPr/>
        <a:lstStyle/>
        <a:p>
          <a:endParaRPr lang="en-US"/>
        </a:p>
      </dgm:t>
    </dgm:pt>
    <dgm:pt modelId="{4135D9B4-8C50-4336-A0A9-970F017B6C82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9F3E71CD-234B-40D7-B78A-136662A775A2}" type="parTrans" cxnId="{1DB88E22-F528-4BA2-92FB-7F86DFFFB165}">
      <dgm:prSet/>
      <dgm:spPr/>
      <dgm:t>
        <a:bodyPr/>
        <a:lstStyle/>
        <a:p>
          <a:endParaRPr lang="en-US"/>
        </a:p>
      </dgm:t>
    </dgm:pt>
    <dgm:pt modelId="{A93C8654-6FAC-4B52-81D6-29F0D355027D}" type="sibTrans" cxnId="{1DB88E22-F528-4BA2-92FB-7F86DFFFB165}">
      <dgm:prSet/>
      <dgm:spPr/>
      <dgm:t>
        <a:bodyPr/>
        <a:lstStyle/>
        <a:p>
          <a:endParaRPr lang="en-US"/>
        </a:p>
      </dgm:t>
    </dgm:pt>
    <dgm:pt modelId="{02475483-3284-40F5-B15A-8FBC9624C0C3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82C2C170-C7F7-4D5F-BD30-01ECE9333E8B}" type="parTrans" cxnId="{DE1E6DA9-05DF-4F78-B1C8-903B48D7721F}">
      <dgm:prSet/>
      <dgm:spPr/>
      <dgm:t>
        <a:bodyPr/>
        <a:lstStyle/>
        <a:p>
          <a:endParaRPr lang="en-US"/>
        </a:p>
      </dgm:t>
    </dgm:pt>
    <dgm:pt modelId="{7949ADFB-89B2-4E48-99F6-70328FC86EFD}" type="sibTrans" cxnId="{DE1E6DA9-05DF-4F78-B1C8-903B48D7721F}">
      <dgm:prSet/>
      <dgm:spPr/>
      <dgm:t>
        <a:bodyPr/>
        <a:lstStyle/>
        <a:p>
          <a:endParaRPr lang="en-US"/>
        </a:p>
      </dgm:t>
    </dgm:pt>
    <dgm:pt modelId="{789C4F08-3495-4232-BF33-CF380B3C4E40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D828FA69-E8EE-46CF-9E4F-CFA56B736C56}" type="parTrans" cxnId="{32745738-0671-4C92-8FF6-8F044E195106}">
      <dgm:prSet/>
      <dgm:spPr/>
      <dgm:t>
        <a:bodyPr/>
        <a:lstStyle/>
        <a:p>
          <a:endParaRPr lang="en-US"/>
        </a:p>
      </dgm:t>
    </dgm:pt>
    <dgm:pt modelId="{3891CB91-3805-4254-AF30-A483B874826A}" type="sibTrans" cxnId="{32745738-0671-4C92-8FF6-8F044E195106}">
      <dgm:prSet/>
      <dgm:spPr/>
      <dgm:t>
        <a:bodyPr/>
        <a:lstStyle/>
        <a:p>
          <a:endParaRPr lang="en-US"/>
        </a:p>
      </dgm:t>
    </dgm:pt>
    <dgm:pt modelId="{FA52A589-00CA-414B-97B1-6C56E9DE9982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437A10C6-AE07-4AD5-BEA3-418D744D3078}" type="parTrans" cxnId="{9EA42059-4B98-4C0F-B500-4CFEA5689C56}">
      <dgm:prSet/>
      <dgm:spPr/>
      <dgm:t>
        <a:bodyPr/>
        <a:lstStyle/>
        <a:p>
          <a:endParaRPr lang="en-US"/>
        </a:p>
      </dgm:t>
    </dgm:pt>
    <dgm:pt modelId="{7E4920A8-2DA2-457D-B7CF-1F3922D9C286}" type="sibTrans" cxnId="{9EA42059-4B98-4C0F-B500-4CFEA5689C56}">
      <dgm:prSet/>
      <dgm:spPr/>
      <dgm:t>
        <a:bodyPr/>
        <a:lstStyle/>
        <a:p>
          <a:endParaRPr lang="en-US"/>
        </a:p>
      </dgm:t>
    </dgm:pt>
    <dgm:pt modelId="{6AE49727-F1EE-4322-A9E8-6D8BD588DA28}">
      <dgm:prSet phldrT="[Text]"/>
      <dgm:spPr/>
      <dgm:t>
        <a:bodyPr/>
        <a:lstStyle/>
        <a:p>
          <a:r>
            <a:rPr lang="en-US" smtClean="0"/>
            <a:t>Lorem Ipsum</a:t>
          </a:r>
          <a:endParaRPr lang="en-US" dirty="0"/>
        </a:p>
      </dgm:t>
    </dgm:pt>
    <dgm:pt modelId="{A368C715-F314-40A5-8FB2-0D8C4609A5B2}" type="parTrans" cxnId="{C23F4798-1782-47D2-864C-5258EB8E5224}">
      <dgm:prSet/>
      <dgm:spPr/>
      <dgm:t>
        <a:bodyPr/>
        <a:lstStyle/>
        <a:p>
          <a:endParaRPr lang="en-US"/>
        </a:p>
      </dgm:t>
    </dgm:pt>
    <dgm:pt modelId="{8D800EE2-5FA9-4090-865F-475ED124815A}" type="sibTrans" cxnId="{C23F4798-1782-47D2-864C-5258EB8E5224}">
      <dgm:prSet/>
      <dgm:spPr/>
      <dgm:t>
        <a:bodyPr/>
        <a:lstStyle/>
        <a:p>
          <a:endParaRPr lang="en-US"/>
        </a:p>
      </dgm:t>
    </dgm:pt>
    <dgm:pt modelId="{BE5820D3-2BE7-4BFE-8CF0-2CAEDA87DF47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A9227B1F-B69A-4584-883C-85452389F72F}" type="parTrans" cxnId="{BAD75DA3-BDB2-4326-8285-46B24A408DE9}">
      <dgm:prSet/>
      <dgm:spPr/>
      <dgm:t>
        <a:bodyPr/>
        <a:lstStyle/>
        <a:p>
          <a:endParaRPr lang="en-US"/>
        </a:p>
      </dgm:t>
    </dgm:pt>
    <dgm:pt modelId="{7C78DB15-0EF7-422B-83E3-B18BFC923D0F}" type="sibTrans" cxnId="{BAD75DA3-BDB2-4326-8285-46B24A408DE9}">
      <dgm:prSet/>
      <dgm:spPr/>
      <dgm:t>
        <a:bodyPr/>
        <a:lstStyle/>
        <a:p>
          <a:endParaRPr lang="en-US"/>
        </a:p>
      </dgm:t>
    </dgm:pt>
    <dgm:pt modelId="{AB46BB0B-FC4E-4419-B9D9-CEFF8EE19485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B3735B36-4DD9-4384-BEA1-26F33F2E4AF7}" type="parTrans" cxnId="{F6BB42BD-F4F7-428A-96DB-ABB5BB43364F}">
      <dgm:prSet/>
      <dgm:spPr/>
      <dgm:t>
        <a:bodyPr/>
        <a:lstStyle/>
        <a:p>
          <a:endParaRPr lang="en-US"/>
        </a:p>
      </dgm:t>
    </dgm:pt>
    <dgm:pt modelId="{CBEB982D-280E-4FC6-BADA-57B5A78DD62A}" type="sibTrans" cxnId="{F6BB42BD-F4F7-428A-96DB-ABB5BB43364F}">
      <dgm:prSet/>
      <dgm:spPr/>
      <dgm:t>
        <a:bodyPr/>
        <a:lstStyle/>
        <a:p>
          <a:endParaRPr lang="en-US"/>
        </a:p>
      </dgm:t>
    </dgm:pt>
    <dgm:pt modelId="{2445DAFE-CD18-4928-9C37-2E376DB00464}">
      <dgm:prSet phldrT="[Text]"/>
      <dgm:spPr/>
      <dgm:t>
        <a:bodyPr/>
        <a:lstStyle/>
        <a:p>
          <a:r>
            <a:rPr lang="en-US" smtClean="0"/>
            <a:t>Lorem Ipsum</a:t>
          </a:r>
          <a:endParaRPr lang="en-US" dirty="0"/>
        </a:p>
      </dgm:t>
    </dgm:pt>
    <dgm:pt modelId="{FDCAA9DB-109D-4C58-BE5B-CD56DEAD3883}" type="parTrans" cxnId="{3CB63E18-A0CD-4A44-A319-36B9A4AB653B}">
      <dgm:prSet/>
      <dgm:spPr/>
      <dgm:t>
        <a:bodyPr/>
        <a:lstStyle/>
        <a:p>
          <a:endParaRPr lang="en-US"/>
        </a:p>
      </dgm:t>
    </dgm:pt>
    <dgm:pt modelId="{CF4DBC20-EE82-4629-A48E-640C2D08C427}" type="sibTrans" cxnId="{3CB63E18-A0CD-4A44-A319-36B9A4AB653B}">
      <dgm:prSet/>
      <dgm:spPr/>
      <dgm:t>
        <a:bodyPr/>
        <a:lstStyle/>
        <a:p>
          <a:endParaRPr lang="en-US"/>
        </a:p>
      </dgm:t>
    </dgm:pt>
    <dgm:pt modelId="{116EB635-BD67-4DD4-B810-A6F0691F7945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FAAC2750-1C49-4EB9-8820-3B5E9846BF7C}" type="parTrans" cxnId="{ACBB9420-CD0D-4EB2-A0C5-A0C3BDDFA40E}">
      <dgm:prSet/>
      <dgm:spPr/>
      <dgm:t>
        <a:bodyPr/>
        <a:lstStyle/>
        <a:p>
          <a:endParaRPr lang="en-US"/>
        </a:p>
      </dgm:t>
    </dgm:pt>
    <dgm:pt modelId="{A13C71FC-8772-4610-852E-7564C13EA343}" type="sibTrans" cxnId="{ACBB9420-CD0D-4EB2-A0C5-A0C3BDDFA40E}">
      <dgm:prSet/>
      <dgm:spPr/>
      <dgm:t>
        <a:bodyPr/>
        <a:lstStyle/>
        <a:p>
          <a:endParaRPr lang="en-US"/>
        </a:p>
      </dgm:t>
    </dgm:pt>
    <dgm:pt modelId="{580410B0-55CA-4A72-A46A-B977AA94E4D7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425B2E87-68EA-4C85-93F9-E393C45D0C4F}" type="parTrans" cxnId="{833E9D48-5170-498F-9D15-F2F259476347}">
      <dgm:prSet/>
      <dgm:spPr/>
      <dgm:t>
        <a:bodyPr/>
        <a:lstStyle/>
        <a:p>
          <a:endParaRPr lang="en-US"/>
        </a:p>
      </dgm:t>
    </dgm:pt>
    <dgm:pt modelId="{B8867042-A1FB-49E7-B7C6-7D4C63612428}" type="sibTrans" cxnId="{833E9D48-5170-498F-9D15-F2F259476347}">
      <dgm:prSet/>
      <dgm:spPr/>
      <dgm:t>
        <a:bodyPr/>
        <a:lstStyle/>
        <a:p>
          <a:endParaRPr lang="en-US"/>
        </a:p>
      </dgm:t>
    </dgm:pt>
    <dgm:pt modelId="{043A0841-865D-44C3-8E5B-F4ABADB7AEC4}" type="pres">
      <dgm:prSet presAssocID="{B9C32B05-62EA-407A-B21C-2310C7945705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45AF08-0CC2-44F2-B92C-F69769D77B69}" type="pres">
      <dgm:prSet presAssocID="{8EA7219F-BDB2-48EB-9EEB-3133522D132E}" presName="circle1" presStyleLbl="lnNode1" presStyleIdx="0" presStyleCnt="4"/>
      <dgm:spPr/>
      <dgm:t>
        <a:bodyPr/>
        <a:lstStyle/>
        <a:p>
          <a:endParaRPr lang="en-US"/>
        </a:p>
      </dgm:t>
    </dgm:pt>
    <dgm:pt modelId="{6169D297-2457-4ECF-8D77-A95DF11A3D87}" type="pres">
      <dgm:prSet presAssocID="{8EA7219F-BDB2-48EB-9EEB-3133522D132E}" presName="text1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3703A1-5972-4100-B560-87720CB2B339}" type="pres">
      <dgm:prSet presAssocID="{8EA7219F-BDB2-48EB-9EEB-3133522D132E}" presName="line1" presStyleLbl="callout" presStyleIdx="0" presStyleCnt="8"/>
      <dgm:spPr/>
      <dgm:t>
        <a:bodyPr/>
        <a:lstStyle/>
        <a:p>
          <a:endParaRPr lang="en-US"/>
        </a:p>
      </dgm:t>
    </dgm:pt>
    <dgm:pt modelId="{BC71565E-ACCD-400B-BED9-9EE71C31A5FA}" type="pres">
      <dgm:prSet presAssocID="{8EA7219F-BDB2-48EB-9EEB-3133522D132E}" presName="d1" presStyleLbl="callout" presStyleIdx="1" presStyleCnt="8"/>
      <dgm:spPr/>
      <dgm:t>
        <a:bodyPr/>
        <a:lstStyle/>
        <a:p>
          <a:endParaRPr lang="en-US"/>
        </a:p>
      </dgm:t>
    </dgm:pt>
    <dgm:pt modelId="{45EE1046-0288-43A1-B98B-37AE4184A80F}" type="pres">
      <dgm:prSet presAssocID="{54A10F5D-C417-4F97-8612-CE684295DDDD}" presName="circle2" presStyleLbl="lnNode1" presStyleIdx="1" presStyleCnt="4"/>
      <dgm:spPr/>
      <dgm:t>
        <a:bodyPr/>
        <a:lstStyle/>
        <a:p>
          <a:endParaRPr lang="en-US"/>
        </a:p>
      </dgm:t>
    </dgm:pt>
    <dgm:pt modelId="{3C32F0BF-AC1E-4AFA-ADAF-A8D186B41C70}" type="pres">
      <dgm:prSet presAssocID="{54A10F5D-C417-4F97-8612-CE684295DDDD}" presName="tex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48552-2543-49AD-8317-7E21D2FFCC92}" type="pres">
      <dgm:prSet presAssocID="{54A10F5D-C417-4F97-8612-CE684295DDDD}" presName="line2" presStyleLbl="callout" presStyleIdx="2" presStyleCnt="8"/>
      <dgm:spPr/>
      <dgm:t>
        <a:bodyPr/>
        <a:lstStyle/>
        <a:p>
          <a:endParaRPr lang="en-US"/>
        </a:p>
      </dgm:t>
    </dgm:pt>
    <dgm:pt modelId="{5CFB8CDE-655D-465A-A357-EC1BEA8578DD}" type="pres">
      <dgm:prSet presAssocID="{54A10F5D-C417-4F97-8612-CE684295DDDD}" presName="d2" presStyleLbl="callout" presStyleIdx="3" presStyleCnt="8"/>
      <dgm:spPr/>
      <dgm:t>
        <a:bodyPr/>
        <a:lstStyle/>
        <a:p>
          <a:endParaRPr lang="en-US"/>
        </a:p>
      </dgm:t>
    </dgm:pt>
    <dgm:pt modelId="{6841BA8B-7CD5-4DEE-B87D-7490E11AA662}" type="pres">
      <dgm:prSet presAssocID="{6AE49727-F1EE-4322-A9E8-6D8BD588DA28}" presName="circle3" presStyleLbl="lnNode1" presStyleIdx="2" presStyleCnt="4"/>
      <dgm:spPr/>
      <dgm:t>
        <a:bodyPr/>
        <a:lstStyle/>
        <a:p>
          <a:endParaRPr lang="en-US"/>
        </a:p>
      </dgm:t>
    </dgm:pt>
    <dgm:pt modelId="{5E9A0055-4AA8-4ADB-9872-BE1DB636EB41}" type="pres">
      <dgm:prSet presAssocID="{6AE49727-F1EE-4322-A9E8-6D8BD588DA28}" presName="text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8579C-91AC-4A15-913F-B1B09DEC9E63}" type="pres">
      <dgm:prSet presAssocID="{6AE49727-F1EE-4322-A9E8-6D8BD588DA28}" presName="line3" presStyleLbl="callout" presStyleIdx="4" presStyleCnt="8"/>
      <dgm:spPr/>
      <dgm:t>
        <a:bodyPr/>
        <a:lstStyle/>
        <a:p>
          <a:endParaRPr lang="en-US"/>
        </a:p>
      </dgm:t>
    </dgm:pt>
    <dgm:pt modelId="{69805CA4-7DDC-4B75-B810-15212E1F28C0}" type="pres">
      <dgm:prSet presAssocID="{6AE49727-F1EE-4322-A9E8-6D8BD588DA28}" presName="d3" presStyleLbl="callout" presStyleIdx="5" presStyleCnt="8"/>
      <dgm:spPr/>
      <dgm:t>
        <a:bodyPr/>
        <a:lstStyle/>
        <a:p>
          <a:endParaRPr lang="en-US"/>
        </a:p>
      </dgm:t>
    </dgm:pt>
    <dgm:pt modelId="{7D81A18F-EC74-46A2-9D5B-1D7E841FEE17}" type="pres">
      <dgm:prSet presAssocID="{2445DAFE-CD18-4928-9C37-2E376DB00464}" presName="circle4" presStyleLbl="lnNode1" presStyleIdx="3" presStyleCnt="4"/>
      <dgm:spPr/>
      <dgm:t>
        <a:bodyPr/>
        <a:lstStyle/>
        <a:p>
          <a:endParaRPr lang="en-US"/>
        </a:p>
      </dgm:t>
    </dgm:pt>
    <dgm:pt modelId="{F91716BB-E564-4F7C-A1DD-8537C4646F4D}" type="pres">
      <dgm:prSet presAssocID="{2445DAFE-CD18-4928-9C37-2E376DB00464}" presName="text4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6E715-C5B0-494D-82E9-7470D3B41135}" type="pres">
      <dgm:prSet presAssocID="{2445DAFE-CD18-4928-9C37-2E376DB00464}" presName="line4" presStyleLbl="callout" presStyleIdx="6" presStyleCnt="8"/>
      <dgm:spPr/>
      <dgm:t>
        <a:bodyPr/>
        <a:lstStyle/>
        <a:p>
          <a:endParaRPr lang="en-US"/>
        </a:p>
      </dgm:t>
    </dgm:pt>
    <dgm:pt modelId="{0FA6ED59-FC51-41EA-A821-9DB606632702}" type="pres">
      <dgm:prSet presAssocID="{2445DAFE-CD18-4928-9C37-2E376DB00464}" presName="d4" presStyleLbl="callout" presStyleIdx="7" presStyleCnt="8"/>
      <dgm:spPr/>
      <dgm:t>
        <a:bodyPr/>
        <a:lstStyle/>
        <a:p>
          <a:endParaRPr lang="en-US"/>
        </a:p>
      </dgm:t>
    </dgm:pt>
  </dgm:ptLst>
  <dgm:cxnLst>
    <dgm:cxn modelId="{C23F4798-1782-47D2-864C-5258EB8E5224}" srcId="{B9C32B05-62EA-407A-B21C-2310C7945705}" destId="{6AE49727-F1EE-4322-A9E8-6D8BD588DA28}" srcOrd="2" destOrd="0" parTransId="{A368C715-F314-40A5-8FB2-0D8C4609A5B2}" sibTransId="{8D800EE2-5FA9-4090-865F-475ED124815A}"/>
    <dgm:cxn modelId="{FF87DFE4-1088-472E-844A-D9DDB8B6BD04}" type="presOf" srcId="{FA52A589-00CA-414B-97B1-6C56E9DE9982}" destId="{6169D297-2457-4ECF-8D77-A95DF11A3D87}" srcOrd="0" destOrd="2" presId="urn:microsoft.com/office/officeart/2005/8/layout/target1"/>
    <dgm:cxn modelId="{1636CC45-CE7C-4CFF-8A51-9D36E4BB9D80}" type="presOf" srcId="{8EA7219F-BDB2-48EB-9EEB-3133522D132E}" destId="{6169D297-2457-4ECF-8D77-A95DF11A3D87}" srcOrd="0" destOrd="0" presId="urn:microsoft.com/office/officeart/2005/8/layout/target1"/>
    <dgm:cxn modelId="{5FFF6DE1-3941-4880-B7C8-173214033CFB}" type="presOf" srcId="{BE5820D3-2BE7-4BFE-8CF0-2CAEDA87DF47}" destId="{5E9A0055-4AA8-4ADB-9872-BE1DB636EB41}" srcOrd="0" destOrd="1" presId="urn:microsoft.com/office/officeart/2005/8/layout/target1"/>
    <dgm:cxn modelId="{AB43C4A8-8467-4101-8CB4-E2C9910DD92D}" type="presOf" srcId="{6AE49727-F1EE-4322-A9E8-6D8BD588DA28}" destId="{5E9A0055-4AA8-4ADB-9872-BE1DB636EB41}" srcOrd="0" destOrd="0" presId="urn:microsoft.com/office/officeart/2005/8/layout/target1"/>
    <dgm:cxn modelId="{ACBB9420-CD0D-4EB2-A0C5-A0C3BDDFA40E}" srcId="{2445DAFE-CD18-4928-9C37-2E376DB00464}" destId="{116EB635-BD67-4DD4-B810-A6F0691F7945}" srcOrd="0" destOrd="0" parTransId="{FAAC2750-1C49-4EB9-8820-3B5E9846BF7C}" sibTransId="{A13C71FC-8772-4610-852E-7564C13EA343}"/>
    <dgm:cxn modelId="{FCC660B6-14A1-4F20-8CD4-A276A9E37F7F}" type="presOf" srcId="{AB46BB0B-FC4E-4419-B9D9-CEFF8EE19485}" destId="{5E9A0055-4AA8-4ADB-9872-BE1DB636EB41}" srcOrd="0" destOrd="2" presId="urn:microsoft.com/office/officeart/2005/8/layout/target1"/>
    <dgm:cxn modelId="{F37356FA-62CD-4B11-9094-627A659F331F}" type="presOf" srcId="{116EB635-BD67-4DD4-B810-A6F0691F7945}" destId="{F91716BB-E564-4F7C-A1DD-8537C4646F4D}" srcOrd="0" destOrd="1" presId="urn:microsoft.com/office/officeart/2005/8/layout/target1"/>
    <dgm:cxn modelId="{DE1E6DA9-05DF-4F78-B1C8-903B48D7721F}" srcId="{54A10F5D-C417-4F97-8612-CE684295DDDD}" destId="{02475483-3284-40F5-B15A-8FBC9624C0C3}" srcOrd="0" destOrd="0" parTransId="{82C2C170-C7F7-4D5F-BD30-01ECE9333E8B}" sibTransId="{7949ADFB-89B2-4E48-99F6-70328FC86EFD}"/>
    <dgm:cxn modelId="{3F630F44-74A8-454B-A80D-0AB895145A30}" type="presOf" srcId="{B9C32B05-62EA-407A-B21C-2310C7945705}" destId="{043A0841-865D-44C3-8E5B-F4ABADB7AEC4}" srcOrd="0" destOrd="0" presId="urn:microsoft.com/office/officeart/2005/8/layout/target1"/>
    <dgm:cxn modelId="{58AD7EEF-D408-406B-87EE-4691D4C30668}" srcId="{B9C32B05-62EA-407A-B21C-2310C7945705}" destId="{8EA7219F-BDB2-48EB-9EEB-3133522D132E}" srcOrd="0" destOrd="0" parTransId="{3EE8403A-CB7C-4815-85BD-AEBCAEB71B37}" sibTransId="{C94B7947-85DC-4B21-BB99-DF8438356F98}"/>
    <dgm:cxn modelId="{3CB63E18-A0CD-4A44-A319-36B9A4AB653B}" srcId="{B9C32B05-62EA-407A-B21C-2310C7945705}" destId="{2445DAFE-CD18-4928-9C37-2E376DB00464}" srcOrd="3" destOrd="0" parTransId="{FDCAA9DB-109D-4C58-BE5B-CD56DEAD3883}" sibTransId="{CF4DBC20-EE82-4629-A48E-640C2D08C427}"/>
    <dgm:cxn modelId="{9EA42059-4B98-4C0F-B500-4CFEA5689C56}" srcId="{8EA7219F-BDB2-48EB-9EEB-3133522D132E}" destId="{FA52A589-00CA-414B-97B1-6C56E9DE9982}" srcOrd="1" destOrd="0" parTransId="{437A10C6-AE07-4AD5-BEA3-418D744D3078}" sibTransId="{7E4920A8-2DA2-457D-B7CF-1F3922D9C286}"/>
    <dgm:cxn modelId="{D214FB39-18E8-4A1C-947C-138F499C8F20}" type="presOf" srcId="{580410B0-55CA-4A72-A46A-B977AA94E4D7}" destId="{F91716BB-E564-4F7C-A1DD-8537C4646F4D}" srcOrd="0" destOrd="2" presId="urn:microsoft.com/office/officeart/2005/8/layout/target1"/>
    <dgm:cxn modelId="{8D9A1C4B-A16C-4AF9-815E-B8B1E402A249}" type="presOf" srcId="{4135D9B4-8C50-4336-A0A9-970F017B6C82}" destId="{6169D297-2457-4ECF-8D77-A95DF11A3D87}" srcOrd="0" destOrd="1" presId="urn:microsoft.com/office/officeart/2005/8/layout/target1"/>
    <dgm:cxn modelId="{B57B69A0-B362-4DC7-B848-1DFAB40B9877}" type="presOf" srcId="{789C4F08-3495-4232-BF33-CF380B3C4E40}" destId="{3C32F0BF-AC1E-4AFA-ADAF-A8D186B41C70}" srcOrd="0" destOrd="2" presId="urn:microsoft.com/office/officeart/2005/8/layout/target1"/>
    <dgm:cxn modelId="{2206D15C-FBB4-4FAF-8FA0-83AFDA76BE1B}" type="presOf" srcId="{54A10F5D-C417-4F97-8612-CE684295DDDD}" destId="{3C32F0BF-AC1E-4AFA-ADAF-A8D186B41C70}" srcOrd="0" destOrd="0" presId="urn:microsoft.com/office/officeart/2005/8/layout/target1"/>
    <dgm:cxn modelId="{00BC8237-D7A7-47DA-9C86-7FC9F9F3905B}" type="presOf" srcId="{02475483-3284-40F5-B15A-8FBC9624C0C3}" destId="{3C32F0BF-AC1E-4AFA-ADAF-A8D186B41C70}" srcOrd="0" destOrd="1" presId="urn:microsoft.com/office/officeart/2005/8/layout/target1"/>
    <dgm:cxn modelId="{32745738-0671-4C92-8FF6-8F044E195106}" srcId="{54A10F5D-C417-4F97-8612-CE684295DDDD}" destId="{789C4F08-3495-4232-BF33-CF380B3C4E40}" srcOrd="1" destOrd="0" parTransId="{D828FA69-E8EE-46CF-9E4F-CFA56B736C56}" sibTransId="{3891CB91-3805-4254-AF30-A483B874826A}"/>
    <dgm:cxn modelId="{833E9D48-5170-498F-9D15-F2F259476347}" srcId="{2445DAFE-CD18-4928-9C37-2E376DB00464}" destId="{580410B0-55CA-4A72-A46A-B977AA94E4D7}" srcOrd="1" destOrd="0" parTransId="{425B2E87-68EA-4C85-93F9-E393C45D0C4F}" sibTransId="{B8867042-A1FB-49E7-B7C6-7D4C63612428}"/>
    <dgm:cxn modelId="{517AFA30-BB19-43D1-84E3-E6B4C9B9E30A}" srcId="{B9C32B05-62EA-407A-B21C-2310C7945705}" destId="{54A10F5D-C417-4F97-8612-CE684295DDDD}" srcOrd="1" destOrd="0" parTransId="{8ABDAA28-1E03-411B-BC21-8D931DE3C43E}" sibTransId="{60811977-1F2E-41FC-8E06-EBD37DD18733}"/>
    <dgm:cxn modelId="{BAD75DA3-BDB2-4326-8285-46B24A408DE9}" srcId="{6AE49727-F1EE-4322-A9E8-6D8BD588DA28}" destId="{BE5820D3-2BE7-4BFE-8CF0-2CAEDA87DF47}" srcOrd="0" destOrd="0" parTransId="{A9227B1F-B69A-4584-883C-85452389F72F}" sibTransId="{7C78DB15-0EF7-422B-83E3-B18BFC923D0F}"/>
    <dgm:cxn modelId="{1DB88E22-F528-4BA2-92FB-7F86DFFFB165}" srcId="{8EA7219F-BDB2-48EB-9EEB-3133522D132E}" destId="{4135D9B4-8C50-4336-A0A9-970F017B6C82}" srcOrd="0" destOrd="0" parTransId="{9F3E71CD-234B-40D7-B78A-136662A775A2}" sibTransId="{A93C8654-6FAC-4B52-81D6-29F0D355027D}"/>
    <dgm:cxn modelId="{F6BB42BD-F4F7-428A-96DB-ABB5BB43364F}" srcId="{6AE49727-F1EE-4322-A9E8-6D8BD588DA28}" destId="{AB46BB0B-FC4E-4419-B9D9-CEFF8EE19485}" srcOrd="1" destOrd="0" parTransId="{B3735B36-4DD9-4384-BEA1-26F33F2E4AF7}" sibTransId="{CBEB982D-280E-4FC6-BADA-57B5A78DD62A}"/>
    <dgm:cxn modelId="{5BBA406E-E224-4D36-AEAD-D475281A2C7C}" type="presOf" srcId="{2445DAFE-CD18-4928-9C37-2E376DB00464}" destId="{F91716BB-E564-4F7C-A1DD-8537C4646F4D}" srcOrd="0" destOrd="0" presId="urn:microsoft.com/office/officeart/2005/8/layout/target1"/>
    <dgm:cxn modelId="{0E224E7B-671C-4CEF-95AC-502DE7BE2E53}" type="presParOf" srcId="{043A0841-865D-44C3-8E5B-F4ABADB7AEC4}" destId="{2F45AF08-0CC2-44F2-B92C-F69769D77B69}" srcOrd="0" destOrd="0" presId="urn:microsoft.com/office/officeart/2005/8/layout/target1"/>
    <dgm:cxn modelId="{0D233A42-CCDC-4845-9AA0-FEC17C33A188}" type="presParOf" srcId="{043A0841-865D-44C3-8E5B-F4ABADB7AEC4}" destId="{6169D297-2457-4ECF-8D77-A95DF11A3D87}" srcOrd="1" destOrd="0" presId="urn:microsoft.com/office/officeart/2005/8/layout/target1"/>
    <dgm:cxn modelId="{DFB5ED42-4C95-4C2E-9CF8-55F3557FDA49}" type="presParOf" srcId="{043A0841-865D-44C3-8E5B-F4ABADB7AEC4}" destId="{9D3703A1-5972-4100-B560-87720CB2B339}" srcOrd="2" destOrd="0" presId="urn:microsoft.com/office/officeart/2005/8/layout/target1"/>
    <dgm:cxn modelId="{7C3811BB-A261-4165-8A9B-A782CB87CCA7}" type="presParOf" srcId="{043A0841-865D-44C3-8E5B-F4ABADB7AEC4}" destId="{BC71565E-ACCD-400B-BED9-9EE71C31A5FA}" srcOrd="3" destOrd="0" presId="urn:microsoft.com/office/officeart/2005/8/layout/target1"/>
    <dgm:cxn modelId="{6CF280A5-44AA-45DB-B9E7-29782E83051A}" type="presParOf" srcId="{043A0841-865D-44C3-8E5B-F4ABADB7AEC4}" destId="{45EE1046-0288-43A1-B98B-37AE4184A80F}" srcOrd="4" destOrd="0" presId="urn:microsoft.com/office/officeart/2005/8/layout/target1"/>
    <dgm:cxn modelId="{C8DF41A9-2C0A-4914-A574-8D40A3B743C3}" type="presParOf" srcId="{043A0841-865D-44C3-8E5B-F4ABADB7AEC4}" destId="{3C32F0BF-AC1E-4AFA-ADAF-A8D186B41C70}" srcOrd="5" destOrd="0" presId="urn:microsoft.com/office/officeart/2005/8/layout/target1"/>
    <dgm:cxn modelId="{4558C7FF-7FD9-4B87-96BC-44930D561128}" type="presParOf" srcId="{043A0841-865D-44C3-8E5B-F4ABADB7AEC4}" destId="{95448552-2543-49AD-8317-7E21D2FFCC92}" srcOrd="6" destOrd="0" presId="urn:microsoft.com/office/officeart/2005/8/layout/target1"/>
    <dgm:cxn modelId="{F97247E2-D306-43D1-A7D8-58A3979A9F88}" type="presParOf" srcId="{043A0841-865D-44C3-8E5B-F4ABADB7AEC4}" destId="{5CFB8CDE-655D-465A-A357-EC1BEA8578DD}" srcOrd="7" destOrd="0" presId="urn:microsoft.com/office/officeart/2005/8/layout/target1"/>
    <dgm:cxn modelId="{CB80AAED-87B5-4343-9B25-5A83A080B437}" type="presParOf" srcId="{043A0841-865D-44C3-8E5B-F4ABADB7AEC4}" destId="{6841BA8B-7CD5-4DEE-B87D-7490E11AA662}" srcOrd="8" destOrd="0" presId="urn:microsoft.com/office/officeart/2005/8/layout/target1"/>
    <dgm:cxn modelId="{B3EA138C-70D3-4031-875E-8301D229D976}" type="presParOf" srcId="{043A0841-865D-44C3-8E5B-F4ABADB7AEC4}" destId="{5E9A0055-4AA8-4ADB-9872-BE1DB636EB41}" srcOrd="9" destOrd="0" presId="urn:microsoft.com/office/officeart/2005/8/layout/target1"/>
    <dgm:cxn modelId="{4DE3B8DB-B052-467A-B471-31549E3E1327}" type="presParOf" srcId="{043A0841-865D-44C3-8E5B-F4ABADB7AEC4}" destId="{5B38579C-91AC-4A15-913F-B1B09DEC9E63}" srcOrd="10" destOrd="0" presId="urn:microsoft.com/office/officeart/2005/8/layout/target1"/>
    <dgm:cxn modelId="{C736E035-2588-4BAB-AE50-291C1835B775}" type="presParOf" srcId="{043A0841-865D-44C3-8E5B-F4ABADB7AEC4}" destId="{69805CA4-7DDC-4B75-B810-15212E1F28C0}" srcOrd="11" destOrd="0" presId="urn:microsoft.com/office/officeart/2005/8/layout/target1"/>
    <dgm:cxn modelId="{40D54F18-23AA-4830-91F6-9B93198080D0}" type="presParOf" srcId="{043A0841-865D-44C3-8E5B-F4ABADB7AEC4}" destId="{7D81A18F-EC74-46A2-9D5B-1D7E841FEE17}" srcOrd="12" destOrd="0" presId="urn:microsoft.com/office/officeart/2005/8/layout/target1"/>
    <dgm:cxn modelId="{641E1F3D-D7B6-4F83-AADC-34576ECBE260}" type="presParOf" srcId="{043A0841-865D-44C3-8E5B-F4ABADB7AEC4}" destId="{F91716BB-E564-4F7C-A1DD-8537C4646F4D}" srcOrd="13" destOrd="0" presId="urn:microsoft.com/office/officeart/2005/8/layout/target1"/>
    <dgm:cxn modelId="{8CFF7C03-C8FE-4F33-B3BB-20866C8D6D9C}" type="presParOf" srcId="{043A0841-865D-44C3-8E5B-F4ABADB7AEC4}" destId="{7B66E715-C5B0-494D-82E9-7470D3B41135}" srcOrd="14" destOrd="0" presId="urn:microsoft.com/office/officeart/2005/8/layout/target1"/>
    <dgm:cxn modelId="{BD582A14-CA33-4F81-8E92-441E52BE1B77}" type="presParOf" srcId="{043A0841-865D-44C3-8E5B-F4ABADB7AEC4}" destId="{0FA6ED59-FC51-41EA-A821-9DB606632702}" srcOrd="15" destOrd="0" presId="urn:microsoft.com/office/officeart/2005/8/layout/targe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9C32B05-62EA-407A-B21C-2310C7945705}" type="doc">
      <dgm:prSet loTypeId="urn:microsoft.com/office/officeart/2005/8/layout/venn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A7219F-BDB2-48EB-9EEB-3133522D132E}">
      <dgm:prSet phldrT="[Text]" custT="1"/>
      <dgm:spPr/>
      <dgm:t>
        <a:bodyPr/>
        <a:lstStyle/>
        <a:p>
          <a:r>
            <a:rPr lang="en-US" sz="1200" dirty="0" smtClean="0"/>
            <a:t>Lorem Ipsum</a:t>
          </a:r>
          <a:endParaRPr lang="en-US" sz="1200" dirty="0"/>
        </a:p>
      </dgm:t>
    </dgm:pt>
    <dgm:pt modelId="{3EE8403A-CB7C-4815-85BD-AEBCAEB71B37}" type="parTrans" cxnId="{58AD7EEF-D408-406B-87EE-4691D4C30668}">
      <dgm:prSet/>
      <dgm:spPr/>
      <dgm:t>
        <a:bodyPr/>
        <a:lstStyle/>
        <a:p>
          <a:endParaRPr lang="en-US" sz="1800"/>
        </a:p>
      </dgm:t>
    </dgm:pt>
    <dgm:pt modelId="{C94B7947-85DC-4B21-BB99-DF8438356F98}" type="sibTrans" cxnId="{58AD7EEF-D408-406B-87EE-4691D4C30668}">
      <dgm:prSet/>
      <dgm:spPr/>
      <dgm:t>
        <a:bodyPr/>
        <a:lstStyle/>
        <a:p>
          <a:endParaRPr lang="en-US" sz="1800"/>
        </a:p>
      </dgm:t>
    </dgm:pt>
    <dgm:pt modelId="{54A10F5D-C417-4F97-8612-CE684295DDDD}">
      <dgm:prSet phldrT="[Text]" custT="1"/>
      <dgm:spPr/>
      <dgm:t>
        <a:bodyPr/>
        <a:lstStyle/>
        <a:p>
          <a:r>
            <a:rPr lang="en-US" sz="1200" dirty="0" smtClean="0"/>
            <a:t>Lorem Ipsum</a:t>
          </a:r>
          <a:endParaRPr lang="en-US" sz="1200" dirty="0"/>
        </a:p>
      </dgm:t>
    </dgm:pt>
    <dgm:pt modelId="{8ABDAA28-1E03-411B-BC21-8D931DE3C43E}" type="parTrans" cxnId="{517AFA30-BB19-43D1-84E3-E6B4C9B9E30A}">
      <dgm:prSet/>
      <dgm:spPr/>
      <dgm:t>
        <a:bodyPr/>
        <a:lstStyle/>
        <a:p>
          <a:endParaRPr lang="en-US" sz="1800"/>
        </a:p>
      </dgm:t>
    </dgm:pt>
    <dgm:pt modelId="{60811977-1F2E-41FC-8E06-EBD37DD18733}" type="sibTrans" cxnId="{517AFA30-BB19-43D1-84E3-E6B4C9B9E30A}">
      <dgm:prSet/>
      <dgm:spPr/>
      <dgm:t>
        <a:bodyPr/>
        <a:lstStyle/>
        <a:p>
          <a:endParaRPr lang="en-US" sz="1800"/>
        </a:p>
      </dgm:t>
    </dgm:pt>
    <dgm:pt modelId="{6AE49727-F1EE-4322-A9E8-6D8BD588DA28}">
      <dgm:prSet phldrT="[Text]" custT="1"/>
      <dgm:spPr/>
      <dgm:t>
        <a:bodyPr/>
        <a:lstStyle/>
        <a:p>
          <a:r>
            <a:rPr lang="en-US" sz="1200" dirty="0" smtClean="0"/>
            <a:t>Lorem Ipsum</a:t>
          </a:r>
          <a:endParaRPr lang="en-US" sz="1200" dirty="0"/>
        </a:p>
      </dgm:t>
    </dgm:pt>
    <dgm:pt modelId="{A368C715-F314-40A5-8FB2-0D8C4609A5B2}" type="parTrans" cxnId="{C23F4798-1782-47D2-864C-5258EB8E5224}">
      <dgm:prSet/>
      <dgm:spPr/>
      <dgm:t>
        <a:bodyPr/>
        <a:lstStyle/>
        <a:p>
          <a:endParaRPr lang="en-US" sz="1800"/>
        </a:p>
      </dgm:t>
    </dgm:pt>
    <dgm:pt modelId="{8D800EE2-5FA9-4090-865F-475ED124815A}" type="sibTrans" cxnId="{C23F4798-1782-47D2-864C-5258EB8E5224}">
      <dgm:prSet/>
      <dgm:spPr/>
      <dgm:t>
        <a:bodyPr/>
        <a:lstStyle/>
        <a:p>
          <a:endParaRPr lang="en-US" sz="1800"/>
        </a:p>
      </dgm:t>
    </dgm:pt>
    <dgm:pt modelId="{2445DAFE-CD18-4928-9C37-2E376DB00464}">
      <dgm:prSet phldrT="[Text]" custT="1"/>
      <dgm:spPr/>
      <dgm:t>
        <a:bodyPr/>
        <a:lstStyle/>
        <a:p>
          <a:r>
            <a:rPr lang="en-US" sz="1200" dirty="0" smtClean="0"/>
            <a:t>Lorem Ipsum</a:t>
          </a:r>
          <a:endParaRPr lang="en-US" sz="1200" dirty="0"/>
        </a:p>
      </dgm:t>
    </dgm:pt>
    <dgm:pt modelId="{FDCAA9DB-109D-4C58-BE5B-CD56DEAD3883}" type="parTrans" cxnId="{3CB63E18-A0CD-4A44-A319-36B9A4AB653B}">
      <dgm:prSet/>
      <dgm:spPr/>
      <dgm:t>
        <a:bodyPr/>
        <a:lstStyle/>
        <a:p>
          <a:endParaRPr lang="en-US" sz="1800"/>
        </a:p>
      </dgm:t>
    </dgm:pt>
    <dgm:pt modelId="{CF4DBC20-EE82-4629-A48E-640C2D08C427}" type="sibTrans" cxnId="{3CB63E18-A0CD-4A44-A319-36B9A4AB653B}">
      <dgm:prSet/>
      <dgm:spPr/>
      <dgm:t>
        <a:bodyPr/>
        <a:lstStyle/>
        <a:p>
          <a:endParaRPr lang="en-US" sz="1800"/>
        </a:p>
      </dgm:t>
    </dgm:pt>
    <dgm:pt modelId="{7B0EB2D2-67E5-491D-BAB6-811F173DCE9A}" type="pres">
      <dgm:prSet presAssocID="{B9C32B05-62EA-407A-B21C-2310C7945705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794DAD-1C88-45D3-9716-6014128A5B90}" type="pres">
      <dgm:prSet presAssocID="{B9C32B05-62EA-407A-B21C-2310C7945705}" presName="comp1" presStyleCnt="0"/>
      <dgm:spPr/>
      <dgm:t>
        <a:bodyPr/>
        <a:lstStyle/>
        <a:p>
          <a:endParaRPr lang="en-US"/>
        </a:p>
      </dgm:t>
    </dgm:pt>
    <dgm:pt modelId="{65FC41D9-D5C6-49E1-9B96-B8E8FBCCF82F}" type="pres">
      <dgm:prSet presAssocID="{B9C32B05-62EA-407A-B21C-2310C7945705}" presName="circle1" presStyleLbl="node1" presStyleIdx="0" presStyleCnt="4"/>
      <dgm:spPr/>
      <dgm:t>
        <a:bodyPr/>
        <a:lstStyle/>
        <a:p>
          <a:endParaRPr lang="en-US"/>
        </a:p>
      </dgm:t>
    </dgm:pt>
    <dgm:pt modelId="{830FECD2-98B8-4F49-A73B-29C3BA30AAF7}" type="pres">
      <dgm:prSet presAssocID="{B9C32B05-62EA-407A-B21C-2310C7945705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DF2C6-DAA6-4934-A3F7-9C980E098DDC}" type="pres">
      <dgm:prSet presAssocID="{B9C32B05-62EA-407A-B21C-2310C7945705}" presName="comp2" presStyleCnt="0"/>
      <dgm:spPr/>
      <dgm:t>
        <a:bodyPr/>
        <a:lstStyle/>
        <a:p>
          <a:endParaRPr lang="en-US"/>
        </a:p>
      </dgm:t>
    </dgm:pt>
    <dgm:pt modelId="{F9FB2F4B-0224-4C33-82C7-B1E17952B325}" type="pres">
      <dgm:prSet presAssocID="{B9C32B05-62EA-407A-B21C-2310C7945705}" presName="circle2" presStyleLbl="node1" presStyleIdx="1" presStyleCnt="4"/>
      <dgm:spPr/>
      <dgm:t>
        <a:bodyPr/>
        <a:lstStyle/>
        <a:p>
          <a:endParaRPr lang="en-US"/>
        </a:p>
      </dgm:t>
    </dgm:pt>
    <dgm:pt modelId="{09EE0689-6BEA-4006-9BF8-5635274C03C1}" type="pres">
      <dgm:prSet presAssocID="{B9C32B05-62EA-407A-B21C-2310C7945705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70EB2-4265-4F6D-9F83-54CFCEC0069F}" type="pres">
      <dgm:prSet presAssocID="{B9C32B05-62EA-407A-B21C-2310C7945705}" presName="comp3" presStyleCnt="0"/>
      <dgm:spPr/>
      <dgm:t>
        <a:bodyPr/>
        <a:lstStyle/>
        <a:p>
          <a:endParaRPr lang="en-US"/>
        </a:p>
      </dgm:t>
    </dgm:pt>
    <dgm:pt modelId="{6201655A-0FE0-42B9-AA34-2790BF97D596}" type="pres">
      <dgm:prSet presAssocID="{B9C32B05-62EA-407A-B21C-2310C7945705}" presName="circle3" presStyleLbl="node1" presStyleIdx="2" presStyleCnt="4"/>
      <dgm:spPr/>
      <dgm:t>
        <a:bodyPr/>
        <a:lstStyle/>
        <a:p>
          <a:endParaRPr lang="en-US"/>
        </a:p>
      </dgm:t>
    </dgm:pt>
    <dgm:pt modelId="{9A048DB9-9379-43C7-9EB2-19D4C0B32B47}" type="pres">
      <dgm:prSet presAssocID="{B9C32B05-62EA-407A-B21C-2310C7945705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7EA36-CDB9-4061-A0FC-030561BBE5C2}" type="pres">
      <dgm:prSet presAssocID="{B9C32B05-62EA-407A-B21C-2310C7945705}" presName="comp4" presStyleCnt="0"/>
      <dgm:spPr/>
      <dgm:t>
        <a:bodyPr/>
        <a:lstStyle/>
        <a:p>
          <a:endParaRPr lang="en-US"/>
        </a:p>
      </dgm:t>
    </dgm:pt>
    <dgm:pt modelId="{985EE765-5E7A-4C75-B6A0-350188B8C303}" type="pres">
      <dgm:prSet presAssocID="{B9C32B05-62EA-407A-B21C-2310C7945705}" presName="circle4" presStyleLbl="node1" presStyleIdx="3" presStyleCnt="4"/>
      <dgm:spPr/>
      <dgm:t>
        <a:bodyPr/>
        <a:lstStyle/>
        <a:p>
          <a:endParaRPr lang="en-US"/>
        </a:p>
      </dgm:t>
    </dgm:pt>
    <dgm:pt modelId="{6A4397B4-B68D-4593-AF24-57B9B02888F6}" type="pres">
      <dgm:prSet presAssocID="{B9C32B05-62EA-407A-B21C-2310C7945705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3F4798-1782-47D2-864C-5258EB8E5224}" srcId="{B9C32B05-62EA-407A-B21C-2310C7945705}" destId="{6AE49727-F1EE-4322-A9E8-6D8BD588DA28}" srcOrd="2" destOrd="0" parTransId="{A368C715-F314-40A5-8FB2-0D8C4609A5B2}" sibTransId="{8D800EE2-5FA9-4090-865F-475ED124815A}"/>
    <dgm:cxn modelId="{C304DE35-BDE8-49EA-A2F0-402D48944329}" type="presOf" srcId="{B9C32B05-62EA-407A-B21C-2310C7945705}" destId="{7B0EB2D2-67E5-491D-BAB6-811F173DCE9A}" srcOrd="0" destOrd="0" presId="urn:microsoft.com/office/officeart/2005/8/layout/venn2"/>
    <dgm:cxn modelId="{D99825D9-7811-48E3-933A-EC5B917923D7}" type="presOf" srcId="{6AE49727-F1EE-4322-A9E8-6D8BD588DA28}" destId="{9A048DB9-9379-43C7-9EB2-19D4C0B32B47}" srcOrd="1" destOrd="0" presId="urn:microsoft.com/office/officeart/2005/8/layout/venn2"/>
    <dgm:cxn modelId="{51BF6533-3DC8-4D6C-A672-16FC691AD044}" type="presOf" srcId="{2445DAFE-CD18-4928-9C37-2E376DB00464}" destId="{985EE765-5E7A-4C75-B6A0-350188B8C303}" srcOrd="0" destOrd="0" presId="urn:microsoft.com/office/officeart/2005/8/layout/venn2"/>
    <dgm:cxn modelId="{DEC9C123-ECAE-4167-9C28-A64454D527E9}" type="presOf" srcId="{54A10F5D-C417-4F97-8612-CE684295DDDD}" destId="{09EE0689-6BEA-4006-9BF8-5635274C03C1}" srcOrd="1" destOrd="0" presId="urn:microsoft.com/office/officeart/2005/8/layout/venn2"/>
    <dgm:cxn modelId="{963E9D24-F9B6-4360-AEBA-5CD17346CF3A}" type="presOf" srcId="{8EA7219F-BDB2-48EB-9EEB-3133522D132E}" destId="{830FECD2-98B8-4F49-A73B-29C3BA30AAF7}" srcOrd="1" destOrd="0" presId="urn:microsoft.com/office/officeart/2005/8/layout/venn2"/>
    <dgm:cxn modelId="{511CB3B4-86AE-45C2-96CA-9FA9733C6C9C}" type="presOf" srcId="{6AE49727-F1EE-4322-A9E8-6D8BD588DA28}" destId="{6201655A-0FE0-42B9-AA34-2790BF97D596}" srcOrd="0" destOrd="0" presId="urn:microsoft.com/office/officeart/2005/8/layout/venn2"/>
    <dgm:cxn modelId="{58AD7EEF-D408-406B-87EE-4691D4C30668}" srcId="{B9C32B05-62EA-407A-B21C-2310C7945705}" destId="{8EA7219F-BDB2-48EB-9EEB-3133522D132E}" srcOrd="0" destOrd="0" parTransId="{3EE8403A-CB7C-4815-85BD-AEBCAEB71B37}" sibTransId="{C94B7947-85DC-4B21-BB99-DF8438356F98}"/>
    <dgm:cxn modelId="{3CB63E18-A0CD-4A44-A319-36B9A4AB653B}" srcId="{B9C32B05-62EA-407A-B21C-2310C7945705}" destId="{2445DAFE-CD18-4928-9C37-2E376DB00464}" srcOrd="3" destOrd="0" parTransId="{FDCAA9DB-109D-4C58-BE5B-CD56DEAD3883}" sibTransId="{CF4DBC20-EE82-4629-A48E-640C2D08C427}"/>
    <dgm:cxn modelId="{BF5D3F3D-78F8-4991-BF80-7734AFE9ADDA}" type="presOf" srcId="{2445DAFE-CD18-4928-9C37-2E376DB00464}" destId="{6A4397B4-B68D-4593-AF24-57B9B02888F6}" srcOrd="1" destOrd="0" presId="urn:microsoft.com/office/officeart/2005/8/layout/venn2"/>
    <dgm:cxn modelId="{517AFA30-BB19-43D1-84E3-E6B4C9B9E30A}" srcId="{B9C32B05-62EA-407A-B21C-2310C7945705}" destId="{54A10F5D-C417-4F97-8612-CE684295DDDD}" srcOrd="1" destOrd="0" parTransId="{8ABDAA28-1E03-411B-BC21-8D931DE3C43E}" sibTransId="{60811977-1F2E-41FC-8E06-EBD37DD18733}"/>
    <dgm:cxn modelId="{8178C858-18D9-4124-BA32-2937EB713AEA}" type="presOf" srcId="{54A10F5D-C417-4F97-8612-CE684295DDDD}" destId="{F9FB2F4B-0224-4C33-82C7-B1E17952B325}" srcOrd="0" destOrd="0" presId="urn:microsoft.com/office/officeart/2005/8/layout/venn2"/>
    <dgm:cxn modelId="{0D7A6143-9C91-4D93-B877-9A76E9C0C8FF}" type="presOf" srcId="{8EA7219F-BDB2-48EB-9EEB-3133522D132E}" destId="{65FC41D9-D5C6-49E1-9B96-B8E8FBCCF82F}" srcOrd="0" destOrd="0" presId="urn:microsoft.com/office/officeart/2005/8/layout/venn2"/>
    <dgm:cxn modelId="{EDBD5B6C-F397-4CC4-804B-F41A1D09D326}" type="presParOf" srcId="{7B0EB2D2-67E5-491D-BAB6-811F173DCE9A}" destId="{4F794DAD-1C88-45D3-9716-6014128A5B90}" srcOrd="0" destOrd="0" presId="urn:microsoft.com/office/officeart/2005/8/layout/venn2"/>
    <dgm:cxn modelId="{B053708F-E178-4BF6-9F07-27FA6588FF25}" type="presParOf" srcId="{4F794DAD-1C88-45D3-9716-6014128A5B90}" destId="{65FC41D9-D5C6-49E1-9B96-B8E8FBCCF82F}" srcOrd="0" destOrd="0" presId="urn:microsoft.com/office/officeart/2005/8/layout/venn2"/>
    <dgm:cxn modelId="{28762F2E-A536-4CC2-88E5-07CFCB298169}" type="presParOf" srcId="{4F794DAD-1C88-45D3-9716-6014128A5B90}" destId="{830FECD2-98B8-4F49-A73B-29C3BA30AAF7}" srcOrd="1" destOrd="0" presId="urn:microsoft.com/office/officeart/2005/8/layout/venn2"/>
    <dgm:cxn modelId="{219D27E2-94EB-4AB7-9496-3BFCEC1557BE}" type="presParOf" srcId="{7B0EB2D2-67E5-491D-BAB6-811F173DCE9A}" destId="{FA0DF2C6-DAA6-4934-A3F7-9C980E098DDC}" srcOrd="1" destOrd="0" presId="urn:microsoft.com/office/officeart/2005/8/layout/venn2"/>
    <dgm:cxn modelId="{97AE846D-7059-476C-929E-1C3B95538BC2}" type="presParOf" srcId="{FA0DF2C6-DAA6-4934-A3F7-9C980E098DDC}" destId="{F9FB2F4B-0224-4C33-82C7-B1E17952B325}" srcOrd="0" destOrd="0" presId="urn:microsoft.com/office/officeart/2005/8/layout/venn2"/>
    <dgm:cxn modelId="{10D159B4-D3BB-4B2E-A5EF-5D2A997F8F50}" type="presParOf" srcId="{FA0DF2C6-DAA6-4934-A3F7-9C980E098DDC}" destId="{09EE0689-6BEA-4006-9BF8-5635274C03C1}" srcOrd="1" destOrd="0" presId="urn:microsoft.com/office/officeart/2005/8/layout/venn2"/>
    <dgm:cxn modelId="{622B37B3-39AC-49D2-BEA0-FED2C215607D}" type="presParOf" srcId="{7B0EB2D2-67E5-491D-BAB6-811F173DCE9A}" destId="{70570EB2-4265-4F6D-9F83-54CFCEC0069F}" srcOrd="2" destOrd="0" presId="urn:microsoft.com/office/officeart/2005/8/layout/venn2"/>
    <dgm:cxn modelId="{FBA5199F-E523-493A-8460-BCC258157EED}" type="presParOf" srcId="{70570EB2-4265-4F6D-9F83-54CFCEC0069F}" destId="{6201655A-0FE0-42B9-AA34-2790BF97D596}" srcOrd="0" destOrd="0" presId="urn:microsoft.com/office/officeart/2005/8/layout/venn2"/>
    <dgm:cxn modelId="{9DD427D0-A9AA-4307-9F81-911C7ABDB117}" type="presParOf" srcId="{70570EB2-4265-4F6D-9F83-54CFCEC0069F}" destId="{9A048DB9-9379-43C7-9EB2-19D4C0B32B47}" srcOrd="1" destOrd="0" presId="urn:microsoft.com/office/officeart/2005/8/layout/venn2"/>
    <dgm:cxn modelId="{6D1CB978-E8B0-4331-8A63-28E6BD84BD2A}" type="presParOf" srcId="{7B0EB2D2-67E5-491D-BAB6-811F173DCE9A}" destId="{7227EA36-CDB9-4061-A0FC-030561BBE5C2}" srcOrd="3" destOrd="0" presId="urn:microsoft.com/office/officeart/2005/8/layout/venn2"/>
    <dgm:cxn modelId="{75E3E8F2-B137-4302-A4BB-988CBDEAE4CB}" type="presParOf" srcId="{7227EA36-CDB9-4061-A0FC-030561BBE5C2}" destId="{985EE765-5E7A-4C75-B6A0-350188B8C303}" srcOrd="0" destOrd="0" presId="urn:microsoft.com/office/officeart/2005/8/layout/venn2"/>
    <dgm:cxn modelId="{D50C0B18-0EA7-4DB0-BC37-C954877AC6E3}" type="presParOf" srcId="{7227EA36-CDB9-4061-A0FC-030561BBE5C2}" destId="{6A4397B4-B68D-4593-AF24-57B9B02888F6}" srcOrd="1" destOrd="0" presId="urn:microsoft.com/office/officeart/2005/8/layout/venn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9C32B05-62EA-407A-B21C-2310C7945705}" type="doc">
      <dgm:prSet loTypeId="urn:diagrams.loki3.com/TabbedArc+Icon" loCatId="officeonlin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A7219F-BDB2-48EB-9EEB-3133522D132E}">
      <dgm:prSet phldrT="[Text]"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3EE8403A-CB7C-4815-85BD-AEBCAEB71B37}" type="parTrans" cxnId="{58AD7EEF-D408-406B-87EE-4691D4C30668}">
      <dgm:prSet/>
      <dgm:spPr/>
      <dgm:t>
        <a:bodyPr/>
        <a:lstStyle/>
        <a:p>
          <a:endParaRPr lang="en-US"/>
        </a:p>
      </dgm:t>
    </dgm:pt>
    <dgm:pt modelId="{C94B7947-85DC-4B21-BB99-DF8438356F98}" type="sibTrans" cxnId="{58AD7EEF-D408-406B-87EE-4691D4C30668}">
      <dgm:prSet/>
      <dgm:spPr/>
      <dgm:t>
        <a:bodyPr/>
        <a:lstStyle/>
        <a:p>
          <a:endParaRPr lang="en-US"/>
        </a:p>
      </dgm:t>
    </dgm:pt>
    <dgm:pt modelId="{DDE0D928-D49D-4A27-8E92-3130B9320568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BD8A01E6-DCFB-4634-AA12-EAF5B15F9CCB}" type="parTrans" cxnId="{2709EABC-E6A1-4AF4-BB66-635BCC932127}">
      <dgm:prSet/>
      <dgm:spPr/>
      <dgm:t>
        <a:bodyPr/>
        <a:lstStyle/>
        <a:p>
          <a:endParaRPr lang="en-US"/>
        </a:p>
      </dgm:t>
    </dgm:pt>
    <dgm:pt modelId="{4311EAF2-34EE-4C77-BBCA-D60A3715C931}" type="sibTrans" cxnId="{2709EABC-E6A1-4AF4-BB66-635BCC932127}">
      <dgm:prSet/>
      <dgm:spPr/>
      <dgm:t>
        <a:bodyPr/>
        <a:lstStyle/>
        <a:p>
          <a:endParaRPr lang="en-US"/>
        </a:p>
      </dgm:t>
    </dgm:pt>
    <dgm:pt modelId="{B541EF06-6AA3-4CD0-BE10-9D0721126465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D3B9F6DE-F355-4438-B611-99DABECA3CA7}" type="parTrans" cxnId="{DB22639E-D3D1-4F31-9B13-E8C39C3DCCCA}">
      <dgm:prSet/>
      <dgm:spPr/>
      <dgm:t>
        <a:bodyPr/>
        <a:lstStyle/>
        <a:p>
          <a:endParaRPr lang="en-US"/>
        </a:p>
      </dgm:t>
    </dgm:pt>
    <dgm:pt modelId="{12DEBDC3-2F5F-4250-A604-E7BE4C84BAFB}" type="sibTrans" cxnId="{DB22639E-D3D1-4F31-9B13-E8C39C3DCCCA}">
      <dgm:prSet/>
      <dgm:spPr/>
      <dgm:t>
        <a:bodyPr/>
        <a:lstStyle/>
        <a:p>
          <a:endParaRPr lang="en-US"/>
        </a:p>
      </dgm:t>
    </dgm:pt>
    <dgm:pt modelId="{F31073FB-4DE8-464D-9820-AF4A4FCE948E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2466C803-23FE-4986-B400-AE9AC9B0E46B}" type="parTrans" cxnId="{D5C184B1-1C37-4901-BCB8-582F9B7E7986}">
      <dgm:prSet/>
      <dgm:spPr/>
      <dgm:t>
        <a:bodyPr/>
        <a:lstStyle/>
        <a:p>
          <a:endParaRPr lang="en-US"/>
        </a:p>
      </dgm:t>
    </dgm:pt>
    <dgm:pt modelId="{F9FE457D-D34B-470C-A01A-52558BE72AF2}" type="sibTrans" cxnId="{D5C184B1-1C37-4901-BCB8-582F9B7E7986}">
      <dgm:prSet/>
      <dgm:spPr/>
      <dgm:t>
        <a:bodyPr/>
        <a:lstStyle/>
        <a:p>
          <a:endParaRPr lang="en-US"/>
        </a:p>
      </dgm:t>
    </dgm:pt>
    <dgm:pt modelId="{F3FA86F7-575E-4FDD-B637-1D7276F725A4}">
      <dgm:prSet phldrT="[Text]"/>
      <dgm:spPr/>
      <dgm:t>
        <a:bodyPr/>
        <a:lstStyle/>
        <a:p>
          <a:r>
            <a:rPr lang="en-US" smtClean="0"/>
            <a:t>Lorem Ipsum</a:t>
          </a:r>
          <a:endParaRPr lang="en-US" dirty="0"/>
        </a:p>
      </dgm:t>
    </dgm:pt>
    <dgm:pt modelId="{192CD16B-FA85-49AB-96EA-80094BA41ED5}" type="parTrans" cxnId="{B38DB338-3B1E-4324-A45E-8025E9D81450}">
      <dgm:prSet/>
      <dgm:spPr/>
      <dgm:t>
        <a:bodyPr/>
        <a:lstStyle/>
        <a:p>
          <a:endParaRPr lang="en-US"/>
        </a:p>
      </dgm:t>
    </dgm:pt>
    <dgm:pt modelId="{BEF45895-E33A-456A-85CE-5D5DFC2CF2C9}" type="sibTrans" cxnId="{B38DB338-3B1E-4324-A45E-8025E9D81450}">
      <dgm:prSet/>
      <dgm:spPr/>
      <dgm:t>
        <a:bodyPr/>
        <a:lstStyle/>
        <a:p>
          <a:endParaRPr lang="en-US"/>
        </a:p>
      </dgm:t>
    </dgm:pt>
    <dgm:pt modelId="{8BA28110-3C4D-4B65-A456-1880B9B8C044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92633400-0D09-4796-9848-67220ABE14A1}" type="parTrans" cxnId="{1D896142-E250-41E4-8577-114DB897E5B3}">
      <dgm:prSet/>
      <dgm:spPr/>
      <dgm:t>
        <a:bodyPr/>
        <a:lstStyle/>
        <a:p>
          <a:endParaRPr lang="en-US"/>
        </a:p>
      </dgm:t>
    </dgm:pt>
    <dgm:pt modelId="{AADC4A7F-BF6D-4764-B281-1669C0CA9F6D}" type="sibTrans" cxnId="{1D896142-E250-41E4-8577-114DB897E5B3}">
      <dgm:prSet/>
      <dgm:spPr/>
      <dgm:t>
        <a:bodyPr/>
        <a:lstStyle/>
        <a:p>
          <a:endParaRPr lang="en-US"/>
        </a:p>
      </dgm:t>
    </dgm:pt>
    <dgm:pt modelId="{4BB72ECC-9A10-4422-873F-F9D2190BC89D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4EA7BD02-E357-415A-AEC5-B9804F405522}" type="parTrans" cxnId="{FE6E4ECC-0578-4941-A413-24B2649ADBD2}">
      <dgm:prSet/>
      <dgm:spPr/>
      <dgm:t>
        <a:bodyPr/>
        <a:lstStyle/>
        <a:p>
          <a:endParaRPr lang="en-US"/>
        </a:p>
      </dgm:t>
    </dgm:pt>
    <dgm:pt modelId="{BE158219-2DEC-4CC5-92AC-DC280F738D1B}" type="sibTrans" cxnId="{FE6E4ECC-0578-4941-A413-24B2649ADBD2}">
      <dgm:prSet/>
      <dgm:spPr/>
      <dgm:t>
        <a:bodyPr/>
        <a:lstStyle/>
        <a:p>
          <a:endParaRPr lang="en-US"/>
        </a:p>
      </dgm:t>
    </dgm:pt>
    <dgm:pt modelId="{8F5F7A12-F3C5-450F-873B-BA0A586AD6D2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827354CD-87F6-4B67-BCDA-B80B618796FF}" type="parTrans" cxnId="{4C62A048-69B6-411A-9836-A7D7DB9461E3}">
      <dgm:prSet/>
      <dgm:spPr/>
      <dgm:t>
        <a:bodyPr/>
        <a:lstStyle/>
        <a:p>
          <a:endParaRPr lang="en-US"/>
        </a:p>
      </dgm:t>
    </dgm:pt>
    <dgm:pt modelId="{93D68E33-C66F-45D0-AC53-74CEE70C5804}" type="sibTrans" cxnId="{4C62A048-69B6-411A-9836-A7D7DB9461E3}">
      <dgm:prSet/>
      <dgm:spPr/>
      <dgm:t>
        <a:bodyPr/>
        <a:lstStyle/>
        <a:p>
          <a:endParaRPr lang="en-US"/>
        </a:p>
      </dgm:t>
    </dgm:pt>
    <dgm:pt modelId="{8D3744A8-1883-4930-8E0D-B57E26D003C6}">
      <dgm:prSet phldrT="[Text]"/>
      <dgm:spPr/>
      <dgm:t>
        <a:bodyPr/>
        <a:lstStyle/>
        <a:p>
          <a:r>
            <a:rPr lang="en-US" smtClean="0"/>
            <a:t>Lorem Ipsum</a:t>
          </a:r>
          <a:endParaRPr lang="en-US" dirty="0"/>
        </a:p>
      </dgm:t>
    </dgm:pt>
    <dgm:pt modelId="{AC9EAF57-EBF1-4FB7-8ED0-6ECFF59ADE74}" type="parTrans" cxnId="{C8FCCD3C-805E-4A27-964D-25DE1206ADCA}">
      <dgm:prSet/>
      <dgm:spPr/>
      <dgm:t>
        <a:bodyPr/>
        <a:lstStyle/>
        <a:p>
          <a:endParaRPr lang="en-US"/>
        </a:p>
      </dgm:t>
    </dgm:pt>
    <dgm:pt modelId="{D40CF7D9-D0C3-4084-8D2D-359654C28D0F}" type="sibTrans" cxnId="{C8FCCD3C-805E-4A27-964D-25DE1206ADCA}">
      <dgm:prSet/>
      <dgm:spPr/>
      <dgm:t>
        <a:bodyPr/>
        <a:lstStyle/>
        <a:p>
          <a:endParaRPr lang="en-US"/>
        </a:p>
      </dgm:t>
    </dgm:pt>
    <dgm:pt modelId="{D8973F44-FCAF-442F-8783-A2866965AAB6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9EAF4DA5-D298-43E0-A006-BCCDFAE7E227}" type="parTrans" cxnId="{415456D2-5524-4ED8-BB57-0C45DD400A8A}">
      <dgm:prSet/>
      <dgm:spPr/>
      <dgm:t>
        <a:bodyPr/>
        <a:lstStyle/>
        <a:p>
          <a:endParaRPr lang="en-US"/>
        </a:p>
      </dgm:t>
    </dgm:pt>
    <dgm:pt modelId="{CB1C23B7-F69D-48F6-BA22-0FD16D3A82BE}" type="sibTrans" cxnId="{415456D2-5524-4ED8-BB57-0C45DD400A8A}">
      <dgm:prSet/>
      <dgm:spPr/>
      <dgm:t>
        <a:bodyPr/>
        <a:lstStyle/>
        <a:p>
          <a:endParaRPr lang="en-US"/>
        </a:p>
      </dgm:t>
    </dgm:pt>
    <dgm:pt modelId="{15827902-481B-4BC7-9742-1424127F80C7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218CE1A8-CAC8-40C9-AB4A-0EC10272E613}" type="parTrans" cxnId="{B54F029F-6D1A-4B09-BE05-DCCE6E369E78}">
      <dgm:prSet/>
      <dgm:spPr/>
      <dgm:t>
        <a:bodyPr/>
        <a:lstStyle/>
        <a:p>
          <a:endParaRPr lang="en-US"/>
        </a:p>
      </dgm:t>
    </dgm:pt>
    <dgm:pt modelId="{2064A3C4-F1F9-41C6-8921-0C5E729B95C7}" type="sibTrans" cxnId="{B54F029F-6D1A-4B09-BE05-DCCE6E369E78}">
      <dgm:prSet/>
      <dgm:spPr/>
      <dgm:t>
        <a:bodyPr/>
        <a:lstStyle/>
        <a:p>
          <a:endParaRPr lang="en-US"/>
        </a:p>
      </dgm:t>
    </dgm:pt>
    <dgm:pt modelId="{C75C0193-7917-453C-A980-7A8298437657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038C8C10-BB59-4124-99E8-F8D05DDECC53}" type="parTrans" cxnId="{196E93E5-2489-4910-89A7-29DD6C91275B}">
      <dgm:prSet/>
      <dgm:spPr/>
      <dgm:t>
        <a:bodyPr/>
        <a:lstStyle/>
        <a:p>
          <a:endParaRPr lang="en-US"/>
        </a:p>
      </dgm:t>
    </dgm:pt>
    <dgm:pt modelId="{DF7405E6-F1E4-47A6-9C7F-01999F9F25F0}" type="sibTrans" cxnId="{196E93E5-2489-4910-89A7-29DD6C91275B}">
      <dgm:prSet/>
      <dgm:spPr/>
      <dgm:t>
        <a:bodyPr/>
        <a:lstStyle/>
        <a:p>
          <a:endParaRPr lang="en-US"/>
        </a:p>
      </dgm:t>
    </dgm:pt>
    <dgm:pt modelId="{BB36F745-62BA-4892-99D7-E4239B0F3843}">
      <dgm:prSet phldrT="[Text]"/>
      <dgm:spPr/>
      <dgm:t>
        <a:bodyPr/>
        <a:lstStyle/>
        <a:p>
          <a:r>
            <a:rPr lang="en-US" smtClean="0"/>
            <a:t>Lorem Ipsum</a:t>
          </a:r>
          <a:endParaRPr lang="en-US" dirty="0"/>
        </a:p>
      </dgm:t>
    </dgm:pt>
    <dgm:pt modelId="{CE269D49-A2E4-44F1-A948-9BE1FE5D6140}" type="parTrans" cxnId="{C96A1F07-338B-48CD-B344-80BE34A6C9DF}">
      <dgm:prSet/>
      <dgm:spPr/>
      <dgm:t>
        <a:bodyPr/>
        <a:lstStyle/>
        <a:p>
          <a:endParaRPr lang="en-US"/>
        </a:p>
      </dgm:t>
    </dgm:pt>
    <dgm:pt modelId="{5CE5B550-A310-4948-9BA1-267AF81C5FA4}" type="sibTrans" cxnId="{C96A1F07-338B-48CD-B344-80BE34A6C9DF}">
      <dgm:prSet/>
      <dgm:spPr/>
      <dgm:t>
        <a:bodyPr/>
        <a:lstStyle/>
        <a:p>
          <a:endParaRPr lang="en-US"/>
        </a:p>
      </dgm:t>
    </dgm:pt>
    <dgm:pt modelId="{B0A5C91A-6241-4BED-82F0-B735EBACD6B9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11A957F9-0D29-4041-BB96-258FC96AFB4D}" type="parTrans" cxnId="{E39A793C-A4E9-4DE4-882C-FEA2BEB8896B}">
      <dgm:prSet/>
      <dgm:spPr/>
      <dgm:t>
        <a:bodyPr/>
        <a:lstStyle/>
        <a:p>
          <a:endParaRPr lang="en-US"/>
        </a:p>
      </dgm:t>
    </dgm:pt>
    <dgm:pt modelId="{80537C20-BA35-41C8-987F-0C39B9782FD4}" type="sibTrans" cxnId="{E39A793C-A4E9-4DE4-882C-FEA2BEB8896B}">
      <dgm:prSet/>
      <dgm:spPr/>
      <dgm:t>
        <a:bodyPr/>
        <a:lstStyle/>
        <a:p>
          <a:endParaRPr lang="en-US"/>
        </a:p>
      </dgm:t>
    </dgm:pt>
    <dgm:pt modelId="{84392BDD-B9A6-4322-BDAF-479CDA7E2872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A2A9E81C-34C6-43FB-A3D8-DC62DB0EE13E}" type="parTrans" cxnId="{50942319-E7A4-4A2C-91C6-CA4C21A1044C}">
      <dgm:prSet/>
      <dgm:spPr/>
      <dgm:t>
        <a:bodyPr/>
        <a:lstStyle/>
        <a:p>
          <a:endParaRPr lang="en-US"/>
        </a:p>
      </dgm:t>
    </dgm:pt>
    <dgm:pt modelId="{85BB70D0-AB27-4990-BD8D-D4B81FFE3328}" type="sibTrans" cxnId="{50942319-E7A4-4A2C-91C6-CA4C21A1044C}">
      <dgm:prSet/>
      <dgm:spPr/>
      <dgm:t>
        <a:bodyPr/>
        <a:lstStyle/>
        <a:p>
          <a:endParaRPr lang="en-US"/>
        </a:p>
      </dgm:t>
    </dgm:pt>
    <dgm:pt modelId="{3D66B052-6203-4E3F-80B6-7ECC2EDA49A4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EFB28557-D8D6-4DDE-A896-5F13EB5BA849}" type="parTrans" cxnId="{FF6784C2-A2C9-4778-94B1-50E85D4629F0}">
      <dgm:prSet/>
      <dgm:spPr/>
      <dgm:t>
        <a:bodyPr/>
        <a:lstStyle/>
        <a:p>
          <a:endParaRPr lang="en-US"/>
        </a:p>
      </dgm:t>
    </dgm:pt>
    <dgm:pt modelId="{D9C60591-0FD9-4663-8376-7F3BD831B3D7}" type="sibTrans" cxnId="{FF6784C2-A2C9-4778-94B1-50E85D4629F0}">
      <dgm:prSet/>
      <dgm:spPr/>
      <dgm:t>
        <a:bodyPr/>
        <a:lstStyle/>
        <a:p>
          <a:endParaRPr lang="en-US"/>
        </a:p>
      </dgm:t>
    </dgm:pt>
    <dgm:pt modelId="{637B66CC-A29A-4168-B6C1-C796BF166632}" type="pres">
      <dgm:prSet presAssocID="{B9C32B05-62EA-407A-B21C-2310C79457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9165EC-8022-491D-A4D2-5EAA40ECD36E}" type="pres">
      <dgm:prSet presAssocID="{8EA7219F-BDB2-48EB-9EEB-3133522D132E}" presName="twoplus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134DF1-7576-4215-830D-406346823582}" type="pres">
      <dgm:prSet presAssocID="{F3FA86F7-575E-4FDD-B637-1D7276F725A4}" presName="twoplu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712746-488B-4A1E-80B5-5115F6AB5EB2}" type="pres">
      <dgm:prSet presAssocID="{8D3744A8-1883-4930-8E0D-B57E26D003C6}" presName="twoplu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75F90F-B3E0-4464-A5CD-931FF33C970A}" type="pres">
      <dgm:prSet presAssocID="{BB36F745-62BA-4892-99D7-E4239B0F3843}" presName="twoplu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6E4ECC-0578-4941-A413-24B2649ADBD2}" srcId="{F3FA86F7-575E-4FDD-B637-1D7276F725A4}" destId="{4BB72ECC-9A10-4422-873F-F9D2190BC89D}" srcOrd="1" destOrd="0" parTransId="{4EA7BD02-E357-415A-AEC5-B9804F405522}" sibTransId="{BE158219-2DEC-4CC5-92AC-DC280F738D1B}"/>
    <dgm:cxn modelId="{87A2AAA9-6C95-45BB-B637-BD94CF7A3F10}" type="presOf" srcId="{8F5F7A12-F3C5-450F-873B-BA0A586AD6D2}" destId="{F2134DF1-7576-4215-830D-406346823582}" srcOrd="0" destOrd="3" presId="urn:diagrams.loki3.com/TabbedArc+Icon"/>
    <dgm:cxn modelId="{11ABFB3D-9CD1-475D-9012-0BE892D6AA0A}" type="presOf" srcId="{8D3744A8-1883-4930-8E0D-B57E26D003C6}" destId="{BE712746-488B-4A1E-80B5-5115F6AB5EB2}" srcOrd="0" destOrd="0" presId="urn:diagrams.loki3.com/TabbedArc+Icon"/>
    <dgm:cxn modelId="{B38DB338-3B1E-4324-A45E-8025E9D81450}" srcId="{B9C32B05-62EA-407A-B21C-2310C7945705}" destId="{F3FA86F7-575E-4FDD-B637-1D7276F725A4}" srcOrd="1" destOrd="0" parTransId="{192CD16B-FA85-49AB-96EA-80094BA41ED5}" sibTransId="{BEF45895-E33A-456A-85CE-5D5DFC2CF2C9}"/>
    <dgm:cxn modelId="{58AD7EEF-D408-406B-87EE-4691D4C30668}" srcId="{B9C32B05-62EA-407A-B21C-2310C7945705}" destId="{8EA7219F-BDB2-48EB-9EEB-3133522D132E}" srcOrd="0" destOrd="0" parTransId="{3EE8403A-CB7C-4815-85BD-AEBCAEB71B37}" sibTransId="{C94B7947-85DC-4B21-BB99-DF8438356F98}"/>
    <dgm:cxn modelId="{D5C184B1-1C37-4901-BCB8-582F9B7E7986}" srcId="{8EA7219F-BDB2-48EB-9EEB-3133522D132E}" destId="{F31073FB-4DE8-464D-9820-AF4A4FCE948E}" srcOrd="2" destOrd="0" parTransId="{2466C803-23FE-4986-B400-AE9AC9B0E46B}" sibTransId="{F9FE457D-D34B-470C-A01A-52558BE72AF2}"/>
    <dgm:cxn modelId="{2709EABC-E6A1-4AF4-BB66-635BCC932127}" srcId="{8EA7219F-BDB2-48EB-9EEB-3133522D132E}" destId="{DDE0D928-D49D-4A27-8E92-3130B9320568}" srcOrd="0" destOrd="0" parTransId="{BD8A01E6-DCFB-4634-AA12-EAF5B15F9CCB}" sibTransId="{4311EAF2-34EE-4C77-BBCA-D60A3715C931}"/>
    <dgm:cxn modelId="{38BE3ACF-96B7-457F-847D-CA7E2A6B776B}" type="presOf" srcId="{DDE0D928-D49D-4A27-8E92-3130B9320568}" destId="{BF9165EC-8022-491D-A4D2-5EAA40ECD36E}" srcOrd="0" destOrd="1" presId="urn:diagrams.loki3.com/TabbedArc+Icon"/>
    <dgm:cxn modelId="{C96A1F07-338B-48CD-B344-80BE34A6C9DF}" srcId="{B9C32B05-62EA-407A-B21C-2310C7945705}" destId="{BB36F745-62BA-4892-99D7-E4239B0F3843}" srcOrd="3" destOrd="0" parTransId="{CE269D49-A2E4-44F1-A948-9BE1FE5D6140}" sibTransId="{5CE5B550-A310-4948-9BA1-267AF81C5FA4}"/>
    <dgm:cxn modelId="{FF6784C2-A2C9-4778-94B1-50E85D4629F0}" srcId="{BB36F745-62BA-4892-99D7-E4239B0F3843}" destId="{3D66B052-6203-4E3F-80B6-7ECC2EDA49A4}" srcOrd="2" destOrd="0" parTransId="{EFB28557-D8D6-4DDE-A896-5F13EB5BA849}" sibTransId="{D9C60591-0FD9-4663-8376-7F3BD831B3D7}"/>
    <dgm:cxn modelId="{6BDC4C59-AD2E-4DDD-8526-88062D4BCE69}" type="presOf" srcId="{4BB72ECC-9A10-4422-873F-F9D2190BC89D}" destId="{F2134DF1-7576-4215-830D-406346823582}" srcOrd="0" destOrd="2" presId="urn:diagrams.loki3.com/TabbedArc+Icon"/>
    <dgm:cxn modelId="{1D896142-E250-41E4-8577-114DB897E5B3}" srcId="{F3FA86F7-575E-4FDD-B637-1D7276F725A4}" destId="{8BA28110-3C4D-4B65-A456-1880B9B8C044}" srcOrd="0" destOrd="0" parTransId="{92633400-0D09-4796-9848-67220ABE14A1}" sibTransId="{AADC4A7F-BF6D-4764-B281-1669C0CA9F6D}"/>
    <dgm:cxn modelId="{50942319-E7A4-4A2C-91C6-CA4C21A1044C}" srcId="{BB36F745-62BA-4892-99D7-E4239B0F3843}" destId="{84392BDD-B9A6-4322-BDAF-479CDA7E2872}" srcOrd="1" destOrd="0" parTransId="{A2A9E81C-34C6-43FB-A3D8-DC62DB0EE13E}" sibTransId="{85BB70D0-AB27-4990-BD8D-D4B81FFE3328}"/>
    <dgm:cxn modelId="{0E4FC58C-6E94-4052-B7BC-750522582810}" type="presOf" srcId="{F3FA86F7-575E-4FDD-B637-1D7276F725A4}" destId="{F2134DF1-7576-4215-830D-406346823582}" srcOrd="0" destOrd="0" presId="urn:diagrams.loki3.com/TabbedArc+Icon"/>
    <dgm:cxn modelId="{F4A7845B-20A6-40D5-8AAE-FA1349D9AE4A}" type="presOf" srcId="{B0A5C91A-6241-4BED-82F0-B735EBACD6B9}" destId="{AD75F90F-B3E0-4464-A5CD-931FF33C970A}" srcOrd="0" destOrd="1" presId="urn:diagrams.loki3.com/TabbedArc+Icon"/>
    <dgm:cxn modelId="{D31F7A6A-84B1-4D98-A305-BFC268FA40EB}" type="presOf" srcId="{15827902-481B-4BC7-9742-1424127F80C7}" destId="{BE712746-488B-4A1E-80B5-5115F6AB5EB2}" srcOrd="0" destOrd="2" presId="urn:diagrams.loki3.com/TabbedArc+Icon"/>
    <dgm:cxn modelId="{E4E9C45B-128C-4C2E-AA06-8159C07A711C}" type="presOf" srcId="{3D66B052-6203-4E3F-80B6-7ECC2EDA49A4}" destId="{AD75F90F-B3E0-4464-A5CD-931FF33C970A}" srcOrd="0" destOrd="3" presId="urn:diagrams.loki3.com/TabbedArc+Icon"/>
    <dgm:cxn modelId="{2D17C453-B7A8-4C35-82DE-36C826514BD5}" type="presOf" srcId="{C75C0193-7917-453C-A980-7A8298437657}" destId="{BE712746-488B-4A1E-80B5-5115F6AB5EB2}" srcOrd="0" destOrd="3" presId="urn:diagrams.loki3.com/TabbedArc+Icon"/>
    <dgm:cxn modelId="{B7E0947E-B9C9-4F51-9305-F43907BAE4DD}" type="presOf" srcId="{F31073FB-4DE8-464D-9820-AF4A4FCE948E}" destId="{BF9165EC-8022-491D-A4D2-5EAA40ECD36E}" srcOrd="0" destOrd="3" presId="urn:diagrams.loki3.com/TabbedArc+Icon"/>
    <dgm:cxn modelId="{EF5834DF-6FD7-41B7-96BC-F685582ADF22}" type="presOf" srcId="{B9C32B05-62EA-407A-B21C-2310C7945705}" destId="{637B66CC-A29A-4168-B6C1-C796BF166632}" srcOrd="0" destOrd="0" presId="urn:diagrams.loki3.com/TabbedArc+Icon"/>
    <dgm:cxn modelId="{C8FCCD3C-805E-4A27-964D-25DE1206ADCA}" srcId="{B9C32B05-62EA-407A-B21C-2310C7945705}" destId="{8D3744A8-1883-4930-8E0D-B57E26D003C6}" srcOrd="2" destOrd="0" parTransId="{AC9EAF57-EBF1-4FB7-8ED0-6ECFF59ADE74}" sibTransId="{D40CF7D9-D0C3-4084-8D2D-359654C28D0F}"/>
    <dgm:cxn modelId="{196E93E5-2489-4910-89A7-29DD6C91275B}" srcId="{8D3744A8-1883-4930-8E0D-B57E26D003C6}" destId="{C75C0193-7917-453C-A980-7A8298437657}" srcOrd="2" destOrd="0" parTransId="{038C8C10-BB59-4124-99E8-F8D05DDECC53}" sibTransId="{DF7405E6-F1E4-47A6-9C7F-01999F9F25F0}"/>
    <dgm:cxn modelId="{4C62A048-69B6-411A-9836-A7D7DB9461E3}" srcId="{F3FA86F7-575E-4FDD-B637-1D7276F725A4}" destId="{8F5F7A12-F3C5-450F-873B-BA0A586AD6D2}" srcOrd="2" destOrd="0" parTransId="{827354CD-87F6-4B67-BCDA-B80B618796FF}" sibTransId="{93D68E33-C66F-45D0-AC53-74CEE70C5804}"/>
    <dgm:cxn modelId="{00E0FE16-36E7-4772-ABB4-23867A0E7B7B}" type="presOf" srcId="{D8973F44-FCAF-442F-8783-A2866965AAB6}" destId="{BE712746-488B-4A1E-80B5-5115F6AB5EB2}" srcOrd="0" destOrd="1" presId="urn:diagrams.loki3.com/TabbedArc+Icon"/>
    <dgm:cxn modelId="{E39A793C-A4E9-4DE4-882C-FEA2BEB8896B}" srcId="{BB36F745-62BA-4892-99D7-E4239B0F3843}" destId="{B0A5C91A-6241-4BED-82F0-B735EBACD6B9}" srcOrd="0" destOrd="0" parTransId="{11A957F9-0D29-4041-BB96-258FC96AFB4D}" sibTransId="{80537C20-BA35-41C8-987F-0C39B9782FD4}"/>
    <dgm:cxn modelId="{415456D2-5524-4ED8-BB57-0C45DD400A8A}" srcId="{8D3744A8-1883-4930-8E0D-B57E26D003C6}" destId="{D8973F44-FCAF-442F-8783-A2866965AAB6}" srcOrd="0" destOrd="0" parTransId="{9EAF4DA5-D298-43E0-A006-BCCDFAE7E227}" sibTransId="{CB1C23B7-F69D-48F6-BA22-0FD16D3A82BE}"/>
    <dgm:cxn modelId="{0EFB5D4E-2C6B-463B-84ED-0F6A49B7FAFF}" type="presOf" srcId="{B541EF06-6AA3-4CD0-BE10-9D0721126465}" destId="{BF9165EC-8022-491D-A4D2-5EAA40ECD36E}" srcOrd="0" destOrd="2" presId="urn:diagrams.loki3.com/TabbedArc+Icon"/>
    <dgm:cxn modelId="{E766C62B-1E79-435E-9B8F-646837CF7200}" type="presOf" srcId="{8BA28110-3C4D-4B65-A456-1880B9B8C044}" destId="{F2134DF1-7576-4215-830D-406346823582}" srcOrd="0" destOrd="1" presId="urn:diagrams.loki3.com/TabbedArc+Icon"/>
    <dgm:cxn modelId="{B54F029F-6D1A-4B09-BE05-DCCE6E369E78}" srcId="{8D3744A8-1883-4930-8E0D-B57E26D003C6}" destId="{15827902-481B-4BC7-9742-1424127F80C7}" srcOrd="1" destOrd="0" parTransId="{218CE1A8-CAC8-40C9-AB4A-0EC10272E613}" sibTransId="{2064A3C4-F1F9-41C6-8921-0C5E729B95C7}"/>
    <dgm:cxn modelId="{BB13391E-C815-41B9-8E4A-332E614AC921}" type="presOf" srcId="{8EA7219F-BDB2-48EB-9EEB-3133522D132E}" destId="{BF9165EC-8022-491D-A4D2-5EAA40ECD36E}" srcOrd="0" destOrd="0" presId="urn:diagrams.loki3.com/TabbedArc+Icon"/>
    <dgm:cxn modelId="{68F8813E-C226-42B3-87D5-542077BC6EE8}" type="presOf" srcId="{84392BDD-B9A6-4322-BDAF-479CDA7E2872}" destId="{AD75F90F-B3E0-4464-A5CD-931FF33C970A}" srcOrd="0" destOrd="2" presId="urn:diagrams.loki3.com/TabbedArc+Icon"/>
    <dgm:cxn modelId="{DB22639E-D3D1-4F31-9B13-E8C39C3DCCCA}" srcId="{8EA7219F-BDB2-48EB-9EEB-3133522D132E}" destId="{B541EF06-6AA3-4CD0-BE10-9D0721126465}" srcOrd="1" destOrd="0" parTransId="{D3B9F6DE-F355-4438-B611-99DABECA3CA7}" sibTransId="{12DEBDC3-2F5F-4250-A604-E7BE4C84BAFB}"/>
    <dgm:cxn modelId="{187B59DB-3374-4CFE-B67F-E7CE7F6963CE}" type="presOf" srcId="{BB36F745-62BA-4892-99D7-E4239B0F3843}" destId="{AD75F90F-B3E0-4464-A5CD-931FF33C970A}" srcOrd="0" destOrd="0" presId="urn:diagrams.loki3.com/TabbedArc+Icon"/>
    <dgm:cxn modelId="{23DD49D2-95ED-4912-BEFD-29E3FCD9583E}" type="presParOf" srcId="{637B66CC-A29A-4168-B6C1-C796BF166632}" destId="{BF9165EC-8022-491D-A4D2-5EAA40ECD36E}" srcOrd="0" destOrd="0" presId="urn:diagrams.loki3.com/TabbedArc+Icon"/>
    <dgm:cxn modelId="{67F2CA8F-5CA5-4A9F-A2F1-62F2D987A302}" type="presParOf" srcId="{637B66CC-A29A-4168-B6C1-C796BF166632}" destId="{F2134DF1-7576-4215-830D-406346823582}" srcOrd="1" destOrd="0" presId="urn:diagrams.loki3.com/TabbedArc+Icon"/>
    <dgm:cxn modelId="{DC09225E-752D-498D-8EC4-369581D1C348}" type="presParOf" srcId="{637B66CC-A29A-4168-B6C1-C796BF166632}" destId="{BE712746-488B-4A1E-80B5-5115F6AB5EB2}" srcOrd="2" destOrd="0" presId="urn:diagrams.loki3.com/TabbedArc+Icon"/>
    <dgm:cxn modelId="{9357A8DC-8EED-4B12-8E80-D4ECB020A390}" type="presParOf" srcId="{637B66CC-A29A-4168-B6C1-C796BF166632}" destId="{AD75F90F-B3E0-4464-A5CD-931FF33C970A}" srcOrd="3" destOrd="0" presId="urn:diagrams.loki3.com/TabbedArc+Icon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C32B05-62EA-407A-B21C-2310C7945705}" type="doc">
      <dgm:prSet loTypeId="urn:microsoft.com/office/officeart/2005/8/layout/hProcess4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D71409-67F9-455C-8C6D-716D284AAA6B}">
      <dgm:prSet phldrT="[Text]"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51680ED1-AF6E-4B28-AE94-92B0EFB0DF7D}" type="parTrans" cxnId="{2AA9C11F-1F1D-428E-801A-47EAA766C99D}">
      <dgm:prSet/>
      <dgm:spPr/>
      <dgm:t>
        <a:bodyPr/>
        <a:lstStyle/>
        <a:p>
          <a:endParaRPr lang="en-US"/>
        </a:p>
      </dgm:t>
    </dgm:pt>
    <dgm:pt modelId="{478B7D3C-9FB4-4BC6-90AC-49960560DECD}" type="sibTrans" cxnId="{2AA9C11F-1F1D-428E-801A-47EAA766C99D}">
      <dgm:prSet/>
      <dgm:spPr/>
      <dgm:t>
        <a:bodyPr/>
        <a:lstStyle/>
        <a:p>
          <a:endParaRPr lang="en-US"/>
        </a:p>
      </dgm:t>
    </dgm:pt>
    <dgm:pt modelId="{F66099B6-DBBD-4AB0-82D2-877B80F846F7}">
      <dgm:prSet phldrT="[Text]"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B09C8BFB-F41C-4AC4-AB94-F216E3081C2D}" type="parTrans" cxnId="{B4F3EA32-CE64-4A92-9BAE-BC57E5392B05}">
      <dgm:prSet/>
      <dgm:spPr/>
      <dgm:t>
        <a:bodyPr/>
        <a:lstStyle/>
        <a:p>
          <a:endParaRPr lang="en-US"/>
        </a:p>
      </dgm:t>
    </dgm:pt>
    <dgm:pt modelId="{BC531B32-9B0E-482E-BF91-65C61F17168D}" type="sibTrans" cxnId="{B4F3EA32-CE64-4A92-9BAE-BC57E5392B05}">
      <dgm:prSet/>
      <dgm:spPr/>
      <dgm:t>
        <a:bodyPr/>
        <a:lstStyle/>
        <a:p>
          <a:endParaRPr lang="en-US"/>
        </a:p>
      </dgm:t>
    </dgm:pt>
    <dgm:pt modelId="{EE62A4F6-4AC4-435B-990E-81A71CE8CAC7}">
      <dgm:prSet phldrT="[Text]"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F287B947-7343-4FA2-B288-B23A59FFAE31}" type="parTrans" cxnId="{3A2CECA6-0C5B-46BB-B7C6-7D37E9D210BD}">
      <dgm:prSet/>
      <dgm:spPr/>
      <dgm:t>
        <a:bodyPr/>
        <a:lstStyle/>
        <a:p>
          <a:endParaRPr lang="en-US"/>
        </a:p>
      </dgm:t>
    </dgm:pt>
    <dgm:pt modelId="{389F9A93-0231-4877-8C41-5D5B8DD7AAC0}" type="sibTrans" cxnId="{3A2CECA6-0C5B-46BB-B7C6-7D37E9D210BD}">
      <dgm:prSet/>
      <dgm:spPr/>
      <dgm:t>
        <a:bodyPr/>
        <a:lstStyle/>
        <a:p>
          <a:endParaRPr lang="en-US"/>
        </a:p>
      </dgm:t>
    </dgm:pt>
    <dgm:pt modelId="{6CF284C3-4A70-4432-8F33-E75A802B3330}">
      <dgm:prSet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044831E6-2FC9-4DDA-81FB-5FA418568D07}" type="parTrans" cxnId="{2DC24386-BC50-4BAB-8571-16CB10C2603C}">
      <dgm:prSet/>
      <dgm:spPr/>
      <dgm:t>
        <a:bodyPr/>
        <a:lstStyle/>
        <a:p>
          <a:endParaRPr lang="en-US"/>
        </a:p>
      </dgm:t>
    </dgm:pt>
    <dgm:pt modelId="{CD50B82D-84BB-4747-B282-ABB339EBA294}" type="sibTrans" cxnId="{2DC24386-BC50-4BAB-8571-16CB10C2603C}">
      <dgm:prSet/>
      <dgm:spPr/>
      <dgm:t>
        <a:bodyPr/>
        <a:lstStyle/>
        <a:p>
          <a:endParaRPr lang="en-US"/>
        </a:p>
      </dgm:t>
    </dgm:pt>
    <dgm:pt modelId="{3AF880A5-0F00-4315-A5DF-1FE656798601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A13BB1F9-5857-4B43-8BF5-6589AA2CB759}" type="parTrans" cxnId="{24F8CBE2-5003-4E69-A772-6B98F2B05181}">
      <dgm:prSet/>
      <dgm:spPr/>
      <dgm:t>
        <a:bodyPr/>
        <a:lstStyle/>
        <a:p>
          <a:endParaRPr lang="en-US"/>
        </a:p>
      </dgm:t>
    </dgm:pt>
    <dgm:pt modelId="{C198C41D-2640-4669-83ED-E0CD35701C8E}" type="sibTrans" cxnId="{24F8CBE2-5003-4E69-A772-6B98F2B05181}">
      <dgm:prSet/>
      <dgm:spPr/>
      <dgm:t>
        <a:bodyPr/>
        <a:lstStyle/>
        <a:p>
          <a:endParaRPr lang="en-US"/>
        </a:p>
      </dgm:t>
    </dgm:pt>
    <dgm:pt modelId="{8EA7219F-BDB2-48EB-9EEB-3133522D132E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3EE8403A-CB7C-4815-85BD-AEBCAEB71B37}" type="parTrans" cxnId="{58AD7EEF-D408-406B-87EE-4691D4C30668}">
      <dgm:prSet/>
      <dgm:spPr/>
      <dgm:t>
        <a:bodyPr/>
        <a:lstStyle/>
        <a:p>
          <a:endParaRPr lang="en-US"/>
        </a:p>
      </dgm:t>
    </dgm:pt>
    <dgm:pt modelId="{C94B7947-85DC-4B21-BB99-DF8438356F98}" type="sibTrans" cxnId="{58AD7EEF-D408-406B-87EE-4691D4C30668}">
      <dgm:prSet/>
      <dgm:spPr/>
      <dgm:t>
        <a:bodyPr/>
        <a:lstStyle/>
        <a:p>
          <a:endParaRPr lang="en-US"/>
        </a:p>
      </dgm:t>
    </dgm:pt>
    <dgm:pt modelId="{BE788BF5-FE9F-4C7D-A1CD-9232D7860179}">
      <dgm:prSet phldrT="[Text]"/>
      <dgm:spPr/>
      <dgm:t>
        <a:bodyPr/>
        <a:lstStyle/>
        <a:p>
          <a:r>
            <a:rPr lang="en-US" smtClean="0"/>
            <a:t>Some text here</a:t>
          </a:r>
          <a:endParaRPr lang="en-US" dirty="0"/>
        </a:p>
      </dgm:t>
    </dgm:pt>
    <dgm:pt modelId="{963A52CB-C772-45F2-8A30-8ABA6B14D3CE}" type="parTrans" cxnId="{35013F34-57BC-4E3C-A003-07C0E49926DB}">
      <dgm:prSet/>
      <dgm:spPr/>
      <dgm:t>
        <a:bodyPr/>
        <a:lstStyle/>
        <a:p>
          <a:endParaRPr lang="en-US"/>
        </a:p>
      </dgm:t>
    </dgm:pt>
    <dgm:pt modelId="{88191C5E-55BA-42F2-B842-FC86CBBADC0F}" type="sibTrans" cxnId="{35013F34-57BC-4E3C-A003-07C0E49926DB}">
      <dgm:prSet/>
      <dgm:spPr/>
      <dgm:t>
        <a:bodyPr/>
        <a:lstStyle/>
        <a:p>
          <a:endParaRPr lang="en-US"/>
        </a:p>
      </dgm:t>
    </dgm:pt>
    <dgm:pt modelId="{3CE06941-9820-4827-8B16-CD80CC49F780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141A3C92-8966-4E2F-82E4-2E09E22674B2}" type="parTrans" cxnId="{C99CE395-39F6-46B4-938C-9BF085685D1A}">
      <dgm:prSet/>
      <dgm:spPr/>
      <dgm:t>
        <a:bodyPr/>
        <a:lstStyle/>
        <a:p>
          <a:endParaRPr lang="en-US"/>
        </a:p>
      </dgm:t>
    </dgm:pt>
    <dgm:pt modelId="{F58FC55B-E61F-445C-956E-0BB2202254CA}" type="sibTrans" cxnId="{C99CE395-39F6-46B4-938C-9BF085685D1A}">
      <dgm:prSet/>
      <dgm:spPr/>
      <dgm:t>
        <a:bodyPr/>
        <a:lstStyle/>
        <a:p>
          <a:endParaRPr lang="en-US"/>
        </a:p>
      </dgm:t>
    </dgm:pt>
    <dgm:pt modelId="{386C2B6D-2EE1-4682-AE61-EE246CD54E31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649D72FB-0D8F-479C-87D1-C73133EF35E2}" type="parTrans" cxnId="{7F96AC57-2F84-4E8C-AA92-E82865EE63FE}">
      <dgm:prSet/>
      <dgm:spPr/>
      <dgm:t>
        <a:bodyPr/>
        <a:lstStyle/>
        <a:p>
          <a:endParaRPr lang="en-US"/>
        </a:p>
      </dgm:t>
    </dgm:pt>
    <dgm:pt modelId="{E1C9E6F1-2ED2-4DD8-9B78-28FC1AF5D352}" type="sibTrans" cxnId="{7F96AC57-2F84-4E8C-AA92-E82865EE63FE}">
      <dgm:prSet/>
      <dgm:spPr/>
      <dgm:t>
        <a:bodyPr/>
        <a:lstStyle/>
        <a:p>
          <a:endParaRPr lang="en-US"/>
        </a:p>
      </dgm:t>
    </dgm:pt>
    <dgm:pt modelId="{2A22E84C-3AA3-4E9C-AE5F-9C2FB0D7FB11}">
      <dgm:prSet phldrT="[Text]"/>
      <dgm:spPr/>
      <dgm:t>
        <a:bodyPr/>
        <a:lstStyle/>
        <a:p>
          <a:r>
            <a:rPr lang="en-US" smtClean="0"/>
            <a:t>Lorem Ipsum</a:t>
          </a:r>
          <a:endParaRPr lang="en-US" dirty="0"/>
        </a:p>
      </dgm:t>
    </dgm:pt>
    <dgm:pt modelId="{6C025E55-DF42-4C5D-AFD5-6015FA053D46}" type="parTrans" cxnId="{BEB859E7-C343-408E-86A1-667C27EE5761}">
      <dgm:prSet/>
      <dgm:spPr/>
      <dgm:t>
        <a:bodyPr/>
        <a:lstStyle/>
        <a:p>
          <a:endParaRPr lang="en-US"/>
        </a:p>
      </dgm:t>
    </dgm:pt>
    <dgm:pt modelId="{744EA591-F199-49C2-B63A-82709D96C729}" type="sibTrans" cxnId="{BEB859E7-C343-408E-86A1-667C27EE5761}">
      <dgm:prSet/>
      <dgm:spPr/>
      <dgm:t>
        <a:bodyPr/>
        <a:lstStyle/>
        <a:p>
          <a:endParaRPr lang="en-US"/>
        </a:p>
      </dgm:t>
    </dgm:pt>
    <dgm:pt modelId="{9ADACFBF-2A78-45C9-A7C4-5E5DBC674760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E121796C-71AB-4354-A1D4-3BF0025298A5}" type="parTrans" cxnId="{2B98897D-9937-49AC-9FE9-6629E912033A}">
      <dgm:prSet/>
      <dgm:spPr/>
      <dgm:t>
        <a:bodyPr/>
        <a:lstStyle/>
        <a:p>
          <a:endParaRPr lang="en-US"/>
        </a:p>
      </dgm:t>
    </dgm:pt>
    <dgm:pt modelId="{F3FE7E5A-DC73-423B-998C-02943CF263BF}" type="sibTrans" cxnId="{2B98897D-9937-49AC-9FE9-6629E912033A}">
      <dgm:prSet/>
      <dgm:spPr/>
      <dgm:t>
        <a:bodyPr/>
        <a:lstStyle/>
        <a:p>
          <a:endParaRPr lang="en-US"/>
        </a:p>
      </dgm:t>
    </dgm:pt>
    <dgm:pt modelId="{6C39594C-4AE1-4221-9751-E4FBA9469435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EA90E5E0-265B-4677-A3EF-FCD0DFDF4F41}" type="parTrans" cxnId="{7AF91B96-DA69-42D6-83DE-0E63677A4C47}">
      <dgm:prSet/>
      <dgm:spPr/>
      <dgm:t>
        <a:bodyPr/>
        <a:lstStyle/>
        <a:p>
          <a:endParaRPr lang="en-US"/>
        </a:p>
      </dgm:t>
    </dgm:pt>
    <dgm:pt modelId="{F04E3063-747B-4761-B46E-8C06B2EF3C55}" type="sibTrans" cxnId="{7AF91B96-DA69-42D6-83DE-0E63677A4C47}">
      <dgm:prSet/>
      <dgm:spPr/>
      <dgm:t>
        <a:bodyPr/>
        <a:lstStyle/>
        <a:p>
          <a:endParaRPr lang="en-US"/>
        </a:p>
      </dgm:t>
    </dgm:pt>
    <dgm:pt modelId="{36045517-CEA4-4BE3-B836-C2B6BFE5649B}">
      <dgm:prSet phldrT="[Text]"/>
      <dgm:spPr/>
      <dgm:t>
        <a:bodyPr/>
        <a:lstStyle/>
        <a:p>
          <a:r>
            <a:rPr lang="en-US" smtClean="0"/>
            <a:t>Lorem Ipsum</a:t>
          </a:r>
          <a:endParaRPr lang="en-US" dirty="0"/>
        </a:p>
      </dgm:t>
    </dgm:pt>
    <dgm:pt modelId="{6231A36F-9B04-4B4A-917A-7E163AFFC956}" type="parTrans" cxnId="{4019353B-443B-4DED-AA6C-3C60E18414C7}">
      <dgm:prSet/>
      <dgm:spPr/>
      <dgm:t>
        <a:bodyPr/>
        <a:lstStyle/>
        <a:p>
          <a:endParaRPr lang="en-US"/>
        </a:p>
      </dgm:t>
    </dgm:pt>
    <dgm:pt modelId="{BFF3C5ED-87D0-4709-A3B8-A7BF0668006A}" type="sibTrans" cxnId="{4019353B-443B-4DED-AA6C-3C60E18414C7}">
      <dgm:prSet/>
      <dgm:spPr/>
      <dgm:t>
        <a:bodyPr/>
        <a:lstStyle/>
        <a:p>
          <a:endParaRPr lang="en-US"/>
        </a:p>
      </dgm:t>
    </dgm:pt>
    <dgm:pt modelId="{110CC072-E78D-486A-BD24-8CD6CE5683E0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EFE20FCA-41FE-42D4-8C71-85751017ADFF}" type="parTrans" cxnId="{5670A7D8-BA42-4857-8679-D269077AD7D7}">
      <dgm:prSet/>
      <dgm:spPr/>
      <dgm:t>
        <a:bodyPr/>
        <a:lstStyle/>
        <a:p>
          <a:endParaRPr lang="en-US"/>
        </a:p>
      </dgm:t>
    </dgm:pt>
    <dgm:pt modelId="{C901204A-BC8E-4B62-854A-DFB2104323F5}" type="sibTrans" cxnId="{5670A7D8-BA42-4857-8679-D269077AD7D7}">
      <dgm:prSet/>
      <dgm:spPr/>
      <dgm:t>
        <a:bodyPr/>
        <a:lstStyle/>
        <a:p>
          <a:endParaRPr lang="en-US"/>
        </a:p>
      </dgm:t>
    </dgm:pt>
    <dgm:pt modelId="{F64D9B44-8949-42CE-A3F5-920CF85E6D38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81AB81A4-D793-40B9-964C-9DA3AF17B95D}" type="parTrans" cxnId="{F091E13E-CC91-4760-8919-F8E7FA115B30}">
      <dgm:prSet/>
      <dgm:spPr/>
      <dgm:t>
        <a:bodyPr/>
        <a:lstStyle/>
        <a:p>
          <a:endParaRPr lang="en-US"/>
        </a:p>
      </dgm:t>
    </dgm:pt>
    <dgm:pt modelId="{ECDC803C-5DBD-4EEE-A68A-AC8585F1A4EB}" type="sibTrans" cxnId="{F091E13E-CC91-4760-8919-F8E7FA115B30}">
      <dgm:prSet/>
      <dgm:spPr/>
      <dgm:t>
        <a:bodyPr/>
        <a:lstStyle/>
        <a:p>
          <a:endParaRPr lang="en-US"/>
        </a:p>
      </dgm:t>
    </dgm:pt>
    <dgm:pt modelId="{DDC51B6C-2CF5-4217-9D4F-9E3B2CB7A75E}" type="pres">
      <dgm:prSet presAssocID="{B9C32B05-62EA-407A-B21C-2310C79457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8D1117-9907-4827-9B09-3C26316E76FF}" type="pres">
      <dgm:prSet presAssocID="{B9C32B05-62EA-407A-B21C-2310C7945705}" presName="tSp" presStyleCnt="0"/>
      <dgm:spPr/>
    </dgm:pt>
    <dgm:pt modelId="{5CC91036-9E4E-4C54-9A1C-71BF1BAEE85D}" type="pres">
      <dgm:prSet presAssocID="{B9C32B05-62EA-407A-B21C-2310C7945705}" presName="bSp" presStyleCnt="0"/>
      <dgm:spPr/>
    </dgm:pt>
    <dgm:pt modelId="{DAE45FD6-FCC1-4FA2-9518-FCC88ED6397C}" type="pres">
      <dgm:prSet presAssocID="{B9C32B05-62EA-407A-B21C-2310C7945705}" presName="process" presStyleCnt="0"/>
      <dgm:spPr/>
    </dgm:pt>
    <dgm:pt modelId="{5DD1349B-5276-4273-8206-1D59D61E1C89}" type="pres">
      <dgm:prSet presAssocID="{42D71409-67F9-455C-8C6D-716D284AAA6B}" presName="composite1" presStyleCnt="0"/>
      <dgm:spPr/>
    </dgm:pt>
    <dgm:pt modelId="{99F4AF07-BA8E-47BC-A9BC-DE0D4507901C}" type="pres">
      <dgm:prSet presAssocID="{42D71409-67F9-455C-8C6D-716D284AAA6B}" presName="dummyNode1" presStyleLbl="node1" presStyleIdx="0" presStyleCnt="5"/>
      <dgm:spPr/>
    </dgm:pt>
    <dgm:pt modelId="{EBCD9E22-5A4B-4853-89A1-35FBAA41A5C9}" type="pres">
      <dgm:prSet presAssocID="{42D71409-67F9-455C-8C6D-716D284AAA6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808792-6549-4E00-AA2E-BDE81977312D}" type="pres">
      <dgm:prSet presAssocID="{42D71409-67F9-455C-8C6D-716D284AAA6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0DBE5-7A46-4AD0-86BF-BE02EEF61A7B}" type="pres">
      <dgm:prSet presAssocID="{42D71409-67F9-455C-8C6D-716D284AAA6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EA1F4-F437-4E5F-8DA2-C17003AC645E}" type="pres">
      <dgm:prSet presAssocID="{42D71409-67F9-455C-8C6D-716D284AAA6B}" presName="connSite1" presStyleCnt="0"/>
      <dgm:spPr/>
    </dgm:pt>
    <dgm:pt modelId="{CABCE495-6E24-4FEF-8757-B6133BD632C0}" type="pres">
      <dgm:prSet presAssocID="{478B7D3C-9FB4-4BC6-90AC-49960560DECD}" presName="Name9" presStyleLbl="sibTrans2D1" presStyleIdx="0" presStyleCnt="4"/>
      <dgm:spPr/>
      <dgm:t>
        <a:bodyPr/>
        <a:lstStyle/>
        <a:p>
          <a:endParaRPr lang="en-US"/>
        </a:p>
      </dgm:t>
    </dgm:pt>
    <dgm:pt modelId="{9FA21E5E-F906-47E4-B28B-C7DA54A551C5}" type="pres">
      <dgm:prSet presAssocID="{F66099B6-DBBD-4AB0-82D2-877B80F846F7}" presName="composite2" presStyleCnt="0"/>
      <dgm:spPr/>
    </dgm:pt>
    <dgm:pt modelId="{16307278-D590-4895-91A6-9909AB92C5B2}" type="pres">
      <dgm:prSet presAssocID="{F66099B6-DBBD-4AB0-82D2-877B80F846F7}" presName="dummyNode2" presStyleLbl="node1" presStyleIdx="0" presStyleCnt="5"/>
      <dgm:spPr/>
    </dgm:pt>
    <dgm:pt modelId="{706EAFA5-483B-4A1B-85F7-14160AFCDD8F}" type="pres">
      <dgm:prSet presAssocID="{F66099B6-DBBD-4AB0-82D2-877B80F846F7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4A5136-1C14-4F4C-95CE-71570AD1F037}" type="pres">
      <dgm:prSet presAssocID="{F66099B6-DBBD-4AB0-82D2-877B80F846F7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63F1C-B466-42DE-9FD3-6E5C0C979CA0}" type="pres">
      <dgm:prSet presAssocID="{F66099B6-DBBD-4AB0-82D2-877B80F846F7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401D16-505A-4E75-AC91-DDD26B0E99A9}" type="pres">
      <dgm:prSet presAssocID="{F66099B6-DBBD-4AB0-82D2-877B80F846F7}" presName="connSite2" presStyleCnt="0"/>
      <dgm:spPr/>
    </dgm:pt>
    <dgm:pt modelId="{8783C605-B701-4C24-B2B0-5038E7538C68}" type="pres">
      <dgm:prSet presAssocID="{BC531B32-9B0E-482E-BF91-65C61F17168D}" presName="Name18" presStyleLbl="sibTrans2D1" presStyleIdx="1" presStyleCnt="4"/>
      <dgm:spPr/>
      <dgm:t>
        <a:bodyPr/>
        <a:lstStyle/>
        <a:p>
          <a:endParaRPr lang="en-US"/>
        </a:p>
      </dgm:t>
    </dgm:pt>
    <dgm:pt modelId="{2B6A8D42-ADC0-4FB1-BB36-3DA6EED942E5}" type="pres">
      <dgm:prSet presAssocID="{EE62A4F6-4AC4-435B-990E-81A71CE8CAC7}" presName="composite1" presStyleCnt="0"/>
      <dgm:spPr/>
    </dgm:pt>
    <dgm:pt modelId="{DF13C245-5BA7-4E97-A861-5D4A0C3BA3C8}" type="pres">
      <dgm:prSet presAssocID="{EE62A4F6-4AC4-435B-990E-81A71CE8CAC7}" presName="dummyNode1" presStyleLbl="node1" presStyleIdx="1" presStyleCnt="5"/>
      <dgm:spPr/>
    </dgm:pt>
    <dgm:pt modelId="{04585C1D-E91D-4D77-8B0F-51DF88B161C9}" type="pres">
      <dgm:prSet presAssocID="{EE62A4F6-4AC4-435B-990E-81A71CE8CAC7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926D9-387E-4F08-B412-0363D232E726}" type="pres">
      <dgm:prSet presAssocID="{EE62A4F6-4AC4-435B-990E-81A71CE8CAC7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08508-B266-4803-87CD-6A585E69E4D7}" type="pres">
      <dgm:prSet presAssocID="{EE62A4F6-4AC4-435B-990E-81A71CE8CAC7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0AFFB2-FC40-48E3-B7BD-D89C17032A02}" type="pres">
      <dgm:prSet presAssocID="{EE62A4F6-4AC4-435B-990E-81A71CE8CAC7}" presName="connSite1" presStyleCnt="0"/>
      <dgm:spPr/>
    </dgm:pt>
    <dgm:pt modelId="{6562FC07-AF47-46FA-A1E3-C0755ED95650}" type="pres">
      <dgm:prSet presAssocID="{389F9A93-0231-4877-8C41-5D5B8DD7AAC0}" presName="Name9" presStyleLbl="sibTrans2D1" presStyleIdx="2" presStyleCnt="4"/>
      <dgm:spPr/>
      <dgm:t>
        <a:bodyPr/>
        <a:lstStyle/>
        <a:p>
          <a:endParaRPr lang="en-US"/>
        </a:p>
      </dgm:t>
    </dgm:pt>
    <dgm:pt modelId="{CC56195D-D67B-48B8-AE3A-FE203873EEE7}" type="pres">
      <dgm:prSet presAssocID="{2A22E84C-3AA3-4E9C-AE5F-9C2FB0D7FB11}" presName="composite2" presStyleCnt="0"/>
      <dgm:spPr/>
    </dgm:pt>
    <dgm:pt modelId="{79EA5A68-C08B-48DA-875B-252DC41BB324}" type="pres">
      <dgm:prSet presAssocID="{2A22E84C-3AA3-4E9C-AE5F-9C2FB0D7FB11}" presName="dummyNode2" presStyleLbl="node1" presStyleIdx="2" presStyleCnt="5"/>
      <dgm:spPr/>
    </dgm:pt>
    <dgm:pt modelId="{CFCEC88B-27B2-4DAA-A6B7-72DAF246BB4A}" type="pres">
      <dgm:prSet presAssocID="{2A22E84C-3AA3-4E9C-AE5F-9C2FB0D7FB11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A9BF35-2B2A-482F-BE6A-D2366A60F43A}" type="pres">
      <dgm:prSet presAssocID="{2A22E84C-3AA3-4E9C-AE5F-9C2FB0D7FB11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4A17C-ACB7-4BE5-8131-2AAB7B49EBD8}" type="pres">
      <dgm:prSet presAssocID="{2A22E84C-3AA3-4E9C-AE5F-9C2FB0D7FB11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3365FA-A6CC-4CF7-BB51-D7A07835B434}" type="pres">
      <dgm:prSet presAssocID="{2A22E84C-3AA3-4E9C-AE5F-9C2FB0D7FB11}" presName="connSite2" presStyleCnt="0"/>
      <dgm:spPr/>
    </dgm:pt>
    <dgm:pt modelId="{41B0FC4B-EE8E-41E4-BF10-3CEF1244B92E}" type="pres">
      <dgm:prSet presAssocID="{744EA591-F199-49C2-B63A-82709D96C729}" presName="Name18" presStyleLbl="sibTrans2D1" presStyleIdx="3" presStyleCnt="4"/>
      <dgm:spPr/>
      <dgm:t>
        <a:bodyPr/>
        <a:lstStyle/>
        <a:p>
          <a:endParaRPr lang="en-US"/>
        </a:p>
      </dgm:t>
    </dgm:pt>
    <dgm:pt modelId="{2617CFD0-2225-41AF-B6CB-00FF6A2FEDD5}" type="pres">
      <dgm:prSet presAssocID="{36045517-CEA4-4BE3-B836-C2B6BFE5649B}" presName="composite1" presStyleCnt="0"/>
      <dgm:spPr/>
    </dgm:pt>
    <dgm:pt modelId="{706E20D5-7F87-4E16-9073-838C1623EFD4}" type="pres">
      <dgm:prSet presAssocID="{36045517-CEA4-4BE3-B836-C2B6BFE5649B}" presName="dummyNode1" presStyleLbl="node1" presStyleIdx="3" presStyleCnt="5"/>
      <dgm:spPr/>
    </dgm:pt>
    <dgm:pt modelId="{64240C40-356A-4DB8-BBC2-3AB0FECC6CC2}" type="pres">
      <dgm:prSet presAssocID="{36045517-CEA4-4BE3-B836-C2B6BFE5649B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39506F-611A-4246-8C26-4E47F4CBE571}" type="pres">
      <dgm:prSet presAssocID="{36045517-CEA4-4BE3-B836-C2B6BFE5649B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F283E-A970-4DE4-A09C-E4A2EC242943}" type="pres">
      <dgm:prSet presAssocID="{36045517-CEA4-4BE3-B836-C2B6BFE5649B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21CCE-73C6-4C20-AEDA-5EA354C283BB}" type="pres">
      <dgm:prSet presAssocID="{36045517-CEA4-4BE3-B836-C2B6BFE5649B}" presName="connSite1" presStyleCnt="0"/>
      <dgm:spPr/>
    </dgm:pt>
  </dgm:ptLst>
  <dgm:cxnLst>
    <dgm:cxn modelId="{EA30F0F6-464F-40C1-8142-C6356FA5EED5}" type="presOf" srcId="{3AF880A5-0F00-4315-A5DF-1FE656798601}" destId="{AD808792-6549-4E00-AA2E-BDE81977312D}" srcOrd="1" destOrd="1" presId="urn:microsoft.com/office/officeart/2005/8/layout/hProcess4"/>
    <dgm:cxn modelId="{F091E13E-CC91-4760-8919-F8E7FA115B30}" srcId="{36045517-CEA4-4BE3-B836-C2B6BFE5649B}" destId="{F64D9B44-8949-42CE-A3F5-920CF85E6D38}" srcOrd="1" destOrd="0" parTransId="{81AB81A4-D793-40B9-964C-9DA3AF17B95D}" sibTransId="{ECDC803C-5DBD-4EEE-A68A-AC8585F1A4EB}"/>
    <dgm:cxn modelId="{223EF0BD-733F-4122-A883-A36ABF30FD8A}" type="presOf" srcId="{36045517-CEA4-4BE3-B836-C2B6BFE5649B}" destId="{22BF283E-A970-4DE4-A09C-E4A2EC242943}" srcOrd="0" destOrd="0" presId="urn:microsoft.com/office/officeart/2005/8/layout/hProcess4"/>
    <dgm:cxn modelId="{AB91CE9B-02A8-4666-98C3-B4DA990CEC92}" type="presOf" srcId="{3CE06941-9820-4827-8B16-CD80CC49F780}" destId="{04585C1D-E91D-4D77-8B0F-51DF88B161C9}" srcOrd="0" destOrd="0" presId="urn:microsoft.com/office/officeart/2005/8/layout/hProcess4"/>
    <dgm:cxn modelId="{24F8CBE2-5003-4E69-A772-6B98F2B05181}" srcId="{42D71409-67F9-455C-8C6D-716D284AAA6B}" destId="{3AF880A5-0F00-4315-A5DF-1FE656798601}" srcOrd="1" destOrd="0" parTransId="{A13BB1F9-5857-4B43-8BF5-6589AA2CB759}" sibTransId="{C198C41D-2640-4669-83ED-E0CD35701C8E}"/>
    <dgm:cxn modelId="{7AF91B96-DA69-42D6-83DE-0E63677A4C47}" srcId="{2A22E84C-3AA3-4E9C-AE5F-9C2FB0D7FB11}" destId="{6C39594C-4AE1-4221-9751-E4FBA9469435}" srcOrd="1" destOrd="0" parTransId="{EA90E5E0-265B-4677-A3EF-FCD0DFDF4F41}" sibTransId="{F04E3063-747B-4761-B46E-8C06B2EF3C55}"/>
    <dgm:cxn modelId="{CCC2DF34-9C56-41D6-89CB-4DB08CB28366}" type="presOf" srcId="{6C39594C-4AE1-4221-9751-E4FBA9469435}" destId="{CFCEC88B-27B2-4DAA-A6B7-72DAF246BB4A}" srcOrd="0" destOrd="1" presId="urn:microsoft.com/office/officeart/2005/8/layout/hProcess4"/>
    <dgm:cxn modelId="{0363055E-10FF-4499-A92C-A3DCA506D399}" type="presOf" srcId="{2A22E84C-3AA3-4E9C-AE5F-9C2FB0D7FB11}" destId="{9214A17C-ACB7-4BE5-8131-2AAB7B49EBD8}" srcOrd="0" destOrd="0" presId="urn:microsoft.com/office/officeart/2005/8/layout/hProcess4"/>
    <dgm:cxn modelId="{338B84CC-EEEF-4796-81EA-808982D862B3}" type="presOf" srcId="{6CF284C3-4A70-4432-8F33-E75A802B3330}" destId="{706EAFA5-483B-4A1B-85F7-14160AFCDD8F}" srcOrd="0" destOrd="0" presId="urn:microsoft.com/office/officeart/2005/8/layout/hProcess4"/>
    <dgm:cxn modelId="{172099EC-1429-4C7F-A676-5B1C486876A3}" type="presOf" srcId="{386C2B6D-2EE1-4682-AE61-EE246CD54E31}" destId="{04585C1D-E91D-4D77-8B0F-51DF88B161C9}" srcOrd="0" destOrd="1" presId="urn:microsoft.com/office/officeart/2005/8/layout/hProcess4"/>
    <dgm:cxn modelId="{2DAFB760-DC04-4AA3-8701-6B2DAA9E2C1B}" type="presOf" srcId="{BE788BF5-FE9F-4C7D-A1CD-9232D7860179}" destId="{706EAFA5-483B-4A1B-85F7-14160AFCDD8F}" srcOrd="0" destOrd="1" presId="urn:microsoft.com/office/officeart/2005/8/layout/hProcess4"/>
    <dgm:cxn modelId="{B86622B6-D36B-453E-88DB-A63E611E1DD9}" type="presOf" srcId="{744EA591-F199-49C2-B63A-82709D96C729}" destId="{41B0FC4B-EE8E-41E4-BF10-3CEF1244B92E}" srcOrd="0" destOrd="0" presId="urn:microsoft.com/office/officeart/2005/8/layout/hProcess4"/>
    <dgm:cxn modelId="{742FEBA1-CAD1-4311-8E77-4EB3FDAE2E4E}" type="presOf" srcId="{BC531B32-9B0E-482E-BF91-65C61F17168D}" destId="{8783C605-B701-4C24-B2B0-5038E7538C68}" srcOrd="0" destOrd="0" presId="urn:microsoft.com/office/officeart/2005/8/layout/hProcess4"/>
    <dgm:cxn modelId="{07822B92-383D-4239-849C-DF41C33DF66E}" type="presOf" srcId="{8EA7219F-BDB2-48EB-9EEB-3133522D132E}" destId="{AD808792-6549-4E00-AA2E-BDE81977312D}" srcOrd="1" destOrd="0" presId="urn:microsoft.com/office/officeart/2005/8/layout/hProcess4"/>
    <dgm:cxn modelId="{C7DA9F79-EF55-475B-AD9E-0569D5712259}" type="presOf" srcId="{6CF284C3-4A70-4432-8F33-E75A802B3330}" destId="{EE4A5136-1C14-4F4C-95CE-71570AD1F037}" srcOrd="1" destOrd="0" presId="urn:microsoft.com/office/officeart/2005/8/layout/hProcess4"/>
    <dgm:cxn modelId="{2DC24386-BC50-4BAB-8571-16CB10C2603C}" srcId="{F66099B6-DBBD-4AB0-82D2-877B80F846F7}" destId="{6CF284C3-4A70-4432-8F33-E75A802B3330}" srcOrd="0" destOrd="0" parTransId="{044831E6-2FC9-4DDA-81FB-5FA418568D07}" sibTransId="{CD50B82D-84BB-4747-B282-ABB339EBA294}"/>
    <dgm:cxn modelId="{5670A7D8-BA42-4857-8679-D269077AD7D7}" srcId="{36045517-CEA4-4BE3-B836-C2B6BFE5649B}" destId="{110CC072-E78D-486A-BD24-8CD6CE5683E0}" srcOrd="0" destOrd="0" parTransId="{EFE20FCA-41FE-42D4-8C71-85751017ADFF}" sibTransId="{C901204A-BC8E-4B62-854A-DFB2104323F5}"/>
    <dgm:cxn modelId="{7A0F53FE-D326-4F17-AFA8-C287E5CCDD85}" type="presOf" srcId="{9ADACFBF-2A78-45C9-A7C4-5E5DBC674760}" destId="{FBA9BF35-2B2A-482F-BE6A-D2366A60F43A}" srcOrd="1" destOrd="0" presId="urn:microsoft.com/office/officeart/2005/8/layout/hProcess4"/>
    <dgm:cxn modelId="{31D094DF-F8B9-45DF-9E49-4DF87292BBC7}" type="presOf" srcId="{386C2B6D-2EE1-4682-AE61-EE246CD54E31}" destId="{1F7926D9-387E-4F08-B412-0363D232E726}" srcOrd="1" destOrd="1" presId="urn:microsoft.com/office/officeart/2005/8/layout/hProcess4"/>
    <dgm:cxn modelId="{3A2CECA6-0C5B-46BB-B7C6-7D37E9D210BD}" srcId="{B9C32B05-62EA-407A-B21C-2310C7945705}" destId="{EE62A4F6-4AC4-435B-990E-81A71CE8CAC7}" srcOrd="2" destOrd="0" parTransId="{F287B947-7343-4FA2-B288-B23A59FFAE31}" sibTransId="{389F9A93-0231-4877-8C41-5D5B8DD7AAC0}"/>
    <dgm:cxn modelId="{B4F3EA32-CE64-4A92-9BAE-BC57E5392B05}" srcId="{B9C32B05-62EA-407A-B21C-2310C7945705}" destId="{F66099B6-DBBD-4AB0-82D2-877B80F846F7}" srcOrd="1" destOrd="0" parTransId="{B09C8BFB-F41C-4AC4-AB94-F216E3081C2D}" sibTransId="{BC531B32-9B0E-482E-BF91-65C61F17168D}"/>
    <dgm:cxn modelId="{E842687A-9BF1-485D-8775-3AC546D6E995}" type="presOf" srcId="{9ADACFBF-2A78-45C9-A7C4-5E5DBC674760}" destId="{CFCEC88B-27B2-4DAA-A6B7-72DAF246BB4A}" srcOrd="0" destOrd="0" presId="urn:microsoft.com/office/officeart/2005/8/layout/hProcess4"/>
    <dgm:cxn modelId="{7F96AC57-2F84-4E8C-AA92-E82865EE63FE}" srcId="{EE62A4F6-4AC4-435B-990E-81A71CE8CAC7}" destId="{386C2B6D-2EE1-4682-AE61-EE246CD54E31}" srcOrd="1" destOrd="0" parTransId="{649D72FB-0D8F-479C-87D1-C73133EF35E2}" sibTransId="{E1C9E6F1-2ED2-4DD8-9B78-28FC1AF5D352}"/>
    <dgm:cxn modelId="{2AA9C11F-1F1D-428E-801A-47EAA766C99D}" srcId="{B9C32B05-62EA-407A-B21C-2310C7945705}" destId="{42D71409-67F9-455C-8C6D-716D284AAA6B}" srcOrd="0" destOrd="0" parTransId="{51680ED1-AF6E-4B28-AE94-92B0EFB0DF7D}" sibTransId="{478B7D3C-9FB4-4BC6-90AC-49960560DECD}"/>
    <dgm:cxn modelId="{35013F34-57BC-4E3C-A003-07C0E49926DB}" srcId="{F66099B6-DBBD-4AB0-82D2-877B80F846F7}" destId="{BE788BF5-FE9F-4C7D-A1CD-9232D7860179}" srcOrd="1" destOrd="0" parTransId="{963A52CB-C772-45F2-8A30-8ABA6B14D3CE}" sibTransId="{88191C5E-55BA-42F2-B842-FC86CBBADC0F}"/>
    <dgm:cxn modelId="{2B98897D-9937-49AC-9FE9-6629E912033A}" srcId="{2A22E84C-3AA3-4E9C-AE5F-9C2FB0D7FB11}" destId="{9ADACFBF-2A78-45C9-A7C4-5E5DBC674760}" srcOrd="0" destOrd="0" parTransId="{E121796C-71AB-4354-A1D4-3BF0025298A5}" sibTransId="{F3FE7E5A-DC73-423B-998C-02943CF263BF}"/>
    <dgm:cxn modelId="{EDEFF0B5-C8C8-4148-BBF2-763D1759A734}" type="presOf" srcId="{478B7D3C-9FB4-4BC6-90AC-49960560DECD}" destId="{CABCE495-6E24-4FEF-8757-B6133BD632C0}" srcOrd="0" destOrd="0" presId="urn:microsoft.com/office/officeart/2005/8/layout/hProcess4"/>
    <dgm:cxn modelId="{1BEEF17C-BC7E-4CF0-82F8-3E800E1B82AA}" type="presOf" srcId="{110CC072-E78D-486A-BD24-8CD6CE5683E0}" destId="{64240C40-356A-4DB8-BBC2-3AB0FECC6CC2}" srcOrd="0" destOrd="0" presId="urn:microsoft.com/office/officeart/2005/8/layout/hProcess4"/>
    <dgm:cxn modelId="{68230B32-CC85-439A-979C-D68105E49ADD}" type="presOf" srcId="{F64D9B44-8949-42CE-A3F5-920CF85E6D38}" destId="{64240C40-356A-4DB8-BBC2-3AB0FECC6CC2}" srcOrd="0" destOrd="1" presId="urn:microsoft.com/office/officeart/2005/8/layout/hProcess4"/>
    <dgm:cxn modelId="{6097188F-72C1-4707-AECF-E96522C2CFCB}" type="presOf" srcId="{6C39594C-4AE1-4221-9751-E4FBA9469435}" destId="{FBA9BF35-2B2A-482F-BE6A-D2366A60F43A}" srcOrd="1" destOrd="1" presId="urn:microsoft.com/office/officeart/2005/8/layout/hProcess4"/>
    <dgm:cxn modelId="{24B80384-0174-44F5-A3F8-B0651033E118}" type="presOf" srcId="{EE62A4F6-4AC4-435B-990E-81A71CE8CAC7}" destId="{3D108508-B266-4803-87CD-6A585E69E4D7}" srcOrd="0" destOrd="0" presId="urn:microsoft.com/office/officeart/2005/8/layout/hProcess4"/>
    <dgm:cxn modelId="{BEB859E7-C343-408E-86A1-667C27EE5761}" srcId="{B9C32B05-62EA-407A-B21C-2310C7945705}" destId="{2A22E84C-3AA3-4E9C-AE5F-9C2FB0D7FB11}" srcOrd="3" destOrd="0" parTransId="{6C025E55-DF42-4C5D-AFD5-6015FA053D46}" sibTransId="{744EA591-F199-49C2-B63A-82709D96C729}"/>
    <dgm:cxn modelId="{F2DF17BB-0B04-47CB-ADC3-98D5BE28F175}" type="presOf" srcId="{B9C32B05-62EA-407A-B21C-2310C7945705}" destId="{DDC51B6C-2CF5-4217-9D4F-9E3B2CB7A75E}" srcOrd="0" destOrd="0" presId="urn:microsoft.com/office/officeart/2005/8/layout/hProcess4"/>
    <dgm:cxn modelId="{075624CB-ACA7-4626-83A8-A55F4AD0B7C9}" type="presOf" srcId="{BE788BF5-FE9F-4C7D-A1CD-9232D7860179}" destId="{EE4A5136-1C14-4F4C-95CE-71570AD1F037}" srcOrd="1" destOrd="1" presId="urn:microsoft.com/office/officeart/2005/8/layout/hProcess4"/>
    <dgm:cxn modelId="{0FFD467C-3EDF-40CB-B08F-0DFD64E7ED92}" type="presOf" srcId="{42D71409-67F9-455C-8C6D-716D284AAA6B}" destId="{B360DBE5-7A46-4AD0-86BF-BE02EEF61A7B}" srcOrd="0" destOrd="0" presId="urn:microsoft.com/office/officeart/2005/8/layout/hProcess4"/>
    <dgm:cxn modelId="{4FF8BCD5-B11A-4FA6-8B39-B28868731EF1}" type="presOf" srcId="{F66099B6-DBBD-4AB0-82D2-877B80F846F7}" destId="{F0F63F1C-B466-42DE-9FD3-6E5C0C979CA0}" srcOrd="0" destOrd="0" presId="urn:microsoft.com/office/officeart/2005/8/layout/hProcess4"/>
    <dgm:cxn modelId="{4019353B-443B-4DED-AA6C-3C60E18414C7}" srcId="{B9C32B05-62EA-407A-B21C-2310C7945705}" destId="{36045517-CEA4-4BE3-B836-C2B6BFE5649B}" srcOrd="4" destOrd="0" parTransId="{6231A36F-9B04-4B4A-917A-7E163AFFC956}" sibTransId="{BFF3C5ED-87D0-4709-A3B8-A7BF0668006A}"/>
    <dgm:cxn modelId="{E2BE732C-94FB-48F7-98EE-F66DD75D0FE5}" type="presOf" srcId="{3AF880A5-0F00-4315-A5DF-1FE656798601}" destId="{EBCD9E22-5A4B-4853-89A1-35FBAA41A5C9}" srcOrd="0" destOrd="1" presId="urn:microsoft.com/office/officeart/2005/8/layout/hProcess4"/>
    <dgm:cxn modelId="{E5642E04-37B8-4E99-9FB1-4C5061DE0C00}" type="presOf" srcId="{8EA7219F-BDB2-48EB-9EEB-3133522D132E}" destId="{EBCD9E22-5A4B-4853-89A1-35FBAA41A5C9}" srcOrd="0" destOrd="0" presId="urn:microsoft.com/office/officeart/2005/8/layout/hProcess4"/>
    <dgm:cxn modelId="{B96DFB8B-73D3-4749-8E45-46FF6118826C}" type="presOf" srcId="{110CC072-E78D-486A-BD24-8CD6CE5683E0}" destId="{9239506F-611A-4246-8C26-4E47F4CBE571}" srcOrd="1" destOrd="0" presId="urn:microsoft.com/office/officeart/2005/8/layout/hProcess4"/>
    <dgm:cxn modelId="{D8DA743F-9480-42E8-80E3-C6829B9C3393}" type="presOf" srcId="{F64D9B44-8949-42CE-A3F5-920CF85E6D38}" destId="{9239506F-611A-4246-8C26-4E47F4CBE571}" srcOrd="1" destOrd="1" presId="urn:microsoft.com/office/officeart/2005/8/layout/hProcess4"/>
    <dgm:cxn modelId="{A7EDDE62-E75B-43F2-9FB4-EFD11E02F25F}" type="presOf" srcId="{389F9A93-0231-4877-8C41-5D5B8DD7AAC0}" destId="{6562FC07-AF47-46FA-A1E3-C0755ED95650}" srcOrd="0" destOrd="0" presId="urn:microsoft.com/office/officeart/2005/8/layout/hProcess4"/>
    <dgm:cxn modelId="{58AD7EEF-D408-406B-87EE-4691D4C30668}" srcId="{42D71409-67F9-455C-8C6D-716D284AAA6B}" destId="{8EA7219F-BDB2-48EB-9EEB-3133522D132E}" srcOrd="0" destOrd="0" parTransId="{3EE8403A-CB7C-4815-85BD-AEBCAEB71B37}" sibTransId="{C94B7947-85DC-4B21-BB99-DF8438356F98}"/>
    <dgm:cxn modelId="{C99CE395-39F6-46B4-938C-9BF085685D1A}" srcId="{EE62A4F6-4AC4-435B-990E-81A71CE8CAC7}" destId="{3CE06941-9820-4827-8B16-CD80CC49F780}" srcOrd="0" destOrd="0" parTransId="{141A3C92-8966-4E2F-82E4-2E09E22674B2}" sibTransId="{F58FC55B-E61F-445C-956E-0BB2202254CA}"/>
    <dgm:cxn modelId="{AF9B4E08-5FE7-478E-A876-40702E5497A5}" type="presOf" srcId="{3CE06941-9820-4827-8B16-CD80CC49F780}" destId="{1F7926D9-387E-4F08-B412-0363D232E726}" srcOrd="1" destOrd="0" presId="urn:microsoft.com/office/officeart/2005/8/layout/hProcess4"/>
    <dgm:cxn modelId="{A468260D-75ED-4515-97EC-F114CD7F90E2}" type="presParOf" srcId="{DDC51B6C-2CF5-4217-9D4F-9E3B2CB7A75E}" destId="{338D1117-9907-4827-9B09-3C26316E76FF}" srcOrd="0" destOrd="0" presId="urn:microsoft.com/office/officeart/2005/8/layout/hProcess4"/>
    <dgm:cxn modelId="{50E05ED4-F5CF-4ECB-80C5-E47DFAC0DE59}" type="presParOf" srcId="{DDC51B6C-2CF5-4217-9D4F-9E3B2CB7A75E}" destId="{5CC91036-9E4E-4C54-9A1C-71BF1BAEE85D}" srcOrd="1" destOrd="0" presId="urn:microsoft.com/office/officeart/2005/8/layout/hProcess4"/>
    <dgm:cxn modelId="{8A5C4DE1-9684-481D-9A0B-AEA06559E07E}" type="presParOf" srcId="{DDC51B6C-2CF5-4217-9D4F-9E3B2CB7A75E}" destId="{DAE45FD6-FCC1-4FA2-9518-FCC88ED6397C}" srcOrd="2" destOrd="0" presId="urn:microsoft.com/office/officeart/2005/8/layout/hProcess4"/>
    <dgm:cxn modelId="{276E9BCE-2C98-4132-AAFB-44616CED2ADA}" type="presParOf" srcId="{DAE45FD6-FCC1-4FA2-9518-FCC88ED6397C}" destId="{5DD1349B-5276-4273-8206-1D59D61E1C89}" srcOrd="0" destOrd="0" presId="urn:microsoft.com/office/officeart/2005/8/layout/hProcess4"/>
    <dgm:cxn modelId="{50FEBE42-322B-460A-B550-8C0DECA22586}" type="presParOf" srcId="{5DD1349B-5276-4273-8206-1D59D61E1C89}" destId="{99F4AF07-BA8E-47BC-A9BC-DE0D4507901C}" srcOrd="0" destOrd="0" presId="urn:microsoft.com/office/officeart/2005/8/layout/hProcess4"/>
    <dgm:cxn modelId="{704B0A46-978F-4A14-8E93-82CCB7095746}" type="presParOf" srcId="{5DD1349B-5276-4273-8206-1D59D61E1C89}" destId="{EBCD9E22-5A4B-4853-89A1-35FBAA41A5C9}" srcOrd="1" destOrd="0" presId="urn:microsoft.com/office/officeart/2005/8/layout/hProcess4"/>
    <dgm:cxn modelId="{27166257-0750-4063-8FFD-748A6BFD48D7}" type="presParOf" srcId="{5DD1349B-5276-4273-8206-1D59D61E1C89}" destId="{AD808792-6549-4E00-AA2E-BDE81977312D}" srcOrd="2" destOrd="0" presId="urn:microsoft.com/office/officeart/2005/8/layout/hProcess4"/>
    <dgm:cxn modelId="{77EA9A34-4F03-40B0-9F63-4CB017CFA300}" type="presParOf" srcId="{5DD1349B-5276-4273-8206-1D59D61E1C89}" destId="{B360DBE5-7A46-4AD0-86BF-BE02EEF61A7B}" srcOrd="3" destOrd="0" presId="urn:microsoft.com/office/officeart/2005/8/layout/hProcess4"/>
    <dgm:cxn modelId="{22481857-3609-4E44-8348-E627D6B439FF}" type="presParOf" srcId="{5DD1349B-5276-4273-8206-1D59D61E1C89}" destId="{ABBEA1F4-F437-4E5F-8DA2-C17003AC645E}" srcOrd="4" destOrd="0" presId="urn:microsoft.com/office/officeart/2005/8/layout/hProcess4"/>
    <dgm:cxn modelId="{43D00CF5-F93F-416B-B0A5-893AFF989DC7}" type="presParOf" srcId="{DAE45FD6-FCC1-4FA2-9518-FCC88ED6397C}" destId="{CABCE495-6E24-4FEF-8757-B6133BD632C0}" srcOrd="1" destOrd="0" presId="urn:microsoft.com/office/officeart/2005/8/layout/hProcess4"/>
    <dgm:cxn modelId="{BB3278C7-65DD-44B1-A076-8F8B5A90A2C2}" type="presParOf" srcId="{DAE45FD6-FCC1-4FA2-9518-FCC88ED6397C}" destId="{9FA21E5E-F906-47E4-B28B-C7DA54A551C5}" srcOrd="2" destOrd="0" presId="urn:microsoft.com/office/officeart/2005/8/layout/hProcess4"/>
    <dgm:cxn modelId="{DC768EBC-EBEF-4E00-94D6-1AC9231ED371}" type="presParOf" srcId="{9FA21E5E-F906-47E4-B28B-C7DA54A551C5}" destId="{16307278-D590-4895-91A6-9909AB92C5B2}" srcOrd="0" destOrd="0" presId="urn:microsoft.com/office/officeart/2005/8/layout/hProcess4"/>
    <dgm:cxn modelId="{C66EE4E2-1C1E-439A-B6C7-5F9F65C4EAF4}" type="presParOf" srcId="{9FA21E5E-F906-47E4-B28B-C7DA54A551C5}" destId="{706EAFA5-483B-4A1B-85F7-14160AFCDD8F}" srcOrd="1" destOrd="0" presId="urn:microsoft.com/office/officeart/2005/8/layout/hProcess4"/>
    <dgm:cxn modelId="{25C6FBB2-92D4-4788-9D24-E7CBEB7D741B}" type="presParOf" srcId="{9FA21E5E-F906-47E4-B28B-C7DA54A551C5}" destId="{EE4A5136-1C14-4F4C-95CE-71570AD1F037}" srcOrd="2" destOrd="0" presId="urn:microsoft.com/office/officeart/2005/8/layout/hProcess4"/>
    <dgm:cxn modelId="{15C7E86F-9086-4CB9-852B-67098A35A68E}" type="presParOf" srcId="{9FA21E5E-F906-47E4-B28B-C7DA54A551C5}" destId="{F0F63F1C-B466-42DE-9FD3-6E5C0C979CA0}" srcOrd="3" destOrd="0" presId="urn:microsoft.com/office/officeart/2005/8/layout/hProcess4"/>
    <dgm:cxn modelId="{58A4529B-B026-446C-BADE-F070B31ED4ED}" type="presParOf" srcId="{9FA21E5E-F906-47E4-B28B-C7DA54A551C5}" destId="{DC401D16-505A-4E75-AC91-DDD26B0E99A9}" srcOrd="4" destOrd="0" presId="urn:microsoft.com/office/officeart/2005/8/layout/hProcess4"/>
    <dgm:cxn modelId="{86492E05-4329-4AF0-BDF5-001EA90A76DF}" type="presParOf" srcId="{DAE45FD6-FCC1-4FA2-9518-FCC88ED6397C}" destId="{8783C605-B701-4C24-B2B0-5038E7538C68}" srcOrd="3" destOrd="0" presId="urn:microsoft.com/office/officeart/2005/8/layout/hProcess4"/>
    <dgm:cxn modelId="{6B846244-16BF-48FC-B13B-69A19CA533D4}" type="presParOf" srcId="{DAE45FD6-FCC1-4FA2-9518-FCC88ED6397C}" destId="{2B6A8D42-ADC0-4FB1-BB36-3DA6EED942E5}" srcOrd="4" destOrd="0" presId="urn:microsoft.com/office/officeart/2005/8/layout/hProcess4"/>
    <dgm:cxn modelId="{2374C81B-8AD1-480E-A370-3577CFD8E8D7}" type="presParOf" srcId="{2B6A8D42-ADC0-4FB1-BB36-3DA6EED942E5}" destId="{DF13C245-5BA7-4E97-A861-5D4A0C3BA3C8}" srcOrd="0" destOrd="0" presId="urn:microsoft.com/office/officeart/2005/8/layout/hProcess4"/>
    <dgm:cxn modelId="{9DCC2C64-859D-4D13-A391-14585B35479A}" type="presParOf" srcId="{2B6A8D42-ADC0-4FB1-BB36-3DA6EED942E5}" destId="{04585C1D-E91D-4D77-8B0F-51DF88B161C9}" srcOrd="1" destOrd="0" presId="urn:microsoft.com/office/officeart/2005/8/layout/hProcess4"/>
    <dgm:cxn modelId="{52A3FEBB-5841-4728-A140-F70A548E8EF0}" type="presParOf" srcId="{2B6A8D42-ADC0-4FB1-BB36-3DA6EED942E5}" destId="{1F7926D9-387E-4F08-B412-0363D232E726}" srcOrd="2" destOrd="0" presId="urn:microsoft.com/office/officeart/2005/8/layout/hProcess4"/>
    <dgm:cxn modelId="{EB2A1D0F-BCAB-40AF-982C-D0CC2FE5EAAB}" type="presParOf" srcId="{2B6A8D42-ADC0-4FB1-BB36-3DA6EED942E5}" destId="{3D108508-B266-4803-87CD-6A585E69E4D7}" srcOrd="3" destOrd="0" presId="urn:microsoft.com/office/officeart/2005/8/layout/hProcess4"/>
    <dgm:cxn modelId="{93DD2211-B75F-4F6C-BD54-4E03BF10F29F}" type="presParOf" srcId="{2B6A8D42-ADC0-4FB1-BB36-3DA6EED942E5}" destId="{B60AFFB2-FC40-48E3-B7BD-D89C17032A02}" srcOrd="4" destOrd="0" presId="urn:microsoft.com/office/officeart/2005/8/layout/hProcess4"/>
    <dgm:cxn modelId="{8143A4B7-8A10-4C63-8350-AA6EB3247296}" type="presParOf" srcId="{DAE45FD6-FCC1-4FA2-9518-FCC88ED6397C}" destId="{6562FC07-AF47-46FA-A1E3-C0755ED95650}" srcOrd="5" destOrd="0" presId="urn:microsoft.com/office/officeart/2005/8/layout/hProcess4"/>
    <dgm:cxn modelId="{EC88ABCD-38A1-4A4E-8659-267A991701D4}" type="presParOf" srcId="{DAE45FD6-FCC1-4FA2-9518-FCC88ED6397C}" destId="{CC56195D-D67B-48B8-AE3A-FE203873EEE7}" srcOrd="6" destOrd="0" presId="urn:microsoft.com/office/officeart/2005/8/layout/hProcess4"/>
    <dgm:cxn modelId="{C852E1CC-807E-4F21-B1F0-FD79E4F714BA}" type="presParOf" srcId="{CC56195D-D67B-48B8-AE3A-FE203873EEE7}" destId="{79EA5A68-C08B-48DA-875B-252DC41BB324}" srcOrd="0" destOrd="0" presId="urn:microsoft.com/office/officeart/2005/8/layout/hProcess4"/>
    <dgm:cxn modelId="{D8B2DD56-AF60-4101-A72B-51166CAADD7A}" type="presParOf" srcId="{CC56195D-D67B-48B8-AE3A-FE203873EEE7}" destId="{CFCEC88B-27B2-4DAA-A6B7-72DAF246BB4A}" srcOrd="1" destOrd="0" presId="urn:microsoft.com/office/officeart/2005/8/layout/hProcess4"/>
    <dgm:cxn modelId="{3A186D57-A0CF-4EFA-8627-8FABDC218F5D}" type="presParOf" srcId="{CC56195D-D67B-48B8-AE3A-FE203873EEE7}" destId="{FBA9BF35-2B2A-482F-BE6A-D2366A60F43A}" srcOrd="2" destOrd="0" presId="urn:microsoft.com/office/officeart/2005/8/layout/hProcess4"/>
    <dgm:cxn modelId="{B7CDE60D-D736-45CE-AE50-97D568D07C15}" type="presParOf" srcId="{CC56195D-D67B-48B8-AE3A-FE203873EEE7}" destId="{9214A17C-ACB7-4BE5-8131-2AAB7B49EBD8}" srcOrd="3" destOrd="0" presId="urn:microsoft.com/office/officeart/2005/8/layout/hProcess4"/>
    <dgm:cxn modelId="{0521C7C3-472A-4D6F-B1B7-00FF63530BA6}" type="presParOf" srcId="{CC56195D-D67B-48B8-AE3A-FE203873EEE7}" destId="{4E3365FA-A6CC-4CF7-BB51-D7A07835B434}" srcOrd="4" destOrd="0" presId="urn:microsoft.com/office/officeart/2005/8/layout/hProcess4"/>
    <dgm:cxn modelId="{E7997E81-BE4F-4446-A624-9E8580FC3409}" type="presParOf" srcId="{DAE45FD6-FCC1-4FA2-9518-FCC88ED6397C}" destId="{41B0FC4B-EE8E-41E4-BF10-3CEF1244B92E}" srcOrd="7" destOrd="0" presId="urn:microsoft.com/office/officeart/2005/8/layout/hProcess4"/>
    <dgm:cxn modelId="{8E56E7CB-ADFB-4B0F-AD6D-D2773EB8C17C}" type="presParOf" srcId="{DAE45FD6-FCC1-4FA2-9518-FCC88ED6397C}" destId="{2617CFD0-2225-41AF-B6CB-00FF6A2FEDD5}" srcOrd="8" destOrd="0" presId="urn:microsoft.com/office/officeart/2005/8/layout/hProcess4"/>
    <dgm:cxn modelId="{A7E44852-A638-4322-9504-549A31A6016F}" type="presParOf" srcId="{2617CFD0-2225-41AF-B6CB-00FF6A2FEDD5}" destId="{706E20D5-7F87-4E16-9073-838C1623EFD4}" srcOrd="0" destOrd="0" presId="urn:microsoft.com/office/officeart/2005/8/layout/hProcess4"/>
    <dgm:cxn modelId="{80B8A406-BA69-4CA9-8C31-9DF4FE6CFFED}" type="presParOf" srcId="{2617CFD0-2225-41AF-B6CB-00FF6A2FEDD5}" destId="{64240C40-356A-4DB8-BBC2-3AB0FECC6CC2}" srcOrd="1" destOrd="0" presId="urn:microsoft.com/office/officeart/2005/8/layout/hProcess4"/>
    <dgm:cxn modelId="{29F76D78-91CD-420F-ADDD-261F2F4D030A}" type="presParOf" srcId="{2617CFD0-2225-41AF-B6CB-00FF6A2FEDD5}" destId="{9239506F-611A-4246-8C26-4E47F4CBE571}" srcOrd="2" destOrd="0" presId="urn:microsoft.com/office/officeart/2005/8/layout/hProcess4"/>
    <dgm:cxn modelId="{5870738B-324B-48A6-8806-C780A5E79AEF}" type="presParOf" srcId="{2617CFD0-2225-41AF-B6CB-00FF6A2FEDD5}" destId="{22BF283E-A970-4DE4-A09C-E4A2EC242943}" srcOrd="3" destOrd="0" presId="urn:microsoft.com/office/officeart/2005/8/layout/hProcess4"/>
    <dgm:cxn modelId="{21683958-4FF9-473F-9DDF-F1B139FBBE42}" type="presParOf" srcId="{2617CFD0-2225-41AF-B6CB-00FF6A2FEDD5}" destId="{0E521CCE-73C6-4C20-AEDA-5EA354C283BB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C32B05-62EA-407A-B21C-2310C7945705}" type="doc">
      <dgm:prSet loTypeId="urn:microsoft.com/office/officeart/2009/3/layout/IncreasingArrows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D71409-67F9-455C-8C6D-716D284AAA6B}">
      <dgm:prSet phldrT="[Text]"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51680ED1-AF6E-4B28-AE94-92B0EFB0DF7D}" type="parTrans" cxnId="{2AA9C11F-1F1D-428E-801A-47EAA766C99D}">
      <dgm:prSet/>
      <dgm:spPr/>
      <dgm:t>
        <a:bodyPr/>
        <a:lstStyle/>
        <a:p>
          <a:endParaRPr lang="en-US"/>
        </a:p>
      </dgm:t>
    </dgm:pt>
    <dgm:pt modelId="{478B7D3C-9FB4-4BC6-90AC-49960560DECD}" type="sibTrans" cxnId="{2AA9C11F-1F1D-428E-801A-47EAA766C99D}">
      <dgm:prSet/>
      <dgm:spPr/>
      <dgm:t>
        <a:bodyPr/>
        <a:lstStyle/>
        <a:p>
          <a:endParaRPr lang="en-US"/>
        </a:p>
      </dgm:t>
    </dgm:pt>
    <dgm:pt modelId="{F66099B6-DBBD-4AB0-82D2-877B80F846F7}">
      <dgm:prSet phldrT="[Text]"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B09C8BFB-F41C-4AC4-AB94-F216E3081C2D}" type="parTrans" cxnId="{B4F3EA32-CE64-4A92-9BAE-BC57E5392B05}">
      <dgm:prSet/>
      <dgm:spPr/>
      <dgm:t>
        <a:bodyPr/>
        <a:lstStyle/>
        <a:p>
          <a:endParaRPr lang="en-US"/>
        </a:p>
      </dgm:t>
    </dgm:pt>
    <dgm:pt modelId="{BC531B32-9B0E-482E-BF91-65C61F17168D}" type="sibTrans" cxnId="{B4F3EA32-CE64-4A92-9BAE-BC57E5392B05}">
      <dgm:prSet/>
      <dgm:spPr/>
      <dgm:t>
        <a:bodyPr/>
        <a:lstStyle/>
        <a:p>
          <a:endParaRPr lang="en-US"/>
        </a:p>
      </dgm:t>
    </dgm:pt>
    <dgm:pt modelId="{EE62A4F6-4AC4-435B-990E-81A71CE8CAC7}">
      <dgm:prSet phldrT="[Text]"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F287B947-7343-4FA2-B288-B23A59FFAE31}" type="parTrans" cxnId="{3A2CECA6-0C5B-46BB-B7C6-7D37E9D210BD}">
      <dgm:prSet/>
      <dgm:spPr/>
      <dgm:t>
        <a:bodyPr/>
        <a:lstStyle/>
        <a:p>
          <a:endParaRPr lang="en-US"/>
        </a:p>
      </dgm:t>
    </dgm:pt>
    <dgm:pt modelId="{389F9A93-0231-4877-8C41-5D5B8DD7AAC0}" type="sibTrans" cxnId="{3A2CECA6-0C5B-46BB-B7C6-7D37E9D210BD}">
      <dgm:prSet/>
      <dgm:spPr/>
      <dgm:t>
        <a:bodyPr/>
        <a:lstStyle/>
        <a:p>
          <a:endParaRPr lang="en-US"/>
        </a:p>
      </dgm:t>
    </dgm:pt>
    <dgm:pt modelId="{6CF284C3-4A70-4432-8F33-E75A802B3330}">
      <dgm:prSet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044831E6-2FC9-4DDA-81FB-5FA418568D07}" type="parTrans" cxnId="{2DC24386-BC50-4BAB-8571-16CB10C2603C}">
      <dgm:prSet/>
      <dgm:spPr/>
      <dgm:t>
        <a:bodyPr/>
        <a:lstStyle/>
        <a:p>
          <a:endParaRPr lang="en-US"/>
        </a:p>
      </dgm:t>
    </dgm:pt>
    <dgm:pt modelId="{CD50B82D-84BB-4747-B282-ABB339EBA294}" type="sibTrans" cxnId="{2DC24386-BC50-4BAB-8571-16CB10C2603C}">
      <dgm:prSet/>
      <dgm:spPr/>
      <dgm:t>
        <a:bodyPr/>
        <a:lstStyle/>
        <a:p>
          <a:endParaRPr lang="en-US"/>
        </a:p>
      </dgm:t>
    </dgm:pt>
    <dgm:pt modelId="{3AF880A5-0F00-4315-A5DF-1FE656798601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A13BB1F9-5857-4B43-8BF5-6589AA2CB759}" type="parTrans" cxnId="{24F8CBE2-5003-4E69-A772-6B98F2B05181}">
      <dgm:prSet/>
      <dgm:spPr/>
      <dgm:t>
        <a:bodyPr/>
        <a:lstStyle/>
        <a:p>
          <a:endParaRPr lang="en-US"/>
        </a:p>
      </dgm:t>
    </dgm:pt>
    <dgm:pt modelId="{C198C41D-2640-4669-83ED-E0CD35701C8E}" type="sibTrans" cxnId="{24F8CBE2-5003-4E69-A772-6B98F2B05181}">
      <dgm:prSet/>
      <dgm:spPr/>
      <dgm:t>
        <a:bodyPr/>
        <a:lstStyle/>
        <a:p>
          <a:endParaRPr lang="en-US"/>
        </a:p>
      </dgm:t>
    </dgm:pt>
    <dgm:pt modelId="{8EA7219F-BDB2-48EB-9EEB-3133522D132E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3EE8403A-CB7C-4815-85BD-AEBCAEB71B37}" type="parTrans" cxnId="{58AD7EEF-D408-406B-87EE-4691D4C30668}">
      <dgm:prSet/>
      <dgm:spPr/>
      <dgm:t>
        <a:bodyPr/>
        <a:lstStyle/>
        <a:p>
          <a:endParaRPr lang="en-US"/>
        </a:p>
      </dgm:t>
    </dgm:pt>
    <dgm:pt modelId="{C94B7947-85DC-4B21-BB99-DF8438356F98}" type="sibTrans" cxnId="{58AD7EEF-D408-406B-87EE-4691D4C30668}">
      <dgm:prSet/>
      <dgm:spPr/>
      <dgm:t>
        <a:bodyPr/>
        <a:lstStyle/>
        <a:p>
          <a:endParaRPr lang="en-US"/>
        </a:p>
      </dgm:t>
    </dgm:pt>
    <dgm:pt modelId="{BE788BF5-FE9F-4C7D-A1CD-9232D7860179}">
      <dgm:prSet phldrT="[Text]"/>
      <dgm:spPr/>
      <dgm:t>
        <a:bodyPr/>
        <a:lstStyle/>
        <a:p>
          <a:r>
            <a:rPr lang="en-US" smtClean="0"/>
            <a:t>Some text here</a:t>
          </a:r>
          <a:endParaRPr lang="en-US" dirty="0"/>
        </a:p>
      </dgm:t>
    </dgm:pt>
    <dgm:pt modelId="{963A52CB-C772-45F2-8A30-8ABA6B14D3CE}" type="parTrans" cxnId="{35013F34-57BC-4E3C-A003-07C0E49926DB}">
      <dgm:prSet/>
      <dgm:spPr/>
      <dgm:t>
        <a:bodyPr/>
        <a:lstStyle/>
        <a:p>
          <a:endParaRPr lang="en-US"/>
        </a:p>
      </dgm:t>
    </dgm:pt>
    <dgm:pt modelId="{88191C5E-55BA-42F2-B842-FC86CBBADC0F}" type="sibTrans" cxnId="{35013F34-57BC-4E3C-A003-07C0E49926DB}">
      <dgm:prSet/>
      <dgm:spPr/>
      <dgm:t>
        <a:bodyPr/>
        <a:lstStyle/>
        <a:p>
          <a:endParaRPr lang="en-US"/>
        </a:p>
      </dgm:t>
    </dgm:pt>
    <dgm:pt modelId="{3CE06941-9820-4827-8B16-CD80CC49F780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141A3C92-8966-4E2F-82E4-2E09E22674B2}" type="parTrans" cxnId="{C99CE395-39F6-46B4-938C-9BF085685D1A}">
      <dgm:prSet/>
      <dgm:spPr/>
      <dgm:t>
        <a:bodyPr/>
        <a:lstStyle/>
        <a:p>
          <a:endParaRPr lang="en-US"/>
        </a:p>
      </dgm:t>
    </dgm:pt>
    <dgm:pt modelId="{F58FC55B-E61F-445C-956E-0BB2202254CA}" type="sibTrans" cxnId="{C99CE395-39F6-46B4-938C-9BF085685D1A}">
      <dgm:prSet/>
      <dgm:spPr/>
      <dgm:t>
        <a:bodyPr/>
        <a:lstStyle/>
        <a:p>
          <a:endParaRPr lang="en-US"/>
        </a:p>
      </dgm:t>
    </dgm:pt>
    <dgm:pt modelId="{386C2B6D-2EE1-4682-AE61-EE246CD54E31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649D72FB-0D8F-479C-87D1-C73133EF35E2}" type="parTrans" cxnId="{7F96AC57-2F84-4E8C-AA92-E82865EE63FE}">
      <dgm:prSet/>
      <dgm:spPr/>
      <dgm:t>
        <a:bodyPr/>
        <a:lstStyle/>
        <a:p>
          <a:endParaRPr lang="en-US"/>
        </a:p>
      </dgm:t>
    </dgm:pt>
    <dgm:pt modelId="{E1C9E6F1-2ED2-4DD8-9B78-28FC1AF5D352}" type="sibTrans" cxnId="{7F96AC57-2F84-4E8C-AA92-E82865EE63FE}">
      <dgm:prSet/>
      <dgm:spPr/>
      <dgm:t>
        <a:bodyPr/>
        <a:lstStyle/>
        <a:p>
          <a:endParaRPr lang="en-US"/>
        </a:p>
      </dgm:t>
    </dgm:pt>
    <dgm:pt modelId="{2A22E84C-3AA3-4E9C-AE5F-9C2FB0D7FB11}">
      <dgm:prSet phldrT="[Text]"/>
      <dgm:spPr/>
      <dgm:t>
        <a:bodyPr/>
        <a:lstStyle/>
        <a:p>
          <a:r>
            <a:rPr lang="en-US" smtClean="0"/>
            <a:t>Lorem Ipsum</a:t>
          </a:r>
          <a:endParaRPr lang="en-US" dirty="0"/>
        </a:p>
      </dgm:t>
    </dgm:pt>
    <dgm:pt modelId="{6C025E55-DF42-4C5D-AFD5-6015FA053D46}" type="parTrans" cxnId="{BEB859E7-C343-408E-86A1-667C27EE5761}">
      <dgm:prSet/>
      <dgm:spPr/>
      <dgm:t>
        <a:bodyPr/>
        <a:lstStyle/>
        <a:p>
          <a:endParaRPr lang="en-US"/>
        </a:p>
      </dgm:t>
    </dgm:pt>
    <dgm:pt modelId="{744EA591-F199-49C2-B63A-82709D96C729}" type="sibTrans" cxnId="{BEB859E7-C343-408E-86A1-667C27EE5761}">
      <dgm:prSet/>
      <dgm:spPr/>
      <dgm:t>
        <a:bodyPr/>
        <a:lstStyle/>
        <a:p>
          <a:endParaRPr lang="en-US"/>
        </a:p>
      </dgm:t>
    </dgm:pt>
    <dgm:pt modelId="{9ADACFBF-2A78-45C9-A7C4-5E5DBC674760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E121796C-71AB-4354-A1D4-3BF0025298A5}" type="parTrans" cxnId="{2B98897D-9937-49AC-9FE9-6629E912033A}">
      <dgm:prSet/>
      <dgm:spPr/>
      <dgm:t>
        <a:bodyPr/>
        <a:lstStyle/>
        <a:p>
          <a:endParaRPr lang="en-US"/>
        </a:p>
      </dgm:t>
    </dgm:pt>
    <dgm:pt modelId="{F3FE7E5A-DC73-423B-998C-02943CF263BF}" type="sibTrans" cxnId="{2B98897D-9937-49AC-9FE9-6629E912033A}">
      <dgm:prSet/>
      <dgm:spPr/>
      <dgm:t>
        <a:bodyPr/>
        <a:lstStyle/>
        <a:p>
          <a:endParaRPr lang="en-US"/>
        </a:p>
      </dgm:t>
    </dgm:pt>
    <dgm:pt modelId="{6C39594C-4AE1-4221-9751-E4FBA9469435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EA90E5E0-265B-4677-A3EF-FCD0DFDF4F41}" type="parTrans" cxnId="{7AF91B96-DA69-42D6-83DE-0E63677A4C47}">
      <dgm:prSet/>
      <dgm:spPr/>
      <dgm:t>
        <a:bodyPr/>
        <a:lstStyle/>
        <a:p>
          <a:endParaRPr lang="en-US"/>
        </a:p>
      </dgm:t>
    </dgm:pt>
    <dgm:pt modelId="{F04E3063-747B-4761-B46E-8C06B2EF3C55}" type="sibTrans" cxnId="{7AF91B96-DA69-42D6-83DE-0E63677A4C47}">
      <dgm:prSet/>
      <dgm:spPr/>
      <dgm:t>
        <a:bodyPr/>
        <a:lstStyle/>
        <a:p>
          <a:endParaRPr lang="en-US"/>
        </a:p>
      </dgm:t>
    </dgm:pt>
    <dgm:pt modelId="{36045517-CEA4-4BE3-B836-C2B6BFE5649B}">
      <dgm:prSet phldrT="[Text]"/>
      <dgm:spPr/>
      <dgm:t>
        <a:bodyPr/>
        <a:lstStyle/>
        <a:p>
          <a:r>
            <a:rPr lang="en-US" smtClean="0"/>
            <a:t>Lorem Ipsum</a:t>
          </a:r>
          <a:endParaRPr lang="en-US" dirty="0"/>
        </a:p>
      </dgm:t>
    </dgm:pt>
    <dgm:pt modelId="{6231A36F-9B04-4B4A-917A-7E163AFFC956}" type="parTrans" cxnId="{4019353B-443B-4DED-AA6C-3C60E18414C7}">
      <dgm:prSet/>
      <dgm:spPr/>
      <dgm:t>
        <a:bodyPr/>
        <a:lstStyle/>
        <a:p>
          <a:endParaRPr lang="en-US"/>
        </a:p>
      </dgm:t>
    </dgm:pt>
    <dgm:pt modelId="{BFF3C5ED-87D0-4709-A3B8-A7BF0668006A}" type="sibTrans" cxnId="{4019353B-443B-4DED-AA6C-3C60E18414C7}">
      <dgm:prSet/>
      <dgm:spPr/>
      <dgm:t>
        <a:bodyPr/>
        <a:lstStyle/>
        <a:p>
          <a:endParaRPr lang="en-US"/>
        </a:p>
      </dgm:t>
    </dgm:pt>
    <dgm:pt modelId="{110CC072-E78D-486A-BD24-8CD6CE5683E0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EFE20FCA-41FE-42D4-8C71-85751017ADFF}" type="parTrans" cxnId="{5670A7D8-BA42-4857-8679-D269077AD7D7}">
      <dgm:prSet/>
      <dgm:spPr/>
      <dgm:t>
        <a:bodyPr/>
        <a:lstStyle/>
        <a:p>
          <a:endParaRPr lang="en-US"/>
        </a:p>
      </dgm:t>
    </dgm:pt>
    <dgm:pt modelId="{C901204A-BC8E-4B62-854A-DFB2104323F5}" type="sibTrans" cxnId="{5670A7D8-BA42-4857-8679-D269077AD7D7}">
      <dgm:prSet/>
      <dgm:spPr/>
      <dgm:t>
        <a:bodyPr/>
        <a:lstStyle/>
        <a:p>
          <a:endParaRPr lang="en-US"/>
        </a:p>
      </dgm:t>
    </dgm:pt>
    <dgm:pt modelId="{F64D9B44-8949-42CE-A3F5-920CF85E6D38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81AB81A4-D793-40B9-964C-9DA3AF17B95D}" type="parTrans" cxnId="{F091E13E-CC91-4760-8919-F8E7FA115B30}">
      <dgm:prSet/>
      <dgm:spPr/>
      <dgm:t>
        <a:bodyPr/>
        <a:lstStyle/>
        <a:p>
          <a:endParaRPr lang="en-US"/>
        </a:p>
      </dgm:t>
    </dgm:pt>
    <dgm:pt modelId="{ECDC803C-5DBD-4EEE-A68A-AC8585F1A4EB}" type="sibTrans" cxnId="{F091E13E-CC91-4760-8919-F8E7FA115B30}">
      <dgm:prSet/>
      <dgm:spPr/>
      <dgm:t>
        <a:bodyPr/>
        <a:lstStyle/>
        <a:p>
          <a:endParaRPr lang="en-US"/>
        </a:p>
      </dgm:t>
    </dgm:pt>
    <dgm:pt modelId="{B2B1B58D-948A-42FD-A16C-10BCA42E667F}" type="pres">
      <dgm:prSet presAssocID="{B9C32B05-62EA-407A-B21C-2310C7945705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AC5BA5B-1C52-4A85-8546-EE2CDC608361}" type="pres">
      <dgm:prSet presAssocID="{42D71409-67F9-455C-8C6D-716D284AAA6B}" presName="parentText1" presStyleLbl="node1" presStyleIdx="0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10EE75-4F93-4AB6-93B3-C378A4B114F4}" type="pres">
      <dgm:prSet presAssocID="{42D71409-67F9-455C-8C6D-716D284AAA6B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B60AA-2F38-4A13-82D3-1CC53C978A5C}" type="pres">
      <dgm:prSet presAssocID="{F66099B6-DBBD-4AB0-82D2-877B80F846F7}" presName="parentText2" presStyleLbl="node1" presStyleIdx="1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0D8777-6013-4519-B6A7-B38404A69CF5}" type="pres">
      <dgm:prSet presAssocID="{F66099B6-DBBD-4AB0-82D2-877B80F846F7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68FF4-286F-4F92-86A2-53AD2D1FCE40}" type="pres">
      <dgm:prSet presAssocID="{EE62A4F6-4AC4-435B-990E-81A71CE8CAC7}" presName="parentText3" presStyleLbl="node1" presStyleIdx="2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4A8E86-C547-4922-903B-AE3F3AC7A04C}" type="pres">
      <dgm:prSet presAssocID="{EE62A4F6-4AC4-435B-990E-81A71CE8CAC7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8017E5-81A7-4923-82DB-3E3921F16FA8}" type="pres">
      <dgm:prSet presAssocID="{2A22E84C-3AA3-4E9C-AE5F-9C2FB0D7FB11}" presName="parentText4" presStyleLbl="node1" presStyleIdx="3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3E6AC7-87F5-4F0F-A513-10FC8B62959B}" type="pres">
      <dgm:prSet presAssocID="{2A22E84C-3AA3-4E9C-AE5F-9C2FB0D7FB11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A4B59-0158-4CE7-BDC0-951A98339C41}" type="pres">
      <dgm:prSet presAssocID="{36045517-CEA4-4BE3-B836-C2B6BFE5649B}" presName="parentText5" presStyleLbl="node1" presStyleIdx="4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D3EB5-9871-4298-B05B-3D5633475BF8}" type="pres">
      <dgm:prSet presAssocID="{36045517-CEA4-4BE3-B836-C2B6BFE5649B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F8CBE2-5003-4E69-A772-6B98F2B05181}" srcId="{42D71409-67F9-455C-8C6D-716D284AAA6B}" destId="{3AF880A5-0F00-4315-A5DF-1FE656798601}" srcOrd="1" destOrd="0" parTransId="{A13BB1F9-5857-4B43-8BF5-6589AA2CB759}" sibTransId="{C198C41D-2640-4669-83ED-E0CD35701C8E}"/>
    <dgm:cxn modelId="{F4B074D8-A82C-4C89-852D-B96438A5074B}" type="presOf" srcId="{386C2B6D-2EE1-4682-AE61-EE246CD54E31}" destId="{434A8E86-C547-4922-903B-AE3F3AC7A04C}" srcOrd="0" destOrd="1" presId="urn:microsoft.com/office/officeart/2009/3/layout/IncreasingArrowsProcess"/>
    <dgm:cxn modelId="{60B4AB6C-0D3B-4985-A224-60EA9861ADB4}" type="presOf" srcId="{36045517-CEA4-4BE3-B836-C2B6BFE5649B}" destId="{101A4B59-0158-4CE7-BDC0-951A98339C41}" srcOrd="0" destOrd="0" presId="urn:microsoft.com/office/officeart/2009/3/layout/IncreasingArrowsProcess"/>
    <dgm:cxn modelId="{BEB859E7-C343-408E-86A1-667C27EE5761}" srcId="{B9C32B05-62EA-407A-B21C-2310C7945705}" destId="{2A22E84C-3AA3-4E9C-AE5F-9C2FB0D7FB11}" srcOrd="3" destOrd="0" parTransId="{6C025E55-DF42-4C5D-AFD5-6015FA053D46}" sibTransId="{744EA591-F199-49C2-B63A-82709D96C729}"/>
    <dgm:cxn modelId="{5670A7D8-BA42-4857-8679-D269077AD7D7}" srcId="{36045517-CEA4-4BE3-B836-C2B6BFE5649B}" destId="{110CC072-E78D-486A-BD24-8CD6CE5683E0}" srcOrd="0" destOrd="0" parTransId="{EFE20FCA-41FE-42D4-8C71-85751017ADFF}" sibTransId="{C901204A-BC8E-4B62-854A-DFB2104323F5}"/>
    <dgm:cxn modelId="{9862A08D-00EC-4DCF-B07B-07D7C83D8EF1}" type="presOf" srcId="{EE62A4F6-4AC4-435B-990E-81A71CE8CAC7}" destId="{48768FF4-286F-4F92-86A2-53AD2D1FCE40}" srcOrd="0" destOrd="0" presId="urn:microsoft.com/office/officeart/2009/3/layout/IncreasingArrowsProcess"/>
    <dgm:cxn modelId="{35013F34-57BC-4E3C-A003-07C0E49926DB}" srcId="{F66099B6-DBBD-4AB0-82D2-877B80F846F7}" destId="{BE788BF5-FE9F-4C7D-A1CD-9232D7860179}" srcOrd="1" destOrd="0" parTransId="{963A52CB-C772-45F2-8A30-8ABA6B14D3CE}" sibTransId="{88191C5E-55BA-42F2-B842-FC86CBBADC0F}"/>
    <dgm:cxn modelId="{4019353B-443B-4DED-AA6C-3C60E18414C7}" srcId="{B9C32B05-62EA-407A-B21C-2310C7945705}" destId="{36045517-CEA4-4BE3-B836-C2B6BFE5649B}" srcOrd="4" destOrd="0" parTransId="{6231A36F-9B04-4B4A-917A-7E163AFFC956}" sibTransId="{BFF3C5ED-87D0-4709-A3B8-A7BF0668006A}"/>
    <dgm:cxn modelId="{2B98897D-9937-49AC-9FE9-6629E912033A}" srcId="{2A22E84C-3AA3-4E9C-AE5F-9C2FB0D7FB11}" destId="{9ADACFBF-2A78-45C9-A7C4-5E5DBC674760}" srcOrd="0" destOrd="0" parTransId="{E121796C-71AB-4354-A1D4-3BF0025298A5}" sibTransId="{F3FE7E5A-DC73-423B-998C-02943CF263BF}"/>
    <dgm:cxn modelId="{B7864DFA-CFF3-467E-B8FD-91F6C2D29C11}" type="presOf" srcId="{6CF284C3-4A70-4432-8F33-E75A802B3330}" destId="{1F0D8777-6013-4519-B6A7-B38404A69CF5}" srcOrd="0" destOrd="0" presId="urn:microsoft.com/office/officeart/2009/3/layout/IncreasingArrowsProcess"/>
    <dgm:cxn modelId="{F091E13E-CC91-4760-8919-F8E7FA115B30}" srcId="{36045517-CEA4-4BE3-B836-C2B6BFE5649B}" destId="{F64D9B44-8949-42CE-A3F5-920CF85E6D38}" srcOrd="1" destOrd="0" parTransId="{81AB81A4-D793-40B9-964C-9DA3AF17B95D}" sibTransId="{ECDC803C-5DBD-4EEE-A68A-AC8585F1A4EB}"/>
    <dgm:cxn modelId="{C99CE395-39F6-46B4-938C-9BF085685D1A}" srcId="{EE62A4F6-4AC4-435B-990E-81A71CE8CAC7}" destId="{3CE06941-9820-4827-8B16-CD80CC49F780}" srcOrd="0" destOrd="0" parTransId="{141A3C92-8966-4E2F-82E4-2E09E22674B2}" sibTransId="{F58FC55B-E61F-445C-956E-0BB2202254CA}"/>
    <dgm:cxn modelId="{384FF616-574F-417A-A653-36595FDFF789}" type="presOf" srcId="{8EA7219F-BDB2-48EB-9EEB-3133522D132E}" destId="{E410EE75-4F93-4AB6-93B3-C378A4B114F4}" srcOrd="0" destOrd="0" presId="urn:microsoft.com/office/officeart/2009/3/layout/IncreasingArrowsProcess"/>
    <dgm:cxn modelId="{9184572F-D2AF-4FE1-A2EC-A75A3066B8CB}" type="presOf" srcId="{110CC072-E78D-486A-BD24-8CD6CE5683E0}" destId="{FD7D3EB5-9871-4298-B05B-3D5633475BF8}" srcOrd="0" destOrd="0" presId="urn:microsoft.com/office/officeart/2009/3/layout/IncreasingArrowsProcess"/>
    <dgm:cxn modelId="{2DC24386-BC50-4BAB-8571-16CB10C2603C}" srcId="{F66099B6-DBBD-4AB0-82D2-877B80F846F7}" destId="{6CF284C3-4A70-4432-8F33-E75A802B3330}" srcOrd="0" destOrd="0" parTransId="{044831E6-2FC9-4DDA-81FB-5FA418568D07}" sibTransId="{CD50B82D-84BB-4747-B282-ABB339EBA294}"/>
    <dgm:cxn modelId="{7F96AC57-2F84-4E8C-AA92-E82865EE63FE}" srcId="{EE62A4F6-4AC4-435B-990E-81A71CE8CAC7}" destId="{386C2B6D-2EE1-4682-AE61-EE246CD54E31}" srcOrd="1" destOrd="0" parTransId="{649D72FB-0D8F-479C-87D1-C73133EF35E2}" sibTransId="{E1C9E6F1-2ED2-4DD8-9B78-28FC1AF5D352}"/>
    <dgm:cxn modelId="{3A2CECA6-0C5B-46BB-B7C6-7D37E9D210BD}" srcId="{B9C32B05-62EA-407A-B21C-2310C7945705}" destId="{EE62A4F6-4AC4-435B-990E-81A71CE8CAC7}" srcOrd="2" destOrd="0" parTransId="{F287B947-7343-4FA2-B288-B23A59FFAE31}" sibTransId="{389F9A93-0231-4877-8C41-5D5B8DD7AAC0}"/>
    <dgm:cxn modelId="{D71C5DF8-54BF-4388-B8D7-A3E6A859A5D7}" type="presOf" srcId="{3CE06941-9820-4827-8B16-CD80CC49F780}" destId="{434A8E86-C547-4922-903B-AE3F3AC7A04C}" srcOrd="0" destOrd="0" presId="urn:microsoft.com/office/officeart/2009/3/layout/IncreasingArrowsProcess"/>
    <dgm:cxn modelId="{7AF91B96-DA69-42D6-83DE-0E63677A4C47}" srcId="{2A22E84C-3AA3-4E9C-AE5F-9C2FB0D7FB11}" destId="{6C39594C-4AE1-4221-9751-E4FBA9469435}" srcOrd="1" destOrd="0" parTransId="{EA90E5E0-265B-4677-A3EF-FCD0DFDF4F41}" sibTransId="{F04E3063-747B-4761-B46E-8C06B2EF3C55}"/>
    <dgm:cxn modelId="{69DBBFD5-7897-430E-94A5-FCCA857C8E5D}" type="presOf" srcId="{3AF880A5-0F00-4315-A5DF-1FE656798601}" destId="{E410EE75-4F93-4AB6-93B3-C378A4B114F4}" srcOrd="0" destOrd="1" presId="urn:microsoft.com/office/officeart/2009/3/layout/IncreasingArrowsProcess"/>
    <dgm:cxn modelId="{B4F3EA32-CE64-4A92-9BAE-BC57E5392B05}" srcId="{B9C32B05-62EA-407A-B21C-2310C7945705}" destId="{F66099B6-DBBD-4AB0-82D2-877B80F846F7}" srcOrd="1" destOrd="0" parTransId="{B09C8BFB-F41C-4AC4-AB94-F216E3081C2D}" sibTransId="{BC531B32-9B0E-482E-BF91-65C61F17168D}"/>
    <dgm:cxn modelId="{2AA9C11F-1F1D-428E-801A-47EAA766C99D}" srcId="{B9C32B05-62EA-407A-B21C-2310C7945705}" destId="{42D71409-67F9-455C-8C6D-716D284AAA6B}" srcOrd="0" destOrd="0" parTransId="{51680ED1-AF6E-4B28-AE94-92B0EFB0DF7D}" sibTransId="{478B7D3C-9FB4-4BC6-90AC-49960560DECD}"/>
    <dgm:cxn modelId="{B9ED6E93-0E17-4042-872D-1C94C9743976}" type="presOf" srcId="{F64D9B44-8949-42CE-A3F5-920CF85E6D38}" destId="{FD7D3EB5-9871-4298-B05B-3D5633475BF8}" srcOrd="0" destOrd="1" presId="urn:microsoft.com/office/officeart/2009/3/layout/IncreasingArrowsProcess"/>
    <dgm:cxn modelId="{0F80883A-7560-46E8-B438-AA1C6AC9545F}" type="presOf" srcId="{6C39594C-4AE1-4221-9751-E4FBA9469435}" destId="{CF3E6AC7-87F5-4F0F-A513-10FC8B62959B}" srcOrd="0" destOrd="1" presId="urn:microsoft.com/office/officeart/2009/3/layout/IncreasingArrowsProcess"/>
    <dgm:cxn modelId="{58AD7EEF-D408-406B-87EE-4691D4C30668}" srcId="{42D71409-67F9-455C-8C6D-716D284AAA6B}" destId="{8EA7219F-BDB2-48EB-9EEB-3133522D132E}" srcOrd="0" destOrd="0" parTransId="{3EE8403A-CB7C-4815-85BD-AEBCAEB71B37}" sibTransId="{C94B7947-85DC-4B21-BB99-DF8438356F98}"/>
    <dgm:cxn modelId="{C2DE28C7-A2A7-4685-8226-92C49E5019A6}" type="presOf" srcId="{2A22E84C-3AA3-4E9C-AE5F-9C2FB0D7FB11}" destId="{1F8017E5-81A7-4923-82DB-3E3921F16FA8}" srcOrd="0" destOrd="0" presId="urn:microsoft.com/office/officeart/2009/3/layout/IncreasingArrowsProcess"/>
    <dgm:cxn modelId="{C26D0961-C880-464C-92E5-AF44804E6ECC}" type="presOf" srcId="{BE788BF5-FE9F-4C7D-A1CD-9232D7860179}" destId="{1F0D8777-6013-4519-B6A7-B38404A69CF5}" srcOrd="0" destOrd="1" presId="urn:microsoft.com/office/officeart/2009/3/layout/IncreasingArrowsProcess"/>
    <dgm:cxn modelId="{1D03D741-E5EC-4D69-BEC8-498B0AFAE28D}" type="presOf" srcId="{42D71409-67F9-455C-8C6D-716D284AAA6B}" destId="{CAC5BA5B-1C52-4A85-8546-EE2CDC608361}" srcOrd="0" destOrd="0" presId="urn:microsoft.com/office/officeart/2009/3/layout/IncreasingArrowsProcess"/>
    <dgm:cxn modelId="{D3E659D3-49DB-4658-A9FF-32168444032F}" type="presOf" srcId="{B9C32B05-62EA-407A-B21C-2310C7945705}" destId="{B2B1B58D-948A-42FD-A16C-10BCA42E667F}" srcOrd="0" destOrd="0" presId="urn:microsoft.com/office/officeart/2009/3/layout/IncreasingArrowsProcess"/>
    <dgm:cxn modelId="{8E3C0A1B-64A0-4C5E-8FA7-DB61B6DD86D1}" type="presOf" srcId="{9ADACFBF-2A78-45C9-A7C4-5E5DBC674760}" destId="{CF3E6AC7-87F5-4F0F-A513-10FC8B62959B}" srcOrd="0" destOrd="0" presId="urn:microsoft.com/office/officeart/2009/3/layout/IncreasingArrowsProcess"/>
    <dgm:cxn modelId="{42FA38B7-6F48-4B2C-9615-6176585729CA}" type="presOf" srcId="{F66099B6-DBBD-4AB0-82D2-877B80F846F7}" destId="{225B60AA-2F38-4A13-82D3-1CC53C978A5C}" srcOrd="0" destOrd="0" presId="urn:microsoft.com/office/officeart/2009/3/layout/IncreasingArrowsProcess"/>
    <dgm:cxn modelId="{DC30872C-2376-4B0E-A1B7-02CE803B3DFE}" type="presParOf" srcId="{B2B1B58D-948A-42FD-A16C-10BCA42E667F}" destId="{CAC5BA5B-1C52-4A85-8546-EE2CDC608361}" srcOrd="0" destOrd="0" presId="urn:microsoft.com/office/officeart/2009/3/layout/IncreasingArrowsProcess"/>
    <dgm:cxn modelId="{7C522A82-8F7A-4EEA-90C8-AE5D56EF4B7B}" type="presParOf" srcId="{B2B1B58D-948A-42FD-A16C-10BCA42E667F}" destId="{E410EE75-4F93-4AB6-93B3-C378A4B114F4}" srcOrd="1" destOrd="0" presId="urn:microsoft.com/office/officeart/2009/3/layout/IncreasingArrowsProcess"/>
    <dgm:cxn modelId="{3A505A5E-98BD-470E-9909-BD7A5707A1BF}" type="presParOf" srcId="{B2B1B58D-948A-42FD-A16C-10BCA42E667F}" destId="{225B60AA-2F38-4A13-82D3-1CC53C978A5C}" srcOrd="2" destOrd="0" presId="urn:microsoft.com/office/officeart/2009/3/layout/IncreasingArrowsProcess"/>
    <dgm:cxn modelId="{09406AB0-26AA-40BF-BB4B-C9BA9636020D}" type="presParOf" srcId="{B2B1B58D-948A-42FD-A16C-10BCA42E667F}" destId="{1F0D8777-6013-4519-B6A7-B38404A69CF5}" srcOrd="3" destOrd="0" presId="urn:microsoft.com/office/officeart/2009/3/layout/IncreasingArrowsProcess"/>
    <dgm:cxn modelId="{EFC6B255-CDBF-4505-9511-60FE5D9FEDB7}" type="presParOf" srcId="{B2B1B58D-948A-42FD-A16C-10BCA42E667F}" destId="{48768FF4-286F-4F92-86A2-53AD2D1FCE40}" srcOrd="4" destOrd="0" presId="urn:microsoft.com/office/officeart/2009/3/layout/IncreasingArrowsProcess"/>
    <dgm:cxn modelId="{6BFB4C57-A765-4931-9718-7F392B1163C4}" type="presParOf" srcId="{B2B1B58D-948A-42FD-A16C-10BCA42E667F}" destId="{434A8E86-C547-4922-903B-AE3F3AC7A04C}" srcOrd="5" destOrd="0" presId="urn:microsoft.com/office/officeart/2009/3/layout/IncreasingArrowsProcess"/>
    <dgm:cxn modelId="{E5AF6EEC-A2A5-4390-BCEB-E74B0B029158}" type="presParOf" srcId="{B2B1B58D-948A-42FD-A16C-10BCA42E667F}" destId="{1F8017E5-81A7-4923-82DB-3E3921F16FA8}" srcOrd="6" destOrd="0" presId="urn:microsoft.com/office/officeart/2009/3/layout/IncreasingArrowsProcess"/>
    <dgm:cxn modelId="{52D391E6-7C60-4C6B-91A6-1249B09E7CB2}" type="presParOf" srcId="{B2B1B58D-948A-42FD-A16C-10BCA42E667F}" destId="{CF3E6AC7-87F5-4F0F-A513-10FC8B62959B}" srcOrd="7" destOrd="0" presId="urn:microsoft.com/office/officeart/2009/3/layout/IncreasingArrowsProcess"/>
    <dgm:cxn modelId="{92F4182D-252F-40B9-9E46-FCF7015938C4}" type="presParOf" srcId="{B2B1B58D-948A-42FD-A16C-10BCA42E667F}" destId="{101A4B59-0158-4CE7-BDC0-951A98339C41}" srcOrd="8" destOrd="0" presId="urn:microsoft.com/office/officeart/2009/3/layout/IncreasingArrowsProcess"/>
    <dgm:cxn modelId="{5E14E952-3BDE-427C-8BCC-3C5C03AEBA6C}" type="presParOf" srcId="{B2B1B58D-948A-42FD-A16C-10BCA42E667F}" destId="{FD7D3EB5-9871-4298-B05B-3D5633475BF8}" srcOrd="9" destOrd="0" presId="urn:microsoft.com/office/officeart/2009/3/layout/IncreasingArrows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C32B05-62EA-407A-B21C-2310C7945705}" type="doc">
      <dgm:prSet loTypeId="urn:microsoft.com/office/officeart/2011/layout/InterconnectedBlock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D71409-67F9-455C-8C6D-716D284AAA6B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51680ED1-AF6E-4B28-AE94-92B0EFB0DF7D}" type="parTrans" cxnId="{2AA9C11F-1F1D-428E-801A-47EAA766C99D}">
      <dgm:prSet/>
      <dgm:spPr/>
      <dgm:t>
        <a:bodyPr/>
        <a:lstStyle/>
        <a:p>
          <a:endParaRPr lang="en-US"/>
        </a:p>
      </dgm:t>
    </dgm:pt>
    <dgm:pt modelId="{478B7D3C-9FB4-4BC6-90AC-49960560DECD}" type="sibTrans" cxnId="{2AA9C11F-1F1D-428E-801A-47EAA766C99D}">
      <dgm:prSet/>
      <dgm:spPr/>
      <dgm:t>
        <a:bodyPr/>
        <a:lstStyle/>
        <a:p>
          <a:endParaRPr lang="en-US"/>
        </a:p>
      </dgm:t>
    </dgm:pt>
    <dgm:pt modelId="{F66099B6-DBBD-4AB0-82D2-877B80F846F7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B09C8BFB-F41C-4AC4-AB94-F216E3081C2D}" type="parTrans" cxnId="{B4F3EA32-CE64-4A92-9BAE-BC57E5392B05}">
      <dgm:prSet/>
      <dgm:spPr/>
      <dgm:t>
        <a:bodyPr/>
        <a:lstStyle/>
        <a:p>
          <a:endParaRPr lang="en-US"/>
        </a:p>
      </dgm:t>
    </dgm:pt>
    <dgm:pt modelId="{BC531B32-9B0E-482E-BF91-65C61F17168D}" type="sibTrans" cxnId="{B4F3EA32-CE64-4A92-9BAE-BC57E5392B05}">
      <dgm:prSet/>
      <dgm:spPr/>
      <dgm:t>
        <a:bodyPr/>
        <a:lstStyle/>
        <a:p>
          <a:endParaRPr lang="en-US"/>
        </a:p>
      </dgm:t>
    </dgm:pt>
    <dgm:pt modelId="{EE62A4F6-4AC4-435B-990E-81A71CE8CAC7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smtClean="0"/>
            <a:t>Lorem Ipsum</a:t>
          </a:r>
          <a:endParaRPr lang="en-US" dirty="0"/>
        </a:p>
      </dgm:t>
    </dgm:pt>
    <dgm:pt modelId="{F287B947-7343-4FA2-B288-B23A59FFAE31}" type="parTrans" cxnId="{3A2CECA6-0C5B-46BB-B7C6-7D37E9D210BD}">
      <dgm:prSet/>
      <dgm:spPr/>
      <dgm:t>
        <a:bodyPr/>
        <a:lstStyle/>
        <a:p>
          <a:endParaRPr lang="en-US"/>
        </a:p>
      </dgm:t>
    </dgm:pt>
    <dgm:pt modelId="{389F9A93-0231-4877-8C41-5D5B8DD7AAC0}" type="sibTrans" cxnId="{3A2CECA6-0C5B-46BB-B7C6-7D37E9D210BD}">
      <dgm:prSet/>
      <dgm:spPr/>
      <dgm:t>
        <a:bodyPr/>
        <a:lstStyle/>
        <a:p>
          <a:endParaRPr lang="en-US"/>
        </a:p>
      </dgm:t>
    </dgm:pt>
    <dgm:pt modelId="{2A22E84C-3AA3-4E9C-AE5F-9C2FB0D7FB11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smtClean="0"/>
            <a:t>Lorem Ipsum</a:t>
          </a:r>
          <a:endParaRPr lang="en-US" dirty="0"/>
        </a:p>
      </dgm:t>
    </dgm:pt>
    <dgm:pt modelId="{6C025E55-DF42-4C5D-AFD5-6015FA053D46}" type="parTrans" cxnId="{BEB859E7-C343-408E-86A1-667C27EE5761}">
      <dgm:prSet/>
      <dgm:spPr/>
      <dgm:t>
        <a:bodyPr/>
        <a:lstStyle/>
        <a:p>
          <a:endParaRPr lang="en-US"/>
        </a:p>
      </dgm:t>
    </dgm:pt>
    <dgm:pt modelId="{744EA591-F199-49C2-B63A-82709D96C729}" type="sibTrans" cxnId="{BEB859E7-C343-408E-86A1-667C27EE5761}">
      <dgm:prSet/>
      <dgm:spPr/>
      <dgm:t>
        <a:bodyPr/>
        <a:lstStyle/>
        <a:p>
          <a:endParaRPr lang="en-US"/>
        </a:p>
      </dgm:t>
    </dgm:pt>
    <dgm:pt modelId="{36045517-CEA4-4BE3-B836-C2B6BFE5649B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smtClean="0"/>
            <a:t>Lorem Ipsum</a:t>
          </a:r>
          <a:endParaRPr lang="en-US" dirty="0"/>
        </a:p>
      </dgm:t>
    </dgm:pt>
    <dgm:pt modelId="{6231A36F-9B04-4B4A-917A-7E163AFFC956}" type="parTrans" cxnId="{4019353B-443B-4DED-AA6C-3C60E18414C7}">
      <dgm:prSet/>
      <dgm:spPr/>
      <dgm:t>
        <a:bodyPr/>
        <a:lstStyle/>
        <a:p>
          <a:endParaRPr lang="en-US"/>
        </a:p>
      </dgm:t>
    </dgm:pt>
    <dgm:pt modelId="{BFF3C5ED-87D0-4709-A3B8-A7BF0668006A}" type="sibTrans" cxnId="{4019353B-443B-4DED-AA6C-3C60E18414C7}">
      <dgm:prSet/>
      <dgm:spPr/>
      <dgm:t>
        <a:bodyPr/>
        <a:lstStyle/>
        <a:p>
          <a:endParaRPr lang="en-US"/>
        </a:p>
      </dgm:t>
    </dgm:pt>
    <dgm:pt modelId="{B8B8D19F-6262-4D92-8085-FA54F8DBC17C}">
      <dgm:prSet phldrT="[Text]"/>
      <dgm:spPr>
        <a:gradFill rotWithShape="0">
          <a:gsLst>
            <a:gs pos="0">
              <a:srgbClr val="BDCDE0">
                <a:alpha val="6000"/>
              </a:srgbClr>
            </a:gs>
            <a:gs pos="50000">
              <a:srgbClr val="BDCDE0">
                <a:alpha val="35000"/>
              </a:srgbClr>
            </a:gs>
            <a:gs pos="99000">
              <a:srgbClr val="7092BC">
                <a:alpha val="50000"/>
              </a:srgbClr>
            </a:gs>
          </a:gsLst>
          <a:lin ang="0" scaled="1"/>
        </a:gra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C62F8FE3-07F5-4AA5-B384-C9FECB1B06D1}" type="parTrans" cxnId="{4040A205-395E-4739-A8E1-707B3345958C}">
      <dgm:prSet/>
      <dgm:spPr/>
      <dgm:t>
        <a:bodyPr/>
        <a:lstStyle/>
        <a:p>
          <a:endParaRPr lang="en-US"/>
        </a:p>
      </dgm:t>
    </dgm:pt>
    <dgm:pt modelId="{2E18262D-54AE-4051-90A8-9CAABC7C6F51}" type="sibTrans" cxnId="{4040A205-395E-4739-A8E1-707B3345958C}">
      <dgm:prSet/>
      <dgm:spPr/>
      <dgm:t>
        <a:bodyPr/>
        <a:lstStyle/>
        <a:p>
          <a:endParaRPr lang="en-US"/>
        </a:p>
      </dgm:t>
    </dgm:pt>
    <dgm:pt modelId="{5F553747-FC52-482D-A4E5-60DD10D5D725}">
      <dgm:prSet phldrT="[Text]"/>
      <dgm:spPr>
        <a:gradFill rotWithShape="0">
          <a:gsLst>
            <a:gs pos="0">
              <a:srgbClr val="BDCDE0">
                <a:alpha val="6000"/>
              </a:srgbClr>
            </a:gs>
            <a:gs pos="50000">
              <a:srgbClr val="BDCDE0">
                <a:alpha val="35000"/>
              </a:srgbClr>
            </a:gs>
            <a:gs pos="99000">
              <a:srgbClr val="7092BC">
                <a:alpha val="50000"/>
              </a:srgbClr>
            </a:gs>
          </a:gsLst>
          <a:lin ang="0" scaled="1"/>
        </a:gra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69977844-F659-4E4E-8D3E-CD6DBC0AB167}" type="parTrans" cxnId="{EB42BF6A-9B19-4370-957E-092DE69101A8}">
      <dgm:prSet/>
      <dgm:spPr/>
      <dgm:t>
        <a:bodyPr/>
        <a:lstStyle/>
        <a:p>
          <a:endParaRPr lang="en-US"/>
        </a:p>
      </dgm:t>
    </dgm:pt>
    <dgm:pt modelId="{EB9845F3-18D8-4424-A8E5-10FEFAC0413B}" type="sibTrans" cxnId="{EB42BF6A-9B19-4370-957E-092DE69101A8}">
      <dgm:prSet/>
      <dgm:spPr/>
      <dgm:t>
        <a:bodyPr/>
        <a:lstStyle/>
        <a:p>
          <a:endParaRPr lang="en-US"/>
        </a:p>
      </dgm:t>
    </dgm:pt>
    <dgm:pt modelId="{FE07D924-586A-4DD5-8922-619A8DC6B886}">
      <dgm:prSet phldrT="[Text]"/>
      <dgm:spPr>
        <a:gradFill rotWithShape="0">
          <a:gsLst>
            <a:gs pos="0">
              <a:srgbClr val="BDCDE0">
                <a:alpha val="6000"/>
              </a:srgbClr>
            </a:gs>
            <a:gs pos="50000">
              <a:srgbClr val="BDCDE0">
                <a:alpha val="35000"/>
              </a:srgbClr>
            </a:gs>
            <a:gs pos="99000">
              <a:srgbClr val="7092BC">
                <a:alpha val="50000"/>
              </a:srgbClr>
            </a:gs>
          </a:gsLst>
          <a:lin ang="0" scaled="1"/>
        </a:gra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70B9E27F-AE0C-4FED-BC3B-2A6E7FA9C350}" type="parTrans" cxnId="{327FA060-37D5-4D25-A9FE-D974402181C8}">
      <dgm:prSet/>
      <dgm:spPr/>
      <dgm:t>
        <a:bodyPr/>
        <a:lstStyle/>
        <a:p>
          <a:endParaRPr lang="en-US"/>
        </a:p>
      </dgm:t>
    </dgm:pt>
    <dgm:pt modelId="{421CC652-E969-4406-B2FA-858E1382510B}" type="sibTrans" cxnId="{327FA060-37D5-4D25-A9FE-D974402181C8}">
      <dgm:prSet/>
      <dgm:spPr/>
      <dgm:t>
        <a:bodyPr/>
        <a:lstStyle/>
        <a:p>
          <a:endParaRPr lang="en-US"/>
        </a:p>
      </dgm:t>
    </dgm:pt>
    <dgm:pt modelId="{20D2C347-EDCE-43BE-970D-E9D346C2F1B1}">
      <dgm:prSet phldrT="[Text]"/>
      <dgm:spPr>
        <a:gradFill rotWithShape="0">
          <a:gsLst>
            <a:gs pos="0">
              <a:srgbClr val="BDCDE0">
                <a:alpha val="6000"/>
              </a:srgbClr>
            </a:gs>
            <a:gs pos="50000">
              <a:srgbClr val="BDCDE0">
                <a:alpha val="35000"/>
              </a:srgbClr>
            </a:gs>
            <a:gs pos="99000">
              <a:srgbClr val="7092BC">
                <a:alpha val="50000"/>
              </a:srgbClr>
            </a:gs>
          </a:gsLst>
          <a:lin ang="0" scaled="1"/>
        </a:gra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F8D0AF7E-F031-4F96-B28D-C7DFBAFAEC6F}" type="parTrans" cxnId="{3F221863-9CE2-4D55-9FE9-E60593422ACD}">
      <dgm:prSet/>
      <dgm:spPr/>
      <dgm:t>
        <a:bodyPr/>
        <a:lstStyle/>
        <a:p>
          <a:endParaRPr lang="en-US"/>
        </a:p>
      </dgm:t>
    </dgm:pt>
    <dgm:pt modelId="{A197DB49-5E0D-443B-B722-720179E09C44}" type="sibTrans" cxnId="{3F221863-9CE2-4D55-9FE9-E60593422ACD}">
      <dgm:prSet/>
      <dgm:spPr/>
      <dgm:t>
        <a:bodyPr/>
        <a:lstStyle/>
        <a:p>
          <a:endParaRPr lang="en-US"/>
        </a:p>
      </dgm:t>
    </dgm:pt>
    <dgm:pt modelId="{05DFF8EE-AC75-4A19-BC36-735E6DA1B66B}">
      <dgm:prSet phldrT="[Text]"/>
      <dgm:spPr>
        <a:gradFill rotWithShape="0">
          <a:gsLst>
            <a:gs pos="0">
              <a:srgbClr val="BDCDE0">
                <a:alpha val="25000"/>
              </a:srgbClr>
            </a:gs>
            <a:gs pos="50000">
              <a:srgbClr val="BDCDE0">
                <a:alpha val="70000"/>
              </a:srgbClr>
            </a:gs>
            <a:gs pos="100000">
              <a:srgbClr val="7092BC">
                <a:alpha val="64000"/>
              </a:srgbClr>
            </a:gs>
          </a:gsLst>
          <a:lin ang="0" scaled="1"/>
        </a:gra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1E128E41-66FB-4A5A-B96E-F99140C2D746}" type="parTrans" cxnId="{699E8EE4-9156-406F-BFEE-D73680B0045A}">
      <dgm:prSet/>
      <dgm:spPr/>
      <dgm:t>
        <a:bodyPr/>
        <a:lstStyle/>
        <a:p>
          <a:endParaRPr lang="en-US"/>
        </a:p>
      </dgm:t>
    </dgm:pt>
    <dgm:pt modelId="{5834AB3E-DD2F-4616-80ED-B6E65D84CF91}" type="sibTrans" cxnId="{699E8EE4-9156-406F-BFEE-D73680B0045A}">
      <dgm:prSet/>
      <dgm:spPr/>
      <dgm:t>
        <a:bodyPr/>
        <a:lstStyle/>
        <a:p>
          <a:endParaRPr lang="en-US"/>
        </a:p>
      </dgm:t>
    </dgm:pt>
    <dgm:pt modelId="{AF2153D6-5674-48AC-892B-6094C0CDF1D2}">
      <dgm:prSet phldrT="[Text]"/>
      <dgm:spPr>
        <a:gradFill rotWithShape="0">
          <a:gsLst>
            <a:gs pos="0">
              <a:srgbClr val="BDCDE0">
                <a:alpha val="25000"/>
              </a:srgbClr>
            </a:gs>
            <a:gs pos="50000">
              <a:srgbClr val="BDCDE0">
                <a:alpha val="70000"/>
              </a:srgbClr>
            </a:gs>
            <a:gs pos="100000">
              <a:srgbClr val="7092BC">
                <a:alpha val="64000"/>
              </a:srgbClr>
            </a:gs>
          </a:gsLst>
          <a:lin ang="0" scaled="1"/>
        </a:gra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6D3CC25D-1FDA-4353-AB73-6FF8AB7F3A78}" type="parTrans" cxnId="{49886F59-0388-418A-9566-BEAE5DA8BA04}">
      <dgm:prSet/>
      <dgm:spPr/>
      <dgm:t>
        <a:bodyPr/>
        <a:lstStyle/>
        <a:p>
          <a:endParaRPr lang="en-US"/>
        </a:p>
      </dgm:t>
    </dgm:pt>
    <dgm:pt modelId="{FE21187F-F6C7-4662-94F7-DBEDABD95091}" type="sibTrans" cxnId="{49886F59-0388-418A-9566-BEAE5DA8BA04}">
      <dgm:prSet/>
      <dgm:spPr/>
      <dgm:t>
        <a:bodyPr/>
        <a:lstStyle/>
        <a:p>
          <a:endParaRPr lang="en-US"/>
        </a:p>
      </dgm:t>
    </dgm:pt>
    <dgm:pt modelId="{7969DB01-748A-4C0D-8207-ACB4CA36B44F}">
      <dgm:prSet phldrT="[Text]"/>
      <dgm:spPr>
        <a:gradFill rotWithShape="0">
          <a:gsLst>
            <a:gs pos="0">
              <a:srgbClr val="BDCDE0">
                <a:alpha val="25000"/>
              </a:srgbClr>
            </a:gs>
            <a:gs pos="50000">
              <a:srgbClr val="BDCDE0">
                <a:alpha val="70000"/>
              </a:srgbClr>
            </a:gs>
            <a:gs pos="100000">
              <a:srgbClr val="7092BC">
                <a:alpha val="64000"/>
              </a:srgbClr>
            </a:gs>
          </a:gsLst>
          <a:lin ang="0" scaled="1"/>
        </a:gra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7D1AC366-1582-428F-A5F7-6CE022DF2AA5}" type="parTrans" cxnId="{FE66EBFE-7219-4E3C-AD9E-852A7E74D3EB}">
      <dgm:prSet/>
      <dgm:spPr/>
      <dgm:t>
        <a:bodyPr/>
        <a:lstStyle/>
        <a:p>
          <a:endParaRPr lang="en-US"/>
        </a:p>
      </dgm:t>
    </dgm:pt>
    <dgm:pt modelId="{29E9BD49-5DC4-42E8-95AF-15A74E3373C0}" type="sibTrans" cxnId="{FE66EBFE-7219-4E3C-AD9E-852A7E74D3EB}">
      <dgm:prSet/>
      <dgm:spPr/>
      <dgm:t>
        <a:bodyPr/>
        <a:lstStyle/>
        <a:p>
          <a:endParaRPr lang="en-US"/>
        </a:p>
      </dgm:t>
    </dgm:pt>
    <dgm:pt modelId="{D1D8BF2D-0F6B-43AF-967E-5E7FEEC25B35}">
      <dgm:prSet phldrT="[Text]"/>
      <dgm:spPr>
        <a:gradFill rotWithShape="0">
          <a:gsLst>
            <a:gs pos="0">
              <a:srgbClr val="BDCDE0">
                <a:alpha val="25000"/>
              </a:srgbClr>
            </a:gs>
            <a:gs pos="50000">
              <a:srgbClr val="BDCDE0">
                <a:alpha val="70000"/>
              </a:srgbClr>
            </a:gs>
            <a:gs pos="100000">
              <a:srgbClr val="7092BC">
                <a:alpha val="64000"/>
              </a:srgbClr>
            </a:gs>
          </a:gsLst>
          <a:lin ang="0" scaled="1"/>
        </a:gra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3F311534-ACEC-4118-A5E3-3BE621A60B0D}" type="parTrans" cxnId="{34AD2B73-9094-4135-BC1B-C37949ABC099}">
      <dgm:prSet/>
      <dgm:spPr/>
      <dgm:t>
        <a:bodyPr/>
        <a:lstStyle/>
        <a:p>
          <a:endParaRPr lang="en-US"/>
        </a:p>
      </dgm:t>
    </dgm:pt>
    <dgm:pt modelId="{DE4259A9-A997-45AB-B292-E672D5454D96}" type="sibTrans" cxnId="{34AD2B73-9094-4135-BC1B-C37949ABC099}">
      <dgm:prSet/>
      <dgm:spPr/>
      <dgm:t>
        <a:bodyPr/>
        <a:lstStyle/>
        <a:p>
          <a:endParaRPr lang="en-US"/>
        </a:p>
      </dgm:t>
    </dgm:pt>
    <dgm:pt modelId="{B0F239F7-0EA8-4F1B-93B5-C2B96C528084}">
      <dgm:prSet phldrT="[Text]"/>
      <dgm:spPr>
        <a:gradFill rotWithShape="0">
          <a:gsLst>
            <a:gs pos="0">
              <a:srgbClr val="BDCDE0">
                <a:alpha val="42000"/>
              </a:srgbClr>
            </a:gs>
            <a:gs pos="50000">
              <a:srgbClr val="BDCDE0">
                <a:alpha val="80000"/>
              </a:srgbClr>
            </a:gs>
            <a:gs pos="100000">
              <a:srgbClr val="7092BC">
                <a:alpha val="80000"/>
              </a:srgbClr>
            </a:gs>
          </a:gsLst>
          <a:lin ang="0" scaled="1"/>
        </a:gra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8A59F1B6-AFFC-4C16-A91A-576BD8505CFC}" type="parTrans" cxnId="{BBF66BC8-7B1F-4AF4-8735-414A18829CFD}">
      <dgm:prSet/>
      <dgm:spPr/>
      <dgm:t>
        <a:bodyPr/>
        <a:lstStyle/>
        <a:p>
          <a:endParaRPr lang="en-US"/>
        </a:p>
      </dgm:t>
    </dgm:pt>
    <dgm:pt modelId="{BD4E5C98-6BB0-4996-A05C-185F0EB19B44}" type="sibTrans" cxnId="{BBF66BC8-7B1F-4AF4-8735-414A18829CFD}">
      <dgm:prSet/>
      <dgm:spPr/>
      <dgm:t>
        <a:bodyPr/>
        <a:lstStyle/>
        <a:p>
          <a:endParaRPr lang="en-US"/>
        </a:p>
      </dgm:t>
    </dgm:pt>
    <dgm:pt modelId="{EF5870A9-59AC-4844-B155-3679729BA299}">
      <dgm:prSet phldrT="[Text]"/>
      <dgm:spPr>
        <a:gradFill rotWithShape="0">
          <a:gsLst>
            <a:gs pos="0">
              <a:srgbClr val="BDCDE0">
                <a:alpha val="42000"/>
              </a:srgbClr>
            </a:gs>
            <a:gs pos="50000">
              <a:srgbClr val="BDCDE0">
                <a:alpha val="80000"/>
              </a:srgbClr>
            </a:gs>
            <a:gs pos="100000">
              <a:srgbClr val="7092BC">
                <a:alpha val="80000"/>
              </a:srgbClr>
            </a:gs>
          </a:gsLst>
          <a:lin ang="0" scaled="1"/>
        </a:gra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A833CE2C-B27D-4712-BEDE-CC931647DF47}" type="parTrans" cxnId="{5DAA9413-EE63-45D2-B540-273061F6E463}">
      <dgm:prSet/>
      <dgm:spPr/>
      <dgm:t>
        <a:bodyPr/>
        <a:lstStyle/>
        <a:p>
          <a:endParaRPr lang="en-US"/>
        </a:p>
      </dgm:t>
    </dgm:pt>
    <dgm:pt modelId="{3FA8823A-CB6F-4FCB-8A8E-01D6292D6D5B}" type="sibTrans" cxnId="{5DAA9413-EE63-45D2-B540-273061F6E463}">
      <dgm:prSet/>
      <dgm:spPr/>
      <dgm:t>
        <a:bodyPr/>
        <a:lstStyle/>
        <a:p>
          <a:endParaRPr lang="en-US"/>
        </a:p>
      </dgm:t>
    </dgm:pt>
    <dgm:pt modelId="{23B30CD2-95B1-48BC-B463-A38FC11A35FD}">
      <dgm:prSet phldrT="[Text]"/>
      <dgm:spPr>
        <a:gradFill rotWithShape="0">
          <a:gsLst>
            <a:gs pos="0">
              <a:srgbClr val="BDCDE0">
                <a:alpha val="42000"/>
              </a:srgbClr>
            </a:gs>
            <a:gs pos="50000">
              <a:srgbClr val="BDCDE0">
                <a:alpha val="80000"/>
              </a:srgbClr>
            </a:gs>
            <a:gs pos="100000">
              <a:srgbClr val="7092BC">
                <a:alpha val="80000"/>
              </a:srgbClr>
            </a:gs>
          </a:gsLst>
          <a:lin ang="0" scaled="1"/>
        </a:gra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55482169-C35B-439C-9A5B-1A3B37A2C840}" type="parTrans" cxnId="{9265015A-FAEB-4F5F-B351-79C3FD3ECF7C}">
      <dgm:prSet/>
      <dgm:spPr/>
      <dgm:t>
        <a:bodyPr/>
        <a:lstStyle/>
        <a:p>
          <a:endParaRPr lang="en-US"/>
        </a:p>
      </dgm:t>
    </dgm:pt>
    <dgm:pt modelId="{C73228B9-2F81-4F1E-B3DC-68698AB34EC5}" type="sibTrans" cxnId="{9265015A-FAEB-4F5F-B351-79C3FD3ECF7C}">
      <dgm:prSet/>
      <dgm:spPr/>
      <dgm:t>
        <a:bodyPr/>
        <a:lstStyle/>
        <a:p>
          <a:endParaRPr lang="en-US"/>
        </a:p>
      </dgm:t>
    </dgm:pt>
    <dgm:pt modelId="{9DC33C64-690F-44BD-B1EF-1DDDDE45FA5E}">
      <dgm:prSet phldrT="[Text]"/>
      <dgm:spPr>
        <a:gradFill rotWithShape="0">
          <a:gsLst>
            <a:gs pos="0">
              <a:srgbClr val="BDCDE0">
                <a:alpha val="42000"/>
              </a:srgbClr>
            </a:gs>
            <a:gs pos="50000">
              <a:srgbClr val="BDCDE0">
                <a:alpha val="80000"/>
              </a:srgbClr>
            </a:gs>
            <a:gs pos="100000">
              <a:srgbClr val="7092BC">
                <a:alpha val="80000"/>
              </a:srgbClr>
            </a:gs>
          </a:gsLst>
          <a:lin ang="0" scaled="1"/>
        </a:gra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56A39A13-FFDC-45F3-9820-93D171CD7E2E}" type="parTrans" cxnId="{46230AF7-040D-4CAE-8B03-130EE28DF5AA}">
      <dgm:prSet/>
      <dgm:spPr/>
      <dgm:t>
        <a:bodyPr/>
        <a:lstStyle/>
        <a:p>
          <a:endParaRPr lang="en-US"/>
        </a:p>
      </dgm:t>
    </dgm:pt>
    <dgm:pt modelId="{C8936BB2-F05C-4FBE-8E36-A3C62239FB59}" type="sibTrans" cxnId="{46230AF7-040D-4CAE-8B03-130EE28DF5AA}">
      <dgm:prSet/>
      <dgm:spPr/>
      <dgm:t>
        <a:bodyPr/>
        <a:lstStyle/>
        <a:p>
          <a:endParaRPr lang="en-US"/>
        </a:p>
      </dgm:t>
    </dgm:pt>
    <dgm:pt modelId="{3C753BD6-56B9-456E-8E4F-73EBDF9002B5}">
      <dgm:prSet phldrT="[Text]"/>
      <dgm:spPr>
        <a:gradFill flip="none" rotWithShape="1">
          <a:gsLst>
            <a:gs pos="0">
              <a:srgbClr val="BDCDE0">
                <a:alpha val="73000"/>
              </a:srgbClr>
            </a:gs>
            <a:gs pos="50000">
              <a:srgbClr val="BDCDE0"/>
            </a:gs>
            <a:gs pos="100000">
              <a:srgbClr val="7092BC"/>
            </a:gs>
          </a:gsLst>
          <a:lin ang="0" scaled="1"/>
          <a:tileRect/>
        </a:gra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633066B3-875A-441C-B476-06E16803B99D}" type="parTrans" cxnId="{3123264F-C1C5-4EE8-81A6-D435DF0F5AF4}">
      <dgm:prSet/>
      <dgm:spPr/>
      <dgm:t>
        <a:bodyPr/>
        <a:lstStyle/>
        <a:p>
          <a:endParaRPr lang="en-US"/>
        </a:p>
      </dgm:t>
    </dgm:pt>
    <dgm:pt modelId="{1CD54C1E-5CC3-45AC-B48F-1D8247DA84A5}" type="sibTrans" cxnId="{3123264F-C1C5-4EE8-81A6-D435DF0F5AF4}">
      <dgm:prSet/>
      <dgm:spPr/>
      <dgm:t>
        <a:bodyPr/>
        <a:lstStyle/>
        <a:p>
          <a:endParaRPr lang="en-US"/>
        </a:p>
      </dgm:t>
    </dgm:pt>
    <dgm:pt modelId="{16FCCF47-A35F-4ED2-9DA2-50D082F3AECA}">
      <dgm:prSet phldrT="[Text]"/>
      <dgm:spPr>
        <a:gradFill flip="none" rotWithShape="1">
          <a:gsLst>
            <a:gs pos="0">
              <a:srgbClr val="BDCDE0">
                <a:alpha val="73000"/>
              </a:srgbClr>
            </a:gs>
            <a:gs pos="50000">
              <a:srgbClr val="BDCDE0"/>
            </a:gs>
            <a:gs pos="100000">
              <a:srgbClr val="7092BC"/>
            </a:gs>
          </a:gsLst>
          <a:lin ang="0" scaled="1"/>
          <a:tileRect/>
        </a:gra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F42C0CED-A1ED-4ECD-8780-3CC11A58DF5F}" type="parTrans" cxnId="{7BED4585-F203-4AC9-935F-ECC164A1A40E}">
      <dgm:prSet/>
      <dgm:spPr/>
      <dgm:t>
        <a:bodyPr/>
        <a:lstStyle/>
        <a:p>
          <a:endParaRPr lang="en-US"/>
        </a:p>
      </dgm:t>
    </dgm:pt>
    <dgm:pt modelId="{4B1A5B53-A3B0-4CE9-BAF0-803DA199BEB4}" type="sibTrans" cxnId="{7BED4585-F203-4AC9-935F-ECC164A1A40E}">
      <dgm:prSet/>
      <dgm:spPr/>
      <dgm:t>
        <a:bodyPr/>
        <a:lstStyle/>
        <a:p>
          <a:endParaRPr lang="en-US"/>
        </a:p>
      </dgm:t>
    </dgm:pt>
    <dgm:pt modelId="{257C7022-5AAD-47C2-88FE-B5AE2BE2670A}">
      <dgm:prSet phldrT="[Text]"/>
      <dgm:spPr>
        <a:gradFill flip="none" rotWithShape="1">
          <a:gsLst>
            <a:gs pos="0">
              <a:srgbClr val="BDCDE0">
                <a:alpha val="73000"/>
              </a:srgbClr>
            </a:gs>
            <a:gs pos="50000">
              <a:srgbClr val="BDCDE0"/>
            </a:gs>
            <a:gs pos="100000">
              <a:srgbClr val="7092BC"/>
            </a:gs>
          </a:gsLst>
          <a:lin ang="0" scaled="1"/>
          <a:tileRect/>
        </a:gra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9716D557-D31A-4591-B1FD-195907ECFAA5}" type="parTrans" cxnId="{4363FACB-D3BA-4A8D-83C8-CFEF2EEAB301}">
      <dgm:prSet/>
      <dgm:spPr/>
      <dgm:t>
        <a:bodyPr/>
        <a:lstStyle/>
        <a:p>
          <a:endParaRPr lang="en-US"/>
        </a:p>
      </dgm:t>
    </dgm:pt>
    <dgm:pt modelId="{A3FBC232-6DB6-4CDD-BE8D-ADBE110543E8}" type="sibTrans" cxnId="{4363FACB-D3BA-4A8D-83C8-CFEF2EEAB301}">
      <dgm:prSet/>
      <dgm:spPr/>
      <dgm:t>
        <a:bodyPr/>
        <a:lstStyle/>
        <a:p>
          <a:endParaRPr lang="en-US"/>
        </a:p>
      </dgm:t>
    </dgm:pt>
    <dgm:pt modelId="{4EA4B1CA-6764-4A34-9983-6D070BD8C3BB}">
      <dgm:prSet phldrT="[Text]"/>
      <dgm:spPr>
        <a:gradFill flip="none" rotWithShape="1">
          <a:gsLst>
            <a:gs pos="0">
              <a:srgbClr val="BDCDE0">
                <a:alpha val="73000"/>
              </a:srgbClr>
            </a:gs>
            <a:gs pos="50000">
              <a:srgbClr val="BDCDE0"/>
            </a:gs>
            <a:gs pos="100000">
              <a:srgbClr val="7092BC"/>
            </a:gs>
          </a:gsLst>
          <a:lin ang="0" scaled="1"/>
          <a:tileRect/>
        </a:gra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D91F8146-C7DD-44E9-A263-7138B72AC6E1}" type="parTrans" cxnId="{120D287B-3C86-4FB4-896F-2D526BFE0F50}">
      <dgm:prSet/>
      <dgm:spPr/>
      <dgm:t>
        <a:bodyPr/>
        <a:lstStyle/>
        <a:p>
          <a:endParaRPr lang="en-US"/>
        </a:p>
      </dgm:t>
    </dgm:pt>
    <dgm:pt modelId="{DDDD79B9-0589-49E0-89C2-4D774A1B2BFA}" type="sibTrans" cxnId="{120D287B-3C86-4FB4-896F-2D526BFE0F50}">
      <dgm:prSet/>
      <dgm:spPr/>
      <dgm:t>
        <a:bodyPr/>
        <a:lstStyle/>
        <a:p>
          <a:endParaRPr lang="en-US"/>
        </a:p>
      </dgm:t>
    </dgm:pt>
    <dgm:pt modelId="{6905BD1A-310C-471F-8F14-08B88A87D97C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18269A61-8812-4C7C-B053-A9ABC9C88D3B}" type="parTrans" cxnId="{E72188BE-E8C8-4D4E-A163-E7236F1A5254}">
      <dgm:prSet/>
      <dgm:spPr/>
      <dgm:t>
        <a:bodyPr/>
        <a:lstStyle/>
        <a:p>
          <a:endParaRPr lang="en-US"/>
        </a:p>
      </dgm:t>
    </dgm:pt>
    <dgm:pt modelId="{BA3D223C-E0DE-4A4E-BF8E-A3F52C916C94}" type="sibTrans" cxnId="{E72188BE-E8C8-4D4E-A163-E7236F1A5254}">
      <dgm:prSet/>
      <dgm:spPr/>
      <dgm:t>
        <a:bodyPr/>
        <a:lstStyle/>
        <a:p>
          <a:endParaRPr lang="en-US"/>
        </a:p>
      </dgm:t>
    </dgm:pt>
    <dgm:pt modelId="{B0F315BF-0063-46B4-A55F-F82C4B4B0109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09F1540C-125F-4A03-ACBE-629B5D1D30F6}" type="parTrans" cxnId="{287F4015-D7B5-4C11-B8B7-CA60AACD81D1}">
      <dgm:prSet/>
      <dgm:spPr/>
      <dgm:t>
        <a:bodyPr/>
        <a:lstStyle/>
        <a:p>
          <a:endParaRPr lang="en-US"/>
        </a:p>
      </dgm:t>
    </dgm:pt>
    <dgm:pt modelId="{AB033198-FA94-4583-AC34-FBCA0653AA87}" type="sibTrans" cxnId="{287F4015-D7B5-4C11-B8B7-CA60AACD81D1}">
      <dgm:prSet/>
      <dgm:spPr/>
      <dgm:t>
        <a:bodyPr/>
        <a:lstStyle/>
        <a:p>
          <a:endParaRPr lang="en-US"/>
        </a:p>
      </dgm:t>
    </dgm:pt>
    <dgm:pt modelId="{89AAA095-8C88-4B65-A670-BF5F41094699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C30BCBEA-E69A-4DE9-8111-ECFDA4B5F925}" type="parTrans" cxnId="{7A2310BD-F146-4E32-AB1D-F948F53706AD}">
      <dgm:prSet/>
      <dgm:spPr/>
      <dgm:t>
        <a:bodyPr/>
        <a:lstStyle/>
        <a:p>
          <a:endParaRPr lang="en-US"/>
        </a:p>
      </dgm:t>
    </dgm:pt>
    <dgm:pt modelId="{8CE75ACF-B9BD-4A2A-A3B4-0EFE931AC8BF}" type="sibTrans" cxnId="{7A2310BD-F146-4E32-AB1D-F948F53706AD}">
      <dgm:prSet/>
      <dgm:spPr/>
      <dgm:t>
        <a:bodyPr/>
        <a:lstStyle/>
        <a:p>
          <a:endParaRPr lang="en-US"/>
        </a:p>
      </dgm:t>
    </dgm:pt>
    <dgm:pt modelId="{E9B1E9B5-08AA-495D-B1C9-982E716F3690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20C234D8-7761-4154-8BBF-F9729057DAE0}" type="parTrans" cxnId="{B1894E9F-57B3-4C5F-90EB-90E6F5879AB5}">
      <dgm:prSet/>
      <dgm:spPr/>
      <dgm:t>
        <a:bodyPr/>
        <a:lstStyle/>
        <a:p>
          <a:endParaRPr lang="en-US"/>
        </a:p>
      </dgm:t>
    </dgm:pt>
    <dgm:pt modelId="{A6A21565-D472-4513-9A41-1DC7BEB8EDB1}" type="sibTrans" cxnId="{B1894E9F-57B3-4C5F-90EB-90E6F5879AB5}">
      <dgm:prSet/>
      <dgm:spPr/>
      <dgm:t>
        <a:bodyPr/>
        <a:lstStyle/>
        <a:p>
          <a:endParaRPr lang="en-US"/>
        </a:p>
      </dgm:t>
    </dgm:pt>
    <dgm:pt modelId="{09592B82-CFCE-4E6D-B9D9-CEE5ACAEB5FD}" type="pres">
      <dgm:prSet presAssocID="{B9C32B05-62EA-407A-B21C-2310C7945705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1C4E5B6-ACC3-44CF-B0AE-FA7C752C1817}" type="pres">
      <dgm:prSet presAssocID="{36045517-CEA4-4BE3-B836-C2B6BFE5649B}" presName="ChildAccent5" presStyleCnt="0"/>
      <dgm:spPr/>
      <dgm:t>
        <a:bodyPr/>
        <a:lstStyle/>
        <a:p>
          <a:endParaRPr lang="en-US"/>
        </a:p>
      </dgm:t>
    </dgm:pt>
    <dgm:pt modelId="{05AACA48-5B9E-4455-BF27-25132BD444EC}" type="pres">
      <dgm:prSet presAssocID="{36045517-CEA4-4BE3-B836-C2B6BFE5649B}" presName="ChildAccent" presStyleLbl="alignImgPlace1" presStyleIdx="0" presStyleCnt="5"/>
      <dgm:spPr/>
      <dgm:t>
        <a:bodyPr/>
        <a:lstStyle/>
        <a:p>
          <a:endParaRPr lang="en-US"/>
        </a:p>
      </dgm:t>
    </dgm:pt>
    <dgm:pt modelId="{87FD9874-9EB9-4CE8-9DC2-30E44A48A32F}" type="pres">
      <dgm:prSet presAssocID="{36045517-CEA4-4BE3-B836-C2B6BFE5649B}" presName="Child5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216651-E673-4011-80B0-6265786EFB08}" type="pres">
      <dgm:prSet presAssocID="{36045517-CEA4-4BE3-B836-C2B6BFE5649B}" presName="Parent5" presStyleLbl="node1" presStyleIdx="0" presStyleCnt="5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75556B-14D8-47D8-BB03-C54E2D800FE0}" type="pres">
      <dgm:prSet presAssocID="{2A22E84C-3AA3-4E9C-AE5F-9C2FB0D7FB11}" presName="ChildAccent4" presStyleCnt="0"/>
      <dgm:spPr/>
      <dgm:t>
        <a:bodyPr/>
        <a:lstStyle/>
        <a:p>
          <a:endParaRPr lang="en-US"/>
        </a:p>
      </dgm:t>
    </dgm:pt>
    <dgm:pt modelId="{EA2DC2B4-0A0A-40A5-9A7C-78BD2C93513A}" type="pres">
      <dgm:prSet presAssocID="{2A22E84C-3AA3-4E9C-AE5F-9C2FB0D7FB11}" presName="ChildAccent" presStyleLbl="alignImgPlace1" presStyleIdx="1" presStyleCnt="5"/>
      <dgm:spPr/>
      <dgm:t>
        <a:bodyPr/>
        <a:lstStyle/>
        <a:p>
          <a:endParaRPr lang="en-US"/>
        </a:p>
      </dgm:t>
    </dgm:pt>
    <dgm:pt modelId="{15A831ED-8B00-46DB-A486-8123F3ECC2B5}" type="pres">
      <dgm:prSet presAssocID="{2A22E84C-3AA3-4E9C-AE5F-9C2FB0D7FB11}" presName="Child4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2B9ED6-F4A3-49E9-980A-D39981F8182B}" type="pres">
      <dgm:prSet presAssocID="{2A22E84C-3AA3-4E9C-AE5F-9C2FB0D7FB11}" presName="Parent4" presStyleLbl="node1" presStyleIdx="1" presStyleCnt="5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F03DE-1C5B-4ECE-B96A-9FE94BCAFB4E}" type="pres">
      <dgm:prSet presAssocID="{EE62A4F6-4AC4-435B-990E-81A71CE8CAC7}" presName="ChildAccent3" presStyleCnt="0"/>
      <dgm:spPr/>
      <dgm:t>
        <a:bodyPr/>
        <a:lstStyle/>
        <a:p>
          <a:endParaRPr lang="en-US"/>
        </a:p>
      </dgm:t>
    </dgm:pt>
    <dgm:pt modelId="{6EBB87B2-96A1-46C4-AFA1-400CBC961F99}" type="pres">
      <dgm:prSet presAssocID="{EE62A4F6-4AC4-435B-990E-81A71CE8CAC7}" presName="ChildAccent" presStyleLbl="alignImgPlace1" presStyleIdx="2" presStyleCnt="5"/>
      <dgm:spPr/>
      <dgm:t>
        <a:bodyPr/>
        <a:lstStyle/>
        <a:p>
          <a:endParaRPr lang="en-US"/>
        </a:p>
      </dgm:t>
    </dgm:pt>
    <dgm:pt modelId="{E78582C2-889D-496F-A566-CFCD6EAE1BFE}" type="pres">
      <dgm:prSet presAssocID="{EE62A4F6-4AC4-435B-990E-81A71CE8CAC7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29145-E8A7-4226-9AC0-4C7946CC73B5}" type="pres">
      <dgm:prSet presAssocID="{EE62A4F6-4AC4-435B-990E-81A71CE8CAC7}" presName="Parent3" presStyleLbl="node1" presStyleIdx="2" presStyleCnt="5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8C0D39-A837-4FC2-9885-438742BAEE65}" type="pres">
      <dgm:prSet presAssocID="{F66099B6-DBBD-4AB0-82D2-877B80F846F7}" presName="ChildAccent2" presStyleCnt="0"/>
      <dgm:spPr/>
      <dgm:t>
        <a:bodyPr/>
        <a:lstStyle/>
        <a:p>
          <a:endParaRPr lang="en-US"/>
        </a:p>
      </dgm:t>
    </dgm:pt>
    <dgm:pt modelId="{4495F30F-7065-4A67-BD99-B742D75DE06F}" type="pres">
      <dgm:prSet presAssocID="{F66099B6-DBBD-4AB0-82D2-877B80F846F7}" presName="ChildAccent" presStyleLbl="alignImgPlace1" presStyleIdx="3" presStyleCnt="5"/>
      <dgm:spPr/>
      <dgm:t>
        <a:bodyPr/>
        <a:lstStyle/>
        <a:p>
          <a:endParaRPr lang="en-US"/>
        </a:p>
      </dgm:t>
    </dgm:pt>
    <dgm:pt modelId="{31210D45-9742-45E1-B482-A264AD1FC088}" type="pres">
      <dgm:prSet presAssocID="{F66099B6-DBBD-4AB0-82D2-877B80F846F7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C491EE-2EBC-4767-9AA0-FE16A400BE53}" type="pres">
      <dgm:prSet presAssocID="{F66099B6-DBBD-4AB0-82D2-877B80F846F7}" presName="Parent2" presStyleLbl="node1" presStyleIdx="3" presStyleCnt="5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55F1E-4EAF-4E81-9B82-EF99633DED2B}" type="pres">
      <dgm:prSet presAssocID="{42D71409-67F9-455C-8C6D-716D284AAA6B}" presName="ChildAccent1" presStyleCnt="0"/>
      <dgm:spPr/>
      <dgm:t>
        <a:bodyPr/>
        <a:lstStyle/>
        <a:p>
          <a:endParaRPr lang="en-US"/>
        </a:p>
      </dgm:t>
    </dgm:pt>
    <dgm:pt modelId="{95647C7C-B5B8-40B6-BE6C-4C2DAFCE6B68}" type="pres">
      <dgm:prSet presAssocID="{42D71409-67F9-455C-8C6D-716D284AAA6B}" presName="ChildAccent" presStyleLbl="alignImgPlace1" presStyleIdx="4" presStyleCnt="5"/>
      <dgm:spPr/>
      <dgm:t>
        <a:bodyPr/>
        <a:lstStyle/>
        <a:p>
          <a:endParaRPr lang="en-US"/>
        </a:p>
      </dgm:t>
    </dgm:pt>
    <dgm:pt modelId="{F747745C-0788-4E21-B1E2-C8D639BA3472}" type="pres">
      <dgm:prSet presAssocID="{42D71409-67F9-455C-8C6D-716D284AAA6B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841F7-65AD-493B-B055-A065EBB97A13}" type="pres">
      <dgm:prSet presAssocID="{42D71409-67F9-455C-8C6D-716D284AAA6B}" presName="Parent1" presStyleLbl="node1" presStyleIdx="4" presStyleCnt="5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2F1117-9C1B-44FA-9946-6CC0C5E8D634}" type="presOf" srcId="{20D2C347-EDCE-43BE-970D-E9D346C2F1B1}" destId="{95647C7C-B5B8-40B6-BE6C-4C2DAFCE6B68}" srcOrd="0" destOrd="3" presId="urn:microsoft.com/office/officeart/2011/layout/InterconnectedBlockProcess"/>
    <dgm:cxn modelId="{46230AF7-040D-4CAE-8B03-130EE28DF5AA}" srcId="{EE62A4F6-4AC4-435B-990E-81A71CE8CAC7}" destId="{9DC33C64-690F-44BD-B1EF-1DDDDE45FA5E}" srcOrd="3" destOrd="0" parTransId="{56A39A13-FFDC-45F3-9820-93D171CD7E2E}" sibTransId="{C8936BB2-F05C-4FBE-8E36-A3C62239FB59}"/>
    <dgm:cxn modelId="{4040A205-395E-4739-A8E1-707B3345958C}" srcId="{42D71409-67F9-455C-8C6D-716D284AAA6B}" destId="{B8B8D19F-6262-4D92-8085-FA54F8DBC17C}" srcOrd="0" destOrd="0" parTransId="{C62F8FE3-07F5-4AA5-B384-C9FECB1B06D1}" sibTransId="{2E18262D-54AE-4051-90A8-9CAABC7C6F51}"/>
    <dgm:cxn modelId="{7BED4585-F203-4AC9-935F-ECC164A1A40E}" srcId="{2A22E84C-3AA3-4E9C-AE5F-9C2FB0D7FB11}" destId="{16FCCF47-A35F-4ED2-9DA2-50D082F3AECA}" srcOrd="1" destOrd="0" parTransId="{F42C0CED-A1ED-4ECD-8780-3CC11A58DF5F}" sibTransId="{4B1A5B53-A3B0-4CE9-BAF0-803DA199BEB4}"/>
    <dgm:cxn modelId="{6C40ADB5-AFC5-4A3B-A07D-D979B6092A6E}" type="presOf" srcId="{E9B1E9B5-08AA-495D-B1C9-982E716F3690}" destId="{05AACA48-5B9E-4455-BF27-25132BD444EC}" srcOrd="0" destOrd="3" presId="urn:microsoft.com/office/officeart/2011/layout/InterconnectedBlockProcess"/>
    <dgm:cxn modelId="{48E34A0F-2FA0-4D19-9DE5-E84E3ACAF4B2}" type="presOf" srcId="{FE07D924-586A-4DD5-8922-619A8DC6B886}" destId="{F747745C-0788-4E21-B1E2-C8D639BA3472}" srcOrd="1" destOrd="2" presId="urn:microsoft.com/office/officeart/2011/layout/InterconnectedBlockProcess"/>
    <dgm:cxn modelId="{5DAA9413-EE63-45D2-B540-273061F6E463}" srcId="{EE62A4F6-4AC4-435B-990E-81A71CE8CAC7}" destId="{EF5870A9-59AC-4844-B155-3679729BA299}" srcOrd="1" destOrd="0" parTransId="{A833CE2C-B27D-4712-BEDE-CC931647DF47}" sibTransId="{3FA8823A-CB6F-4FCB-8A8E-01D6292D6D5B}"/>
    <dgm:cxn modelId="{B250BFDF-32F0-4375-9E34-8E37B937FAC2}" type="presOf" srcId="{5F553747-FC52-482D-A4E5-60DD10D5D725}" destId="{F747745C-0788-4E21-B1E2-C8D639BA3472}" srcOrd="1" destOrd="1" presId="urn:microsoft.com/office/officeart/2011/layout/InterconnectedBlockProcess"/>
    <dgm:cxn modelId="{9F2F89E5-0841-4AC0-85AE-842216669D4E}" type="presOf" srcId="{42D71409-67F9-455C-8C6D-716D284AAA6B}" destId="{343841F7-65AD-493B-B055-A065EBB97A13}" srcOrd="0" destOrd="0" presId="urn:microsoft.com/office/officeart/2011/layout/InterconnectedBlockProcess"/>
    <dgm:cxn modelId="{115D4921-FCF8-405D-8848-8A090F4048ED}" type="presOf" srcId="{23B30CD2-95B1-48BC-B463-A38FC11A35FD}" destId="{E78582C2-889D-496F-A566-CFCD6EAE1BFE}" srcOrd="1" destOrd="2" presId="urn:microsoft.com/office/officeart/2011/layout/InterconnectedBlockProcess"/>
    <dgm:cxn modelId="{6D13AD80-A2F0-4132-A2DF-1BE6363A139A}" type="presOf" srcId="{B0F315BF-0063-46B4-A55F-F82C4B4B0109}" destId="{87FD9874-9EB9-4CE8-9DC2-30E44A48A32F}" srcOrd="1" destOrd="1" presId="urn:microsoft.com/office/officeart/2011/layout/InterconnectedBlockProcess"/>
    <dgm:cxn modelId="{E72188BE-E8C8-4D4E-A163-E7236F1A5254}" srcId="{36045517-CEA4-4BE3-B836-C2B6BFE5649B}" destId="{6905BD1A-310C-471F-8F14-08B88A87D97C}" srcOrd="0" destOrd="0" parTransId="{18269A61-8812-4C7C-B053-A9ABC9C88D3B}" sibTransId="{BA3D223C-E0DE-4A4E-BF8E-A3F52C916C94}"/>
    <dgm:cxn modelId="{45BBCCC7-44F1-4AD6-B429-6DDCDFAE3173}" type="presOf" srcId="{89AAA095-8C88-4B65-A670-BF5F41094699}" destId="{05AACA48-5B9E-4455-BF27-25132BD444EC}" srcOrd="0" destOrd="2" presId="urn:microsoft.com/office/officeart/2011/layout/InterconnectedBlockProcess"/>
    <dgm:cxn modelId="{282AC92F-0609-42C9-9BBE-BCA9B48359A0}" type="presOf" srcId="{23B30CD2-95B1-48BC-B463-A38FC11A35FD}" destId="{6EBB87B2-96A1-46C4-AFA1-400CBC961F99}" srcOrd="0" destOrd="2" presId="urn:microsoft.com/office/officeart/2011/layout/InterconnectedBlockProcess"/>
    <dgm:cxn modelId="{7A2310BD-F146-4E32-AB1D-F948F53706AD}" srcId="{36045517-CEA4-4BE3-B836-C2B6BFE5649B}" destId="{89AAA095-8C88-4B65-A670-BF5F41094699}" srcOrd="2" destOrd="0" parTransId="{C30BCBEA-E69A-4DE9-8111-ECFDA4B5F925}" sibTransId="{8CE75ACF-B9BD-4A2A-A3B4-0EFE931AC8BF}"/>
    <dgm:cxn modelId="{1E337367-7B6E-41CE-8865-2D5685ED1DBD}" type="presOf" srcId="{AF2153D6-5674-48AC-892B-6094C0CDF1D2}" destId="{31210D45-9742-45E1-B482-A264AD1FC088}" srcOrd="1" destOrd="1" presId="urn:microsoft.com/office/officeart/2011/layout/InterconnectedBlockProcess"/>
    <dgm:cxn modelId="{BD4DE369-68F6-42E6-AF87-25E9508B0B23}" type="presOf" srcId="{EE62A4F6-4AC4-435B-990E-81A71CE8CAC7}" destId="{4C029145-E8A7-4226-9AC0-4C7946CC73B5}" srcOrd="0" destOrd="0" presId="urn:microsoft.com/office/officeart/2011/layout/InterconnectedBlockProcess"/>
    <dgm:cxn modelId="{F064E49A-22D1-4430-B4C4-A290EE97B0B1}" type="presOf" srcId="{EF5870A9-59AC-4844-B155-3679729BA299}" destId="{6EBB87B2-96A1-46C4-AFA1-400CBC961F99}" srcOrd="0" destOrd="1" presId="urn:microsoft.com/office/officeart/2011/layout/InterconnectedBlockProcess"/>
    <dgm:cxn modelId="{E6DA6AE2-F7F5-44FA-9AE0-A9D68C48E87C}" type="presOf" srcId="{B8B8D19F-6262-4D92-8085-FA54F8DBC17C}" destId="{95647C7C-B5B8-40B6-BE6C-4C2DAFCE6B68}" srcOrd="0" destOrd="0" presId="urn:microsoft.com/office/officeart/2011/layout/InterconnectedBlockProcess"/>
    <dgm:cxn modelId="{3B4135AC-0D06-46AA-AC32-320712CD9530}" type="presOf" srcId="{F66099B6-DBBD-4AB0-82D2-877B80F846F7}" destId="{5CC491EE-2EBC-4767-9AA0-FE16A400BE53}" srcOrd="0" destOrd="0" presId="urn:microsoft.com/office/officeart/2011/layout/InterconnectedBlockProcess"/>
    <dgm:cxn modelId="{A45F881D-272E-4023-9C54-897CBF1A6A2A}" type="presOf" srcId="{6905BD1A-310C-471F-8F14-08B88A87D97C}" destId="{87FD9874-9EB9-4CE8-9DC2-30E44A48A32F}" srcOrd="1" destOrd="0" presId="urn:microsoft.com/office/officeart/2011/layout/InterconnectedBlockProcess"/>
    <dgm:cxn modelId="{66D8AE06-A46C-4BF2-A83E-6595425F3B08}" type="presOf" srcId="{B0F315BF-0063-46B4-A55F-F82C4B4B0109}" destId="{05AACA48-5B9E-4455-BF27-25132BD444EC}" srcOrd="0" destOrd="1" presId="urn:microsoft.com/office/officeart/2011/layout/InterconnectedBlockProcess"/>
    <dgm:cxn modelId="{AB6103B4-7B94-44D7-B61C-F20E9023B49A}" type="presOf" srcId="{5F553747-FC52-482D-A4E5-60DD10D5D725}" destId="{95647C7C-B5B8-40B6-BE6C-4C2DAFCE6B68}" srcOrd="0" destOrd="1" presId="urn:microsoft.com/office/officeart/2011/layout/InterconnectedBlockProcess"/>
    <dgm:cxn modelId="{BBF66BC8-7B1F-4AF4-8735-414A18829CFD}" srcId="{EE62A4F6-4AC4-435B-990E-81A71CE8CAC7}" destId="{B0F239F7-0EA8-4F1B-93B5-C2B96C528084}" srcOrd="0" destOrd="0" parTransId="{8A59F1B6-AFFC-4C16-A91A-576BD8505CFC}" sibTransId="{BD4E5C98-6BB0-4996-A05C-185F0EB19B44}"/>
    <dgm:cxn modelId="{9265015A-FAEB-4F5F-B351-79C3FD3ECF7C}" srcId="{EE62A4F6-4AC4-435B-990E-81A71CE8CAC7}" destId="{23B30CD2-95B1-48BC-B463-A38FC11A35FD}" srcOrd="2" destOrd="0" parTransId="{55482169-C35B-439C-9A5B-1A3B37A2C840}" sibTransId="{C73228B9-2F81-4F1E-B3DC-68698AB34EC5}"/>
    <dgm:cxn modelId="{79167ADA-1546-43DA-B300-87CD7F4494C4}" type="presOf" srcId="{257C7022-5AAD-47C2-88FE-B5AE2BE2670A}" destId="{EA2DC2B4-0A0A-40A5-9A7C-78BD2C93513A}" srcOrd="0" destOrd="2" presId="urn:microsoft.com/office/officeart/2011/layout/InterconnectedBlockProcess"/>
    <dgm:cxn modelId="{34AD2B73-9094-4135-BC1B-C37949ABC099}" srcId="{F66099B6-DBBD-4AB0-82D2-877B80F846F7}" destId="{D1D8BF2D-0F6B-43AF-967E-5E7FEEC25B35}" srcOrd="3" destOrd="0" parTransId="{3F311534-ACEC-4118-A5E3-3BE621A60B0D}" sibTransId="{DE4259A9-A997-45AB-B292-E672D5454D96}"/>
    <dgm:cxn modelId="{9F5952AA-998B-45A8-9898-D6E81AB6CD41}" type="presOf" srcId="{05DFF8EE-AC75-4A19-BC36-735E6DA1B66B}" destId="{4495F30F-7065-4A67-BD99-B742D75DE06F}" srcOrd="0" destOrd="0" presId="urn:microsoft.com/office/officeart/2011/layout/InterconnectedBlockProcess"/>
    <dgm:cxn modelId="{3A2CECA6-0C5B-46BB-B7C6-7D37E9D210BD}" srcId="{B9C32B05-62EA-407A-B21C-2310C7945705}" destId="{EE62A4F6-4AC4-435B-990E-81A71CE8CAC7}" srcOrd="2" destOrd="0" parTransId="{F287B947-7343-4FA2-B288-B23A59FFAE31}" sibTransId="{389F9A93-0231-4877-8C41-5D5B8DD7AAC0}"/>
    <dgm:cxn modelId="{B4F3EA32-CE64-4A92-9BAE-BC57E5392B05}" srcId="{B9C32B05-62EA-407A-B21C-2310C7945705}" destId="{F66099B6-DBBD-4AB0-82D2-877B80F846F7}" srcOrd="1" destOrd="0" parTransId="{B09C8BFB-F41C-4AC4-AB94-F216E3081C2D}" sibTransId="{BC531B32-9B0E-482E-BF91-65C61F17168D}"/>
    <dgm:cxn modelId="{2AA9C11F-1F1D-428E-801A-47EAA766C99D}" srcId="{B9C32B05-62EA-407A-B21C-2310C7945705}" destId="{42D71409-67F9-455C-8C6D-716D284AAA6B}" srcOrd="0" destOrd="0" parTransId="{51680ED1-AF6E-4B28-AE94-92B0EFB0DF7D}" sibTransId="{478B7D3C-9FB4-4BC6-90AC-49960560DECD}"/>
    <dgm:cxn modelId="{355C1ABC-94D4-4B5E-B35D-1E495B8D2CD9}" type="presOf" srcId="{257C7022-5AAD-47C2-88FE-B5AE2BE2670A}" destId="{15A831ED-8B00-46DB-A486-8123F3ECC2B5}" srcOrd="1" destOrd="2" presId="urn:microsoft.com/office/officeart/2011/layout/InterconnectedBlockProcess"/>
    <dgm:cxn modelId="{B1894E9F-57B3-4C5F-90EB-90E6F5879AB5}" srcId="{36045517-CEA4-4BE3-B836-C2B6BFE5649B}" destId="{E9B1E9B5-08AA-495D-B1C9-982E716F3690}" srcOrd="3" destOrd="0" parTransId="{20C234D8-7761-4154-8BBF-F9729057DAE0}" sibTransId="{A6A21565-D472-4513-9A41-1DC7BEB8EDB1}"/>
    <dgm:cxn modelId="{287F4015-D7B5-4C11-B8B7-CA60AACD81D1}" srcId="{36045517-CEA4-4BE3-B836-C2B6BFE5649B}" destId="{B0F315BF-0063-46B4-A55F-F82C4B4B0109}" srcOrd="1" destOrd="0" parTransId="{09F1540C-125F-4A03-ACBE-629B5D1D30F6}" sibTransId="{AB033198-FA94-4583-AC34-FBCA0653AA87}"/>
    <dgm:cxn modelId="{39A24297-39BD-4DF8-ABF5-ADB6D4ADB31E}" type="presOf" srcId="{6905BD1A-310C-471F-8F14-08B88A87D97C}" destId="{05AACA48-5B9E-4455-BF27-25132BD444EC}" srcOrd="0" destOrd="0" presId="urn:microsoft.com/office/officeart/2011/layout/InterconnectedBlockProcess"/>
    <dgm:cxn modelId="{49886F59-0388-418A-9566-BEAE5DA8BA04}" srcId="{F66099B6-DBBD-4AB0-82D2-877B80F846F7}" destId="{AF2153D6-5674-48AC-892B-6094C0CDF1D2}" srcOrd="1" destOrd="0" parTransId="{6D3CC25D-1FDA-4353-AB73-6FF8AB7F3A78}" sibTransId="{FE21187F-F6C7-4662-94F7-DBEDABD95091}"/>
    <dgm:cxn modelId="{E8300B33-2224-4ED0-855C-EE63E09DFAA8}" type="presOf" srcId="{2A22E84C-3AA3-4E9C-AE5F-9C2FB0D7FB11}" destId="{E92B9ED6-F4A3-49E9-980A-D39981F8182B}" srcOrd="0" destOrd="0" presId="urn:microsoft.com/office/officeart/2011/layout/InterconnectedBlockProcess"/>
    <dgm:cxn modelId="{120D287B-3C86-4FB4-896F-2D526BFE0F50}" srcId="{2A22E84C-3AA3-4E9C-AE5F-9C2FB0D7FB11}" destId="{4EA4B1CA-6764-4A34-9983-6D070BD8C3BB}" srcOrd="3" destOrd="0" parTransId="{D91F8146-C7DD-44E9-A263-7138B72AC6E1}" sibTransId="{DDDD79B9-0589-49E0-89C2-4D774A1B2BFA}"/>
    <dgm:cxn modelId="{53F20348-F09B-4308-8FE9-64916F164810}" type="presOf" srcId="{16FCCF47-A35F-4ED2-9DA2-50D082F3AECA}" destId="{EA2DC2B4-0A0A-40A5-9A7C-78BD2C93513A}" srcOrd="0" destOrd="1" presId="urn:microsoft.com/office/officeart/2011/layout/InterconnectedBlockProcess"/>
    <dgm:cxn modelId="{DD9DBB70-EA45-4085-A0FD-403CC21C9ADE}" type="presOf" srcId="{3C753BD6-56B9-456E-8E4F-73EBDF9002B5}" destId="{EA2DC2B4-0A0A-40A5-9A7C-78BD2C93513A}" srcOrd="0" destOrd="0" presId="urn:microsoft.com/office/officeart/2011/layout/InterconnectedBlockProcess"/>
    <dgm:cxn modelId="{FE66EBFE-7219-4E3C-AD9E-852A7E74D3EB}" srcId="{F66099B6-DBBD-4AB0-82D2-877B80F846F7}" destId="{7969DB01-748A-4C0D-8207-ACB4CA36B44F}" srcOrd="2" destOrd="0" parTransId="{7D1AC366-1582-428F-A5F7-6CE022DF2AA5}" sibTransId="{29E9BD49-5DC4-42E8-95AF-15A74E3373C0}"/>
    <dgm:cxn modelId="{BEB859E7-C343-408E-86A1-667C27EE5761}" srcId="{B9C32B05-62EA-407A-B21C-2310C7945705}" destId="{2A22E84C-3AA3-4E9C-AE5F-9C2FB0D7FB11}" srcOrd="3" destOrd="0" parTransId="{6C025E55-DF42-4C5D-AFD5-6015FA053D46}" sibTransId="{744EA591-F199-49C2-B63A-82709D96C729}"/>
    <dgm:cxn modelId="{FCA03244-E6F2-4973-9376-7B880490C5F8}" type="presOf" srcId="{4EA4B1CA-6764-4A34-9983-6D070BD8C3BB}" destId="{EA2DC2B4-0A0A-40A5-9A7C-78BD2C93513A}" srcOrd="0" destOrd="3" presId="urn:microsoft.com/office/officeart/2011/layout/InterconnectedBlockProcess"/>
    <dgm:cxn modelId="{B40ECCBB-CBD6-4DEC-9E8B-82AB04818CBE}" type="presOf" srcId="{9DC33C64-690F-44BD-B1EF-1DDDDE45FA5E}" destId="{6EBB87B2-96A1-46C4-AFA1-400CBC961F99}" srcOrd="0" destOrd="3" presId="urn:microsoft.com/office/officeart/2011/layout/InterconnectedBlockProcess"/>
    <dgm:cxn modelId="{4B596CE8-BC6A-49B6-AFE9-0C1B27DF1494}" type="presOf" srcId="{B9C32B05-62EA-407A-B21C-2310C7945705}" destId="{09592B82-CFCE-4E6D-B9D9-CEE5ACAEB5FD}" srcOrd="0" destOrd="0" presId="urn:microsoft.com/office/officeart/2011/layout/InterconnectedBlockProcess"/>
    <dgm:cxn modelId="{5C99BB07-017E-4D2B-90FF-681D80C2C509}" type="presOf" srcId="{D1D8BF2D-0F6B-43AF-967E-5E7FEEC25B35}" destId="{31210D45-9742-45E1-B482-A264AD1FC088}" srcOrd="1" destOrd="3" presId="urn:microsoft.com/office/officeart/2011/layout/InterconnectedBlockProcess"/>
    <dgm:cxn modelId="{EB42BF6A-9B19-4370-957E-092DE69101A8}" srcId="{42D71409-67F9-455C-8C6D-716D284AAA6B}" destId="{5F553747-FC52-482D-A4E5-60DD10D5D725}" srcOrd="1" destOrd="0" parTransId="{69977844-F659-4E4E-8D3E-CD6DBC0AB167}" sibTransId="{EB9845F3-18D8-4424-A8E5-10FEFAC0413B}"/>
    <dgm:cxn modelId="{A59AB278-5E42-49B6-B16B-F775539D6086}" type="presOf" srcId="{36045517-CEA4-4BE3-B836-C2B6BFE5649B}" destId="{7E216651-E673-4011-80B0-6265786EFB08}" srcOrd="0" destOrd="0" presId="urn:microsoft.com/office/officeart/2011/layout/InterconnectedBlockProcess"/>
    <dgm:cxn modelId="{4363FACB-D3BA-4A8D-83C8-CFEF2EEAB301}" srcId="{2A22E84C-3AA3-4E9C-AE5F-9C2FB0D7FB11}" destId="{257C7022-5AAD-47C2-88FE-B5AE2BE2670A}" srcOrd="2" destOrd="0" parTransId="{9716D557-D31A-4591-B1FD-195907ECFAA5}" sibTransId="{A3FBC232-6DB6-4CDD-BE8D-ADBE110543E8}"/>
    <dgm:cxn modelId="{F72E994D-A8F6-4BDE-ABBD-DF06DABD35F4}" type="presOf" srcId="{16FCCF47-A35F-4ED2-9DA2-50D082F3AECA}" destId="{15A831ED-8B00-46DB-A486-8123F3ECC2B5}" srcOrd="1" destOrd="1" presId="urn:microsoft.com/office/officeart/2011/layout/InterconnectedBlockProcess"/>
    <dgm:cxn modelId="{88D1EA29-F82C-4FCB-8D86-E47BC997F9FF}" type="presOf" srcId="{B8B8D19F-6262-4D92-8085-FA54F8DBC17C}" destId="{F747745C-0788-4E21-B1E2-C8D639BA3472}" srcOrd="1" destOrd="0" presId="urn:microsoft.com/office/officeart/2011/layout/InterconnectedBlockProcess"/>
    <dgm:cxn modelId="{C4CC3D06-A904-439F-8C84-5C2F62F1F6BD}" type="presOf" srcId="{B0F239F7-0EA8-4F1B-93B5-C2B96C528084}" destId="{E78582C2-889D-496F-A566-CFCD6EAE1BFE}" srcOrd="1" destOrd="0" presId="urn:microsoft.com/office/officeart/2011/layout/InterconnectedBlockProcess"/>
    <dgm:cxn modelId="{025D79F0-C591-4FE6-A756-0A2A01BFDA6A}" type="presOf" srcId="{20D2C347-EDCE-43BE-970D-E9D346C2F1B1}" destId="{F747745C-0788-4E21-B1E2-C8D639BA3472}" srcOrd="1" destOrd="3" presId="urn:microsoft.com/office/officeart/2011/layout/InterconnectedBlockProcess"/>
    <dgm:cxn modelId="{4E15C86A-6BD6-401C-9DDC-48CC44E1D512}" type="presOf" srcId="{7969DB01-748A-4C0D-8207-ACB4CA36B44F}" destId="{31210D45-9742-45E1-B482-A264AD1FC088}" srcOrd="1" destOrd="2" presId="urn:microsoft.com/office/officeart/2011/layout/InterconnectedBlockProcess"/>
    <dgm:cxn modelId="{3F221863-9CE2-4D55-9FE9-E60593422ACD}" srcId="{42D71409-67F9-455C-8C6D-716D284AAA6B}" destId="{20D2C347-EDCE-43BE-970D-E9D346C2F1B1}" srcOrd="3" destOrd="0" parTransId="{F8D0AF7E-F031-4F96-B28D-C7DFBAFAEC6F}" sibTransId="{A197DB49-5E0D-443B-B722-720179E09C44}"/>
    <dgm:cxn modelId="{4F8B89D3-243B-45FC-9507-AFA793742890}" type="presOf" srcId="{EF5870A9-59AC-4844-B155-3679729BA299}" destId="{E78582C2-889D-496F-A566-CFCD6EAE1BFE}" srcOrd="1" destOrd="1" presId="urn:microsoft.com/office/officeart/2011/layout/InterconnectedBlockProcess"/>
    <dgm:cxn modelId="{AF598F30-EB91-44A9-B36C-EF6E483A3C2F}" type="presOf" srcId="{4EA4B1CA-6764-4A34-9983-6D070BD8C3BB}" destId="{15A831ED-8B00-46DB-A486-8123F3ECC2B5}" srcOrd="1" destOrd="3" presId="urn:microsoft.com/office/officeart/2011/layout/InterconnectedBlockProcess"/>
    <dgm:cxn modelId="{3123264F-C1C5-4EE8-81A6-D435DF0F5AF4}" srcId="{2A22E84C-3AA3-4E9C-AE5F-9C2FB0D7FB11}" destId="{3C753BD6-56B9-456E-8E4F-73EBDF9002B5}" srcOrd="0" destOrd="0" parTransId="{633066B3-875A-441C-B476-06E16803B99D}" sibTransId="{1CD54C1E-5CC3-45AC-B48F-1D8247DA84A5}"/>
    <dgm:cxn modelId="{4019353B-443B-4DED-AA6C-3C60E18414C7}" srcId="{B9C32B05-62EA-407A-B21C-2310C7945705}" destId="{36045517-CEA4-4BE3-B836-C2B6BFE5649B}" srcOrd="4" destOrd="0" parTransId="{6231A36F-9B04-4B4A-917A-7E163AFFC956}" sibTransId="{BFF3C5ED-87D0-4709-A3B8-A7BF0668006A}"/>
    <dgm:cxn modelId="{60928BC4-BBBD-4E3C-9750-CD642F1BD8B4}" type="presOf" srcId="{D1D8BF2D-0F6B-43AF-967E-5E7FEEC25B35}" destId="{4495F30F-7065-4A67-BD99-B742D75DE06F}" srcOrd="0" destOrd="3" presId="urn:microsoft.com/office/officeart/2011/layout/InterconnectedBlockProcess"/>
    <dgm:cxn modelId="{31BA26FE-3658-4D5C-9945-5FC8D59A4450}" type="presOf" srcId="{7969DB01-748A-4C0D-8207-ACB4CA36B44F}" destId="{4495F30F-7065-4A67-BD99-B742D75DE06F}" srcOrd="0" destOrd="2" presId="urn:microsoft.com/office/officeart/2011/layout/InterconnectedBlockProcess"/>
    <dgm:cxn modelId="{699E8EE4-9156-406F-BFEE-D73680B0045A}" srcId="{F66099B6-DBBD-4AB0-82D2-877B80F846F7}" destId="{05DFF8EE-AC75-4A19-BC36-735E6DA1B66B}" srcOrd="0" destOrd="0" parTransId="{1E128E41-66FB-4A5A-B96E-F99140C2D746}" sibTransId="{5834AB3E-DD2F-4616-80ED-B6E65D84CF91}"/>
    <dgm:cxn modelId="{44DA615F-94D5-4527-B972-809F61BC6FA4}" type="presOf" srcId="{9DC33C64-690F-44BD-B1EF-1DDDDE45FA5E}" destId="{E78582C2-889D-496F-A566-CFCD6EAE1BFE}" srcOrd="1" destOrd="3" presId="urn:microsoft.com/office/officeart/2011/layout/InterconnectedBlockProcess"/>
    <dgm:cxn modelId="{6AF14D65-B664-4BA2-B03D-0C8D0717AFA1}" type="presOf" srcId="{FE07D924-586A-4DD5-8922-619A8DC6B886}" destId="{95647C7C-B5B8-40B6-BE6C-4C2DAFCE6B68}" srcOrd="0" destOrd="2" presId="urn:microsoft.com/office/officeart/2011/layout/InterconnectedBlockProcess"/>
    <dgm:cxn modelId="{1CCD9373-F0DB-4B13-A0F8-D67C503706AD}" type="presOf" srcId="{AF2153D6-5674-48AC-892B-6094C0CDF1D2}" destId="{4495F30F-7065-4A67-BD99-B742D75DE06F}" srcOrd="0" destOrd="1" presId="urn:microsoft.com/office/officeart/2011/layout/InterconnectedBlockProcess"/>
    <dgm:cxn modelId="{0E9593DC-E06B-4B1F-983E-2ACF42840192}" type="presOf" srcId="{05DFF8EE-AC75-4A19-BC36-735E6DA1B66B}" destId="{31210D45-9742-45E1-B482-A264AD1FC088}" srcOrd="1" destOrd="0" presId="urn:microsoft.com/office/officeart/2011/layout/InterconnectedBlockProcess"/>
    <dgm:cxn modelId="{32556B09-ECEF-4A54-9008-57D10FD99648}" type="presOf" srcId="{89AAA095-8C88-4B65-A670-BF5F41094699}" destId="{87FD9874-9EB9-4CE8-9DC2-30E44A48A32F}" srcOrd="1" destOrd="2" presId="urn:microsoft.com/office/officeart/2011/layout/InterconnectedBlockProcess"/>
    <dgm:cxn modelId="{52C74DF6-D9D8-4DB1-A9B2-4F7CC74D64D9}" type="presOf" srcId="{B0F239F7-0EA8-4F1B-93B5-C2B96C528084}" destId="{6EBB87B2-96A1-46C4-AFA1-400CBC961F99}" srcOrd="0" destOrd="0" presId="urn:microsoft.com/office/officeart/2011/layout/InterconnectedBlockProcess"/>
    <dgm:cxn modelId="{AAD68BA1-B007-481E-A3C5-FD04A7817705}" type="presOf" srcId="{3C753BD6-56B9-456E-8E4F-73EBDF9002B5}" destId="{15A831ED-8B00-46DB-A486-8123F3ECC2B5}" srcOrd="1" destOrd="0" presId="urn:microsoft.com/office/officeart/2011/layout/InterconnectedBlockProcess"/>
    <dgm:cxn modelId="{327FA060-37D5-4D25-A9FE-D974402181C8}" srcId="{42D71409-67F9-455C-8C6D-716D284AAA6B}" destId="{FE07D924-586A-4DD5-8922-619A8DC6B886}" srcOrd="2" destOrd="0" parTransId="{70B9E27F-AE0C-4FED-BC3B-2A6E7FA9C350}" sibTransId="{421CC652-E969-4406-B2FA-858E1382510B}"/>
    <dgm:cxn modelId="{73AFAE90-55B3-4B88-ADD3-ED0E4442D1E9}" type="presOf" srcId="{E9B1E9B5-08AA-495D-B1C9-982E716F3690}" destId="{87FD9874-9EB9-4CE8-9DC2-30E44A48A32F}" srcOrd="1" destOrd="3" presId="urn:microsoft.com/office/officeart/2011/layout/InterconnectedBlockProcess"/>
    <dgm:cxn modelId="{1BC4AC8A-956B-4E2D-809C-16284BBB7B6E}" type="presParOf" srcId="{09592B82-CFCE-4E6D-B9D9-CEE5ACAEB5FD}" destId="{21C4E5B6-ACC3-44CF-B0AE-FA7C752C1817}" srcOrd="0" destOrd="0" presId="urn:microsoft.com/office/officeart/2011/layout/InterconnectedBlockProcess"/>
    <dgm:cxn modelId="{77199447-E34D-4E78-9E87-3ED8DA95F202}" type="presParOf" srcId="{21C4E5B6-ACC3-44CF-B0AE-FA7C752C1817}" destId="{05AACA48-5B9E-4455-BF27-25132BD444EC}" srcOrd="0" destOrd="0" presId="urn:microsoft.com/office/officeart/2011/layout/InterconnectedBlockProcess"/>
    <dgm:cxn modelId="{760402E9-6078-4E64-BFC8-3307749D87A1}" type="presParOf" srcId="{09592B82-CFCE-4E6D-B9D9-CEE5ACAEB5FD}" destId="{87FD9874-9EB9-4CE8-9DC2-30E44A48A32F}" srcOrd="1" destOrd="0" presId="urn:microsoft.com/office/officeart/2011/layout/InterconnectedBlockProcess"/>
    <dgm:cxn modelId="{8DCE480B-8FF7-4338-B8BD-3C92E08EB80D}" type="presParOf" srcId="{09592B82-CFCE-4E6D-B9D9-CEE5ACAEB5FD}" destId="{7E216651-E673-4011-80B0-6265786EFB08}" srcOrd="2" destOrd="0" presId="urn:microsoft.com/office/officeart/2011/layout/InterconnectedBlockProcess"/>
    <dgm:cxn modelId="{68D0A684-9146-453E-9E6E-26C491346961}" type="presParOf" srcId="{09592B82-CFCE-4E6D-B9D9-CEE5ACAEB5FD}" destId="{6675556B-14D8-47D8-BB03-C54E2D800FE0}" srcOrd="3" destOrd="0" presId="urn:microsoft.com/office/officeart/2011/layout/InterconnectedBlockProcess"/>
    <dgm:cxn modelId="{326CCF76-CF54-4CBC-8D31-DC469CE9F4AA}" type="presParOf" srcId="{6675556B-14D8-47D8-BB03-C54E2D800FE0}" destId="{EA2DC2B4-0A0A-40A5-9A7C-78BD2C93513A}" srcOrd="0" destOrd="0" presId="urn:microsoft.com/office/officeart/2011/layout/InterconnectedBlockProcess"/>
    <dgm:cxn modelId="{C02A51C0-3309-49DC-9DDD-E67880C63B63}" type="presParOf" srcId="{09592B82-CFCE-4E6D-B9D9-CEE5ACAEB5FD}" destId="{15A831ED-8B00-46DB-A486-8123F3ECC2B5}" srcOrd="4" destOrd="0" presId="urn:microsoft.com/office/officeart/2011/layout/InterconnectedBlockProcess"/>
    <dgm:cxn modelId="{EFD31C51-EBB3-4475-872A-C24459341F7E}" type="presParOf" srcId="{09592B82-CFCE-4E6D-B9D9-CEE5ACAEB5FD}" destId="{E92B9ED6-F4A3-49E9-980A-D39981F8182B}" srcOrd="5" destOrd="0" presId="urn:microsoft.com/office/officeart/2011/layout/InterconnectedBlockProcess"/>
    <dgm:cxn modelId="{8CE89D28-EE25-4E2E-8C40-BA49378D6330}" type="presParOf" srcId="{09592B82-CFCE-4E6D-B9D9-CEE5ACAEB5FD}" destId="{F55F03DE-1C5B-4ECE-B96A-9FE94BCAFB4E}" srcOrd="6" destOrd="0" presId="urn:microsoft.com/office/officeart/2011/layout/InterconnectedBlockProcess"/>
    <dgm:cxn modelId="{87ADBBAA-4FA5-49A2-8F94-09D0A9265522}" type="presParOf" srcId="{F55F03DE-1C5B-4ECE-B96A-9FE94BCAFB4E}" destId="{6EBB87B2-96A1-46C4-AFA1-400CBC961F99}" srcOrd="0" destOrd="0" presId="urn:microsoft.com/office/officeart/2011/layout/InterconnectedBlockProcess"/>
    <dgm:cxn modelId="{A8202198-F860-4DB1-90B4-C57A6ECA7D0F}" type="presParOf" srcId="{09592B82-CFCE-4E6D-B9D9-CEE5ACAEB5FD}" destId="{E78582C2-889D-496F-A566-CFCD6EAE1BFE}" srcOrd="7" destOrd="0" presId="urn:microsoft.com/office/officeart/2011/layout/InterconnectedBlockProcess"/>
    <dgm:cxn modelId="{57F2A05E-7356-4050-8E81-35B132F864F5}" type="presParOf" srcId="{09592B82-CFCE-4E6D-B9D9-CEE5ACAEB5FD}" destId="{4C029145-E8A7-4226-9AC0-4C7946CC73B5}" srcOrd="8" destOrd="0" presId="urn:microsoft.com/office/officeart/2011/layout/InterconnectedBlockProcess"/>
    <dgm:cxn modelId="{38EC4AF0-6E30-467D-901E-55B81F886097}" type="presParOf" srcId="{09592B82-CFCE-4E6D-B9D9-CEE5ACAEB5FD}" destId="{938C0D39-A837-4FC2-9885-438742BAEE65}" srcOrd="9" destOrd="0" presId="urn:microsoft.com/office/officeart/2011/layout/InterconnectedBlockProcess"/>
    <dgm:cxn modelId="{B8EEACAE-00E9-413B-9134-401777485149}" type="presParOf" srcId="{938C0D39-A837-4FC2-9885-438742BAEE65}" destId="{4495F30F-7065-4A67-BD99-B742D75DE06F}" srcOrd="0" destOrd="0" presId="urn:microsoft.com/office/officeart/2011/layout/InterconnectedBlockProcess"/>
    <dgm:cxn modelId="{A5209725-3DD6-45AD-9F72-38DB03254857}" type="presParOf" srcId="{09592B82-CFCE-4E6D-B9D9-CEE5ACAEB5FD}" destId="{31210D45-9742-45E1-B482-A264AD1FC088}" srcOrd="10" destOrd="0" presId="urn:microsoft.com/office/officeart/2011/layout/InterconnectedBlockProcess"/>
    <dgm:cxn modelId="{B716B2FF-A10C-4C4F-B72F-5EF186E6ABA7}" type="presParOf" srcId="{09592B82-CFCE-4E6D-B9D9-CEE5ACAEB5FD}" destId="{5CC491EE-2EBC-4767-9AA0-FE16A400BE53}" srcOrd="11" destOrd="0" presId="urn:microsoft.com/office/officeart/2011/layout/InterconnectedBlockProcess"/>
    <dgm:cxn modelId="{5533CE7B-4954-4CFE-9C2C-EBF8E19E8253}" type="presParOf" srcId="{09592B82-CFCE-4E6D-B9D9-CEE5ACAEB5FD}" destId="{C2355F1E-4EAF-4E81-9B82-EF99633DED2B}" srcOrd="12" destOrd="0" presId="urn:microsoft.com/office/officeart/2011/layout/InterconnectedBlockProcess"/>
    <dgm:cxn modelId="{A0F04C07-F443-4498-95B9-B127C139002A}" type="presParOf" srcId="{C2355F1E-4EAF-4E81-9B82-EF99633DED2B}" destId="{95647C7C-B5B8-40B6-BE6C-4C2DAFCE6B68}" srcOrd="0" destOrd="0" presId="urn:microsoft.com/office/officeart/2011/layout/InterconnectedBlockProcess"/>
    <dgm:cxn modelId="{9B7AD369-E668-4A46-A469-5AFF30973523}" type="presParOf" srcId="{09592B82-CFCE-4E6D-B9D9-CEE5ACAEB5FD}" destId="{F747745C-0788-4E21-B1E2-C8D639BA3472}" srcOrd="13" destOrd="0" presId="urn:microsoft.com/office/officeart/2011/layout/InterconnectedBlockProcess"/>
    <dgm:cxn modelId="{E28D13BB-114B-4667-81E4-C30CDEEC9109}" type="presParOf" srcId="{09592B82-CFCE-4E6D-B9D9-CEE5ACAEB5FD}" destId="{343841F7-65AD-493B-B055-A065EBB97A13}" srcOrd="14" destOrd="0" presId="urn:microsoft.com/office/officeart/2011/layout/InterconnectedBlockProcess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C32B05-62EA-407A-B21C-2310C7945705}" type="doc">
      <dgm:prSet loTypeId="urn:microsoft.com/office/officeart/2011/layout/ConvergingText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D71409-67F9-455C-8C6D-716D284AAA6B}">
      <dgm:prSet phldrT="[Text]"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51680ED1-AF6E-4B28-AE94-92B0EFB0DF7D}" type="parTrans" cxnId="{2AA9C11F-1F1D-428E-801A-47EAA766C99D}">
      <dgm:prSet/>
      <dgm:spPr/>
      <dgm:t>
        <a:bodyPr/>
        <a:lstStyle/>
        <a:p>
          <a:endParaRPr lang="en-US"/>
        </a:p>
      </dgm:t>
    </dgm:pt>
    <dgm:pt modelId="{478B7D3C-9FB4-4BC6-90AC-49960560DECD}" type="sibTrans" cxnId="{2AA9C11F-1F1D-428E-801A-47EAA766C99D}">
      <dgm:prSet/>
      <dgm:spPr/>
      <dgm:t>
        <a:bodyPr/>
        <a:lstStyle/>
        <a:p>
          <a:endParaRPr lang="en-US"/>
        </a:p>
      </dgm:t>
    </dgm:pt>
    <dgm:pt modelId="{F66099B6-DBBD-4AB0-82D2-877B80F846F7}">
      <dgm:prSet phldrT="[Text]"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B09C8BFB-F41C-4AC4-AB94-F216E3081C2D}" type="parTrans" cxnId="{B4F3EA32-CE64-4A92-9BAE-BC57E5392B05}">
      <dgm:prSet/>
      <dgm:spPr/>
      <dgm:t>
        <a:bodyPr/>
        <a:lstStyle/>
        <a:p>
          <a:endParaRPr lang="en-US"/>
        </a:p>
      </dgm:t>
    </dgm:pt>
    <dgm:pt modelId="{BC531B32-9B0E-482E-BF91-65C61F17168D}" type="sibTrans" cxnId="{B4F3EA32-CE64-4A92-9BAE-BC57E5392B05}">
      <dgm:prSet/>
      <dgm:spPr/>
      <dgm:t>
        <a:bodyPr/>
        <a:lstStyle/>
        <a:p>
          <a:endParaRPr lang="en-US"/>
        </a:p>
      </dgm:t>
    </dgm:pt>
    <dgm:pt modelId="{6CF284C3-4A70-4432-8F33-E75A802B3330}">
      <dgm:prSet custT="1"/>
      <dgm:spPr/>
      <dgm:t>
        <a:bodyPr/>
        <a:lstStyle/>
        <a:p>
          <a:r>
            <a:rPr lang="en-US" sz="1400" dirty="0" smtClean="0"/>
            <a:t>Some text here</a:t>
          </a:r>
          <a:endParaRPr lang="en-US" sz="1400" dirty="0"/>
        </a:p>
      </dgm:t>
    </dgm:pt>
    <dgm:pt modelId="{044831E6-2FC9-4DDA-81FB-5FA418568D07}" type="parTrans" cxnId="{2DC24386-BC50-4BAB-8571-16CB10C2603C}">
      <dgm:prSet/>
      <dgm:spPr/>
      <dgm:t>
        <a:bodyPr/>
        <a:lstStyle/>
        <a:p>
          <a:endParaRPr lang="en-US"/>
        </a:p>
      </dgm:t>
    </dgm:pt>
    <dgm:pt modelId="{CD50B82D-84BB-4747-B282-ABB339EBA294}" type="sibTrans" cxnId="{2DC24386-BC50-4BAB-8571-16CB10C2603C}">
      <dgm:prSet/>
      <dgm:spPr/>
      <dgm:t>
        <a:bodyPr/>
        <a:lstStyle/>
        <a:p>
          <a:endParaRPr lang="en-US"/>
        </a:p>
      </dgm:t>
    </dgm:pt>
    <dgm:pt modelId="{3AF880A5-0F00-4315-A5DF-1FE656798601}">
      <dgm:prSet phldrT="[Text]" custT="1"/>
      <dgm:spPr/>
      <dgm:t>
        <a:bodyPr/>
        <a:lstStyle/>
        <a:p>
          <a:r>
            <a:rPr lang="en-US" sz="1400" dirty="0" smtClean="0"/>
            <a:t>Some text here</a:t>
          </a:r>
          <a:endParaRPr lang="en-US" sz="1400" dirty="0"/>
        </a:p>
      </dgm:t>
    </dgm:pt>
    <dgm:pt modelId="{A13BB1F9-5857-4B43-8BF5-6589AA2CB759}" type="parTrans" cxnId="{24F8CBE2-5003-4E69-A772-6B98F2B05181}">
      <dgm:prSet/>
      <dgm:spPr/>
      <dgm:t>
        <a:bodyPr/>
        <a:lstStyle/>
        <a:p>
          <a:endParaRPr lang="en-US"/>
        </a:p>
      </dgm:t>
    </dgm:pt>
    <dgm:pt modelId="{C198C41D-2640-4669-83ED-E0CD35701C8E}" type="sibTrans" cxnId="{24F8CBE2-5003-4E69-A772-6B98F2B05181}">
      <dgm:prSet/>
      <dgm:spPr/>
      <dgm:t>
        <a:bodyPr/>
        <a:lstStyle/>
        <a:p>
          <a:endParaRPr lang="en-US"/>
        </a:p>
      </dgm:t>
    </dgm:pt>
    <dgm:pt modelId="{8EA7219F-BDB2-48EB-9EEB-3133522D132E}">
      <dgm:prSet phldrT="[Text]" custT="1"/>
      <dgm:spPr/>
      <dgm:t>
        <a:bodyPr/>
        <a:lstStyle/>
        <a:p>
          <a:r>
            <a:rPr lang="en-US" sz="1400" dirty="0" smtClean="0"/>
            <a:t>Some text here</a:t>
          </a:r>
          <a:endParaRPr lang="en-US" sz="1400" dirty="0"/>
        </a:p>
      </dgm:t>
    </dgm:pt>
    <dgm:pt modelId="{3EE8403A-CB7C-4815-85BD-AEBCAEB71B37}" type="parTrans" cxnId="{58AD7EEF-D408-406B-87EE-4691D4C30668}">
      <dgm:prSet/>
      <dgm:spPr/>
      <dgm:t>
        <a:bodyPr/>
        <a:lstStyle/>
        <a:p>
          <a:endParaRPr lang="en-US"/>
        </a:p>
      </dgm:t>
    </dgm:pt>
    <dgm:pt modelId="{C94B7947-85DC-4B21-BB99-DF8438356F98}" type="sibTrans" cxnId="{58AD7EEF-D408-406B-87EE-4691D4C30668}">
      <dgm:prSet/>
      <dgm:spPr/>
      <dgm:t>
        <a:bodyPr/>
        <a:lstStyle/>
        <a:p>
          <a:endParaRPr lang="en-US"/>
        </a:p>
      </dgm:t>
    </dgm:pt>
    <dgm:pt modelId="{BE788BF5-FE9F-4C7D-A1CD-9232D7860179}">
      <dgm:prSet phldrT="[Text]" custT="1"/>
      <dgm:spPr/>
      <dgm:t>
        <a:bodyPr/>
        <a:lstStyle/>
        <a:p>
          <a:r>
            <a:rPr lang="en-US" sz="1400" dirty="0" smtClean="0"/>
            <a:t>Some </a:t>
          </a:r>
          <a:r>
            <a:rPr lang="en-US" sz="1400" smtClean="0"/>
            <a:t>text here</a:t>
          </a:r>
          <a:endParaRPr lang="en-US" sz="1400" dirty="0"/>
        </a:p>
      </dgm:t>
    </dgm:pt>
    <dgm:pt modelId="{963A52CB-C772-45F2-8A30-8ABA6B14D3CE}" type="parTrans" cxnId="{35013F34-57BC-4E3C-A003-07C0E49926DB}">
      <dgm:prSet/>
      <dgm:spPr/>
      <dgm:t>
        <a:bodyPr/>
        <a:lstStyle/>
        <a:p>
          <a:endParaRPr lang="en-US"/>
        </a:p>
      </dgm:t>
    </dgm:pt>
    <dgm:pt modelId="{88191C5E-55BA-42F2-B842-FC86CBBADC0F}" type="sibTrans" cxnId="{35013F34-57BC-4E3C-A003-07C0E49926DB}">
      <dgm:prSet/>
      <dgm:spPr/>
      <dgm:t>
        <a:bodyPr/>
        <a:lstStyle/>
        <a:p>
          <a:endParaRPr lang="en-US"/>
        </a:p>
      </dgm:t>
    </dgm:pt>
    <dgm:pt modelId="{015395BC-2A47-4F81-ACD7-ADA7F472A0EE}" type="pres">
      <dgm:prSet presAssocID="{B9C32B05-62EA-407A-B21C-2310C7945705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A1677EB-20FE-4F6F-BACF-372F63C5895F}" type="pres">
      <dgm:prSet presAssocID="{42D71409-67F9-455C-8C6D-716D284AAA6B}" presName="composite" presStyleCnt="0"/>
      <dgm:spPr/>
    </dgm:pt>
    <dgm:pt modelId="{E7BFA582-2CFB-426D-8824-A768D3490B09}" type="pres">
      <dgm:prSet presAssocID="{42D71409-67F9-455C-8C6D-716D284AAA6B}" presName="ParentAccent1" presStyleLbl="alignNode1" presStyleIdx="0" presStyleCnt="54"/>
      <dgm:spPr/>
    </dgm:pt>
    <dgm:pt modelId="{58358B45-E05F-4A6F-A85F-78E761F809EF}" type="pres">
      <dgm:prSet presAssocID="{42D71409-67F9-455C-8C6D-716D284AAA6B}" presName="ParentAccent2" presStyleLbl="alignNode1" presStyleIdx="1" presStyleCnt="54"/>
      <dgm:spPr/>
    </dgm:pt>
    <dgm:pt modelId="{18B63D34-5F15-4EEE-BBCC-F31F72AED474}" type="pres">
      <dgm:prSet presAssocID="{42D71409-67F9-455C-8C6D-716D284AAA6B}" presName="ParentAccent3" presStyleLbl="alignNode1" presStyleIdx="2" presStyleCnt="54"/>
      <dgm:spPr/>
    </dgm:pt>
    <dgm:pt modelId="{8ABE4A8D-5356-4F7D-82BD-001D6EE8B9B1}" type="pres">
      <dgm:prSet presAssocID="{42D71409-67F9-455C-8C6D-716D284AAA6B}" presName="ParentAccent4" presStyleLbl="alignNode1" presStyleIdx="3" presStyleCnt="54"/>
      <dgm:spPr/>
    </dgm:pt>
    <dgm:pt modelId="{84FEEA6E-7BF5-4A6E-A25C-4746C9833170}" type="pres">
      <dgm:prSet presAssocID="{42D71409-67F9-455C-8C6D-716D284AAA6B}" presName="ParentAccent5" presStyleLbl="alignNode1" presStyleIdx="4" presStyleCnt="54"/>
      <dgm:spPr/>
    </dgm:pt>
    <dgm:pt modelId="{71716303-0082-48BE-A064-1B237C7B6EA2}" type="pres">
      <dgm:prSet presAssocID="{42D71409-67F9-455C-8C6D-716D284AAA6B}" presName="ParentAccent6" presStyleLbl="alignNode1" presStyleIdx="5" presStyleCnt="54"/>
      <dgm:spPr/>
    </dgm:pt>
    <dgm:pt modelId="{50625E49-899F-4FB9-8C7D-8BF4FB835DA8}" type="pres">
      <dgm:prSet presAssocID="{42D71409-67F9-455C-8C6D-716D284AAA6B}" presName="ParentAccent7" presStyleLbl="alignNode1" presStyleIdx="6" presStyleCnt="54"/>
      <dgm:spPr/>
    </dgm:pt>
    <dgm:pt modelId="{3DC3D93B-C6D8-4BC9-9EAB-4B79A7E84229}" type="pres">
      <dgm:prSet presAssocID="{42D71409-67F9-455C-8C6D-716D284AAA6B}" presName="ParentAccent8" presStyleLbl="alignNode1" presStyleIdx="7" presStyleCnt="54"/>
      <dgm:spPr/>
    </dgm:pt>
    <dgm:pt modelId="{07194B3D-E22A-4FD4-8053-2383D4DEDADC}" type="pres">
      <dgm:prSet presAssocID="{42D71409-67F9-455C-8C6D-716D284AAA6B}" presName="ParentAccent9" presStyleLbl="alignNode1" presStyleIdx="8" presStyleCnt="54"/>
      <dgm:spPr/>
    </dgm:pt>
    <dgm:pt modelId="{215471E3-23DC-4DD7-B847-B160D56CC392}" type="pres">
      <dgm:prSet presAssocID="{42D71409-67F9-455C-8C6D-716D284AAA6B}" presName="ParentAccent10" presStyleLbl="alignNode1" presStyleIdx="9" presStyleCnt="54"/>
      <dgm:spPr/>
    </dgm:pt>
    <dgm:pt modelId="{ABFD29B9-6E56-4B39-B572-B9F39EF5DB1A}" type="pres">
      <dgm:prSet presAssocID="{42D71409-67F9-455C-8C6D-716D284AAA6B}" presName="Parent" presStyleLbl="alignNode1" presStyleIdx="10" presStyleCnt="54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9EFBFB-39BB-439C-804C-E305DE650A26}" type="pres">
      <dgm:prSet presAssocID="{8EA7219F-BDB2-48EB-9EEB-3133522D132E}" presName="Child1Accent1" presStyleLbl="alignNode1" presStyleIdx="11" presStyleCnt="54"/>
      <dgm:spPr/>
    </dgm:pt>
    <dgm:pt modelId="{77779A59-04A4-47AE-BF16-96BF6314F3D6}" type="pres">
      <dgm:prSet presAssocID="{8EA7219F-BDB2-48EB-9EEB-3133522D132E}" presName="Child1Accent2" presStyleLbl="alignNode1" presStyleIdx="12" presStyleCnt="54"/>
      <dgm:spPr/>
    </dgm:pt>
    <dgm:pt modelId="{0C461368-687E-46FA-A364-8257A0BC8C63}" type="pres">
      <dgm:prSet presAssocID="{8EA7219F-BDB2-48EB-9EEB-3133522D132E}" presName="Child1Accent3" presStyleLbl="alignNode1" presStyleIdx="13" presStyleCnt="54"/>
      <dgm:spPr/>
    </dgm:pt>
    <dgm:pt modelId="{7FE6B0EB-9B82-47C8-BBDE-5F55F5A5F786}" type="pres">
      <dgm:prSet presAssocID="{8EA7219F-BDB2-48EB-9EEB-3133522D132E}" presName="Child1Accent4" presStyleLbl="alignNode1" presStyleIdx="14" presStyleCnt="54"/>
      <dgm:spPr/>
    </dgm:pt>
    <dgm:pt modelId="{09DA8358-460B-476A-9DAD-83EB0D9989DE}" type="pres">
      <dgm:prSet presAssocID="{8EA7219F-BDB2-48EB-9EEB-3133522D132E}" presName="Child1Accent5" presStyleLbl="alignNode1" presStyleIdx="15" presStyleCnt="54"/>
      <dgm:spPr/>
    </dgm:pt>
    <dgm:pt modelId="{17FDBC8F-9864-401A-AB00-AF8C87A43BC2}" type="pres">
      <dgm:prSet presAssocID="{8EA7219F-BDB2-48EB-9EEB-3133522D132E}" presName="Child1Accent6" presStyleLbl="alignNode1" presStyleIdx="16" presStyleCnt="54"/>
      <dgm:spPr/>
    </dgm:pt>
    <dgm:pt modelId="{73FD0995-43F9-483D-8406-BAE381C8AAE0}" type="pres">
      <dgm:prSet presAssocID="{8EA7219F-BDB2-48EB-9EEB-3133522D132E}" presName="Child1Accent7" presStyleLbl="alignNode1" presStyleIdx="17" presStyleCnt="54"/>
      <dgm:spPr/>
    </dgm:pt>
    <dgm:pt modelId="{5918732D-9F12-495D-A18E-DE058AE937DB}" type="pres">
      <dgm:prSet presAssocID="{8EA7219F-BDB2-48EB-9EEB-3133522D132E}" presName="Child1Accent8" presStyleLbl="alignNode1" presStyleIdx="18" presStyleCnt="54"/>
      <dgm:spPr/>
    </dgm:pt>
    <dgm:pt modelId="{3639009E-7126-43FE-AB59-C9241BBAB999}" type="pres">
      <dgm:prSet presAssocID="{8EA7219F-BDB2-48EB-9EEB-3133522D132E}" presName="Child1Accent9" presStyleLbl="alignNode1" presStyleIdx="19" presStyleCnt="54"/>
      <dgm:spPr/>
    </dgm:pt>
    <dgm:pt modelId="{F9E46156-A73E-4927-9AC6-ED17867A7FC8}" type="pres">
      <dgm:prSet presAssocID="{8EA7219F-BDB2-48EB-9EEB-3133522D132E}" presName="Child1" presStyleLbl="revTx" presStyleIdx="0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FE6EDE-C0CF-4E1C-ABC6-FC9BDD425360}" type="pres">
      <dgm:prSet presAssocID="{3AF880A5-0F00-4315-A5DF-1FE656798601}" presName="Child2Accent1" presStyleLbl="alignNode1" presStyleIdx="20" presStyleCnt="54"/>
      <dgm:spPr/>
    </dgm:pt>
    <dgm:pt modelId="{4A778849-3D09-43E8-8E18-C9E7260ECA27}" type="pres">
      <dgm:prSet presAssocID="{3AF880A5-0F00-4315-A5DF-1FE656798601}" presName="Child2Accent2" presStyleLbl="alignNode1" presStyleIdx="21" presStyleCnt="54"/>
      <dgm:spPr/>
    </dgm:pt>
    <dgm:pt modelId="{847447E9-279E-4F00-B531-531DE560A893}" type="pres">
      <dgm:prSet presAssocID="{3AF880A5-0F00-4315-A5DF-1FE656798601}" presName="Child2Accent3" presStyleLbl="alignNode1" presStyleIdx="22" presStyleCnt="54"/>
      <dgm:spPr/>
    </dgm:pt>
    <dgm:pt modelId="{4DE66D1B-5967-4CA3-BB75-680C35271E5A}" type="pres">
      <dgm:prSet presAssocID="{3AF880A5-0F00-4315-A5DF-1FE656798601}" presName="Child2Accent4" presStyleLbl="alignNode1" presStyleIdx="23" presStyleCnt="54"/>
      <dgm:spPr/>
    </dgm:pt>
    <dgm:pt modelId="{8C021B13-B77F-42F5-B5B0-70491D3314D6}" type="pres">
      <dgm:prSet presAssocID="{3AF880A5-0F00-4315-A5DF-1FE656798601}" presName="Child2Accent5" presStyleLbl="alignNode1" presStyleIdx="24" presStyleCnt="54"/>
      <dgm:spPr/>
    </dgm:pt>
    <dgm:pt modelId="{043D28F6-7C24-4B67-AFA3-87294CA4DA42}" type="pres">
      <dgm:prSet presAssocID="{3AF880A5-0F00-4315-A5DF-1FE656798601}" presName="Child2Accent6" presStyleLbl="alignNode1" presStyleIdx="25" presStyleCnt="54"/>
      <dgm:spPr/>
    </dgm:pt>
    <dgm:pt modelId="{75A2FFFA-75E4-46A0-9AE4-5C1B32799D12}" type="pres">
      <dgm:prSet presAssocID="{3AF880A5-0F00-4315-A5DF-1FE656798601}" presName="Child2Accent7" presStyleLbl="alignNode1" presStyleIdx="26" presStyleCnt="54"/>
      <dgm:spPr/>
    </dgm:pt>
    <dgm:pt modelId="{C42C5FE5-A59F-4369-A8D3-EBB2B7EEF1D7}" type="pres">
      <dgm:prSet presAssocID="{3AF880A5-0F00-4315-A5DF-1FE656798601}" presName="Child2" presStyleLbl="revTx" presStyleIdx="1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FE8F5-863C-4C3A-8E5A-D6D91C14CDE1}" type="pres">
      <dgm:prSet presAssocID="{478B7D3C-9FB4-4BC6-90AC-49960560DECD}" presName="sibTrans" presStyleCnt="0"/>
      <dgm:spPr/>
    </dgm:pt>
    <dgm:pt modelId="{7BB4DAC6-4E86-402A-91E8-C4E7C4FB25C7}" type="pres">
      <dgm:prSet presAssocID="{F66099B6-DBBD-4AB0-82D2-877B80F846F7}" presName="composite" presStyleCnt="0"/>
      <dgm:spPr/>
    </dgm:pt>
    <dgm:pt modelId="{DFF6CB64-6F35-4BF2-AF18-038C07D3ACC5}" type="pres">
      <dgm:prSet presAssocID="{F66099B6-DBBD-4AB0-82D2-877B80F846F7}" presName="ParentAccent1" presStyleLbl="alignNode1" presStyleIdx="27" presStyleCnt="54"/>
      <dgm:spPr/>
    </dgm:pt>
    <dgm:pt modelId="{77A753ED-CDC7-46B6-8A92-79EBDF3C4EC4}" type="pres">
      <dgm:prSet presAssocID="{F66099B6-DBBD-4AB0-82D2-877B80F846F7}" presName="ParentAccent2" presStyleLbl="alignNode1" presStyleIdx="28" presStyleCnt="54"/>
      <dgm:spPr/>
    </dgm:pt>
    <dgm:pt modelId="{D3279682-C0F7-405D-88E5-CA08AF3AC912}" type="pres">
      <dgm:prSet presAssocID="{F66099B6-DBBD-4AB0-82D2-877B80F846F7}" presName="ParentAccent3" presStyleLbl="alignNode1" presStyleIdx="29" presStyleCnt="54"/>
      <dgm:spPr/>
    </dgm:pt>
    <dgm:pt modelId="{EC3F958E-1546-4F97-9969-57C8C8FEFE40}" type="pres">
      <dgm:prSet presAssocID="{F66099B6-DBBD-4AB0-82D2-877B80F846F7}" presName="ParentAccent4" presStyleLbl="alignNode1" presStyleIdx="30" presStyleCnt="54"/>
      <dgm:spPr/>
    </dgm:pt>
    <dgm:pt modelId="{B6FE87BA-0399-42FF-ADBC-B419DEAEE4D8}" type="pres">
      <dgm:prSet presAssocID="{F66099B6-DBBD-4AB0-82D2-877B80F846F7}" presName="ParentAccent5" presStyleLbl="alignNode1" presStyleIdx="31" presStyleCnt="54"/>
      <dgm:spPr/>
    </dgm:pt>
    <dgm:pt modelId="{251EBC42-D2AA-465D-B197-3665B3734C3E}" type="pres">
      <dgm:prSet presAssocID="{F66099B6-DBBD-4AB0-82D2-877B80F846F7}" presName="ParentAccent6" presStyleLbl="alignNode1" presStyleIdx="32" presStyleCnt="54"/>
      <dgm:spPr/>
    </dgm:pt>
    <dgm:pt modelId="{F1A31E81-3597-48FE-8809-B1F51775C75A}" type="pres">
      <dgm:prSet presAssocID="{F66099B6-DBBD-4AB0-82D2-877B80F846F7}" presName="ParentAccent7" presStyleLbl="alignNode1" presStyleIdx="33" presStyleCnt="54"/>
      <dgm:spPr/>
    </dgm:pt>
    <dgm:pt modelId="{39F29520-6DCD-4963-8CA2-C541BAFA39F0}" type="pres">
      <dgm:prSet presAssocID="{F66099B6-DBBD-4AB0-82D2-877B80F846F7}" presName="ParentAccent8" presStyleLbl="alignNode1" presStyleIdx="34" presStyleCnt="54"/>
      <dgm:spPr/>
    </dgm:pt>
    <dgm:pt modelId="{71BF1048-A49A-4660-ACD8-7B5AA460A1B0}" type="pres">
      <dgm:prSet presAssocID="{F66099B6-DBBD-4AB0-82D2-877B80F846F7}" presName="ParentAccent9" presStyleLbl="alignNode1" presStyleIdx="35" presStyleCnt="54"/>
      <dgm:spPr/>
    </dgm:pt>
    <dgm:pt modelId="{97B2F6C5-BAED-4588-AB7C-52B5E09E6FE3}" type="pres">
      <dgm:prSet presAssocID="{F66099B6-DBBD-4AB0-82D2-877B80F846F7}" presName="ParentAccent10" presStyleLbl="alignNode1" presStyleIdx="36" presStyleCnt="54"/>
      <dgm:spPr/>
    </dgm:pt>
    <dgm:pt modelId="{A0236095-5750-4EE4-9718-3440F3CA3E48}" type="pres">
      <dgm:prSet presAssocID="{F66099B6-DBBD-4AB0-82D2-877B80F846F7}" presName="Parent" presStyleLbl="alignNode1" presStyleIdx="37" presStyleCnt="54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034E1E-D1F0-49B1-9A77-E4738F3A343B}" type="pres">
      <dgm:prSet presAssocID="{6CF284C3-4A70-4432-8F33-E75A802B3330}" presName="Child1Accent1" presStyleLbl="alignNode1" presStyleIdx="38" presStyleCnt="54"/>
      <dgm:spPr/>
    </dgm:pt>
    <dgm:pt modelId="{C88037F6-DDC4-4EF7-AFE1-6616C28B908F}" type="pres">
      <dgm:prSet presAssocID="{6CF284C3-4A70-4432-8F33-E75A802B3330}" presName="Child1Accent2" presStyleLbl="alignNode1" presStyleIdx="39" presStyleCnt="54"/>
      <dgm:spPr/>
    </dgm:pt>
    <dgm:pt modelId="{BCAA0894-96C4-422D-A706-31F98F998A64}" type="pres">
      <dgm:prSet presAssocID="{6CF284C3-4A70-4432-8F33-E75A802B3330}" presName="Child1Accent3" presStyleLbl="alignNode1" presStyleIdx="40" presStyleCnt="54"/>
      <dgm:spPr/>
    </dgm:pt>
    <dgm:pt modelId="{4E9CEF5F-78A4-449F-AD1A-A31BE619C36A}" type="pres">
      <dgm:prSet presAssocID="{6CF284C3-4A70-4432-8F33-E75A802B3330}" presName="Child1Accent4" presStyleLbl="alignNode1" presStyleIdx="41" presStyleCnt="54"/>
      <dgm:spPr/>
    </dgm:pt>
    <dgm:pt modelId="{D2F3D380-B445-49D0-920A-92F9F58D995A}" type="pres">
      <dgm:prSet presAssocID="{6CF284C3-4A70-4432-8F33-E75A802B3330}" presName="Child1Accent5" presStyleLbl="alignNode1" presStyleIdx="42" presStyleCnt="54"/>
      <dgm:spPr/>
    </dgm:pt>
    <dgm:pt modelId="{33F316AF-E810-4CA4-B0D9-1D4B439DF084}" type="pres">
      <dgm:prSet presAssocID="{6CF284C3-4A70-4432-8F33-E75A802B3330}" presName="Child1Accent6" presStyleLbl="alignNode1" presStyleIdx="43" presStyleCnt="54"/>
      <dgm:spPr/>
    </dgm:pt>
    <dgm:pt modelId="{131F0E9F-BB03-4A7B-A8E9-75B614D93604}" type="pres">
      <dgm:prSet presAssocID="{6CF284C3-4A70-4432-8F33-E75A802B3330}" presName="Child1Accent7" presStyleLbl="alignNode1" presStyleIdx="44" presStyleCnt="54"/>
      <dgm:spPr/>
    </dgm:pt>
    <dgm:pt modelId="{F9F22A1C-DB06-4EFC-9A93-C61A79072E19}" type="pres">
      <dgm:prSet presAssocID="{6CF284C3-4A70-4432-8F33-E75A802B3330}" presName="Child1Accent8" presStyleLbl="alignNode1" presStyleIdx="45" presStyleCnt="54"/>
      <dgm:spPr/>
    </dgm:pt>
    <dgm:pt modelId="{A2E22D95-03DB-4575-8E3A-3D69F0C0AD7E}" type="pres">
      <dgm:prSet presAssocID="{6CF284C3-4A70-4432-8F33-E75A802B3330}" presName="Child1Accent9" presStyleLbl="alignNode1" presStyleIdx="46" presStyleCnt="54"/>
      <dgm:spPr/>
    </dgm:pt>
    <dgm:pt modelId="{6B14BB0B-CE4F-40E5-AD8E-11D3E64A8229}" type="pres">
      <dgm:prSet presAssocID="{6CF284C3-4A70-4432-8F33-E75A802B3330}" presName="Child1" presStyleLbl="revTx" presStyleIdx="2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A7BE5-5FBF-4A45-9D11-BBC05AC7BEEC}" type="pres">
      <dgm:prSet presAssocID="{BE788BF5-FE9F-4C7D-A1CD-9232D7860179}" presName="Child2Accent1" presStyleLbl="alignNode1" presStyleIdx="47" presStyleCnt="54"/>
      <dgm:spPr/>
    </dgm:pt>
    <dgm:pt modelId="{AFB0F0C6-A530-435B-9C1E-67CF185568BA}" type="pres">
      <dgm:prSet presAssocID="{BE788BF5-FE9F-4C7D-A1CD-9232D7860179}" presName="Child2Accent2" presStyleLbl="alignNode1" presStyleIdx="48" presStyleCnt="54"/>
      <dgm:spPr/>
    </dgm:pt>
    <dgm:pt modelId="{FC992711-49DD-417D-9857-C5DC2AB77E28}" type="pres">
      <dgm:prSet presAssocID="{BE788BF5-FE9F-4C7D-A1CD-9232D7860179}" presName="Child2Accent3" presStyleLbl="alignNode1" presStyleIdx="49" presStyleCnt="54"/>
      <dgm:spPr/>
    </dgm:pt>
    <dgm:pt modelId="{4E5B0E6A-DF81-4A0C-8506-7357326EF4B3}" type="pres">
      <dgm:prSet presAssocID="{BE788BF5-FE9F-4C7D-A1CD-9232D7860179}" presName="Child2Accent4" presStyleLbl="alignNode1" presStyleIdx="50" presStyleCnt="54"/>
      <dgm:spPr/>
    </dgm:pt>
    <dgm:pt modelId="{BF4CD6D4-3096-4B20-9B1B-FAB959DCC1A8}" type="pres">
      <dgm:prSet presAssocID="{BE788BF5-FE9F-4C7D-A1CD-9232D7860179}" presName="Child2Accent5" presStyleLbl="alignNode1" presStyleIdx="51" presStyleCnt="54"/>
      <dgm:spPr/>
    </dgm:pt>
    <dgm:pt modelId="{C66A3B66-A023-4604-B586-C22AF1722FB6}" type="pres">
      <dgm:prSet presAssocID="{BE788BF5-FE9F-4C7D-A1CD-9232D7860179}" presName="Child2Accent6" presStyleLbl="alignNode1" presStyleIdx="52" presStyleCnt="54"/>
      <dgm:spPr/>
    </dgm:pt>
    <dgm:pt modelId="{171941AB-3A63-4E73-B4BD-1CF4E273B52D}" type="pres">
      <dgm:prSet presAssocID="{BE788BF5-FE9F-4C7D-A1CD-9232D7860179}" presName="Child2Accent7" presStyleLbl="alignNode1" presStyleIdx="53" presStyleCnt="54"/>
      <dgm:spPr/>
    </dgm:pt>
    <dgm:pt modelId="{BFDEDD3E-3F8D-4DF4-BD58-5CFEC86DA761}" type="pres">
      <dgm:prSet presAssocID="{BE788BF5-FE9F-4C7D-A1CD-9232D7860179}" presName="Child2" presStyleLbl="revTx" presStyleIdx="3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FFDE8D-ECA9-4C43-94F4-B1D68D2B484D}" type="presOf" srcId="{42D71409-67F9-455C-8C6D-716D284AAA6B}" destId="{ABFD29B9-6E56-4B39-B572-B9F39EF5DB1A}" srcOrd="0" destOrd="0" presId="urn:microsoft.com/office/officeart/2011/layout/ConvergingText"/>
    <dgm:cxn modelId="{24F8CBE2-5003-4E69-A772-6B98F2B05181}" srcId="{42D71409-67F9-455C-8C6D-716D284AAA6B}" destId="{3AF880A5-0F00-4315-A5DF-1FE656798601}" srcOrd="1" destOrd="0" parTransId="{A13BB1F9-5857-4B43-8BF5-6589AA2CB759}" sibTransId="{C198C41D-2640-4669-83ED-E0CD35701C8E}"/>
    <dgm:cxn modelId="{74063AC7-9C8C-4987-A3F2-072845AD44D7}" type="presOf" srcId="{BE788BF5-FE9F-4C7D-A1CD-9232D7860179}" destId="{BFDEDD3E-3F8D-4DF4-BD58-5CFEC86DA761}" srcOrd="0" destOrd="0" presId="urn:microsoft.com/office/officeart/2011/layout/ConvergingText"/>
    <dgm:cxn modelId="{29E905ED-E29B-4D9C-901C-76D68E93EFF6}" type="presOf" srcId="{6CF284C3-4A70-4432-8F33-E75A802B3330}" destId="{6B14BB0B-CE4F-40E5-AD8E-11D3E64A8229}" srcOrd="0" destOrd="0" presId="urn:microsoft.com/office/officeart/2011/layout/ConvergingText"/>
    <dgm:cxn modelId="{2DC24386-BC50-4BAB-8571-16CB10C2603C}" srcId="{F66099B6-DBBD-4AB0-82D2-877B80F846F7}" destId="{6CF284C3-4A70-4432-8F33-E75A802B3330}" srcOrd="0" destOrd="0" parTransId="{044831E6-2FC9-4DDA-81FB-5FA418568D07}" sibTransId="{CD50B82D-84BB-4747-B282-ABB339EBA294}"/>
    <dgm:cxn modelId="{B4F3EA32-CE64-4A92-9BAE-BC57E5392B05}" srcId="{B9C32B05-62EA-407A-B21C-2310C7945705}" destId="{F66099B6-DBBD-4AB0-82D2-877B80F846F7}" srcOrd="1" destOrd="0" parTransId="{B09C8BFB-F41C-4AC4-AB94-F216E3081C2D}" sibTransId="{BC531B32-9B0E-482E-BF91-65C61F17168D}"/>
    <dgm:cxn modelId="{2AA9C11F-1F1D-428E-801A-47EAA766C99D}" srcId="{B9C32B05-62EA-407A-B21C-2310C7945705}" destId="{42D71409-67F9-455C-8C6D-716D284AAA6B}" srcOrd="0" destOrd="0" parTransId="{51680ED1-AF6E-4B28-AE94-92B0EFB0DF7D}" sibTransId="{478B7D3C-9FB4-4BC6-90AC-49960560DECD}"/>
    <dgm:cxn modelId="{254BDFF3-AC94-47C8-A779-8D59DBADF4B0}" type="presOf" srcId="{F66099B6-DBBD-4AB0-82D2-877B80F846F7}" destId="{A0236095-5750-4EE4-9718-3440F3CA3E48}" srcOrd="0" destOrd="0" presId="urn:microsoft.com/office/officeart/2011/layout/ConvergingText"/>
    <dgm:cxn modelId="{35013F34-57BC-4E3C-A003-07C0E49926DB}" srcId="{F66099B6-DBBD-4AB0-82D2-877B80F846F7}" destId="{BE788BF5-FE9F-4C7D-A1CD-9232D7860179}" srcOrd="1" destOrd="0" parTransId="{963A52CB-C772-45F2-8A30-8ABA6B14D3CE}" sibTransId="{88191C5E-55BA-42F2-B842-FC86CBBADC0F}"/>
    <dgm:cxn modelId="{74DC6B00-8A24-4EE1-807B-D2415BDDAA00}" type="presOf" srcId="{3AF880A5-0F00-4315-A5DF-1FE656798601}" destId="{C42C5FE5-A59F-4369-A8D3-EBB2B7EEF1D7}" srcOrd="0" destOrd="0" presId="urn:microsoft.com/office/officeart/2011/layout/ConvergingText"/>
    <dgm:cxn modelId="{CDFEAF17-C4BC-4AE3-88DB-DF5960B2EC63}" type="presOf" srcId="{8EA7219F-BDB2-48EB-9EEB-3133522D132E}" destId="{F9E46156-A73E-4927-9AC6-ED17867A7FC8}" srcOrd="0" destOrd="0" presId="urn:microsoft.com/office/officeart/2011/layout/ConvergingText"/>
    <dgm:cxn modelId="{F19B001A-8D24-4CA0-A98F-CB4DDE9D2720}" type="presOf" srcId="{B9C32B05-62EA-407A-B21C-2310C7945705}" destId="{015395BC-2A47-4F81-ACD7-ADA7F472A0EE}" srcOrd="0" destOrd="0" presId="urn:microsoft.com/office/officeart/2011/layout/ConvergingText"/>
    <dgm:cxn modelId="{58AD7EEF-D408-406B-87EE-4691D4C30668}" srcId="{42D71409-67F9-455C-8C6D-716D284AAA6B}" destId="{8EA7219F-BDB2-48EB-9EEB-3133522D132E}" srcOrd="0" destOrd="0" parTransId="{3EE8403A-CB7C-4815-85BD-AEBCAEB71B37}" sibTransId="{C94B7947-85DC-4B21-BB99-DF8438356F98}"/>
    <dgm:cxn modelId="{B0F64BEE-BE8C-4464-A4D0-092FF53F36C9}" type="presParOf" srcId="{015395BC-2A47-4F81-ACD7-ADA7F472A0EE}" destId="{7A1677EB-20FE-4F6F-BACF-372F63C5895F}" srcOrd="0" destOrd="0" presId="urn:microsoft.com/office/officeart/2011/layout/ConvergingText"/>
    <dgm:cxn modelId="{4E8D9814-7569-4BC9-AB8E-F6FB717B1B12}" type="presParOf" srcId="{7A1677EB-20FE-4F6F-BACF-372F63C5895F}" destId="{E7BFA582-2CFB-426D-8824-A768D3490B09}" srcOrd="0" destOrd="0" presId="urn:microsoft.com/office/officeart/2011/layout/ConvergingText"/>
    <dgm:cxn modelId="{3D87443A-B57B-4AE2-B252-3A4B8DABFD46}" type="presParOf" srcId="{7A1677EB-20FE-4F6F-BACF-372F63C5895F}" destId="{58358B45-E05F-4A6F-A85F-78E761F809EF}" srcOrd="1" destOrd="0" presId="urn:microsoft.com/office/officeart/2011/layout/ConvergingText"/>
    <dgm:cxn modelId="{4C815611-ABCD-48AB-9AE4-29329DABD1BC}" type="presParOf" srcId="{7A1677EB-20FE-4F6F-BACF-372F63C5895F}" destId="{18B63D34-5F15-4EEE-BBCC-F31F72AED474}" srcOrd="2" destOrd="0" presId="urn:microsoft.com/office/officeart/2011/layout/ConvergingText"/>
    <dgm:cxn modelId="{A39358D9-409C-49FE-A269-9DFC499CC32A}" type="presParOf" srcId="{7A1677EB-20FE-4F6F-BACF-372F63C5895F}" destId="{8ABE4A8D-5356-4F7D-82BD-001D6EE8B9B1}" srcOrd="3" destOrd="0" presId="urn:microsoft.com/office/officeart/2011/layout/ConvergingText"/>
    <dgm:cxn modelId="{5B2B6F6A-CAB9-4900-871E-96774753EA0C}" type="presParOf" srcId="{7A1677EB-20FE-4F6F-BACF-372F63C5895F}" destId="{84FEEA6E-7BF5-4A6E-A25C-4746C9833170}" srcOrd="4" destOrd="0" presId="urn:microsoft.com/office/officeart/2011/layout/ConvergingText"/>
    <dgm:cxn modelId="{262C388D-9235-4C50-9792-10CF1A1D4148}" type="presParOf" srcId="{7A1677EB-20FE-4F6F-BACF-372F63C5895F}" destId="{71716303-0082-48BE-A064-1B237C7B6EA2}" srcOrd="5" destOrd="0" presId="urn:microsoft.com/office/officeart/2011/layout/ConvergingText"/>
    <dgm:cxn modelId="{7801B0A6-F8C2-4735-8B53-F758E618DF29}" type="presParOf" srcId="{7A1677EB-20FE-4F6F-BACF-372F63C5895F}" destId="{50625E49-899F-4FB9-8C7D-8BF4FB835DA8}" srcOrd="6" destOrd="0" presId="urn:microsoft.com/office/officeart/2011/layout/ConvergingText"/>
    <dgm:cxn modelId="{5B5FB4D2-A271-46B7-95C4-2A9166AD8AA7}" type="presParOf" srcId="{7A1677EB-20FE-4F6F-BACF-372F63C5895F}" destId="{3DC3D93B-C6D8-4BC9-9EAB-4B79A7E84229}" srcOrd="7" destOrd="0" presId="urn:microsoft.com/office/officeart/2011/layout/ConvergingText"/>
    <dgm:cxn modelId="{ECAA5179-4559-4068-B13B-7D64976B49E9}" type="presParOf" srcId="{7A1677EB-20FE-4F6F-BACF-372F63C5895F}" destId="{07194B3D-E22A-4FD4-8053-2383D4DEDADC}" srcOrd="8" destOrd="0" presId="urn:microsoft.com/office/officeart/2011/layout/ConvergingText"/>
    <dgm:cxn modelId="{9A8CD119-0DED-43D7-826B-5D22FD497DE9}" type="presParOf" srcId="{7A1677EB-20FE-4F6F-BACF-372F63C5895F}" destId="{215471E3-23DC-4DD7-B847-B160D56CC392}" srcOrd="9" destOrd="0" presId="urn:microsoft.com/office/officeart/2011/layout/ConvergingText"/>
    <dgm:cxn modelId="{61315D51-54C0-4E55-B9CA-DACADDCC78BF}" type="presParOf" srcId="{7A1677EB-20FE-4F6F-BACF-372F63C5895F}" destId="{ABFD29B9-6E56-4B39-B572-B9F39EF5DB1A}" srcOrd="10" destOrd="0" presId="urn:microsoft.com/office/officeart/2011/layout/ConvergingText"/>
    <dgm:cxn modelId="{93487838-C59C-48C6-B99B-E0C9C59C9805}" type="presParOf" srcId="{7A1677EB-20FE-4F6F-BACF-372F63C5895F}" destId="{279EFBFB-39BB-439C-804C-E305DE650A26}" srcOrd="11" destOrd="0" presId="urn:microsoft.com/office/officeart/2011/layout/ConvergingText"/>
    <dgm:cxn modelId="{A1AD396D-625D-41F1-9C61-86A65F99F218}" type="presParOf" srcId="{7A1677EB-20FE-4F6F-BACF-372F63C5895F}" destId="{77779A59-04A4-47AE-BF16-96BF6314F3D6}" srcOrd="12" destOrd="0" presId="urn:microsoft.com/office/officeart/2011/layout/ConvergingText"/>
    <dgm:cxn modelId="{3EC7D6A2-3D97-4DB7-89B9-455AA6B6777D}" type="presParOf" srcId="{7A1677EB-20FE-4F6F-BACF-372F63C5895F}" destId="{0C461368-687E-46FA-A364-8257A0BC8C63}" srcOrd="13" destOrd="0" presId="urn:microsoft.com/office/officeart/2011/layout/ConvergingText"/>
    <dgm:cxn modelId="{6BDF5170-2B4F-4E0E-9F9C-B0DFA9A4A030}" type="presParOf" srcId="{7A1677EB-20FE-4F6F-BACF-372F63C5895F}" destId="{7FE6B0EB-9B82-47C8-BBDE-5F55F5A5F786}" srcOrd="14" destOrd="0" presId="urn:microsoft.com/office/officeart/2011/layout/ConvergingText"/>
    <dgm:cxn modelId="{C29DB861-6F20-4F01-B949-35D293BF3069}" type="presParOf" srcId="{7A1677EB-20FE-4F6F-BACF-372F63C5895F}" destId="{09DA8358-460B-476A-9DAD-83EB0D9989DE}" srcOrd="15" destOrd="0" presId="urn:microsoft.com/office/officeart/2011/layout/ConvergingText"/>
    <dgm:cxn modelId="{9F3219D4-3AEB-4687-93CC-D020D675C3C2}" type="presParOf" srcId="{7A1677EB-20FE-4F6F-BACF-372F63C5895F}" destId="{17FDBC8F-9864-401A-AB00-AF8C87A43BC2}" srcOrd="16" destOrd="0" presId="urn:microsoft.com/office/officeart/2011/layout/ConvergingText"/>
    <dgm:cxn modelId="{CDB8268C-6B6D-41BA-BA58-87275D51BD6D}" type="presParOf" srcId="{7A1677EB-20FE-4F6F-BACF-372F63C5895F}" destId="{73FD0995-43F9-483D-8406-BAE381C8AAE0}" srcOrd="17" destOrd="0" presId="urn:microsoft.com/office/officeart/2011/layout/ConvergingText"/>
    <dgm:cxn modelId="{D61DBFDA-95F6-47FA-AF57-A23DCA58146C}" type="presParOf" srcId="{7A1677EB-20FE-4F6F-BACF-372F63C5895F}" destId="{5918732D-9F12-495D-A18E-DE058AE937DB}" srcOrd="18" destOrd="0" presId="urn:microsoft.com/office/officeart/2011/layout/ConvergingText"/>
    <dgm:cxn modelId="{845CE6DE-9F7E-49F2-ACB9-21D1205142C5}" type="presParOf" srcId="{7A1677EB-20FE-4F6F-BACF-372F63C5895F}" destId="{3639009E-7126-43FE-AB59-C9241BBAB999}" srcOrd="19" destOrd="0" presId="urn:microsoft.com/office/officeart/2011/layout/ConvergingText"/>
    <dgm:cxn modelId="{F0A474A5-8C30-4A53-BAF6-6BB01E9087CB}" type="presParOf" srcId="{7A1677EB-20FE-4F6F-BACF-372F63C5895F}" destId="{F9E46156-A73E-4927-9AC6-ED17867A7FC8}" srcOrd="20" destOrd="0" presId="urn:microsoft.com/office/officeart/2011/layout/ConvergingText"/>
    <dgm:cxn modelId="{AFCE6321-7810-41CC-8748-9A32CD4AED33}" type="presParOf" srcId="{7A1677EB-20FE-4F6F-BACF-372F63C5895F}" destId="{13FE6EDE-C0CF-4E1C-ABC6-FC9BDD425360}" srcOrd="21" destOrd="0" presId="urn:microsoft.com/office/officeart/2011/layout/ConvergingText"/>
    <dgm:cxn modelId="{293D0E08-C72C-4E50-976A-2BE539F5DB0F}" type="presParOf" srcId="{7A1677EB-20FE-4F6F-BACF-372F63C5895F}" destId="{4A778849-3D09-43E8-8E18-C9E7260ECA27}" srcOrd="22" destOrd="0" presId="urn:microsoft.com/office/officeart/2011/layout/ConvergingText"/>
    <dgm:cxn modelId="{24071B7E-1C6C-4774-8C54-9E35C559D81F}" type="presParOf" srcId="{7A1677EB-20FE-4F6F-BACF-372F63C5895F}" destId="{847447E9-279E-4F00-B531-531DE560A893}" srcOrd="23" destOrd="0" presId="urn:microsoft.com/office/officeart/2011/layout/ConvergingText"/>
    <dgm:cxn modelId="{186E1AF4-F5E1-41D4-B676-3626B09E5020}" type="presParOf" srcId="{7A1677EB-20FE-4F6F-BACF-372F63C5895F}" destId="{4DE66D1B-5967-4CA3-BB75-680C35271E5A}" srcOrd="24" destOrd="0" presId="urn:microsoft.com/office/officeart/2011/layout/ConvergingText"/>
    <dgm:cxn modelId="{CA8E4EA1-3B8D-4619-B9D1-DB0F0A23CFBA}" type="presParOf" srcId="{7A1677EB-20FE-4F6F-BACF-372F63C5895F}" destId="{8C021B13-B77F-42F5-B5B0-70491D3314D6}" srcOrd="25" destOrd="0" presId="urn:microsoft.com/office/officeart/2011/layout/ConvergingText"/>
    <dgm:cxn modelId="{922961BB-C332-43CF-BEFD-7A650F5CC479}" type="presParOf" srcId="{7A1677EB-20FE-4F6F-BACF-372F63C5895F}" destId="{043D28F6-7C24-4B67-AFA3-87294CA4DA42}" srcOrd="26" destOrd="0" presId="urn:microsoft.com/office/officeart/2011/layout/ConvergingText"/>
    <dgm:cxn modelId="{446C0260-F5F7-4D4A-AFAD-247E798F4883}" type="presParOf" srcId="{7A1677EB-20FE-4F6F-BACF-372F63C5895F}" destId="{75A2FFFA-75E4-46A0-9AE4-5C1B32799D12}" srcOrd="27" destOrd="0" presId="urn:microsoft.com/office/officeart/2011/layout/ConvergingText"/>
    <dgm:cxn modelId="{9FC53947-FF8A-42A4-895B-C444B970ADB4}" type="presParOf" srcId="{7A1677EB-20FE-4F6F-BACF-372F63C5895F}" destId="{C42C5FE5-A59F-4369-A8D3-EBB2B7EEF1D7}" srcOrd="28" destOrd="0" presId="urn:microsoft.com/office/officeart/2011/layout/ConvergingText"/>
    <dgm:cxn modelId="{E916E5B0-997B-4C41-AF5F-E39638B51F56}" type="presParOf" srcId="{015395BC-2A47-4F81-ACD7-ADA7F472A0EE}" destId="{716FE8F5-863C-4C3A-8E5A-D6D91C14CDE1}" srcOrd="1" destOrd="0" presId="urn:microsoft.com/office/officeart/2011/layout/ConvergingText"/>
    <dgm:cxn modelId="{253AC6FC-7D24-4B5D-BC23-7BC00CE69C66}" type="presParOf" srcId="{015395BC-2A47-4F81-ACD7-ADA7F472A0EE}" destId="{7BB4DAC6-4E86-402A-91E8-C4E7C4FB25C7}" srcOrd="2" destOrd="0" presId="urn:microsoft.com/office/officeart/2011/layout/ConvergingText"/>
    <dgm:cxn modelId="{EA1BA5C1-349D-4FAE-B928-EB43AD3BEA93}" type="presParOf" srcId="{7BB4DAC6-4E86-402A-91E8-C4E7C4FB25C7}" destId="{DFF6CB64-6F35-4BF2-AF18-038C07D3ACC5}" srcOrd="0" destOrd="0" presId="urn:microsoft.com/office/officeart/2011/layout/ConvergingText"/>
    <dgm:cxn modelId="{493C2EBF-BE99-468F-94B5-336469EE19F2}" type="presParOf" srcId="{7BB4DAC6-4E86-402A-91E8-C4E7C4FB25C7}" destId="{77A753ED-CDC7-46B6-8A92-79EBDF3C4EC4}" srcOrd="1" destOrd="0" presId="urn:microsoft.com/office/officeart/2011/layout/ConvergingText"/>
    <dgm:cxn modelId="{964AD356-4618-4C91-A5CC-4D99EAA40420}" type="presParOf" srcId="{7BB4DAC6-4E86-402A-91E8-C4E7C4FB25C7}" destId="{D3279682-C0F7-405D-88E5-CA08AF3AC912}" srcOrd="2" destOrd="0" presId="urn:microsoft.com/office/officeart/2011/layout/ConvergingText"/>
    <dgm:cxn modelId="{2E2A3FA1-C152-4645-8263-A48F0F4A2382}" type="presParOf" srcId="{7BB4DAC6-4E86-402A-91E8-C4E7C4FB25C7}" destId="{EC3F958E-1546-4F97-9969-57C8C8FEFE40}" srcOrd="3" destOrd="0" presId="urn:microsoft.com/office/officeart/2011/layout/ConvergingText"/>
    <dgm:cxn modelId="{DC0724C9-A6C3-4837-8326-B8CDE1B71F7B}" type="presParOf" srcId="{7BB4DAC6-4E86-402A-91E8-C4E7C4FB25C7}" destId="{B6FE87BA-0399-42FF-ADBC-B419DEAEE4D8}" srcOrd="4" destOrd="0" presId="urn:microsoft.com/office/officeart/2011/layout/ConvergingText"/>
    <dgm:cxn modelId="{D95BE409-DDC1-492B-8BB4-DBB5A04A30F8}" type="presParOf" srcId="{7BB4DAC6-4E86-402A-91E8-C4E7C4FB25C7}" destId="{251EBC42-D2AA-465D-B197-3665B3734C3E}" srcOrd="5" destOrd="0" presId="urn:microsoft.com/office/officeart/2011/layout/ConvergingText"/>
    <dgm:cxn modelId="{8C31D0E5-4D73-40A0-8D38-3DB68CAA17CA}" type="presParOf" srcId="{7BB4DAC6-4E86-402A-91E8-C4E7C4FB25C7}" destId="{F1A31E81-3597-48FE-8809-B1F51775C75A}" srcOrd="6" destOrd="0" presId="urn:microsoft.com/office/officeart/2011/layout/ConvergingText"/>
    <dgm:cxn modelId="{AD94C0B6-37EA-4CA9-964D-2A18F9A1A424}" type="presParOf" srcId="{7BB4DAC6-4E86-402A-91E8-C4E7C4FB25C7}" destId="{39F29520-6DCD-4963-8CA2-C541BAFA39F0}" srcOrd="7" destOrd="0" presId="urn:microsoft.com/office/officeart/2011/layout/ConvergingText"/>
    <dgm:cxn modelId="{43F5D896-EBA0-4666-8087-D8FBF36D4C7A}" type="presParOf" srcId="{7BB4DAC6-4E86-402A-91E8-C4E7C4FB25C7}" destId="{71BF1048-A49A-4660-ACD8-7B5AA460A1B0}" srcOrd="8" destOrd="0" presId="urn:microsoft.com/office/officeart/2011/layout/ConvergingText"/>
    <dgm:cxn modelId="{3F849C91-1701-4A8C-B0B8-2FF0DA98B152}" type="presParOf" srcId="{7BB4DAC6-4E86-402A-91E8-C4E7C4FB25C7}" destId="{97B2F6C5-BAED-4588-AB7C-52B5E09E6FE3}" srcOrd="9" destOrd="0" presId="urn:microsoft.com/office/officeart/2011/layout/ConvergingText"/>
    <dgm:cxn modelId="{520BD4CC-479E-4590-8492-BC8950F74283}" type="presParOf" srcId="{7BB4DAC6-4E86-402A-91E8-C4E7C4FB25C7}" destId="{A0236095-5750-4EE4-9718-3440F3CA3E48}" srcOrd="10" destOrd="0" presId="urn:microsoft.com/office/officeart/2011/layout/ConvergingText"/>
    <dgm:cxn modelId="{691C69CC-94EE-485C-B6D3-59A1E7628723}" type="presParOf" srcId="{7BB4DAC6-4E86-402A-91E8-C4E7C4FB25C7}" destId="{1C034E1E-D1F0-49B1-9A77-E4738F3A343B}" srcOrd="11" destOrd="0" presId="urn:microsoft.com/office/officeart/2011/layout/ConvergingText"/>
    <dgm:cxn modelId="{11E3898C-C261-43F5-98D0-A32E9ADAD878}" type="presParOf" srcId="{7BB4DAC6-4E86-402A-91E8-C4E7C4FB25C7}" destId="{C88037F6-DDC4-4EF7-AFE1-6616C28B908F}" srcOrd="12" destOrd="0" presId="urn:microsoft.com/office/officeart/2011/layout/ConvergingText"/>
    <dgm:cxn modelId="{8E0E5046-9102-43F9-8306-90E0D1F66233}" type="presParOf" srcId="{7BB4DAC6-4E86-402A-91E8-C4E7C4FB25C7}" destId="{BCAA0894-96C4-422D-A706-31F98F998A64}" srcOrd="13" destOrd="0" presId="urn:microsoft.com/office/officeart/2011/layout/ConvergingText"/>
    <dgm:cxn modelId="{E54A8A8F-E003-4487-9699-A888887D61F3}" type="presParOf" srcId="{7BB4DAC6-4E86-402A-91E8-C4E7C4FB25C7}" destId="{4E9CEF5F-78A4-449F-AD1A-A31BE619C36A}" srcOrd="14" destOrd="0" presId="urn:microsoft.com/office/officeart/2011/layout/ConvergingText"/>
    <dgm:cxn modelId="{B7C86B0B-D03B-49DF-8786-FE823CA47D6A}" type="presParOf" srcId="{7BB4DAC6-4E86-402A-91E8-C4E7C4FB25C7}" destId="{D2F3D380-B445-49D0-920A-92F9F58D995A}" srcOrd="15" destOrd="0" presId="urn:microsoft.com/office/officeart/2011/layout/ConvergingText"/>
    <dgm:cxn modelId="{DC1B7815-49BC-42CC-BEB0-D0DEAE02101B}" type="presParOf" srcId="{7BB4DAC6-4E86-402A-91E8-C4E7C4FB25C7}" destId="{33F316AF-E810-4CA4-B0D9-1D4B439DF084}" srcOrd="16" destOrd="0" presId="urn:microsoft.com/office/officeart/2011/layout/ConvergingText"/>
    <dgm:cxn modelId="{D20AA555-8CBE-43CD-B0CB-0610299CFE7F}" type="presParOf" srcId="{7BB4DAC6-4E86-402A-91E8-C4E7C4FB25C7}" destId="{131F0E9F-BB03-4A7B-A8E9-75B614D93604}" srcOrd="17" destOrd="0" presId="urn:microsoft.com/office/officeart/2011/layout/ConvergingText"/>
    <dgm:cxn modelId="{85363D3B-93E0-44FE-8C5B-07863E17826C}" type="presParOf" srcId="{7BB4DAC6-4E86-402A-91E8-C4E7C4FB25C7}" destId="{F9F22A1C-DB06-4EFC-9A93-C61A79072E19}" srcOrd="18" destOrd="0" presId="urn:microsoft.com/office/officeart/2011/layout/ConvergingText"/>
    <dgm:cxn modelId="{AA01C809-DFF7-4968-95D7-D83B12897DDF}" type="presParOf" srcId="{7BB4DAC6-4E86-402A-91E8-C4E7C4FB25C7}" destId="{A2E22D95-03DB-4575-8E3A-3D69F0C0AD7E}" srcOrd="19" destOrd="0" presId="urn:microsoft.com/office/officeart/2011/layout/ConvergingText"/>
    <dgm:cxn modelId="{92304814-D61B-4E93-852F-E00B96E53DF5}" type="presParOf" srcId="{7BB4DAC6-4E86-402A-91E8-C4E7C4FB25C7}" destId="{6B14BB0B-CE4F-40E5-AD8E-11D3E64A8229}" srcOrd="20" destOrd="0" presId="urn:microsoft.com/office/officeart/2011/layout/ConvergingText"/>
    <dgm:cxn modelId="{DFD101D4-664D-4F60-ABC1-CE44043A6031}" type="presParOf" srcId="{7BB4DAC6-4E86-402A-91E8-C4E7C4FB25C7}" destId="{563A7BE5-5FBF-4A45-9D11-BBC05AC7BEEC}" srcOrd="21" destOrd="0" presId="urn:microsoft.com/office/officeart/2011/layout/ConvergingText"/>
    <dgm:cxn modelId="{B4BFE58A-1F7D-4978-B0A1-D01992B9AAAA}" type="presParOf" srcId="{7BB4DAC6-4E86-402A-91E8-C4E7C4FB25C7}" destId="{AFB0F0C6-A530-435B-9C1E-67CF185568BA}" srcOrd="22" destOrd="0" presId="urn:microsoft.com/office/officeart/2011/layout/ConvergingText"/>
    <dgm:cxn modelId="{47FBF747-E5C2-49BA-A1C6-2511F775E973}" type="presParOf" srcId="{7BB4DAC6-4E86-402A-91E8-C4E7C4FB25C7}" destId="{FC992711-49DD-417D-9857-C5DC2AB77E28}" srcOrd="23" destOrd="0" presId="urn:microsoft.com/office/officeart/2011/layout/ConvergingText"/>
    <dgm:cxn modelId="{76DF5226-39E5-470E-AADA-019DF970A6D6}" type="presParOf" srcId="{7BB4DAC6-4E86-402A-91E8-C4E7C4FB25C7}" destId="{4E5B0E6A-DF81-4A0C-8506-7357326EF4B3}" srcOrd="24" destOrd="0" presId="urn:microsoft.com/office/officeart/2011/layout/ConvergingText"/>
    <dgm:cxn modelId="{64E12383-9F98-43AC-96D4-A1619F924566}" type="presParOf" srcId="{7BB4DAC6-4E86-402A-91E8-C4E7C4FB25C7}" destId="{BF4CD6D4-3096-4B20-9B1B-FAB959DCC1A8}" srcOrd="25" destOrd="0" presId="urn:microsoft.com/office/officeart/2011/layout/ConvergingText"/>
    <dgm:cxn modelId="{3DB81816-435A-42A4-9028-32C0AA041222}" type="presParOf" srcId="{7BB4DAC6-4E86-402A-91E8-C4E7C4FB25C7}" destId="{C66A3B66-A023-4604-B586-C22AF1722FB6}" srcOrd="26" destOrd="0" presId="urn:microsoft.com/office/officeart/2011/layout/ConvergingText"/>
    <dgm:cxn modelId="{16F4F206-4ED6-428A-A3F7-BCF698E55FC5}" type="presParOf" srcId="{7BB4DAC6-4E86-402A-91E8-C4E7C4FB25C7}" destId="{171941AB-3A63-4E73-B4BD-1CF4E273B52D}" srcOrd="27" destOrd="0" presId="urn:microsoft.com/office/officeart/2011/layout/ConvergingText"/>
    <dgm:cxn modelId="{BCCD0E3B-9F52-4D69-98C3-8E02029148B5}" type="presParOf" srcId="{7BB4DAC6-4E86-402A-91E8-C4E7C4FB25C7}" destId="{BFDEDD3E-3F8D-4DF4-BD58-5CFEC86DA761}" srcOrd="28" destOrd="0" presId="urn:microsoft.com/office/officeart/2011/layout/ConvergingTex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C32B05-62EA-407A-B21C-2310C7945705}" type="doc">
      <dgm:prSet loTypeId="urn:microsoft.com/office/officeart/2008/layout/CircleAccentTimeline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D71409-67F9-455C-8C6D-716D284AAA6B}">
      <dgm:prSet phldrT="[Text]"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51680ED1-AF6E-4B28-AE94-92B0EFB0DF7D}" type="parTrans" cxnId="{2AA9C11F-1F1D-428E-801A-47EAA766C99D}">
      <dgm:prSet/>
      <dgm:spPr/>
      <dgm:t>
        <a:bodyPr/>
        <a:lstStyle/>
        <a:p>
          <a:endParaRPr lang="en-US"/>
        </a:p>
      </dgm:t>
    </dgm:pt>
    <dgm:pt modelId="{478B7D3C-9FB4-4BC6-90AC-49960560DECD}" type="sibTrans" cxnId="{2AA9C11F-1F1D-428E-801A-47EAA766C99D}">
      <dgm:prSet/>
      <dgm:spPr/>
      <dgm:t>
        <a:bodyPr/>
        <a:lstStyle/>
        <a:p>
          <a:endParaRPr lang="en-US"/>
        </a:p>
      </dgm:t>
    </dgm:pt>
    <dgm:pt modelId="{F66099B6-DBBD-4AB0-82D2-877B80F846F7}">
      <dgm:prSet phldrT="[Text]"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B09C8BFB-F41C-4AC4-AB94-F216E3081C2D}" type="parTrans" cxnId="{B4F3EA32-CE64-4A92-9BAE-BC57E5392B05}">
      <dgm:prSet/>
      <dgm:spPr/>
      <dgm:t>
        <a:bodyPr/>
        <a:lstStyle/>
        <a:p>
          <a:endParaRPr lang="en-US"/>
        </a:p>
      </dgm:t>
    </dgm:pt>
    <dgm:pt modelId="{BC531B32-9B0E-482E-BF91-65C61F17168D}" type="sibTrans" cxnId="{B4F3EA32-CE64-4A92-9BAE-BC57E5392B05}">
      <dgm:prSet/>
      <dgm:spPr/>
      <dgm:t>
        <a:bodyPr/>
        <a:lstStyle/>
        <a:p>
          <a:endParaRPr lang="en-US"/>
        </a:p>
      </dgm:t>
    </dgm:pt>
    <dgm:pt modelId="{EE62A4F6-4AC4-435B-990E-81A71CE8CAC7}">
      <dgm:prSet phldrT="[Text]"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F287B947-7343-4FA2-B288-B23A59FFAE31}" type="parTrans" cxnId="{3A2CECA6-0C5B-46BB-B7C6-7D37E9D210BD}">
      <dgm:prSet/>
      <dgm:spPr/>
      <dgm:t>
        <a:bodyPr/>
        <a:lstStyle/>
        <a:p>
          <a:endParaRPr lang="en-US"/>
        </a:p>
      </dgm:t>
    </dgm:pt>
    <dgm:pt modelId="{389F9A93-0231-4877-8C41-5D5B8DD7AAC0}" type="sibTrans" cxnId="{3A2CECA6-0C5B-46BB-B7C6-7D37E9D210BD}">
      <dgm:prSet/>
      <dgm:spPr/>
      <dgm:t>
        <a:bodyPr/>
        <a:lstStyle/>
        <a:p>
          <a:endParaRPr lang="en-US"/>
        </a:p>
      </dgm:t>
    </dgm:pt>
    <dgm:pt modelId="{6CF284C3-4A70-4432-8F33-E75A802B3330}">
      <dgm:prSet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044831E6-2FC9-4DDA-81FB-5FA418568D07}" type="parTrans" cxnId="{2DC24386-BC50-4BAB-8571-16CB10C2603C}">
      <dgm:prSet/>
      <dgm:spPr/>
      <dgm:t>
        <a:bodyPr/>
        <a:lstStyle/>
        <a:p>
          <a:endParaRPr lang="en-US"/>
        </a:p>
      </dgm:t>
    </dgm:pt>
    <dgm:pt modelId="{CD50B82D-84BB-4747-B282-ABB339EBA294}" type="sibTrans" cxnId="{2DC24386-BC50-4BAB-8571-16CB10C2603C}">
      <dgm:prSet/>
      <dgm:spPr/>
      <dgm:t>
        <a:bodyPr/>
        <a:lstStyle/>
        <a:p>
          <a:endParaRPr lang="en-US"/>
        </a:p>
      </dgm:t>
    </dgm:pt>
    <dgm:pt modelId="{3AF880A5-0F00-4315-A5DF-1FE656798601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A13BB1F9-5857-4B43-8BF5-6589AA2CB759}" type="parTrans" cxnId="{24F8CBE2-5003-4E69-A772-6B98F2B05181}">
      <dgm:prSet/>
      <dgm:spPr/>
      <dgm:t>
        <a:bodyPr/>
        <a:lstStyle/>
        <a:p>
          <a:endParaRPr lang="en-US"/>
        </a:p>
      </dgm:t>
    </dgm:pt>
    <dgm:pt modelId="{C198C41D-2640-4669-83ED-E0CD35701C8E}" type="sibTrans" cxnId="{24F8CBE2-5003-4E69-A772-6B98F2B05181}">
      <dgm:prSet/>
      <dgm:spPr/>
      <dgm:t>
        <a:bodyPr/>
        <a:lstStyle/>
        <a:p>
          <a:endParaRPr lang="en-US"/>
        </a:p>
      </dgm:t>
    </dgm:pt>
    <dgm:pt modelId="{8EA7219F-BDB2-48EB-9EEB-3133522D132E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3EE8403A-CB7C-4815-85BD-AEBCAEB71B37}" type="parTrans" cxnId="{58AD7EEF-D408-406B-87EE-4691D4C30668}">
      <dgm:prSet/>
      <dgm:spPr/>
      <dgm:t>
        <a:bodyPr/>
        <a:lstStyle/>
        <a:p>
          <a:endParaRPr lang="en-US"/>
        </a:p>
      </dgm:t>
    </dgm:pt>
    <dgm:pt modelId="{C94B7947-85DC-4B21-BB99-DF8438356F98}" type="sibTrans" cxnId="{58AD7EEF-D408-406B-87EE-4691D4C30668}">
      <dgm:prSet/>
      <dgm:spPr/>
      <dgm:t>
        <a:bodyPr/>
        <a:lstStyle/>
        <a:p>
          <a:endParaRPr lang="en-US"/>
        </a:p>
      </dgm:t>
    </dgm:pt>
    <dgm:pt modelId="{BE788BF5-FE9F-4C7D-A1CD-9232D7860179}">
      <dgm:prSet phldrT="[Text]"/>
      <dgm:spPr/>
      <dgm:t>
        <a:bodyPr/>
        <a:lstStyle/>
        <a:p>
          <a:r>
            <a:rPr lang="en-US" smtClean="0"/>
            <a:t>Some text here</a:t>
          </a:r>
          <a:endParaRPr lang="en-US" dirty="0"/>
        </a:p>
      </dgm:t>
    </dgm:pt>
    <dgm:pt modelId="{963A52CB-C772-45F2-8A30-8ABA6B14D3CE}" type="parTrans" cxnId="{35013F34-57BC-4E3C-A003-07C0E49926DB}">
      <dgm:prSet/>
      <dgm:spPr/>
      <dgm:t>
        <a:bodyPr/>
        <a:lstStyle/>
        <a:p>
          <a:endParaRPr lang="en-US"/>
        </a:p>
      </dgm:t>
    </dgm:pt>
    <dgm:pt modelId="{88191C5E-55BA-42F2-B842-FC86CBBADC0F}" type="sibTrans" cxnId="{35013F34-57BC-4E3C-A003-07C0E49926DB}">
      <dgm:prSet/>
      <dgm:spPr/>
      <dgm:t>
        <a:bodyPr/>
        <a:lstStyle/>
        <a:p>
          <a:endParaRPr lang="en-US"/>
        </a:p>
      </dgm:t>
    </dgm:pt>
    <dgm:pt modelId="{3CE06941-9820-4827-8B16-CD80CC49F780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141A3C92-8966-4E2F-82E4-2E09E22674B2}" type="parTrans" cxnId="{C99CE395-39F6-46B4-938C-9BF085685D1A}">
      <dgm:prSet/>
      <dgm:spPr/>
      <dgm:t>
        <a:bodyPr/>
        <a:lstStyle/>
        <a:p>
          <a:endParaRPr lang="en-US"/>
        </a:p>
      </dgm:t>
    </dgm:pt>
    <dgm:pt modelId="{F58FC55B-E61F-445C-956E-0BB2202254CA}" type="sibTrans" cxnId="{C99CE395-39F6-46B4-938C-9BF085685D1A}">
      <dgm:prSet/>
      <dgm:spPr/>
      <dgm:t>
        <a:bodyPr/>
        <a:lstStyle/>
        <a:p>
          <a:endParaRPr lang="en-US"/>
        </a:p>
      </dgm:t>
    </dgm:pt>
    <dgm:pt modelId="{386C2B6D-2EE1-4682-AE61-EE246CD54E31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649D72FB-0D8F-479C-87D1-C73133EF35E2}" type="parTrans" cxnId="{7F96AC57-2F84-4E8C-AA92-E82865EE63FE}">
      <dgm:prSet/>
      <dgm:spPr/>
      <dgm:t>
        <a:bodyPr/>
        <a:lstStyle/>
        <a:p>
          <a:endParaRPr lang="en-US"/>
        </a:p>
      </dgm:t>
    </dgm:pt>
    <dgm:pt modelId="{E1C9E6F1-2ED2-4DD8-9B78-28FC1AF5D352}" type="sibTrans" cxnId="{7F96AC57-2F84-4E8C-AA92-E82865EE63FE}">
      <dgm:prSet/>
      <dgm:spPr/>
      <dgm:t>
        <a:bodyPr/>
        <a:lstStyle/>
        <a:p>
          <a:endParaRPr lang="en-US"/>
        </a:p>
      </dgm:t>
    </dgm:pt>
    <dgm:pt modelId="{2A22E84C-3AA3-4E9C-AE5F-9C2FB0D7FB11}">
      <dgm:prSet phldrT="[Text]"/>
      <dgm:spPr/>
      <dgm:t>
        <a:bodyPr/>
        <a:lstStyle/>
        <a:p>
          <a:r>
            <a:rPr lang="en-US" smtClean="0"/>
            <a:t>Lorem Ipsum</a:t>
          </a:r>
          <a:endParaRPr lang="en-US" dirty="0"/>
        </a:p>
      </dgm:t>
    </dgm:pt>
    <dgm:pt modelId="{6C025E55-DF42-4C5D-AFD5-6015FA053D46}" type="parTrans" cxnId="{BEB859E7-C343-408E-86A1-667C27EE5761}">
      <dgm:prSet/>
      <dgm:spPr/>
      <dgm:t>
        <a:bodyPr/>
        <a:lstStyle/>
        <a:p>
          <a:endParaRPr lang="en-US"/>
        </a:p>
      </dgm:t>
    </dgm:pt>
    <dgm:pt modelId="{744EA591-F199-49C2-B63A-82709D96C729}" type="sibTrans" cxnId="{BEB859E7-C343-408E-86A1-667C27EE5761}">
      <dgm:prSet/>
      <dgm:spPr/>
      <dgm:t>
        <a:bodyPr/>
        <a:lstStyle/>
        <a:p>
          <a:endParaRPr lang="en-US"/>
        </a:p>
      </dgm:t>
    </dgm:pt>
    <dgm:pt modelId="{9ADACFBF-2A78-45C9-A7C4-5E5DBC674760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E121796C-71AB-4354-A1D4-3BF0025298A5}" type="parTrans" cxnId="{2B98897D-9937-49AC-9FE9-6629E912033A}">
      <dgm:prSet/>
      <dgm:spPr/>
      <dgm:t>
        <a:bodyPr/>
        <a:lstStyle/>
        <a:p>
          <a:endParaRPr lang="en-US"/>
        </a:p>
      </dgm:t>
    </dgm:pt>
    <dgm:pt modelId="{F3FE7E5A-DC73-423B-998C-02943CF263BF}" type="sibTrans" cxnId="{2B98897D-9937-49AC-9FE9-6629E912033A}">
      <dgm:prSet/>
      <dgm:spPr/>
      <dgm:t>
        <a:bodyPr/>
        <a:lstStyle/>
        <a:p>
          <a:endParaRPr lang="en-US"/>
        </a:p>
      </dgm:t>
    </dgm:pt>
    <dgm:pt modelId="{6C39594C-4AE1-4221-9751-E4FBA9469435}">
      <dgm:prSet phldrT="[Text]"/>
      <dgm:spPr/>
      <dgm:t>
        <a:bodyPr/>
        <a:lstStyle/>
        <a:p>
          <a:r>
            <a:rPr lang="en-US" dirty="0" smtClean="0"/>
            <a:t>Some </a:t>
          </a:r>
          <a:r>
            <a:rPr lang="en-US" smtClean="0"/>
            <a:t>text here</a:t>
          </a:r>
          <a:endParaRPr lang="en-US" dirty="0"/>
        </a:p>
      </dgm:t>
    </dgm:pt>
    <dgm:pt modelId="{EA90E5E0-265B-4677-A3EF-FCD0DFDF4F41}" type="parTrans" cxnId="{7AF91B96-DA69-42D6-83DE-0E63677A4C47}">
      <dgm:prSet/>
      <dgm:spPr/>
      <dgm:t>
        <a:bodyPr/>
        <a:lstStyle/>
        <a:p>
          <a:endParaRPr lang="en-US"/>
        </a:p>
      </dgm:t>
    </dgm:pt>
    <dgm:pt modelId="{F04E3063-747B-4761-B46E-8C06B2EF3C55}" type="sibTrans" cxnId="{7AF91B96-DA69-42D6-83DE-0E63677A4C47}">
      <dgm:prSet/>
      <dgm:spPr/>
      <dgm:t>
        <a:bodyPr/>
        <a:lstStyle/>
        <a:p>
          <a:endParaRPr lang="en-US"/>
        </a:p>
      </dgm:t>
    </dgm:pt>
    <dgm:pt modelId="{0F7174AE-8DD9-4D43-9D48-3CE5EA6C433A}" type="pres">
      <dgm:prSet presAssocID="{B9C32B05-62EA-407A-B21C-2310C7945705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D789DAFB-ED02-4841-B816-E712690445ED}" type="pres">
      <dgm:prSet presAssocID="{42D71409-67F9-455C-8C6D-716D284AAA6B}" presName="parComposite" presStyleCnt="0"/>
      <dgm:spPr/>
    </dgm:pt>
    <dgm:pt modelId="{84231EC1-D7B6-4A33-A7E4-D38547188266}" type="pres">
      <dgm:prSet presAssocID="{42D71409-67F9-455C-8C6D-716D284AAA6B}" presName="parBigCircle" presStyleLbl="node0" presStyleIdx="0" presStyleCnt="4"/>
      <dgm:spPr/>
    </dgm:pt>
    <dgm:pt modelId="{8ABCCD18-D367-46EB-8B70-E4F3CB41D42E}" type="pres">
      <dgm:prSet presAssocID="{42D71409-67F9-455C-8C6D-716D284AAA6B}" presName="parTx" presStyleLbl="revTx" presStyleIdx="0" presStyleCnt="20"/>
      <dgm:spPr/>
      <dgm:t>
        <a:bodyPr/>
        <a:lstStyle/>
        <a:p>
          <a:endParaRPr lang="en-US"/>
        </a:p>
      </dgm:t>
    </dgm:pt>
    <dgm:pt modelId="{B89AB451-6BDA-498C-9CB9-20F26A35975F}" type="pres">
      <dgm:prSet presAssocID="{42D71409-67F9-455C-8C6D-716D284AAA6B}" presName="bSpace" presStyleCnt="0"/>
      <dgm:spPr/>
    </dgm:pt>
    <dgm:pt modelId="{04929F32-2C3B-42D8-A863-5EEC50B796C9}" type="pres">
      <dgm:prSet presAssocID="{42D71409-67F9-455C-8C6D-716D284AAA6B}" presName="parBackupNorm" presStyleCnt="0"/>
      <dgm:spPr/>
    </dgm:pt>
    <dgm:pt modelId="{7B0FCB77-AA40-4083-BF99-195DD24FF472}" type="pres">
      <dgm:prSet presAssocID="{478B7D3C-9FB4-4BC6-90AC-49960560DECD}" presName="parSpace" presStyleCnt="0"/>
      <dgm:spPr/>
    </dgm:pt>
    <dgm:pt modelId="{721C0899-4E71-46BE-B0F2-B7019B3AC244}" type="pres">
      <dgm:prSet presAssocID="{8EA7219F-BDB2-48EB-9EEB-3133522D132E}" presName="desBackupLeftNorm" presStyleCnt="0"/>
      <dgm:spPr/>
    </dgm:pt>
    <dgm:pt modelId="{E30A0401-DFF8-48DB-9A15-E40381BE3573}" type="pres">
      <dgm:prSet presAssocID="{8EA7219F-BDB2-48EB-9EEB-3133522D132E}" presName="desComposite" presStyleCnt="0"/>
      <dgm:spPr/>
    </dgm:pt>
    <dgm:pt modelId="{3EC66005-00D2-4ED5-8F17-4A0857D7A1B0}" type="pres">
      <dgm:prSet presAssocID="{8EA7219F-BDB2-48EB-9EEB-3133522D132E}" presName="desCircle" presStyleLbl="node1" presStyleIdx="0" presStyleCnt="8"/>
      <dgm:spPr/>
    </dgm:pt>
    <dgm:pt modelId="{74B1D5FA-1BF5-49AE-8146-17830A381C3C}" type="pres">
      <dgm:prSet presAssocID="{8EA7219F-BDB2-48EB-9EEB-3133522D132E}" presName="chTx" presStyleLbl="revTx" presStyleIdx="1" presStyleCnt="20"/>
      <dgm:spPr/>
      <dgm:t>
        <a:bodyPr/>
        <a:lstStyle/>
        <a:p>
          <a:endParaRPr lang="en-US"/>
        </a:p>
      </dgm:t>
    </dgm:pt>
    <dgm:pt modelId="{A08A4397-DAED-4A52-B27F-7E82FFC47065}" type="pres">
      <dgm:prSet presAssocID="{8EA7219F-BDB2-48EB-9EEB-3133522D132E}" presName="desTx" presStyleLbl="revTx" presStyleIdx="2" presStyleCnt="20">
        <dgm:presLayoutVars>
          <dgm:bulletEnabled val="1"/>
        </dgm:presLayoutVars>
      </dgm:prSet>
      <dgm:spPr/>
    </dgm:pt>
    <dgm:pt modelId="{B827EEFC-9317-4C94-99CB-A42BE85F7B05}" type="pres">
      <dgm:prSet presAssocID="{8EA7219F-BDB2-48EB-9EEB-3133522D132E}" presName="desBackupRightNorm" presStyleCnt="0"/>
      <dgm:spPr/>
    </dgm:pt>
    <dgm:pt modelId="{FFD93132-CE98-4BD4-8BEC-957E4C926919}" type="pres">
      <dgm:prSet presAssocID="{C94B7947-85DC-4B21-BB99-DF8438356F98}" presName="desSpace" presStyleCnt="0"/>
      <dgm:spPr/>
    </dgm:pt>
    <dgm:pt modelId="{85D16646-055E-473D-812D-A6D116A642DE}" type="pres">
      <dgm:prSet presAssocID="{3AF880A5-0F00-4315-A5DF-1FE656798601}" presName="desBackupLeftNorm" presStyleCnt="0"/>
      <dgm:spPr/>
    </dgm:pt>
    <dgm:pt modelId="{0256901D-8286-41CA-91E1-4BF850119E85}" type="pres">
      <dgm:prSet presAssocID="{3AF880A5-0F00-4315-A5DF-1FE656798601}" presName="desComposite" presStyleCnt="0"/>
      <dgm:spPr/>
    </dgm:pt>
    <dgm:pt modelId="{E7220013-4046-4E03-86FE-B8CC59E59D11}" type="pres">
      <dgm:prSet presAssocID="{3AF880A5-0F00-4315-A5DF-1FE656798601}" presName="desCircle" presStyleLbl="node1" presStyleIdx="1" presStyleCnt="8"/>
      <dgm:spPr/>
    </dgm:pt>
    <dgm:pt modelId="{E2CA0DDB-878A-41A8-BDCF-AABBC2763BCC}" type="pres">
      <dgm:prSet presAssocID="{3AF880A5-0F00-4315-A5DF-1FE656798601}" presName="chTx" presStyleLbl="revTx" presStyleIdx="3" presStyleCnt="20"/>
      <dgm:spPr/>
      <dgm:t>
        <a:bodyPr/>
        <a:lstStyle/>
        <a:p>
          <a:endParaRPr lang="en-US"/>
        </a:p>
      </dgm:t>
    </dgm:pt>
    <dgm:pt modelId="{CCAC4273-C2AA-474F-84DE-211ABDFB5690}" type="pres">
      <dgm:prSet presAssocID="{3AF880A5-0F00-4315-A5DF-1FE656798601}" presName="desTx" presStyleLbl="revTx" presStyleIdx="4" presStyleCnt="20">
        <dgm:presLayoutVars>
          <dgm:bulletEnabled val="1"/>
        </dgm:presLayoutVars>
      </dgm:prSet>
      <dgm:spPr/>
    </dgm:pt>
    <dgm:pt modelId="{60B141CB-5ADD-4653-A45C-9860965A10FE}" type="pres">
      <dgm:prSet presAssocID="{3AF880A5-0F00-4315-A5DF-1FE656798601}" presName="desBackupRightNorm" presStyleCnt="0"/>
      <dgm:spPr/>
    </dgm:pt>
    <dgm:pt modelId="{A0FAD631-1139-40D0-B1B5-E516B25687E9}" type="pres">
      <dgm:prSet presAssocID="{C198C41D-2640-4669-83ED-E0CD35701C8E}" presName="desSpace" presStyleCnt="0"/>
      <dgm:spPr/>
    </dgm:pt>
    <dgm:pt modelId="{925DDA73-E42A-4F28-ABC5-564FFAC60598}" type="pres">
      <dgm:prSet presAssocID="{F66099B6-DBBD-4AB0-82D2-877B80F846F7}" presName="parComposite" presStyleCnt="0"/>
      <dgm:spPr/>
    </dgm:pt>
    <dgm:pt modelId="{FF52728C-5F25-4685-89C3-04656A602CF0}" type="pres">
      <dgm:prSet presAssocID="{F66099B6-DBBD-4AB0-82D2-877B80F846F7}" presName="parBigCircle" presStyleLbl="node0" presStyleIdx="1" presStyleCnt="4"/>
      <dgm:spPr/>
    </dgm:pt>
    <dgm:pt modelId="{F260EB3B-7DD1-4747-9F89-68D6CA0BAD55}" type="pres">
      <dgm:prSet presAssocID="{F66099B6-DBBD-4AB0-82D2-877B80F846F7}" presName="parTx" presStyleLbl="revTx" presStyleIdx="5" presStyleCnt="20"/>
      <dgm:spPr/>
      <dgm:t>
        <a:bodyPr/>
        <a:lstStyle/>
        <a:p>
          <a:endParaRPr lang="en-US"/>
        </a:p>
      </dgm:t>
    </dgm:pt>
    <dgm:pt modelId="{93579470-D77B-4963-9EFC-0C1F12764CB3}" type="pres">
      <dgm:prSet presAssocID="{F66099B6-DBBD-4AB0-82D2-877B80F846F7}" presName="bSpace" presStyleCnt="0"/>
      <dgm:spPr/>
    </dgm:pt>
    <dgm:pt modelId="{90F21FC0-6E15-49F7-9BDA-1D7429822B8B}" type="pres">
      <dgm:prSet presAssocID="{F66099B6-DBBD-4AB0-82D2-877B80F846F7}" presName="parBackupNorm" presStyleCnt="0"/>
      <dgm:spPr/>
    </dgm:pt>
    <dgm:pt modelId="{D0DCBDDB-E5B6-4049-B6CE-B3912A4F0042}" type="pres">
      <dgm:prSet presAssocID="{BC531B32-9B0E-482E-BF91-65C61F17168D}" presName="parSpace" presStyleCnt="0"/>
      <dgm:spPr/>
    </dgm:pt>
    <dgm:pt modelId="{0B0817D2-2229-4B31-9FED-AEDC9B13ED53}" type="pres">
      <dgm:prSet presAssocID="{6CF284C3-4A70-4432-8F33-E75A802B3330}" presName="desBackupLeftNorm" presStyleCnt="0"/>
      <dgm:spPr/>
    </dgm:pt>
    <dgm:pt modelId="{EF43EB1F-DA17-4B2B-91F7-4D273F1936E3}" type="pres">
      <dgm:prSet presAssocID="{6CF284C3-4A70-4432-8F33-E75A802B3330}" presName="desComposite" presStyleCnt="0"/>
      <dgm:spPr/>
    </dgm:pt>
    <dgm:pt modelId="{5D9B9E95-F27C-4440-BDF6-2DB008035677}" type="pres">
      <dgm:prSet presAssocID="{6CF284C3-4A70-4432-8F33-E75A802B3330}" presName="desCircle" presStyleLbl="node1" presStyleIdx="2" presStyleCnt="8"/>
      <dgm:spPr/>
    </dgm:pt>
    <dgm:pt modelId="{3AB96BC5-E39B-40A9-82C2-441F9DBD2830}" type="pres">
      <dgm:prSet presAssocID="{6CF284C3-4A70-4432-8F33-E75A802B3330}" presName="chTx" presStyleLbl="revTx" presStyleIdx="6" presStyleCnt="20"/>
      <dgm:spPr/>
      <dgm:t>
        <a:bodyPr/>
        <a:lstStyle/>
        <a:p>
          <a:endParaRPr lang="en-US"/>
        </a:p>
      </dgm:t>
    </dgm:pt>
    <dgm:pt modelId="{29301EDC-45C9-4F4F-968C-F1E0075F1F06}" type="pres">
      <dgm:prSet presAssocID="{6CF284C3-4A70-4432-8F33-E75A802B3330}" presName="desTx" presStyleLbl="revTx" presStyleIdx="7" presStyleCnt="20">
        <dgm:presLayoutVars>
          <dgm:bulletEnabled val="1"/>
        </dgm:presLayoutVars>
      </dgm:prSet>
      <dgm:spPr/>
    </dgm:pt>
    <dgm:pt modelId="{F4DB4C29-F4A2-4F72-8CC2-4947F26EA63F}" type="pres">
      <dgm:prSet presAssocID="{6CF284C3-4A70-4432-8F33-E75A802B3330}" presName="desBackupRightNorm" presStyleCnt="0"/>
      <dgm:spPr/>
    </dgm:pt>
    <dgm:pt modelId="{876E5619-C28D-4CD0-BF3D-D6537F9DDA7E}" type="pres">
      <dgm:prSet presAssocID="{CD50B82D-84BB-4747-B282-ABB339EBA294}" presName="desSpace" presStyleCnt="0"/>
      <dgm:spPr/>
    </dgm:pt>
    <dgm:pt modelId="{4741AC15-D30B-4B64-9460-5DB854B730A4}" type="pres">
      <dgm:prSet presAssocID="{BE788BF5-FE9F-4C7D-A1CD-9232D7860179}" presName="desBackupLeftNorm" presStyleCnt="0"/>
      <dgm:spPr/>
    </dgm:pt>
    <dgm:pt modelId="{070A8F15-AFDA-42BF-BA4D-CEF7C2DA596E}" type="pres">
      <dgm:prSet presAssocID="{BE788BF5-FE9F-4C7D-A1CD-9232D7860179}" presName="desComposite" presStyleCnt="0"/>
      <dgm:spPr/>
    </dgm:pt>
    <dgm:pt modelId="{75395E71-25FC-4073-A3EF-2BF82AFFBBAE}" type="pres">
      <dgm:prSet presAssocID="{BE788BF5-FE9F-4C7D-A1CD-9232D7860179}" presName="desCircle" presStyleLbl="node1" presStyleIdx="3" presStyleCnt="8"/>
      <dgm:spPr/>
    </dgm:pt>
    <dgm:pt modelId="{48E309BB-E9B2-4762-BE9A-6F65F41E1D34}" type="pres">
      <dgm:prSet presAssocID="{BE788BF5-FE9F-4C7D-A1CD-9232D7860179}" presName="chTx" presStyleLbl="revTx" presStyleIdx="8" presStyleCnt="20"/>
      <dgm:spPr/>
      <dgm:t>
        <a:bodyPr/>
        <a:lstStyle/>
        <a:p>
          <a:endParaRPr lang="en-US"/>
        </a:p>
      </dgm:t>
    </dgm:pt>
    <dgm:pt modelId="{304FFC74-A28A-4D98-8FB9-E69063248263}" type="pres">
      <dgm:prSet presAssocID="{BE788BF5-FE9F-4C7D-A1CD-9232D7860179}" presName="desTx" presStyleLbl="revTx" presStyleIdx="9" presStyleCnt="20">
        <dgm:presLayoutVars>
          <dgm:bulletEnabled val="1"/>
        </dgm:presLayoutVars>
      </dgm:prSet>
      <dgm:spPr/>
    </dgm:pt>
    <dgm:pt modelId="{9E8B61D6-AE98-4575-A007-648185A023DF}" type="pres">
      <dgm:prSet presAssocID="{BE788BF5-FE9F-4C7D-A1CD-9232D7860179}" presName="desBackupRightNorm" presStyleCnt="0"/>
      <dgm:spPr/>
    </dgm:pt>
    <dgm:pt modelId="{F1AA227F-D786-4893-81CA-6B71EFC726A7}" type="pres">
      <dgm:prSet presAssocID="{88191C5E-55BA-42F2-B842-FC86CBBADC0F}" presName="desSpace" presStyleCnt="0"/>
      <dgm:spPr/>
    </dgm:pt>
    <dgm:pt modelId="{A04F9983-886C-484E-A763-F5F24E56B126}" type="pres">
      <dgm:prSet presAssocID="{EE62A4F6-4AC4-435B-990E-81A71CE8CAC7}" presName="parComposite" presStyleCnt="0"/>
      <dgm:spPr/>
    </dgm:pt>
    <dgm:pt modelId="{1A7E60EE-3F48-4CDD-9C7C-5EEDA82C6A33}" type="pres">
      <dgm:prSet presAssocID="{EE62A4F6-4AC4-435B-990E-81A71CE8CAC7}" presName="parBigCircle" presStyleLbl="node0" presStyleIdx="2" presStyleCnt="4"/>
      <dgm:spPr/>
    </dgm:pt>
    <dgm:pt modelId="{06F7F86B-FAA0-4690-BF47-5C5449948F81}" type="pres">
      <dgm:prSet presAssocID="{EE62A4F6-4AC4-435B-990E-81A71CE8CAC7}" presName="parTx" presStyleLbl="revTx" presStyleIdx="10" presStyleCnt="20"/>
      <dgm:spPr/>
      <dgm:t>
        <a:bodyPr/>
        <a:lstStyle/>
        <a:p>
          <a:endParaRPr lang="en-US"/>
        </a:p>
      </dgm:t>
    </dgm:pt>
    <dgm:pt modelId="{796D39EB-5DA8-4AB9-B46F-C6418FC3C0AA}" type="pres">
      <dgm:prSet presAssocID="{EE62A4F6-4AC4-435B-990E-81A71CE8CAC7}" presName="bSpace" presStyleCnt="0"/>
      <dgm:spPr/>
    </dgm:pt>
    <dgm:pt modelId="{7173CCE8-F7D2-4FB9-8DCB-03DE87F64344}" type="pres">
      <dgm:prSet presAssocID="{EE62A4F6-4AC4-435B-990E-81A71CE8CAC7}" presName="parBackupNorm" presStyleCnt="0"/>
      <dgm:spPr/>
    </dgm:pt>
    <dgm:pt modelId="{DB4ABA02-0B0F-4C82-8D0E-E7A334206E8A}" type="pres">
      <dgm:prSet presAssocID="{389F9A93-0231-4877-8C41-5D5B8DD7AAC0}" presName="parSpace" presStyleCnt="0"/>
      <dgm:spPr/>
    </dgm:pt>
    <dgm:pt modelId="{496B966B-45F0-4CA0-9A34-DA4F4CEDD0F1}" type="pres">
      <dgm:prSet presAssocID="{3CE06941-9820-4827-8B16-CD80CC49F780}" presName="desBackupLeftNorm" presStyleCnt="0"/>
      <dgm:spPr/>
    </dgm:pt>
    <dgm:pt modelId="{E0917D96-2147-479E-AD6E-49EAEEA1CEBB}" type="pres">
      <dgm:prSet presAssocID="{3CE06941-9820-4827-8B16-CD80CC49F780}" presName="desComposite" presStyleCnt="0"/>
      <dgm:spPr/>
    </dgm:pt>
    <dgm:pt modelId="{1DD2BE90-0AFD-45FD-8260-D2E043067658}" type="pres">
      <dgm:prSet presAssocID="{3CE06941-9820-4827-8B16-CD80CC49F780}" presName="desCircle" presStyleLbl="node1" presStyleIdx="4" presStyleCnt="8"/>
      <dgm:spPr/>
    </dgm:pt>
    <dgm:pt modelId="{22B4D7D3-9CD3-4B77-BDBA-2166C268E709}" type="pres">
      <dgm:prSet presAssocID="{3CE06941-9820-4827-8B16-CD80CC49F780}" presName="chTx" presStyleLbl="revTx" presStyleIdx="11" presStyleCnt="20"/>
      <dgm:spPr/>
      <dgm:t>
        <a:bodyPr/>
        <a:lstStyle/>
        <a:p>
          <a:endParaRPr lang="en-US"/>
        </a:p>
      </dgm:t>
    </dgm:pt>
    <dgm:pt modelId="{93705DA1-31D4-43ED-BCDA-76273AB59002}" type="pres">
      <dgm:prSet presAssocID="{3CE06941-9820-4827-8B16-CD80CC49F780}" presName="desTx" presStyleLbl="revTx" presStyleIdx="12" presStyleCnt="20">
        <dgm:presLayoutVars>
          <dgm:bulletEnabled val="1"/>
        </dgm:presLayoutVars>
      </dgm:prSet>
      <dgm:spPr/>
    </dgm:pt>
    <dgm:pt modelId="{005896A0-95BC-450F-A57A-DEF8D41DE2CA}" type="pres">
      <dgm:prSet presAssocID="{3CE06941-9820-4827-8B16-CD80CC49F780}" presName="desBackupRightNorm" presStyleCnt="0"/>
      <dgm:spPr/>
    </dgm:pt>
    <dgm:pt modelId="{E9A0E3D0-6D83-46AB-B3DD-5628DCC149B0}" type="pres">
      <dgm:prSet presAssocID="{F58FC55B-E61F-445C-956E-0BB2202254CA}" presName="desSpace" presStyleCnt="0"/>
      <dgm:spPr/>
    </dgm:pt>
    <dgm:pt modelId="{0596953A-D2EC-43F1-A6B5-F40D79BE4313}" type="pres">
      <dgm:prSet presAssocID="{386C2B6D-2EE1-4682-AE61-EE246CD54E31}" presName="desBackupLeftNorm" presStyleCnt="0"/>
      <dgm:spPr/>
    </dgm:pt>
    <dgm:pt modelId="{71AE53B2-7973-4B4A-8E87-0F738913C577}" type="pres">
      <dgm:prSet presAssocID="{386C2B6D-2EE1-4682-AE61-EE246CD54E31}" presName="desComposite" presStyleCnt="0"/>
      <dgm:spPr/>
    </dgm:pt>
    <dgm:pt modelId="{EFFE51D9-B627-4C85-831A-99495F9A8C39}" type="pres">
      <dgm:prSet presAssocID="{386C2B6D-2EE1-4682-AE61-EE246CD54E31}" presName="desCircle" presStyleLbl="node1" presStyleIdx="5" presStyleCnt="8"/>
      <dgm:spPr/>
    </dgm:pt>
    <dgm:pt modelId="{662F3C38-21DC-470E-8472-8A4EF57FF9A8}" type="pres">
      <dgm:prSet presAssocID="{386C2B6D-2EE1-4682-AE61-EE246CD54E31}" presName="chTx" presStyleLbl="revTx" presStyleIdx="13" presStyleCnt="20"/>
      <dgm:spPr/>
      <dgm:t>
        <a:bodyPr/>
        <a:lstStyle/>
        <a:p>
          <a:endParaRPr lang="en-US"/>
        </a:p>
      </dgm:t>
    </dgm:pt>
    <dgm:pt modelId="{35CBCACF-27B8-4456-9A0D-399EE0C38A9E}" type="pres">
      <dgm:prSet presAssocID="{386C2B6D-2EE1-4682-AE61-EE246CD54E31}" presName="desTx" presStyleLbl="revTx" presStyleIdx="14" presStyleCnt="20">
        <dgm:presLayoutVars>
          <dgm:bulletEnabled val="1"/>
        </dgm:presLayoutVars>
      </dgm:prSet>
      <dgm:spPr/>
    </dgm:pt>
    <dgm:pt modelId="{47DF96AB-CCA9-4262-BB6A-8D0966991061}" type="pres">
      <dgm:prSet presAssocID="{386C2B6D-2EE1-4682-AE61-EE246CD54E31}" presName="desBackupRightNorm" presStyleCnt="0"/>
      <dgm:spPr/>
    </dgm:pt>
    <dgm:pt modelId="{8E5AED4B-0C4F-440B-85B5-A875C05BAC26}" type="pres">
      <dgm:prSet presAssocID="{E1C9E6F1-2ED2-4DD8-9B78-28FC1AF5D352}" presName="desSpace" presStyleCnt="0"/>
      <dgm:spPr/>
    </dgm:pt>
    <dgm:pt modelId="{FA229FBC-B979-45CB-B9D7-2FFA2DAA0D38}" type="pres">
      <dgm:prSet presAssocID="{2A22E84C-3AA3-4E9C-AE5F-9C2FB0D7FB11}" presName="parComposite" presStyleCnt="0"/>
      <dgm:spPr/>
    </dgm:pt>
    <dgm:pt modelId="{71CA2EA1-73F8-4859-8B66-0215B00AE68B}" type="pres">
      <dgm:prSet presAssocID="{2A22E84C-3AA3-4E9C-AE5F-9C2FB0D7FB11}" presName="parBigCircle" presStyleLbl="node0" presStyleIdx="3" presStyleCnt="4"/>
      <dgm:spPr/>
    </dgm:pt>
    <dgm:pt modelId="{22395F74-9890-420D-BC99-1E513250FC09}" type="pres">
      <dgm:prSet presAssocID="{2A22E84C-3AA3-4E9C-AE5F-9C2FB0D7FB11}" presName="parTx" presStyleLbl="revTx" presStyleIdx="15" presStyleCnt="20"/>
      <dgm:spPr/>
      <dgm:t>
        <a:bodyPr/>
        <a:lstStyle/>
        <a:p>
          <a:endParaRPr lang="en-US"/>
        </a:p>
      </dgm:t>
    </dgm:pt>
    <dgm:pt modelId="{DFDD5CD1-AD2F-421A-BB94-FAE2D06BA4B4}" type="pres">
      <dgm:prSet presAssocID="{2A22E84C-3AA3-4E9C-AE5F-9C2FB0D7FB11}" presName="bSpace" presStyleCnt="0"/>
      <dgm:spPr/>
    </dgm:pt>
    <dgm:pt modelId="{5B879171-D90D-4917-8E26-84FBF1FDFB7E}" type="pres">
      <dgm:prSet presAssocID="{2A22E84C-3AA3-4E9C-AE5F-9C2FB0D7FB11}" presName="parBackupNorm" presStyleCnt="0"/>
      <dgm:spPr/>
    </dgm:pt>
    <dgm:pt modelId="{9282D65F-E001-416D-8CD2-7F3877A9F1D8}" type="pres">
      <dgm:prSet presAssocID="{744EA591-F199-49C2-B63A-82709D96C729}" presName="parSpace" presStyleCnt="0"/>
      <dgm:spPr/>
    </dgm:pt>
    <dgm:pt modelId="{61FF6584-578C-4501-BE23-99E466DEAEC3}" type="pres">
      <dgm:prSet presAssocID="{9ADACFBF-2A78-45C9-A7C4-5E5DBC674760}" presName="desBackupLeftNorm" presStyleCnt="0"/>
      <dgm:spPr/>
    </dgm:pt>
    <dgm:pt modelId="{F9244E72-8F4E-4956-8BDF-57E3558D06EB}" type="pres">
      <dgm:prSet presAssocID="{9ADACFBF-2A78-45C9-A7C4-5E5DBC674760}" presName="desComposite" presStyleCnt="0"/>
      <dgm:spPr/>
    </dgm:pt>
    <dgm:pt modelId="{7C91C3C6-5BA4-4728-870C-E3428777DC7B}" type="pres">
      <dgm:prSet presAssocID="{9ADACFBF-2A78-45C9-A7C4-5E5DBC674760}" presName="desCircle" presStyleLbl="node1" presStyleIdx="6" presStyleCnt="8"/>
      <dgm:spPr/>
    </dgm:pt>
    <dgm:pt modelId="{81995683-57A1-44B7-B3F6-6012719683F6}" type="pres">
      <dgm:prSet presAssocID="{9ADACFBF-2A78-45C9-A7C4-5E5DBC674760}" presName="chTx" presStyleLbl="revTx" presStyleIdx="16" presStyleCnt="20"/>
      <dgm:spPr/>
      <dgm:t>
        <a:bodyPr/>
        <a:lstStyle/>
        <a:p>
          <a:endParaRPr lang="en-US"/>
        </a:p>
      </dgm:t>
    </dgm:pt>
    <dgm:pt modelId="{7C866DF8-FD02-47E9-979A-139ED031BDCC}" type="pres">
      <dgm:prSet presAssocID="{9ADACFBF-2A78-45C9-A7C4-5E5DBC674760}" presName="desTx" presStyleLbl="revTx" presStyleIdx="17" presStyleCnt="20">
        <dgm:presLayoutVars>
          <dgm:bulletEnabled val="1"/>
        </dgm:presLayoutVars>
      </dgm:prSet>
      <dgm:spPr/>
    </dgm:pt>
    <dgm:pt modelId="{1EF711A0-187F-4F0D-8FFE-B425EE6E27FC}" type="pres">
      <dgm:prSet presAssocID="{9ADACFBF-2A78-45C9-A7C4-5E5DBC674760}" presName="desBackupRightNorm" presStyleCnt="0"/>
      <dgm:spPr/>
    </dgm:pt>
    <dgm:pt modelId="{567E14F4-47E4-42D6-8B60-1F4EA330BBAD}" type="pres">
      <dgm:prSet presAssocID="{F3FE7E5A-DC73-423B-998C-02943CF263BF}" presName="desSpace" presStyleCnt="0"/>
      <dgm:spPr/>
    </dgm:pt>
    <dgm:pt modelId="{24F749FC-A290-4D6B-B859-9C1DB3E59F2F}" type="pres">
      <dgm:prSet presAssocID="{6C39594C-4AE1-4221-9751-E4FBA9469435}" presName="desBackupLeftNorm" presStyleCnt="0"/>
      <dgm:spPr/>
    </dgm:pt>
    <dgm:pt modelId="{CF88FB0F-C4D2-41EE-9761-7F0039637FF6}" type="pres">
      <dgm:prSet presAssocID="{6C39594C-4AE1-4221-9751-E4FBA9469435}" presName="desComposite" presStyleCnt="0"/>
      <dgm:spPr/>
    </dgm:pt>
    <dgm:pt modelId="{27BF5173-CB79-4818-9967-CECE7F5FF24B}" type="pres">
      <dgm:prSet presAssocID="{6C39594C-4AE1-4221-9751-E4FBA9469435}" presName="desCircle" presStyleLbl="node1" presStyleIdx="7" presStyleCnt="8"/>
      <dgm:spPr/>
    </dgm:pt>
    <dgm:pt modelId="{0CA1F3DF-67FA-439A-808C-80F4E5C2D245}" type="pres">
      <dgm:prSet presAssocID="{6C39594C-4AE1-4221-9751-E4FBA9469435}" presName="chTx" presStyleLbl="revTx" presStyleIdx="18" presStyleCnt="20"/>
      <dgm:spPr/>
      <dgm:t>
        <a:bodyPr/>
        <a:lstStyle/>
        <a:p>
          <a:endParaRPr lang="en-US"/>
        </a:p>
      </dgm:t>
    </dgm:pt>
    <dgm:pt modelId="{3BE56002-015C-426A-B8B6-806FDFF7AC11}" type="pres">
      <dgm:prSet presAssocID="{6C39594C-4AE1-4221-9751-E4FBA9469435}" presName="desTx" presStyleLbl="revTx" presStyleIdx="19" presStyleCnt="20">
        <dgm:presLayoutVars>
          <dgm:bulletEnabled val="1"/>
        </dgm:presLayoutVars>
      </dgm:prSet>
      <dgm:spPr/>
    </dgm:pt>
    <dgm:pt modelId="{9123B270-3363-4C68-B40E-05C11308AE63}" type="pres">
      <dgm:prSet presAssocID="{6C39594C-4AE1-4221-9751-E4FBA9469435}" presName="desBackupRightNorm" presStyleCnt="0"/>
      <dgm:spPr/>
    </dgm:pt>
    <dgm:pt modelId="{8A215606-AAE4-4140-A5D5-A817049691E9}" type="pres">
      <dgm:prSet presAssocID="{F04E3063-747B-4761-B46E-8C06B2EF3C55}" presName="desSpace" presStyleCnt="0"/>
      <dgm:spPr/>
    </dgm:pt>
  </dgm:ptLst>
  <dgm:cxnLst>
    <dgm:cxn modelId="{24F8CBE2-5003-4E69-A772-6B98F2B05181}" srcId="{42D71409-67F9-455C-8C6D-716D284AAA6B}" destId="{3AF880A5-0F00-4315-A5DF-1FE656798601}" srcOrd="1" destOrd="0" parTransId="{A13BB1F9-5857-4B43-8BF5-6589AA2CB759}" sibTransId="{C198C41D-2640-4669-83ED-E0CD35701C8E}"/>
    <dgm:cxn modelId="{93A7ABDD-F054-4239-A9B4-ECED44CE488C}" type="presOf" srcId="{386C2B6D-2EE1-4682-AE61-EE246CD54E31}" destId="{662F3C38-21DC-470E-8472-8A4EF57FF9A8}" srcOrd="0" destOrd="0" presId="urn:microsoft.com/office/officeart/2008/layout/CircleAccentTimeline"/>
    <dgm:cxn modelId="{2AA9C11F-1F1D-428E-801A-47EAA766C99D}" srcId="{B9C32B05-62EA-407A-B21C-2310C7945705}" destId="{42D71409-67F9-455C-8C6D-716D284AAA6B}" srcOrd="0" destOrd="0" parTransId="{51680ED1-AF6E-4B28-AE94-92B0EFB0DF7D}" sibTransId="{478B7D3C-9FB4-4BC6-90AC-49960560DECD}"/>
    <dgm:cxn modelId="{BEB859E7-C343-408E-86A1-667C27EE5761}" srcId="{B9C32B05-62EA-407A-B21C-2310C7945705}" destId="{2A22E84C-3AA3-4E9C-AE5F-9C2FB0D7FB11}" srcOrd="3" destOrd="0" parTransId="{6C025E55-DF42-4C5D-AFD5-6015FA053D46}" sibTransId="{744EA591-F199-49C2-B63A-82709D96C729}"/>
    <dgm:cxn modelId="{57D5B2E4-C551-4629-95E0-352C1C5DDDC1}" type="presOf" srcId="{EE62A4F6-4AC4-435B-990E-81A71CE8CAC7}" destId="{06F7F86B-FAA0-4690-BF47-5C5449948F81}" srcOrd="0" destOrd="0" presId="urn:microsoft.com/office/officeart/2008/layout/CircleAccentTimeline"/>
    <dgm:cxn modelId="{24D9C2D0-5C5B-4973-9D67-9B9ED28F100B}" type="presOf" srcId="{6C39594C-4AE1-4221-9751-E4FBA9469435}" destId="{0CA1F3DF-67FA-439A-808C-80F4E5C2D245}" srcOrd="0" destOrd="0" presId="urn:microsoft.com/office/officeart/2008/layout/CircleAccentTimeline"/>
    <dgm:cxn modelId="{03193202-4974-4C1B-AC74-FC1FC80B3265}" type="presOf" srcId="{3AF880A5-0F00-4315-A5DF-1FE656798601}" destId="{E2CA0DDB-878A-41A8-BDCF-AABBC2763BCC}" srcOrd="0" destOrd="0" presId="urn:microsoft.com/office/officeart/2008/layout/CircleAccentTimeline"/>
    <dgm:cxn modelId="{35BDBE01-A709-4AE6-863A-98FFB8306EEE}" type="presOf" srcId="{8EA7219F-BDB2-48EB-9EEB-3133522D132E}" destId="{74B1D5FA-1BF5-49AE-8146-17830A381C3C}" srcOrd="0" destOrd="0" presId="urn:microsoft.com/office/officeart/2008/layout/CircleAccentTimeline"/>
    <dgm:cxn modelId="{E757F5F1-3377-4EBF-B75E-5C9CAE0B1004}" type="presOf" srcId="{B9C32B05-62EA-407A-B21C-2310C7945705}" destId="{0F7174AE-8DD9-4D43-9D48-3CE5EA6C433A}" srcOrd="0" destOrd="0" presId="urn:microsoft.com/office/officeart/2008/layout/CircleAccentTimeline"/>
    <dgm:cxn modelId="{C99CE395-39F6-46B4-938C-9BF085685D1A}" srcId="{EE62A4F6-4AC4-435B-990E-81A71CE8CAC7}" destId="{3CE06941-9820-4827-8B16-CD80CC49F780}" srcOrd="0" destOrd="0" parTransId="{141A3C92-8966-4E2F-82E4-2E09E22674B2}" sibTransId="{F58FC55B-E61F-445C-956E-0BB2202254CA}"/>
    <dgm:cxn modelId="{3A2CECA6-0C5B-46BB-B7C6-7D37E9D210BD}" srcId="{B9C32B05-62EA-407A-B21C-2310C7945705}" destId="{EE62A4F6-4AC4-435B-990E-81A71CE8CAC7}" srcOrd="2" destOrd="0" parTransId="{F287B947-7343-4FA2-B288-B23A59FFAE31}" sibTransId="{389F9A93-0231-4877-8C41-5D5B8DD7AAC0}"/>
    <dgm:cxn modelId="{B903295D-C800-440C-A5DB-4D2BB4FAA39E}" type="presOf" srcId="{6CF284C3-4A70-4432-8F33-E75A802B3330}" destId="{3AB96BC5-E39B-40A9-82C2-441F9DBD2830}" srcOrd="0" destOrd="0" presId="urn:microsoft.com/office/officeart/2008/layout/CircleAccentTimeline"/>
    <dgm:cxn modelId="{264BBA29-DAFD-4A75-9C8E-ADE6800EE9BA}" type="presOf" srcId="{F66099B6-DBBD-4AB0-82D2-877B80F846F7}" destId="{F260EB3B-7DD1-4747-9F89-68D6CA0BAD55}" srcOrd="0" destOrd="0" presId="urn:microsoft.com/office/officeart/2008/layout/CircleAccentTimeline"/>
    <dgm:cxn modelId="{032EB9AB-5C2A-428E-A6EE-60E52804BE27}" type="presOf" srcId="{42D71409-67F9-455C-8C6D-716D284AAA6B}" destId="{8ABCCD18-D367-46EB-8B70-E4F3CB41D42E}" srcOrd="0" destOrd="0" presId="urn:microsoft.com/office/officeart/2008/layout/CircleAccentTimeline"/>
    <dgm:cxn modelId="{7E8F1E57-CA6C-432A-9488-C0B6B7D6C394}" type="presOf" srcId="{9ADACFBF-2A78-45C9-A7C4-5E5DBC674760}" destId="{81995683-57A1-44B7-B3F6-6012719683F6}" srcOrd="0" destOrd="0" presId="urn:microsoft.com/office/officeart/2008/layout/CircleAccentTimeline"/>
    <dgm:cxn modelId="{B4F3EA32-CE64-4A92-9BAE-BC57E5392B05}" srcId="{B9C32B05-62EA-407A-B21C-2310C7945705}" destId="{F66099B6-DBBD-4AB0-82D2-877B80F846F7}" srcOrd="1" destOrd="0" parTransId="{B09C8BFB-F41C-4AC4-AB94-F216E3081C2D}" sibTransId="{BC531B32-9B0E-482E-BF91-65C61F17168D}"/>
    <dgm:cxn modelId="{2DC24386-BC50-4BAB-8571-16CB10C2603C}" srcId="{F66099B6-DBBD-4AB0-82D2-877B80F846F7}" destId="{6CF284C3-4A70-4432-8F33-E75A802B3330}" srcOrd="0" destOrd="0" parTransId="{044831E6-2FC9-4DDA-81FB-5FA418568D07}" sibTransId="{CD50B82D-84BB-4747-B282-ABB339EBA294}"/>
    <dgm:cxn modelId="{93578560-DD17-4707-A06F-305ECB476743}" type="presOf" srcId="{2A22E84C-3AA3-4E9C-AE5F-9C2FB0D7FB11}" destId="{22395F74-9890-420D-BC99-1E513250FC09}" srcOrd="0" destOrd="0" presId="urn:microsoft.com/office/officeart/2008/layout/CircleAccentTimeline"/>
    <dgm:cxn modelId="{7AF91B96-DA69-42D6-83DE-0E63677A4C47}" srcId="{2A22E84C-3AA3-4E9C-AE5F-9C2FB0D7FB11}" destId="{6C39594C-4AE1-4221-9751-E4FBA9469435}" srcOrd="1" destOrd="0" parTransId="{EA90E5E0-265B-4677-A3EF-FCD0DFDF4F41}" sibTransId="{F04E3063-747B-4761-B46E-8C06B2EF3C55}"/>
    <dgm:cxn modelId="{019965AB-3818-4D98-AD6B-950C9B97178F}" type="presOf" srcId="{BE788BF5-FE9F-4C7D-A1CD-9232D7860179}" destId="{48E309BB-E9B2-4762-BE9A-6F65F41E1D34}" srcOrd="0" destOrd="0" presId="urn:microsoft.com/office/officeart/2008/layout/CircleAccentTimeline"/>
    <dgm:cxn modelId="{3DFA47C0-9315-43FE-8326-ECB63EBBB492}" type="presOf" srcId="{3CE06941-9820-4827-8B16-CD80CC49F780}" destId="{22B4D7D3-9CD3-4B77-BDBA-2166C268E709}" srcOrd="0" destOrd="0" presId="urn:microsoft.com/office/officeart/2008/layout/CircleAccentTimeline"/>
    <dgm:cxn modelId="{7F96AC57-2F84-4E8C-AA92-E82865EE63FE}" srcId="{EE62A4F6-4AC4-435B-990E-81A71CE8CAC7}" destId="{386C2B6D-2EE1-4682-AE61-EE246CD54E31}" srcOrd="1" destOrd="0" parTransId="{649D72FB-0D8F-479C-87D1-C73133EF35E2}" sibTransId="{E1C9E6F1-2ED2-4DD8-9B78-28FC1AF5D352}"/>
    <dgm:cxn modelId="{35013F34-57BC-4E3C-A003-07C0E49926DB}" srcId="{F66099B6-DBBD-4AB0-82D2-877B80F846F7}" destId="{BE788BF5-FE9F-4C7D-A1CD-9232D7860179}" srcOrd="1" destOrd="0" parTransId="{963A52CB-C772-45F2-8A30-8ABA6B14D3CE}" sibTransId="{88191C5E-55BA-42F2-B842-FC86CBBADC0F}"/>
    <dgm:cxn modelId="{58AD7EEF-D408-406B-87EE-4691D4C30668}" srcId="{42D71409-67F9-455C-8C6D-716D284AAA6B}" destId="{8EA7219F-BDB2-48EB-9EEB-3133522D132E}" srcOrd="0" destOrd="0" parTransId="{3EE8403A-CB7C-4815-85BD-AEBCAEB71B37}" sibTransId="{C94B7947-85DC-4B21-BB99-DF8438356F98}"/>
    <dgm:cxn modelId="{2B98897D-9937-49AC-9FE9-6629E912033A}" srcId="{2A22E84C-3AA3-4E9C-AE5F-9C2FB0D7FB11}" destId="{9ADACFBF-2A78-45C9-A7C4-5E5DBC674760}" srcOrd="0" destOrd="0" parTransId="{E121796C-71AB-4354-A1D4-3BF0025298A5}" sibTransId="{F3FE7E5A-DC73-423B-998C-02943CF263BF}"/>
    <dgm:cxn modelId="{E723A6DC-BB25-4BCD-9D34-52955AD0A148}" type="presParOf" srcId="{0F7174AE-8DD9-4D43-9D48-3CE5EA6C433A}" destId="{D789DAFB-ED02-4841-B816-E712690445ED}" srcOrd="0" destOrd="0" presId="urn:microsoft.com/office/officeart/2008/layout/CircleAccentTimeline"/>
    <dgm:cxn modelId="{BD61026A-99FE-4DF7-AF58-91E3382D52B0}" type="presParOf" srcId="{D789DAFB-ED02-4841-B816-E712690445ED}" destId="{84231EC1-D7B6-4A33-A7E4-D38547188266}" srcOrd="0" destOrd="0" presId="urn:microsoft.com/office/officeart/2008/layout/CircleAccentTimeline"/>
    <dgm:cxn modelId="{088880B4-9759-4E5A-A583-956D444CBFB6}" type="presParOf" srcId="{D789DAFB-ED02-4841-B816-E712690445ED}" destId="{8ABCCD18-D367-46EB-8B70-E4F3CB41D42E}" srcOrd="1" destOrd="0" presId="urn:microsoft.com/office/officeart/2008/layout/CircleAccentTimeline"/>
    <dgm:cxn modelId="{649CC725-35FA-401C-A253-60C85561FA89}" type="presParOf" srcId="{D789DAFB-ED02-4841-B816-E712690445ED}" destId="{B89AB451-6BDA-498C-9CB9-20F26A35975F}" srcOrd="2" destOrd="0" presId="urn:microsoft.com/office/officeart/2008/layout/CircleAccentTimeline"/>
    <dgm:cxn modelId="{65E3AD56-D275-4C5C-88F7-359D22F0E114}" type="presParOf" srcId="{0F7174AE-8DD9-4D43-9D48-3CE5EA6C433A}" destId="{04929F32-2C3B-42D8-A863-5EEC50B796C9}" srcOrd="1" destOrd="0" presId="urn:microsoft.com/office/officeart/2008/layout/CircleAccentTimeline"/>
    <dgm:cxn modelId="{35C7A88D-A332-4854-8263-F24C602C04B0}" type="presParOf" srcId="{0F7174AE-8DD9-4D43-9D48-3CE5EA6C433A}" destId="{7B0FCB77-AA40-4083-BF99-195DD24FF472}" srcOrd="2" destOrd="0" presId="urn:microsoft.com/office/officeart/2008/layout/CircleAccentTimeline"/>
    <dgm:cxn modelId="{AF33E873-8A64-45F3-813C-9C4B27D73220}" type="presParOf" srcId="{0F7174AE-8DD9-4D43-9D48-3CE5EA6C433A}" destId="{721C0899-4E71-46BE-B0F2-B7019B3AC244}" srcOrd="3" destOrd="0" presId="urn:microsoft.com/office/officeart/2008/layout/CircleAccentTimeline"/>
    <dgm:cxn modelId="{68BF572B-56D6-4604-93F3-BF5ADA8B395E}" type="presParOf" srcId="{0F7174AE-8DD9-4D43-9D48-3CE5EA6C433A}" destId="{E30A0401-DFF8-48DB-9A15-E40381BE3573}" srcOrd="4" destOrd="0" presId="urn:microsoft.com/office/officeart/2008/layout/CircleAccentTimeline"/>
    <dgm:cxn modelId="{92F894D7-FF58-462E-9BFA-B60E9C3EBB2E}" type="presParOf" srcId="{E30A0401-DFF8-48DB-9A15-E40381BE3573}" destId="{3EC66005-00D2-4ED5-8F17-4A0857D7A1B0}" srcOrd="0" destOrd="0" presId="urn:microsoft.com/office/officeart/2008/layout/CircleAccentTimeline"/>
    <dgm:cxn modelId="{701FF575-86BD-490C-95E5-9ACF56390CDA}" type="presParOf" srcId="{E30A0401-DFF8-48DB-9A15-E40381BE3573}" destId="{74B1D5FA-1BF5-49AE-8146-17830A381C3C}" srcOrd="1" destOrd="0" presId="urn:microsoft.com/office/officeart/2008/layout/CircleAccentTimeline"/>
    <dgm:cxn modelId="{9091577A-262A-45E6-AB2E-837BB5DAA0FE}" type="presParOf" srcId="{E30A0401-DFF8-48DB-9A15-E40381BE3573}" destId="{A08A4397-DAED-4A52-B27F-7E82FFC47065}" srcOrd="2" destOrd="0" presId="urn:microsoft.com/office/officeart/2008/layout/CircleAccentTimeline"/>
    <dgm:cxn modelId="{9F9ECC61-BA33-43A0-B0E9-26DAA794F6B8}" type="presParOf" srcId="{0F7174AE-8DD9-4D43-9D48-3CE5EA6C433A}" destId="{B827EEFC-9317-4C94-99CB-A42BE85F7B05}" srcOrd="5" destOrd="0" presId="urn:microsoft.com/office/officeart/2008/layout/CircleAccentTimeline"/>
    <dgm:cxn modelId="{6BDBCA7D-34A1-46EA-BDE4-5BCE38F6D587}" type="presParOf" srcId="{0F7174AE-8DD9-4D43-9D48-3CE5EA6C433A}" destId="{FFD93132-CE98-4BD4-8BEC-957E4C926919}" srcOrd="6" destOrd="0" presId="urn:microsoft.com/office/officeart/2008/layout/CircleAccentTimeline"/>
    <dgm:cxn modelId="{8C6EFF43-7E80-4BC0-9ED4-927B1406DCCD}" type="presParOf" srcId="{0F7174AE-8DD9-4D43-9D48-3CE5EA6C433A}" destId="{85D16646-055E-473D-812D-A6D116A642DE}" srcOrd="7" destOrd="0" presId="urn:microsoft.com/office/officeart/2008/layout/CircleAccentTimeline"/>
    <dgm:cxn modelId="{5C5660A2-B045-47C2-949F-D940B47C9E4F}" type="presParOf" srcId="{0F7174AE-8DD9-4D43-9D48-3CE5EA6C433A}" destId="{0256901D-8286-41CA-91E1-4BF850119E85}" srcOrd="8" destOrd="0" presId="urn:microsoft.com/office/officeart/2008/layout/CircleAccentTimeline"/>
    <dgm:cxn modelId="{8E6F4671-D9A8-4439-9692-23E092289F5F}" type="presParOf" srcId="{0256901D-8286-41CA-91E1-4BF850119E85}" destId="{E7220013-4046-4E03-86FE-B8CC59E59D11}" srcOrd="0" destOrd="0" presId="urn:microsoft.com/office/officeart/2008/layout/CircleAccentTimeline"/>
    <dgm:cxn modelId="{61A73876-A599-4FF5-901F-FC0106987C3F}" type="presParOf" srcId="{0256901D-8286-41CA-91E1-4BF850119E85}" destId="{E2CA0DDB-878A-41A8-BDCF-AABBC2763BCC}" srcOrd="1" destOrd="0" presId="urn:microsoft.com/office/officeart/2008/layout/CircleAccentTimeline"/>
    <dgm:cxn modelId="{F2A18478-8F66-4302-BAE8-461AABF89BBA}" type="presParOf" srcId="{0256901D-8286-41CA-91E1-4BF850119E85}" destId="{CCAC4273-C2AA-474F-84DE-211ABDFB5690}" srcOrd="2" destOrd="0" presId="urn:microsoft.com/office/officeart/2008/layout/CircleAccentTimeline"/>
    <dgm:cxn modelId="{30B3E781-9506-4D9D-84D7-FB1C15C6804D}" type="presParOf" srcId="{0F7174AE-8DD9-4D43-9D48-3CE5EA6C433A}" destId="{60B141CB-5ADD-4653-A45C-9860965A10FE}" srcOrd="9" destOrd="0" presId="urn:microsoft.com/office/officeart/2008/layout/CircleAccentTimeline"/>
    <dgm:cxn modelId="{D604190F-8A39-4611-B8FE-F582BBD8C0A5}" type="presParOf" srcId="{0F7174AE-8DD9-4D43-9D48-3CE5EA6C433A}" destId="{A0FAD631-1139-40D0-B1B5-E516B25687E9}" srcOrd="10" destOrd="0" presId="urn:microsoft.com/office/officeart/2008/layout/CircleAccentTimeline"/>
    <dgm:cxn modelId="{3416D8AD-41F7-44C4-8015-6774B8CB4127}" type="presParOf" srcId="{0F7174AE-8DD9-4D43-9D48-3CE5EA6C433A}" destId="{925DDA73-E42A-4F28-ABC5-564FFAC60598}" srcOrd="11" destOrd="0" presId="urn:microsoft.com/office/officeart/2008/layout/CircleAccentTimeline"/>
    <dgm:cxn modelId="{8F9BF1D1-AB76-4EB1-9701-0C9E468937CF}" type="presParOf" srcId="{925DDA73-E42A-4F28-ABC5-564FFAC60598}" destId="{FF52728C-5F25-4685-89C3-04656A602CF0}" srcOrd="0" destOrd="0" presId="urn:microsoft.com/office/officeart/2008/layout/CircleAccentTimeline"/>
    <dgm:cxn modelId="{86592934-43C8-41AD-BACB-9AD7FB1372B0}" type="presParOf" srcId="{925DDA73-E42A-4F28-ABC5-564FFAC60598}" destId="{F260EB3B-7DD1-4747-9F89-68D6CA0BAD55}" srcOrd="1" destOrd="0" presId="urn:microsoft.com/office/officeart/2008/layout/CircleAccentTimeline"/>
    <dgm:cxn modelId="{E9553315-6390-41EB-ABE0-D79A957B8367}" type="presParOf" srcId="{925DDA73-E42A-4F28-ABC5-564FFAC60598}" destId="{93579470-D77B-4963-9EFC-0C1F12764CB3}" srcOrd="2" destOrd="0" presId="urn:microsoft.com/office/officeart/2008/layout/CircleAccentTimeline"/>
    <dgm:cxn modelId="{73E649E9-DF47-4DC1-A8BC-1225DE1E5B2B}" type="presParOf" srcId="{0F7174AE-8DD9-4D43-9D48-3CE5EA6C433A}" destId="{90F21FC0-6E15-49F7-9BDA-1D7429822B8B}" srcOrd="12" destOrd="0" presId="urn:microsoft.com/office/officeart/2008/layout/CircleAccentTimeline"/>
    <dgm:cxn modelId="{5FABDA16-AC58-457B-84E3-D67B171FB92D}" type="presParOf" srcId="{0F7174AE-8DD9-4D43-9D48-3CE5EA6C433A}" destId="{D0DCBDDB-E5B6-4049-B6CE-B3912A4F0042}" srcOrd="13" destOrd="0" presId="urn:microsoft.com/office/officeart/2008/layout/CircleAccentTimeline"/>
    <dgm:cxn modelId="{A20C44E8-6C4A-437E-8D7B-8E418CF4DFE4}" type="presParOf" srcId="{0F7174AE-8DD9-4D43-9D48-3CE5EA6C433A}" destId="{0B0817D2-2229-4B31-9FED-AEDC9B13ED53}" srcOrd="14" destOrd="0" presId="urn:microsoft.com/office/officeart/2008/layout/CircleAccentTimeline"/>
    <dgm:cxn modelId="{B00E5542-5F4B-4D50-8925-2BB40C535F8A}" type="presParOf" srcId="{0F7174AE-8DD9-4D43-9D48-3CE5EA6C433A}" destId="{EF43EB1F-DA17-4B2B-91F7-4D273F1936E3}" srcOrd="15" destOrd="0" presId="urn:microsoft.com/office/officeart/2008/layout/CircleAccentTimeline"/>
    <dgm:cxn modelId="{90EC8191-2ED8-4629-A306-09F46728C53B}" type="presParOf" srcId="{EF43EB1F-DA17-4B2B-91F7-4D273F1936E3}" destId="{5D9B9E95-F27C-4440-BDF6-2DB008035677}" srcOrd="0" destOrd="0" presId="urn:microsoft.com/office/officeart/2008/layout/CircleAccentTimeline"/>
    <dgm:cxn modelId="{28D2E72B-7286-4A09-9DD9-39880171CA5E}" type="presParOf" srcId="{EF43EB1F-DA17-4B2B-91F7-4D273F1936E3}" destId="{3AB96BC5-E39B-40A9-82C2-441F9DBD2830}" srcOrd="1" destOrd="0" presId="urn:microsoft.com/office/officeart/2008/layout/CircleAccentTimeline"/>
    <dgm:cxn modelId="{CA35CFE6-1F98-49E1-B80A-966667062FF6}" type="presParOf" srcId="{EF43EB1F-DA17-4B2B-91F7-4D273F1936E3}" destId="{29301EDC-45C9-4F4F-968C-F1E0075F1F06}" srcOrd="2" destOrd="0" presId="urn:microsoft.com/office/officeart/2008/layout/CircleAccentTimeline"/>
    <dgm:cxn modelId="{74D2226E-2636-4E34-BFDD-518D8CB0F26E}" type="presParOf" srcId="{0F7174AE-8DD9-4D43-9D48-3CE5EA6C433A}" destId="{F4DB4C29-F4A2-4F72-8CC2-4947F26EA63F}" srcOrd="16" destOrd="0" presId="urn:microsoft.com/office/officeart/2008/layout/CircleAccentTimeline"/>
    <dgm:cxn modelId="{D092A79F-4E62-4A09-B3A4-FA32EFEC3F15}" type="presParOf" srcId="{0F7174AE-8DD9-4D43-9D48-3CE5EA6C433A}" destId="{876E5619-C28D-4CD0-BF3D-D6537F9DDA7E}" srcOrd="17" destOrd="0" presId="urn:microsoft.com/office/officeart/2008/layout/CircleAccentTimeline"/>
    <dgm:cxn modelId="{A1C46457-E6A4-4729-BAE4-92CE296FBFAC}" type="presParOf" srcId="{0F7174AE-8DD9-4D43-9D48-3CE5EA6C433A}" destId="{4741AC15-D30B-4B64-9460-5DB854B730A4}" srcOrd="18" destOrd="0" presId="urn:microsoft.com/office/officeart/2008/layout/CircleAccentTimeline"/>
    <dgm:cxn modelId="{649DC230-B932-4E0B-8159-C1904FC35396}" type="presParOf" srcId="{0F7174AE-8DD9-4D43-9D48-3CE5EA6C433A}" destId="{070A8F15-AFDA-42BF-BA4D-CEF7C2DA596E}" srcOrd="19" destOrd="0" presId="urn:microsoft.com/office/officeart/2008/layout/CircleAccentTimeline"/>
    <dgm:cxn modelId="{E5699998-A220-4E06-AADE-20F1734513AA}" type="presParOf" srcId="{070A8F15-AFDA-42BF-BA4D-CEF7C2DA596E}" destId="{75395E71-25FC-4073-A3EF-2BF82AFFBBAE}" srcOrd="0" destOrd="0" presId="urn:microsoft.com/office/officeart/2008/layout/CircleAccentTimeline"/>
    <dgm:cxn modelId="{7BB473B1-6FEF-4564-B2AC-0D75354937A1}" type="presParOf" srcId="{070A8F15-AFDA-42BF-BA4D-CEF7C2DA596E}" destId="{48E309BB-E9B2-4762-BE9A-6F65F41E1D34}" srcOrd="1" destOrd="0" presId="urn:microsoft.com/office/officeart/2008/layout/CircleAccentTimeline"/>
    <dgm:cxn modelId="{BFDDB1C9-DDFE-47FE-825A-C800B55C899B}" type="presParOf" srcId="{070A8F15-AFDA-42BF-BA4D-CEF7C2DA596E}" destId="{304FFC74-A28A-4D98-8FB9-E69063248263}" srcOrd="2" destOrd="0" presId="urn:microsoft.com/office/officeart/2008/layout/CircleAccentTimeline"/>
    <dgm:cxn modelId="{805D7B28-2BCC-4B9D-8684-17D7ACD191AE}" type="presParOf" srcId="{0F7174AE-8DD9-4D43-9D48-3CE5EA6C433A}" destId="{9E8B61D6-AE98-4575-A007-648185A023DF}" srcOrd="20" destOrd="0" presId="urn:microsoft.com/office/officeart/2008/layout/CircleAccentTimeline"/>
    <dgm:cxn modelId="{15F85785-7481-4C56-BDC6-50906E22000F}" type="presParOf" srcId="{0F7174AE-8DD9-4D43-9D48-3CE5EA6C433A}" destId="{F1AA227F-D786-4893-81CA-6B71EFC726A7}" srcOrd="21" destOrd="0" presId="urn:microsoft.com/office/officeart/2008/layout/CircleAccentTimeline"/>
    <dgm:cxn modelId="{3AA2BAC2-855D-499E-85E4-E816E1CCE3DF}" type="presParOf" srcId="{0F7174AE-8DD9-4D43-9D48-3CE5EA6C433A}" destId="{A04F9983-886C-484E-A763-F5F24E56B126}" srcOrd="22" destOrd="0" presId="urn:microsoft.com/office/officeart/2008/layout/CircleAccentTimeline"/>
    <dgm:cxn modelId="{0697BE83-D04C-4521-BAAD-ED56EA7BD14E}" type="presParOf" srcId="{A04F9983-886C-484E-A763-F5F24E56B126}" destId="{1A7E60EE-3F48-4CDD-9C7C-5EEDA82C6A33}" srcOrd="0" destOrd="0" presId="urn:microsoft.com/office/officeart/2008/layout/CircleAccentTimeline"/>
    <dgm:cxn modelId="{9713944B-1C10-48DE-AAC7-53BE03160DA9}" type="presParOf" srcId="{A04F9983-886C-484E-A763-F5F24E56B126}" destId="{06F7F86B-FAA0-4690-BF47-5C5449948F81}" srcOrd="1" destOrd="0" presId="urn:microsoft.com/office/officeart/2008/layout/CircleAccentTimeline"/>
    <dgm:cxn modelId="{D4273B60-8126-47E8-BC92-D39BB30BCBF2}" type="presParOf" srcId="{A04F9983-886C-484E-A763-F5F24E56B126}" destId="{796D39EB-5DA8-4AB9-B46F-C6418FC3C0AA}" srcOrd="2" destOrd="0" presId="urn:microsoft.com/office/officeart/2008/layout/CircleAccentTimeline"/>
    <dgm:cxn modelId="{973EE897-2CFC-4178-992D-F60E3705B78F}" type="presParOf" srcId="{0F7174AE-8DD9-4D43-9D48-3CE5EA6C433A}" destId="{7173CCE8-F7D2-4FB9-8DCB-03DE87F64344}" srcOrd="23" destOrd="0" presId="urn:microsoft.com/office/officeart/2008/layout/CircleAccentTimeline"/>
    <dgm:cxn modelId="{9D4047BE-E9C3-4C72-8D5E-D39E90A8BCB2}" type="presParOf" srcId="{0F7174AE-8DD9-4D43-9D48-3CE5EA6C433A}" destId="{DB4ABA02-0B0F-4C82-8D0E-E7A334206E8A}" srcOrd="24" destOrd="0" presId="urn:microsoft.com/office/officeart/2008/layout/CircleAccentTimeline"/>
    <dgm:cxn modelId="{BE098A4A-0648-4755-8C78-4ADF5D2AB6B0}" type="presParOf" srcId="{0F7174AE-8DD9-4D43-9D48-3CE5EA6C433A}" destId="{496B966B-45F0-4CA0-9A34-DA4F4CEDD0F1}" srcOrd="25" destOrd="0" presId="urn:microsoft.com/office/officeart/2008/layout/CircleAccentTimeline"/>
    <dgm:cxn modelId="{67C1B7FB-E290-412C-B489-2CDF53F5A2BC}" type="presParOf" srcId="{0F7174AE-8DD9-4D43-9D48-3CE5EA6C433A}" destId="{E0917D96-2147-479E-AD6E-49EAEEA1CEBB}" srcOrd="26" destOrd="0" presId="urn:microsoft.com/office/officeart/2008/layout/CircleAccentTimeline"/>
    <dgm:cxn modelId="{925FD5E8-BB28-4458-8A32-5AE785D95FAF}" type="presParOf" srcId="{E0917D96-2147-479E-AD6E-49EAEEA1CEBB}" destId="{1DD2BE90-0AFD-45FD-8260-D2E043067658}" srcOrd="0" destOrd="0" presId="urn:microsoft.com/office/officeart/2008/layout/CircleAccentTimeline"/>
    <dgm:cxn modelId="{C00F4415-44EF-428D-B3BE-854DE4CC9BCF}" type="presParOf" srcId="{E0917D96-2147-479E-AD6E-49EAEEA1CEBB}" destId="{22B4D7D3-9CD3-4B77-BDBA-2166C268E709}" srcOrd="1" destOrd="0" presId="urn:microsoft.com/office/officeart/2008/layout/CircleAccentTimeline"/>
    <dgm:cxn modelId="{9CCEE2DA-0EB7-4F71-86CB-A4C092CFF011}" type="presParOf" srcId="{E0917D96-2147-479E-AD6E-49EAEEA1CEBB}" destId="{93705DA1-31D4-43ED-BCDA-76273AB59002}" srcOrd="2" destOrd="0" presId="urn:microsoft.com/office/officeart/2008/layout/CircleAccentTimeline"/>
    <dgm:cxn modelId="{9F6FE257-46FE-43BF-A2CF-C2CB685D3D78}" type="presParOf" srcId="{0F7174AE-8DD9-4D43-9D48-3CE5EA6C433A}" destId="{005896A0-95BC-450F-A57A-DEF8D41DE2CA}" srcOrd="27" destOrd="0" presId="urn:microsoft.com/office/officeart/2008/layout/CircleAccentTimeline"/>
    <dgm:cxn modelId="{5B510913-D68D-49E9-AB03-AB12105F9ABC}" type="presParOf" srcId="{0F7174AE-8DD9-4D43-9D48-3CE5EA6C433A}" destId="{E9A0E3D0-6D83-46AB-B3DD-5628DCC149B0}" srcOrd="28" destOrd="0" presId="urn:microsoft.com/office/officeart/2008/layout/CircleAccentTimeline"/>
    <dgm:cxn modelId="{0D1852F9-C11F-4DBC-90EB-98F083D7A1C2}" type="presParOf" srcId="{0F7174AE-8DD9-4D43-9D48-3CE5EA6C433A}" destId="{0596953A-D2EC-43F1-A6B5-F40D79BE4313}" srcOrd="29" destOrd="0" presId="urn:microsoft.com/office/officeart/2008/layout/CircleAccentTimeline"/>
    <dgm:cxn modelId="{28C1BCB9-3F8E-4F8C-9BD0-215A095D7E1B}" type="presParOf" srcId="{0F7174AE-8DD9-4D43-9D48-3CE5EA6C433A}" destId="{71AE53B2-7973-4B4A-8E87-0F738913C577}" srcOrd="30" destOrd="0" presId="urn:microsoft.com/office/officeart/2008/layout/CircleAccentTimeline"/>
    <dgm:cxn modelId="{A8859F8D-7635-46D7-B516-F34EFEB3142F}" type="presParOf" srcId="{71AE53B2-7973-4B4A-8E87-0F738913C577}" destId="{EFFE51D9-B627-4C85-831A-99495F9A8C39}" srcOrd="0" destOrd="0" presId="urn:microsoft.com/office/officeart/2008/layout/CircleAccentTimeline"/>
    <dgm:cxn modelId="{7A57B0B9-9B88-4D83-8896-CBD6CA72913E}" type="presParOf" srcId="{71AE53B2-7973-4B4A-8E87-0F738913C577}" destId="{662F3C38-21DC-470E-8472-8A4EF57FF9A8}" srcOrd="1" destOrd="0" presId="urn:microsoft.com/office/officeart/2008/layout/CircleAccentTimeline"/>
    <dgm:cxn modelId="{E3CCDAC4-08F0-4E60-A552-099F394AE93F}" type="presParOf" srcId="{71AE53B2-7973-4B4A-8E87-0F738913C577}" destId="{35CBCACF-27B8-4456-9A0D-399EE0C38A9E}" srcOrd="2" destOrd="0" presId="urn:microsoft.com/office/officeart/2008/layout/CircleAccentTimeline"/>
    <dgm:cxn modelId="{AE23B2A4-7045-4902-AC1E-8DBC56F85CFC}" type="presParOf" srcId="{0F7174AE-8DD9-4D43-9D48-3CE5EA6C433A}" destId="{47DF96AB-CCA9-4262-BB6A-8D0966991061}" srcOrd="31" destOrd="0" presId="urn:microsoft.com/office/officeart/2008/layout/CircleAccentTimeline"/>
    <dgm:cxn modelId="{3FE8B95A-59C8-4621-B8F7-A4097185C438}" type="presParOf" srcId="{0F7174AE-8DD9-4D43-9D48-3CE5EA6C433A}" destId="{8E5AED4B-0C4F-440B-85B5-A875C05BAC26}" srcOrd="32" destOrd="0" presId="urn:microsoft.com/office/officeart/2008/layout/CircleAccentTimeline"/>
    <dgm:cxn modelId="{5E52975F-E863-4976-B034-7DDAAF93A777}" type="presParOf" srcId="{0F7174AE-8DD9-4D43-9D48-3CE5EA6C433A}" destId="{FA229FBC-B979-45CB-B9D7-2FFA2DAA0D38}" srcOrd="33" destOrd="0" presId="urn:microsoft.com/office/officeart/2008/layout/CircleAccentTimeline"/>
    <dgm:cxn modelId="{D5F927F1-9101-4FE5-9028-00A78490462C}" type="presParOf" srcId="{FA229FBC-B979-45CB-B9D7-2FFA2DAA0D38}" destId="{71CA2EA1-73F8-4859-8B66-0215B00AE68B}" srcOrd="0" destOrd="0" presId="urn:microsoft.com/office/officeart/2008/layout/CircleAccentTimeline"/>
    <dgm:cxn modelId="{18B3662F-9FF2-41E9-8BDF-ACB4ECB9F941}" type="presParOf" srcId="{FA229FBC-B979-45CB-B9D7-2FFA2DAA0D38}" destId="{22395F74-9890-420D-BC99-1E513250FC09}" srcOrd="1" destOrd="0" presId="urn:microsoft.com/office/officeart/2008/layout/CircleAccentTimeline"/>
    <dgm:cxn modelId="{140C4C3A-2E38-4E77-9E85-4B89B4FC650A}" type="presParOf" srcId="{FA229FBC-B979-45CB-B9D7-2FFA2DAA0D38}" destId="{DFDD5CD1-AD2F-421A-BB94-FAE2D06BA4B4}" srcOrd="2" destOrd="0" presId="urn:microsoft.com/office/officeart/2008/layout/CircleAccentTimeline"/>
    <dgm:cxn modelId="{C1CA4177-24B5-4DCF-8FA6-E06E5B434C44}" type="presParOf" srcId="{0F7174AE-8DD9-4D43-9D48-3CE5EA6C433A}" destId="{5B879171-D90D-4917-8E26-84FBF1FDFB7E}" srcOrd="34" destOrd="0" presId="urn:microsoft.com/office/officeart/2008/layout/CircleAccentTimeline"/>
    <dgm:cxn modelId="{80598ADB-E7BD-4EEC-99DB-866C60275F63}" type="presParOf" srcId="{0F7174AE-8DD9-4D43-9D48-3CE5EA6C433A}" destId="{9282D65F-E001-416D-8CD2-7F3877A9F1D8}" srcOrd="35" destOrd="0" presId="urn:microsoft.com/office/officeart/2008/layout/CircleAccentTimeline"/>
    <dgm:cxn modelId="{6B428127-49BB-41FE-A4A5-065054C32BD3}" type="presParOf" srcId="{0F7174AE-8DD9-4D43-9D48-3CE5EA6C433A}" destId="{61FF6584-578C-4501-BE23-99E466DEAEC3}" srcOrd="36" destOrd="0" presId="urn:microsoft.com/office/officeart/2008/layout/CircleAccentTimeline"/>
    <dgm:cxn modelId="{338EA6AA-9C0F-453B-B81E-2DD5C0ED5096}" type="presParOf" srcId="{0F7174AE-8DD9-4D43-9D48-3CE5EA6C433A}" destId="{F9244E72-8F4E-4956-8BDF-57E3558D06EB}" srcOrd="37" destOrd="0" presId="urn:microsoft.com/office/officeart/2008/layout/CircleAccentTimeline"/>
    <dgm:cxn modelId="{41A7EC95-48D9-4542-86C1-2FD98613C8CC}" type="presParOf" srcId="{F9244E72-8F4E-4956-8BDF-57E3558D06EB}" destId="{7C91C3C6-5BA4-4728-870C-E3428777DC7B}" srcOrd="0" destOrd="0" presId="urn:microsoft.com/office/officeart/2008/layout/CircleAccentTimeline"/>
    <dgm:cxn modelId="{69727A6D-0D6A-4AF8-B30F-F9D5345CD2E7}" type="presParOf" srcId="{F9244E72-8F4E-4956-8BDF-57E3558D06EB}" destId="{81995683-57A1-44B7-B3F6-6012719683F6}" srcOrd="1" destOrd="0" presId="urn:microsoft.com/office/officeart/2008/layout/CircleAccentTimeline"/>
    <dgm:cxn modelId="{3B27EB61-DC89-49A0-B5F8-240E7FA91C80}" type="presParOf" srcId="{F9244E72-8F4E-4956-8BDF-57E3558D06EB}" destId="{7C866DF8-FD02-47E9-979A-139ED031BDCC}" srcOrd="2" destOrd="0" presId="urn:microsoft.com/office/officeart/2008/layout/CircleAccentTimeline"/>
    <dgm:cxn modelId="{77C7D96B-7831-4CBE-9990-BAD2A0ECDF78}" type="presParOf" srcId="{0F7174AE-8DD9-4D43-9D48-3CE5EA6C433A}" destId="{1EF711A0-187F-4F0D-8FFE-B425EE6E27FC}" srcOrd="38" destOrd="0" presId="urn:microsoft.com/office/officeart/2008/layout/CircleAccentTimeline"/>
    <dgm:cxn modelId="{8349076A-64E3-4087-8AB7-24C8548F72A0}" type="presParOf" srcId="{0F7174AE-8DD9-4D43-9D48-3CE5EA6C433A}" destId="{567E14F4-47E4-42D6-8B60-1F4EA330BBAD}" srcOrd="39" destOrd="0" presId="urn:microsoft.com/office/officeart/2008/layout/CircleAccentTimeline"/>
    <dgm:cxn modelId="{20B05BEC-04F3-4FD6-B16E-57F9C5CA4F1C}" type="presParOf" srcId="{0F7174AE-8DD9-4D43-9D48-3CE5EA6C433A}" destId="{24F749FC-A290-4D6B-B859-9C1DB3E59F2F}" srcOrd="40" destOrd="0" presId="urn:microsoft.com/office/officeart/2008/layout/CircleAccentTimeline"/>
    <dgm:cxn modelId="{DE23CA4B-0DAF-4FA2-A0F5-9CBE0116B326}" type="presParOf" srcId="{0F7174AE-8DD9-4D43-9D48-3CE5EA6C433A}" destId="{CF88FB0F-C4D2-41EE-9761-7F0039637FF6}" srcOrd="41" destOrd="0" presId="urn:microsoft.com/office/officeart/2008/layout/CircleAccentTimeline"/>
    <dgm:cxn modelId="{EFB36D31-AF63-45B7-8183-7FC019299812}" type="presParOf" srcId="{CF88FB0F-C4D2-41EE-9761-7F0039637FF6}" destId="{27BF5173-CB79-4818-9967-CECE7F5FF24B}" srcOrd="0" destOrd="0" presId="urn:microsoft.com/office/officeart/2008/layout/CircleAccentTimeline"/>
    <dgm:cxn modelId="{E6831C62-F91C-4B1F-8AB3-5AD6C7B7A132}" type="presParOf" srcId="{CF88FB0F-C4D2-41EE-9761-7F0039637FF6}" destId="{0CA1F3DF-67FA-439A-808C-80F4E5C2D245}" srcOrd="1" destOrd="0" presId="urn:microsoft.com/office/officeart/2008/layout/CircleAccentTimeline"/>
    <dgm:cxn modelId="{50D0113A-8172-4955-9B4B-DC0126EE98FC}" type="presParOf" srcId="{CF88FB0F-C4D2-41EE-9761-7F0039637FF6}" destId="{3BE56002-015C-426A-B8B6-806FDFF7AC11}" srcOrd="2" destOrd="0" presId="urn:microsoft.com/office/officeart/2008/layout/CircleAccentTimeline"/>
    <dgm:cxn modelId="{3B53746E-8AFF-401E-A184-900976700596}" type="presParOf" srcId="{0F7174AE-8DD9-4D43-9D48-3CE5EA6C433A}" destId="{9123B270-3363-4C68-B40E-05C11308AE63}" srcOrd="42" destOrd="0" presId="urn:microsoft.com/office/officeart/2008/layout/CircleAccentTimeline"/>
    <dgm:cxn modelId="{9945957E-8998-4A70-93F3-C7EDD0EBD533}" type="presParOf" srcId="{0F7174AE-8DD9-4D43-9D48-3CE5EA6C433A}" destId="{8A215606-AAE4-4140-A5D5-A817049691E9}" srcOrd="43" destOrd="0" presId="urn:microsoft.com/office/officeart/2008/layout/CircleAccentTimeline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9C32B05-62EA-407A-B21C-2310C7945705}" type="doc">
      <dgm:prSet loTypeId="urn:microsoft.com/office/officeart/2009/3/layout/Phased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D71409-67F9-455C-8C6D-716D284AAA6B}">
      <dgm:prSet phldrT="[Text]"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51680ED1-AF6E-4B28-AE94-92B0EFB0DF7D}" type="parTrans" cxnId="{2AA9C11F-1F1D-428E-801A-47EAA766C99D}">
      <dgm:prSet/>
      <dgm:spPr/>
      <dgm:t>
        <a:bodyPr/>
        <a:lstStyle/>
        <a:p>
          <a:endParaRPr lang="en-US"/>
        </a:p>
      </dgm:t>
    </dgm:pt>
    <dgm:pt modelId="{478B7D3C-9FB4-4BC6-90AC-49960560DECD}" type="sibTrans" cxnId="{2AA9C11F-1F1D-428E-801A-47EAA766C99D}">
      <dgm:prSet/>
      <dgm:spPr/>
      <dgm:t>
        <a:bodyPr/>
        <a:lstStyle/>
        <a:p>
          <a:endParaRPr lang="en-US"/>
        </a:p>
      </dgm:t>
    </dgm:pt>
    <dgm:pt modelId="{F66099B6-DBBD-4AB0-82D2-877B80F846F7}">
      <dgm:prSet phldrT="[Text]"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B09C8BFB-F41C-4AC4-AB94-F216E3081C2D}" type="parTrans" cxnId="{B4F3EA32-CE64-4A92-9BAE-BC57E5392B05}">
      <dgm:prSet/>
      <dgm:spPr/>
      <dgm:t>
        <a:bodyPr/>
        <a:lstStyle/>
        <a:p>
          <a:endParaRPr lang="en-US"/>
        </a:p>
      </dgm:t>
    </dgm:pt>
    <dgm:pt modelId="{BC531B32-9B0E-482E-BF91-65C61F17168D}" type="sibTrans" cxnId="{B4F3EA32-CE64-4A92-9BAE-BC57E5392B05}">
      <dgm:prSet/>
      <dgm:spPr/>
      <dgm:t>
        <a:bodyPr/>
        <a:lstStyle/>
        <a:p>
          <a:endParaRPr lang="en-US"/>
        </a:p>
      </dgm:t>
    </dgm:pt>
    <dgm:pt modelId="{EE62A4F6-4AC4-435B-990E-81A71CE8CAC7}">
      <dgm:prSet phldrT="[Text]"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F287B947-7343-4FA2-B288-B23A59FFAE31}" type="parTrans" cxnId="{3A2CECA6-0C5B-46BB-B7C6-7D37E9D210BD}">
      <dgm:prSet/>
      <dgm:spPr/>
      <dgm:t>
        <a:bodyPr/>
        <a:lstStyle/>
        <a:p>
          <a:endParaRPr lang="en-US"/>
        </a:p>
      </dgm:t>
    </dgm:pt>
    <dgm:pt modelId="{389F9A93-0231-4877-8C41-5D5B8DD7AAC0}" type="sibTrans" cxnId="{3A2CECA6-0C5B-46BB-B7C6-7D37E9D210BD}">
      <dgm:prSet/>
      <dgm:spPr/>
      <dgm:t>
        <a:bodyPr/>
        <a:lstStyle/>
        <a:p>
          <a:endParaRPr lang="en-US"/>
        </a:p>
      </dgm:t>
    </dgm:pt>
    <dgm:pt modelId="{6CF284C3-4A70-4432-8F33-E75A802B3330}">
      <dgm:prSet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044831E6-2FC9-4DDA-81FB-5FA418568D07}" type="parTrans" cxnId="{2DC24386-BC50-4BAB-8571-16CB10C2603C}">
      <dgm:prSet/>
      <dgm:spPr/>
      <dgm:t>
        <a:bodyPr/>
        <a:lstStyle/>
        <a:p>
          <a:endParaRPr lang="en-US"/>
        </a:p>
      </dgm:t>
    </dgm:pt>
    <dgm:pt modelId="{CD50B82D-84BB-4747-B282-ABB339EBA294}" type="sibTrans" cxnId="{2DC24386-BC50-4BAB-8571-16CB10C2603C}">
      <dgm:prSet/>
      <dgm:spPr/>
      <dgm:t>
        <a:bodyPr/>
        <a:lstStyle/>
        <a:p>
          <a:endParaRPr lang="en-US"/>
        </a:p>
      </dgm:t>
    </dgm:pt>
    <dgm:pt modelId="{3AF880A5-0F00-4315-A5DF-1FE656798601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A13BB1F9-5857-4B43-8BF5-6589AA2CB759}" type="parTrans" cxnId="{24F8CBE2-5003-4E69-A772-6B98F2B05181}">
      <dgm:prSet/>
      <dgm:spPr/>
      <dgm:t>
        <a:bodyPr/>
        <a:lstStyle/>
        <a:p>
          <a:endParaRPr lang="en-US"/>
        </a:p>
      </dgm:t>
    </dgm:pt>
    <dgm:pt modelId="{C198C41D-2640-4669-83ED-E0CD35701C8E}" type="sibTrans" cxnId="{24F8CBE2-5003-4E69-A772-6B98F2B05181}">
      <dgm:prSet/>
      <dgm:spPr/>
      <dgm:t>
        <a:bodyPr/>
        <a:lstStyle/>
        <a:p>
          <a:endParaRPr lang="en-US"/>
        </a:p>
      </dgm:t>
    </dgm:pt>
    <dgm:pt modelId="{8EA7219F-BDB2-48EB-9EEB-3133522D132E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3EE8403A-CB7C-4815-85BD-AEBCAEB71B37}" type="parTrans" cxnId="{58AD7EEF-D408-406B-87EE-4691D4C30668}">
      <dgm:prSet/>
      <dgm:spPr/>
      <dgm:t>
        <a:bodyPr/>
        <a:lstStyle/>
        <a:p>
          <a:endParaRPr lang="en-US"/>
        </a:p>
      </dgm:t>
    </dgm:pt>
    <dgm:pt modelId="{C94B7947-85DC-4B21-BB99-DF8438356F98}" type="sibTrans" cxnId="{58AD7EEF-D408-406B-87EE-4691D4C30668}">
      <dgm:prSet/>
      <dgm:spPr/>
      <dgm:t>
        <a:bodyPr/>
        <a:lstStyle/>
        <a:p>
          <a:endParaRPr lang="en-US"/>
        </a:p>
      </dgm:t>
    </dgm:pt>
    <dgm:pt modelId="{BE788BF5-FE9F-4C7D-A1CD-9232D7860179}">
      <dgm:prSet phldrT="[Text]"/>
      <dgm:spPr/>
      <dgm:t>
        <a:bodyPr/>
        <a:lstStyle/>
        <a:p>
          <a:r>
            <a:rPr lang="en-US" smtClean="0"/>
            <a:t>Some text here</a:t>
          </a:r>
          <a:endParaRPr lang="en-US" dirty="0"/>
        </a:p>
      </dgm:t>
    </dgm:pt>
    <dgm:pt modelId="{963A52CB-C772-45F2-8A30-8ABA6B14D3CE}" type="parTrans" cxnId="{35013F34-57BC-4E3C-A003-07C0E49926DB}">
      <dgm:prSet/>
      <dgm:spPr/>
      <dgm:t>
        <a:bodyPr/>
        <a:lstStyle/>
        <a:p>
          <a:endParaRPr lang="en-US"/>
        </a:p>
      </dgm:t>
    </dgm:pt>
    <dgm:pt modelId="{88191C5E-55BA-42F2-B842-FC86CBBADC0F}" type="sibTrans" cxnId="{35013F34-57BC-4E3C-A003-07C0E49926DB}">
      <dgm:prSet/>
      <dgm:spPr/>
      <dgm:t>
        <a:bodyPr/>
        <a:lstStyle/>
        <a:p>
          <a:endParaRPr lang="en-US"/>
        </a:p>
      </dgm:t>
    </dgm:pt>
    <dgm:pt modelId="{3CE06941-9820-4827-8B16-CD80CC49F780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141A3C92-8966-4E2F-82E4-2E09E22674B2}" type="parTrans" cxnId="{C99CE395-39F6-46B4-938C-9BF085685D1A}">
      <dgm:prSet/>
      <dgm:spPr/>
      <dgm:t>
        <a:bodyPr/>
        <a:lstStyle/>
        <a:p>
          <a:endParaRPr lang="en-US"/>
        </a:p>
      </dgm:t>
    </dgm:pt>
    <dgm:pt modelId="{F58FC55B-E61F-445C-956E-0BB2202254CA}" type="sibTrans" cxnId="{C99CE395-39F6-46B4-938C-9BF085685D1A}">
      <dgm:prSet/>
      <dgm:spPr/>
      <dgm:t>
        <a:bodyPr/>
        <a:lstStyle/>
        <a:p>
          <a:endParaRPr lang="en-US"/>
        </a:p>
      </dgm:t>
    </dgm:pt>
    <dgm:pt modelId="{386C2B6D-2EE1-4682-AE61-EE246CD54E31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649D72FB-0D8F-479C-87D1-C73133EF35E2}" type="parTrans" cxnId="{7F96AC57-2F84-4E8C-AA92-E82865EE63FE}">
      <dgm:prSet/>
      <dgm:spPr/>
      <dgm:t>
        <a:bodyPr/>
        <a:lstStyle/>
        <a:p>
          <a:endParaRPr lang="en-US"/>
        </a:p>
      </dgm:t>
    </dgm:pt>
    <dgm:pt modelId="{E1C9E6F1-2ED2-4DD8-9B78-28FC1AF5D352}" type="sibTrans" cxnId="{7F96AC57-2F84-4E8C-AA92-E82865EE63FE}">
      <dgm:prSet/>
      <dgm:spPr/>
      <dgm:t>
        <a:bodyPr/>
        <a:lstStyle/>
        <a:p>
          <a:endParaRPr lang="en-US"/>
        </a:p>
      </dgm:t>
    </dgm:pt>
    <dgm:pt modelId="{2A22E84C-3AA3-4E9C-AE5F-9C2FB0D7FB11}">
      <dgm:prSet phldrT="[Text]"/>
      <dgm:spPr/>
      <dgm:t>
        <a:bodyPr/>
        <a:lstStyle/>
        <a:p>
          <a:endParaRPr lang="en-US"/>
        </a:p>
      </dgm:t>
    </dgm:pt>
    <dgm:pt modelId="{6C025E55-DF42-4C5D-AFD5-6015FA053D46}" type="parTrans" cxnId="{BEB859E7-C343-408E-86A1-667C27EE5761}">
      <dgm:prSet/>
      <dgm:spPr/>
      <dgm:t>
        <a:bodyPr/>
        <a:lstStyle/>
        <a:p>
          <a:endParaRPr lang="en-US"/>
        </a:p>
      </dgm:t>
    </dgm:pt>
    <dgm:pt modelId="{744EA591-F199-49C2-B63A-82709D96C729}" type="sibTrans" cxnId="{BEB859E7-C343-408E-86A1-667C27EE5761}">
      <dgm:prSet/>
      <dgm:spPr/>
      <dgm:t>
        <a:bodyPr/>
        <a:lstStyle/>
        <a:p>
          <a:endParaRPr lang="en-US"/>
        </a:p>
      </dgm:t>
    </dgm:pt>
    <dgm:pt modelId="{9ADACFBF-2A78-45C9-A7C4-5E5DBC674760}">
      <dgm:prSet phldrT="[Text]"/>
      <dgm:spPr/>
      <dgm:t>
        <a:bodyPr/>
        <a:lstStyle/>
        <a:p>
          <a:endParaRPr lang="en-US"/>
        </a:p>
      </dgm:t>
    </dgm:pt>
    <dgm:pt modelId="{E121796C-71AB-4354-A1D4-3BF0025298A5}" type="parTrans" cxnId="{2B98897D-9937-49AC-9FE9-6629E912033A}">
      <dgm:prSet/>
      <dgm:spPr/>
      <dgm:t>
        <a:bodyPr/>
        <a:lstStyle/>
        <a:p>
          <a:endParaRPr lang="en-US"/>
        </a:p>
      </dgm:t>
    </dgm:pt>
    <dgm:pt modelId="{F3FE7E5A-DC73-423B-998C-02943CF263BF}" type="sibTrans" cxnId="{2B98897D-9937-49AC-9FE9-6629E912033A}">
      <dgm:prSet/>
      <dgm:spPr/>
      <dgm:t>
        <a:bodyPr/>
        <a:lstStyle/>
        <a:p>
          <a:endParaRPr lang="en-US"/>
        </a:p>
      </dgm:t>
    </dgm:pt>
    <dgm:pt modelId="{6C39594C-4AE1-4221-9751-E4FBA9469435}">
      <dgm:prSet phldrT="[Text]"/>
      <dgm:spPr/>
      <dgm:t>
        <a:bodyPr/>
        <a:lstStyle/>
        <a:p>
          <a:endParaRPr lang="en-US"/>
        </a:p>
      </dgm:t>
    </dgm:pt>
    <dgm:pt modelId="{EA90E5E0-265B-4677-A3EF-FCD0DFDF4F41}" type="parTrans" cxnId="{7AF91B96-DA69-42D6-83DE-0E63677A4C47}">
      <dgm:prSet/>
      <dgm:spPr/>
      <dgm:t>
        <a:bodyPr/>
        <a:lstStyle/>
        <a:p>
          <a:endParaRPr lang="en-US"/>
        </a:p>
      </dgm:t>
    </dgm:pt>
    <dgm:pt modelId="{F04E3063-747B-4761-B46E-8C06B2EF3C55}" type="sibTrans" cxnId="{7AF91B96-DA69-42D6-83DE-0E63677A4C47}">
      <dgm:prSet/>
      <dgm:spPr/>
      <dgm:t>
        <a:bodyPr/>
        <a:lstStyle/>
        <a:p>
          <a:endParaRPr lang="en-US"/>
        </a:p>
      </dgm:t>
    </dgm:pt>
    <dgm:pt modelId="{36045517-CEA4-4BE3-B836-C2B6BFE5649B}">
      <dgm:prSet phldrT="[Text]"/>
      <dgm:spPr/>
      <dgm:t>
        <a:bodyPr/>
        <a:lstStyle/>
        <a:p>
          <a:endParaRPr lang="en-US"/>
        </a:p>
      </dgm:t>
    </dgm:pt>
    <dgm:pt modelId="{6231A36F-9B04-4B4A-917A-7E163AFFC956}" type="parTrans" cxnId="{4019353B-443B-4DED-AA6C-3C60E18414C7}">
      <dgm:prSet/>
      <dgm:spPr/>
      <dgm:t>
        <a:bodyPr/>
        <a:lstStyle/>
        <a:p>
          <a:endParaRPr lang="en-US"/>
        </a:p>
      </dgm:t>
    </dgm:pt>
    <dgm:pt modelId="{BFF3C5ED-87D0-4709-A3B8-A7BF0668006A}" type="sibTrans" cxnId="{4019353B-443B-4DED-AA6C-3C60E18414C7}">
      <dgm:prSet/>
      <dgm:spPr/>
      <dgm:t>
        <a:bodyPr/>
        <a:lstStyle/>
        <a:p>
          <a:endParaRPr lang="en-US"/>
        </a:p>
      </dgm:t>
    </dgm:pt>
    <dgm:pt modelId="{110CC072-E78D-486A-BD24-8CD6CE5683E0}">
      <dgm:prSet phldrT="[Text]"/>
      <dgm:spPr/>
      <dgm:t>
        <a:bodyPr/>
        <a:lstStyle/>
        <a:p>
          <a:endParaRPr lang="en-US"/>
        </a:p>
      </dgm:t>
    </dgm:pt>
    <dgm:pt modelId="{EFE20FCA-41FE-42D4-8C71-85751017ADFF}" type="parTrans" cxnId="{5670A7D8-BA42-4857-8679-D269077AD7D7}">
      <dgm:prSet/>
      <dgm:spPr/>
      <dgm:t>
        <a:bodyPr/>
        <a:lstStyle/>
        <a:p>
          <a:endParaRPr lang="en-US"/>
        </a:p>
      </dgm:t>
    </dgm:pt>
    <dgm:pt modelId="{C901204A-BC8E-4B62-854A-DFB2104323F5}" type="sibTrans" cxnId="{5670A7D8-BA42-4857-8679-D269077AD7D7}">
      <dgm:prSet/>
      <dgm:spPr/>
      <dgm:t>
        <a:bodyPr/>
        <a:lstStyle/>
        <a:p>
          <a:endParaRPr lang="en-US"/>
        </a:p>
      </dgm:t>
    </dgm:pt>
    <dgm:pt modelId="{F64D9B44-8949-42CE-A3F5-920CF85E6D38}">
      <dgm:prSet phldrT="[Text]"/>
      <dgm:spPr/>
      <dgm:t>
        <a:bodyPr/>
        <a:lstStyle/>
        <a:p>
          <a:endParaRPr lang="en-US"/>
        </a:p>
      </dgm:t>
    </dgm:pt>
    <dgm:pt modelId="{81AB81A4-D793-40B9-964C-9DA3AF17B95D}" type="parTrans" cxnId="{F091E13E-CC91-4760-8919-F8E7FA115B30}">
      <dgm:prSet/>
      <dgm:spPr/>
      <dgm:t>
        <a:bodyPr/>
        <a:lstStyle/>
        <a:p>
          <a:endParaRPr lang="en-US"/>
        </a:p>
      </dgm:t>
    </dgm:pt>
    <dgm:pt modelId="{ECDC803C-5DBD-4EEE-A68A-AC8585F1A4EB}" type="sibTrans" cxnId="{F091E13E-CC91-4760-8919-F8E7FA115B30}">
      <dgm:prSet/>
      <dgm:spPr/>
      <dgm:t>
        <a:bodyPr/>
        <a:lstStyle/>
        <a:p>
          <a:endParaRPr lang="en-US"/>
        </a:p>
      </dgm:t>
    </dgm:pt>
    <dgm:pt modelId="{51A9DE36-F50E-421D-909C-6615876CD2DD}" type="pres">
      <dgm:prSet presAssocID="{B9C32B05-62EA-407A-B21C-2310C7945705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D31421B-FD17-4D79-86AA-9B87F67BC3A1}" type="pres">
      <dgm:prSet presAssocID="{B9C32B05-62EA-407A-B21C-2310C7945705}" presName="arc1" presStyleLbl="node1" presStyleIdx="0" presStyleCnt="4"/>
      <dgm:spPr/>
    </dgm:pt>
    <dgm:pt modelId="{95C7B6C5-0509-4199-9EFB-EEA3663BFEE5}" type="pres">
      <dgm:prSet presAssocID="{B9C32B05-62EA-407A-B21C-2310C7945705}" presName="arc3" presStyleLbl="node1" presStyleIdx="1" presStyleCnt="4"/>
      <dgm:spPr/>
    </dgm:pt>
    <dgm:pt modelId="{08796612-E099-4431-9BE5-AB379FE20B25}" type="pres">
      <dgm:prSet presAssocID="{B9C32B05-62EA-407A-B21C-2310C7945705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256647-7996-4DEA-87D3-066D05820130}" type="pres">
      <dgm:prSet presAssocID="{B9C32B05-62EA-407A-B21C-2310C7945705}" presName="arc2" presStyleLbl="node1" presStyleIdx="2" presStyleCnt="4"/>
      <dgm:spPr/>
    </dgm:pt>
    <dgm:pt modelId="{95A60688-EE71-476E-A4D7-ECBC60D482AA}" type="pres">
      <dgm:prSet presAssocID="{B9C32B05-62EA-407A-B21C-2310C7945705}" presName="arc4" presStyleLbl="node1" presStyleIdx="3" presStyleCnt="4"/>
      <dgm:spPr/>
    </dgm:pt>
    <dgm:pt modelId="{FDEBABFB-0FA5-492E-AD49-CDA1A6F25DF6}" type="pres">
      <dgm:prSet presAssocID="{B9C32B05-62EA-407A-B21C-2310C7945705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85AC22-C098-4DFB-B353-B6EE19CB5D3D}" type="pres">
      <dgm:prSet presAssocID="{B9C32B05-62EA-407A-B21C-2310C7945705}" presName="middleComposite" presStyleCnt="0"/>
      <dgm:spPr/>
    </dgm:pt>
    <dgm:pt modelId="{3C2A9B88-23AD-4943-ABDD-E23F5E453ECB}" type="pres">
      <dgm:prSet presAssocID="{6CF284C3-4A70-4432-8F33-E75A802B3330}" presName="circ1" presStyleLbl="vennNode1" presStyleIdx="0" presStyleCnt="7"/>
      <dgm:spPr/>
      <dgm:t>
        <a:bodyPr/>
        <a:lstStyle/>
        <a:p>
          <a:endParaRPr lang="en-US"/>
        </a:p>
      </dgm:t>
    </dgm:pt>
    <dgm:pt modelId="{BB6913D4-830D-484C-AB95-4AAF45A8A357}" type="pres">
      <dgm:prSet presAssocID="{6CF284C3-4A70-4432-8F33-E75A802B3330}" presName="circ1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D3A1DE5-ED90-498D-B57A-4059E6AF480A}" type="pres">
      <dgm:prSet presAssocID="{BE788BF5-FE9F-4C7D-A1CD-9232D7860179}" presName="circ2" presStyleLbl="vennNode1" presStyleIdx="1" presStyleCnt="7"/>
      <dgm:spPr/>
      <dgm:t>
        <a:bodyPr/>
        <a:lstStyle/>
        <a:p>
          <a:endParaRPr lang="en-US"/>
        </a:p>
      </dgm:t>
    </dgm:pt>
    <dgm:pt modelId="{54203310-22E1-4040-A911-083BCEA188B6}" type="pres">
      <dgm:prSet presAssocID="{BE788BF5-FE9F-4C7D-A1CD-9232D7860179}" presName="circ2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E969A8D-0F35-4BE7-B96E-E4D994CFFD21}" type="pres">
      <dgm:prSet presAssocID="{B9C32B05-62EA-407A-B21C-2310C7945705}" presName="leftComposite" presStyleCnt="0"/>
      <dgm:spPr/>
    </dgm:pt>
    <dgm:pt modelId="{058BFD6F-41F7-4777-A1C7-2DDB409EC417}" type="pres">
      <dgm:prSet presAssocID="{8EA7219F-BDB2-48EB-9EEB-3133522D132E}" presName="childText1_1" presStyleLbl="vennNode1" presStyleIdx="2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0996373-92BB-40C0-92BD-2E339DFD0163}" type="pres">
      <dgm:prSet presAssocID="{8EA7219F-BDB2-48EB-9EEB-3133522D132E}" presName="ellipse1" presStyleLbl="vennNode1" presStyleIdx="3" presStyleCnt="7"/>
      <dgm:spPr/>
    </dgm:pt>
    <dgm:pt modelId="{F9D9DDDF-A637-4A20-A3DC-717FE864D4B5}" type="pres">
      <dgm:prSet presAssocID="{8EA7219F-BDB2-48EB-9EEB-3133522D132E}" presName="ellipse2" presStyleLbl="vennNode1" presStyleIdx="4" presStyleCnt="7"/>
      <dgm:spPr/>
    </dgm:pt>
    <dgm:pt modelId="{10C18573-E34C-4D0F-A999-33553DF18B85}" type="pres">
      <dgm:prSet presAssocID="{3AF880A5-0F00-4315-A5DF-1FE656798601}" presName="childText1_2" presStyleLbl="vennNode1" presStyleIdx="5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B034E27-6B74-41EC-A077-C7924EF89C93}" type="pres">
      <dgm:prSet presAssocID="{3AF880A5-0F00-4315-A5DF-1FE656798601}" presName="ellipse3" presStyleLbl="vennNode1" presStyleIdx="6" presStyleCnt="7"/>
      <dgm:spPr/>
    </dgm:pt>
    <dgm:pt modelId="{E053637C-7545-4ECA-ADB3-B6FDC32DC291}" type="pres">
      <dgm:prSet presAssocID="{B9C32B05-62EA-407A-B21C-2310C7945705}" presName="rightChild" presStyleLbl="node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5B6A475-5FAD-4A6A-BC6D-F334391391DB}" type="pres">
      <dgm:prSet presAssocID="{B9C32B05-62EA-407A-B21C-2310C7945705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F8CBE2-5003-4E69-A772-6B98F2B05181}" srcId="{42D71409-67F9-455C-8C6D-716D284AAA6B}" destId="{3AF880A5-0F00-4315-A5DF-1FE656798601}" srcOrd="1" destOrd="0" parTransId="{A13BB1F9-5857-4B43-8BF5-6589AA2CB759}" sibTransId="{C198C41D-2640-4669-83ED-E0CD35701C8E}"/>
    <dgm:cxn modelId="{831AF907-11BD-47D5-BE48-166216D2F2CF}" type="presOf" srcId="{3CE06941-9820-4827-8B16-CD80CC49F780}" destId="{E053637C-7545-4ECA-ADB3-B6FDC32DC291}" srcOrd="0" destOrd="0" presId="urn:microsoft.com/office/officeart/2009/3/layout/PhasedProcess"/>
    <dgm:cxn modelId="{7D0482D6-D313-48EA-8393-14CDFC03B543}" type="presOf" srcId="{386C2B6D-2EE1-4682-AE61-EE246CD54E31}" destId="{E053637C-7545-4ECA-ADB3-B6FDC32DC291}" srcOrd="0" destOrd="1" presId="urn:microsoft.com/office/officeart/2009/3/layout/PhasedProcess"/>
    <dgm:cxn modelId="{F1EC654E-167F-418A-ACC6-D75AE6941354}" type="presOf" srcId="{B9C32B05-62EA-407A-B21C-2310C7945705}" destId="{51A9DE36-F50E-421D-909C-6615876CD2DD}" srcOrd="0" destOrd="0" presId="urn:microsoft.com/office/officeart/2009/3/layout/PhasedProcess"/>
    <dgm:cxn modelId="{BEB859E7-C343-408E-86A1-667C27EE5761}" srcId="{B9C32B05-62EA-407A-B21C-2310C7945705}" destId="{2A22E84C-3AA3-4E9C-AE5F-9C2FB0D7FB11}" srcOrd="3" destOrd="0" parTransId="{6C025E55-DF42-4C5D-AFD5-6015FA053D46}" sibTransId="{744EA591-F199-49C2-B63A-82709D96C729}"/>
    <dgm:cxn modelId="{5670A7D8-BA42-4857-8679-D269077AD7D7}" srcId="{36045517-CEA4-4BE3-B836-C2B6BFE5649B}" destId="{110CC072-E78D-486A-BD24-8CD6CE5683E0}" srcOrd="0" destOrd="0" parTransId="{EFE20FCA-41FE-42D4-8C71-85751017ADFF}" sibTransId="{C901204A-BC8E-4B62-854A-DFB2104323F5}"/>
    <dgm:cxn modelId="{83404CF4-A06E-4D56-A6B5-70DF8F712B56}" type="presOf" srcId="{6CF284C3-4A70-4432-8F33-E75A802B3330}" destId="{BB6913D4-830D-484C-AB95-4AAF45A8A357}" srcOrd="1" destOrd="0" presId="urn:microsoft.com/office/officeart/2009/3/layout/PhasedProcess"/>
    <dgm:cxn modelId="{48D6A2E5-A536-4537-80F8-099217895335}" type="presOf" srcId="{BE788BF5-FE9F-4C7D-A1CD-9232D7860179}" destId="{54203310-22E1-4040-A911-083BCEA188B6}" srcOrd="1" destOrd="0" presId="urn:microsoft.com/office/officeart/2009/3/layout/PhasedProcess"/>
    <dgm:cxn modelId="{AD0DDD22-32E3-40C5-8579-06D87CBC26B7}" type="presOf" srcId="{F66099B6-DBBD-4AB0-82D2-877B80F846F7}" destId="{08796612-E099-4431-9BE5-AB379FE20B25}" srcOrd="0" destOrd="0" presId="urn:microsoft.com/office/officeart/2009/3/layout/PhasedProcess"/>
    <dgm:cxn modelId="{35013F34-57BC-4E3C-A003-07C0E49926DB}" srcId="{F66099B6-DBBD-4AB0-82D2-877B80F846F7}" destId="{BE788BF5-FE9F-4C7D-A1CD-9232D7860179}" srcOrd="1" destOrd="0" parTransId="{963A52CB-C772-45F2-8A30-8ABA6B14D3CE}" sibTransId="{88191C5E-55BA-42F2-B842-FC86CBBADC0F}"/>
    <dgm:cxn modelId="{95BDB1EF-4F29-492C-B261-14A382124946}" type="presOf" srcId="{8EA7219F-BDB2-48EB-9EEB-3133522D132E}" destId="{058BFD6F-41F7-4777-A1C7-2DDB409EC417}" srcOrd="0" destOrd="0" presId="urn:microsoft.com/office/officeart/2009/3/layout/PhasedProcess"/>
    <dgm:cxn modelId="{4019353B-443B-4DED-AA6C-3C60E18414C7}" srcId="{B9C32B05-62EA-407A-B21C-2310C7945705}" destId="{36045517-CEA4-4BE3-B836-C2B6BFE5649B}" srcOrd="4" destOrd="0" parTransId="{6231A36F-9B04-4B4A-917A-7E163AFFC956}" sibTransId="{BFF3C5ED-87D0-4709-A3B8-A7BF0668006A}"/>
    <dgm:cxn modelId="{2B98897D-9937-49AC-9FE9-6629E912033A}" srcId="{2A22E84C-3AA3-4E9C-AE5F-9C2FB0D7FB11}" destId="{9ADACFBF-2A78-45C9-A7C4-5E5DBC674760}" srcOrd="0" destOrd="0" parTransId="{E121796C-71AB-4354-A1D4-3BF0025298A5}" sibTransId="{F3FE7E5A-DC73-423B-998C-02943CF263BF}"/>
    <dgm:cxn modelId="{F091E13E-CC91-4760-8919-F8E7FA115B30}" srcId="{36045517-CEA4-4BE3-B836-C2B6BFE5649B}" destId="{F64D9B44-8949-42CE-A3F5-920CF85E6D38}" srcOrd="1" destOrd="0" parTransId="{81AB81A4-D793-40B9-964C-9DA3AF17B95D}" sibTransId="{ECDC803C-5DBD-4EEE-A68A-AC8585F1A4EB}"/>
    <dgm:cxn modelId="{C99CE395-39F6-46B4-938C-9BF085685D1A}" srcId="{EE62A4F6-4AC4-435B-990E-81A71CE8CAC7}" destId="{3CE06941-9820-4827-8B16-CD80CC49F780}" srcOrd="0" destOrd="0" parTransId="{141A3C92-8966-4E2F-82E4-2E09E22674B2}" sibTransId="{F58FC55B-E61F-445C-956E-0BB2202254CA}"/>
    <dgm:cxn modelId="{B565479F-6344-4C1C-993D-7EE27DE63DC1}" type="presOf" srcId="{3AF880A5-0F00-4315-A5DF-1FE656798601}" destId="{10C18573-E34C-4D0F-A999-33553DF18B85}" srcOrd="0" destOrd="0" presId="urn:microsoft.com/office/officeart/2009/3/layout/PhasedProcess"/>
    <dgm:cxn modelId="{5EC8144C-30DC-4DBD-AE56-E7760883F0B9}" type="presOf" srcId="{BE788BF5-FE9F-4C7D-A1CD-9232D7860179}" destId="{2D3A1DE5-ED90-498D-B57A-4059E6AF480A}" srcOrd="0" destOrd="0" presId="urn:microsoft.com/office/officeart/2009/3/layout/PhasedProcess"/>
    <dgm:cxn modelId="{2DC24386-BC50-4BAB-8571-16CB10C2603C}" srcId="{F66099B6-DBBD-4AB0-82D2-877B80F846F7}" destId="{6CF284C3-4A70-4432-8F33-E75A802B3330}" srcOrd="0" destOrd="0" parTransId="{044831E6-2FC9-4DDA-81FB-5FA418568D07}" sibTransId="{CD50B82D-84BB-4747-B282-ABB339EBA294}"/>
    <dgm:cxn modelId="{7F96AC57-2F84-4E8C-AA92-E82865EE63FE}" srcId="{EE62A4F6-4AC4-435B-990E-81A71CE8CAC7}" destId="{386C2B6D-2EE1-4682-AE61-EE246CD54E31}" srcOrd="1" destOrd="0" parTransId="{649D72FB-0D8F-479C-87D1-C73133EF35E2}" sibTransId="{E1C9E6F1-2ED2-4DD8-9B78-28FC1AF5D352}"/>
    <dgm:cxn modelId="{3A2CECA6-0C5B-46BB-B7C6-7D37E9D210BD}" srcId="{B9C32B05-62EA-407A-B21C-2310C7945705}" destId="{EE62A4F6-4AC4-435B-990E-81A71CE8CAC7}" srcOrd="2" destOrd="0" parTransId="{F287B947-7343-4FA2-B288-B23A59FFAE31}" sibTransId="{389F9A93-0231-4877-8C41-5D5B8DD7AAC0}"/>
    <dgm:cxn modelId="{E8CF87B8-6C7E-49CD-BACF-44BC7780CAD5}" type="presOf" srcId="{EE62A4F6-4AC4-435B-990E-81A71CE8CAC7}" destId="{FDEBABFB-0FA5-492E-AD49-CDA1A6F25DF6}" srcOrd="0" destOrd="0" presId="urn:microsoft.com/office/officeart/2009/3/layout/PhasedProcess"/>
    <dgm:cxn modelId="{7AF91B96-DA69-42D6-83DE-0E63677A4C47}" srcId="{2A22E84C-3AA3-4E9C-AE5F-9C2FB0D7FB11}" destId="{6C39594C-4AE1-4221-9751-E4FBA9469435}" srcOrd="1" destOrd="0" parTransId="{EA90E5E0-265B-4677-A3EF-FCD0DFDF4F41}" sibTransId="{F04E3063-747B-4761-B46E-8C06B2EF3C55}"/>
    <dgm:cxn modelId="{D1C5AABD-94F0-4E13-8CF9-B95C33D946BD}" type="presOf" srcId="{42D71409-67F9-455C-8C6D-716D284AAA6B}" destId="{A5B6A475-5FAD-4A6A-BC6D-F334391391DB}" srcOrd="0" destOrd="0" presId="urn:microsoft.com/office/officeart/2009/3/layout/PhasedProcess"/>
    <dgm:cxn modelId="{B4F3EA32-CE64-4A92-9BAE-BC57E5392B05}" srcId="{B9C32B05-62EA-407A-B21C-2310C7945705}" destId="{F66099B6-DBBD-4AB0-82D2-877B80F846F7}" srcOrd="1" destOrd="0" parTransId="{B09C8BFB-F41C-4AC4-AB94-F216E3081C2D}" sibTransId="{BC531B32-9B0E-482E-BF91-65C61F17168D}"/>
    <dgm:cxn modelId="{2AA9C11F-1F1D-428E-801A-47EAA766C99D}" srcId="{B9C32B05-62EA-407A-B21C-2310C7945705}" destId="{42D71409-67F9-455C-8C6D-716D284AAA6B}" srcOrd="0" destOrd="0" parTransId="{51680ED1-AF6E-4B28-AE94-92B0EFB0DF7D}" sibTransId="{478B7D3C-9FB4-4BC6-90AC-49960560DECD}"/>
    <dgm:cxn modelId="{58AD7EEF-D408-406B-87EE-4691D4C30668}" srcId="{42D71409-67F9-455C-8C6D-716D284AAA6B}" destId="{8EA7219F-BDB2-48EB-9EEB-3133522D132E}" srcOrd="0" destOrd="0" parTransId="{3EE8403A-CB7C-4815-85BD-AEBCAEB71B37}" sibTransId="{C94B7947-85DC-4B21-BB99-DF8438356F98}"/>
    <dgm:cxn modelId="{72B981CE-6A37-4E73-9640-B2092B4FB416}" type="presOf" srcId="{6CF284C3-4A70-4432-8F33-E75A802B3330}" destId="{3C2A9B88-23AD-4943-ABDD-E23F5E453ECB}" srcOrd="0" destOrd="0" presId="urn:microsoft.com/office/officeart/2009/3/layout/PhasedProcess"/>
    <dgm:cxn modelId="{35C5F79E-5E05-4AF8-A79A-E921A7B4AC71}" type="presParOf" srcId="{51A9DE36-F50E-421D-909C-6615876CD2DD}" destId="{8D31421B-FD17-4D79-86AA-9B87F67BC3A1}" srcOrd="0" destOrd="0" presId="urn:microsoft.com/office/officeart/2009/3/layout/PhasedProcess"/>
    <dgm:cxn modelId="{B9286723-E9F3-4FD3-808C-85BD74936788}" type="presParOf" srcId="{51A9DE36-F50E-421D-909C-6615876CD2DD}" destId="{95C7B6C5-0509-4199-9EFB-EEA3663BFEE5}" srcOrd="1" destOrd="0" presId="urn:microsoft.com/office/officeart/2009/3/layout/PhasedProcess"/>
    <dgm:cxn modelId="{355751F1-1589-437C-9815-1EE45F134A33}" type="presParOf" srcId="{51A9DE36-F50E-421D-909C-6615876CD2DD}" destId="{08796612-E099-4431-9BE5-AB379FE20B25}" srcOrd="2" destOrd="0" presId="urn:microsoft.com/office/officeart/2009/3/layout/PhasedProcess"/>
    <dgm:cxn modelId="{0F5C6219-8EDA-4790-A6BC-3125B709EAFC}" type="presParOf" srcId="{51A9DE36-F50E-421D-909C-6615876CD2DD}" destId="{FC256647-7996-4DEA-87D3-066D05820130}" srcOrd="3" destOrd="0" presId="urn:microsoft.com/office/officeart/2009/3/layout/PhasedProcess"/>
    <dgm:cxn modelId="{FF1C8826-81C2-4022-AEFF-B41C977E661E}" type="presParOf" srcId="{51A9DE36-F50E-421D-909C-6615876CD2DD}" destId="{95A60688-EE71-476E-A4D7-ECBC60D482AA}" srcOrd="4" destOrd="0" presId="urn:microsoft.com/office/officeart/2009/3/layout/PhasedProcess"/>
    <dgm:cxn modelId="{59F76622-DA32-475F-B796-475733AD594C}" type="presParOf" srcId="{51A9DE36-F50E-421D-909C-6615876CD2DD}" destId="{FDEBABFB-0FA5-492E-AD49-CDA1A6F25DF6}" srcOrd="5" destOrd="0" presId="urn:microsoft.com/office/officeart/2009/3/layout/PhasedProcess"/>
    <dgm:cxn modelId="{08F38874-47D9-4AE7-A59B-B44C5D13AE96}" type="presParOf" srcId="{51A9DE36-F50E-421D-909C-6615876CD2DD}" destId="{A485AC22-C098-4DFB-B353-B6EE19CB5D3D}" srcOrd="6" destOrd="0" presId="urn:microsoft.com/office/officeart/2009/3/layout/PhasedProcess"/>
    <dgm:cxn modelId="{437D137A-29AD-4AED-93F8-F04547EA47C6}" type="presParOf" srcId="{A485AC22-C098-4DFB-B353-B6EE19CB5D3D}" destId="{3C2A9B88-23AD-4943-ABDD-E23F5E453ECB}" srcOrd="0" destOrd="0" presId="urn:microsoft.com/office/officeart/2009/3/layout/PhasedProcess"/>
    <dgm:cxn modelId="{A1E574BB-D4CC-4D05-8928-A96E27F2866A}" type="presParOf" srcId="{A485AC22-C098-4DFB-B353-B6EE19CB5D3D}" destId="{BB6913D4-830D-484C-AB95-4AAF45A8A357}" srcOrd="1" destOrd="0" presId="urn:microsoft.com/office/officeart/2009/3/layout/PhasedProcess"/>
    <dgm:cxn modelId="{AF64BFA1-CFD7-48BA-A72E-AC16E44F0650}" type="presParOf" srcId="{A485AC22-C098-4DFB-B353-B6EE19CB5D3D}" destId="{2D3A1DE5-ED90-498D-B57A-4059E6AF480A}" srcOrd="2" destOrd="0" presId="urn:microsoft.com/office/officeart/2009/3/layout/PhasedProcess"/>
    <dgm:cxn modelId="{CD5C458F-DC47-43D6-B644-446F597A8B3A}" type="presParOf" srcId="{A485AC22-C098-4DFB-B353-B6EE19CB5D3D}" destId="{54203310-22E1-4040-A911-083BCEA188B6}" srcOrd="3" destOrd="0" presId="urn:microsoft.com/office/officeart/2009/3/layout/PhasedProcess"/>
    <dgm:cxn modelId="{37E81762-FA3D-48CC-869A-ED38C85F5929}" type="presParOf" srcId="{51A9DE36-F50E-421D-909C-6615876CD2DD}" destId="{3E969A8D-0F35-4BE7-B96E-E4D994CFFD21}" srcOrd="7" destOrd="0" presId="urn:microsoft.com/office/officeart/2009/3/layout/PhasedProcess"/>
    <dgm:cxn modelId="{5A6F6310-C32F-4B0D-87A9-A8FBB2B6CA10}" type="presParOf" srcId="{3E969A8D-0F35-4BE7-B96E-E4D994CFFD21}" destId="{058BFD6F-41F7-4777-A1C7-2DDB409EC417}" srcOrd="0" destOrd="0" presId="urn:microsoft.com/office/officeart/2009/3/layout/PhasedProcess"/>
    <dgm:cxn modelId="{E4AD8C60-D79B-4482-A61F-C33664A2F7D5}" type="presParOf" srcId="{3E969A8D-0F35-4BE7-B96E-E4D994CFFD21}" destId="{B0996373-92BB-40C0-92BD-2E339DFD0163}" srcOrd="1" destOrd="0" presId="urn:microsoft.com/office/officeart/2009/3/layout/PhasedProcess"/>
    <dgm:cxn modelId="{A6DB453E-22F7-4780-9709-1D47FB43F22E}" type="presParOf" srcId="{3E969A8D-0F35-4BE7-B96E-E4D994CFFD21}" destId="{F9D9DDDF-A637-4A20-A3DC-717FE864D4B5}" srcOrd="2" destOrd="0" presId="urn:microsoft.com/office/officeart/2009/3/layout/PhasedProcess"/>
    <dgm:cxn modelId="{5280EB8B-6C07-4636-BA57-B9C602C33504}" type="presParOf" srcId="{3E969A8D-0F35-4BE7-B96E-E4D994CFFD21}" destId="{10C18573-E34C-4D0F-A999-33553DF18B85}" srcOrd="3" destOrd="0" presId="urn:microsoft.com/office/officeart/2009/3/layout/PhasedProcess"/>
    <dgm:cxn modelId="{03B70CF8-457E-4CE4-BA55-E9C2E5BDF0FC}" type="presParOf" srcId="{3E969A8D-0F35-4BE7-B96E-E4D994CFFD21}" destId="{3B034E27-6B74-41EC-A077-C7924EF89C93}" srcOrd="4" destOrd="0" presId="urn:microsoft.com/office/officeart/2009/3/layout/PhasedProcess"/>
    <dgm:cxn modelId="{D26AA30A-F279-45E1-BF71-EB339858A95F}" type="presParOf" srcId="{51A9DE36-F50E-421D-909C-6615876CD2DD}" destId="{E053637C-7545-4ECA-ADB3-B6FDC32DC291}" srcOrd="8" destOrd="0" presId="urn:microsoft.com/office/officeart/2009/3/layout/PhasedProcess"/>
    <dgm:cxn modelId="{17DA3090-FBB2-402D-A0BF-AAC40386F6E5}" type="presParOf" srcId="{51A9DE36-F50E-421D-909C-6615876CD2DD}" destId="{A5B6A475-5FAD-4A6A-BC6D-F334391391DB}" srcOrd="9" destOrd="0" presId="urn:microsoft.com/office/officeart/2009/3/layout/Phased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9C32B05-62EA-407A-B21C-2310C7945705}" type="doc">
      <dgm:prSet loTypeId="urn:microsoft.com/office/officeart/2009/3/layout/RandomtoResult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D71409-67F9-455C-8C6D-716D284AAA6B}">
      <dgm:prSet phldrT="[Text]"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51680ED1-AF6E-4B28-AE94-92B0EFB0DF7D}" type="parTrans" cxnId="{2AA9C11F-1F1D-428E-801A-47EAA766C99D}">
      <dgm:prSet/>
      <dgm:spPr/>
      <dgm:t>
        <a:bodyPr/>
        <a:lstStyle/>
        <a:p>
          <a:endParaRPr lang="en-US"/>
        </a:p>
      </dgm:t>
    </dgm:pt>
    <dgm:pt modelId="{478B7D3C-9FB4-4BC6-90AC-49960560DECD}" type="sibTrans" cxnId="{2AA9C11F-1F1D-428E-801A-47EAA766C99D}">
      <dgm:prSet/>
      <dgm:spPr/>
      <dgm:t>
        <a:bodyPr/>
        <a:lstStyle/>
        <a:p>
          <a:endParaRPr lang="en-US"/>
        </a:p>
      </dgm:t>
    </dgm:pt>
    <dgm:pt modelId="{F66099B6-DBBD-4AB0-82D2-877B80F846F7}">
      <dgm:prSet phldrT="[Text]"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B09C8BFB-F41C-4AC4-AB94-F216E3081C2D}" type="parTrans" cxnId="{B4F3EA32-CE64-4A92-9BAE-BC57E5392B05}">
      <dgm:prSet/>
      <dgm:spPr/>
      <dgm:t>
        <a:bodyPr/>
        <a:lstStyle/>
        <a:p>
          <a:endParaRPr lang="en-US"/>
        </a:p>
      </dgm:t>
    </dgm:pt>
    <dgm:pt modelId="{BC531B32-9B0E-482E-BF91-65C61F17168D}" type="sibTrans" cxnId="{B4F3EA32-CE64-4A92-9BAE-BC57E5392B05}">
      <dgm:prSet/>
      <dgm:spPr/>
      <dgm:t>
        <a:bodyPr/>
        <a:lstStyle/>
        <a:p>
          <a:endParaRPr lang="en-US"/>
        </a:p>
      </dgm:t>
    </dgm:pt>
    <dgm:pt modelId="{EE62A4F6-4AC4-435B-990E-81A71CE8CAC7}">
      <dgm:prSet phldrT="[Text]"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F287B947-7343-4FA2-B288-B23A59FFAE31}" type="parTrans" cxnId="{3A2CECA6-0C5B-46BB-B7C6-7D37E9D210BD}">
      <dgm:prSet/>
      <dgm:spPr/>
      <dgm:t>
        <a:bodyPr/>
        <a:lstStyle/>
        <a:p>
          <a:endParaRPr lang="en-US"/>
        </a:p>
      </dgm:t>
    </dgm:pt>
    <dgm:pt modelId="{389F9A93-0231-4877-8C41-5D5B8DD7AAC0}" type="sibTrans" cxnId="{3A2CECA6-0C5B-46BB-B7C6-7D37E9D210BD}">
      <dgm:prSet/>
      <dgm:spPr/>
      <dgm:t>
        <a:bodyPr/>
        <a:lstStyle/>
        <a:p>
          <a:endParaRPr lang="en-US"/>
        </a:p>
      </dgm:t>
    </dgm:pt>
    <dgm:pt modelId="{6CF284C3-4A70-4432-8F33-E75A802B3330}">
      <dgm:prSet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044831E6-2FC9-4DDA-81FB-5FA418568D07}" type="parTrans" cxnId="{2DC24386-BC50-4BAB-8571-16CB10C2603C}">
      <dgm:prSet/>
      <dgm:spPr/>
      <dgm:t>
        <a:bodyPr/>
        <a:lstStyle/>
        <a:p>
          <a:endParaRPr lang="en-US"/>
        </a:p>
      </dgm:t>
    </dgm:pt>
    <dgm:pt modelId="{CD50B82D-84BB-4747-B282-ABB339EBA294}" type="sibTrans" cxnId="{2DC24386-BC50-4BAB-8571-16CB10C2603C}">
      <dgm:prSet/>
      <dgm:spPr/>
      <dgm:t>
        <a:bodyPr/>
        <a:lstStyle/>
        <a:p>
          <a:endParaRPr lang="en-US"/>
        </a:p>
      </dgm:t>
    </dgm:pt>
    <dgm:pt modelId="{3AF880A5-0F00-4315-A5DF-1FE656798601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A13BB1F9-5857-4B43-8BF5-6589AA2CB759}" type="parTrans" cxnId="{24F8CBE2-5003-4E69-A772-6B98F2B05181}">
      <dgm:prSet/>
      <dgm:spPr/>
      <dgm:t>
        <a:bodyPr/>
        <a:lstStyle/>
        <a:p>
          <a:endParaRPr lang="en-US"/>
        </a:p>
      </dgm:t>
    </dgm:pt>
    <dgm:pt modelId="{C198C41D-2640-4669-83ED-E0CD35701C8E}" type="sibTrans" cxnId="{24F8CBE2-5003-4E69-A772-6B98F2B05181}">
      <dgm:prSet/>
      <dgm:spPr/>
      <dgm:t>
        <a:bodyPr/>
        <a:lstStyle/>
        <a:p>
          <a:endParaRPr lang="en-US"/>
        </a:p>
      </dgm:t>
    </dgm:pt>
    <dgm:pt modelId="{8EA7219F-BDB2-48EB-9EEB-3133522D132E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3EE8403A-CB7C-4815-85BD-AEBCAEB71B37}" type="parTrans" cxnId="{58AD7EEF-D408-406B-87EE-4691D4C30668}">
      <dgm:prSet/>
      <dgm:spPr/>
      <dgm:t>
        <a:bodyPr/>
        <a:lstStyle/>
        <a:p>
          <a:endParaRPr lang="en-US"/>
        </a:p>
      </dgm:t>
    </dgm:pt>
    <dgm:pt modelId="{C94B7947-85DC-4B21-BB99-DF8438356F98}" type="sibTrans" cxnId="{58AD7EEF-D408-406B-87EE-4691D4C30668}">
      <dgm:prSet/>
      <dgm:spPr/>
      <dgm:t>
        <a:bodyPr/>
        <a:lstStyle/>
        <a:p>
          <a:endParaRPr lang="en-US"/>
        </a:p>
      </dgm:t>
    </dgm:pt>
    <dgm:pt modelId="{BE788BF5-FE9F-4C7D-A1CD-9232D7860179}">
      <dgm:prSet phldrT="[Text]"/>
      <dgm:spPr/>
      <dgm:t>
        <a:bodyPr/>
        <a:lstStyle/>
        <a:p>
          <a:r>
            <a:rPr lang="en-US" smtClean="0"/>
            <a:t>Some text here</a:t>
          </a:r>
          <a:endParaRPr lang="en-US" dirty="0"/>
        </a:p>
      </dgm:t>
    </dgm:pt>
    <dgm:pt modelId="{963A52CB-C772-45F2-8A30-8ABA6B14D3CE}" type="parTrans" cxnId="{35013F34-57BC-4E3C-A003-07C0E49926DB}">
      <dgm:prSet/>
      <dgm:spPr/>
      <dgm:t>
        <a:bodyPr/>
        <a:lstStyle/>
        <a:p>
          <a:endParaRPr lang="en-US"/>
        </a:p>
      </dgm:t>
    </dgm:pt>
    <dgm:pt modelId="{88191C5E-55BA-42F2-B842-FC86CBBADC0F}" type="sibTrans" cxnId="{35013F34-57BC-4E3C-A003-07C0E49926DB}">
      <dgm:prSet/>
      <dgm:spPr/>
      <dgm:t>
        <a:bodyPr/>
        <a:lstStyle/>
        <a:p>
          <a:endParaRPr lang="en-US"/>
        </a:p>
      </dgm:t>
    </dgm:pt>
    <dgm:pt modelId="{3CE06941-9820-4827-8B16-CD80CC49F780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141A3C92-8966-4E2F-82E4-2E09E22674B2}" type="parTrans" cxnId="{C99CE395-39F6-46B4-938C-9BF085685D1A}">
      <dgm:prSet/>
      <dgm:spPr/>
      <dgm:t>
        <a:bodyPr/>
        <a:lstStyle/>
        <a:p>
          <a:endParaRPr lang="en-US"/>
        </a:p>
      </dgm:t>
    </dgm:pt>
    <dgm:pt modelId="{F58FC55B-E61F-445C-956E-0BB2202254CA}" type="sibTrans" cxnId="{C99CE395-39F6-46B4-938C-9BF085685D1A}">
      <dgm:prSet/>
      <dgm:spPr/>
      <dgm:t>
        <a:bodyPr/>
        <a:lstStyle/>
        <a:p>
          <a:endParaRPr lang="en-US"/>
        </a:p>
      </dgm:t>
    </dgm:pt>
    <dgm:pt modelId="{386C2B6D-2EE1-4682-AE61-EE246CD54E31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649D72FB-0D8F-479C-87D1-C73133EF35E2}" type="parTrans" cxnId="{7F96AC57-2F84-4E8C-AA92-E82865EE63FE}">
      <dgm:prSet/>
      <dgm:spPr/>
      <dgm:t>
        <a:bodyPr/>
        <a:lstStyle/>
        <a:p>
          <a:endParaRPr lang="en-US"/>
        </a:p>
      </dgm:t>
    </dgm:pt>
    <dgm:pt modelId="{E1C9E6F1-2ED2-4DD8-9B78-28FC1AF5D352}" type="sibTrans" cxnId="{7F96AC57-2F84-4E8C-AA92-E82865EE63FE}">
      <dgm:prSet/>
      <dgm:spPr/>
      <dgm:t>
        <a:bodyPr/>
        <a:lstStyle/>
        <a:p>
          <a:endParaRPr lang="en-US"/>
        </a:p>
      </dgm:t>
    </dgm:pt>
    <dgm:pt modelId="{2A22E84C-3AA3-4E9C-AE5F-9C2FB0D7FB11}">
      <dgm:prSet phldrT="[Text]"/>
      <dgm:spPr/>
      <dgm:t>
        <a:bodyPr/>
        <a:lstStyle/>
        <a:p>
          <a:r>
            <a:rPr lang="en-US" smtClean="0"/>
            <a:t>Lorem Ipsum</a:t>
          </a:r>
          <a:endParaRPr lang="en-US" dirty="0"/>
        </a:p>
      </dgm:t>
    </dgm:pt>
    <dgm:pt modelId="{6C025E55-DF42-4C5D-AFD5-6015FA053D46}" type="parTrans" cxnId="{BEB859E7-C343-408E-86A1-667C27EE5761}">
      <dgm:prSet/>
      <dgm:spPr/>
      <dgm:t>
        <a:bodyPr/>
        <a:lstStyle/>
        <a:p>
          <a:endParaRPr lang="en-US"/>
        </a:p>
      </dgm:t>
    </dgm:pt>
    <dgm:pt modelId="{744EA591-F199-49C2-B63A-82709D96C729}" type="sibTrans" cxnId="{BEB859E7-C343-408E-86A1-667C27EE5761}">
      <dgm:prSet/>
      <dgm:spPr/>
      <dgm:t>
        <a:bodyPr/>
        <a:lstStyle/>
        <a:p>
          <a:endParaRPr lang="en-US"/>
        </a:p>
      </dgm:t>
    </dgm:pt>
    <dgm:pt modelId="{9ADACFBF-2A78-45C9-A7C4-5E5DBC674760}">
      <dgm:prSet phldrT="[Text]"/>
      <dgm:spPr/>
      <dgm:t>
        <a:bodyPr/>
        <a:lstStyle/>
        <a:p>
          <a:r>
            <a:rPr lang="en-US" dirty="0" smtClean="0"/>
            <a:t>Some text here</a:t>
          </a:r>
          <a:endParaRPr lang="en-US" dirty="0"/>
        </a:p>
      </dgm:t>
    </dgm:pt>
    <dgm:pt modelId="{E121796C-71AB-4354-A1D4-3BF0025298A5}" type="parTrans" cxnId="{2B98897D-9937-49AC-9FE9-6629E912033A}">
      <dgm:prSet/>
      <dgm:spPr/>
      <dgm:t>
        <a:bodyPr/>
        <a:lstStyle/>
        <a:p>
          <a:endParaRPr lang="en-US"/>
        </a:p>
      </dgm:t>
    </dgm:pt>
    <dgm:pt modelId="{F3FE7E5A-DC73-423B-998C-02943CF263BF}" type="sibTrans" cxnId="{2B98897D-9937-49AC-9FE9-6629E912033A}">
      <dgm:prSet/>
      <dgm:spPr/>
      <dgm:t>
        <a:bodyPr/>
        <a:lstStyle/>
        <a:p>
          <a:endParaRPr lang="en-US"/>
        </a:p>
      </dgm:t>
    </dgm:pt>
    <dgm:pt modelId="{6C39594C-4AE1-4221-9751-E4FBA9469435}">
      <dgm:prSet phldrT="[Text]"/>
      <dgm:spPr/>
      <dgm:t>
        <a:bodyPr/>
        <a:lstStyle/>
        <a:p>
          <a:r>
            <a:rPr lang="en-US" dirty="0" smtClean="0"/>
            <a:t>Some </a:t>
          </a:r>
          <a:r>
            <a:rPr lang="en-US" smtClean="0"/>
            <a:t>text here</a:t>
          </a:r>
          <a:endParaRPr lang="en-US" dirty="0"/>
        </a:p>
      </dgm:t>
    </dgm:pt>
    <dgm:pt modelId="{EA90E5E0-265B-4677-A3EF-FCD0DFDF4F41}" type="parTrans" cxnId="{7AF91B96-DA69-42D6-83DE-0E63677A4C47}">
      <dgm:prSet/>
      <dgm:spPr/>
      <dgm:t>
        <a:bodyPr/>
        <a:lstStyle/>
        <a:p>
          <a:endParaRPr lang="en-US"/>
        </a:p>
      </dgm:t>
    </dgm:pt>
    <dgm:pt modelId="{F04E3063-747B-4761-B46E-8C06B2EF3C55}" type="sibTrans" cxnId="{7AF91B96-DA69-42D6-83DE-0E63677A4C47}">
      <dgm:prSet/>
      <dgm:spPr/>
      <dgm:t>
        <a:bodyPr/>
        <a:lstStyle/>
        <a:p>
          <a:endParaRPr lang="en-US"/>
        </a:p>
      </dgm:t>
    </dgm:pt>
    <dgm:pt modelId="{8E717362-E710-4B36-9874-D4330629E822}" type="pres">
      <dgm:prSet presAssocID="{B9C32B05-62EA-407A-B21C-2310C7945705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283905F-D1ED-4DE3-AB12-3C530C417C5B}" type="pres">
      <dgm:prSet presAssocID="{42D71409-67F9-455C-8C6D-716D284AAA6B}" presName="chaos" presStyleCnt="0"/>
      <dgm:spPr/>
    </dgm:pt>
    <dgm:pt modelId="{F3D63AEF-0F15-48F0-911A-825B2A481130}" type="pres">
      <dgm:prSet presAssocID="{42D71409-67F9-455C-8C6D-716D284AAA6B}" presName="parTx1" presStyleLbl="revTx" presStyleIdx="0" presStyleCnt="7"/>
      <dgm:spPr/>
      <dgm:t>
        <a:bodyPr/>
        <a:lstStyle/>
        <a:p>
          <a:endParaRPr lang="en-US"/>
        </a:p>
      </dgm:t>
    </dgm:pt>
    <dgm:pt modelId="{ED26FAC4-F460-404E-AAED-61D21B84D101}" type="pres">
      <dgm:prSet presAssocID="{42D71409-67F9-455C-8C6D-716D284AAA6B}" presName="desTx1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2CFDAD-5D63-4137-8687-BE2B42A87438}" type="pres">
      <dgm:prSet presAssocID="{42D71409-67F9-455C-8C6D-716D284AAA6B}" presName="c1" presStyleLbl="node1" presStyleIdx="0" presStyleCnt="19"/>
      <dgm:spPr/>
    </dgm:pt>
    <dgm:pt modelId="{0FAB50C9-FF75-40E8-A843-A38612BC2B35}" type="pres">
      <dgm:prSet presAssocID="{42D71409-67F9-455C-8C6D-716D284AAA6B}" presName="c2" presStyleLbl="node1" presStyleIdx="1" presStyleCnt="19"/>
      <dgm:spPr/>
    </dgm:pt>
    <dgm:pt modelId="{EAA3FD1A-961D-4FC9-BE4E-1FE6AB4C863F}" type="pres">
      <dgm:prSet presAssocID="{42D71409-67F9-455C-8C6D-716D284AAA6B}" presName="c3" presStyleLbl="node1" presStyleIdx="2" presStyleCnt="19"/>
      <dgm:spPr/>
    </dgm:pt>
    <dgm:pt modelId="{65E6FED6-6F3F-43A8-8659-2B164AF78C20}" type="pres">
      <dgm:prSet presAssocID="{42D71409-67F9-455C-8C6D-716D284AAA6B}" presName="c4" presStyleLbl="node1" presStyleIdx="3" presStyleCnt="19"/>
      <dgm:spPr/>
    </dgm:pt>
    <dgm:pt modelId="{9CCC63D8-666E-44F4-87FA-C01B8C88A464}" type="pres">
      <dgm:prSet presAssocID="{42D71409-67F9-455C-8C6D-716D284AAA6B}" presName="c5" presStyleLbl="node1" presStyleIdx="4" presStyleCnt="19"/>
      <dgm:spPr/>
    </dgm:pt>
    <dgm:pt modelId="{0CB07414-EF33-466B-BD54-7EC1E5A43FE8}" type="pres">
      <dgm:prSet presAssocID="{42D71409-67F9-455C-8C6D-716D284AAA6B}" presName="c6" presStyleLbl="node1" presStyleIdx="5" presStyleCnt="19"/>
      <dgm:spPr/>
    </dgm:pt>
    <dgm:pt modelId="{AE26E5E9-7BC3-4B5F-A327-D7E24D4FDD31}" type="pres">
      <dgm:prSet presAssocID="{42D71409-67F9-455C-8C6D-716D284AAA6B}" presName="c7" presStyleLbl="node1" presStyleIdx="6" presStyleCnt="19"/>
      <dgm:spPr/>
    </dgm:pt>
    <dgm:pt modelId="{A194CC48-292C-4B04-8C93-C9249B1D3820}" type="pres">
      <dgm:prSet presAssocID="{42D71409-67F9-455C-8C6D-716D284AAA6B}" presName="c8" presStyleLbl="node1" presStyleIdx="7" presStyleCnt="19"/>
      <dgm:spPr/>
    </dgm:pt>
    <dgm:pt modelId="{B485A53D-9FDB-49FC-AA85-AC99E0114F5E}" type="pres">
      <dgm:prSet presAssocID="{42D71409-67F9-455C-8C6D-716D284AAA6B}" presName="c9" presStyleLbl="node1" presStyleIdx="8" presStyleCnt="19"/>
      <dgm:spPr/>
    </dgm:pt>
    <dgm:pt modelId="{40675018-B333-4BB3-A19A-0AEB00302155}" type="pres">
      <dgm:prSet presAssocID="{42D71409-67F9-455C-8C6D-716D284AAA6B}" presName="c10" presStyleLbl="node1" presStyleIdx="9" presStyleCnt="19"/>
      <dgm:spPr/>
    </dgm:pt>
    <dgm:pt modelId="{36111FC6-7F5D-45EF-A55A-5F82309CFD98}" type="pres">
      <dgm:prSet presAssocID="{42D71409-67F9-455C-8C6D-716D284AAA6B}" presName="c11" presStyleLbl="node1" presStyleIdx="10" presStyleCnt="19"/>
      <dgm:spPr/>
    </dgm:pt>
    <dgm:pt modelId="{A4DB5ECB-A129-4E16-92A3-2623F7945AF8}" type="pres">
      <dgm:prSet presAssocID="{42D71409-67F9-455C-8C6D-716D284AAA6B}" presName="c12" presStyleLbl="node1" presStyleIdx="11" presStyleCnt="19"/>
      <dgm:spPr/>
    </dgm:pt>
    <dgm:pt modelId="{4253E19C-E363-4091-B635-83B5ABA89BA9}" type="pres">
      <dgm:prSet presAssocID="{42D71409-67F9-455C-8C6D-716D284AAA6B}" presName="c13" presStyleLbl="node1" presStyleIdx="12" presStyleCnt="19"/>
      <dgm:spPr/>
    </dgm:pt>
    <dgm:pt modelId="{7D1FAA53-6475-4A38-90D8-6B3B761F3D3F}" type="pres">
      <dgm:prSet presAssocID="{42D71409-67F9-455C-8C6D-716D284AAA6B}" presName="c14" presStyleLbl="node1" presStyleIdx="13" presStyleCnt="19"/>
      <dgm:spPr/>
    </dgm:pt>
    <dgm:pt modelId="{CFC83675-54A3-4982-A1A3-5644DE2CA553}" type="pres">
      <dgm:prSet presAssocID="{42D71409-67F9-455C-8C6D-716D284AAA6B}" presName="c15" presStyleLbl="node1" presStyleIdx="14" presStyleCnt="19"/>
      <dgm:spPr/>
    </dgm:pt>
    <dgm:pt modelId="{1113EFEF-7A8A-422F-ABDA-C22B0951E6FA}" type="pres">
      <dgm:prSet presAssocID="{42D71409-67F9-455C-8C6D-716D284AAA6B}" presName="c16" presStyleLbl="node1" presStyleIdx="15" presStyleCnt="19"/>
      <dgm:spPr/>
    </dgm:pt>
    <dgm:pt modelId="{0C179EF7-C5B4-4DCE-B7B4-481C8C4B89E3}" type="pres">
      <dgm:prSet presAssocID="{42D71409-67F9-455C-8C6D-716D284AAA6B}" presName="c17" presStyleLbl="node1" presStyleIdx="16" presStyleCnt="19"/>
      <dgm:spPr/>
    </dgm:pt>
    <dgm:pt modelId="{FB7E3F92-3B7C-47CC-880B-5F4F5BD911F1}" type="pres">
      <dgm:prSet presAssocID="{42D71409-67F9-455C-8C6D-716D284AAA6B}" presName="c18" presStyleLbl="node1" presStyleIdx="17" presStyleCnt="19"/>
      <dgm:spPr/>
    </dgm:pt>
    <dgm:pt modelId="{C20548E4-39EF-4039-9810-D5ED5842EE16}" type="pres">
      <dgm:prSet presAssocID="{478B7D3C-9FB4-4BC6-90AC-49960560DECD}" presName="chevronComposite1" presStyleCnt="0"/>
      <dgm:spPr/>
    </dgm:pt>
    <dgm:pt modelId="{30D4179C-361A-48C2-9E3F-FA5E6351086B}" type="pres">
      <dgm:prSet presAssocID="{478B7D3C-9FB4-4BC6-90AC-49960560DECD}" presName="chevron1" presStyleLbl="sibTrans2D1" presStyleIdx="0" presStyleCnt="3"/>
      <dgm:spPr/>
    </dgm:pt>
    <dgm:pt modelId="{3E6E1553-E010-4A00-AC69-1286B95F2005}" type="pres">
      <dgm:prSet presAssocID="{478B7D3C-9FB4-4BC6-90AC-49960560DECD}" presName="spChevron1" presStyleCnt="0"/>
      <dgm:spPr/>
    </dgm:pt>
    <dgm:pt modelId="{9171DC86-F613-4090-AF85-875FD8F48D1F}" type="pres">
      <dgm:prSet presAssocID="{F66099B6-DBBD-4AB0-82D2-877B80F846F7}" presName="middle" presStyleCnt="0"/>
      <dgm:spPr/>
    </dgm:pt>
    <dgm:pt modelId="{573EDDB4-95FA-4E15-9ED4-9735D7CAD42D}" type="pres">
      <dgm:prSet presAssocID="{F66099B6-DBBD-4AB0-82D2-877B80F846F7}" presName="parTxMid" presStyleLbl="revTx" presStyleIdx="2" presStyleCnt="7"/>
      <dgm:spPr/>
      <dgm:t>
        <a:bodyPr/>
        <a:lstStyle/>
        <a:p>
          <a:endParaRPr lang="en-US"/>
        </a:p>
      </dgm:t>
    </dgm:pt>
    <dgm:pt modelId="{91822E1E-8012-4ABA-8A2E-C4A53FB7E73D}" type="pres">
      <dgm:prSet presAssocID="{F66099B6-DBBD-4AB0-82D2-877B80F846F7}" presName="desTxMid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E20FD-8986-434E-87D8-9558D07693B8}" type="pres">
      <dgm:prSet presAssocID="{F66099B6-DBBD-4AB0-82D2-877B80F846F7}" presName="spMid" presStyleCnt="0"/>
      <dgm:spPr/>
    </dgm:pt>
    <dgm:pt modelId="{53B2EF6E-EF3A-44C0-BAF3-BD02B179662D}" type="pres">
      <dgm:prSet presAssocID="{BC531B32-9B0E-482E-BF91-65C61F17168D}" presName="chevronComposite1" presStyleCnt="0"/>
      <dgm:spPr/>
    </dgm:pt>
    <dgm:pt modelId="{7F2A3A35-A73B-4A4A-A87C-754D8C7C69E9}" type="pres">
      <dgm:prSet presAssocID="{BC531B32-9B0E-482E-BF91-65C61F17168D}" presName="chevron1" presStyleLbl="sibTrans2D1" presStyleIdx="1" presStyleCnt="3"/>
      <dgm:spPr/>
    </dgm:pt>
    <dgm:pt modelId="{FAD10B4F-6896-4A03-844D-A6404755B843}" type="pres">
      <dgm:prSet presAssocID="{BC531B32-9B0E-482E-BF91-65C61F17168D}" presName="spChevron1" presStyleCnt="0"/>
      <dgm:spPr/>
    </dgm:pt>
    <dgm:pt modelId="{379D4D98-7B78-4BAB-B8FE-0A4068B90047}" type="pres">
      <dgm:prSet presAssocID="{EE62A4F6-4AC4-435B-990E-81A71CE8CAC7}" presName="middle" presStyleCnt="0"/>
      <dgm:spPr/>
    </dgm:pt>
    <dgm:pt modelId="{8EE7EF99-9E68-499F-B7A4-9901B35E9433}" type="pres">
      <dgm:prSet presAssocID="{EE62A4F6-4AC4-435B-990E-81A71CE8CAC7}" presName="parTxMid" presStyleLbl="revTx" presStyleIdx="4" presStyleCnt="7"/>
      <dgm:spPr/>
      <dgm:t>
        <a:bodyPr/>
        <a:lstStyle/>
        <a:p>
          <a:endParaRPr lang="en-US"/>
        </a:p>
      </dgm:t>
    </dgm:pt>
    <dgm:pt modelId="{D31920E3-1575-46A2-9C08-1AEABAD3CD8D}" type="pres">
      <dgm:prSet presAssocID="{EE62A4F6-4AC4-435B-990E-81A71CE8CAC7}" presName="desTxMid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D8CA7-F36B-47FF-A513-0F729ED17EA7}" type="pres">
      <dgm:prSet presAssocID="{EE62A4F6-4AC4-435B-990E-81A71CE8CAC7}" presName="spMid" presStyleCnt="0"/>
      <dgm:spPr/>
    </dgm:pt>
    <dgm:pt modelId="{8D7AFCE9-5927-46C4-9CFE-AA841E051C58}" type="pres">
      <dgm:prSet presAssocID="{389F9A93-0231-4877-8C41-5D5B8DD7AAC0}" presName="chevronComposite1" presStyleCnt="0"/>
      <dgm:spPr/>
    </dgm:pt>
    <dgm:pt modelId="{54F8CDA4-9ABB-43F2-8E56-3C8CF35A9618}" type="pres">
      <dgm:prSet presAssocID="{389F9A93-0231-4877-8C41-5D5B8DD7AAC0}" presName="chevron1" presStyleLbl="sibTrans2D1" presStyleIdx="2" presStyleCnt="3"/>
      <dgm:spPr/>
    </dgm:pt>
    <dgm:pt modelId="{A302D562-B83D-422C-9D2D-71953EA04CE3}" type="pres">
      <dgm:prSet presAssocID="{389F9A93-0231-4877-8C41-5D5B8DD7AAC0}" presName="spChevron1" presStyleCnt="0"/>
      <dgm:spPr/>
    </dgm:pt>
    <dgm:pt modelId="{2E2CB9D8-ED05-463A-8D14-F502C5C25AE7}" type="pres">
      <dgm:prSet presAssocID="{2A22E84C-3AA3-4E9C-AE5F-9C2FB0D7FB11}" presName="last" presStyleCnt="0"/>
      <dgm:spPr/>
    </dgm:pt>
    <dgm:pt modelId="{AD7FD72B-E643-49B5-BB70-6FFBA02B3675}" type="pres">
      <dgm:prSet presAssocID="{2A22E84C-3AA3-4E9C-AE5F-9C2FB0D7FB11}" presName="circleTx" presStyleLbl="node1" presStyleIdx="18" presStyleCnt="19"/>
      <dgm:spPr/>
      <dgm:t>
        <a:bodyPr/>
        <a:lstStyle/>
        <a:p>
          <a:endParaRPr lang="en-US"/>
        </a:p>
      </dgm:t>
    </dgm:pt>
    <dgm:pt modelId="{ADE133E2-8927-4412-A0F6-37787453A115}" type="pres">
      <dgm:prSet presAssocID="{2A22E84C-3AA3-4E9C-AE5F-9C2FB0D7FB11}" presName="desTxN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46520A-B56B-428C-B599-ECF4D653B635}" type="pres">
      <dgm:prSet presAssocID="{2A22E84C-3AA3-4E9C-AE5F-9C2FB0D7FB11}" presName="spN" presStyleCnt="0"/>
      <dgm:spPr/>
    </dgm:pt>
  </dgm:ptLst>
  <dgm:cxnLst>
    <dgm:cxn modelId="{24F8CBE2-5003-4E69-A772-6B98F2B05181}" srcId="{42D71409-67F9-455C-8C6D-716D284AAA6B}" destId="{3AF880A5-0F00-4315-A5DF-1FE656798601}" srcOrd="1" destOrd="0" parTransId="{A13BB1F9-5857-4B43-8BF5-6589AA2CB759}" sibTransId="{C198C41D-2640-4669-83ED-E0CD35701C8E}"/>
    <dgm:cxn modelId="{BEB859E7-C343-408E-86A1-667C27EE5761}" srcId="{B9C32B05-62EA-407A-B21C-2310C7945705}" destId="{2A22E84C-3AA3-4E9C-AE5F-9C2FB0D7FB11}" srcOrd="3" destOrd="0" parTransId="{6C025E55-DF42-4C5D-AFD5-6015FA053D46}" sibTransId="{744EA591-F199-49C2-B63A-82709D96C729}"/>
    <dgm:cxn modelId="{63C78AA5-5C6F-44A2-A15A-E2FD4F45CC62}" type="presOf" srcId="{386C2B6D-2EE1-4682-AE61-EE246CD54E31}" destId="{D31920E3-1575-46A2-9C08-1AEABAD3CD8D}" srcOrd="0" destOrd="1" presId="urn:microsoft.com/office/officeart/2009/3/layout/RandomtoResultProcess"/>
    <dgm:cxn modelId="{B1FE1A97-D1E0-4A2B-94ED-75F877BCC639}" type="presOf" srcId="{EE62A4F6-4AC4-435B-990E-81A71CE8CAC7}" destId="{8EE7EF99-9E68-499F-B7A4-9901B35E9433}" srcOrd="0" destOrd="0" presId="urn:microsoft.com/office/officeart/2009/3/layout/RandomtoResultProcess"/>
    <dgm:cxn modelId="{8ECFEB97-983B-462A-9EBB-D9C0D42E287C}" type="presOf" srcId="{3AF880A5-0F00-4315-A5DF-1FE656798601}" destId="{ED26FAC4-F460-404E-AAED-61D21B84D101}" srcOrd="0" destOrd="1" presId="urn:microsoft.com/office/officeart/2009/3/layout/RandomtoResultProcess"/>
    <dgm:cxn modelId="{0859B869-BCEB-46A9-A45C-3926BE97EA21}" type="presOf" srcId="{2A22E84C-3AA3-4E9C-AE5F-9C2FB0D7FB11}" destId="{AD7FD72B-E643-49B5-BB70-6FFBA02B3675}" srcOrd="0" destOrd="0" presId="urn:microsoft.com/office/officeart/2009/3/layout/RandomtoResultProcess"/>
    <dgm:cxn modelId="{35013F34-57BC-4E3C-A003-07C0E49926DB}" srcId="{F66099B6-DBBD-4AB0-82D2-877B80F846F7}" destId="{BE788BF5-FE9F-4C7D-A1CD-9232D7860179}" srcOrd="1" destOrd="0" parTransId="{963A52CB-C772-45F2-8A30-8ABA6B14D3CE}" sibTransId="{88191C5E-55BA-42F2-B842-FC86CBBADC0F}"/>
    <dgm:cxn modelId="{2B98897D-9937-49AC-9FE9-6629E912033A}" srcId="{2A22E84C-3AA3-4E9C-AE5F-9C2FB0D7FB11}" destId="{9ADACFBF-2A78-45C9-A7C4-5E5DBC674760}" srcOrd="0" destOrd="0" parTransId="{E121796C-71AB-4354-A1D4-3BF0025298A5}" sibTransId="{F3FE7E5A-DC73-423B-998C-02943CF263BF}"/>
    <dgm:cxn modelId="{D8FEB75D-766D-44D4-AB01-655457FBFE0C}" type="presOf" srcId="{6C39594C-4AE1-4221-9751-E4FBA9469435}" destId="{ADE133E2-8927-4412-A0F6-37787453A115}" srcOrd="0" destOrd="1" presId="urn:microsoft.com/office/officeart/2009/3/layout/RandomtoResultProcess"/>
    <dgm:cxn modelId="{C99CE395-39F6-46B4-938C-9BF085685D1A}" srcId="{EE62A4F6-4AC4-435B-990E-81A71CE8CAC7}" destId="{3CE06941-9820-4827-8B16-CD80CC49F780}" srcOrd="0" destOrd="0" parTransId="{141A3C92-8966-4E2F-82E4-2E09E22674B2}" sibTransId="{F58FC55B-E61F-445C-956E-0BB2202254CA}"/>
    <dgm:cxn modelId="{4CC531A4-94CF-48FA-A056-1327ACF82C30}" type="presOf" srcId="{8EA7219F-BDB2-48EB-9EEB-3133522D132E}" destId="{ED26FAC4-F460-404E-AAED-61D21B84D101}" srcOrd="0" destOrd="0" presId="urn:microsoft.com/office/officeart/2009/3/layout/RandomtoResultProcess"/>
    <dgm:cxn modelId="{2DC24386-BC50-4BAB-8571-16CB10C2603C}" srcId="{F66099B6-DBBD-4AB0-82D2-877B80F846F7}" destId="{6CF284C3-4A70-4432-8F33-E75A802B3330}" srcOrd="0" destOrd="0" parTransId="{044831E6-2FC9-4DDA-81FB-5FA418568D07}" sibTransId="{CD50B82D-84BB-4747-B282-ABB339EBA294}"/>
    <dgm:cxn modelId="{7F96AC57-2F84-4E8C-AA92-E82865EE63FE}" srcId="{EE62A4F6-4AC4-435B-990E-81A71CE8CAC7}" destId="{386C2B6D-2EE1-4682-AE61-EE246CD54E31}" srcOrd="1" destOrd="0" parTransId="{649D72FB-0D8F-479C-87D1-C73133EF35E2}" sibTransId="{E1C9E6F1-2ED2-4DD8-9B78-28FC1AF5D352}"/>
    <dgm:cxn modelId="{3A2CECA6-0C5B-46BB-B7C6-7D37E9D210BD}" srcId="{B9C32B05-62EA-407A-B21C-2310C7945705}" destId="{EE62A4F6-4AC4-435B-990E-81A71CE8CAC7}" srcOrd="2" destOrd="0" parTransId="{F287B947-7343-4FA2-B288-B23A59FFAE31}" sibTransId="{389F9A93-0231-4877-8C41-5D5B8DD7AAC0}"/>
    <dgm:cxn modelId="{7AF91B96-DA69-42D6-83DE-0E63677A4C47}" srcId="{2A22E84C-3AA3-4E9C-AE5F-9C2FB0D7FB11}" destId="{6C39594C-4AE1-4221-9751-E4FBA9469435}" srcOrd="1" destOrd="0" parTransId="{EA90E5E0-265B-4677-A3EF-FCD0DFDF4F41}" sibTransId="{F04E3063-747B-4761-B46E-8C06B2EF3C55}"/>
    <dgm:cxn modelId="{B4F3EA32-CE64-4A92-9BAE-BC57E5392B05}" srcId="{B9C32B05-62EA-407A-B21C-2310C7945705}" destId="{F66099B6-DBBD-4AB0-82D2-877B80F846F7}" srcOrd="1" destOrd="0" parTransId="{B09C8BFB-F41C-4AC4-AB94-F216E3081C2D}" sibTransId="{BC531B32-9B0E-482E-BF91-65C61F17168D}"/>
    <dgm:cxn modelId="{B974A57E-FEC1-4BEC-9156-621290CBE9D5}" type="presOf" srcId="{42D71409-67F9-455C-8C6D-716D284AAA6B}" destId="{F3D63AEF-0F15-48F0-911A-825B2A481130}" srcOrd="0" destOrd="0" presId="urn:microsoft.com/office/officeart/2009/3/layout/RandomtoResultProcess"/>
    <dgm:cxn modelId="{2AA9C11F-1F1D-428E-801A-47EAA766C99D}" srcId="{B9C32B05-62EA-407A-B21C-2310C7945705}" destId="{42D71409-67F9-455C-8C6D-716D284AAA6B}" srcOrd="0" destOrd="0" parTransId="{51680ED1-AF6E-4B28-AE94-92B0EFB0DF7D}" sibTransId="{478B7D3C-9FB4-4BC6-90AC-49960560DECD}"/>
    <dgm:cxn modelId="{4513BBA8-5284-42FB-AB82-89D596E46563}" type="presOf" srcId="{9ADACFBF-2A78-45C9-A7C4-5E5DBC674760}" destId="{ADE133E2-8927-4412-A0F6-37787453A115}" srcOrd="0" destOrd="0" presId="urn:microsoft.com/office/officeart/2009/3/layout/RandomtoResultProcess"/>
    <dgm:cxn modelId="{4FB3BD5A-FECB-4F60-A9D7-C5E97464ADAF}" type="presOf" srcId="{BE788BF5-FE9F-4C7D-A1CD-9232D7860179}" destId="{91822E1E-8012-4ABA-8A2E-C4A53FB7E73D}" srcOrd="0" destOrd="1" presId="urn:microsoft.com/office/officeart/2009/3/layout/RandomtoResultProcess"/>
    <dgm:cxn modelId="{AE2FB85B-C6CD-4BA2-92AF-AC86065C5641}" type="presOf" srcId="{3CE06941-9820-4827-8B16-CD80CC49F780}" destId="{D31920E3-1575-46A2-9C08-1AEABAD3CD8D}" srcOrd="0" destOrd="0" presId="urn:microsoft.com/office/officeart/2009/3/layout/RandomtoResultProcess"/>
    <dgm:cxn modelId="{58AD7EEF-D408-406B-87EE-4691D4C30668}" srcId="{42D71409-67F9-455C-8C6D-716D284AAA6B}" destId="{8EA7219F-BDB2-48EB-9EEB-3133522D132E}" srcOrd="0" destOrd="0" parTransId="{3EE8403A-CB7C-4815-85BD-AEBCAEB71B37}" sibTransId="{C94B7947-85DC-4B21-BB99-DF8438356F98}"/>
    <dgm:cxn modelId="{726E7984-80FA-49B2-8273-A3DC00275694}" type="presOf" srcId="{B9C32B05-62EA-407A-B21C-2310C7945705}" destId="{8E717362-E710-4B36-9874-D4330629E822}" srcOrd="0" destOrd="0" presId="urn:microsoft.com/office/officeart/2009/3/layout/RandomtoResultProcess"/>
    <dgm:cxn modelId="{05B66B60-4594-4C04-AB13-B315E4BA5E60}" type="presOf" srcId="{F66099B6-DBBD-4AB0-82D2-877B80F846F7}" destId="{573EDDB4-95FA-4E15-9ED4-9735D7CAD42D}" srcOrd="0" destOrd="0" presId="urn:microsoft.com/office/officeart/2009/3/layout/RandomtoResultProcess"/>
    <dgm:cxn modelId="{1F4A64D3-B129-427E-A104-57EE673B0378}" type="presOf" srcId="{6CF284C3-4A70-4432-8F33-E75A802B3330}" destId="{91822E1E-8012-4ABA-8A2E-C4A53FB7E73D}" srcOrd="0" destOrd="0" presId="urn:microsoft.com/office/officeart/2009/3/layout/RandomtoResultProcess"/>
    <dgm:cxn modelId="{0F867507-5FAF-4AB8-BE1B-5482505F0107}" type="presParOf" srcId="{8E717362-E710-4B36-9874-D4330629E822}" destId="{7283905F-D1ED-4DE3-AB12-3C530C417C5B}" srcOrd="0" destOrd="0" presId="urn:microsoft.com/office/officeart/2009/3/layout/RandomtoResultProcess"/>
    <dgm:cxn modelId="{A3741335-B854-41FB-9765-A9DD2D764D7D}" type="presParOf" srcId="{7283905F-D1ED-4DE3-AB12-3C530C417C5B}" destId="{F3D63AEF-0F15-48F0-911A-825B2A481130}" srcOrd="0" destOrd="0" presId="urn:microsoft.com/office/officeart/2009/3/layout/RandomtoResultProcess"/>
    <dgm:cxn modelId="{ACD0FB8A-CF49-4362-86FF-01E503C735C7}" type="presParOf" srcId="{7283905F-D1ED-4DE3-AB12-3C530C417C5B}" destId="{ED26FAC4-F460-404E-AAED-61D21B84D101}" srcOrd="1" destOrd="0" presId="urn:microsoft.com/office/officeart/2009/3/layout/RandomtoResultProcess"/>
    <dgm:cxn modelId="{20C12C69-D86A-4D49-8EC5-B6750DC5D566}" type="presParOf" srcId="{7283905F-D1ED-4DE3-AB12-3C530C417C5B}" destId="{EE2CFDAD-5D63-4137-8687-BE2B42A87438}" srcOrd="2" destOrd="0" presId="urn:microsoft.com/office/officeart/2009/3/layout/RandomtoResultProcess"/>
    <dgm:cxn modelId="{D5B6E3C5-ACF9-4169-B048-1F2753138A2B}" type="presParOf" srcId="{7283905F-D1ED-4DE3-AB12-3C530C417C5B}" destId="{0FAB50C9-FF75-40E8-A843-A38612BC2B35}" srcOrd="3" destOrd="0" presId="urn:microsoft.com/office/officeart/2009/3/layout/RandomtoResultProcess"/>
    <dgm:cxn modelId="{43782C51-2177-4980-9C16-E9E777759B8C}" type="presParOf" srcId="{7283905F-D1ED-4DE3-AB12-3C530C417C5B}" destId="{EAA3FD1A-961D-4FC9-BE4E-1FE6AB4C863F}" srcOrd="4" destOrd="0" presId="urn:microsoft.com/office/officeart/2009/3/layout/RandomtoResultProcess"/>
    <dgm:cxn modelId="{4A140D42-6787-404B-BE45-95C9F3EB7BBF}" type="presParOf" srcId="{7283905F-D1ED-4DE3-AB12-3C530C417C5B}" destId="{65E6FED6-6F3F-43A8-8659-2B164AF78C20}" srcOrd="5" destOrd="0" presId="urn:microsoft.com/office/officeart/2009/3/layout/RandomtoResultProcess"/>
    <dgm:cxn modelId="{BF54135B-7518-435F-8E69-AD5769777FAB}" type="presParOf" srcId="{7283905F-D1ED-4DE3-AB12-3C530C417C5B}" destId="{9CCC63D8-666E-44F4-87FA-C01B8C88A464}" srcOrd="6" destOrd="0" presId="urn:microsoft.com/office/officeart/2009/3/layout/RandomtoResultProcess"/>
    <dgm:cxn modelId="{A099A4E4-364B-4027-8267-AB26566DAC83}" type="presParOf" srcId="{7283905F-D1ED-4DE3-AB12-3C530C417C5B}" destId="{0CB07414-EF33-466B-BD54-7EC1E5A43FE8}" srcOrd="7" destOrd="0" presId="urn:microsoft.com/office/officeart/2009/3/layout/RandomtoResultProcess"/>
    <dgm:cxn modelId="{4731A2EB-AD28-4AB4-A851-B6FE1C50DB5C}" type="presParOf" srcId="{7283905F-D1ED-4DE3-AB12-3C530C417C5B}" destId="{AE26E5E9-7BC3-4B5F-A327-D7E24D4FDD31}" srcOrd="8" destOrd="0" presId="urn:microsoft.com/office/officeart/2009/3/layout/RandomtoResultProcess"/>
    <dgm:cxn modelId="{1B68D339-FE4B-4D0C-B09B-F878E498CBBC}" type="presParOf" srcId="{7283905F-D1ED-4DE3-AB12-3C530C417C5B}" destId="{A194CC48-292C-4B04-8C93-C9249B1D3820}" srcOrd="9" destOrd="0" presId="urn:microsoft.com/office/officeart/2009/3/layout/RandomtoResultProcess"/>
    <dgm:cxn modelId="{5D3926EF-7AFA-4193-AF71-1EBF8D6B9CF5}" type="presParOf" srcId="{7283905F-D1ED-4DE3-AB12-3C530C417C5B}" destId="{B485A53D-9FDB-49FC-AA85-AC99E0114F5E}" srcOrd="10" destOrd="0" presId="urn:microsoft.com/office/officeart/2009/3/layout/RandomtoResultProcess"/>
    <dgm:cxn modelId="{9F9959E8-E71B-4016-89D2-C9C5483A17B9}" type="presParOf" srcId="{7283905F-D1ED-4DE3-AB12-3C530C417C5B}" destId="{40675018-B333-4BB3-A19A-0AEB00302155}" srcOrd="11" destOrd="0" presId="urn:microsoft.com/office/officeart/2009/3/layout/RandomtoResultProcess"/>
    <dgm:cxn modelId="{E3572DC5-9296-4E66-97F0-44C420660194}" type="presParOf" srcId="{7283905F-D1ED-4DE3-AB12-3C530C417C5B}" destId="{36111FC6-7F5D-45EF-A55A-5F82309CFD98}" srcOrd="12" destOrd="0" presId="urn:microsoft.com/office/officeart/2009/3/layout/RandomtoResultProcess"/>
    <dgm:cxn modelId="{70F04B23-83ED-4EE9-A392-8CA76736B916}" type="presParOf" srcId="{7283905F-D1ED-4DE3-AB12-3C530C417C5B}" destId="{A4DB5ECB-A129-4E16-92A3-2623F7945AF8}" srcOrd="13" destOrd="0" presId="urn:microsoft.com/office/officeart/2009/3/layout/RandomtoResultProcess"/>
    <dgm:cxn modelId="{7D416402-2CEA-4B92-A275-F64CDF2F5128}" type="presParOf" srcId="{7283905F-D1ED-4DE3-AB12-3C530C417C5B}" destId="{4253E19C-E363-4091-B635-83B5ABA89BA9}" srcOrd="14" destOrd="0" presId="urn:microsoft.com/office/officeart/2009/3/layout/RandomtoResultProcess"/>
    <dgm:cxn modelId="{3CCBB222-A78C-41AF-8CAA-68C6E831F152}" type="presParOf" srcId="{7283905F-D1ED-4DE3-AB12-3C530C417C5B}" destId="{7D1FAA53-6475-4A38-90D8-6B3B761F3D3F}" srcOrd="15" destOrd="0" presId="urn:microsoft.com/office/officeart/2009/3/layout/RandomtoResultProcess"/>
    <dgm:cxn modelId="{9D96176D-D83F-4EF8-B14E-9D71598533EF}" type="presParOf" srcId="{7283905F-D1ED-4DE3-AB12-3C530C417C5B}" destId="{CFC83675-54A3-4982-A1A3-5644DE2CA553}" srcOrd="16" destOrd="0" presId="urn:microsoft.com/office/officeart/2009/3/layout/RandomtoResultProcess"/>
    <dgm:cxn modelId="{946B88B7-A0A8-4C8C-8DB7-91E8B3BBA4B4}" type="presParOf" srcId="{7283905F-D1ED-4DE3-AB12-3C530C417C5B}" destId="{1113EFEF-7A8A-422F-ABDA-C22B0951E6FA}" srcOrd="17" destOrd="0" presId="urn:microsoft.com/office/officeart/2009/3/layout/RandomtoResultProcess"/>
    <dgm:cxn modelId="{B1D419E1-A6C3-447F-A9E2-1C1AB828D55D}" type="presParOf" srcId="{7283905F-D1ED-4DE3-AB12-3C530C417C5B}" destId="{0C179EF7-C5B4-4DCE-B7B4-481C8C4B89E3}" srcOrd="18" destOrd="0" presId="urn:microsoft.com/office/officeart/2009/3/layout/RandomtoResultProcess"/>
    <dgm:cxn modelId="{6CC4759C-A381-4EDC-B3B3-F1B18F80FA28}" type="presParOf" srcId="{7283905F-D1ED-4DE3-AB12-3C530C417C5B}" destId="{FB7E3F92-3B7C-47CC-880B-5F4F5BD911F1}" srcOrd="19" destOrd="0" presId="urn:microsoft.com/office/officeart/2009/3/layout/RandomtoResultProcess"/>
    <dgm:cxn modelId="{2C8A81D8-BEA6-4C83-B505-321BAB5A941A}" type="presParOf" srcId="{8E717362-E710-4B36-9874-D4330629E822}" destId="{C20548E4-39EF-4039-9810-D5ED5842EE16}" srcOrd="1" destOrd="0" presId="urn:microsoft.com/office/officeart/2009/3/layout/RandomtoResultProcess"/>
    <dgm:cxn modelId="{A2B1D411-A445-4945-8E5D-54060735F360}" type="presParOf" srcId="{C20548E4-39EF-4039-9810-D5ED5842EE16}" destId="{30D4179C-361A-48C2-9E3F-FA5E6351086B}" srcOrd="0" destOrd="0" presId="urn:microsoft.com/office/officeart/2009/3/layout/RandomtoResultProcess"/>
    <dgm:cxn modelId="{A53E43FF-A5FC-4FE4-A0E7-84EC1D9879EA}" type="presParOf" srcId="{C20548E4-39EF-4039-9810-D5ED5842EE16}" destId="{3E6E1553-E010-4A00-AC69-1286B95F2005}" srcOrd="1" destOrd="0" presId="urn:microsoft.com/office/officeart/2009/3/layout/RandomtoResultProcess"/>
    <dgm:cxn modelId="{262B2DD5-B651-40B7-8A90-442F9581A674}" type="presParOf" srcId="{8E717362-E710-4B36-9874-D4330629E822}" destId="{9171DC86-F613-4090-AF85-875FD8F48D1F}" srcOrd="2" destOrd="0" presId="urn:microsoft.com/office/officeart/2009/3/layout/RandomtoResultProcess"/>
    <dgm:cxn modelId="{04AACB5B-2D81-4988-BD54-4AC558AE9A9E}" type="presParOf" srcId="{9171DC86-F613-4090-AF85-875FD8F48D1F}" destId="{573EDDB4-95FA-4E15-9ED4-9735D7CAD42D}" srcOrd="0" destOrd="0" presId="urn:microsoft.com/office/officeart/2009/3/layout/RandomtoResultProcess"/>
    <dgm:cxn modelId="{F2BBD049-B84F-4BAA-B47E-0E00F9F8C737}" type="presParOf" srcId="{9171DC86-F613-4090-AF85-875FD8F48D1F}" destId="{91822E1E-8012-4ABA-8A2E-C4A53FB7E73D}" srcOrd="1" destOrd="0" presId="urn:microsoft.com/office/officeart/2009/3/layout/RandomtoResultProcess"/>
    <dgm:cxn modelId="{99A1D81F-9D0D-4E17-8FDB-6E51C2206B93}" type="presParOf" srcId="{9171DC86-F613-4090-AF85-875FD8F48D1F}" destId="{4BBE20FD-8986-434E-87D8-9558D07693B8}" srcOrd="2" destOrd="0" presId="urn:microsoft.com/office/officeart/2009/3/layout/RandomtoResultProcess"/>
    <dgm:cxn modelId="{3BA92F0A-1D26-4AD8-BF26-BD3895D89821}" type="presParOf" srcId="{8E717362-E710-4B36-9874-D4330629E822}" destId="{53B2EF6E-EF3A-44C0-BAF3-BD02B179662D}" srcOrd="3" destOrd="0" presId="urn:microsoft.com/office/officeart/2009/3/layout/RandomtoResultProcess"/>
    <dgm:cxn modelId="{81B73330-A001-461D-B161-2F5C40FC66AF}" type="presParOf" srcId="{53B2EF6E-EF3A-44C0-BAF3-BD02B179662D}" destId="{7F2A3A35-A73B-4A4A-A87C-754D8C7C69E9}" srcOrd="0" destOrd="0" presId="urn:microsoft.com/office/officeart/2009/3/layout/RandomtoResultProcess"/>
    <dgm:cxn modelId="{A5751E20-DB29-41C1-B50D-AEC6A46D652C}" type="presParOf" srcId="{53B2EF6E-EF3A-44C0-BAF3-BD02B179662D}" destId="{FAD10B4F-6896-4A03-844D-A6404755B843}" srcOrd="1" destOrd="0" presId="urn:microsoft.com/office/officeart/2009/3/layout/RandomtoResultProcess"/>
    <dgm:cxn modelId="{DD29C36C-5517-46AF-9C6F-C00DEE875FD6}" type="presParOf" srcId="{8E717362-E710-4B36-9874-D4330629E822}" destId="{379D4D98-7B78-4BAB-B8FE-0A4068B90047}" srcOrd="4" destOrd="0" presId="urn:microsoft.com/office/officeart/2009/3/layout/RandomtoResultProcess"/>
    <dgm:cxn modelId="{23C6C583-6138-4F73-A562-213CDE2DAEFD}" type="presParOf" srcId="{379D4D98-7B78-4BAB-B8FE-0A4068B90047}" destId="{8EE7EF99-9E68-499F-B7A4-9901B35E9433}" srcOrd="0" destOrd="0" presId="urn:microsoft.com/office/officeart/2009/3/layout/RandomtoResultProcess"/>
    <dgm:cxn modelId="{8D3CF7BC-C489-42AD-A89C-A5D059E8A076}" type="presParOf" srcId="{379D4D98-7B78-4BAB-B8FE-0A4068B90047}" destId="{D31920E3-1575-46A2-9C08-1AEABAD3CD8D}" srcOrd="1" destOrd="0" presId="urn:microsoft.com/office/officeart/2009/3/layout/RandomtoResultProcess"/>
    <dgm:cxn modelId="{603A615D-ABB0-454A-BABF-BA9A5AE32545}" type="presParOf" srcId="{379D4D98-7B78-4BAB-B8FE-0A4068B90047}" destId="{343D8CA7-F36B-47FF-A513-0F729ED17EA7}" srcOrd="2" destOrd="0" presId="urn:microsoft.com/office/officeart/2009/3/layout/RandomtoResultProcess"/>
    <dgm:cxn modelId="{FF76F585-62E2-43E4-B353-CADAC716CB04}" type="presParOf" srcId="{8E717362-E710-4B36-9874-D4330629E822}" destId="{8D7AFCE9-5927-46C4-9CFE-AA841E051C58}" srcOrd="5" destOrd="0" presId="urn:microsoft.com/office/officeart/2009/3/layout/RandomtoResultProcess"/>
    <dgm:cxn modelId="{FD2BADE9-6559-48F8-913B-8DD72DBD50BD}" type="presParOf" srcId="{8D7AFCE9-5927-46C4-9CFE-AA841E051C58}" destId="{54F8CDA4-9ABB-43F2-8E56-3C8CF35A9618}" srcOrd="0" destOrd="0" presId="urn:microsoft.com/office/officeart/2009/3/layout/RandomtoResultProcess"/>
    <dgm:cxn modelId="{335FBC3A-EDD4-4D02-9EE9-912027BE1600}" type="presParOf" srcId="{8D7AFCE9-5927-46C4-9CFE-AA841E051C58}" destId="{A302D562-B83D-422C-9D2D-71953EA04CE3}" srcOrd="1" destOrd="0" presId="urn:microsoft.com/office/officeart/2009/3/layout/RandomtoResultProcess"/>
    <dgm:cxn modelId="{08ADFC00-35BC-4623-A3AE-FD460EAB4090}" type="presParOf" srcId="{8E717362-E710-4B36-9874-D4330629E822}" destId="{2E2CB9D8-ED05-463A-8D14-F502C5C25AE7}" srcOrd="6" destOrd="0" presId="urn:microsoft.com/office/officeart/2009/3/layout/RandomtoResultProcess"/>
    <dgm:cxn modelId="{A2B446BB-B432-49C8-BA12-4A0BA1EA79EE}" type="presParOf" srcId="{2E2CB9D8-ED05-463A-8D14-F502C5C25AE7}" destId="{AD7FD72B-E643-49B5-BB70-6FFBA02B3675}" srcOrd="0" destOrd="0" presId="urn:microsoft.com/office/officeart/2009/3/layout/RandomtoResultProcess"/>
    <dgm:cxn modelId="{22AEBF99-5A68-4014-9AAA-7870C1705047}" type="presParOf" srcId="{2E2CB9D8-ED05-463A-8D14-F502C5C25AE7}" destId="{ADE133E2-8927-4412-A0F6-37787453A115}" srcOrd="1" destOrd="0" presId="urn:microsoft.com/office/officeart/2009/3/layout/RandomtoResultProcess"/>
    <dgm:cxn modelId="{F57CAB34-91F9-4084-998F-7603AE7FD14A}" type="presParOf" srcId="{2E2CB9D8-ED05-463A-8D14-F502C5C25AE7}" destId="{8746520A-B56B-428C-B599-ECF4D653B635}" srcOrd="2" destOrd="0" presId="urn:microsoft.com/office/officeart/2009/3/layout/RandomtoResult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9C32B05-62EA-407A-B21C-2310C7945705}" type="doc">
      <dgm:prSet loTypeId="urn:microsoft.com/office/officeart/2008/layout/AscendingPictureAccent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D71409-67F9-455C-8C6D-716D284AAA6B}">
      <dgm:prSet phldrT="[Text]"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51680ED1-AF6E-4B28-AE94-92B0EFB0DF7D}" type="parTrans" cxnId="{2AA9C11F-1F1D-428E-801A-47EAA766C99D}">
      <dgm:prSet/>
      <dgm:spPr/>
      <dgm:t>
        <a:bodyPr/>
        <a:lstStyle/>
        <a:p>
          <a:endParaRPr lang="en-US"/>
        </a:p>
      </dgm:t>
    </dgm:pt>
    <dgm:pt modelId="{478B7D3C-9FB4-4BC6-90AC-49960560DECD}" type="sibTrans" cxnId="{2AA9C11F-1F1D-428E-801A-47EAA766C99D}">
      <dgm:prSet/>
      <dgm:spPr/>
      <dgm:t>
        <a:bodyPr/>
        <a:lstStyle/>
        <a:p>
          <a:endParaRPr lang="en-US"/>
        </a:p>
      </dgm:t>
    </dgm:pt>
    <dgm:pt modelId="{F66099B6-DBBD-4AB0-82D2-877B80F846F7}">
      <dgm:prSet phldrT="[Text]"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B09C8BFB-F41C-4AC4-AB94-F216E3081C2D}" type="parTrans" cxnId="{B4F3EA32-CE64-4A92-9BAE-BC57E5392B05}">
      <dgm:prSet/>
      <dgm:spPr/>
      <dgm:t>
        <a:bodyPr/>
        <a:lstStyle/>
        <a:p>
          <a:endParaRPr lang="en-US"/>
        </a:p>
      </dgm:t>
    </dgm:pt>
    <dgm:pt modelId="{BC531B32-9B0E-482E-BF91-65C61F17168D}" type="sibTrans" cxnId="{B4F3EA32-CE64-4A92-9BAE-BC57E5392B05}">
      <dgm:prSet/>
      <dgm:spPr/>
      <dgm:t>
        <a:bodyPr/>
        <a:lstStyle/>
        <a:p>
          <a:endParaRPr lang="en-US"/>
        </a:p>
      </dgm:t>
    </dgm:pt>
    <dgm:pt modelId="{EE62A4F6-4AC4-435B-990E-81A71CE8CAC7}">
      <dgm:prSet phldrT="[Text]"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F287B947-7343-4FA2-B288-B23A59FFAE31}" type="parTrans" cxnId="{3A2CECA6-0C5B-46BB-B7C6-7D37E9D210BD}">
      <dgm:prSet/>
      <dgm:spPr/>
      <dgm:t>
        <a:bodyPr/>
        <a:lstStyle/>
        <a:p>
          <a:endParaRPr lang="en-US"/>
        </a:p>
      </dgm:t>
    </dgm:pt>
    <dgm:pt modelId="{389F9A93-0231-4877-8C41-5D5B8DD7AAC0}" type="sibTrans" cxnId="{3A2CECA6-0C5B-46BB-B7C6-7D37E9D210BD}">
      <dgm:prSet/>
      <dgm:spPr/>
      <dgm:t>
        <a:bodyPr/>
        <a:lstStyle/>
        <a:p>
          <a:endParaRPr lang="en-US"/>
        </a:p>
      </dgm:t>
    </dgm:pt>
    <dgm:pt modelId="{6CF284C3-4A70-4432-8F33-E75A802B3330}">
      <dgm:prSet custT="1"/>
      <dgm:spPr/>
      <dgm:t>
        <a:bodyPr/>
        <a:lstStyle/>
        <a:p>
          <a:r>
            <a:rPr lang="en-US" sz="1000" dirty="0" smtClean="0"/>
            <a:t>Some text here</a:t>
          </a:r>
          <a:endParaRPr lang="en-US" sz="1000" dirty="0"/>
        </a:p>
      </dgm:t>
    </dgm:pt>
    <dgm:pt modelId="{044831E6-2FC9-4DDA-81FB-5FA418568D07}" type="parTrans" cxnId="{2DC24386-BC50-4BAB-8571-16CB10C2603C}">
      <dgm:prSet/>
      <dgm:spPr/>
      <dgm:t>
        <a:bodyPr/>
        <a:lstStyle/>
        <a:p>
          <a:endParaRPr lang="en-US"/>
        </a:p>
      </dgm:t>
    </dgm:pt>
    <dgm:pt modelId="{CD50B82D-84BB-4747-B282-ABB339EBA294}" type="sibTrans" cxnId="{2DC24386-BC50-4BAB-8571-16CB10C2603C}">
      <dgm:prSet/>
      <dgm:spPr/>
      <dgm:t>
        <a:bodyPr/>
        <a:lstStyle/>
        <a:p>
          <a:endParaRPr lang="en-US"/>
        </a:p>
      </dgm:t>
    </dgm:pt>
    <dgm:pt modelId="{3AF880A5-0F00-4315-A5DF-1FE656798601}">
      <dgm:prSet phldrT="[Text]" custT="1"/>
      <dgm:spPr/>
      <dgm:t>
        <a:bodyPr/>
        <a:lstStyle/>
        <a:p>
          <a:r>
            <a:rPr lang="en-US" sz="1000" dirty="0" smtClean="0"/>
            <a:t>Some text here</a:t>
          </a:r>
          <a:endParaRPr lang="en-US" sz="1000" dirty="0"/>
        </a:p>
      </dgm:t>
    </dgm:pt>
    <dgm:pt modelId="{A13BB1F9-5857-4B43-8BF5-6589AA2CB759}" type="parTrans" cxnId="{24F8CBE2-5003-4E69-A772-6B98F2B05181}">
      <dgm:prSet/>
      <dgm:spPr/>
      <dgm:t>
        <a:bodyPr/>
        <a:lstStyle/>
        <a:p>
          <a:endParaRPr lang="en-US"/>
        </a:p>
      </dgm:t>
    </dgm:pt>
    <dgm:pt modelId="{C198C41D-2640-4669-83ED-E0CD35701C8E}" type="sibTrans" cxnId="{24F8CBE2-5003-4E69-A772-6B98F2B05181}">
      <dgm:prSet/>
      <dgm:spPr/>
      <dgm:t>
        <a:bodyPr/>
        <a:lstStyle/>
        <a:p>
          <a:endParaRPr lang="en-US"/>
        </a:p>
      </dgm:t>
    </dgm:pt>
    <dgm:pt modelId="{8EA7219F-BDB2-48EB-9EEB-3133522D132E}">
      <dgm:prSet phldrT="[Text]" custT="1"/>
      <dgm:spPr/>
      <dgm:t>
        <a:bodyPr/>
        <a:lstStyle/>
        <a:p>
          <a:r>
            <a:rPr lang="en-US" sz="1000" dirty="0" smtClean="0"/>
            <a:t>Some text here</a:t>
          </a:r>
          <a:endParaRPr lang="en-US" sz="1000" dirty="0"/>
        </a:p>
      </dgm:t>
    </dgm:pt>
    <dgm:pt modelId="{3EE8403A-CB7C-4815-85BD-AEBCAEB71B37}" type="parTrans" cxnId="{58AD7EEF-D408-406B-87EE-4691D4C30668}">
      <dgm:prSet/>
      <dgm:spPr/>
      <dgm:t>
        <a:bodyPr/>
        <a:lstStyle/>
        <a:p>
          <a:endParaRPr lang="en-US"/>
        </a:p>
      </dgm:t>
    </dgm:pt>
    <dgm:pt modelId="{C94B7947-85DC-4B21-BB99-DF8438356F98}" type="sibTrans" cxnId="{58AD7EEF-D408-406B-87EE-4691D4C30668}">
      <dgm:prSet/>
      <dgm:spPr/>
      <dgm:t>
        <a:bodyPr/>
        <a:lstStyle/>
        <a:p>
          <a:endParaRPr lang="en-US"/>
        </a:p>
      </dgm:t>
    </dgm:pt>
    <dgm:pt modelId="{BE788BF5-FE9F-4C7D-A1CD-9232D7860179}">
      <dgm:prSet phldrT="[Text]" custT="1"/>
      <dgm:spPr/>
      <dgm:t>
        <a:bodyPr/>
        <a:lstStyle/>
        <a:p>
          <a:r>
            <a:rPr lang="en-US" sz="1000" smtClean="0"/>
            <a:t>Some text here</a:t>
          </a:r>
          <a:endParaRPr lang="en-US" sz="1000" dirty="0"/>
        </a:p>
      </dgm:t>
    </dgm:pt>
    <dgm:pt modelId="{963A52CB-C772-45F2-8A30-8ABA6B14D3CE}" type="parTrans" cxnId="{35013F34-57BC-4E3C-A003-07C0E49926DB}">
      <dgm:prSet/>
      <dgm:spPr/>
      <dgm:t>
        <a:bodyPr/>
        <a:lstStyle/>
        <a:p>
          <a:endParaRPr lang="en-US"/>
        </a:p>
      </dgm:t>
    </dgm:pt>
    <dgm:pt modelId="{88191C5E-55BA-42F2-B842-FC86CBBADC0F}" type="sibTrans" cxnId="{35013F34-57BC-4E3C-A003-07C0E49926DB}">
      <dgm:prSet/>
      <dgm:spPr/>
      <dgm:t>
        <a:bodyPr/>
        <a:lstStyle/>
        <a:p>
          <a:endParaRPr lang="en-US"/>
        </a:p>
      </dgm:t>
    </dgm:pt>
    <dgm:pt modelId="{3CE06941-9820-4827-8B16-CD80CC49F780}">
      <dgm:prSet phldrT="[Text]" custT="1"/>
      <dgm:spPr/>
      <dgm:t>
        <a:bodyPr/>
        <a:lstStyle/>
        <a:p>
          <a:r>
            <a:rPr lang="en-US" sz="1000" dirty="0" smtClean="0"/>
            <a:t>Some text here</a:t>
          </a:r>
          <a:endParaRPr lang="en-US" sz="1000" dirty="0"/>
        </a:p>
      </dgm:t>
    </dgm:pt>
    <dgm:pt modelId="{141A3C92-8966-4E2F-82E4-2E09E22674B2}" type="parTrans" cxnId="{C99CE395-39F6-46B4-938C-9BF085685D1A}">
      <dgm:prSet/>
      <dgm:spPr/>
      <dgm:t>
        <a:bodyPr/>
        <a:lstStyle/>
        <a:p>
          <a:endParaRPr lang="en-US"/>
        </a:p>
      </dgm:t>
    </dgm:pt>
    <dgm:pt modelId="{F58FC55B-E61F-445C-956E-0BB2202254CA}" type="sibTrans" cxnId="{C99CE395-39F6-46B4-938C-9BF085685D1A}">
      <dgm:prSet/>
      <dgm:spPr/>
      <dgm:t>
        <a:bodyPr/>
        <a:lstStyle/>
        <a:p>
          <a:endParaRPr lang="en-US"/>
        </a:p>
      </dgm:t>
    </dgm:pt>
    <dgm:pt modelId="{386C2B6D-2EE1-4682-AE61-EE246CD54E31}">
      <dgm:prSet phldrT="[Text]" custT="1"/>
      <dgm:spPr/>
      <dgm:t>
        <a:bodyPr/>
        <a:lstStyle/>
        <a:p>
          <a:r>
            <a:rPr lang="en-US" sz="1000" dirty="0" smtClean="0"/>
            <a:t>Some text here</a:t>
          </a:r>
          <a:endParaRPr lang="en-US" sz="1000" dirty="0"/>
        </a:p>
      </dgm:t>
    </dgm:pt>
    <dgm:pt modelId="{649D72FB-0D8F-479C-87D1-C73133EF35E2}" type="parTrans" cxnId="{7F96AC57-2F84-4E8C-AA92-E82865EE63FE}">
      <dgm:prSet/>
      <dgm:spPr/>
      <dgm:t>
        <a:bodyPr/>
        <a:lstStyle/>
        <a:p>
          <a:endParaRPr lang="en-US"/>
        </a:p>
      </dgm:t>
    </dgm:pt>
    <dgm:pt modelId="{E1C9E6F1-2ED2-4DD8-9B78-28FC1AF5D352}" type="sibTrans" cxnId="{7F96AC57-2F84-4E8C-AA92-E82865EE63FE}">
      <dgm:prSet/>
      <dgm:spPr/>
      <dgm:t>
        <a:bodyPr/>
        <a:lstStyle/>
        <a:p>
          <a:endParaRPr lang="en-US"/>
        </a:p>
      </dgm:t>
    </dgm:pt>
    <dgm:pt modelId="{C090BE97-C42A-455D-BB26-ED0A0397E237}">
      <dgm:prSet phldrT="[Text]"/>
      <dgm:spPr/>
      <dgm:t>
        <a:bodyPr/>
        <a:lstStyle/>
        <a:p>
          <a:r>
            <a:rPr lang="en-US" smtClean="0"/>
            <a:t>Lorem Ipsum</a:t>
          </a:r>
          <a:endParaRPr lang="en-US" dirty="0"/>
        </a:p>
      </dgm:t>
    </dgm:pt>
    <dgm:pt modelId="{F08D1603-D41F-47B5-A1F0-810FAF5CF014}" type="parTrans" cxnId="{5588AB6F-A876-4DE8-BBC1-76E20B195079}">
      <dgm:prSet/>
      <dgm:spPr/>
      <dgm:t>
        <a:bodyPr/>
        <a:lstStyle/>
        <a:p>
          <a:endParaRPr lang="en-US"/>
        </a:p>
      </dgm:t>
    </dgm:pt>
    <dgm:pt modelId="{D945ABFC-DA65-4841-AB1E-06797CC29A60}" type="sibTrans" cxnId="{5588AB6F-A876-4DE8-BBC1-76E20B195079}">
      <dgm:prSet/>
      <dgm:spPr/>
      <dgm:t>
        <a:bodyPr/>
        <a:lstStyle/>
        <a:p>
          <a:endParaRPr lang="en-US"/>
        </a:p>
      </dgm:t>
    </dgm:pt>
    <dgm:pt modelId="{3E58E548-6E23-42AB-B1CF-DE7BA32BFD7C}">
      <dgm:prSet phldrT="[Text]" custT="1"/>
      <dgm:spPr/>
      <dgm:t>
        <a:bodyPr/>
        <a:lstStyle/>
        <a:p>
          <a:r>
            <a:rPr lang="en-US" sz="1000" dirty="0" smtClean="0"/>
            <a:t>Some text here</a:t>
          </a:r>
          <a:endParaRPr lang="en-US" sz="1000" dirty="0"/>
        </a:p>
      </dgm:t>
    </dgm:pt>
    <dgm:pt modelId="{26715F7A-29BC-461D-BECA-EE46C731651A}" type="parTrans" cxnId="{4E97243F-EA2A-46D0-86B1-60DF437E0D2E}">
      <dgm:prSet/>
      <dgm:spPr/>
      <dgm:t>
        <a:bodyPr/>
        <a:lstStyle/>
        <a:p>
          <a:endParaRPr lang="en-US"/>
        </a:p>
      </dgm:t>
    </dgm:pt>
    <dgm:pt modelId="{A6F42986-5D91-40C2-8283-F25DCB1698D2}" type="sibTrans" cxnId="{4E97243F-EA2A-46D0-86B1-60DF437E0D2E}">
      <dgm:prSet/>
      <dgm:spPr/>
      <dgm:t>
        <a:bodyPr/>
        <a:lstStyle/>
        <a:p>
          <a:endParaRPr lang="en-US"/>
        </a:p>
      </dgm:t>
    </dgm:pt>
    <dgm:pt modelId="{2418CA8C-AA08-4419-80A2-18E920AA8463}">
      <dgm:prSet phldrT="[Text]" custT="1"/>
      <dgm:spPr/>
      <dgm:t>
        <a:bodyPr/>
        <a:lstStyle/>
        <a:p>
          <a:r>
            <a:rPr lang="en-US" sz="1000" dirty="0" smtClean="0"/>
            <a:t>Some text here</a:t>
          </a:r>
          <a:endParaRPr lang="en-US" sz="1000" dirty="0"/>
        </a:p>
      </dgm:t>
    </dgm:pt>
    <dgm:pt modelId="{559CE2BE-8B50-400E-9A93-0E9942762AD4}" type="parTrans" cxnId="{194F3570-60E7-4766-BCFF-965BEFDD12CD}">
      <dgm:prSet/>
      <dgm:spPr/>
      <dgm:t>
        <a:bodyPr/>
        <a:lstStyle/>
        <a:p>
          <a:endParaRPr lang="en-US"/>
        </a:p>
      </dgm:t>
    </dgm:pt>
    <dgm:pt modelId="{D530E2C2-4E41-42F0-9AF2-50F4C2348772}" type="sibTrans" cxnId="{194F3570-60E7-4766-BCFF-965BEFDD12CD}">
      <dgm:prSet/>
      <dgm:spPr/>
      <dgm:t>
        <a:bodyPr/>
        <a:lstStyle/>
        <a:p>
          <a:endParaRPr lang="en-US"/>
        </a:p>
      </dgm:t>
    </dgm:pt>
    <dgm:pt modelId="{46FD4C7A-EDF4-452F-A816-30E205953C9F}" type="pres">
      <dgm:prSet presAssocID="{B9C32B05-62EA-407A-B21C-2310C794570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57EA230-763B-448E-81D1-E79D9B59EA01}" type="pres">
      <dgm:prSet presAssocID="{B9C32B05-62EA-407A-B21C-2310C7945705}" presName="dot1" presStyleLbl="alignNode1" presStyleIdx="0" presStyleCnt="13"/>
      <dgm:spPr/>
    </dgm:pt>
    <dgm:pt modelId="{64F47935-3DDB-45AE-99C7-7328617CE2F7}" type="pres">
      <dgm:prSet presAssocID="{B9C32B05-62EA-407A-B21C-2310C7945705}" presName="dot2" presStyleLbl="alignNode1" presStyleIdx="1" presStyleCnt="13"/>
      <dgm:spPr/>
    </dgm:pt>
    <dgm:pt modelId="{2F753BE8-A7C5-4D63-91AC-64745B4F4652}" type="pres">
      <dgm:prSet presAssocID="{B9C32B05-62EA-407A-B21C-2310C7945705}" presName="dot3" presStyleLbl="alignNode1" presStyleIdx="2" presStyleCnt="13"/>
      <dgm:spPr/>
    </dgm:pt>
    <dgm:pt modelId="{D0DAA5F0-ECFA-4A5C-9570-CBD79B522E96}" type="pres">
      <dgm:prSet presAssocID="{B9C32B05-62EA-407A-B21C-2310C7945705}" presName="dot4" presStyleLbl="alignNode1" presStyleIdx="3" presStyleCnt="13"/>
      <dgm:spPr/>
    </dgm:pt>
    <dgm:pt modelId="{1F376BF5-FFCC-4E23-9D2E-F0F0B8A448FF}" type="pres">
      <dgm:prSet presAssocID="{B9C32B05-62EA-407A-B21C-2310C7945705}" presName="dot5" presStyleLbl="alignNode1" presStyleIdx="4" presStyleCnt="13"/>
      <dgm:spPr/>
    </dgm:pt>
    <dgm:pt modelId="{7746D915-B6FC-4EDF-984D-3307DB370D1F}" type="pres">
      <dgm:prSet presAssocID="{B9C32B05-62EA-407A-B21C-2310C7945705}" presName="dot6" presStyleLbl="alignNode1" presStyleIdx="5" presStyleCnt="13"/>
      <dgm:spPr/>
    </dgm:pt>
    <dgm:pt modelId="{3B55419D-37CC-4BC4-9775-FAB1FEC24515}" type="pres">
      <dgm:prSet presAssocID="{B9C32B05-62EA-407A-B21C-2310C7945705}" presName="dotArrow1" presStyleLbl="alignNode1" presStyleIdx="6" presStyleCnt="13"/>
      <dgm:spPr/>
    </dgm:pt>
    <dgm:pt modelId="{1809C39B-0A1D-40A3-A3C9-4A5243D7CF30}" type="pres">
      <dgm:prSet presAssocID="{B9C32B05-62EA-407A-B21C-2310C7945705}" presName="dotArrow2" presStyleLbl="alignNode1" presStyleIdx="7" presStyleCnt="13"/>
      <dgm:spPr/>
    </dgm:pt>
    <dgm:pt modelId="{C742C6E0-7D2E-4105-9E39-9533661C1377}" type="pres">
      <dgm:prSet presAssocID="{B9C32B05-62EA-407A-B21C-2310C7945705}" presName="dotArrow3" presStyleLbl="alignNode1" presStyleIdx="8" presStyleCnt="13"/>
      <dgm:spPr/>
    </dgm:pt>
    <dgm:pt modelId="{68446360-3F85-4DAA-B7FD-5D59932B0F49}" type="pres">
      <dgm:prSet presAssocID="{B9C32B05-62EA-407A-B21C-2310C7945705}" presName="dotArrow4" presStyleLbl="alignNode1" presStyleIdx="9" presStyleCnt="13"/>
      <dgm:spPr/>
    </dgm:pt>
    <dgm:pt modelId="{EE81A75D-EE13-4901-9368-B71B21003DC8}" type="pres">
      <dgm:prSet presAssocID="{B9C32B05-62EA-407A-B21C-2310C7945705}" presName="dotArrow5" presStyleLbl="alignNode1" presStyleIdx="10" presStyleCnt="13"/>
      <dgm:spPr/>
    </dgm:pt>
    <dgm:pt modelId="{97AD397F-05AC-4DB2-90BA-6DB9E05F591C}" type="pres">
      <dgm:prSet presAssocID="{B9C32B05-62EA-407A-B21C-2310C7945705}" presName="dotArrow6" presStyleLbl="alignNode1" presStyleIdx="11" presStyleCnt="13"/>
      <dgm:spPr/>
    </dgm:pt>
    <dgm:pt modelId="{298D3CB3-BCFE-4854-9CC1-7BB3EBC77BB0}" type="pres">
      <dgm:prSet presAssocID="{B9C32B05-62EA-407A-B21C-2310C7945705}" presName="dotArrow7" presStyleLbl="alignNode1" presStyleIdx="12" presStyleCnt="13"/>
      <dgm:spPr/>
    </dgm:pt>
    <dgm:pt modelId="{67A44CFB-0397-45E6-B46C-5F30079AA193}" type="pres">
      <dgm:prSet presAssocID="{42D71409-67F9-455C-8C6D-716D284AAA6B}" presName="parTx1" presStyleLbl="node1" presStyleIdx="0" presStyleCnt="4"/>
      <dgm:spPr/>
      <dgm:t>
        <a:bodyPr/>
        <a:lstStyle/>
        <a:p>
          <a:endParaRPr lang="en-US"/>
        </a:p>
      </dgm:t>
    </dgm:pt>
    <dgm:pt modelId="{06A4BD79-BDDC-4B46-BA56-900E0CC41076}" type="pres">
      <dgm:prSet presAssocID="{42D71409-67F9-455C-8C6D-716D284AAA6B}" presName="desTx1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CE22BC-9EDD-4C88-9ACE-60D691BABC01}" type="pres">
      <dgm:prSet presAssocID="{478B7D3C-9FB4-4BC6-90AC-49960560DECD}" presName="picture1" presStyleCnt="0"/>
      <dgm:spPr/>
    </dgm:pt>
    <dgm:pt modelId="{109454E1-495D-4264-8BA4-700F813EE157}" type="pres">
      <dgm:prSet presAssocID="{478B7D3C-9FB4-4BC6-90AC-49960560DECD}" presName="imageRepeatNode" presStyleLbl="fgImgPlace1" presStyleIdx="0" presStyleCnt="4"/>
      <dgm:spPr/>
      <dgm:t>
        <a:bodyPr/>
        <a:lstStyle/>
        <a:p>
          <a:endParaRPr lang="en-US"/>
        </a:p>
      </dgm:t>
    </dgm:pt>
    <dgm:pt modelId="{57E4E4A2-4EFF-4C04-B3FB-F991A092CCC3}" type="pres">
      <dgm:prSet presAssocID="{F66099B6-DBBD-4AB0-82D2-877B80F846F7}" presName="parTx2" presStyleLbl="node1" presStyleIdx="1" presStyleCnt="4"/>
      <dgm:spPr/>
      <dgm:t>
        <a:bodyPr/>
        <a:lstStyle/>
        <a:p>
          <a:endParaRPr lang="en-US"/>
        </a:p>
      </dgm:t>
    </dgm:pt>
    <dgm:pt modelId="{F7666841-FF4B-4C53-9439-6EAB1AE04EC1}" type="pres">
      <dgm:prSet presAssocID="{F66099B6-DBBD-4AB0-82D2-877B80F846F7}" presName="desTx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A1DEA-ABB3-423A-A2C5-EF577D77EBDA}" type="pres">
      <dgm:prSet presAssocID="{BC531B32-9B0E-482E-BF91-65C61F17168D}" presName="picture2" presStyleCnt="0"/>
      <dgm:spPr/>
    </dgm:pt>
    <dgm:pt modelId="{C78FE0F4-D159-4040-AAE5-4EBA942DA6DB}" type="pres">
      <dgm:prSet presAssocID="{BC531B32-9B0E-482E-BF91-65C61F17168D}" presName="imageRepeatNode" presStyleLbl="fgImgPlace1" presStyleIdx="1" presStyleCnt="4"/>
      <dgm:spPr/>
      <dgm:t>
        <a:bodyPr/>
        <a:lstStyle/>
        <a:p>
          <a:endParaRPr lang="en-US"/>
        </a:p>
      </dgm:t>
    </dgm:pt>
    <dgm:pt modelId="{457A39AA-A81A-47F0-833E-1A136F40A4AC}" type="pres">
      <dgm:prSet presAssocID="{EE62A4F6-4AC4-435B-990E-81A71CE8CAC7}" presName="parTx3" presStyleLbl="node1" presStyleIdx="2" presStyleCnt="4"/>
      <dgm:spPr/>
      <dgm:t>
        <a:bodyPr/>
        <a:lstStyle/>
        <a:p>
          <a:endParaRPr lang="en-US"/>
        </a:p>
      </dgm:t>
    </dgm:pt>
    <dgm:pt modelId="{C221DB93-530B-421F-8F92-62F7D1A99AB5}" type="pres">
      <dgm:prSet presAssocID="{EE62A4F6-4AC4-435B-990E-81A71CE8CAC7}" presName="desTx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6A98E5-FEA7-40B5-BA74-E73A4C677671}" type="pres">
      <dgm:prSet presAssocID="{389F9A93-0231-4877-8C41-5D5B8DD7AAC0}" presName="picture3" presStyleCnt="0"/>
      <dgm:spPr/>
    </dgm:pt>
    <dgm:pt modelId="{969841F4-6C2E-4B8D-8988-054115C3C2FD}" type="pres">
      <dgm:prSet presAssocID="{389F9A93-0231-4877-8C41-5D5B8DD7AAC0}" presName="imageRepeatNode" presStyleLbl="fgImgPlace1" presStyleIdx="2" presStyleCnt="4"/>
      <dgm:spPr/>
      <dgm:t>
        <a:bodyPr/>
        <a:lstStyle/>
        <a:p>
          <a:endParaRPr lang="en-US"/>
        </a:p>
      </dgm:t>
    </dgm:pt>
    <dgm:pt modelId="{00891D7F-C4F5-474F-A342-E090CAD2BFF2}" type="pres">
      <dgm:prSet presAssocID="{C090BE97-C42A-455D-BB26-ED0A0397E237}" presName="parTx4" presStyleLbl="node1" presStyleIdx="3" presStyleCnt="4"/>
      <dgm:spPr/>
      <dgm:t>
        <a:bodyPr/>
        <a:lstStyle/>
        <a:p>
          <a:endParaRPr lang="en-US"/>
        </a:p>
      </dgm:t>
    </dgm:pt>
    <dgm:pt modelId="{B810DA08-D5E6-439E-B0CF-A1B7E4AB72B6}" type="pres">
      <dgm:prSet presAssocID="{C090BE97-C42A-455D-BB26-ED0A0397E237}" presName="desTx4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12785-5F6D-443A-809B-1466BC3AC45C}" type="pres">
      <dgm:prSet presAssocID="{D945ABFC-DA65-4841-AB1E-06797CC29A60}" presName="picture4" presStyleCnt="0"/>
      <dgm:spPr/>
    </dgm:pt>
    <dgm:pt modelId="{3969D3A9-5803-4AA6-8E83-A7D86FA343B5}" type="pres">
      <dgm:prSet presAssocID="{D945ABFC-DA65-4841-AB1E-06797CC29A60}" presName="imageRepeatNode" presStyleLbl="fgImgPlace1" presStyleIdx="3" presStyleCnt="4"/>
      <dgm:spPr/>
      <dgm:t>
        <a:bodyPr/>
        <a:lstStyle/>
        <a:p>
          <a:endParaRPr lang="en-US"/>
        </a:p>
      </dgm:t>
    </dgm:pt>
  </dgm:ptLst>
  <dgm:cxnLst>
    <dgm:cxn modelId="{24F8CBE2-5003-4E69-A772-6B98F2B05181}" srcId="{42D71409-67F9-455C-8C6D-716D284AAA6B}" destId="{3AF880A5-0F00-4315-A5DF-1FE656798601}" srcOrd="1" destOrd="0" parTransId="{A13BB1F9-5857-4B43-8BF5-6589AA2CB759}" sibTransId="{C198C41D-2640-4669-83ED-E0CD35701C8E}"/>
    <dgm:cxn modelId="{C6B3805A-13CE-46D2-8E66-F22E74922FD0}" type="presOf" srcId="{BC531B32-9B0E-482E-BF91-65C61F17168D}" destId="{C78FE0F4-D159-4040-AAE5-4EBA942DA6DB}" srcOrd="0" destOrd="0" presId="urn:microsoft.com/office/officeart/2008/layout/AscendingPictureAccentProcess"/>
    <dgm:cxn modelId="{D37B10CD-7385-480A-950C-2D12AE8B1429}" type="presOf" srcId="{B9C32B05-62EA-407A-B21C-2310C7945705}" destId="{46FD4C7A-EDF4-452F-A816-30E205953C9F}" srcOrd="0" destOrd="0" presId="urn:microsoft.com/office/officeart/2008/layout/AscendingPictureAccentProcess"/>
    <dgm:cxn modelId="{6D163319-69DE-4C44-AEC1-01194BB76805}" type="presOf" srcId="{386C2B6D-2EE1-4682-AE61-EE246CD54E31}" destId="{C221DB93-530B-421F-8F92-62F7D1A99AB5}" srcOrd="0" destOrd="1" presId="urn:microsoft.com/office/officeart/2008/layout/AscendingPictureAccentProcess"/>
    <dgm:cxn modelId="{35013F34-57BC-4E3C-A003-07C0E49926DB}" srcId="{F66099B6-DBBD-4AB0-82D2-877B80F846F7}" destId="{BE788BF5-FE9F-4C7D-A1CD-9232D7860179}" srcOrd="1" destOrd="0" parTransId="{963A52CB-C772-45F2-8A30-8ABA6B14D3CE}" sibTransId="{88191C5E-55BA-42F2-B842-FC86CBBADC0F}"/>
    <dgm:cxn modelId="{EFF30885-06A7-40C9-BE17-F893FFA2A9D8}" type="presOf" srcId="{6CF284C3-4A70-4432-8F33-E75A802B3330}" destId="{F7666841-FF4B-4C53-9439-6EAB1AE04EC1}" srcOrd="0" destOrd="0" presId="urn:microsoft.com/office/officeart/2008/layout/AscendingPictureAccentProcess"/>
    <dgm:cxn modelId="{5588AB6F-A876-4DE8-BBC1-76E20B195079}" srcId="{B9C32B05-62EA-407A-B21C-2310C7945705}" destId="{C090BE97-C42A-455D-BB26-ED0A0397E237}" srcOrd="3" destOrd="0" parTransId="{F08D1603-D41F-47B5-A1F0-810FAF5CF014}" sibTransId="{D945ABFC-DA65-4841-AB1E-06797CC29A60}"/>
    <dgm:cxn modelId="{C99CE395-39F6-46B4-938C-9BF085685D1A}" srcId="{EE62A4F6-4AC4-435B-990E-81A71CE8CAC7}" destId="{3CE06941-9820-4827-8B16-CD80CC49F780}" srcOrd="0" destOrd="0" parTransId="{141A3C92-8966-4E2F-82E4-2E09E22674B2}" sibTransId="{F58FC55B-E61F-445C-956E-0BB2202254CA}"/>
    <dgm:cxn modelId="{1FE4F3E6-99DA-4CF6-A494-3FB9D43ACD9A}" type="presOf" srcId="{389F9A93-0231-4877-8C41-5D5B8DD7AAC0}" destId="{969841F4-6C2E-4B8D-8988-054115C3C2FD}" srcOrd="0" destOrd="0" presId="urn:microsoft.com/office/officeart/2008/layout/AscendingPictureAccentProcess"/>
    <dgm:cxn modelId="{FB9758BD-038C-46B5-BAA7-0942B010E82E}" type="presOf" srcId="{EE62A4F6-4AC4-435B-990E-81A71CE8CAC7}" destId="{457A39AA-A81A-47F0-833E-1A136F40A4AC}" srcOrd="0" destOrd="0" presId="urn:microsoft.com/office/officeart/2008/layout/AscendingPictureAccentProcess"/>
    <dgm:cxn modelId="{4D128A52-37DA-4246-AC59-F925EA077C9D}" type="presOf" srcId="{3AF880A5-0F00-4315-A5DF-1FE656798601}" destId="{06A4BD79-BDDC-4B46-BA56-900E0CC41076}" srcOrd="0" destOrd="1" presId="urn:microsoft.com/office/officeart/2008/layout/AscendingPictureAccentProcess"/>
    <dgm:cxn modelId="{AE36B3B8-42FA-48B8-AC17-6DB1430D2DF9}" type="presOf" srcId="{478B7D3C-9FB4-4BC6-90AC-49960560DECD}" destId="{109454E1-495D-4264-8BA4-700F813EE157}" srcOrd="0" destOrd="0" presId="urn:microsoft.com/office/officeart/2008/layout/AscendingPictureAccentProcess"/>
    <dgm:cxn modelId="{2DC24386-BC50-4BAB-8571-16CB10C2603C}" srcId="{F66099B6-DBBD-4AB0-82D2-877B80F846F7}" destId="{6CF284C3-4A70-4432-8F33-E75A802B3330}" srcOrd="0" destOrd="0" parTransId="{044831E6-2FC9-4DDA-81FB-5FA418568D07}" sibTransId="{CD50B82D-84BB-4747-B282-ABB339EBA294}"/>
    <dgm:cxn modelId="{95594E33-0B43-4FA0-BA23-B85EE0002F46}" type="presOf" srcId="{BE788BF5-FE9F-4C7D-A1CD-9232D7860179}" destId="{F7666841-FF4B-4C53-9439-6EAB1AE04EC1}" srcOrd="0" destOrd="1" presId="urn:microsoft.com/office/officeart/2008/layout/AscendingPictureAccentProcess"/>
    <dgm:cxn modelId="{194F3570-60E7-4766-BCFF-965BEFDD12CD}" srcId="{C090BE97-C42A-455D-BB26-ED0A0397E237}" destId="{2418CA8C-AA08-4419-80A2-18E920AA8463}" srcOrd="1" destOrd="0" parTransId="{559CE2BE-8B50-400E-9A93-0E9942762AD4}" sibTransId="{D530E2C2-4E41-42F0-9AF2-50F4C2348772}"/>
    <dgm:cxn modelId="{7F96AC57-2F84-4E8C-AA92-E82865EE63FE}" srcId="{EE62A4F6-4AC4-435B-990E-81A71CE8CAC7}" destId="{386C2B6D-2EE1-4682-AE61-EE246CD54E31}" srcOrd="1" destOrd="0" parTransId="{649D72FB-0D8F-479C-87D1-C73133EF35E2}" sibTransId="{E1C9E6F1-2ED2-4DD8-9B78-28FC1AF5D352}"/>
    <dgm:cxn modelId="{3A2CECA6-0C5B-46BB-B7C6-7D37E9D210BD}" srcId="{B9C32B05-62EA-407A-B21C-2310C7945705}" destId="{EE62A4F6-4AC4-435B-990E-81A71CE8CAC7}" srcOrd="2" destOrd="0" parTransId="{F287B947-7343-4FA2-B288-B23A59FFAE31}" sibTransId="{389F9A93-0231-4877-8C41-5D5B8DD7AAC0}"/>
    <dgm:cxn modelId="{037A8A65-BCB7-469C-ACD0-C10F90055DF8}" type="presOf" srcId="{3E58E548-6E23-42AB-B1CF-DE7BA32BFD7C}" destId="{B810DA08-D5E6-439E-B0CF-A1B7E4AB72B6}" srcOrd="0" destOrd="0" presId="urn:microsoft.com/office/officeart/2008/layout/AscendingPictureAccentProcess"/>
    <dgm:cxn modelId="{836A01FC-90B9-4747-8247-443D9D4516BD}" type="presOf" srcId="{8EA7219F-BDB2-48EB-9EEB-3133522D132E}" destId="{06A4BD79-BDDC-4B46-BA56-900E0CC41076}" srcOrd="0" destOrd="0" presId="urn:microsoft.com/office/officeart/2008/layout/AscendingPictureAccentProcess"/>
    <dgm:cxn modelId="{E1DD8546-394B-4BDD-B7D0-6F68E8B0FC77}" type="presOf" srcId="{D945ABFC-DA65-4841-AB1E-06797CC29A60}" destId="{3969D3A9-5803-4AA6-8E83-A7D86FA343B5}" srcOrd="0" destOrd="0" presId="urn:microsoft.com/office/officeart/2008/layout/AscendingPictureAccentProcess"/>
    <dgm:cxn modelId="{19087D9E-35F3-43ED-BD27-B61CD85E6510}" type="presOf" srcId="{42D71409-67F9-455C-8C6D-716D284AAA6B}" destId="{67A44CFB-0397-45E6-B46C-5F30079AA193}" srcOrd="0" destOrd="0" presId="urn:microsoft.com/office/officeart/2008/layout/AscendingPictureAccentProcess"/>
    <dgm:cxn modelId="{2920FE03-9F46-4FFB-9A60-E06D20FC2A49}" type="presOf" srcId="{F66099B6-DBBD-4AB0-82D2-877B80F846F7}" destId="{57E4E4A2-4EFF-4C04-B3FB-F991A092CCC3}" srcOrd="0" destOrd="0" presId="urn:microsoft.com/office/officeart/2008/layout/AscendingPictureAccentProcess"/>
    <dgm:cxn modelId="{B4F3EA32-CE64-4A92-9BAE-BC57E5392B05}" srcId="{B9C32B05-62EA-407A-B21C-2310C7945705}" destId="{F66099B6-DBBD-4AB0-82D2-877B80F846F7}" srcOrd="1" destOrd="0" parTransId="{B09C8BFB-F41C-4AC4-AB94-F216E3081C2D}" sibTransId="{BC531B32-9B0E-482E-BF91-65C61F17168D}"/>
    <dgm:cxn modelId="{2AA9C11F-1F1D-428E-801A-47EAA766C99D}" srcId="{B9C32B05-62EA-407A-B21C-2310C7945705}" destId="{42D71409-67F9-455C-8C6D-716D284AAA6B}" srcOrd="0" destOrd="0" parTransId="{51680ED1-AF6E-4B28-AE94-92B0EFB0DF7D}" sibTransId="{478B7D3C-9FB4-4BC6-90AC-49960560DECD}"/>
    <dgm:cxn modelId="{4E97243F-EA2A-46D0-86B1-60DF437E0D2E}" srcId="{C090BE97-C42A-455D-BB26-ED0A0397E237}" destId="{3E58E548-6E23-42AB-B1CF-DE7BA32BFD7C}" srcOrd="0" destOrd="0" parTransId="{26715F7A-29BC-461D-BECA-EE46C731651A}" sibTransId="{A6F42986-5D91-40C2-8283-F25DCB1698D2}"/>
    <dgm:cxn modelId="{4AB1A163-0564-4BB0-A18A-DEF16238D2A2}" type="presOf" srcId="{3CE06941-9820-4827-8B16-CD80CC49F780}" destId="{C221DB93-530B-421F-8F92-62F7D1A99AB5}" srcOrd="0" destOrd="0" presId="urn:microsoft.com/office/officeart/2008/layout/AscendingPictureAccentProcess"/>
    <dgm:cxn modelId="{3871B7F9-10B8-49E1-936A-BF8AF12A1EFE}" type="presOf" srcId="{2418CA8C-AA08-4419-80A2-18E920AA8463}" destId="{B810DA08-D5E6-439E-B0CF-A1B7E4AB72B6}" srcOrd="0" destOrd="1" presId="urn:microsoft.com/office/officeart/2008/layout/AscendingPictureAccentProcess"/>
    <dgm:cxn modelId="{58AD7EEF-D408-406B-87EE-4691D4C30668}" srcId="{42D71409-67F9-455C-8C6D-716D284AAA6B}" destId="{8EA7219F-BDB2-48EB-9EEB-3133522D132E}" srcOrd="0" destOrd="0" parTransId="{3EE8403A-CB7C-4815-85BD-AEBCAEB71B37}" sibTransId="{C94B7947-85DC-4B21-BB99-DF8438356F98}"/>
    <dgm:cxn modelId="{9DDA2D0D-B0CB-4AEA-8CB4-F033FA051FE0}" type="presOf" srcId="{C090BE97-C42A-455D-BB26-ED0A0397E237}" destId="{00891D7F-C4F5-474F-A342-E090CAD2BFF2}" srcOrd="0" destOrd="0" presId="urn:microsoft.com/office/officeart/2008/layout/AscendingPictureAccentProcess"/>
    <dgm:cxn modelId="{5246545F-CCF7-4A15-AF76-E6D0D79BCE45}" type="presParOf" srcId="{46FD4C7A-EDF4-452F-A816-30E205953C9F}" destId="{457EA230-763B-448E-81D1-E79D9B59EA01}" srcOrd="0" destOrd="0" presId="urn:microsoft.com/office/officeart/2008/layout/AscendingPictureAccentProcess"/>
    <dgm:cxn modelId="{AE259C3A-25DB-438C-8B71-E6670D62998A}" type="presParOf" srcId="{46FD4C7A-EDF4-452F-A816-30E205953C9F}" destId="{64F47935-3DDB-45AE-99C7-7328617CE2F7}" srcOrd="1" destOrd="0" presId="urn:microsoft.com/office/officeart/2008/layout/AscendingPictureAccentProcess"/>
    <dgm:cxn modelId="{C8632D0D-B9E5-4AAB-99F1-7DF0AE16C5F7}" type="presParOf" srcId="{46FD4C7A-EDF4-452F-A816-30E205953C9F}" destId="{2F753BE8-A7C5-4D63-91AC-64745B4F4652}" srcOrd="2" destOrd="0" presId="urn:microsoft.com/office/officeart/2008/layout/AscendingPictureAccentProcess"/>
    <dgm:cxn modelId="{AD0A4ABD-EC1D-410E-BF1F-766E3ACF29C1}" type="presParOf" srcId="{46FD4C7A-EDF4-452F-A816-30E205953C9F}" destId="{D0DAA5F0-ECFA-4A5C-9570-CBD79B522E96}" srcOrd="3" destOrd="0" presId="urn:microsoft.com/office/officeart/2008/layout/AscendingPictureAccentProcess"/>
    <dgm:cxn modelId="{A51AB3A3-42BF-4409-8FF7-8285304EEAA0}" type="presParOf" srcId="{46FD4C7A-EDF4-452F-A816-30E205953C9F}" destId="{1F376BF5-FFCC-4E23-9D2E-F0F0B8A448FF}" srcOrd="4" destOrd="0" presId="urn:microsoft.com/office/officeart/2008/layout/AscendingPictureAccentProcess"/>
    <dgm:cxn modelId="{C12E95D4-085B-4D2B-89F3-1E3D3E2A0710}" type="presParOf" srcId="{46FD4C7A-EDF4-452F-A816-30E205953C9F}" destId="{7746D915-B6FC-4EDF-984D-3307DB370D1F}" srcOrd="5" destOrd="0" presId="urn:microsoft.com/office/officeart/2008/layout/AscendingPictureAccentProcess"/>
    <dgm:cxn modelId="{3B229ED6-0B81-4AD0-8496-97B5DB7A4203}" type="presParOf" srcId="{46FD4C7A-EDF4-452F-A816-30E205953C9F}" destId="{3B55419D-37CC-4BC4-9775-FAB1FEC24515}" srcOrd="6" destOrd="0" presId="urn:microsoft.com/office/officeart/2008/layout/AscendingPictureAccentProcess"/>
    <dgm:cxn modelId="{E4C068A6-A5E7-4A92-A0FA-129D94950038}" type="presParOf" srcId="{46FD4C7A-EDF4-452F-A816-30E205953C9F}" destId="{1809C39B-0A1D-40A3-A3C9-4A5243D7CF30}" srcOrd="7" destOrd="0" presId="urn:microsoft.com/office/officeart/2008/layout/AscendingPictureAccentProcess"/>
    <dgm:cxn modelId="{0803D667-1E49-4DA3-861A-747D7811380B}" type="presParOf" srcId="{46FD4C7A-EDF4-452F-A816-30E205953C9F}" destId="{C742C6E0-7D2E-4105-9E39-9533661C1377}" srcOrd="8" destOrd="0" presId="urn:microsoft.com/office/officeart/2008/layout/AscendingPictureAccentProcess"/>
    <dgm:cxn modelId="{9B098808-EFEC-47DD-A8EE-0BE2E6BF6BF4}" type="presParOf" srcId="{46FD4C7A-EDF4-452F-A816-30E205953C9F}" destId="{68446360-3F85-4DAA-B7FD-5D59932B0F49}" srcOrd="9" destOrd="0" presId="urn:microsoft.com/office/officeart/2008/layout/AscendingPictureAccentProcess"/>
    <dgm:cxn modelId="{2517A646-3067-4DBD-BFAC-10AB4292AFDA}" type="presParOf" srcId="{46FD4C7A-EDF4-452F-A816-30E205953C9F}" destId="{EE81A75D-EE13-4901-9368-B71B21003DC8}" srcOrd="10" destOrd="0" presId="urn:microsoft.com/office/officeart/2008/layout/AscendingPictureAccentProcess"/>
    <dgm:cxn modelId="{EEBB151C-0444-43F3-8C2A-AC509EC5E432}" type="presParOf" srcId="{46FD4C7A-EDF4-452F-A816-30E205953C9F}" destId="{97AD397F-05AC-4DB2-90BA-6DB9E05F591C}" srcOrd="11" destOrd="0" presId="urn:microsoft.com/office/officeart/2008/layout/AscendingPictureAccentProcess"/>
    <dgm:cxn modelId="{1B468A8E-4DCE-4BDA-AA8E-F1066741E55B}" type="presParOf" srcId="{46FD4C7A-EDF4-452F-A816-30E205953C9F}" destId="{298D3CB3-BCFE-4854-9CC1-7BB3EBC77BB0}" srcOrd="12" destOrd="0" presId="urn:microsoft.com/office/officeart/2008/layout/AscendingPictureAccentProcess"/>
    <dgm:cxn modelId="{76947AE7-9334-451F-AA1B-0996D54E73AA}" type="presParOf" srcId="{46FD4C7A-EDF4-452F-A816-30E205953C9F}" destId="{67A44CFB-0397-45E6-B46C-5F30079AA193}" srcOrd="13" destOrd="0" presId="urn:microsoft.com/office/officeart/2008/layout/AscendingPictureAccentProcess"/>
    <dgm:cxn modelId="{0938C3C0-54A7-4FBB-9920-48B29540CFA8}" type="presParOf" srcId="{46FD4C7A-EDF4-452F-A816-30E205953C9F}" destId="{06A4BD79-BDDC-4B46-BA56-900E0CC41076}" srcOrd="14" destOrd="0" presId="urn:microsoft.com/office/officeart/2008/layout/AscendingPictureAccentProcess"/>
    <dgm:cxn modelId="{B5FB81FC-DCF7-43F8-8208-6AA7D9101D33}" type="presParOf" srcId="{46FD4C7A-EDF4-452F-A816-30E205953C9F}" destId="{4DCE22BC-9EDD-4C88-9ACE-60D691BABC01}" srcOrd="15" destOrd="0" presId="urn:microsoft.com/office/officeart/2008/layout/AscendingPictureAccentProcess"/>
    <dgm:cxn modelId="{9DD57407-20F9-49F1-BC14-5C0DEA9D0637}" type="presParOf" srcId="{4DCE22BC-9EDD-4C88-9ACE-60D691BABC01}" destId="{109454E1-495D-4264-8BA4-700F813EE157}" srcOrd="0" destOrd="0" presId="urn:microsoft.com/office/officeart/2008/layout/AscendingPictureAccentProcess"/>
    <dgm:cxn modelId="{FF1BAFF6-B3DF-498B-9ADC-2EA561AE4FBB}" type="presParOf" srcId="{46FD4C7A-EDF4-452F-A816-30E205953C9F}" destId="{57E4E4A2-4EFF-4C04-B3FB-F991A092CCC3}" srcOrd="16" destOrd="0" presId="urn:microsoft.com/office/officeart/2008/layout/AscendingPictureAccentProcess"/>
    <dgm:cxn modelId="{DE6192C3-FE44-468D-9807-491123C6BAFB}" type="presParOf" srcId="{46FD4C7A-EDF4-452F-A816-30E205953C9F}" destId="{F7666841-FF4B-4C53-9439-6EAB1AE04EC1}" srcOrd="17" destOrd="0" presId="urn:microsoft.com/office/officeart/2008/layout/AscendingPictureAccentProcess"/>
    <dgm:cxn modelId="{4023B8D3-7D84-4DFD-8101-3B83FFFA5622}" type="presParOf" srcId="{46FD4C7A-EDF4-452F-A816-30E205953C9F}" destId="{0F4A1DEA-ABB3-423A-A2C5-EF577D77EBDA}" srcOrd="18" destOrd="0" presId="urn:microsoft.com/office/officeart/2008/layout/AscendingPictureAccentProcess"/>
    <dgm:cxn modelId="{F92BA4B1-25E9-4949-8537-FB29C4F03E73}" type="presParOf" srcId="{0F4A1DEA-ABB3-423A-A2C5-EF577D77EBDA}" destId="{C78FE0F4-D159-4040-AAE5-4EBA942DA6DB}" srcOrd="0" destOrd="0" presId="urn:microsoft.com/office/officeart/2008/layout/AscendingPictureAccentProcess"/>
    <dgm:cxn modelId="{C6521698-3630-45A1-B9FC-F3CC957DDDFC}" type="presParOf" srcId="{46FD4C7A-EDF4-452F-A816-30E205953C9F}" destId="{457A39AA-A81A-47F0-833E-1A136F40A4AC}" srcOrd="19" destOrd="0" presId="urn:microsoft.com/office/officeart/2008/layout/AscendingPictureAccentProcess"/>
    <dgm:cxn modelId="{7373ED82-51CA-498A-9551-88E6877B14AE}" type="presParOf" srcId="{46FD4C7A-EDF4-452F-A816-30E205953C9F}" destId="{C221DB93-530B-421F-8F92-62F7D1A99AB5}" srcOrd="20" destOrd="0" presId="urn:microsoft.com/office/officeart/2008/layout/AscendingPictureAccentProcess"/>
    <dgm:cxn modelId="{F72B2AD1-8F6D-4E12-B6A4-870EDBAF49E3}" type="presParOf" srcId="{46FD4C7A-EDF4-452F-A816-30E205953C9F}" destId="{166A98E5-FEA7-40B5-BA74-E73A4C677671}" srcOrd="21" destOrd="0" presId="urn:microsoft.com/office/officeart/2008/layout/AscendingPictureAccentProcess"/>
    <dgm:cxn modelId="{2254C011-6C49-484F-AA72-FE7A286087A9}" type="presParOf" srcId="{166A98E5-FEA7-40B5-BA74-E73A4C677671}" destId="{969841F4-6C2E-4B8D-8988-054115C3C2FD}" srcOrd="0" destOrd="0" presId="urn:microsoft.com/office/officeart/2008/layout/AscendingPictureAccentProcess"/>
    <dgm:cxn modelId="{B2F6BAFC-E86C-4926-8F8F-7674FB3535B6}" type="presParOf" srcId="{46FD4C7A-EDF4-452F-A816-30E205953C9F}" destId="{00891D7F-C4F5-474F-A342-E090CAD2BFF2}" srcOrd="22" destOrd="0" presId="urn:microsoft.com/office/officeart/2008/layout/AscendingPictureAccentProcess"/>
    <dgm:cxn modelId="{7216726D-41CE-4AAB-8DFC-E042D1BCAB44}" type="presParOf" srcId="{46FD4C7A-EDF4-452F-A816-30E205953C9F}" destId="{B810DA08-D5E6-439E-B0CF-A1B7E4AB72B6}" srcOrd="23" destOrd="0" presId="urn:microsoft.com/office/officeart/2008/layout/AscendingPictureAccentProcess"/>
    <dgm:cxn modelId="{07E9213B-7D42-4EEC-AD6E-3EFCF0664DF9}" type="presParOf" srcId="{46FD4C7A-EDF4-452F-A816-30E205953C9F}" destId="{6FB12785-5F6D-443A-809B-1466BC3AC45C}" srcOrd="24" destOrd="0" presId="urn:microsoft.com/office/officeart/2008/layout/AscendingPictureAccentProcess"/>
    <dgm:cxn modelId="{2A93B152-20BC-47FE-8DE5-90A84D7F324C}" type="presParOf" srcId="{6FB12785-5F6D-443A-809B-1466BC3AC45C}" destId="{3969D3A9-5803-4AA6-8E83-A7D86FA343B5}" srcOrd="0" destOrd="0" presId="urn:microsoft.com/office/officeart/2008/layout/AscendingPictureAccent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6C6B5-E4CD-4CDE-A18E-79FB58BCE220}">
      <dsp:nvSpPr>
        <dsp:cNvPr id="0" name=""/>
        <dsp:cNvSpPr/>
      </dsp:nvSpPr>
      <dsp:spPr>
        <a:xfrm>
          <a:off x="0" y="0"/>
          <a:ext cx="3931920" cy="393192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04A4F5D-A64A-42EB-B610-077ADB6ACA60}">
      <dsp:nvSpPr>
        <dsp:cNvPr id="0" name=""/>
        <dsp:cNvSpPr/>
      </dsp:nvSpPr>
      <dsp:spPr>
        <a:xfrm>
          <a:off x="1965960" y="0"/>
          <a:ext cx="4709160" cy="39319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Lorem Ipsum</a:t>
          </a:r>
          <a:endParaRPr lang="en-US" sz="2900" kern="1200" dirty="0"/>
        </a:p>
      </dsp:txBody>
      <dsp:txXfrm>
        <a:off x="1965960" y="0"/>
        <a:ext cx="2354580" cy="629107"/>
      </dsp:txXfrm>
    </dsp:sp>
    <dsp:sp modelId="{7314420A-A6E1-4266-B292-B7F6BE1D8400}">
      <dsp:nvSpPr>
        <dsp:cNvPr id="0" name=""/>
        <dsp:cNvSpPr/>
      </dsp:nvSpPr>
      <dsp:spPr>
        <a:xfrm>
          <a:off x="412851" y="629107"/>
          <a:ext cx="3106216" cy="310621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770C32-2856-458A-9D0D-F607BD8A9A59}">
      <dsp:nvSpPr>
        <dsp:cNvPr id="0" name=""/>
        <dsp:cNvSpPr/>
      </dsp:nvSpPr>
      <dsp:spPr>
        <a:xfrm>
          <a:off x="1965960" y="629107"/>
          <a:ext cx="4709160" cy="31062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Lorem Ipsum</a:t>
          </a:r>
          <a:endParaRPr lang="en-US" sz="2900" kern="1200" dirty="0"/>
        </a:p>
      </dsp:txBody>
      <dsp:txXfrm>
        <a:off x="1965960" y="629107"/>
        <a:ext cx="2354580" cy="629107"/>
      </dsp:txXfrm>
    </dsp:sp>
    <dsp:sp modelId="{00630903-3DE8-4966-9F1B-AAF9254A79D1}">
      <dsp:nvSpPr>
        <dsp:cNvPr id="0" name=""/>
        <dsp:cNvSpPr/>
      </dsp:nvSpPr>
      <dsp:spPr>
        <a:xfrm>
          <a:off x="825703" y="1258214"/>
          <a:ext cx="2280513" cy="228051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C9BBE5-9645-4B29-A35B-C97E86F1038F}">
      <dsp:nvSpPr>
        <dsp:cNvPr id="0" name=""/>
        <dsp:cNvSpPr/>
      </dsp:nvSpPr>
      <dsp:spPr>
        <a:xfrm>
          <a:off x="1965960" y="1258214"/>
          <a:ext cx="4709160" cy="22805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Lorem Ipsum</a:t>
          </a:r>
          <a:endParaRPr lang="en-US" sz="2900" kern="1200" dirty="0"/>
        </a:p>
      </dsp:txBody>
      <dsp:txXfrm>
        <a:off x="1965960" y="1258214"/>
        <a:ext cx="2354580" cy="629107"/>
      </dsp:txXfrm>
    </dsp:sp>
    <dsp:sp modelId="{770B4A70-2FCB-470A-829B-D19D1879D6D1}">
      <dsp:nvSpPr>
        <dsp:cNvPr id="0" name=""/>
        <dsp:cNvSpPr/>
      </dsp:nvSpPr>
      <dsp:spPr>
        <a:xfrm>
          <a:off x="1238554" y="1887321"/>
          <a:ext cx="1454810" cy="145481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4B3689-04A0-4A26-902D-D0B968B70BB6}">
      <dsp:nvSpPr>
        <dsp:cNvPr id="0" name=""/>
        <dsp:cNvSpPr/>
      </dsp:nvSpPr>
      <dsp:spPr>
        <a:xfrm>
          <a:off x="1965960" y="1887321"/>
          <a:ext cx="4709160" cy="145481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Lorem Ipsum</a:t>
          </a:r>
          <a:endParaRPr lang="en-US" sz="2900" kern="1200" dirty="0"/>
        </a:p>
      </dsp:txBody>
      <dsp:txXfrm>
        <a:off x="1965960" y="1887321"/>
        <a:ext cx="2354580" cy="629107"/>
      </dsp:txXfrm>
    </dsp:sp>
    <dsp:sp modelId="{EF7F8752-5FA2-42DD-A8A4-0CEE88A5ADFD}">
      <dsp:nvSpPr>
        <dsp:cNvPr id="0" name=""/>
        <dsp:cNvSpPr/>
      </dsp:nvSpPr>
      <dsp:spPr>
        <a:xfrm>
          <a:off x="1651406" y="2516428"/>
          <a:ext cx="629107" cy="62910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F51462-F5B7-4261-AA87-13310611FF49}">
      <dsp:nvSpPr>
        <dsp:cNvPr id="0" name=""/>
        <dsp:cNvSpPr/>
      </dsp:nvSpPr>
      <dsp:spPr>
        <a:xfrm>
          <a:off x="1965960" y="2516428"/>
          <a:ext cx="4709160" cy="629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Lorem Ipsum</a:t>
          </a:r>
          <a:endParaRPr lang="en-US" sz="2900" kern="1200" dirty="0"/>
        </a:p>
      </dsp:txBody>
      <dsp:txXfrm>
        <a:off x="1965960" y="2516428"/>
        <a:ext cx="2354580" cy="629107"/>
      </dsp:txXfrm>
    </dsp:sp>
    <dsp:sp modelId="{5760DB46-F688-4C11-9049-DBF4A9A7A3C6}">
      <dsp:nvSpPr>
        <dsp:cNvPr id="0" name=""/>
        <dsp:cNvSpPr/>
      </dsp:nvSpPr>
      <dsp:spPr>
        <a:xfrm>
          <a:off x="4320540" y="0"/>
          <a:ext cx="2354580" cy="62910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Some text here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Some text here</a:t>
          </a:r>
          <a:endParaRPr lang="en-US" sz="1600" kern="1200" dirty="0"/>
        </a:p>
      </dsp:txBody>
      <dsp:txXfrm>
        <a:off x="4320540" y="0"/>
        <a:ext cx="2354580" cy="629107"/>
      </dsp:txXfrm>
    </dsp:sp>
    <dsp:sp modelId="{AAF2A3CC-A7B8-43CD-A017-764FE45E5872}">
      <dsp:nvSpPr>
        <dsp:cNvPr id="0" name=""/>
        <dsp:cNvSpPr/>
      </dsp:nvSpPr>
      <dsp:spPr>
        <a:xfrm>
          <a:off x="4320540" y="629107"/>
          <a:ext cx="2354580" cy="62910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Some text here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Some text here</a:t>
          </a:r>
          <a:endParaRPr lang="en-US" sz="1600" kern="1200" dirty="0"/>
        </a:p>
      </dsp:txBody>
      <dsp:txXfrm>
        <a:off x="4320540" y="629107"/>
        <a:ext cx="2354580" cy="629107"/>
      </dsp:txXfrm>
    </dsp:sp>
    <dsp:sp modelId="{88C569DA-1917-4270-A7BD-A498EC8AB1EB}">
      <dsp:nvSpPr>
        <dsp:cNvPr id="0" name=""/>
        <dsp:cNvSpPr/>
      </dsp:nvSpPr>
      <dsp:spPr>
        <a:xfrm>
          <a:off x="4320540" y="1258214"/>
          <a:ext cx="2354580" cy="62910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Some text here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Some text here</a:t>
          </a:r>
          <a:endParaRPr lang="en-US" sz="1600" kern="1200" dirty="0"/>
        </a:p>
      </dsp:txBody>
      <dsp:txXfrm>
        <a:off x="4320540" y="1258214"/>
        <a:ext cx="2354580" cy="629107"/>
      </dsp:txXfrm>
    </dsp:sp>
    <dsp:sp modelId="{4C87CDC5-07BC-4BB0-8423-560DC1765CC7}">
      <dsp:nvSpPr>
        <dsp:cNvPr id="0" name=""/>
        <dsp:cNvSpPr/>
      </dsp:nvSpPr>
      <dsp:spPr>
        <a:xfrm>
          <a:off x="4320540" y="1887321"/>
          <a:ext cx="2354580" cy="62910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Some text here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Some text here</a:t>
          </a:r>
          <a:endParaRPr lang="en-US" sz="1600" kern="1200" dirty="0"/>
        </a:p>
      </dsp:txBody>
      <dsp:txXfrm>
        <a:off x="4320540" y="1887321"/>
        <a:ext cx="2354580" cy="629107"/>
      </dsp:txXfrm>
    </dsp:sp>
    <dsp:sp modelId="{E4294B6F-3E86-4762-A6AF-9684AF197D8A}">
      <dsp:nvSpPr>
        <dsp:cNvPr id="0" name=""/>
        <dsp:cNvSpPr/>
      </dsp:nvSpPr>
      <dsp:spPr>
        <a:xfrm>
          <a:off x="4320540" y="2516428"/>
          <a:ext cx="2354580" cy="62910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Some text here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Some text here</a:t>
          </a:r>
          <a:endParaRPr lang="en-US" sz="1600" kern="1200" dirty="0"/>
        </a:p>
      </dsp:txBody>
      <dsp:txXfrm>
        <a:off x="4320540" y="2516428"/>
        <a:ext cx="2354580" cy="62910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6B6C5-2F91-4AA3-AD72-C88797EBA9D8}">
      <dsp:nvSpPr>
        <dsp:cNvPr id="0" name=""/>
        <dsp:cNvSpPr/>
      </dsp:nvSpPr>
      <dsp:spPr>
        <a:xfrm>
          <a:off x="1877835" y="0"/>
          <a:ext cx="1379444" cy="76635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Lorem Ipsum</a:t>
          </a:r>
          <a:endParaRPr lang="en-US" sz="2000" kern="1200" dirty="0"/>
        </a:p>
      </dsp:txBody>
      <dsp:txXfrm>
        <a:off x="1900281" y="22446"/>
        <a:ext cx="1334552" cy="721465"/>
      </dsp:txXfrm>
    </dsp:sp>
    <dsp:sp modelId="{68B9AEA3-651E-45F7-B524-B62417AB45B8}">
      <dsp:nvSpPr>
        <dsp:cNvPr id="0" name=""/>
        <dsp:cNvSpPr/>
      </dsp:nvSpPr>
      <dsp:spPr>
        <a:xfrm>
          <a:off x="3870365" y="0"/>
          <a:ext cx="1379444" cy="76635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Lorem Ipsum</a:t>
          </a:r>
          <a:endParaRPr lang="en-US" sz="2000" kern="1200" dirty="0"/>
        </a:p>
      </dsp:txBody>
      <dsp:txXfrm>
        <a:off x="3892811" y="22446"/>
        <a:ext cx="1334552" cy="721465"/>
      </dsp:txXfrm>
    </dsp:sp>
    <dsp:sp modelId="{E88C23D7-98F7-4B7C-A4DF-21EB79FC9042}">
      <dsp:nvSpPr>
        <dsp:cNvPr id="0" name=""/>
        <dsp:cNvSpPr/>
      </dsp:nvSpPr>
      <dsp:spPr>
        <a:xfrm>
          <a:off x="3276438" y="3257020"/>
          <a:ext cx="574768" cy="574768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F9F9F-DA5E-43BD-AB36-A62EB1A7B664}">
      <dsp:nvSpPr>
        <dsp:cNvPr id="0" name=""/>
        <dsp:cNvSpPr/>
      </dsp:nvSpPr>
      <dsp:spPr>
        <a:xfrm rot="21360000">
          <a:off x="1838990" y="3010725"/>
          <a:ext cx="3449663" cy="24122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73AF2-B470-4C3A-83CF-C286188F8E4F}">
      <dsp:nvSpPr>
        <dsp:cNvPr id="0" name=""/>
        <dsp:cNvSpPr/>
      </dsp:nvSpPr>
      <dsp:spPr>
        <a:xfrm rot="21360000">
          <a:off x="1841047" y="2407606"/>
          <a:ext cx="1376383" cy="64125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Some text here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Some text here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Some text here</a:t>
          </a:r>
          <a:endParaRPr lang="en-US" sz="900" kern="1200" dirty="0"/>
        </a:p>
      </dsp:txBody>
      <dsp:txXfrm>
        <a:off x="1872350" y="2438909"/>
        <a:ext cx="1313777" cy="578647"/>
      </dsp:txXfrm>
    </dsp:sp>
    <dsp:sp modelId="{82B4BBFD-16B8-4977-852B-3EA5465DC8D3}">
      <dsp:nvSpPr>
        <dsp:cNvPr id="0" name=""/>
        <dsp:cNvSpPr/>
      </dsp:nvSpPr>
      <dsp:spPr>
        <a:xfrm rot="21360000">
          <a:off x="1791234" y="1717884"/>
          <a:ext cx="1376383" cy="64125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Some text here</a:t>
          </a:r>
          <a:endParaRPr lang="en-US" sz="1100" kern="1200" dirty="0"/>
        </a:p>
      </dsp:txBody>
      <dsp:txXfrm>
        <a:off x="1822537" y="1749187"/>
        <a:ext cx="1313777" cy="578647"/>
      </dsp:txXfrm>
    </dsp:sp>
    <dsp:sp modelId="{8D5E9B96-365F-46F8-BA7D-A94DDADD6547}">
      <dsp:nvSpPr>
        <dsp:cNvPr id="0" name=""/>
        <dsp:cNvSpPr/>
      </dsp:nvSpPr>
      <dsp:spPr>
        <a:xfrm rot="21360000">
          <a:off x="1741421" y="1043489"/>
          <a:ext cx="1376383" cy="64125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Some text here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Some text here</a:t>
          </a:r>
          <a:endParaRPr lang="en-US" sz="900" kern="1200" dirty="0"/>
        </a:p>
      </dsp:txBody>
      <dsp:txXfrm>
        <a:off x="1772724" y="1074792"/>
        <a:ext cx="1313777" cy="578647"/>
      </dsp:txXfrm>
    </dsp:sp>
    <dsp:sp modelId="{F1BD3779-C701-46CD-B6C9-A799D30E561D}">
      <dsp:nvSpPr>
        <dsp:cNvPr id="0" name=""/>
        <dsp:cNvSpPr/>
      </dsp:nvSpPr>
      <dsp:spPr>
        <a:xfrm rot="21360000">
          <a:off x="3814419" y="2269662"/>
          <a:ext cx="1376383" cy="64125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Some text here</a:t>
          </a:r>
          <a:endParaRPr lang="en-US" sz="1100" kern="1200" dirty="0"/>
        </a:p>
      </dsp:txBody>
      <dsp:txXfrm>
        <a:off x="3845722" y="2300965"/>
        <a:ext cx="1313777" cy="578647"/>
      </dsp:txXfrm>
    </dsp:sp>
    <dsp:sp modelId="{50596A1E-8BB3-48CC-A72F-39D53F58E8D9}">
      <dsp:nvSpPr>
        <dsp:cNvPr id="0" name=""/>
        <dsp:cNvSpPr/>
      </dsp:nvSpPr>
      <dsp:spPr>
        <a:xfrm rot="21360000">
          <a:off x="3764605" y="1579940"/>
          <a:ext cx="1376383" cy="641253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Some </a:t>
          </a:r>
          <a:r>
            <a:rPr lang="en-US" sz="1100" kern="1200" smtClean="0"/>
            <a:t>text here</a:t>
          </a:r>
          <a:endParaRPr lang="en-US" sz="1100" kern="1200" dirty="0"/>
        </a:p>
      </dsp:txBody>
      <dsp:txXfrm>
        <a:off x="3795908" y="1611243"/>
        <a:ext cx="1313777" cy="57864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B7487-DB96-458C-A13C-F9181F732A91}">
      <dsp:nvSpPr>
        <dsp:cNvPr id="0" name=""/>
        <dsp:cNvSpPr/>
      </dsp:nvSpPr>
      <dsp:spPr>
        <a:xfrm>
          <a:off x="2552779" y="758186"/>
          <a:ext cx="2224477" cy="222486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Lorem Ipsum</a:t>
          </a:r>
          <a:endParaRPr lang="en-US" sz="2000" kern="1200" dirty="0"/>
        </a:p>
      </dsp:txBody>
      <dsp:txXfrm>
        <a:off x="2878546" y="1084009"/>
        <a:ext cx="1572943" cy="1573214"/>
      </dsp:txXfrm>
    </dsp:sp>
    <dsp:sp modelId="{AFCA2E8F-309C-4E63-AF06-41F5EA657CF5}">
      <dsp:nvSpPr>
        <dsp:cNvPr id="0" name=""/>
        <dsp:cNvSpPr/>
      </dsp:nvSpPr>
      <dsp:spPr>
        <a:xfrm>
          <a:off x="3236778" y="2817653"/>
          <a:ext cx="179327" cy="17930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0DE882-CE27-4644-B9B5-3D51CAF3EF17}">
      <dsp:nvSpPr>
        <dsp:cNvPr id="0" name=""/>
        <dsp:cNvSpPr/>
      </dsp:nvSpPr>
      <dsp:spPr>
        <a:xfrm>
          <a:off x="4920536" y="1661091"/>
          <a:ext cx="179327" cy="17930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A9B69A-8B7D-40E7-879B-FF56A51DB16A}">
      <dsp:nvSpPr>
        <dsp:cNvPr id="0" name=""/>
        <dsp:cNvSpPr/>
      </dsp:nvSpPr>
      <dsp:spPr>
        <a:xfrm>
          <a:off x="4063599" y="3008491"/>
          <a:ext cx="247316" cy="24769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77AEA7-494E-46A8-9455-0CA434F44357}">
      <dsp:nvSpPr>
        <dsp:cNvPr id="0" name=""/>
        <dsp:cNvSpPr/>
      </dsp:nvSpPr>
      <dsp:spPr>
        <a:xfrm>
          <a:off x="3286971" y="1008264"/>
          <a:ext cx="179327" cy="17930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D897C7-193A-4333-894E-E8981042C6E1}">
      <dsp:nvSpPr>
        <dsp:cNvPr id="0" name=""/>
        <dsp:cNvSpPr/>
      </dsp:nvSpPr>
      <dsp:spPr>
        <a:xfrm>
          <a:off x="2722524" y="2034419"/>
          <a:ext cx="179327" cy="17930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36ACE6-EEB4-4094-A509-29741EB40031}">
      <dsp:nvSpPr>
        <dsp:cNvPr id="0" name=""/>
        <dsp:cNvSpPr/>
      </dsp:nvSpPr>
      <dsp:spPr>
        <a:xfrm>
          <a:off x="1857373" y="1159742"/>
          <a:ext cx="904392" cy="90449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Some text here</a:t>
          </a:r>
          <a:endParaRPr lang="en-US" sz="1200" kern="1200" dirty="0"/>
        </a:p>
      </dsp:txBody>
      <dsp:txXfrm>
        <a:off x="1989818" y="1292202"/>
        <a:ext cx="639502" cy="639575"/>
      </dsp:txXfrm>
    </dsp:sp>
    <dsp:sp modelId="{EDB47510-FFF9-4862-B91A-FDD089E6AD9E}">
      <dsp:nvSpPr>
        <dsp:cNvPr id="0" name=""/>
        <dsp:cNvSpPr/>
      </dsp:nvSpPr>
      <dsp:spPr>
        <a:xfrm>
          <a:off x="3572160" y="1016215"/>
          <a:ext cx="247316" cy="24769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668CFA-5CF9-4BC1-8982-2DD944CA13B8}">
      <dsp:nvSpPr>
        <dsp:cNvPr id="0" name=""/>
        <dsp:cNvSpPr/>
      </dsp:nvSpPr>
      <dsp:spPr>
        <a:xfrm>
          <a:off x="1942702" y="2329026"/>
          <a:ext cx="447177" cy="44727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5A6287-B969-424A-B702-B31203470799}">
      <dsp:nvSpPr>
        <dsp:cNvPr id="0" name=""/>
        <dsp:cNvSpPr/>
      </dsp:nvSpPr>
      <dsp:spPr>
        <a:xfrm>
          <a:off x="5005865" y="734331"/>
          <a:ext cx="904392" cy="90449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Some text here</a:t>
          </a:r>
          <a:endParaRPr lang="en-US" sz="1200" kern="1200" dirty="0"/>
        </a:p>
      </dsp:txBody>
      <dsp:txXfrm>
        <a:off x="5138310" y="866791"/>
        <a:ext cx="639502" cy="639575"/>
      </dsp:txXfrm>
    </dsp:sp>
    <dsp:sp modelId="{A3695590-AB5E-4228-B1BE-A24097C5F3F6}">
      <dsp:nvSpPr>
        <dsp:cNvPr id="0" name=""/>
        <dsp:cNvSpPr/>
      </dsp:nvSpPr>
      <dsp:spPr>
        <a:xfrm>
          <a:off x="4602037" y="1358532"/>
          <a:ext cx="247316" cy="24769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49BCE3-E5E1-430F-8529-C37B4681071F}">
      <dsp:nvSpPr>
        <dsp:cNvPr id="0" name=""/>
        <dsp:cNvSpPr/>
      </dsp:nvSpPr>
      <dsp:spPr>
        <a:xfrm>
          <a:off x="1772501" y="2861386"/>
          <a:ext cx="179327" cy="17930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5A3DAD-4A20-4567-A501-E66B586DF45E}">
      <dsp:nvSpPr>
        <dsp:cNvPr id="0" name=""/>
        <dsp:cNvSpPr/>
      </dsp:nvSpPr>
      <dsp:spPr>
        <a:xfrm>
          <a:off x="3559384" y="2606140"/>
          <a:ext cx="179327" cy="17930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9E49D5-FFED-4BB7-8031-8477F2DAACC2}">
      <dsp:nvSpPr>
        <dsp:cNvPr id="0" name=""/>
        <dsp:cNvSpPr/>
      </dsp:nvSpPr>
      <dsp:spPr>
        <a:xfrm>
          <a:off x="5431139" y="2297220"/>
          <a:ext cx="904392" cy="90449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Some text here</a:t>
          </a:r>
          <a:endParaRPr lang="en-US" sz="1200" kern="1200" dirty="0"/>
        </a:p>
      </dsp:txBody>
      <dsp:txXfrm>
        <a:off x="5563584" y="2429680"/>
        <a:ext cx="639502" cy="639575"/>
      </dsp:txXfrm>
    </dsp:sp>
    <dsp:sp modelId="{7E8860F2-B442-4DFB-8775-7D445A298575}">
      <dsp:nvSpPr>
        <dsp:cNvPr id="0" name=""/>
        <dsp:cNvSpPr/>
      </dsp:nvSpPr>
      <dsp:spPr>
        <a:xfrm>
          <a:off x="5176066" y="2265811"/>
          <a:ext cx="179327" cy="17930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4FF6D2-A98F-4420-B6E6-57B5FF90C767}">
      <dsp:nvSpPr>
        <dsp:cNvPr id="0" name=""/>
        <dsp:cNvSpPr/>
      </dsp:nvSpPr>
      <dsp:spPr>
        <a:xfrm>
          <a:off x="2835231" y="3071309"/>
          <a:ext cx="904392" cy="904495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Some text here</a:t>
          </a:r>
          <a:endParaRPr lang="en-US" sz="1200" kern="1200" dirty="0"/>
        </a:p>
      </dsp:txBody>
      <dsp:txXfrm>
        <a:off x="2967676" y="3203769"/>
        <a:ext cx="639502" cy="639575"/>
      </dsp:txXfrm>
    </dsp:sp>
    <dsp:sp modelId="{CE832A80-4DC6-4600-8B77-32A4D8E90CEF}">
      <dsp:nvSpPr>
        <dsp:cNvPr id="0" name=""/>
        <dsp:cNvSpPr/>
      </dsp:nvSpPr>
      <dsp:spPr>
        <a:xfrm>
          <a:off x="3642887" y="3040695"/>
          <a:ext cx="179327" cy="17930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D8D69A-F6A1-4255-A954-076C19C41169}">
      <dsp:nvSpPr>
        <dsp:cNvPr id="0" name=""/>
        <dsp:cNvSpPr/>
      </dsp:nvSpPr>
      <dsp:spPr>
        <a:xfrm>
          <a:off x="3697644" y="0"/>
          <a:ext cx="904392" cy="90449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Lorem Ipsum</a:t>
          </a:r>
          <a:endParaRPr lang="en-US" sz="1200" kern="1200" dirty="0"/>
        </a:p>
      </dsp:txBody>
      <dsp:txXfrm>
        <a:off x="3830089" y="132460"/>
        <a:ext cx="639502" cy="639575"/>
      </dsp:txXfrm>
    </dsp:sp>
    <dsp:sp modelId="{5B32ED89-BD21-490F-A34C-9C47466353DC}">
      <dsp:nvSpPr>
        <dsp:cNvPr id="0" name=""/>
        <dsp:cNvSpPr/>
      </dsp:nvSpPr>
      <dsp:spPr>
        <a:xfrm>
          <a:off x="2582439" y="980433"/>
          <a:ext cx="179327" cy="17930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EE149B-DA11-4C04-9249-DE4E16FDE7DD}">
      <dsp:nvSpPr>
        <dsp:cNvPr id="0" name=""/>
        <dsp:cNvSpPr/>
      </dsp:nvSpPr>
      <dsp:spPr>
        <a:xfrm>
          <a:off x="4670482" y="222645"/>
          <a:ext cx="179327" cy="17930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1A18F-EC74-46A2-9D5B-1D7E841FEE17}">
      <dsp:nvSpPr>
        <dsp:cNvPr id="0" name=""/>
        <dsp:cNvSpPr/>
      </dsp:nvSpPr>
      <dsp:spPr>
        <a:xfrm>
          <a:off x="1294851" y="1026114"/>
          <a:ext cx="3078342" cy="3078342"/>
        </a:xfrm>
        <a:prstGeom prst="ellipse">
          <a:avLst/>
        </a:prstGeom>
        <a:gradFill rotWithShape="0">
          <a:gsLst>
            <a:gs pos="0">
              <a:schemeClr val="accent5">
                <a:hueOff val="12161639"/>
                <a:satOff val="-34374"/>
                <a:lumOff val="-2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2161639"/>
                <a:satOff val="-34374"/>
                <a:lumOff val="-2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2161639"/>
                <a:satOff val="-34374"/>
                <a:lumOff val="-2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41BA8B-7CD5-4DEE-B87D-7490E11AA662}">
      <dsp:nvSpPr>
        <dsp:cNvPr id="0" name=""/>
        <dsp:cNvSpPr/>
      </dsp:nvSpPr>
      <dsp:spPr>
        <a:xfrm>
          <a:off x="1734797" y="1466060"/>
          <a:ext cx="2198449" cy="2198449"/>
        </a:xfrm>
        <a:prstGeom prst="ellipse">
          <a:avLst/>
        </a:prstGeom>
        <a:gradFill rotWithShape="0">
          <a:gsLst>
            <a:gs pos="0">
              <a:schemeClr val="accent5">
                <a:hueOff val="8107760"/>
                <a:satOff val="-22916"/>
                <a:lumOff val="-14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8107760"/>
                <a:satOff val="-22916"/>
                <a:lumOff val="-14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8107760"/>
                <a:satOff val="-22916"/>
                <a:lumOff val="-14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EE1046-0288-43A1-B98B-37AE4184A80F}">
      <dsp:nvSpPr>
        <dsp:cNvPr id="0" name=""/>
        <dsp:cNvSpPr/>
      </dsp:nvSpPr>
      <dsp:spPr>
        <a:xfrm>
          <a:off x="2174487" y="1905750"/>
          <a:ext cx="1319069" cy="1319069"/>
        </a:xfrm>
        <a:prstGeom prst="ellipse">
          <a:avLst/>
        </a:prstGeom>
        <a:gradFill rotWithShape="0">
          <a:gsLst>
            <a:gs pos="0">
              <a:schemeClr val="accent5">
                <a:hueOff val="4053880"/>
                <a:satOff val="-11458"/>
                <a:lumOff val="-72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053880"/>
                <a:satOff val="-11458"/>
                <a:lumOff val="-72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053880"/>
                <a:satOff val="-11458"/>
                <a:lumOff val="-72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45AF08-0CC2-44F2-B92C-F69769D77B69}">
      <dsp:nvSpPr>
        <dsp:cNvPr id="0" name=""/>
        <dsp:cNvSpPr/>
      </dsp:nvSpPr>
      <dsp:spPr>
        <a:xfrm>
          <a:off x="2614177" y="2345440"/>
          <a:ext cx="439689" cy="43968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69D297-2457-4ECF-8D77-A95DF11A3D87}">
      <dsp:nvSpPr>
        <dsp:cNvPr id="0" name=""/>
        <dsp:cNvSpPr/>
      </dsp:nvSpPr>
      <dsp:spPr>
        <a:xfrm>
          <a:off x="4886250" y="0"/>
          <a:ext cx="1539171" cy="736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20320" bIns="2032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Lorem Ipsum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Some text here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Some text here</a:t>
          </a:r>
          <a:endParaRPr lang="en-US" sz="1200" kern="1200" dirty="0"/>
        </a:p>
      </dsp:txBody>
      <dsp:txXfrm>
        <a:off x="4886250" y="0"/>
        <a:ext cx="1539171" cy="736236"/>
      </dsp:txXfrm>
    </dsp:sp>
    <dsp:sp modelId="{9D3703A1-5972-4100-B560-87720CB2B339}">
      <dsp:nvSpPr>
        <dsp:cNvPr id="0" name=""/>
        <dsp:cNvSpPr/>
      </dsp:nvSpPr>
      <dsp:spPr>
        <a:xfrm>
          <a:off x="4501457" y="368118"/>
          <a:ext cx="38479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C71565E-ACCD-400B-BED9-9EE71C31A5FA}">
      <dsp:nvSpPr>
        <dsp:cNvPr id="0" name=""/>
        <dsp:cNvSpPr/>
      </dsp:nvSpPr>
      <dsp:spPr>
        <a:xfrm rot="5400000">
          <a:off x="2567232" y="610537"/>
          <a:ext cx="2175361" cy="1693088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C32F0BF-AC1E-4AFA-ADAF-A8D186B41C70}">
      <dsp:nvSpPr>
        <dsp:cNvPr id="0" name=""/>
        <dsp:cNvSpPr/>
      </dsp:nvSpPr>
      <dsp:spPr>
        <a:xfrm>
          <a:off x="4886250" y="736236"/>
          <a:ext cx="1539171" cy="736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20320" bIns="2032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Lorem Ipsum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Some text here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Some text here</a:t>
          </a:r>
          <a:endParaRPr lang="en-US" sz="1200" kern="1200" dirty="0"/>
        </a:p>
      </dsp:txBody>
      <dsp:txXfrm>
        <a:off x="4886250" y="736236"/>
        <a:ext cx="1539171" cy="736236"/>
      </dsp:txXfrm>
    </dsp:sp>
    <dsp:sp modelId="{95448552-2543-49AD-8317-7E21D2FFCC92}">
      <dsp:nvSpPr>
        <dsp:cNvPr id="0" name=""/>
        <dsp:cNvSpPr/>
      </dsp:nvSpPr>
      <dsp:spPr>
        <a:xfrm>
          <a:off x="4501457" y="1104355"/>
          <a:ext cx="38479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CFB8CDE-655D-465A-A357-EC1BEA8578DD}">
      <dsp:nvSpPr>
        <dsp:cNvPr id="0" name=""/>
        <dsp:cNvSpPr/>
      </dsp:nvSpPr>
      <dsp:spPr>
        <a:xfrm rot="5400000">
          <a:off x="2943816" y="1334717"/>
          <a:ext cx="1786464" cy="1326252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E9A0055-4AA8-4ADB-9872-BE1DB636EB41}">
      <dsp:nvSpPr>
        <dsp:cNvPr id="0" name=""/>
        <dsp:cNvSpPr/>
      </dsp:nvSpPr>
      <dsp:spPr>
        <a:xfrm>
          <a:off x="4886250" y="1472473"/>
          <a:ext cx="1539171" cy="736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20320" bIns="2032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Lorem Ipsum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Some text here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Some text here</a:t>
          </a:r>
          <a:endParaRPr lang="en-US" sz="1200" kern="1200" dirty="0"/>
        </a:p>
      </dsp:txBody>
      <dsp:txXfrm>
        <a:off x="4886250" y="1472473"/>
        <a:ext cx="1539171" cy="736236"/>
      </dsp:txXfrm>
    </dsp:sp>
    <dsp:sp modelId="{5B38579C-91AC-4A15-913F-B1B09DEC9E63}">
      <dsp:nvSpPr>
        <dsp:cNvPr id="0" name=""/>
        <dsp:cNvSpPr/>
      </dsp:nvSpPr>
      <dsp:spPr>
        <a:xfrm>
          <a:off x="4501457" y="1840591"/>
          <a:ext cx="38479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69805CA4-7DDC-4B75-B810-15212E1F28C0}">
      <dsp:nvSpPr>
        <dsp:cNvPr id="0" name=""/>
        <dsp:cNvSpPr/>
      </dsp:nvSpPr>
      <dsp:spPr>
        <a:xfrm rot="5400000">
          <a:off x="3308343" y="2009644"/>
          <a:ext cx="1362679" cy="1023548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F91716BB-E564-4F7C-A1DD-8537C4646F4D}">
      <dsp:nvSpPr>
        <dsp:cNvPr id="0" name=""/>
        <dsp:cNvSpPr/>
      </dsp:nvSpPr>
      <dsp:spPr>
        <a:xfrm>
          <a:off x="4886250" y="2208710"/>
          <a:ext cx="1539171" cy="736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20320" bIns="2032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Lorem Ipsum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Some text here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Some text here</a:t>
          </a:r>
          <a:endParaRPr lang="en-US" sz="1200" kern="1200" dirty="0"/>
        </a:p>
      </dsp:txBody>
      <dsp:txXfrm>
        <a:off x="4886250" y="2208710"/>
        <a:ext cx="1539171" cy="736236"/>
      </dsp:txXfrm>
    </dsp:sp>
    <dsp:sp modelId="{7B66E715-C5B0-494D-82E9-7470D3B41135}">
      <dsp:nvSpPr>
        <dsp:cNvPr id="0" name=""/>
        <dsp:cNvSpPr/>
      </dsp:nvSpPr>
      <dsp:spPr>
        <a:xfrm>
          <a:off x="4501457" y="2576828"/>
          <a:ext cx="38479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FA6ED59-FC51-41EA-A821-9DB606632702}">
      <dsp:nvSpPr>
        <dsp:cNvPr id="0" name=""/>
        <dsp:cNvSpPr/>
      </dsp:nvSpPr>
      <dsp:spPr>
        <a:xfrm rot="5400000">
          <a:off x="3673742" y="2687238"/>
          <a:ext cx="936636" cy="715201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C41D9-D5C6-49E1-9B96-B8E8FBCCF82F}">
      <dsp:nvSpPr>
        <dsp:cNvPr id="0" name=""/>
        <dsp:cNvSpPr/>
      </dsp:nvSpPr>
      <dsp:spPr>
        <a:xfrm>
          <a:off x="1767057" y="0"/>
          <a:ext cx="3903797" cy="390379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Lorem Ipsum</a:t>
          </a:r>
          <a:endParaRPr lang="en-US" sz="1200" kern="1200" dirty="0"/>
        </a:p>
      </dsp:txBody>
      <dsp:txXfrm>
        <a:off x="3173205" y="195189"/>
        <a:ext cx="1091501" cy="585569"/>
      </dsp:txXfrm>
    </dsp:sp>
    <dsp:sp modelId="{F9FB2F4B-0224-4C33-82C7-B1E17952B325}">
      <dsp:nvSpPr>
        <dsp:cNvPr id="0" name=""/>
        <dsp:cNvSpPr/>
      </dsp:nvSpPr>
      <dsp:spPr>
        <a:xfrm>
          <a:off x="2157437" y="780759"/>
          <a:ext cx="3123037" cy="312303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Lorem Ipsum</a:t>
          </a:r>
          <a:endParaRPr lang="en-US" sz="1200" kern="1200" dirty="0"/>
        </a:p>
      </dsp:txBody>
      <dsp:txXfrm>
        <a:off x="3173205" y="968141"/>
        <a:ext cx="1091501" cy="562146"/>
      </dsp:txXfrm>
    </dsp:sp>
    <dsp:sp modelId="{6201655A-0FE0-42B9-AA34-2790BF97D596}">
      <dsp:nvSpPr>
        <dsp:cNvPr id="0" name=""/>
        <dsp:cNvSpPr/>
      </dsp:nvSpPr>
      <dsp:spPr>
        <a:xfrm>
          <a:off x="2547816" y="1561518"/>
          <a:ext cx="2342278" cy="234227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Lorem Ipsum</a:t>
          </a:r>
          <a:endParaRPr lang="en-US" sz="1200" kern="1200" dirty="0"/>
        </a:p>
      </dsp:txBody>
      <dsp:txXfrm>
        <a:off x="3173205" y="1737189"/>
        <a:ext cx="1091501" cy="527012"/>
      </dsp:txXfrm>
    </dsp:sp>
    <dsp:sp modelId="{985EE765-5E7A-4C75-B6A0-350188B8C303}">
      <dsp:nvSpPr>
        <dsp:cNvPr id="0" name=""/>
        <dsp:cNvSpPr/>
      </dsp:nvSpPr>
      <dsp:spPr>
        <a:xfrm>
          <a:off x="2938196" y="2342278"/>
          <a:ext cx="1561518" cy="156151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Lorem Ipsum</a:t>
          </a:r>
          <a:endParaRPr lang="en-US" sz="1200" kern="1200" dirty="0"/>
        </a:p>
      </dsp:txBody>
      <dsp:txXfrm>
        <a:off x="3166875" y="2732657"/>
        <a:ext cx="1104160" cy="78075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165EC-8022-491D-A4D2-5EAA40ECD36E}">
      <dsp:nvSpPr>
        <dsp:cNvPr id="0" name=""/>
        <dsp:cNvSpPr/>
      </dsp:nvSpPr>
      <dsp:spPr>
        <a:xfrm rot="18000000">
          <a:off x="859" y="1963768"/>
          <a:ext cx="1825857" cy="1186807"/>
        </a:xfrm>
        <a:prstGeom prst="round2Same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24130" rIns="72390" bIns="2413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Lorem Ipsum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Some text here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Some text here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Some text here</a:t>
          </a:r>
          <a:endParaRPr lang="en-US" sz="1500" kern="1200" dirty="0"/>
        </a:p>
      </dsp:txBody>
      <dsp:txXfrm>
        <a:off x="83881" y="2007219"/>
        <a:ext cx="1709987" cy="1128872"/>
      </dsp:txXfrm>
    </dsp:sp>
    <dsp:sp modelId="{F2134DF1-7576-4215-830D-406346823582}">
      <dsp:nvSpPr>
        <dsp:cNvPr id="0" name=""/>
        <dsp:cNvSpPr/>
      </dsp:nvSpPr>
      <dsp:spPr>
        <a:xfrm rot="20400000">
          <a:off x="1615166" y="609204"/>
          <a:ext cx="1825857" cy="1186807"/>
        </a:xfrm>
        <a:prstGeom prst="round2Same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24130" rIns="72390" bIns="2413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Lorem Ipsum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Some text here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Some text here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Some text here</a:t>
          </a:r>
          <a:endParaRPr lang="en-US" sz="1500" kern="1200" dirty="0"/>
        </a:p>
      </dsp:txBody>
      <dsp:txXfrm>
        <a:off x="1683008" y="665392"/>
        <a:ext cx="1709987" cy="1128872"/>
      </dsp:txXfrm>
    </dsp:sp>
    <dsp:sp modelId="{BE712746-488B-4A1E-80B5-5115F6AB5EB2}">
      <dsp:nvSpPr>
        <dsp:cNvPr id="0" name=""/>
        <dsp:cNvSpPr/>
      </dsp:nvSpPr>
      <dsp:spPr>
        <a:xfrm rot="1200000">
          <a:off x="3722494" y="609204"/>
          <a:ext cx="1825857" cy="1186807"/>
        </a:xfrm>
        <a:prstGeom prst="round2Same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24130" rIns="72390" bIns="2413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Lorem Ipsum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Some text here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Some text here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Some text here</a:t>
          </a:r>
          <a:endParaRPr lang="en-US" sz="1500" kern="1200" dirty="0"/>
        </a:p>
      </dsp:txBody>
      <dsp:txXfrm>
        <a:off x="3770522" y="665392"/>
        <a:ext cx="1709987" cy="1128872"/>
      </dsp:txXfrm>
    </dsp:sp>
    <dsp:sp modelId="{AD75F90F-B3E0-4464-A5CD-931FF33C970A}">
      <dsp:nvSpPr>
        <dsp:cNvPr id="0" name=""/>
        <dsp:cNvSpPr/>
      </dsp:nvSpPr>
      <dsp:spPr>
        <a:xfrm rot="3600000">
          <a:off x="5336801" y="1963768"/>
          <a:ext cx="1825857" cy="1186807"/>
        </a:xfrm>
        <a:prstGeom prst="round2Same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24130" rIns="72390" bIns="2413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Lorem Ipsum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Some text here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Some text here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Some text here</a:t>
          </a:r>
          <a:endParaRPr lang="en-US" sz="1500" kern="1200" dirty="0"/>
        </a:p>
      </dsp:txBody>
      <dsp:txXfrm>
        <a:off x="5369649" y="2007219"/>
        <a:ext cx="1709987" cy="1128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D9E22-5A4B-4853-89A1-35FBAA41A5C9}">
      <dsp:nvSpPr>
        <dsp:cNvPr id="0" name=""/>
        <dsp:cNvSpPr/>
      </dsp:nvSpPr>
      <dsp:spPr>
        <a:xfrm>
          <a:off x="6943" y="1524284"/>
          <a:ext cx="1252742" cy="1033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Some text here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Some text here</a:t>
          </a:r>
          <a:endParaRPr lang="en-US" sz="1300" kern="1200" dirty="0"/>
        </a:p>
      </dsp:txBody>
      <dsp:txXfrm>
        <a:off x="30721" y="1548062"/>
        <a:ext cx="1205186" cy="764283"/>
      </dsp:txXfrm>
    </dsp:sp>
    <dsp:sp modelId="{CABCE495-6E24-4FEF-8757-B6133BD632C0}">
      <dsp:nvSpPr>
        <dsp:cNvPr id="0" name=""/>
        <dsp:cNvSpPr/>
      </dsp:nvSpPr>
      <dsp:spPr>
        <a:xfrm>
          <a:off x="712958" y="1777581"/>
          <a:ext cx="1370893" cy="1370893"/>
        </a:xfrm>
        <a:prstGeom prst="leftCircularArrow">
          <a:avLst>
            <a:gd name="adj1" fmla="val 3077"/>
            <a:gd name="adj2" fmla="val 378004"/>
            <a:gd name="adj3" fmla="val 2153515"/>
            <a:gd name="adj4" fmla="val 9024489"/>
            <a:gd name="adj5" fmla="val 359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60DBE5-7A46-4AD0-86BF-BE02EEF61A7B}">
      <dsp:nvSpPr>
        <dsp:cNvPr id="0" name=""/>
        <dsp:cNvSpPr/>
      </dsp:nvSpPr>
      <dsp:spPr>
        <a:xfrm>
          <a:off x="285330" y="2336124"/>
          <a:ext cx="1113548" cy="4428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Lorem Ipsum</a:t>
          </a:r>
          <a:endParaRPr lang="en-US" sz="1500" kern="1200" dirty="0"/>
        </a:p>
      </dsp:txBody>
      <dsp:txXfrm>
        <a:off x="298300" y="2349094"/>
        <a:ext cx="1087608" cy="416881"/>
      </dsp:txXfrm>
    </dsp:sp>
    <dsp:sp modelId="{706EAFA5-483B-4A1B-85F7-14160AFCDD8F}">
      <dsp:nvSpPr>
        <dsp:cNvPr id="0" name=""/>
        <dsp:cNvSpPr/>
      </dsp:nvSpPr>
      <dsp:spPr>
        <a:xfrm>
          <a:off x="1599762" y="1524284"/>
          <a:ext cx="1252742" cy="1033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Some text here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Some text here</a:t>
          </a:r>
          <a:endParaRPr lang="en-US" sz="1300" kern="1200" dirty="0"/>
        </a:p>
      </dsp:txBody>
      <dsp:txXfrm>
        <a:off x="1623540" y="1769473"/>
        <a:ext cx="1205186" cy="764283"/>
      </dsp:txXfrm>
    </dsp:sp>
    <dsp:sp modelId="{8783C605-B701-4C24-B2B0-5038E7538C68}">
      <dsp:nvSpPr>
        <dsp:cNvPr id="0" name=""/>
        <dsp:cNvSpPr/>
      </dsp:nvSpPr>
      <dsp:spPr>
        <a:xfrm>
          <a:off x="2295338" y="892832"/>
          <a:ext cx="1530965" cy="1530965"/>
        </a:xfrm>
        <a:prstGeom prst="circularArrow">
          <a:avLst>
            <a:gd name="adj1" fmla="val 2755"/>
            <a:gd name="adj2" fmla="val 335936"/>
            <a:gd name="adj3" fmla="val 19488553"/>
            <a:gd name="adj4" fmla="val 12575511"/>
            <a:gd name="adj5" fmla="val 3215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F63F1C-B466-42DE-9FD3-6E5C0C979CA0}">
      <dsp:nvSpPr>
        <dsp:cNvPr id="0" name=""/>
        <dsp:cNvSpPr/>
      </dsp:nvSpPr>
      <dsp:spPr>
        <a:xfrm>
          <a:off x="1878149" y="1302873"/>
          <a:ext cx="1113548" cy="4428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Lorem Ipsum</a:t>
          </a:r>
          <a:endParaRPr lang="en-US" sz="1500" kern="1200" dirty="0"/>
        </a:p>
      </dsp:txBody>
      <dsp:txXfrm>
        <a:off x="1891119" y="1315843"/>
        <a:ext cx="1087608" cy="416881"/>
      </dsp:txXfrm>
    </dsp:sp>
    <dsp:sp modelId="{04585C1D-E91D-4D77-8B0F-51DF88B161C9}">
      <dsp:nvSpPr>
        <dsp:cNvPr id="0" name=""/>
        <dsp:cNvSpPr/>
      </dsp:nvSpPr>
      <dsp:spPr>
        <a:xfrm>
          <a:off x="3192581" y="1524284"/>
          <a:ext cx="1252742" cy="1033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Some text here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Some text here</a:t>
          </a:r>
          <a:endParaRPr lang="en-US" sz="1300" kern="1200" dirty="0"/>
        </a:p>
      </dsp:txBody>
      <dsp:txXfrm>
        <a:off x="3216359" y="1548062"/>
        <a:ext cx="1205186" cy="764283"/>
      </dsp:txXfrm>
    </dsp:sp>
    <dsp:sp modelId="{6562FC07-AF47-46FA-A1E3-C0755ED95650}">
      <dsp:nvSpPr>
        <dsp:cNvPr id="0" name=""/>
        <dsp:cNvSpPr/>
      </dsp:nvSpPr>
      <dsp:spPr>
        <a:xfrm>
          <a:off x="3898597" y="1777581"/>
          <a:ext cx="1370893" cy="1370893"/>
        </a:xfrm>
        <a:prstGeom prst="leftCircularArrow">
          <a:avLst>
            <a:gd name="adj1" fmla="val 3077"/>
            <a:gd name="adj2" fmla="val 378004"/>
            <a:gd name="adj3" fmla="val 2153515"/>
            <a:gd name="adj4" fmla="val 9024489"/>
            <a:gd name="adj5" fmla="val 359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108508-B266-4803-87CD-6A585E69E4D7}">
      <dsp:nvSpPr>
        <dsp:cNvPr id="0" name=""/>
        <dsp:cNvSpPr/>
      </dsp:nvSpPr>
      <dsp:spPr>
        <a:xfrm>
          <a:off x="3470968" y="2336124"/>
          <a:ext cx="1113548" cy="4428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Lorem Ipsum</a:t>
          </a:r>
          <a:endParaRPr lang="en-US" sz="1500" kern="1200" dirty="0"/>
        </a:p>
      </dsp:txBody>
      <dsp:txXfrm>
        <a:off x="3483938" y="2349094"/>
        <a:ext cx="1087608" cy="416881"/>
      </dsp:txXfrm>
    </dsp:sp>
    <dsp:sp modelId="{CFCEC88B-27B2-4DAA-A6B7-72DAF246BB4A}">
      <dsp:nvSpPr>
        <dsp:cNvPr id="0" name=""/>
        <dsp:cNvSpPr/>
      </dsp:nvSpPr>
      <dsp:spPr>
        <a:xfrm>
          <a:off x="4785400" y="1524284"/>
          <a:ext cx="1252742" cy="1033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Some text here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Some text here</a:t>
          </a:r>
          <a:endParaRPr lang="en-US" sz="1300" kern="1200" dirty="0"/>
        </a:p>
      </dsp:txBody>
      <dsp:txXfrm>
        <a:off x="4809178" y="1769473"/>
        <a:ext cx="1205186" cy="764283"/>
      </dsp:txXfrm>
    </dsp:sp>
    <dsp:sp modelId="{41B0FC4B-EE8E-41E4-BF10-3CEF1244B92E}">
      <dsp:nvSpPr>
        <dsp:cNvPr id="0" name=""/>
        <dsp:cNvSpPr/>
      </dsp:nvSpPr>
      <dsp:spPr>
        <a:xfrm>
          <a:off x="5480976" y="892832"/>
          <a:ext cx="1530965" cy="1530965"/>
        </a:xfrm>
        <a:prstGeom prst="circularArrow">
          <a:avLst>
            <a:gd name="adj1" fmla="val 2755"/>
            <a:gd name="adj2" fmla="val 335936"/>
            <a:gd name="adj3" fmla="val 19488553"/>
            <a:gd name="adj4" fmla="val 12575511"/>
            <a:gd name="adj5" fmla="val 3215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14A17C-ACB7-4BE5-8131-2AAB7B49EBD8}">
      <dsp:nvSpPr>
        <dsp:cNvPr id="0" name=""/>
        <dsp:cNvSpPr/>
      </dsp:nvSpPr>
      <dsp:spPr>
        <a:xfrm>
          <a:off x="5063787" y="1302873"/>
          <a:ext cx="1113548" cy="4428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Lorem Ipsum</a:t>
          </a:r>
          <a:endParaRPr lang="en-US" sz="1500" kern="1200" dirty="0"/>
        </a:p>
      </dsp:txBody>
      <dsp:txXfrm>
        <a:off x="5076757" y="1315843"/>
        <a:ext cx="1087608" cy="416881"/>
      </dsp:txXfrm>
    </dsp:sp>
    <dsp:sp modelId="{64240C40-356A-4DB8-BBC2-3AB0FECC6CC2}">
      <dsp:nvSpPr>
        <dsp:cNvPr id="0" name=""/>
        <dsp:cNvSpPr/>
      </dsp:nvSpPr>
      <dsp:spPr>
        <a:xfrm>
          <a:off x="6378219" y="1524284"/>
          <a:ext cx="1252742" cy="1033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Some text here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Some text here</a:t>
          </a:r>
          <a:endParaRPr lang="en-US" sz="1300" kern="1200" dirty="0"/>
        </a:p>
      </dsp:txBody>
      <dsp:txXfrm>
        <a:off x="6401997" y="1548062"/>
        <a:ext cx="1205186" cy="764283"/>
      </dsp:txXfrm>
    </dsp:sp>
    <dsp:sp modelId="{22BF283E-A970-4DE4-A09C-E4A2EC242943}">
      <dsp:nvSpPr>
        <dsp:cNvPr id="0" name=""/>
        <dsp:cNvSpPr/>
      </dsp:nvSpPr>
      <dsp:spPr>
        <a:xfrm>
          <a:off x="6656607" y="2336124"/>
          <a:ext cx="1113548" cy="4428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Lorem Ipsum</a:t>
          </a:r>
          <a:endParaRPr lang="en-US" sz="1500" kern="1200" dirty="0"/>
        </a:p>
      </dsp:txBody>
      <dsp:txXfrm>
        <a:off x="6669577" y="2349094"/>
        <a:ext cx="1087608" cy="4168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5BA5B-1C52-4A85-8546-EE2CDC608361}">
      <dsp:nvSpPr>
        <dsp:cNvPr id="0" name=""/>
        <dsp:cNvSpPr/>
      </dsp:nvSpPr>
      <dsp:spPr>
        <a:xfrm>
          <a:off x="413576" y="51426"/>
          <a:ext cx="6885152" cy="1001294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58955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Lorem Ipsum</a:t>
          </a:r>
          <a:endParaRPr lang="en-US" sz="1800" kern="1200" dirty="0"/>
        </a:p>
      </dsp:txBody>
      <dsp:txXfrm>
        <a:off x="413576" y="301750"/>
        <a:ext cx="6634829" cy="500647"/>
      </dsp:txXfrm>
    </dsp:sp>
    <dsp:sp modelId="{E410EE75-4F93-4AB6-93B3-C378A4B114F4}">
      <dsp:nvSpPr>
        <dsp:cNvPr id="0" name=""/>
        <dsp:cNvSpPr/>
      </dsp:nvSpPr>
      <dsp:spPr>
        <a:xfrm>
          <a:off x="413576" y="822276"/>
          <a:ext cx="1272513" cy="18385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Some text here</a:t>
          </a:r>
          <a:endParaRPr lang="en-US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Some text here</a:t>
          </a:r>
          <a:endParaRPr lang="en-US" sz="1800" kern="1200" dirty="0"/>
        </a:p>
      </dsp:txBody>
      <dsp:txXfrm>
        <a:off x="413576" y="822276"/>
        <a:ext cx="1272513" cy="1838536"/>
      </dsp:txXfrm>
    </dsp:sp>
    <dsp:sp modelId="{225B60AA-2F38-4A13-82D3-1CC53C978A5C}">
      <dsp:nvSpPr>
        <dsp:cNvPr id="0" name=""/>
        <dsp:cNvSpPr/>
      </dsp:nvSpPr>
      <dsp:spPr>
        <a:xfrm>
          <a:off x="1685952" y="385319"/>
          <a:ext cx="5612776" cy="1001294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58955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Lorem Ipsum</a:t>
          </a:r>
          <a:endParaRPr lang="en-US" sz="1800" kern="1200" dirty="0"/>
        </a:p>
      </dsp:txBody>
      <dsp:txXfrm>
        <a:off x="1685952" y="635643"/>
        <a:ext cx="5362453" cy="500647"/>
      </dsp:txXfrm>
    </dsp:sp>
    <dsp:sp modelId="{1F0D8777-6013-4519-B6A7-B38404A69CF5}">
      <dsp:nvSpPr>
        <dsp:cNvPr id="0" name=""/>
        <dsp:cNvSpPr/>
      </dsp:nvSpPr>
      <dsp:spPr>
        <a:xfrm>
          <a:off x="1685952" y="1156169"/>
          <a:ext cx="1272513" cy="18385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Some text here</a:t>
          </a:r>
          <a:endParaRPr lang="en-US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Some text here</a:t>
          </a:r>
          <a:endParaRPr lang="en-US" sz="1800" kern="1200" dirty="0"/>
        </a:p>
      </dsp:txBody>
      <dsp:txXfrm>
        <a:off x="1685952" y="1156169"/>
        <a:ext cx="1272513" cy="1838536"/>
      </dsp:txXfrm>
    </dsp:sp>
    <dsp:sp modelId="{48768FF4-286F-4F92-86A2-53AD2D1FCE40}">
      <dsp:nvSpPr>
        <dsp:cNvPr id="0" name=""/>
        <dsp:cNvSpPr/>
      </dsp:nvSpPr>
      <dsp:spPr>
        <a:xfrm>
          <a:off x="2958329" y="719213"/>
          <a:ext cx="4340400" cy="1001294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58955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Lorem Ipsum</a:t>
          </a:r>
          <a:endParaRPr lang="en-US" sz="1800" kern="1200" dirty="0"/>
        </a:p>
      </dsp:txBody>
      <dsp:txXfrm>
        <a:off x="2958329" y="969537"/>
        <a:ext cx="4090077" cy="500647"/>
      </dsp:txXfrm>
    </dsp:sp>
    <dsp:sp modelId="{434A8E86-C547-4922-903B-AE3F3AC7A04C}">
      <dsp:nvSpPr>
        <dsp:cNvPr id="0" name=""/>
        <dsp:cNvSpPr/>
      </dsp:nvSpPr>
      <dsp:spPr>
        <a:xfrm>
          <a:off x="2958329" y="1490063"/>
          <a:ext cx="1272513" cy="18385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Some text here</a:t>
          </a:r>
          <a:endParaRPr lang="en-US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Some text here</a:t>
          </a:r>
          <a:endParaRPr lang="en-US" sz="1800" kern="1200" dirty="0"/>
        </a:p>
      </dsp:txBody>
      <dsp:txXfrm>
        <a:off x="2958329" y="1490063"/>
        <a:ext cx="1272513" cy="1838536"/>
      </dsp:txXfrm>
    </dsp:sp>
    <dsp:sp modelId="{1F8017E5-81A7-4923-82DB-3E3921F16FA8}">
      <dsp:nvSpPr>
        <dsp:cNvPr id="0" name=""/>
        <dsp:cNvSpPr/>
      </dsp:nvSpPr>
      <dsp:spPr>
        <a:xfrm>
          <a:off x="4231393" y="1053106"/>
          <a:ext cx="3067335" cy="1001294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58955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Lorem Ipsum</a:t>
          </a:r>
          <a:endParaRPr lang="en-US" sz="1800" kern="1200" dirty="0"/>
        </a:p>
      </dsp:txBody>
      <dsp:txXfrm>
        <a:off x="4231393" y="1303430"/>
        <a:ext cx="2817012" cy="500647"/>
      </dsp:txXfrm>
    </dsp:sp>
    <dsp:sp modelId="{CF3E6AC7-87F5-4F0F-A513-10FC8B62959B}">
      <dsp:nvSpPr>
        <dsp:cNvPr id="0" name=""/>
        <dsp:cNvSpPr/>
      </dsp:nvSpPr>
      <dsp:spPr>
        <a:xfrm>
          <a:off x="4231393" y="1823956"/>
          <a:ext cx="1272513" cy="18385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Some text here</a:t>
          </a:r>
          <a:endParaRPr lang="en-US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Some text here</a:t>
          </a:r>
          <a:endParaRPr lang="en-US" sz="1800" kern="1200" dirty="0"/>
        </a:p>
      </dsp:txBody>
      <dsp:txXfrm>
        <a:off x="4231393" y="1823956"/>
        <a:ext cx="1272513" cy="1838536"/>
      </dsp:txXfrm>
    </dsp:sp>
    <dsp:sp modelId="{101A4B59-0158-4CE7-BDC0-951A98339C41}">
      <dsp:nvSpPr>
        <dsp:cNvPr id="0" name=""/>
        <dsp:cNvSpPr/>
      </dsp:nvSpPr>
      <dsp:spPr>
        <a:xfrm>
          <a:off x="5503769" y="1386999"/>
          <a:ext cx="1794959" cy="1001294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58955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Lorem Ipsum</a:t>
          </a:r>
          <a:endParaRPr lang="en-US" sz="1800" kern="1200" dirty="0"/>
        </a:p>
      </dsp:txBody>
      <dsp:txXfrm>
        <a:off x="5503769" y="1637323"/>
        <a:ext cx="1544636" cy="500647"/>
      </dsp:txXfrm>
    </dsp:sp>
    <dsp:sp modelId="{FD7D3EB5-9871-4298-B05B-3D5633475BF8}">
      <dsp:nvSpPr>
        <dsp:cNvPr id="0" name=""/>
        <dsp:cNvSpPr/>
      </dsp:nvSpPr>
      <dsp:spPr>
        <a:xfrm>
          <a:off x="5503769" y="2157849"/>
          <a:ext cx="1272513" cy="18385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Some text here</a:t>
          </a:r>
          <a:endParaRPr lang="en-US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Some text here</a:t>
          </a:r>
          <a:endParaRPr lang="en-US" sz="1800" kern="1200" dirty="0"/>
        </a:p>
      </dsp:txBody>
      <dsp:txXfrm>
        <a:off x="5503769" y="2157849"/>
        <a:ext cx="1272513" cy="18385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AACA48-5B9E-4455-BF27-25132BD444EC}">
      <dsp:nvSpPr>
        <dsp:cNvPr id="0" name=""/>
        <dsp:cNvSpPr/>
      </dsp:nvSpPr>
      <dsp:spPr>
        <a:xfrm>
          <a:off x="5664542" y="795160"/>
          <a:ext cx="1252368" cy="318064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975" tIns="53975" rIns="53975" bIns="53975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Some text here</a:t>
          </a:r>
          <a:endParaRPr lang="en-US" sz="1700" kern="1200" dirty="0"/>
        </a:p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Some text here</a:t>
          </a:r>
          <a:endParaRPr lang="en-US" sz="1700" kern="1200" dirty="0"/>
        </a:p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Some text here</a:t>
          </a:r>
          <a:endParaRPr lang="en-US" sz="1700" kern="1200" dirty="0"/>
        </a:p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Some text here</a:t>
          </a:r>
          <a:endParaRPr lang="en-US" sz="1700" kern="1200" dirty="0"/>
        </a:p>
      </dsp:txBody>
      <dsp:txXfrm>
        <a:off x="5823513" y="795160"/>
        <a:ext cx="1093397" cy="3180644"/>
      </dsp:txXfrm>
    </dsp:sp>
    <dsp:sp modelId="{7E216651-E673-4011-80B0-6265786EFB08}">
      <dsp:nvSpPr>
        <dsp:cNvPr id="0" name=""/>
        <dsp:cNvSpPr/>
      </dsp:nvSpPr>
      <dsp:spPr>
        <a:xfrm>
          <a:off x="5664542" y="0"/>
          <a:ext cx="1252368" cy="79516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975" tIns="53975" rIns="53975" bIns="5397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Lorem Ipsum</a:t>
          </a:r>
          <a:endParaRPr lang="en-US" sz="1700" kern="1200" dirty="0"/>
        </a:p>
      </dsp:txBody>
      <dsp:txXfrm>
        <a:off x="5664542" y="0"/>
        <a:ext cx="1252368" cy="795161"/>
      </dsp:txXfrm>
    </dsp:sp>
    <dsp:sp modelId="{EA2DC2B4-0A0A-40A5-9A7C-78BD2C93513A}">
      <dsp:nvSpPr>
        <dsp:cNvPr id="0" name=""/>
        <dsp:cNvSpPr/>
      </dsp:nvSpPr>
      <dsp:spPr>
        <a:xfrm>
          <a:off x="4415303" y="795160"/>
          <a:ext cx="1252368" cy="2981853"/>
        </a:xfrm>
        <a:prstGeom prst="wedgeRectCallout">
          <a:avLst>
            <a:gd name="adj1" fmla="val 62500"/>
            <a:gd name="adj2" fmla="val 20830"/>
          </a:avLst>
        </a:prstGeom>
        <a:gradFill flip="none" rotWithShape="1">
          <a:gsLst>
            <a:gs pos="0">
              <a:srgbClr val="BDCDE0">
                <a:alpha val="73000"/>
              </a:srgbClr>
            </a:gs>
            <a:gs pos="50000">
              <a:srgbClr val="BDCDE0"/>
            </a:gs>
            <a:gs pos="100000">
              <a:srgbClr val="7092BC"/>
            </a:gs>
          </a:gsLst>
          <a:lin ang="0" scaled="1"/>
          <a:tileRect/>
        </a:gra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975" tIns="53975" rIns="53975" bIns="53975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Some text here</a:t>
          </a:r>
          <a:endParaRPr lang="en-US" sz="1700" kern="1200" dirty="0"/>
        </a:p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Some text here</a:t>
          </a:r>
          <a:endParaRPr lang="en-US" sz="1700" kern="1200" dirty="0"/>
        </a:p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Some text here</a:t>
          </a:r>
          <a:endParaRPr lang="en-US" sz="1700" kern="1200" dirty="0"/>
        </a:p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Some text here</a:t>
          </a:r>
          <a:endParaRPr lang="en-US" sz="1700" kern="1200" dirty="0"/>
        </a:p>
      </dsp:txBody>
      <dsp:txXfrm>
        <a:off x="4574274" y="795160"/>
        <a:ext cx="1093397" cy="2981853"/>
      </dsp:txXfrm>
    </dsp:sp>
    <dsp:sp modelId="{E92B9ED6-F4A3-49E9-980A-D39981F8182B}">
      <dsp:nvSpPr>
        <dsp:cNvPr id="0" name=""/>
        <dsp:cNvSpPr/>
      </dsp:nvSpPr>
      <dsp:spPr>
        <a:xfrm>
          <a:off x="4415303" y="99395"/>
          <a:ext cx="1252368" cy="69576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975" tIns="53975" rIns="53975" bIns="5397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Lorem Ipsum</a:t>
          </a:r>
          <a:endParaRPr lang="en-US" sz="1700" kern="1200" dirty="0"/>
        </a:p>
      </dsp:txBody>
      <dsp:txXfrm>
        <a:off x="4415303" y="99395"/>
        <a:ext cx="1252368" cy="695765"/>
      </dsp:txXfrm>
    </dsp:sp>
    <dsp:sp modelId="{6EBB87B2-96A1-46C4-AFA1-400CBC961F99}">
      <dsp:nvSpPr>
        <dsp:cNvPr id="0" name=""/>
        <dsp:cNvSpPr/>
      </dsp:nvSpPr>
      <dsp:spPr>
        <a:xfrm>
          <a:off x="3162935" y="795160"/>
          <a:ext cx="1252368" cy="2783063"/>
        </a:xfrm>
        <a:prstGeom prst="wedgeRectCallout">
          <a:avLst>
            <a:gd name="adj1" fmla="val 62500"/>
            <a:gd name="adj2" fmla="val 20830"/>
          </a:avLst>
        </a:prstGeom>
        <a:gradFill rotWithShape="0">
          <a:gsLst>
            <a:gs pos="0">
              <a:srgbClr val="BDCDE0">
                <a:alpha val="42000"/>
              </a:srgbClr>
            </a:gs>
            <a:gs pos="50000">
              <a:srgbClr val="BDCDE0">
                <a:alpha val="80000"/>
              </a:srgbClr>
            </a:gs>
            <a:gs pos="100000">
              <a:srgbClr val="7092BC">
                <a:alpha val="80000"/>
              </a:srgbClr>
            </a:gs>
          </a:gsLst>
          <a:lin ang="0" scaled="1"/>
        </a:gra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975" tIns="53975" rIns="53975" bIns="53975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Some text here</a:t>
          </a:r>
          <a:endParaRPr lang="en-US" sz="1700" kern="1200" dirty="0"/>
        </a:p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Some text here</a:t>
          </a:r>
          <a:endParaRPr lang="en-US" sz="1700" kern="1200" dirty="0"/>
        </a:p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Some text here</a:t>
          </a:r>
          <a:endParaRPr lang="en-US" sz="1700" kern="1200" dirty="0"/>
        </a:p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Some text here</a:t>
          </a:r>
          <a:endParaRPr lang="en-US" sz="1700" kern="1200" dirty="0"/>
        </a:p>
      </dsp:txBody>
      <dsp:txXfrm>
        <a:off x="3321906" y="795160"/>
        <a:ext cx="1093397" cy="2783063"/>
      </dsp:txXfrm>
    </dsp:sp>
    <dsp:sp modelId="{4C029145-E8A7-4226-9AC0-4C7946CC73B5}">
      <dsp:nvSpPr>
        <dsp:cNvPr id="0" name=""/>
        <dsp:cNvSpPr/>
      </dsp:nvSpPr>
      <dsp:spPr>
        <a:xfrm>
          <a:off x="3162935" y="201970"/>
          <a:ext cx="1252368" cy="59637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975" tIns="53975" rIns="53975" bIns="5397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Lorem Ipsum</a:t>
          </a:r>
          <a:endParaRPr lang="en-US" sz="1700" kern="1200" dirty="0"/>
        </a:p>
      </dsp:txBody>
      <dsp:txXfrm>
        <a:off x="3162935" y="201970"/>
        <a:ext cx="1252368" cy="596370"/>
      </dsp:txXfrm>
    </dsp:sp>
    <dsp:sp modelId="{4495F30F-7065-4A67-BD99-B742D75DE06F}">
      <dsp:nvSpPr>
        <dsp:cNvPr id="0" name=""/>
        <dsp:cNvSpPr/>
      </dsp:nvSpPr>
      <dsp:spPr>
        <a:xfrm>
          <a:off x="1910566" y="795160"/>
          <a:ext cx="1252368" cy="2584273"/>
        </a:xfrm>
        <a:prstGeom prst="wedgeRectCallout">
          <a:avLst>
            <a:gd name="adj1" fmla="val 62500"/>
            <a:gd name="adj2" fmla="val 20830"/>
          </a:avLst>
        </a:prstGeom>
        <a:gradFill rotWithShape="0">
          <a:gsLst>
            <a:gs pos="0">
              <a:srgbClr val="BDCDE0">
                <a:alpha val="25000"/>
              </a:srgbClr>
            </a:gs>
            <a:gs pos="50000">
              <a:srgbClr val="BDCDE0">
                <a:alpha val="70000"/>
              </a:srgbClr>
            </a:gs>
            <a:gs pos="100000">
              <a:srgbClr val="7092BC">
                <a:alpha val="64000"/>
              </a:srgbClr>
            </a:gs>
          </a:gsLst>
          <a:lin ang="0" scaled="1"/>
        </a:gra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975" tIns="53975" rIns="53975" bIns="53975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Some text here</a:t>
          </a:r>
          <a:endParaRPr lang="en-US" sz="1700" kern="1200" dirty="0"/>
        </a:p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Some text here</a:t>
          </a:r>
          <a:endParaRPr lang="en-US" sz="1700" kern="1200" dirty="0"/>
        </a:p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Some text here</a:t>
          </a:r>
          <a:endParaRPr lang="en-US" sz="1700" kern="1200" dirty="0"/>
        </a:p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Some text here</a:t>
          </a:r>
          <a:endParaRPr lang="en-US" sz="1700" kern="1200" dirty="0"/>
        </a:p>
      </dsp:txBody>
      <dsp:txXfrm>
        <a:off x="2069537" y="795160"/>
        <a:ext cx="1093397" cy="2584273"/>
      </dsp:txXfrm>
    </dsp:sp>
    <dsp:sp modelId="{5CC491EE-2EBC-4767-9AA0-FE16A400BE53}">
      <dsp:nvSpPr>
        <dsp:cNvPr id="0" name=""/>
        <dsp:cNvSpPr/>
      </dsp:nvSpPr>
      <dsp:spPr>
        <a:xfrm>
          <a:off x="1910566" y="298185"/>
          <a:ext cx="1252368" cy="4969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975" tIns="53975" rIns="53975" bIns="5397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Lorem Ipsum</a:t>
          </a:r>
          <a:endParaRPr lang="en-US" sz="1700" kern="1200" dirty="0"/>
        </a:p>
      </dsp:txBody>
      <dsp:txXfrm>
        <a:off x="1910566" y="298185"/>
        <a:ext cx="1252368" cy="496975"/>
      </dsp:txXfrm>
    </dsp:sp>
    <dsp:sp modelId="{95647C7C-B5B8-40B6-BE6C-4C2DAFCE6B68}">
      <dsp:nvSpPr>
        <dsp:cNvPr id="0" name=""/>
        <dsp:cNvSpPr/>
      </dsp:nvSpPr>
      <dsp:spPr>
        <a:xfrm>
          <a:off x="658198" y="795160"/>
          <a:ext cx="1252368" cy="2385483"/>
        </a:xfrm>
        <a:prstGeom prst="wedgeRectCallout">
          <a:avLst>
            <a:gd name="adj1" fmla="val 62500"/>
            <a:gd name="adj2" fmla="val 20830"/>
          </a:avLst>
        </a:prstGeom>
        <a:gradFill rotWithShape="0">
          <a:gsLst>
            <a:gs pos="0">
              <a:srgbClr val="BDCDE0">
                <a:alpha val="6000"/>
              </a:srgbClr>
            </a:gs>
            <a:gs pos="50000">
              <a:srgbClr val="BDCDE0">
                <a:alpha val="35000"/>
              </a:srgbClr>
            </a:gs>
            <a:gs pos="99000">
              <a:srgbClr val="7092BC">
                <a:alpha val="50000"/>
              </a:srgbClr>
            </a:gs>
          </a:gsLst>
          <a:lin ang="0" scaled="1"/>
        </a:gra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975" tIns="53975" rIns="53975" bIns="53975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Some text here</a:t>
          </a:r>
          <a:endParaRPr lang="en-US" sz="1700" kern="1200" dirty="0"/>
        </a:p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Some text here</a:t>
          </a:r>
          <a:endParaRPr lang="en-US" sz="1700" kern="1200" dirty="0"/>
        </a:p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Some text here</a:t>
          </a:r>
          <a:endParaRPr lang="en-US" sz="1700" kern="1200" dirty="0"/>
        </a:p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Some text here</a:t>
          </a:r>
          <a:endParaRPr lang="en-US" sz="1700" kern="1200" dirty="0"/>
        </a:p>
      </dsp:txBody>
      <dsp:txXfrm>
        <a:off x="817169" y="795160"/>
        <a:ext cx="1093397" cy="2385483"/>
      </dsp:txXfrm>
    </dsp:sp>
    <dsp:sp modelId="{343841F7-65AD-493B-B055-A065EBB97A13}">
      <dsp:nvSpPr>
        <dsp:cNvPr id="0" name=""/>
        <dsp:cNvSpPr/>
      </dsp:nvSpPr>
      <dsp:spPr>
        <a:xfrm>
          <a:off x="658198" y="397580"/>
          <a:ext cx="1252368" cy="39758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975" tIns="53975" rIns="53975" bIns="5397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Lorem Ipsum</a:t>
          </a:r>
          <a:endParaRPr lang="en-US" sz="1700" kern="1200" dirty="0"/>
        </a:p>
      </dsp:txBody>
      <dsp:txXfrm>
        <a:off x="658198" y="397580"/>
        <a:ext cx="1252368" cy="3975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FA582-2CFB-426D-8824-A768D3490B09}">
      <dsp:nvSpPr>
        <dsp:cNvPr id="0" name=""/>
        <dsp:cNvSpPr/>
      </dsp:nvSpPr>
      <dsp:spPr>
        <a:xfrm>
          <a:off x="3719137" y="2152267"/>
          <a:ext cx="109890" cy="10988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358B45-E05F-4A6F-A85F-78E761F809EF}">
      <dsp:nvSpPr>
        <dsp:cNvPr id="0" name=""/>
        <dsp:cNvSpPr/>
      </dsp:nvSpPr>
      <dsp:spPr>
        <a:xfrm>
          <a:off x="3517735" y="2152267"/>
          <a:ext cx="109890" cy="1098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B63D34-5F15-4EEE-BBCC-F31F72AED474}">
      <dsp:nvSpPr>
        <dsp:cNvPr id="0" name=""/>
        <dsp:cNvSpPr/>
      </dsp:nvSpPr>
      <dsp:spPr>
        <a:xfrm>
          <a:off x="3316334" y="2152267"/>
          <a:ext cx="109890" cy="10988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BE4A8D-5356-4F7D-82BD-001D6EE8B9B1}">
      <dsp:nvSpPr>
        <dsp:cNvPr id="0" name=""/>
        <dsp:cNvSpPr/>
      </dsp:nvSpPr>
      <dsp:spPr>
        <a:xfrm>
          <a:off x="3115315" y="2152267"/>
          <a:ext cx="109890" cy="10988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FEEA6E-7BF5-4A6E-A25C-4746C9833170}">
      <dsp:nvSpPr>
        <dsp:cNvPr id="0" name=""/>
        <dsp:cNvSpPr/>
      </dsp:nvSpPr>
      <dsp:spPr>
        <a:xfrm>
          <a:off x="2913913" y="2152267"/>
          <a:ext cx="109890" cy="10988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716303-0082-48BE-A064-1B237C7B6EA2}">
      <dsp:nvSpPr>
        <dsp:cNvPr id="0" name=""/>
        <dsp:cNvSpPr/>
      </dsp:nvSpPr>
      <dsp:spPr>
        <a:xfrm>
          <a:off x="2602621" y="2097323"/>
          <a:ext cx="219780" cy="21995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625E49-899F-4FB9-8C7D-8BF4FB835DA8}">
      <dsp:nvSpPr>
        <dsp:cNvPr id="0" name=""/>
        <dsp:cNvSpPr/>
      </dsp:nvSpPr>
      <dsp:spPr>
        <a:xfrm>
          <a:off x="3539943" y="1925260"/>
          <a:ext cx="109890" cy="1098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C3D93B-C6D8-4BC9-9EAB-4B79A7E84229}">
      <dsp:nvSpPr>
        <dsp:cNvPr id="0" name=""/>
        <dsp:cNvSpPr/>
      </dsp:nvSpPr>
      <dsp:spPr>
        <a:xfrm>
          <a:off x="3539943" y="2380901"/>
          <a:ext cx="109890" cy="10988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194B3D-E22A-4FD4-8053-2383D4DEDADC}">
      <dsp:nvSpPr>
        <dsp:cNvPr id="0" name=""/>
        <dsp:cNvSpPr/>
      </dsp:nvSpPr>
      <dsp:spPr>
        <a:xfrm>
          <a:off x="3637964" y="2023943"/>
          <a:ext cx="109890" cy="10988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5471E3-23DC-4DD7-B847-B160D56CC392}">
      <dsp:nvSpPr>
        <dsp:cNvPr id="0" name=""/>
        <dsp:cNvSpPr/>
      </dsp:nvSpPr>
      <dsp:spPr>
        <a:xfrm>
          <a:off x="3644473" y="2282760"/>
          <a:ext cx="109890" cy="10988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FD29B9-6E56-4B39-B572-B9F39EF5DB1A}">
      <dsp:nvSpPr>
        <dsp:cNvPr id="0" name=""/>
        <dsp:cNvSpPr/>
      </dsp:nvSpPr>
      <dsp:spPr>
        <a:xfrm>
          <a:off x="1398804" y="1650900"/>
          <a:ext cx="1112687" cy="111280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Lorem Ipsum</a:t>
          </a:r>
          <a:endParaRPr lang="en-US" sz="2200" kern="1200" dirty="0"/>
        </a:p>
      </dsp:txBody>
      <dsp:txXfrm>
        <a:off x="1561753" y="1813866"/>
        <a:ext cx="786789" cy="786871"/>
      </dsp:txXfrm>
    </dsp:sp>
    <dsp:sp modelId="{279EFBFB-39BB-439C-804C-E305DE650A26}">
      <dsp:nvSpPr>
        <dsp:cNvPr id="0" name=""/>
        <dsp:cNvSpPr/>
      </dsp:nvSpPr>
      <dsp:spPr>
        <a:xfrm>
          <a:off x="1315716" y="1555832"/>
          <a:ext cx="219780" cy="21995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779A59-04A4-47AE-BF16-96BF6314F3D6}">
      <dsp:nvSpPr>
        <dsp:cNvPr id="0" name=""/>
        <dsp:cNvSpPr/>
      </dsp:nvSpPr>
      <dsp:spPr>
        <a:xfrm>
          <a:off x="1174812" y="1439798"/>
          <a:ext cx="109890" cy="10988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461368-687E-46FA-A364-8257A0BC8C63}">
      <dsp:nvSpPr>
        <dsp:cNvPr id="0" name=""/>
        <dsp:cNvSpPr/>
      </dsp:nvSpPr>
      <dsp:spPr>
        <a:xfrm>
          <a:off x="940098" y="1439798"/>
          <a:ext cx="109890" cy="10988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E6B0EB-9B82-47C8-BBDE-5F55F5A5F786}">
      <dsp:nvSpPr>
        <dsp:cNvPr id="0" name=""/>
        <dsp:cNvSpPr/>
      </dsp:nvSpPr>
      <dsp:spPr>
        <a:xfrm>
          <a:off x="705385" y="1439798"/>
          <a:ext cx="109890" cy="10988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DA8358-460B-476A-9DAD-83EB0D9989DE}">
      <dsp:nvSpPr>
        <dsp:cNvPr id="0" name=""/>
        <dsp:cNvSpPr/>
      </dsp:nvSpPr>
      <dsp:spPr>
        <a:xfrm>
          <a:off x="470671" y="1439798"/>
          <a:ext cx="109890" cy="10988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FDBC8F-9864-401A-AB00-AF8C87A43BC2}">
      <dsp:nvSpPr>
        <dsp:cNvPr id="0" name=""/>
        <dsp:cNvSpPr/>
      </dsp:nvSpPr>
      <dsp:spPr>
        <a:xfrm>
          <a:off x="235575" y="1439798"/>
          <a:ext cx="109890" cy="1098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FD0995-43F9-483D-8406-BAE381C8AAE0}">
      <dsp:nvSpPr>
        <dsp:cNvPr id="0" name=""/>
        <dsp:cNvSpPr/>
      </dsp:nvSpPr>
      <dsp:spPr>
        <a:xfrm>
          <a:off x="861" y="1439798"/>
          <a:ext cx="109890" cy="10988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E46156-A73E-4927-9AC6-ED17867A7FC8}">
      <dsp:nvSpPr>
        <dsp:cNvPr id="0" name=""/>
        <dsp:cNvSpPr/>
      </dsp:nvSpPr>
      <dsp:spPr>
        <a:xfrm>
          <a:off x="95" y="1156221"/>
          <a:ext cx="1288052" cy="282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Some text here</a:t>
          </a:r>
          <a:endParaRPr lang="en-US" sz="1400" kern="1200" dirty="0"/>
        </a:p>
      </dsp:txBody>
      <dsp:txXfrm>
        <a:off x="95" y="1156221"/>
        <a:ext cx="1288052" cy="282674"/>
      </dsp:txXfrm>
    </dsp:sp>
    <dsp:sp modelId="{13FE6EDE-C0CF-4E1C-ABC6-FC9BDD425360}">
      <dsp:nvSpPr>
        <dsp:cNvPr id="0" name=""/>
        <dsp:cNvSpPr/>
      </dsp:nvSpPr>
      <dsp:spPr>
        <a:xfrm>
          <a:off x="1315716" y="2629777"/>
          <a:ext cx="219780" cy="21995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778849-3D09-43E8-8E18-C9E7260ECA27}">
      <dsp:nvSpPr>
        <dsp:cNvPr id="0" name=""/>
        <dsp:cNvSpPr/>
      </dsp:nvSpPr>
      <dsp:spPr>
        <a:xfrm>
          <a:off x="1174812" y="2853711"/>
          <a:ext cx="109890" cy="1098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7447E9-279E-4F00-B531-531DE560A893}">
      <dsp:nvSpPr>
        <dsp:cNvPr id="0" name=""/>
        <dsp:cNvSpPr/>
      </dsp:nvSpPr>
      <dsp:spPr>
        <a:xfrm>
          <a:off x="940098" y="2853711"/>
          <a:ext cx="109890" cy="10988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E66D1B-5967-4CA3-BB75-680C35271E5A}">
      <dsp:nvSpPr>
        <dsp:cNvPr id="0" name=""/>
        <dsp:cNvSpPr/>
      </dsp:nvSpPr>
      <dsp:spPr>
        <a:xfrm>
          <a:off x="705385" y="2853711"/>
          <a:ext cx="109890" cy="10988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021B13-B77F-42F5-B5B0-70491D3314D6}">
      <dsp:nvSpPr>
        <dsp:cNvPr id="0" name=""/>
        <dsp:cNvSpPr/>
      </dsp:nvSpPr>
      <dsp:spPr>
        <a:xfrm>
          <a:off x="470671" y="2853711"/>
          <a:ext cx="109890" cy="10988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3D28F6-7C24-4B67-AFA3-87294CA4DA42}">
      <dsp:nvSpPr>
        <dsp:cNvPr id="0" name=""/>
        <dsp:cNvSpPr/>
      </dsp:nvSpPr>
      <dsp:spPr>
        <a:xfrm>
          <a:off x="235575" y="2853711"/>
          <a:ext cx="109890" cy="10988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A2FFFA-75E4-46A0-9AE4-5C1B32799D12}">
      <dsp:nvSpPr>
        <dsp:cNvPr id="0" name=""/>
        <dsp:cNvSpPr/>
      </dsp:nvSpPr>
      <dsp:spPr>
        <a:xfrm>
          <a:off x="861" y="2853711"/>
          <a:ext cx="109890" cy="1098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2C5FE5-A59F-4369-A8D3-EBB2B7EEF1D7}">
      <dsp:nvSpPr>
        <dsp:cNvPr id="0" name=""/>
        <dsp:cNvSpPr/>
      </dsp:nvSpPr>
      <dsp:spPr>
        <a:xfrm>
          <a:off x="95" y="2569952"/>
          <a:ext cx="1288052" cy="282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Some text here</a:t>
          </a:r>
          <a:endParaRPr lang="en-US" sz="1400" kern="1200" dirty="0"/>
        </a:p>
      </dsp:txBody>
      <dsp:txXfrm>
        <a:off x="95" y="2569952"/>
        <a:ext cx="1288052" cy="282674"/>
      </dsp:txXfrm>
    </dsp:sp>
    <dsp:sp modelId="{DFF6CB64-6F35-4BF2-AF18-038C07D3ACC5}">
      <dsp:nvSpPr>
        <dsp:cNvPr id="0" name=""/>
        <dsp:cNvSpPr/>
      </dsp:nvSpPr>
      <dsp:spPr>
        <a:xfrm>
          <a:off x="7739516" y="2152267"/>
          <a:ext cx="109890" cy="10988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A753ED-CDC7-46B6-8A92-79EBDF3C4EC4}">
      <dsp:nvSpPr>
        <dsp:cNvPr id="0" name=""/>
        <dsp:cNvSpPr/>
      </dsp:nvSpPr>
      <dsp:spPr>
        <a:xfrm>
          <a:off x="7538114" y="2152267"/>
          <a:ext cx="109890" cy="10988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279682-C0F7-405D-88E5-CA08AF3AC912}">
      <dsp:nvSpPr>
        <dsp:cNvPr id="0" name=""/>
        <dsp:cNvSpPr/>
      </dsp:nvSpPr>
      <dsp:spPr>
        <a:xfrm>
          <a:off x="7336713" y="2152267"/>
          <a:ext cx="109890" cy="10988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3F958E-1546-4F97-9969-57C8C8FEFE40}">
      <dsp:nvSpPr>
        <dsp:cNvPr id="0" name=""/>
        <dsp:cNvSpPr/>
      </dsp:nvSpPr>
      <dsp:spPr>
        <a:xfrm>
          <a:off x="7135694" y="2152267"/>
          <a:ext cx="109890" cy="10988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FE87BA-0399-42FF-ADBC-B419DEAEE4D8}">
      <dsp:nvSpPr>
        <dsp:cNvPr id="0" name=""/>
        <dsp:cNvSpPr/>
      </dsp:nvSpPr>
      <dsp:spPr>
        <a:xfrm>
          <a:off x="6934292" y="2152267"/>
          <a:ext cx="109890" cy="1098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1EBC42-D2AA-465D-B197-3665B3734C3E}">
      <dsp:nvSpPr>
        <dsp:cNvPr id="0" name=""/>
        <dsp:cNvSpPr/>
      </dsp:nvSpPr>
      <dsp:spPr>
        <a:xfrm>
          <a:off x="6623000" y="2097323"/>
          <a:ext cx="219780" cy="21995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A31E81-3597-48FE-8809-B1F51775C75A}">
      <dsp:nvSpPr>
        <dsp:cNvPr id="0" name=""/>
        <dsp:cNvSpPr/>
      </dsp:nvSpPr>
      <dsp:spPr>
        <a:xfrm>
          <a:off x="7560322" y="1925260"/>
          <a:ext cx="109890" cy="10988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F29520-6DCD-4963-8CA2-C541BAFA39F0}">
      <dsp:nvSpPr>
        <dsp:cNvPr id="0" name=""/>
        <dsp:cNvSpPr/>
      </dsp:nvSpPr>
      <dsp:spPr>
        <a:xfrm>
          <a:off x="7560322" y="2380901"/>
          <a:ext cx="109890" cy="10988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BF1048-A49A-4660-ACD8-7B5AA460A1B0}">
      <dsp:nvSpPr>
        <dsp:cNvPr id="0" name=""/>
        <dsp:cNvSpPr/>
      </dsp:nvSpPr>
      <dsp:spPr>
        <a:xfrm>
          <a:off x="7658343" y="2023943"/>
          <a:ext cx="109890" cy="10988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B2F6C5-BAED-4588-AB7C-52B5E09E6FE3}">
      <dsp:nvSpPr>
        <dsp:cNvPr id="0" name=""/>
        <dsp:cNvSpPr/>
      </dsp:nvSpPr>
      <dsp:spPr>
        <a:xfrm>
          <a:off x="7664852" y="2282760"/>
          <a:ext cx="109890" cy="1098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236095-5750-4EE4-9718-3440F3CA3E48}">
      <dsp:nvSpPr>
        <dsp:cNvPr id="0" name=""/>
        <dsp:cNvSpPr/>
      </dsp:nvSpPr>
      <dsp:spPr>
        <a:xfrm>
          <a:off x="5419183" y="1650900"/>
          <a:ext cx="1112687" cy="111280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Lorem Ipsum</a:t>
          </a:r>
          <a:endParaRPr lang="en-US" sz="2200" kern="1200" dirty="0"/>
        </a:p>
      </dsp:txBody>
      <dsp:txXfrm>
        <a:off x="5582132" y="1813866"/>
        <a:ext cx="786789" cy="786871"/>
      </dsp:txXfrm>
    </dsp:sp>
    <dsp:sp modelId="{1C034E1E-D1F0-49B1-9A77-E4738F3A343B}">
      <dsp:nvSpPr>
        <dsp:cNvPr id="0" name=""/>
        <dsp:cNvSpPr/>
      </dsp:nvSpPr>
      <dsp:spPr>
        <a:xfrm>
          <a:off x="5336095" y="1555832"/>
          <a:ext cx="219780" cy="21995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8037F6-DDC4-4EF7-AFE1-6616C28B908F}">
      <dsp:nvSpPr>
        <dsp:cNvPr id="0" name=""/>
        <dsp:cNvSpPr/>
      </dsp:nvSpPr>
      <dsp:spPr>
        <a:xfrm>
          <a:off x="5195191" y="1439798"/>
          <a:ext cx="109890" cy="10988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AA0894-96C4-422D-A706-31F98F998A64}">
      <dsp:nvSpPr>
        <dsp:cNvPr id="0" name=""/>
        <dsp:cNvSpPr/>
      </dsp:nvSpPr>
      <dsp:spPr>
        <a:xfrm>
          <a:off x="4960477" y="1439798"/>
          <a:ext cx="109890" cy="10988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9CEF5F-78A4-449F-AD1A-A31BE619C36A}">
      <dsp:nvSpPr>
        <dsp:cNvPr id="0" name=""/>
        <dsp:cNvSpPr/>
      </dsp:nvSpPr>
      <dsp:spPr>
        <a:xfrm>
          <a:off x="4725764" y="1439798"/>
          <a:ext cx="109890" cy="1098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F3D380-B445-49D0-920A-92F9F58D995A}">
      <dsp:nvSpPr>
        <dsp:cNvPr id="0" name=""/>
        <dsp:cNvSpPr/>
      </dsp:nvSpPr>
      <dsp:spPr>
        <a:xfrm>
          <a:off x="4491050" y="1439798"/>
          <a:ext cx="109890" cy="10988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F316AF-E810-4CA4-B0D9-1D4B439DF084}">
      <dsp:nvSpPr>
        <dsp:cNvPr id="0" name=""/>
        <dsp:cNvSpPr/>
      </dsp:nvSpPr>
      <dsp:spPr>
        <a:xfrm>
          <a:off x="4255954" y="1439798"/>
          <a:ext cx="109890" cy="10988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1F0E9F-BB03-4A7B-A8E9-75B614D93604}">
      <dsp:nvSpPr>
        <dsp:cNvPr id="0" name=""/>
        <dsp:cNvSpPr/>
      </dsp:nvSpPr>
      <dsp:spPr>
        <a:xfrm>
          <a:off x="4021240" y="1439798"/>
          <a:ext cx="109890" cy="10988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14BB0B-CE4F-40E5-AD8E-11D3E64A8229}">
      <dsp:nvSpPr>
        <dsp:cNvPr id="0" name=""/>
        <dsp:cNvSpPr/>
      </dsp:nvSpPr>
      <dsp:spPr>
        <a:xfrm>
          <a:off x="4020474" y="1156221"/>
          <a:ext cx="1288052" cy="282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Some text here</a:t>
          </a:r>
          <a:endParaRPr lang="en-US" sz="1400" kern="1200" dirty="0"/>
        </a:p>
      </dsp:txBody>
      <dsp:txXfrm>
        <a:off x="4020474" y="1156221"/>
        <a:ext cx="1288052" cy="282674"/>
      </dsp:txXfrm>
    </dsp:sp>
    <dsp:sp modelId="{563A7BE5-5FBF-4A45-9D11-BBC05AC7BEEC}">
      <dsp:nvSpPr>
        <dsp:cNvPr id="0" name=""/>
        <dsp:cNvSpPr/>
      </dsp:nvSpPr>
      <dsp:spPr>
        <a:xfrm>
          <a:off x="5336095" y="2629777"/>
          <a:ext cx="219780" cy="21995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B0F0C6-A530-435B-9C1E-67CF185568BA}">
      <dsp:nvSpPr>
        <dsp:cNvPr id="0" name=""/>
        <dsp:cNvSpPr/>
      </dsp:nvSpPr>
      <dsp:spPr>
        <a:xfrm>
          <a:off x="5195191" y="2853711"/>
          <a:ext cx="109890" cy="10988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992711-49DD-417D-9857-C5DC2AB77E28}">
      <dsp:nvSpPr>
        <dsp:cNvPr id="0" name=""/>
        <dsp:cNvSpPr/>
      </dsp:nvSpPr>
      <dsp:spPr>
        <a:xfrm>
          <a:off x="4960477" y="2853711"/>
          <a:ext cx="109890" cy="10988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5B0E6A-DF81-4A0C-8506-7357326EF4B3}">
      <dsp:nvSpPr>
        <dsp:cNvPr id="0" name=""/>
        <dsp:cNvSpPr/>
      </dsp:nvSpPr>
      <dsp:spPr>
        <a:xfrm>
          <a:off x="4725764" y="2853711"/>
          <a:ext cx="109890" cy="10988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4CD6D4-3096-4B20-9B1B-FAB959DCC1A8}">
      <dsp:nvSpPr>
        <dsp:cNvPr id="0" name=""/>
        <dsp:cNvSpPr/>
      </dsp:nvSpPr>
      <dsp:spPr>
        <a:xfrm>
          <a:off x="4491050" y="2853711"/>
          <a:ext cx="109890" cy="1098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6A3B66-A023-4604-B586-C22AF1722FB6}">
      <dsp:nvSpPr>
        <dsp:cNvPr id="0" name=""/>
        <dsp:cNvSpPr/>
      </dsp:nvSpPr>
      <dsp:spPr>
        <a:xfrm>
          <a:off x="4255954" y="2853711"/>
          <a:ext cx="109890" cy="10988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1941AB-3A63-4E73-B4BD-1CF4E273B52D}">
      <dsp:nvSpPr>
        <dsp:cNvPr id="0" name=""/>
        <dsp:cNvSpPr/>
      </dsp:nvSpPr>
      <dsp:spPr>
        <a:xfrm>
          <a:off x="4021240" y="2853711"/>
          <a:ext cx="109890" cy="10988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DEDD3E-3F8D-4DF4-BD58-5CFEC86DA761}">
      <dsp:nvSpPr>
        <dsp:cNvPr id="0" name=""/>
        <dsp:cNvSpPr/>
      </dsp:nvSpPr>
      <dsp:spPr>
        <a:xfrm>
          <a:off x="4020474" y="2569952"/>
          <a:ext cx="1288052" cy="282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Some </a:t>
          </a:r>
          <a:r>
            <a:rPr lang="en-US" sz="1400" kern="1200" smtClean="0"/>
            <a:t>text here</a:t>
          </a:r>
          <a:endParaRPr lang="en-US" sz="1400" kern="1200" dirty="0"/>
        </a:p>
      </dsp:txBody>
      <dsp:txXfrm>
        <a:off x="4020474" y="2569952"/>
        <a:ext cx="1288052" cy="2826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31EC1-D7B6-4A33-A7E4-D38547188266}">
      <dsp:nvSpPr>
        <dsp:cNvPr id="0" name=""/>
        <dsp:cNvSpPr/>
      </dsp:nvSpPr>
      <dsp:spPr>
        <a:xfrm>
          <a:off x="5168" y="1712587"/>
          <a:ext cx="780205" cy="780205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BCCD18-D367-46EB-8B70-E4F3CB41D42E}">
      <dsp:nvSpPr>
        <dsp:cNvPr id="0" name=""/>
        <dsp:cNvSpPr/>
      </dsp:nvSpPr>
      <dsp:spPr>
        <a:xfrm rot="17700000">
          <a:off x="280077" y="1076560"/>
          <a:ext cx="969882" cy="467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0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Lorem Ipsum</a:t>
          </a:r>
          <a:endParaRPr lang="en-US" sz="1600" kern="1200" dirty="0"/>
        </a:p>
      </dsp:txBody>
      <dsp:txXfrm>
        <a:off x="280077" y="1076560"/>
        <a:ext cx="969882" cy="467408"/>
      </dsp:txXfrm>
    </dsp:sp>
    <dsp:sp modelId="{3EC66005-00D2-4ED5-8F17-4A0857D7A1B0}">
      <dsp:nvSpPr>
        <dsp:cNvPr id="0" name=""/>
        <dsp:cNvSpPr/>
      </dsp:nvSpPr>
      <dsp:spPr>
        <a:xfrm>
          <a:off x="844142" y="1900202"/>
          <a:ext cx="404976" cy="40497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B1D5FA-1BF5-49AE-8146-17830A381C3C}">
      <dsp:nvSpPr>
        <dsp:cNvPr id="0" name=""/>
        <dsp:cNvSpPr/>
      </dsp:nvSpPr>
      <dsp:spPr>
        <a:xfrm rot="17700000">
          <a:off x="364503" y="2463865"/>
          <a:ext cx="838994" cy="4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Some text here</a:t>
          </a:r>
          <a:endParaRPr lang="en-US" sz="1400" kern="1200" dirty="0"/>
        </a:p>
      </dsp:txBody>
      <dsp:txXfrm>
        <a:off x="364503" y="2463865"/>
        <a:ext cx="838994" cy="404531"/>
      </dsp:txXfrm>
    </dsp:sp>
    <dsp:sp modelId="{A08A4397-DAED-4A52-B27F-7E82FFC47065}">
      <dsp:nvSpPr>
        <dsp:cNvPr id="0" name=""/>
        <dsp:cNvSpPr/>
      </dsp:nvSpPr>
      <dsp:spPr>
        <a:xfrm rot="17700000">
          <a:off x="889763" y="1336984"/>
          <a:ext cx="838994" cy="4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220013-4046-4E03-86FE-B8CC59E59D11}">
      <dsp:nvSpPr>
        <dsp:cNvPr id="0" name=""/>
        <dsp:cNvSpPr/>
      </dsp:nvSpPr>
      <dsp:spPr>
        <a:xfrm>
          <a:off x="1307824" y="1900202"/>
          <a:ext cx="404976" cy="40497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CA0DDB-878A-41A8-BDCF-AABBC2763BCC}">
      <dsp:nvSpPr>
        <dsp:cNvPr id="0" name=""/>
        <dsp:cNvSpPr/>
      </dsp:nvSpPr>
      <dsp:spPr>
        <a:xfrm rot="17700000">
          <a:off x="828185" y="2463865"/>
          <a:ext cx="838994" cy="4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Some text here</a:t>
          </a:r>
          <a:endParaRPr lang="en-US" sz="1400" kern="1200" dirty="0"/>
        </a:p>
      </dsp:txBody>
      <dsp:txXfrm>
        <a:off x="828185" y="2463865"/>
        <a:ext cx="838994" cy="404531"/>
      </dsp:txXfrm>
    </dsp:sp>
    <dsp:sp modelId="{CCAC4273-C2AA-474F-84DE-211ABDFB5690}">
      <dsp:nvSpPr>
        <dsp:cNvPr id="0" name=""/>
        <dsp:cNvSpPr/>
      </dsp:nvSpPr>
      <dsp:spPr>
        <a:xfrm rot="17700000">
          <a:off x="1353445" y="1336984"/>
          <a:ext cx="838994" cy="4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2728C-5F25-4685-89C3-04656A602CF0}">
      <dsp:nvSpPr>
        <dsp:cNvPr id="0" name=""/>
        <dsp:cNvSpPr/>
      </dsp:nvSpPr>
      <dsp:spPr>
        <a:xfrm>
          <a:off x="1771568" y="1712587"/>
          <a:ext cx="780205" cy="780205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60EB3B-7DD1-4747-9F89-68D6CA0BAD55}">
      <dsp:nvSpPr>
        <dsp:cNvPr id="0" name=""/>
        <dsp:cNvSpPr/>
      </dsp:nvSpPr>
      <dsp:spPr>
        <a:xfrm rot="17700000">
          <a:off x="2046477" y="1076560"/>
          <a:ext cx="969882" cy="467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0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Lorem Ipsum</a:t>
          </a:r>
          <a:endParaRPr lang="en-US" sz="1600" kern="1200" dirty="0"/>
        </a:p>
      </dsp:txBody>
      <dsp:txXfrm>
        <a:off x="2046477" y="1076560"/>
        <a:ext cx="969882" cy="467408"/>
      </dsp:txXfrm>
    </dsp:sp>
    <dsp:sp modelId="{5D9B9E95-F27C-4440-BDF6-2DB008035677}">
      <dsp:nvSpPr>
        <dsp:cNvPr id="0" name=""/>
        <dsp:cNvSpPr/>
      </dsp:nvSpPr>
      <dsp:spPr>
        <a:xfrm>
          <a:off x="2610541" y="1900202"/>
          <a:ext cx="404976" cy="40497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B96BC5-E39B-40A9-82C2-441F9DBD2830}">
      <dsp:nvSpPr>
        <dsp:cNvPr id="0" name=""/>
        <dsp:cNvSpPr/>
      </dsp:nvSpPr>
      <dsp:spPr>
        <a:xfrm rot="17700000">
          <a:off x="2130903" y="2463865"/>
          <a:ext cx="838994" cy="4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Some text here</a:t>
          </a:r>
          <a:endParaRPr lang="en-US" sz="1400" kern="1200" dirty="0"/>
        </a:p>
      </dsp:txBody>
      <dsp:txXfrm>
        <a:off x="2130903" y="2463865"/>
        <a:ext cx="838994" cy="404531"/>
      </dsp:txXfrm>
    </dsp:sp>
    <dsp:sp modelId="{29301EDC-45C9-4F4F-968C-F1E0075F1F06}">
      <dsp:nvSpPr>
        <dsp:cNvPr id="0" name=""/>
        <dsp:cNvSpPr/>
      </dsp:nvSpPr>
      <dsp:spPr>
        <a:xfrm rot="17700000">
          <a:off x="2656163" y="1336984"/>
          <a:ext cx="838994" cy="4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395E71-25FC-4073-A3EF-2BF82AFFBBAE}">
      <dsp:nvSpPr>
        <dsp:cNvPr id="0" name=""/>
        <dsp:cNvSpPr/>
      </dsp:nvSpPr>
      <dsp:spPr>
        <a:xfrm>
          <a:off x="3074223" y="1900202"/>
          <a:ext cx="404976" cy="40497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E309BB-E9B2-4762-BE9A-6F65F41E1D34}">
      <dsp:nvSpPr>
        <dsp:cNvPr id="0" name=""/>
        <dsp:cNvSpPr/>
      </dsp:nvSpPr>
      <dsp:spPr>
        <a:xfrm rot="17700000">
          <a:off x="2594584" y="2463865"/>
          <a:ext cx="838994" cy="4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Some text here</a:t>
          </a:r>
          <a:endParaRPr lang="en-US" sz="1400" kern="1200" dirty="0"/>
        </a:p>
      </dsp:txBody>
      <dsp:txXfrm>
        <a:off x="2594584" y="2463865"/>
        <a:ext cx="838994" cy="404531"/>
      </dsp:txXfrm>
    </dsp:sp>
    <dsp:sp modelId="{304FFC74-A28A-4D98-8FB9-E69063248263}">
      <dsp:nvSpPr>
        <dsp:cNvPr id="0" name=""/>
        <dsp:cNvSpPr/>
      </dsp:nvSpPr>
      <dsp:spPr>
        <a:xfrm rot="17700000">
          <a:off x="3119844" y="1336984"/>
          <a:ext cx="838994" cy="4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E60EE-3F48-4CDD-9C7C-5EEDA82C6A33}">
      <dsp:nvSpPr>
        <dsp:cNvPr id="0" name=""/>
        <dsp:cNvSpPr/>
      </dsp:nvSpPr>
      <dsp:spPr>
        <a:xfrm>
          <a:off x="3537967" y="1712587"/>
          <a:ext cx="780205" cy="780205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F7F86B-FAA0-4690-BF47-5C5449948F81}">
      <dsp:nvSpPr>
        <dsp:cNvPr id="0" name=""/>
        <dsp:cNvSpPr/>
      </dsp:nvSpPr>
      <dsp:spPr>
        <a:xfrm rot="17700000">
          <a:off x="3812877" y="1076560"/>
          <a:ext cx="969882" cy="467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0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Lorem Ipsum</a:t>
          </a:r>
          <a:endParaRPr lang="en-US" sz="1600" kern="1200" dirty="0"/>
        </a:p>
      </dsp:txBody>
      <dsp:txXfrm>
        <a:off x="3812877" y="1076560"/>
        <a:ext cx="969882" cy="467408"/>
      </dsp:txXfrm>
    </dsp:sp>
    <dsp:sp modelId="{1DD2BE90-0AFD-45FD-8260-D2E043067658}">
      <dsp:nvSpPr>
        <dsp:cNvPr id="0" name=""/>
        <dsp:cNvSpPr/>
      </dsp:nvSpPr>
      <dsp:spPr>
        <a:xfrm>
          <a:off x="4376941" y="1900202"/>
          <a:ext cx="404976" cy="404976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B4D7D3-9CD3-4B77-BDBA-2166C268E709}">
      <dsp:nvSpPr>
        <dsp:cNvPr id="0" name=""/>
        <dsp:cNvSpPr/>
      </dsp:nvSpPr>
      <dsp:spPr>
        <a:xfrm rot="17700000">
          <a:off x="3897302" y="2463865"/>
          <a:ext cx="838994" cy="4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Some text here</a:t>
          </a:r>
          <a:endParaRPr lang="en-US" sz="1400" kern="1200" dirty="0"/>
        </a:p>
      </dsp:txBody>
      <dsp:txXfrm>
        <a:off x="3897302" y="2463865"/>
        <a:ext cx="838994" cy="404531"/>
      </dsp:txXfrm>
    </dsp:sp>
    <dsp:sp modelId="{93705DA1-31D4-43ED-BCDA-76273AB59002}">
      <dsp:nvSpPr>
        <dsp:cNvPr id="0" name=""/>
        <dsp:cNvSpPr/>
      </dsp:nvSpPr>
      <dsp:spPr>
        <a:xfrm rot="17700000">
          <a:off x="4422562" y="1336984"/>
          <a:ext cx="838994" cy="4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E51D9-B627-4C85-831A-99495F9A8C39}">
      <dsp:nvSpPr>
        <dsp:cNvPr id="0" name=""/>
        <dsp:cNvSpPr/>
      </dsp:nvSpPr>
      <dsp:spPr>
        <a:xfrm>
          <a:off x="4840623" y="1900202"/>
          <a:ext cx="404976" cy="40497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2F3C38-21DC-470E-8472-8A4EF57FF9A8}">
      <dsp:nvSpPr>
        <dsp:cNvPr id="0" name=""/>
        <dsp:cNvSpPr/>
      </dsp:nvSpPr>
      <dsp:spPr>
        <a:xfrm rot="17700000">
          <a:off x="4360984" y="2463865"/>
          <a:ext cx="838994" cy="4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Some text here</a:t>
          </a:r>
          <a:endParaRPr lang="en-US" sz="1400" kern="1200" dirty="0"/>
        </a:p>
      </dsp:txBody>
      <dsp:txXfrm>
        <a:off x="4360984" y="2463865"/>
        <a:ext cx="838994" cy="404531"/>
      </dsp:txXfrm>
    </dsp:sp>
    <dsp:sp modelId="{35CBCACF-27B8-4456-9A0D-399EE0C38A9E}">
      <dsp:nvSpPr>
        <dsp:cNvPr id="0" name=""/>
        <dsp:cNvSpPr/>
      </dsp:nvSpPr>
      <dsp:spPr>
        <a:xfrm rot="17700000">
          <a:off x="4886244" y="1336984"/>
          <a:ext cx="838994" cy="4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A2EA1-73F8-4859-8B66-0215B00AE68B}">
      <dsp:nvSpPr>
        <dsp:cNvPr id="0" name=""/>
        <dsp:cNvSpPr/>
      </dsp:nvSpPr>
      <dsp:spPr>
        <a:xfrm>
          <a:off x="5304367" y="1712587"/>
          <a:ext cx="780205" cy="780205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395F74-9890-420D-BC99-1E513250FC09}">
      <dsp:nvSpPr>
        <dsp:cNvPr id="0" name=""/>
        <dsp:cNvSpPr/>
      </dsp:nvSpPr>
      <dsp:spPr>
        <a:xfrm rot="17700000">
          <a:off x="5579276" y="1076560"/>
          <a:ext cx="969882" cy="467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0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Lorem Ipsum</a:t>
          </a:r>
          <a:endParaRPr lang="en-US" sz="1600" kern="1200" dirty="0"/>
        </a:p>
      </dsp:txBody>
      <dsp:txXfrm>
        <a:off x="5579276" y="1076560"/>
        <a:ext cx="969882" cy="467408"/>
      </dsp:txXfrm>
    </dsp:sp>
    <dsp:sp modelId="{7C91C3C6-5BA4-4728-870C-E3428777DC7B}">
      <dsp:nvSpPr>
        <dsp:cNvPr id="0" name=""/>
        <dsp:cNvSpPr/>
      </dsp:nvSpPr>
      <dsp:spPr>
        <a:xfrm>
          <a:off x="6143341" y="1900202"/>
          <a:ext cx="404976" cy="40497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995683-57A1-44B7-B3F6-6012719683F6}">
      <dsp:nvSpPr>
        <dsp:cNvPr id="0" name=""/>
        <dsp:cNvSpPr/>
      </dsp:nvSpPr>
      <dsp:spPr>
        <a:xfrm rot="17700000">
          <a:off x="5663702" y="2463865"/>
          <a:ext cx="838994" cy="4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Some text here</a:t>
          </a:r>
          <a:endParaRPr lang="en-US" sz="1400" kern="1200" dirty="0"/>
        </a:p>
      </dsp:txBody>
      <dsp:txXfrm>
        <a:off x="5663702" y="2463865"/>
        <a:ext cx="838994" cy="404531"/>
      </dsp:txXfrm>
    </dsp:sp>
    <dsp:sp modelId="{7C866DF8-FD02-47E9-979A-139ED031BDCC}">
      <dsp:nvSpPr>
        <dsp:cNvPr id="0" name=""/>
        <dsp:cNvSpPr/>
      </dsp:nvSpPr>
      <dsp:spPr>
        <a:xfrm rot="17700000">
          <a:off x="6188962" y="1336984"/>
          <a:ext cx="838994" cy="4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F5173-CB79-4818-9967-CECE7F5FF24B}">
      <dsp:nvSpPr>
        <dsp:cNvPr id="0" name=""/>
        <dsp:cNvSpPr/>
      </dsp:nvSpPr>
      <dsp:spPr>
        <a:xfrm>
          <a:off x="6607023" y="1900202"/>
          <a:ext cx="404976" cy="40497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A1F3DF-67FA-439A-808C-80F4E5C2D245}">
      <dsp:nvSpPr>
        <dsp:cNvPr id="0" name=""/>
        <dsp:cNvSpPr/>
      </dsp:nvSpPr>
      <dsp:spPr>
        <a:xfrm rot="17700000">
          <a:off x="6127384" y="2463865"/>
          <a:ext cx="838994" cy="4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Some </a:t>
          </a:r>
          <a:r>
            <a:rPr lang="en-US" sz="1400" kern="1200" smtClean="0"/>
            <a:t>text here</a:t>
          </a:r>
          <a:endParaRPr lang="en-US" sz="1400" kern="1200" dirty="0"/>
        </a:p>
      </dsp:txBody>
      <dsp:txXfrm>
        <a:off x="6127384" y="2463865"/>
        <a:ext cx="838994" cy="404531"/>
      </dsp:txXfrm>
    </dsp:sp>
    <dsp:sp modelId="{3BE56002-015C-426A-B8B6-806FDFF7AC11}">
      <dsp:nvSpPr>
        <dsp:cNvPr id="0" name=""/>
        <dsp:cNvSpPr/>
      </dsp:nvSpPr>
      <dsp:spPr>
        <a:xfrm rot="17700000">
          <a:off x="6652644" y="1336984"/>
          <a:ext cx="838994" cy="4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1421B-FD17-4D79-86AA-9B87F67BC3A1}">
      <dsp:nvSpPr>
        <dsp:cNvPr id="0" name=""/>
        <dsp:cNvSpPr/>
      </dsp:nvSpPr>
      <dsp:spPr>
        <a:xfrm rot="5400000">
          <a:off x="199" y="673656"/>
          <a:ext cx="2593862" cy="2594260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C7B6C5-0509-4199-9EFB-EEA3663BFEE5}">
      <dsp:nvSpPr>
        <dsp:cNvPr id="0" name=""/>
        <dsp:cNvSpPr/>
      </dsp:nvSpPr>
      <dsp:spPr>
        <a:xfrm rot="16200000">
          <a:off x="2669815" y="673656"/>
          <a:ext cx="2593862" cy="2594260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796612-E099-4431-9BE5-AB379FE20B25}">
      <dsp:nvSpPr>
        <dsp:cNvPr id="0" name=""/>
        <dsp:cNvSpPr/>
      </dsp:nvSpPr>
      <dsp:spPr>
        <a:xfrm>
          <a:off x="2976531" y="2927026"/>
          <a:ext cx="1969440" cy="51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Lorem Ipsum</a:t>
          </a:r>
          <a:endParaRPr lang="en-US" sz="2400" kern="1200" dirty="0"/>
        </a:p>
      </dsp:txBody>
      <dsp:txXfrm>
        <a:off x="2976531" y="2927026"/>
        <a:ext cx="1969440" cy="518938"/>
      </dsp:txXfrm>
    </dsp:sp>
    <dsp:sp modelId="{FC256647-7996-4DEA-87D3-066D05820130}">
      <dsp:nvSpPr>
        <dsp:cNvPr id="0" name=""/>
        <dsp:cNvSpPr/>
      </dsp:nvSpPr>
      <dsp:spPr>
        <a:xfrm rot="5400000">
          <a:off x="2586610" y="673656"/>
          <a:ext cx="2593862" cy="2594260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A60688-EE71-476E-A4D7-ECBC60D482AA}">
      <dsp:nvSpPr>
        <dsp:cNvPr id="0" name=""/>
        <dsp:cNvSpPr/>
      </dsp:nvSpPr>
      <dsp:spPr>
        <a:xfrm rot="16200000">
          <a:off x="5255441" y="673656"/>
          <a:ext cx="2593862" cy="2594260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EBABFB-0FA5-492E-AD49-CDA1A6F25DF6}">
      <dsp:nvSpPr>
        <dsp:cNvPr id="0" name=""/>
        <dsp:cNvSpPr/>
      </dsp:nvSpPr>
      <dsp:spPr>
        <a:xfrm>
          <a:off x="5372984" y="2927026"/>
          <a:ext cx="1969440" cy="51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Lorem Ipsum</a:t>
          </a:r>
          <a:endParaRPr lang="en-US" sz="2400" kern="1200" dirty="0"/>
        </a:p>
      </dsp:txBody>
      <dsp:txXfrm>
        <a:off x="5372984" y="2927026"/>
        <a:ext cx="1969440" cy="518938"/>
      </dsp:txXfrm>
    </dsp:sp>
    <dsp:sp modelId="{3C2A9B88-23AD-4943-ABDD-E23F5E453ECB}">
      <dsp:nvSpPr>
        <dsp:cNvPr id="0" name=""/>
        <dsp:cNvSpPr/>
      </dsp:nvSpPr>
      <dsp:spPr>
        <a:xfrm>
          <a:off x="2913248" y="1418145"/>
          <a:ext cx="1188446" cy="118844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Some text here</a:t>
          </a:r>
          <a:endParaRPr lang="en-US" sz="2100" kern="1200" dirty="0"/>
        </a:p>
      </dsp:txBody>
      <dsp:txXfrm>
        <a:off x="3079203" y="1558289"/>
        <a:ext cx="685230" cy="908159"/>
      </dsp:txXfrm>
    </dsp:sp>
    <dsp:sp modelId="{2D3A1DE5-ED90-498D-B57A-4059E6AF480A}">
      <dsp:nvSpPr>
        <dsp:cNvPr id="0" name=""/>
        <dsp:cNvSpPr/>
      </dsp:nvSpPr>
      <dsp:spPr>
        <a:xfrm>
          <a:off x="3769786" y="1418145"/>
          <a:ext cx="1188446" cy="1188446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Some text here</a:t>
          </a:r>
          <a:endParaRPr lang="en-US" sz="2100" kern="1200" dirty="0"/>
        </a:p>
      </dsp:txBody>
      <dsp:txXfrm>
        <a:off x="4107048" y="1558289"/>
        <a:ext cx="685230" cy="908159"/>
      </dsp:txXfrm>
    </dsp:sp>
    <dsp:sp modelId="{058BFD6F-41F7-4777-A1C7-2DDB409EC417}">
      <dsp:nvSpPr>
        <dsp:cNvPr id="0" name=""/>
        <dsp:cNvSpPr/>
      </dsp:nvSpPr>
      <dsp:spPr>
        <a:xfrm>
          <a:off x="869607" y="995143"/>
          <a:ext cx="868805" cy="86870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Some text here</a:t>
          </a:r>
          <a:endParaRPr lang="en-US" sz="1200" kern="1200" dirty="0"/>
        </a:p>
      </dsp:txBody>
      <dsp:txXfrm>
        <a:off x="996841" y="1122361"/>
        <a:ext cx="614337" cy="614264"/>
      </dsp:txXfrm>
    </dsp:sp>
    <dsp:sp modelId="{B0996373-92BB-40C0-92BD-2E339DFD0163}">
      <dsp:nvSpPr>
        <dsp:cNvPr id="0" name=""/>
        <dsp:cNvSpPr/>
      </dsp:nvSpPr>
      <dsp:spPr>
        <a:xfrm>
          <a:off x="549240" y="1721405"/>
          <a:ext cx="426582" cy="426544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9D9DDDF-A637-4A20-A3DC-717FE864D4B5}">
      <dsp:nvSpPr>
        <dsp:cNvPr id="0" name=""/>
        <dsp:cNvSpPr/>
      </dsp:nvSpPr>
      <dsp:spPr>
        <a:xfrm>
          <a:off x="1809567" y="1166108"/>
          <a:ext cx="248180" cy="248255"/>
        </a:xfrm>
        <a:prstGeom prst="ellipse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0C18573-E34C-4D0F-A999-33553DF18B85}">
      <dsp:nvSpPr>
        <dsp:cNvPr id="0" name=""/>
        <dsp:cNvSpPr/>
      </dsp:nvSpPr>
      <dsp:spPr>
        <a:xfrm>
          <a:off x="1399140" y="1752437"/>
          <a:ext cx="868805" cy="86870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Some text here</a:t>
          </a:r>
          <a:endParaRPr lang="en-US" sz="1200" kern="1200" dirty="0"/>
        </a:p>
      </dsp:txBody>
      <dsp:txXfrm>
        <a:off x="1526374" y="1879655"/>
        <a:ext cx="614337" cy="614264"/>
      </dsp:txXfrm>
    </dsp:sp>
    <dsp:sp modelId="{3B034E27-6B74-41EC-A077-C7924EF89C93}">
      <dsp:nvSpPr>
        <dsp:cNvPr id="0" name=""/>
        <dsp:cNvSpPr/>
      </dsp:nvSpPr>
      <dsp:spPr>
        <a:xfrm>
          <a:off x="1490059" y="2674335"/>
          <a:ext cx="248180" cy="24825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053637C-7545-4ECA-ADB3-B6FDC32DC291}">
      <dsp:nvSpPr>
        <dsp:cNvPr id="0" name=""/>
        <dsp:cNvSpPr/>
      </dsp:nvSpPr>
      <dsp:spPr>
        <a:xfrm>
          <a:off x="5596695" y="1209981"/>
          <a:ext cx="1514954" cy="15146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Some text here</a:t>
          </a:r>
          <a:endParaRPr lang="en-US" sz="1500" kern="1200" dirty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Some text here</a:t>
          </a:r>
          <a:endParaRPr lang="en-US" sz="1500" kern="1200" dirty="0"/>
        </a:p>
      </dsp:txBody>
      <dsp:txXfrm>
        <a:off x="5818555" y="1431801"/>
        <a:ext cx="1071234" cy="1071040"/>
      </dsp:txXfrm>
    </dsp:sp>
    <dsp:sp modelId="{A5B6A475-5FAD-4A6A-BC6D-F334391391DB}">
      <dsp:nvSpPr>
        <dsp:cNvPr id="0" name=""/>
        <dsp:cNvSpPr/>
      </dsp:nvSpPr>
      <dsp:spPr>
        <a:xfrm>
          <a:off x="487454" y="2927026"/>
          <a:ext cx="1969440" cy="51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Lorem Ipsum</a:t>
          </a:r>
          <a:endParaRPr lang="en-US" sz="2400" kern="1200" dirty="0"/>
        </a:p>
      </dsp:txBody>
      <dsp:txXfrm>
        <a:off x="487454" y="2927026"/>
        <a:ext cx="1969440" cy="5189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63AEF-0F15-48F0-911A-825B2A481130}">
      <dsp:nvSpPr>
        <dsp:cNvPr id="0" name=""/>
        <dsp:cNvSpPr/>
      </dsp:nvSpPr>
      <dsp:spPr>
        <a:xfrm>
          <a:off x="100034" y="1271588"/>
          <a:ext cx="1423328" cy="46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Lorem Ipsum</a:t>
          </a:r>
          <a:endParaRPr lang="en-US" sz="2000" kern="1200" dirty="0"/>
        </a:p>
      </dsp:txBody>
      <dsp:txXfrm>
        <a:off x="100034" y="1271588"/>
        <a:ext cx="1423328" cy="469051"/>
      </dsp:txXfrm>
    </dsp:sp>
    <dsp:sp modelId="{ED26FAC4-F460-404E-AAED-61D21B84D101}">
      <dsp:nvSpPr>
        <dsp:cNvPr id="0" name=""/>
        <dsp:cNvSpPr/>
      </dsp:nvSpPr>
      <dsp:spPr>
        <a:xfrm>
          <a:off x="100034" y="2260656"/>
          <a:ext cx="1423328" cy="87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Some text here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Some text here</a:t>
          </a:r>
          <a:endParaRPr lang="en-US" sz="1500" kern="1200" dirty="0"/>
        </a:p>
      </dsp:txBody>
      <dsp:txXfrm>
        <a:off x="100034" y="2260656"/>
        <a:ext cx="1423328" cy="878773"/>
      </dsp:txXfrm>
    </dsp:sp>
    <dsp:sp modelId="{EE2CFDAD-5D63-4137-8687-BE2B42A87438}">
      <dsp:nvSpPr>
        <dsp:cNvPr id="0" name=""/>
        <dsp:cNvSpPr/>
      </dsp:nvSpPr>
      <dsp:spPr>
        <a:xfrm>
          <a:off x="98417" y="1128932"/>
          <a:ext cx="113219" cy="11321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AB50C9-FF75-40E8-A843-A38612BC2B35}">
      <dsp:nvSpPr>
        <dsp:cNvPr id="0" name=""/>
        <dsp:cNvSpPr/>
      </dsp:nvSpPr>
      <dsp:spPr>
        <a:xfrm>
          <a:off x="177670" y="970425"/>
          <a:ext cx="113219" cy="11321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A3FD1A-961D-4FC9-BE4E-1FE6AB4C863F}">
      <dsp:nvSpPr>
        <dsp:cNvPr id="0" name=""/>
        <dsp:cNvSpPr/>
      </dsp:nvSpPr>
      <dsp:spPr>
        <a:xfrm>
          <a:off x="367879" y="1002127"/>
          <a:ext cx="177916" cy="17791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E6FED6-6F3F-43A8-8659-2B164AF78C20}">
      <dsp:nvSpPr>
        <dsp:cNvPr id="0" name=""/>
        <dsp:cNvSpPr/>
      </dsp:nvSpPr>
      <dsp:spPr>
        <a:xfrm>
          <a:off x="526386" y="827769"/>
          <a:ext cx="113219" cy="11321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CC63D8-666E-44F4-87FA-C01B8C88A464}">
      <dsp:nvSpPr>
        <dsp:cNvPr id="0" name=""/>
        <dsp:cNvSpPr/>
      </dsp:nvSpPr>
      <dsp:spPr>
        <a:xfrm>
          <a:off x="732445" y="764366"/>
          <a:ext cx="113219" cy="11321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B07414-EF33-466B-BD54-7EC1E5A43FE8}">
      <dsp:nvSpPr>
        <dsp:cNvPr id="0" name=""/>
        <dsp:cNvSpPr/>
      </dsp:nvSpPr>
      <dsp:spPr>
        <a:xfrm>
          <a:off x="986056" y="875321"/>
          <a:ext cx="113219" cy="11321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26E5E9-7BC3-4B5F-A327-D7E24D4FDD31}">
      <dsp:nvSpPr>
        <dsp:cNvPr id="0" name=""/>
        <dsp:cNvSpPr/>
      </dsp:nvSpPr>
      <dsp:spPr>
        <a:xfrm>
          <a:off x="1144563" y="954574"/>
          <a:ext cx="177916" cy="17791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94CC48-292C-4B04-8C93-C9249B1D3820}">
      <dsp:nvSpPr>
        <dsp:cNvPr id="0" name=""/>
        <dsp:cNvSpPr/>
      </dsp:nvSpPr>
      <dsp:spPr>
        <a:xfrm>
          <a:off x="1366473" y="1128932"/>
          <a:ext cx="113219" cy="11321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85A53D-9FDB-49FC-AA85-AC99E0114F5E}">
      <dsp:nvSpPr>
        <dsp:cNvPr id="0" name=""/>
        <dsp:cNvSpPr/>
      </dsp:nvSpPr>
      <dsp:spPr>
        <a:xfrm>
          <a:off x="1461577" y="1303290"/>
          <a:ext cx="113219" cy="11321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675018-B333-4BB3-A19A-0AEB00302155}">
      <dsp:nvSpPr>
        <dsp:cNvPr id="0" name=""/>
        <dsp:cNvSpPr/>
      </dsp:nvSpPr>
      <dsp:spPr>
        <a:xfrm>
          <a:off x="637341" y="970425"/>
          <a:ext cx="291135" cy="291135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111FC6-7F5D-45EF-A55A-5F82309CFD98}">
      <dsp:nvSpPr>
        <dsp:cNvPr id="0" name=""/>
        <dsp:cNvSpPr/>
      </dsp:nvSpPr>
      <dsp:spPr>
        <a:xfrm>
          <a:off x="19163" y="1572752"/>
          <a:ext cx="113219" cy="11321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DB5ECB-A129-4E16-92A3-2623F7945AF8}">
      <dsp:nvSpPr>
        <dsp:cNvPr id="0" name=""/>
        <dsp:cNvSpPr/>
      </dsp:nvSpPr>
      <dsp:spPr>
        <a:xfrm>
          <a:off x="114267" y="1715408"/>
          <a:ext cx="177916" cy="17791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53E19C-E363-4091-B635-83B5ABA89BA9}">
      <dsp:nvSpPr>
        <dsp:cNvPr id="0" name=""/>
        <dsp:cNvSpPr/>
      </dsp:nvSpPr>
      <dsp:spPr>
        <a:xfrm>
          <a:off x="352028" y="1842214"/>
          <a:ext cx="258786" cy="25878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1FAA53-6475-4A38-90D8-6B3B761F3D3F}">
      <dsp:nvSpPr>
        <dsp:cNvPr id="0" name=""/>
        <dsp:cNvSpPr/>
      </dsp:nvSpPr>
      <dsp:spPr>
        <a:xfrm>
          <a:off x="684893" y="2048273"/>
          <a:ext cx="113219" cy="11321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C83675-54A3-4982-A1A3-5644DE2CA553}">
      <dsp:nvSpPr>
        <dsp:cNvPr id="0" name=""/>
        <dsp:cNvSpPr/>
      </dsp:nvSpPr>
      <dsp:spPr>
        <a:xfrm>
          <a:off x="748296" y="1842214"/>
          <a:ext cx="177916" cy="177916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13EFEF-7A8A-422F-ABDA-C22B0951E6FA}">
      <dsp:nvSpPr>
        <dsp:cNvPr id="0" name=""/>
        <dsp:cNvSpPr/>
      </dsp:nvSpPr>
      <dsp:spPr>
        <a:xfrm>
          <a:off x="906803" y="2064124"/>
          <a:ext cx="113219" cy="11321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179EF7-C5B4-4DCE-B7B4-481C8C4B89E3}">
      <dsp:nvSpPr>
        <dsp:cNvPr id="0" name=""/>
        <dsp:cNvSpPr/>
      </dsp:nvSpPr>
      <dsp:spPr>
        <a:xfrm>
          <a:off x="1049459" y="1810512"/>
          <a:ext cx="258786" cy="25878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7E3F92-3B7C-47CC-880B-5F4F5BD911F1}">
      <dsp:nvSpPr>
        <dsp:cNvPr id="0" name=""/>
        <dsp:cNvSpPr/>
      </dsp:nvSpPr>
      <dsp:spPr>
        <a:xfrm>
          <a:off x="1398174" y="1747110"/>
          <a:ext cx="177916" cy="17791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D4179C-361A-48C2-9E3F-FA5E6351086B}">
      <dsp:nvSpPr>
        <dsp:cNvPr id="0" name=""/>
        <dsp:cNvSpPr/>
      </dsp:nvSpPr>
      <dsp:spPr>
        <a:xfrm>
          <a:off x="1576090" y="1001863"/>
          <a:ext cx="522514" cy="997536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3EDDB4-95FA-4E15-9ED4-9735D7CAD42D}">
      <dsp:nvSpPr>
        <dsp:cNvPr id="0" name=""/>
        <dsp:cNvSpPr/>
      </dsp:nvSpPr>
      <dsp:spPr>
        <a:xfrm>
          <a:off x="2098604" y="1002347"/>
          <a:ext cx="1425038" cy="997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Lorem Ipsum</a:t>
          </a:r>
          <a:endParaRPr lang="en-US" sz="2000" kern="1200" dirty="0"/>
        </a:p>
      </dsp:txBody>
      <dsp:txXfrm>
        <a:off x="2098604" y="1002347"/>
        <a:ext cx="1425038" cy="997526"/>
      </dsp:txXfrm>
    </dsp:sp>
    <dsp:sp modelId="{91822E1E-8012-4ABA-8A2E-C4A53FB7E73D}">
      <dsp:nvSpPr>
        <dsp:cNvPr id="0" name=""/>
        <dsp:cNvSpPr/>
      </dsp:nvSpPr>
      <dsp:spPr>
        <a:xfrm>
          <a:off x="2098604" y="2260656"/>
          <a:ext cx="1425038" cy="87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Some text here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Some text here</a:t>
          </a:r>
          <a:endParaRPr lang="en-US" sz="1500" kern="1200" dirty="0"/>
        </a:p>
      </dsp:txBody>
      <dsp:txXfrm>
        <a:off x="2098604" y="2260656"/>
        <a:ext cx="1425038" cy="878773"/>
      </dsp:txXfrm>
    </dsp:sp>
    <dsp:sp modelId="{7F2A3A35-A73B-4A4A-A87C-754D8C7C69E9}">
      <dsp:nvSpPr>
        <dsp:cNvPr id="0" name=""/>
        <dsp:cNvSpPr/>
      </dsp:nvSpPr>
      <dsp:spPr>
        <a:xfrm>
          <a:off x="3523643" y="1001863"/>
          <a:ext cx="522514" cy="997536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E7EF99-9E68-499F-B7A4-9901B35E9433}">
      <dsp:nvSpPr>
        <dsp:cNvPr id="0" name=""/>
        <dsp:cNvSpPr/>
      </dsp:nvSpPr>
      <dsp:spPr>
        <a:xfrm>
          <a:off x="4046157" y="1002347"/>
          <a:ext cx="1425038" cy="997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Lorem Ipsum</a:t>
          </a:r>
          <a:endParaRPr lang="en-US" sz="2000" kern="1200" dirty="0"/>
        </a:p>
      </dsp:txBody>
      <dsp:txXfrm>
        <a:off x="4046157" y="1002347"/>
        <a:ext cx="1425038" cy="997526"/>
      </dsp:txXfrm>
    </dsp:sp>
    <dsp:sp modelId="{D31920E3-1575-46A2-9C08-1AEABAD3CD8D}">
      <dsp:nvSpPr>
        <dsp:cNvPr id="0" name=""/>
        <dsp:cNvSpPr/>
      </dsp:nvSpPr>
      <dsp:spPr>
        <a:xfrm>
          <a:off x="4046157" y="2260656"/>
          <a:ext cx="1425038" cy="87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Some text here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Some text here</a:t>
          </a:r>
          <a:endParaRPr lang="en-US" sz="1500" kern="1200" dirty="0"/>
        </a:p>
      </dsp:txBody>
      <dsp:txXfrm>
        <a:off x="4046157" y="2260656"/>
        <a:ext cx="1425038" cy="878773"/>
      </dsp:txXfrm>
    </dsp:sp>
    <dsp:sp modelId="{54F8CDA4-9ABB-43F2-8E56-3C8CF35A9618}">
      <dsp:nvSpPr>
        <dsp:cNvPr id="0" name=""/>
        <dsp:cNvSpPr/>
      </dsp:nvSpPr>
      <dsp:spPr>
        <a:xfrm>
          <a:off x="5471195" y="1001863"/>
          <a:ext cx="522514" cy="997536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7FD72B-E643-49B5-BB70-6FFBA02B3675}">
      <dsp:nvSpPr>
        <dsp:cNvPr id="0" name=""/>
        <dsp:cNvSpPr/>
      </dsp:nvSpPr>
      <dsp:spPr>
        <a:xfrm>
          <a:off x="6100587" y="931095"/>
          <a:ext cx="1211282" cy="121128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Lorem Ipsum</a:t>
          </a:r>
          <a:endParaRPr lang="en-US" sz="2000" kern="1200" dirty="0"/>
        </a:p>
      </dsp:txBody>
      <dsp:txXfrm>
        <a:off x="6277975" y="1108483"/>
        <a:ext cx="856506" cy="856506"/>
      </dsp:txXfrm>
    </dsp:sp>
    <dsp:sp modelId="{ADE133E2-8927-4412-A0F6-37787453A115}">
      <dsp:nvSpPr>
        <dsp:cNvPr id="0" name=""/>
        <dsp:cNvSpPr/>
      </dsp:nvSpPr>
      <dsp:spPr>
        <a:xfrm>
          <a:off x="5993709" y="2260656"/>
          <a:ext cx="1425038" cy="87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Some text here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Some </a:t>
          </a:r>
          <a:r>
            <a:rPr lang="en-US" sz="1500" kern="1200" smtClean="0"/>
            <a:t>text here</a:t>
          </a:r>
          <a:endParaRPr lang="en-US" sz="1500" kern="1200" dirty="0"/>
        </a:p>
      </dsp:txBody>
      <dsp:txXfrm>
        <a:off x="5993709" y="2260656"/>
        <a:ext cx="1425038" cy="87877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EA230-763B-448E-81D1-E79D9B59EA01}">
      <dsp:nvSpPr>
        <dsp:cNvPr id="0" name=""/>
        <dsp:cNvSpPr/>
      </dsp:nvSpPr>
      <dsp:spPr>
        <a:xfrm>
          <a:off x="2537689" y="3286568"/>
          <a:ext cx="79402" cy="7940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F47935-3DDB-45AE-99C7-7328617CE2F7}">
      <dsp:nvSpPr>
        <dsp:cNvPr id="0" name=""/>
        <dsp:cNvSpPr/>
      </dsp:nvSpPr>
      <dsp:spPr>
        <a:xfrm>
          <a:off x="2360200" y="3367553"/>
          <a:ext cx="79402" cy="7940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753BE8-A7C5-4D63-91AC-64745B4F4652}">
      <dsp:nvSpPr>
        <dsp:cNvPr id="0" name=""/>
        <dsp:cNvSpPr/>
      </dsp:nvSpPr>
      <dsp:spPr>
        <a:xfrm>
          <a:off x="2176873" y="3434225"/>
          <a:ext cx="79402" cy="7940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DAA5F0-ECFA-4A5C-9570-CBD79B522E96}">
      <dsp:nvSpPr>
        <dsp:cNvPr id="0" name=""/>
        <dsp:cNvSpPr/>
      </dsp:nvSpPr>
      <dsp:spPr>
        <a:xfrm>
          <a:off x="1988875" y="3486206"/>
          <a:ext cx="79402" cy="7940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76BF5-FFCC-4E23-9D2E-F0F0B8A448FF}">
      <dsp:nvSpPr>
        <dsp:cNvPr id="0" name=""/>
        <dsp:cNvSpPr/>
      </dsp:nvSpPr>
      <dsp:spPr>
        <a:xfrm>
          <a:off x="3367916" y="2610062"/>
          <a:ext cx="79402" cy="7940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46D915-B6FC-4EDF-984D-3307DB370D1F}">
      <dsp:nvSpPr>
        <dsp:cNvPr id="0" name=""/>
        <dsp:cNvSpPr/>
      </dsp:nvSpPr>
      <dsp:spPr>
        <a:xfrm>
          <a:off x="3841414" y="1617526"/>
          <a:ext cx="79402" cy="7940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55419D-37CC-4BC4-9775-FAB1FEC24515}">
      <dsp:nvSpPr>
        <dsp:cNvPr id="0" name=""/>
        <dsp:cNvSpPr/>
      </dsp:nvSpPr>
      <dsp:spPr>
        <a:xfrm>
          <a:off x="3713552" y="379022"/>
          <a:ext cx="79402" cy="7940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09C39B-0A1D-40A3-A3C9-4A5243D7CF30}">
      <dsp:nvSpPr>
        <dsp:cNvPr id="0" name=""/>
        <dsp:cNvSpPr/>
      </dsp:nvSpPr>
      <dsp:spPr>
        <a:xfrm>
          <a:off x="3827401" y="298414"/>
          <a:ext cx="79402" cy="7940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42C6E0-7D2E-4105-9E39-9533661C1377}">
      <dsp:nvSpPr>
        <dsp:cNvPr id="0" name=""/>
        <dsp:cNvSpPr/>
      </dsp:nvSpPr>
      <dsp:spPr>
        <a:xfrm>
          <a:off x="3941251" y="217806"/>
          <a:ext cx="79402" cy="7940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46360-3F85-4DAA-B7FD-5D59932B0F49}">
      <dsp:nvSpPr>
        <dsp:cNvPr id="0" name=""/>
        <dsp:cNvSpPr/>
      </dsp:nvSpPr>
      <dsp:spPr>
        <a:xfrm>
          <a:off x="4054517" y="298414"/>
          <a:ext cx="79402" cy="7940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81A75D-EE13-4901-9368-B71B21003DC8}">
      <dsp:nvSpPr>
        <dsp:cNvPr id="0" name=""/>
        <dsp:cNvSpPr/>
      </dsp:nvSpPr>
      <dsp:spPr>
        <a:xfrm>
          <a:off x="4168367" y="379022"/>
          <a:ext cx="79402" cy="7940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AD397F-05AC-4DB2-90BA-6DB9E05F591C}">
      <dsp:nvSpPr>
        <dsp:cNvPr id="0" name=""/>
        <dsp:cNvSpPr/>
      </dsp:nvSpPr>
      <dsp:spPr>
        <a:xfrm>
          <a:off x="3941251" y="388062"/>
          <a:ext cx="79402" cy="7940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D3CB3-BCFE-4854-9CC1-7BB3EBC77BB0}">
      <dsp:nvSpPr>
        <dsp:cNvPr id="0" name=""/>
        <dsp:cNvSpPr/>
      </dsp:nvSpPr>
      <dsp:spPr>
        <a:xfrm>
          <a:off x="3941251" y="558319"/>
          <a:ext cx="79402" cy="7940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A44CFB-0397-45E6-B46C-5F30079AA193}">
      <dsp:nvSpPr>
        <dsp:cNvPr id="0" name=""/>
        <dsp:cNvSpPr/>
      </dsp:nvSpPr>
      <dsp:spPr>
        <a:xfrm>
          <a:off x="1534060" y="3657743"/>
          <a:ext cx="1716503" cy="4602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27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Lorem Ipsum</a:t>
          </a:r>
          <a:endParaRPr lang="en-US" sz="1800" kern="1200" dirty="0"/>
        </a:p>
      </dsp:txBody>
      <dsp:txXfrm>
        <a:off x="1556530" y="3680213"/>
        <a:ext cx="1671563" cy="415355"/>
      </dsp:txXfrm>
    </dsp:sp>
    <dsp:sp modelId="{06A4BD79-BDDC-4B46-BA56-900E0CC41076}">
      <dsp:nvSpPr>
        <dsp:cNvPr id="0" name=""/>
        <dsp:cNvSpPr/>
      </dsp:nvSpPr>
      <dsp:spPr>
        <a:xfrm>
          <a:off x="3250563" y="3657743"/>
          <a:ext cx="3266026" cy="46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25400" rIns="25400" bIns="254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Some text here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Some text here</a:t>
          </a:r>
          <a:endParaRPr lang="en-US" sz="1000" kern="1200" dirty="0"/>
        </a:p>
      </dsp:txBody>
      <dsp:txXfrm>
        <a:off x="3250563" y="3657743"/>
        <a:ext cx="3266026" cy="460295"/>
      </dsp:txXfrm>
    </dsp:sp>
    <dsp:sp modelId="{109454E1-495D-4264-8BA4-700F813EE157}">
      <dsp:nvSpPr>
        <dsp:cNvPr id="0" name=""/>
        <dsp:cNvSpPr/>
      </dsp:nvSpPr>
      <dsp:spPr>
        <a:xfrm>
          <a:off x="1058518" y="3194622"/>
          <a:ext cx="795780" cy="795912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7E4E4A2-4EFF-4C04-B3FB-F991A092CCC3}">
      <dsp:nvSpPr>
        <dsp:cNvPr id="0" name=""/>
        <dsp:cNvSpPr/>
      </dsp:nvSpPr>
      <dsp:spPr>
        <a:xfrm>
          <a:off x="3074826" y="3102149"/>
          <a:ext cx="1716503" cy="4602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27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Lorem Ipsum</a:t>
          </a:r>
          <a:endParaRPr lang="en-US" sz="1800" kern="1200" dirty="0"/>
        </a:p>
      </dsp:txBody>
      <dsp:txXfrm>
        <a:off x="3097296" y="3124619"/>
        <a:ext cx="1671563" cy="415355"/>
      </dsp:txXfrm>
    </dsp:sp>
    <dsp:sp modelId="{F7666841-FF4B-4C53-9439-6EAB1AE04EC1}">
      <dsp:nvSpPr>
        <dsp:cNvPr id="0" name=""/>
        <dsp:cNvSpPr/>
      </dsp:nvSpPr>
      <dsp:spPr>
        <a:xfrm>
          <a:off x="4791329" y="3102149"/>
          <a:ext cx="1725260" cy="46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25400" rIns="25400" bIns="254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Some text here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Some text here</a:t>
          </a:r>
          <a:endParaRPr lang="en-US" sz="1000" kern="1200" dirty="0"/>
        </a:p>
      </dsp:txBody>
      <dsp:txXfrm>
        <a:off x="4791329" y="3102149"/>
        <a:ext cx="1725260" cy="460295"/>
      </dsp:txXfrm>
    </dsp:sp>
    <dsp:sp modelId="{C78FE0F4-D159-4040-AAE5-4EBA942DA6DB}">
      <dsp:nvSpPr>
        <dsp:cNvPr id="0" name=""/>
        <dsp:cNvSpPr/>
      </dsp:nvSpPr>
      <dsp:spPr>
        <a:xfrm>
          <a:off x="2599284" y="2639028"/>
          <a:ext cx="795780" cy="795912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7A39AA-A81A-47F0-833E-1A136F40A4AC}">
      <dsp:nvSpPr>
        <dsp:cNvPr id="0" name=""/>
        <dsp:cNvSpPr/>
      </dsp:nvSpPr>
      <dsp:spPr>
        <a:xfrm>
          <a:off x="3731067" y="2226005"/>
          <a:ext cx="1716503" cy="46029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27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Lorem Ipsum</a:t>
          </a:r>
          <a:endParaRPr lang="en-US" sz="1800" kern="1200" dirty="0"/>
        </a:p>
      </dsp:txBody>
      <dsp:txXfrm>
        <a:off x="3753537" y="2248475"/>
        <a:ext cx="1671563" cy="415355"/>
      </dsp:txXfrm>
    </dsp:sp>
    <dsp:sp modelId="{C221DB93-530B-421F-8F92-62F7D1A99AB5}">
      <dsp:nvSpPr>
        <dsp:cNvPr id="0" name=""/>
        <dsp:cNvSpPr/>
      </dsp:nvSpPr>
      <dsp:spPr>
        <a:xfrm>
          <a:off x="5447570" y="2226005"/>
          <a:ext cx="1069019" cy="46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25400" rIns="25400" bIns="254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Some text here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Some text here</a:t>
          </a:r>
          <a:endParaRPr lang="en-US" sz="1000" kern="1200" dirty="0"/>
        </a:p>
      </dsp:txBody>
      <dsp:txXfrm>
        <a:off x="5447570" y="2226005"/>
        <a:ext cx="1069019" cy="460295"/>
      </dsp:txXfrm>
    </dsp:sp>
    <dsp:sp modelId="{969841F4-6C2E-4B8D-8988-054115C3C2FD}">
      <dsp:nvSpPr>
        <dsp:cNvPr id="0" name=""/>
        <dsp:cNvSpPr/>
      </dsp:nvSpPr>
      <dsp:spPr>
        <a:xfrm>
          <a:off x="3254942" y="1762884"/>
          <a:ext cx="795780" cy="795912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891D7F-C4F5-474F-A342-E090CAD2BFF2}">
      <dsp:nvSpPr>
        <dsp:cNvPr id="0" name=""/>
        <dsp:cNvSpPr/>
      </dsp:nvSpPr>
      <dsp:spPr>
        <a:xfrm>
          <a:off x="4018902" y="1182242"/>
          <a:ext cx="1716503" cy="46029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27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Lorem Ipsum</a:t>
          </a:r>
          <a:endParaRPr lang="en-US" sz="1800" kern="1200" dirty="0"/>
        </a:p>
      </dsp:txBody>
      <dsp:txXfrm>
        <a:off x="4041372" y="1204712"/>
        <a:ext cx="1671563" cy="415355"/>
      </dsp:txXfrm>
    </dsp:sp>
    <dsp:sp modelId="{B810DA08-D5E6-439E-B0CF-A1B7E4AB72B6}">
      <dsp:nvSpPr>
        <dsp:cNvPr id="0" name=""/>
        <dsp:cNvSpPr/>
      </dsp:nvSpPr>
      <dsp:spPr>
        <a:xfrm>
          <a:off x="5735406" y="1182242"/>
          <a:ext cx="781184" cy="46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25400" rIns="25400" bIns="254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Some text here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Some text here</a:t>
          </a:r>
          <a:endParaRPr lang="en-US" sz="1000" kern="1200" dirty="0"/>
        </a:p>
      </dsp:txBody>
      <dsp:txXfrm>
        <a:off x="5735406" y="1182242"/>
        <a:ext cx="781184" cy="460295"/>
      </dsp:txXfrm>
    </dsp:sp>
    <dsp:sp modelId="{3969D3A9-5803-4AA6-8E83-A7D86FA343B5}">
      <dsp:nvSpPr>
        <dsp:cNvPr id="0" name=""/>
        <dsp:cNvSpPr/>
      </dsp:nvSpPr>
      <dsp:spPr>
        <a:xfrm>
          <a:off x="3542777" y="719121"/>
          <a:ext cx="795780" cy="795912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81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48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6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60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84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1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48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0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41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28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11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96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85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25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78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3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08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36712"/>
            <a:ext cx="7886700" cy="687611"/>
          </a:xfrm>
        </p:spPr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28650" y="149101"/>
            <a:ext cx="7886700" cy="687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b="0" dirty="0" smtClean="0">
                <a:solidFill>
                  <a:srgbClr val="2A9A72"/>
                </a:solidFill>
                <a:latin typeface="+mj-lt"/>
              </a:rPr>
              <a:t>PowerPoint</a:t>
            </a:r>
            <a:r>
              <a:rPr lang="en-US" sz="4000" b="0" baseline="0" dirty="0" smtClean="0">
                <a:solidFill>
                  <a:srgbClr val="2A9A72"/>
                </a:solidFill>
                <a:latin typeface="+mj-lt"/>
              </a:rPr>
              <a:t> SmartArt Graphic</a:t>
            </a:r>
            <a:endParaRPr lang="en-US" sz="4000" b="0" dirty="0" smtClean="0">
              <a:solidFill>
                <a:srgbClr val="2A9A72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1547664" y="1700808"/>
            <a:ext cx="604867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6336" y="6381328"/>
            <a:ext cx="1271951" cy="352526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-1" y="1988840"/>
            <a:ext cx="1638834" cy="403379"/>
            <a:chOff x="-6751" y="6309320"/>
            <a:chExt cx="1638834" cy="403379"/>
          </a:xfrm>
        </p:grpSpPr>
        <p:sp>
          <p:nvSpPr>
            <p:cNvPr id="9" name="Freeform 8"/>
            <p:cNvSpPr>
              <a:spLocks/>
            </p:cNvSpPr>
            <p:nvPr/>
          </p:nvSpPr>
          <p:spPr bwMode="auto">
            <a:xfrm rot="10800000">
              <a:off x="1002675" y="6450155"/>
              <a:ext cx="629408" cy="262544"/>
            </a:xfrm>
            <a:custGeom>
              <a:avLst/>
              <a:gdLst>
                <a:gd name="T0" fmla="*/ 1448 w 1448"/>
                <a:gd name="T1" fmla="*/ 0 h 604"/>
                <a:gd name="T2" fmla="*/ 0 w 1448"/>
                <a:gd name="T3" fmla="*/ 0 h 604"/>
                <a:gd name="T4" fmla="*/ 184 w 1448"/>
                <a:gd name="T5" fmla="*/ 302 h 604"/>
                <a:gd name="T6" fmla="*/ 0 w 1448"/>
                <a:gd name="T7" fmla="*/ 604 h 604"/>
                <a:gd name="T8" fmla="*/ 1448 w 1448"/>
                <a:gd name="T9" fmla="*/ 604 h 604"/>
                <a:gd name="T10" fmla="*/ 1448 w 1448"/>
                <a:gd name="T11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8" h="604">
                  <a:moveTo>
                    <a:pt x="1448" y="0"/>
                  </a:moveTo>
                  <a:lnTo>
                    <a:pt x="0" y="0"/>
                  </a:lnTo>
                  <a:lnTo>
                    <a:pt x="184" y="302"/>
                  </a:lnTo>
                  <a:lnTo>
                    <a:pt x="0" y="604"/>
                  </a:lnTo>
                  <a:lnTo>
                    <a:pt x="1448" y="604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 rot="10800000">
              <a:off x="1002675" y="6636196"/>
              <a:ext cx="403378" cy="76503"/>
            </a:xfrm>
            <a:custGeom>
              <a:avLst/>
              <a:gdLst>
                <a:gd name="T0" fmla="*/ 0 w 930"/>
                <a:gd name="T1" fmla="*/ 173 h 177"/>
                <a:gd name="T2" fmla="*/ 930 w 930"/>
                <a:gd name="T3" fmla="*/ 0 h 177"/>
                <a:gd name="T4" fmla="*/ 930 w 930"/>
                <a:gd name="T5" fmla="*/ 177 h 177"/>
                <a:gd name="T6" fmla="*/ 0 w 930"/>
                <a:gd name="T7" fmla="*/ 17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0" h="177">
                  <a:moveTo>
                    <a:pt x="0" y="173"/>
                  </a:moveTo>
                  <a:lnTo>
                    <a:pt x="930" y="0"/>
                  </a:lnTo>
                  <a:lnTo>
                    <a:pt x="930" y="177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-6751" y="6309320"/>
              <a:ext cx="1412803" cy="3286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0" rIns="274320" bIns="0" numCol="1" anchor="ctr" anchorCtr="0" compatLnSpc="1">
              <a:prstTxWarp prst="textNoShape">
                <a:avLst/>
              </a:prstTxWarp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SELECTION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346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36712"/>
            <a:ext cx="7886700" cy="687611"/>
          </a:xfrm>
        </p:spPr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28650" y="149101"/>
            <a:ext cx="7886700" cy="687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b="0" dirty="0" smtClean="0">
                <a:solidFill>
                  <a:srgbClr val="2A9A72"/>
                </a:solidFill>
                <a:latin typeface="+mj-lt"/>
              </a:rPr>
              <a:t>PowerPoint</a:t>
            </a:r>
            <a:r>
              <a:rPr lang="en-US" sz="4000" b="0" baseline="0" dirty="0" smtClean="0">
                <a:solidFill>
                  <a:srgbClr val="2A9A72"/>
                </a:solidFill>
                <a:latin typeface="+mj-lt"/>
              </a:rPr>
              <a:t> SmartArt Graphic</a:t>
            </a:r>
            <a:endParaRPr lang="en-US" sz="4000" b="0" dirty="0" smtClean="0">
              <a:solidFill>
                <a:srgbClr val="2A9A72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1547664" y="1700808"/>
            <a:ext cx="604867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6336" y="6381328"/>
            <a:ext cx="1271951" cy="352526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-1" y="5805264"/>
            <a:ext cx="1638834" cy="403379"/>
            <a:chOff x="-6751" y="6309320"/>
            <a:chExt cx="1638834" cy="403379"/>
          </a:xfrm>
        </p:grpSpPr>
        <p:sp>
          <p:nvSpPr>
            <p:cNvPr id="9" name="Freeform 8"/>
            <p:cNvSpPr>
              <a:spLocks/>
            </p:cNvSpPr>
            <p:nvPr/>
          </p:nvSpPr>
          <p:spPr bwMode="auto">
            <a:xfrm rot="10800000">
              <a:off x="1002675" y="6450155"/>
              <a:ext cx="629408" cy="262544"/>
            </a:xfrm>
            <a:custGeom>
              <a:avLst/>
              <a:gdLst>
                <a:gd name="T0" fmla="*/ 1448 w 1448"/>
                <a:gd name="T1" fmla="*/ 0 h 604"/>
                <a:gd name="T2" fmla="*/ 0 w 1448"/>
                <a:gd name="T3" fmla="*/ 0 h 604"/>
                <a:gd name="T4" fmla="*/ 184 w 1448"/>
                <a:gd name="T5" fmla="*/ 302 h 604"/>
                <a:gd name="T6" fmla="*/ 0 w 1448"/>
                <a:gd name="T7" fmla="*/ 604 h 604"/>
                <a:gd name="T8" fmla="*/ 1448 w 1448"/>
                <a:gd name="T9" fmla="*/ 604 h 604"/>
                <a:gd name="T10" fmla="*/ 1448 w 1448"/>
                <a:gd name="T11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8" h="604">
                  <a:moveTo>
                    <a:pt x="1448" y="0"/>
                  </a:moveTo>
                  <a:lnTo>
                    <a:pt x="0" y="0"/>
                  </a:lnTo>
                  <a:lnTo>
                    <a:pt x="184" y="302"/>
                  </a:lnTo>
                  <a:lnTo>
                    <a:pt x="0" y="604"/>
                  </a:lnTo>
                  <a:lnTo>
                    <a:pt x="1448" y="604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 rot="10800000">
              <a:off x="1002675" y="6636196"/>
              <a:ext cx="403378" cy="76503"/>
            </a:xfrm>
            <a:custGeom>
              <a:avLst/>
              <a:gdLst>
                <a:gd name="T0" fmla="*/ 0 w 930"/>
                <a:gd name="T1" fmla="*/ 173 h 177"/>
                <a:gd name="T2" fmla="*/ 930 w 930"/>
                <a:gd name="T3" fmla="*/ 0 h 177"/>
                <a:gd name="T4" fmla="*/ 930 w 930"/>
                <a:gd name="T5" fmla="*/ 177 h 177"/>
                <a:gd name="T6" fmla="*/ 0 w 930"/>
                <a:gd name="T7" fmla="*/ 17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0" h="177">
                  <a:moveTo>
                    <a:pt x="0" y="173"/>
                  </a:moveTo>
                  <a:lnTo>
                    <a:pt x="930" y="0"/>
                  </a:lnTo>
                  <a:lnTo>
                    <a:pt x="930" y="177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-6751" y="6309320"/>
              <a:ext cx="1412803" cy="3286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0" rIns="274320" bIns="0" numCol="1" anchor="ctr" anchorCtr="0" compatLnSpc="1">
              <a:prstTxWarp prst="textNoShape">
                <a:avLst/>
              </a:prstTxWarp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SELECTION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68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3399" y="6216529"/>
            <a:ext cx="1627773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6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://linhpham.me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feeds.feedburner.com/showeet" TargetMode="External"/><Relationship Id="rId12" Type="http://schemas.openxmlformats.org/officeDocument/2006/relationships/image" Target="../media/image6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twitter.com/showeet" TargetMode="External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pages/Neetwork/240707325947259" TargetMode="External"/><Relationship Id="rId9" Type="http://schemas.openxmlformats.org/officeDocument/2006/relationships/hyperlink" Target="http://pinterest.com/showeet" TargetMode="External"/><Relationship Id="rId14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1E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 userDrawn="1"/>
        </p:nvSpPr>
        <p:spPr>
          <a:xfrm>
            <a:off x="4401108" y="821049"/>
            <a:ext cx="432935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000" dirty="0">
                <a:solidFill>
                  <a:srgbClr val="909DB3"/>
                </a:solidFill>
                <a:latin typeface="Calibri Light" panose="020F0302020204030204" pitchFamily="34" charset="0"/>
              </a:rPr>
              <a:t>Free creative PowerPoint and Impress templates, charts, diagrams and maps for your outstanding presentations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884" y="102904"/>
            <a:ext cx="2185416" cy="603504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326747" y="2952726"/>
            <a:ext cx="475488" cy="3067687"/>
            <a:chOff x="4820005" y="2954735"/>
            <a:chExt cx="475488" cy="3067687"/>
          </a:xfrm>
        </p:grpSpPr>
        <p:pic>
          <p:nvPicPr>
            <p:cNvPr id="18" name="Picture 17">
              <a:hlinkClick r:id="rId4"/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3602785"/>
              <a:ext cx="470610" cy="47061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2954735"/>
              <a:ext cx="470610" cy="470610"/>
            </a:xfrm>
            <a:prstGeom prst="rect">
              <a:avLst/>
            </a:prstGeom>
          </p:spPr>
        </p:pic>
        <p:pic>
          <p:nvPicPr>
            <p:cNvPr id="20" name="Picture 19">
              <a:hlinkClick r:id="rId7"/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5551812"/>
              <a:ext cx="470610" cy="470610"/>
            </a:xfrm>
            <a:prstGeom prst="rect">
              <a:avLst/>
            </a:prstGeom>
          </p:spPr>
        </p:pic>
        <p:pic>
          <p:nvPicPr>
            <p:cNvPr id="21" name="Picture 20">
              <a:hlinkClick r:id="rId9"/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4903763"/>
              <a:ext cx="470610" cy="470610"/>
            </a:xfrm>
            <a:prstGeom prst="rect">
              <a:avLst/>
            </a:prstGeom>
          </p:spPr>
        </p:pic>
        <p:pic>
          <p:nvPicPr>
            <p:cNvPr id="22" name="Picture 21">
              <a:hlinkClick r:id="rId11"/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4250835"/>
              <a:ext cx="475488" cy="475488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 userDrawn="1"/>
        </p:nvSpPr>
        <p:spPr>
          <a:xfrm>
            <a:off x="907580" y="3057225"/>
            <a:ext cx="1390124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showeet@ymail.com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4" name="Picture 23">
            <a:hlinkClick r:id="rId13"/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898038"/>
            <a:ext cx="2493480" cy="262151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91168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PowerPoint SmartArt Graphics The complete ready-to-use collection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282D1-ADCE-41DA-A88E-8D35FBD3FA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04395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2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howeet.com/fr/conditions-utilisation/" TargetMode="External"/><Relationship Id="rId3" Type="http://schemas.openxmlformats.org/officeDocument/2006/relationships/hyperlink" Target="http://www.showeet.com/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://www.showeet.com/terms-of-use/" TargetMode="External"/><Relationship Id="rId9" Type="http://schemas.openxmlformats.org/officeDocument/2006/relationships/hyperlink" Target="http://www.showeet.com/es/condiciones-de-us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79137"/>
            <a:ext cx="6858000" cy="1790700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Selected</a:t>
            </a:r>
            <a:r>
              <a:rPr lang="en-US" b="1" dirty="0" smtClean="0"/>
              <a:t> PowerPoint </a:t>
            </a:r>
            <a:r>
              <a:rPr lang="en-US" b="1" dirty="0" smtClean="0"/>
              <a:t>SmartArt Graphics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61258" y="332656"/>
            <a:ext cx="1818110" cy="1335148"/>
            <a:chOff x="0" y="2841906"/>
            <a:chExt cx="3759201" cy="2760609"/>
          </a:xfrm>
        </p:grpSpPr>
        <p:sp>
          <p:nvSpPr>
            <p:cNvPr id="5" name="Rectangle 4"/>
            <p:cNvSpPr/>
            <p:nvPr/>
          </p:nvSpPr>
          <p:spPr>
            <a:xfrm>
              <a:off x="1407886" y="3817257"/>
              <a:ext cx="2351315" cy="1785258"/>
            </a:xfrm>
            <a:prstGeom prst="rect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741715" y="4429919"/>
              <a:ext cx="1611085" cy="0"/>
              <a:chOff x="1741715" y="4429919"/>
              <a:chExt cx="1611085" cy="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1741715" y="4429919"/>
                <a:ext cx="319314" cy="0"/>
              </a:xfrm>
              <a:prstGeom prst="line">
                <a:avLst/>
              </a:prstGeom>
              <a:ln w="762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78744" y="4429919"/>
                <a:ext cx="1074056" cy="0"/>
              </a:xfrm>
              <a:prstGeom prst="line">
                <a:avLst/>
              </a:prstGeom>
              <a:ln w="762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1741715" y="4767660"/>
              <a:ext cx="1611085" cy="0"/>
              <a:chOff x="1741715" y="4429919"/>
              <a:chExt cx="1611085" cy="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1741715" y="4429919"/>
                <a:ext cx="319314" cy="0"/>
              </a:xfrm>
              <a:prstGeom prst="line">
                <a:avLst/>
              </a:prstGeom>
              <a:ln w="762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278744" y="4429919"/>
                <a:ext cx="1074056" cy="0"/>
              </a:xfrm>
              <a:prstGeom prst="line">
                <a:avLst/>
              </a:prstGeom>
              <a:ln w="762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1741715" y="5105400"/>
              <a:ext cx="1611085" cy="0"/>
              <a:chOff x="1741715" y="4429919"/>
              <a:chExt cx="1611085" cy="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1741715" y="4429919"/>
                <a:ext cx="319314" cy="0"/>
              </a:xfrm>
              <a:prstGeom prst="line">
                <a:avLst/>
              </a:prstGeom>
              <a:ln w="762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78744" y="4429919"/>
                <a:ext cx="1074056" cy="0"/>
              </a:xfrm>
              <a:prstGeom prst="line">
                <a:avLst/>
              </a:prstGeom>
              <a:ln w="762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Freeform 18"/>
            <p:cNvSpPr/>
            <p:nvPr/>
          </p:nvSpPr>
          <p:spPr>
            <a:xfrm>
              <a:off x="0" y="2841906"/>
              <a:ext cx="3338821" cy="2032000"/>
            </a:xfrm>
            <a:custGeom>
              <a:avLst/>
              <a:gdLst>
                <a:gd name="connsiteX0" fmla="*/ 0 w 3338822"/>
                <a:gd name="connsiteY0" fmla="*/ 0 h 2032000"/>
                <a:gd name="connsiteX1" fmla="*/ 2656108 w 3338822"/>
                <a:gd name="connsiteY1" fmla="*/ 0 h 2032000"/>
                <a:gd name="connsiteX2" fmla="*/ 3338822 w 3338822"/>
                <a:gd name="connsiteY2" fmla="*/ 770801 h 2032000"/>
                <a:gd name="connsiteX3" fmla="*/ 1182914 w 3338822"/>
                <a:gd name="connsiteY3" fmla="*/ 770801 h 2032000"/>
                <a:gd name="connsiteX4" fmla="*/ 1182914 w 3338822"/>
                <a:gd name="connsiteY4" fmla="*/ 2032000 h 2032000"/>
                <a:gd name="connsiteX5" fmla="*/ 0 w 3338822"/>
                <a:gd name="connsiteY5" fmla="*/ 2032000 h 2032000"/>
                <a:gd name="connsiteX6" fmla="*/ 899892 w 3338822"/>
                <a:gd name="connsiteY6" fmla="*/ 1016000 h 20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8822" h="2032000">
                  <a:moveTo>
                    <a:pt x="0" y="0"/>
                  </a:moveTo>
                  <a:lnTo>
                    <a:pt x="2656108" y="0"/>
                  </a:lnTo>
                  <a:lnTo>
                    <a:pt x="3338822" y="770801"/>
                  </a:lnTo>
                  <a:lnTo>
                    <a:pt x="1182914" y="770801"/>
                  </a:lnTo>
                  <a:lnTo>
                    <a:pt x="1182914" y="2032000"/>
                  </a:lnTo>
                  <a:lnTo>
                    <a:pt x="0" y="2032000"/>
                  </a:lnTo>
                  <a:lnTo>
                    <a:pt x="899892" y="1016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84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Ascending Picture Accent Process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12583256"/>
              </p:ext>
            </p:extLst>
          </p:nvPr>
        </p:nvGraphicFramePr>
        <p:xfrm>
          <a:off x="784445" y="2060848"/>
          <a:ext cx="7575109" cy="4335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271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Balance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53908451"/>
              </p:ext>
            </p:extLst>
          </p:nvPr>
        </p:nvGraphicFramePr>
        <p:xfrm>
          <a:off x="1008178" y="2261507"/>
          <a:ext cx="7127645" cy="3831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4704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Circle Relationship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50102131"/>
              </p:ext>
            </p:extLst>
          </p:nvPr>
        </p:nvGraphicFramePr>
        <p:xfrm>
          <a:off x="517983" y="2261507"/>
          <a:ext cx="8108034" cy="3975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8919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Target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14937973"/>
              </p:ext>
            </p:extLst>
          </p:nvPr>
        </p:nvGraphicFramePr>
        <p:xfrm>
          <a:off x="711864" y="2132857"/>
          <a:ext cx="7720272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739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Stacked Venn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89573839"/>
              </p:ext>
            </p:extLst>
          </p:nvPr>
        </p:nvGraphicFramePr>
        <p:xfrm>
          <a:off x="853044" y="2261507"/>
          <a:ext cx="7437912" cy="3903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6191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Tabbed Arc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03575339"/>
              </p:ext>
            </p:extLst>
          </p:nvPr>
        </p:nvGraphicFramePr>
        <p:xfrm>
          <a:off x="990241" y="2261507"/>
          <a:ext cx="7163518" cy="3759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4156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22A35"/>
                </a:solidFill>
              </a:rPr>
              <a:t>T</a:t>
            </a:r>
            <a:r>
              <a:rPr lang="en-US" dirty="0" smtClean="0"/>
              <a:t>hank        </a:t>
            </a:r>
            <a:r>
              <a:rPr lang="en-US" dirty="0" smtClean="0">
                <a:solidFill>
                  <a:srgbClr val="222A35"/>
                </a:solidFill>
              </a:rPr>
              <a:t>Y</a:t>
            </a:r>
            <a:r>
              <a:rPr lang="en-US" dirty="0" smtClean="0"/>
              <a:t>ou!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/>
              <a:t>Hope you like these templates :)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2141731" y="2460130"/>
            <a:ext cx="968870" cy="968870"/>
            <a:chOff x="1382807" y="174388"/>
            <a:chExt cx="3025589" cy="3025588"/>
          </a:xfrm>
        </p:grpSpPr>
        <p:sp>
          <p:nvSpPr>
            <p:cNvPr id="8" name="Rectangle 7"/>
            <p:cNvSpPr/>
            <p:nvPr/>
          </p:nvSpPr>
          <p:spPr>
            <a:xfrm>
              <a:off x="1382807" y="174388"/>
              <a:ext cx="3025588" cy="3025588"/>
            </a:xfrm>
            <a:prstGeom prst="rect">
              <a:avLst/>
            </a:prstGeom>
            <a:solidFill>
              <a:srgbClr val="16A08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163311" y="784634"/>
              <a:ext cx="1468794" cy="1928720"/>
            </a:xfrm>
            <a:custGeom>
              <a:avLst/>
              <a:gdLst/>
              <a:ahLst/>
              <a:cxnLst/>
              <a:rect l="l" t="t" r="r" b="b"/>
              <a:pathLst>
                <a:path w="1468794" h="1928720">
                  <a:moveTo>
                    <a:pt x="57861" y="0"/>
                  </a:moveTo>
                  <a:lnTo>
                    <a:pt x="1410932" y="0"/>
                  </a:lnTo>
                  <a:cubicBezTo>
                    <a:pt x="1419834" y="0"/>
                    <a:pt x="1427994" y="2720"/>
                    <a:pt x="1435412" y="8160"/>
                  </a:cubicBezTo>
                  <a:cubicBezTo>
                    <a:pt x="1442830" y="13600"/>
                    <a:pt x="1449012" y="22501"/>
                    <a:pt x="1453957" y="34865"/>
                  </a:cubicBezTo>
                  <a:cubicBezTo>
                    <a:pt x="1458903" y="47229"/>
                    <a:pt x="1462612" y="63796"/>
                    <a:pt x="1465085" y="84567"/>
                  </a:cubicBezTo>
                  <a:cubicBezTo>
                    <a:pt x="1467558" y="105338"/>
                    <a:pt x="1468794" y="130559"/>
                    <a:pt x="1468794" y="160232"/>
                  </a:cubicBezTo>
                  <a:cubicBezTo>
                    <a:pt x="1468794" y="188915"/>
                    <a:pt x="1467558" y="213395"/>
                    <a:pt x="1465085" y="233672"/>
                  </a:cubicBezTo>
                  <a:cubicBezTo>
                    <a:pt x="1462612" y="253948"/>
                    <a:pt x="1458903" y="270268"/>
                    <a:pt x="1453957" y="282631"/>
                  </a:cubicBezTo>
                  <a:cubicBezTo>
                    <a:pt x="1449012" y="294995"/>
                    <a:pt x="1442830" y="304144"/>
                    <a:pt x="1435412" y="310079"/>
                  </a:cubicBezTo>
                  <a:cubicBezTo>
                    <a:pt x="1427994" y="316013"/>
                    <a:pt x="1419834" y="318980"/>
                    <a:pt x="1410932" y="318980"/>
                  </a:cubicBezTo>
                  <a:lnTo>
                    <a:pt x="930236" y="318980"/>
                  </a:lnTo>
                  <a:lnTo>
                    <a:pt x="930236" y="1866407"/>
                  </a:lnTo>
                  <a:cubicBezTo>
                    <a:pt x="930236" y="1876298"/>
                    <a:pt x="927021" y="1885200"/>
                    <a:pt x="920592" y="1893112"/>
                  </a:cubicBezTo>
                  <a:cubicBezTo>
                    <a:pt x="914163" y="1901025"/>
                    <a:pt x="903531" y="1907454"/>
                    <a:pt x="888694" y="1912400"/>
                  </a:cubicBezTo>
                  <a:cubicBezTo>
                    <a:pt x="873858" y="1917345"/>
                    <a:pt x="853829" y="1921301"/>
                    <a:pt x="828607" y="1924269"/>
                  </a:cubicBezTo>
                  <a:cubicBezTo>
                    <a:pt x="803386" y="1927236"/>
                    <a:pt x="771982" y="1928720"/>
                    <a:pt x="734397" y="1928720"/>
                  </a:cubicBezTo>
                  <a:cubicBezTo>
                    <a:pt x="696811" y="1928720"/>
                    <a:pt x="665408" y="1927236"/>
                    <a:pt x="640186" y="1924269"/>
                  </a:cubicBezTo>
                  <a:cubicBezTo>
                    <a:pt x="614964" y="1921301"/>
                    <a:pt x="594935" y="1917345"/>
                    <a:pt x="580099" y="1912400"/>
                  </a:cubicBezTo>
                  <a:cubicBezTo>
                    <a:pt x="565263" y="1907454"/>
                    <a:pt x="554630" y="1901025"/>
                    <a:pt x="548201" y="1893112"/>
                  </a:cubicBezTo>
                  <a:cubicBezTo>
                    <a:pt x="541772" y="1885200"/>
                    <a:pt x="538558" y="1876298"/>
                    <a:pt x="538558" y="1866407"/>
                  </a:cubicBezTo>
                  <a:lnTo>
                    <a:pt x="538558" y="318980"/>
                  </a:lnTo>
                  <a:lnTo>
                    <a:pt x="57861" y="318980"/>
                  </a:lnTo>
                  <a:cubicBezTo>
                    <a:pt x="47970" y="318980"/>
                    <a:pt x="39563" y="316013"/>
                    <a:pt x="32640" y="310079"/>
                  </a:cubicBezTo>
                  <a:cubicBezTo>
                    <a:pt x="25716" y="304144"/>
                    <a:pt x="19781" y="294995"/>
                    <a:pt x="14836" y="282631"/>
                  </a:cubicBezTo>
                  <a:cubicBezTo>
                    <a:pt x="9891" y="270268"/>
                    <a:pt x="6181" y="253948"/>
                    <a:pt x="3709" y="233672"/>
                  </a:cubicBezTo>
                  <a:cubicBezTo>
                    <a:pt x="1236" y="213395"/>
                    <a:pt x="0" y="188915"/>
                    <a:pt x="0" y="160232"/>
                  </a:cubicBezTo>
                  <a:cubicBezTo>
                    <a:pt x="0" y="130559"/>
                    <a:pt x="1236" y="105338"/>
                    <a:pt x="3709" y="84567"/>
                  </a:cubicBezTo>
                  <a:cubicBezTo>
                    <a:pt x="6181" y="63796"/>
                    <a:pt x="9891" y="47229"/>
                    <a:pt x="14836" y="34865"/>
                  </a:cubicBezTo>
                  <a:cubicBezTo>
                    <a:pt x="19781" y="22501"/>
                    <a:pt x="25716" y="13600"/>
                    <a:pt x="32640" y="8160"/>
                  </a:cubicBezTo>
                  <a:cubicBezTo>
                    <a:pt x="39563" y="2720"/>
                    <a:pt x="47970" y="0"/>
                    <a:pt x="57861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98867" y="802692"/>
              <a:ext cx="2209529" cy="2397284"/>
            </a:xfrm>
            <a:custGeom>
              <a:avLst/>
              <a:gdLst>
                <a:gd name="connsiteX0" fmla="*/ 0 w 2209529"/>
                <a:gd name="connsiteY0" fmla="*/ 293050 h 2397284"/>
                <a:gd name="connsiteX1" fmla="*/ 22306 w 2209529"/>
                <a:gd name="connsiteY1" fmla="*/ 300922 h 2397284"/>
                <a:gd name="connsiteX2" fmla="*/ 503003 w 2209529"/>
                <a:gd name="connsiteY2" fmla="*/ 300922 h 2397284"/>
                <a:gd name="connsiteX3" fmla="*/ 503003 w 2209529"/>
                <a:gd name="connsiteY3" fmla="*/ 729388 h 2397284"/>
                <a:gd name="connsiteX4" fmla="*/ 1406731 w 2209529"/>
                <a:gd name="connsiteY4" fmla="*/ 0 h 2397284"/>
                <a:gd name="connsiteX5" fmla="*/ 2209529 w 2209529"/>
                <a:gd name="connsiteY5" fmla="*/ 696401 h 2397284"/>
                <a:gd name="connsiteX6" fmla="*/ 2209529 w 2209529"/>
                <a:gd name="connsiteY6" fmla="*/ 2397284 h 2397284"/>
                <a:gd name="connsiteX7" fmla="*/ 1115822 w 2209529"/>
                <a:gd name="connsiteY7" fmla="*/ 2397284 h 2397284"/>
                <a:gd name="connsiteX8" fmla="*/ 516470 w 2209529"/>
                <a:gd name="connsiteY8" fmla="*/ 1877366 h 2397284"/>
                <a:gd name="connsiteX9" fmla="*/ 544544 w 2209529"/>
                <a:gd name="connsiteY9" fmla="*/ 1894342 h 2397284"/>
                <a:gd name="connsiteX10" fmla="*/ 604631 w 2209529"/>
                <a:gd name="connsiteY10" fmla="*/ 1906211 h 2397284"/>
                <a:gd name="connsiteX11" fmla="*/ 698842 w 2209529"/>
                <a:gd name="connsiteY11" fmla="*/ 1910662 h 2397284"/>
                <a:gd name="connsiteX12" fmla="*/ 793052 w 2209529"/>
                <a:gd name="connsiteY12" fmla="*/ 1906211 h 2397284"/>
                <a:gd name="connsiteX13" fmla="*/ 853139 w 2209529"/>
                <a:gd name="connsiteY13" fmla="*/ 1894342 h 2397284"/>
                <a:gd name="connsiteX14" fmla="*/ 885037 w 2209529"/>
                <a:gd name="connsiteY14" fmla="*/ 1875054 h 2397284"/>
                <a:gd name="connsiteX15" fmla="*/ 894681 w 2209529"/>
                <a:gd name="connsiteY15" fmla="*/ 1848349 h 2397284"/>
                <a:gd name="connsiteX16" fmla="*/ 894681 w 2209529"/>
                <a:gd name="connsiteY16" fmla="*/ 300922 h 2397284"/>
                <a:gd name="connsiteX17" fmla="*/ 1375377 w 2209529"/>
                <a:gd name="connsiteY17" fmla="*/ 300922 h 2397284"/>
                <a:gd name="connsiteX18" fmla="*/ 1399857 w 2209529"/>
                <a:gd name="connsiteY18" fmla="*/ 292021 h 2397284"/>
                <a:gd name="connsiteX19" fmla="*/ 1418402 w 2209529"/>
                <a:gd name="connsiteY19" fmla="*/ 264573 h 2397284"/>
                <a:gd name="connsiteX20" fmla="*/ 1429530 w 2209529"/>
                <a:gd name="connsiteY20" fmla="*/ 215614 h 2397284"/>
                <a:gd name="connsiteX21" fmla="*/ 1433239 w 2209529"/>
                <a:gd name="connsiteY21" fmla="*/ 142174 h 2397284"/>
                <a:gd name="connsiteX22" fmla="*/ 1429530 w 2209529"/>
                <a:gd name="connsiteY22" fmla="*/ 66509 h 2397284"/>
                <a:gd name="connsiteX23" fmla="*/ 1418402 w 2209529"/>
                <a:gd name="connsiteY23" fmla="*/ 16807 h 239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09529" h="2397284">
                  <a:moveTo>
                    <a:pt x="0" y="293050"/>
                  </a:moveTo>
                  <a:lnTo>
                    <a:pt x="22306" y="300922"/>
                  </a:lnTo>
                  <a:lnTo>
                    <a:pt x="503003" y="300922"/>
                  </a:lnTo>
                  <a:lnTo>
                    <a:pt x="503003" y="729388"/>
                  </a:lnTo>
                  <a:close/>
                  <a:moveTo>
                    <a:pt x="1406731" y="0"/>
                  </a:moveTo>
                  <a:lnTo>
                    <a:pt x="2209529" y="696401"/>
                  </a:lnTo>
                  <a:lnTo>
                    <a:pt x="2209529" y="2397284"/>
                  </a:lnTo>
                  <a:lnTo>
                    <a:pt x="1115822" y="2397284"/>
                  </a:lnTo>
                  <a:lnTo>
                    <a:pt x="516470" y="1877366"/>
                  </a:lnTo>
                  <a:lnTo>
                    <a:pt x="544544" y="1894342"/>
                  </a:lnTo>
                  <a:cubicBezTo>
                    <a:pt x="559380" y="1899287"/>
                    <a:pt x="579409" y="1903243"/>
                    <a:pt x="604631" y="1906211"/>
                  </a:cubicBezTo>
                  <a:cubicBezTo>
                    <a:pt x="629853" y="1909178"/>
                    <a:pt x="661256" y="1910662"/>
                    <a:pt x="698842" y="1910662"/>
                  </a:cubicBezTo>
                  <a:cubicBezTo>
                    <a:pt x="736427" y="1910662"/>
                    <a:pt x="767831" y="1909178"/>
                    <a:pt x="793052" y="1906211"/>
                  </a:cubicBezTo>
                  <a:cubicBezTo>
                    <a:pt x="818274" y="1903243"/>
                    <a:pt x="838303" y="1899287"/>
                    <a:pt x="853139" y="1894342"/>
                  </a:cubicBezTo>
                  <a:cubicBezTo>
                    <a:pt x="867976" y="1889396"/>
                    <a:pt x="878608" y="1882967"/>
                    <a:pt x="885037" y="1875054"/>
                  </a:cubicBezTo>
                  <a:cubicBezTo>
                    <a:pt x="891466" y="1867142"/>
                    <a:pt x="894681" y="1858240"/>
                    <a:pt x="894681" y="1848349"/>
                  </a:cubicBezTo>
                  <a:lnTo>
                    <a:pt x="894681" y="300922"/>
                  </a:lnTo>
                  <a:lnTo>
                    <a:pt x="1375377" y="300922"/>
                  </a:lnTo>
                  <a:cubicBezTo>
                    <a:pt x="1384279" y="300922"/>
                    <a:pt x="1392439" y="297955"/>
                    <a:pt x="1399857" y="292021"/>
                  </a:cubicBezTo>
                  <a:cubicBezTo>
                    <a:pt x="1407275" y="286086"/>
                    <a:pt x="1413457" y="276937"/>
                    <a:pt x="1418402" y="264573"/>
                  </a:cubicBezTo>
                  <a:cubicBezTo>
                    <a:pt x="1423348" y="252210"/>
                    <a:pt x="1427057" y="235890"/>
                    <a:pt x="1429530" y="215614"/>
                  </a:cubicBezTo>
                  <a:cubicBezTo>
                    <a:pt x="1432003" y="195337"/>
                    <a:pt x="1433239" y="170857"/>
                    <a:pt x="1433239" y="142174"/>
                  </a:cubicBezTo>
                  <a:cubicBezTo>
                    <a:pt x="1433239" y="112501"/>
                    <a:pt x="1432003" y="87280"/>
                    <a:pt x="1429530" y="66509"/>
                  </a:cubicBezTo>
                  <a:cubicBezTo>
                    <a:pt x="1427057" y="45738"/>
                    <a:pt x="1423348" y="29171"/>
                    <a:pt x="1418402" y="1680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685800">
                <a:defRPr/>
              </a:pPr>
              <a:endParaRPr lang="en-US" sz="135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4517995" y="2460130"/>
            <a:ext cx="968870" cy="968870"/>
            <a:chOff x="1382807" y="174388"/>
            <a:chExt cx="3025589" cy="3025588"/>
          </a:xfrm>
        </p:grpSpPr>
        <p:sp>
          <p:nvSpPr>
            <p:cNvPr id="12" name="Rectangle 11"/>
            <p:cNvSpPr/>
            <p:nvPr/>
          </p:nvSpPr>
          <p:spPr>
            <a:xfrm>
              <a:off x="1382807" y="174388"/>
              <a:ext cx="3025588" cy="3025588"/>
            </a:xfrm>
            <a:prstGeom prst="rect">
              <a:avLst/>
            </a:prstGeom>
            <a:solidFill>
              <a:srgbClr val="C0392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40121" y="810818"/>
              <a:ext cx="1868275" cy="2389158"/>
            </a:xfrm>
            <a:custGeom>
              <a:avLst/>
              <a:gdLst>
                <a:gd name="connsiteX0" fmla="*/ 0 w 1868275"/>
                <a:gd name="connsiteY0" fmla="*/ 1718 h 2389158"/>
                <a:gd name="connsiteX1" fmla="*/ 506810 w 1868275"/>
                <a:gd name="connsiteY1" fmla="*/ 441359 h 2389158"/>
                <a:gd name="connsiteX2" fmla="*/ 476232 w 1868275"/>
                <a:gd name="connsiteY2" fmla="*/ 509406 h 2389158"/>
                <a:gd name="connsiteX3" fmla="*/ 418370 w 1868275"/>
                <a:gd name="connsiteY3" fmla="*/ 653319 h 2389158"/>
                <a:gd name="connsiteX4" fmla="*/ 360509 w 1868275"/>
                <a:gd name="connsiteY4" fmla="*/ 809100 h 2389158"/>
                <a:gd name="connsiteX5" fmla="*/ 357541 w 1868275"/>
                <a:gd name="connsiteY5" fmla="*/ 809100 h 2389158"/>
                <a:gd name="connsiteX6" fmla="*/ 295971 w 1868275"/>
                <a:gd name="connsiteY6" fmla="*/ 650351 h 2389158"/>
                <a:gd name="connsiteX7" fmla="*/ 234400 w 1868275"/>
                <a:gd name="connsiteY7" fmla="*/ 506439 h 2389158"/>
                <a:gd name="connsiteX8" fmla="*/ 20757 w 1868275"/>
                <a:gd name="connsiteY8" fmla="*/ 34645 h 2389158"/>
                <a:gd name="connsiteX9" fmla="*/ 1103694 w 1868275"/>
                <a:gd name="connsiteY9" fmla="*/ 0 h 2389158"/>
                <a:gd name="connsiteX10" fmla="*/ 1868275 w 1868275"/>
                <a:gd name="connsiteY10" fmla="*/ 663249 h 2389158"/>
                <a:gd name="connsiteX11" fmla="*/ 1868275 w 1868275"/>
                <a:gd name="connsiteY11" fmla="*/ 2389158 h 2389158"/>
                <a:gd name="connsiteX12" fmla="*/ 768108 w 1868275"/>
                <a:gd name="connsiteY12" fmla="*/ 2389158 h 2389158"/>
                <a:gd name="connsiteX13" fmla="*/ 176188 w 1868275"/>
                <a:gd name="connsiteY13" fmla="*/ 1875688 h 2389158"/>
                <a:gd name="connsiteX14" fmla="*/ 193600 w 1868275"/>
                <a:gd name="connsiteY14" fmla="*/ 1886216 h 2389158"/>
                <a:gd name="connsiteX15" fmla="*/ 253687 w 1868275"/>
                <a:gd name="connsiteY15" fmla="*/ 1898085 h 2389158"/>
                <a:gd name="connsiteX16" fmla="*/ 348639 w 1868275"/>
                <a:gd name="connsiteY16" fmla="*/ 1902536 h 2389158"/>
                <a:gd name="connsiteX17" fmla="*/ 442850 w 1868275"/>
                <a:gd name="connsiteY17" fmla="*/ 1898085 h 2389158"/>
                <a:gd name="connsiteX18" fmla="*/ 502937 w 1868275"/>
                <a:gd name="connsiteY18" fmla="*/ 1886216 h 2389158"/>
                <a:gd name="connsiteX19" fmla="*/ 534835 w 1868275"/>
                <a:gd name="connsiteY19" fmla="*/ 1866928 h 2389158"/>
                <a:gd name="connsiteX20" fmla="*/ 544479 w 1868275"/>
                <a:gd name="connsiteY20" fmla="*/ 1840223 h 2389158"/>
                <a:gd name="connsiteX21" fmla="*/ 544479 w 1868275"/>
                <a:gd name="connsiteY21" fmla="*/ 1165171 h 2389158"/>
                <a:gd name="connsiteX22" fmla="*/ 1069684 w 1868275"/>
                <a:gd name="connsiteY22" fmla="*/ 119212 h 2389158"/>
                <a:gd name="connsiteX23" fmla="*/ 1105291 w 1868275"/>
                <a:gd name="connsiteY23" fmla="*/ 34645 h 2389158"/>
                <a:gd name="connsiteX24" fmla="*/ 1107702 w 1868275"/>
                <a:gd name="connsiteY24" fmla="*/ 7383 h 238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68275" h="2389158">
                  <a:moveTo>
                    <a:pt x="0" y="1718"/>
                  </a:moveTo>
                  <a:lnTo>
                    <a:pt x="506810" y="441359"/>
                  </a:lnTo>
                  <a:lnTo>
                    <a:pt x="476232" y="509406"/>
                  </a:lnTo>
                  <a:cubicBezTo>
                    <a:pt x="457439" y="554904"/>
                    <a:pt x="438152" y="602875"/>
                    <a:pt x="418370" y="653319"/>
                  </a:cubicBezTo>
                  <a:cubicBezTo>
                    <a:pt x="398588" y="703762"/>
                    <a:pt x="379301" y="755689"/>
                    <a:pt x="360509" y="809100"/>
                  </a:cubicBezTo>
                  <a:lnTo>
                    <a:pt x="357541" y="809100"/>
                  </a:lnTo>
                  <a:cubicBezTo>
                    <a:pt x="336770" y="753711"/>
                    <a:pt x="316247" y="700795"/>
                    <a:pt x="295971" y="650351"/>
                  </a:cubicBezTo>
                  <a:cubicBezTo>
                    <a:pt x="275694" y="599908"/>
                    <a:pt x="255171" y="551937"/>
                    <a:pt x="234400" y="506439"/>
                  </a:cubicBezTo>
                  <a:lnTo>
                    <a:pt x="20757" y="34645"/>
                  </a:lnTo>
                  <a:close/>
                  <a:moveTo>
                    <a:pt x="1103694" y="0"/>
                  </a:moveTo>
                  <a:lnTo>
                    <a:pt x="1868275" y="663249"/>
                  </a:lnTo>
                  <a:lnTo>
                    <a:pt x="1868275" y="2389158"/>
                  </a:lnTo>
                  <a:lnTo>
                    <a:pt x="768108" y="2389158"/>
                  </a:lnTo>
                  <a:lnTo>
                    <a:pt x="176188" y="1875688"/>
                  </a:lnTo>
                  <a:lnTo>
                    <a:pt x="193600" y="1886216"/>
                  </a:lnTo>
                  <a:cubicBezTo>
                    <a:pt x="208931" y="1891161"/>
                    <a:pt x="228960" y="1895117"/>
                    <a:pt x="253687" y="1898085"/>
                  </a:cubicBezTo>
                  <a:cubicBezTo>
                    <a:pt x="278414" y="1901052"/>
                    <a:pt x="310065" y="1902536"/>
                    <a:pt x="348639" y="1902536"/>
                  </a:cubicBezTo>
                  <a:cubicBezTo>
                    <a:pt x="386225" y="1902536"/>
                    <a:pt x="417628" y="1901052"/>
                    <a:pt x="442850" y="1898085"/>
                  </a:cubicBezTo>
                  <a:cubicBezTo>
                    <a:pt x="468072" y="1895117"/>
                    <a:pt x="488101" y="1891161"/>
                    <a:pt x="502937" y="1886216"/>
                  </a:cubicBezTo>
                  <a:cubicBezTo>
                    <a:pt x="517773" y="1881270"/>
                    <a:pt x="528406" y="1874841"/>
                    <a:pt x="534835" y="1866928"/>
                  </a:cubicBezTo>
                  <a:cubicBezTo>
                    <a:pt x="541264" y="1859016"/>
                    <a:pt x="544479" y="1850114"/>
                    <a:pt x="544479" y="1840223"/>
                  </a:cubicBezTo>
                  <a:lnTo>
                    <a:pt x="544479" y="1165171"/>
                  </a:lnTo>
                  <a:lnTo>
                    <a:pt x="1069684" y="119212"/>
                  </a:lnTo>
                  <a:cubicBezTo>
                    <a:pt x="1087488" y="83604"/>
                    <a:pt x="1099357" y="55416"/>
                    <a:pt x="1105291" y="34645"/>
                  </a:cubicBezTo>
                  <a:cubicBezTo>
                    <a:pt x="1108259" y="24260"/>
                    <a:pt x="1109062" y="15172"/>
                    <a:pt x="1107702" y="7383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685800">
                <a:defRPr/>
              </a:pPr>
              <a:endParaRPr lang="en-US" sz="135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28726" y="775732"/>
              <a:ext cx="1519738" cy="1937622"/>
            </a:xfrm>
            <a:custGeom>
              <a:avLst/>
              <a:gdLst/>
              <a:ahLst/>
              <a:cxnLst/>
              <a:rect l="l" t="t" r="r" b="b"/>
              <a:pathLst>
                <a:path w="1519738" h="1937622">
                  <a:moveTo>
                    <a:pt x="202189" y="0"/>
                  </a:moveTo>
                  <a:cubicBezTo>
                    <a:pt x="247688" y="0"/>
                    <a:pt x="284036" y="989"/>
                    <a:pt x="311236" y="2967"/>
                  </a:cubicBezTo>
                  <a:cubicBezTo>
                    <a:pt x="338436" y="4946"/>
                    <a:pt x="359949" y="8655"/>
                    <a:pt x="375774" y="14095"/>
                  </a:cubicBezTo>
                  <a:cubicBezTo>
                    <a:pt x="391600" y="19534"/>
                    <a:pt x="403221" y="26705"/>
                    <a:pt x="410640" y="35607"/>
                  </a:cubicBezTo>
                  <a:cubicBezTo>
                    <a:pt x="418058" y="44509"/>
                    <a:pt x="425229" y="55883"/>
                    <a:pt x="432152" y="69731"/>
                  </a:cubicBezTo>
                  <a:lnTo>
                    <a:pt x="645795" y="541525"/>
                  </a:lnTo>
                  <a:cubicBezTo>
                    <a:pt x="666566" y="587023"/>
                    <a:pt x="687089" y="634994"/>
                    <a:pt x="707366" y="685437"/>
                  </a:cubicBezTo>
                  <a:cubicBezTo>
                    <a:pt x="727642" y="735881"/>
                    <a:pt x="748165" y="788797"/>
                    <a:pt x="768936" y="844186"/>
                  </a:cubicBezTo>
                  <a:lnTo>
                    <a:pt x="771904" y="844186"/>
                  </a:lnTo>
                  <a:cubicBezTo>
                    <a:pt x="790696" y="790775"/>
                    <a:pt x="809983" y="738848"/>
                    <a:pt x="829765" y="688405"/>
                  </a:cubicBezTo>
                  <a:cubicBezTo>
                    <a:pt x="849547" y="637961"/>
                    <a:pt x="868834" y="589990"/>
                    <a:pt x="887627" y="544492"/>
                  </a:cubicBezTo>
                  <a:lnTo>
                    <a:pt x="1098302" y="75665"/>
                  </a:lnTo>
                  <a:cubicBezTo>
                    <a:pt x="1103248" y="59840"/>
                    <a:pt x="1109430" y="47229"/>
                    <a:pt x="1116848" y="37833"/>
                  </a:cubicBezTo>
                  <a:cubicBezTo>
                    <a:pt x="1124266" y="28436"/>
                    <a:pt x="1135393" y="20771"/>
                    <a:pt x="1150229" y="14836"/>
                  </a:cubicBezTo>
                  <a:cubicBezTo>
                    <a:pt x="1165066" y="8902"/>
                    <a:pt x="1185342" y="4946"/>
                    <a:pt x="1211058" y="2967"/>
                  </a:cubicBezTo>
                  <a:cubicBezTo>
                    <a:pt x="1236774" y="989"/>
                    <a:pt x="1270898" y="0"/>
                    <a:pt x="1313429" y="0"/>
                  </a:cubicBezTo>
                  <a:cubicBezTo>
                    <a:pt x="1369807" y="0"/>
                    <a:pt x="1413574" y="1236"/>
                    <a:pt x="1444730" y="3709"/>
                  </a:cubicBezTo>
                  <a:cubicBezTo>
                    <a:pt x="1475886" y="6182"/>
                    <a:pt x="1497152" y="12611"/>
                    <a:pt x="1508526" y="22996"/>
                  </a:cubicBezTo>
                  <a:cubicBezTo>
                    <a:pt x="1519901" y="33382"/>
                    <a:pt x="1522621" y="48960"/>
                    <a:pt x="1516686" y="69731"/>
                  </a:cubicBezTo>
                  <a:cubicBezTo>
                    <a:pt x="1510752" y="90502"/>
                    <a:pt x="1498883" y="118690"/>
                    <a:pt x="1481079" y="154298"/>
                  </a:cubicBezTo>
                  <a:lnTo>
                    <a:pt x="955874" y="1200257"/>
                  </a:lnTo>
                  <a:lnTo>
                    <a:pt x="955874" y="1875309"/>
                  </a:lnTo>
                  <a:cubicBezTo>
                    <a:pt x="955874" y="1885200"/>
                    <a:pt x="952659" y="1894102"/>
                    <a:pt x="946230" y="1902014"/>
                  </a:cubicBezTo>
                  <a:cubicBezTo>
                    <a:pt x="939801" y="1909927"/>
                    <a:pt x="929168" y="1916356"/>
                    <a:pt x="914332" y="1921302"/>
                  </a:cubicBezTo>
                  <a:cubicBezTo>
                    <a:pt x="899496" y="1926247"/>
                    <a:pt x="879467" y="1930203"/>
                    <a:pt x="854245" y="1933171"/>
                  </a:cubicBezTo>
                  <a:cubicBezTo>
                    <a:pt x="829023" y="1936138"/>
                    <a:pt x="797620" y="1937622"/>
                    <a:pt x="760034" y="1937622"/>
                  </a:cubicBezTo>
                  <a:cubicBezTo>
                    <a:pt x="721460" y="1937622"/>
                    <a:pt x="689809" y="1936138"/>
                    <a:pt x="665082" y="1933171"/>
                  </a:cubicBezTo>
                  <a:cubicBezTo>
                    <a:pt x="640355" y="1930203"/>
                    <a:pt x="620326" y="1926247"/>
                    <a:pt x="604995" y="1921302"/>
                  </a:cubicBezTo>
                  <a:cubicBezTo>
                    <a:pt x="589664" y="1916356"/>
                    <a:pt x="579032" y="1909927"/>
                    <a:pt x="573097" y="1902014"/>
                  </a:cubicBezTo>
                  <a:cubicBezTo>
                    <a:pt x="567163" y="1894102"/>
                    <a:pt x="564195" y="1885200"/>
                    <a:pt x="564195" y="1875309"/>
                  </a:cubicBezTo>
                  <a:lnTo>
                    <a:pt x="564195" y="1200257"/>
                  </a:lnTo>
                  <a:lnTo>
                    <a:pt x="38990" y="154298"/>
                  </a:lnTo>
                  <a:cubicBezTo>
                    <a:pt x="20198" y="117701"/>
                    <a:pt x="8081" y="89265"/>
                    <a:pt x="2641" y="68989"/>
                  </a:cubicBezTo>
                  <a:cubicBezTo>
                    <a:pt x="-2799" y="48713"/>
                    <a:pt x="168" y="33382"/>
                    <a:pt x="11543" y="22996"/>
                  </a:cubicBezTo>
                  <a:cubicBezTo>
                    <a:pt x="22917" y="12611"/>
                    <a:pt x="43936" y="6182"/>
                    <a:pt x="74597" y="3709"/>
                  </a:cubicBezTo>
                  <a:cubicBezTo>
                    <a:pt x="105259" y="1236"/>
                    <a:pt x="147790" y="0"/>
                    <a:pt x="202189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7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7580" y="5656311"/>
            <a:ext cx="251229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http://feeds.feedburner.com/showeet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7580" y="5007041"/>
            <a:ext cx="229626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http://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pinterest.com/showeet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7581" y="4357772"/>
            <a:ext cx="143239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@showeet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7580" y="3623864"/>
            <a:ext cx="222426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100" dirty="0"/>
              <a:t>https://www.facebook.com/pages/Neetwork/240707325947259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512" y="692696"/>
            <a:ext cx="1774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hlinkClick r:id="rId3"/>
              </a:rPr>
              <a:t>http://www.showeet.com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72200" y="5750962"/>
            <a:ext cx="2610228" cy="1005214"/>
            <a:chOff x="8976320" y="5750962"/>
            <a:chExt cx="2610228" cy="1005214"/>
          </a:xfrm>
        </p:grpSpPr>
        <p:sp>
          <p:nvSpPr>
            <p:cNvPr id="8" name="Rectangle 7"/>
            <p:cNvSpPr/>
            <p:nvPr/>
          </p:nvSpPr>
          <p:spPr>
            <a:xfrm>
              <a:off x="9233019" y="6099937"/>
              <a:ext cx="1898277" cy="2154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  <a:hlinkClick r:id="rId4"/>
                </a:rPr>
                <a:t>http://www.showeet.com/terms-of-use/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" name="Picture 8"/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1063" y="6581407"/>
              <a:ext cx="173207" cy="13409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2316" y="6369267"/>
              <a:ext cx="170703" cy="13409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2316" y="6159316"/>
              <a:ext cx="170703" cy="131907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9233019" y="6320334"/>
              <a:ext cx="2353529" cy="2154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  <a:hlinkClick r:id="rId8"/>
                </a:rPr>
                <a:t>http://www.showeet.com/fr/conditions-utilisation/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233019" y="6540732"/>
              <a:ext cx="2308645" cy="2154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  <a:hlinkClick r:id="rId9"/>
                </a:rPr>
                <a:t>http://www.showeet.com/es/condiciones-de-uso/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976320" y="5750962"/>
              <a:ext cx="23932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2F3947"/>
                  </a:solidFill>
                </a:rPr>
                <a:t>© Copyright Showeet.com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874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Target List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26247453"/>
              </p:ext>
            </p:extLst>
          </p:nvPr>
        </p:nvGraphicFramePr>
        <p:xfrm>
          <a:off x="1234440" y="2276872"/>
          <a:ext cx="6675120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22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Alternating Flow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57783317"/>
              </p:ext>
            </p:extLst>
          </p:nvPr>
        </p:nvGraphicFramePr>
        <p:xfrm>
          <a:off x="683451" y="1988840"/>
          <a:ext cx="7777099" cy="4081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810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Increasing Arrows Process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55700103"/>
              </p:ext>
            </p:extLst>
          </p:nvPr>
        </p:nvGraphicFramePr>
        <p:xfrm>
          <a:off x="715847" y="2261507"/>
          <a:ext cx="7712306" cy="4047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997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Interconnected Block Process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23082255"/>
              </p:ext>
            </p:extLst>
          </p:nvPr>
        </p:nvGraphicFramePr>
        <p:xfrm>
          <a:off x="784445" y="2132856"/>
          <a:ext cx="7575109" cy="3975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413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Converging Text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36363750"/>
              </p:ext>
            </p:extLst>
          </p:nvPr>
        </p:nvGraphicFramePr>
        <p:xfrm>
          <a:off x="647249" y="1772816"/>
          <a:ext cx="7849503" cy="4119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689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Circle Accent Timeline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16808136"/>
              </p:ext>
            </p:extLst>
          </p:nvPr>
        </p:nvGraphicFramePr>
        <p:xfrm>
          <a:off x="1112131" y="1916832"/>
          <a:ext cx="7437912" cy="3903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374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Phased Process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59543243"/>
              </p:ext>
            </p:extLst>
          </p:nvPr>
        </p:nvGraphicFramePr>
        <p:xfrm>
          <a:off x="647249" y="2132856"/>
          <a:ext cx="7849503" cy="4119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487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 to Result Process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09545363"/>
              </p:ext>
            </p:extLst>
          </p:nvPr>
        </p:nvGraphicFramePr>
        <p:xfrm>
          <a:off x="853044" y="2261507"/>
          <a:ext cx="7437912" cy="3903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756447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ADB9CA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55678</TotalTime>
  <Words>598</Words>
  <PresentationFormat>On-screen Show (4:3)</PresentationFormat>
  <Paragraphs>229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1_Blank</vt:lpstr>
      <vt:lpstr>Custom Design</vt:lpstr>
      <vt:lpstr>Selected PowerPoint SmartArt Graphics</vt:lpstr>
      <vt:lpstr>Target List</vt:lpstr>
      <vt:lpstr>Alternating Flow</vt:lpstr>
      <vt:lpstr>Increasing Arrows Process</vt:lpstr>
      <vt:lpstr>Interconnected Block Process</vt:lpstr>
      <vt:lpstr>Converging Text</vt:lpstr>
      <vt:lpstr>Circle Accent Timeline</vt:lpstr>
      <vt:lpstr>Phased Process</vt:lpstr>
      <vt:lpstr>Random to Result Process</vt:lpstr>
      <vt:lpstr>Ascending Picture Accent Process</vt:lpstr>
      <vt:lpstr>Balance</vt:lpstr>
      <vt:lpstr>Circle Relationship</vt:lpstr>
      <vt:lpstr>Basic Target</vt:lpstr>
      <vt:lpstr>Stacked Venn</vt:lpstr>
      <vt:lpstr>Tabbed Arc</vt:lpstr>
      <vt:lpstr>Thank        You!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SmartArt Graphics - Selected collection</dc:title>
  <dc:description>© Copyright Showeet.com</dc:description>
  <dcterms:created xsi:type="dcterms:W3CDTF">2011-05-09T14:18:21Z</dcterms:created>
  <dcterms:modified xsi:type="dcterms:W3CDTF">2016-03-08T04:55:46Z</dcterms:modified>
  <cp:category>Charts &amp; Diagrams</cp:category>
</cp:coreProperties>
</file>