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Lst>
  <p:notesMasterIdLst>
    <p:notesMasterId r:id="rId11"/>
  </p:notesMasterIdLst>
  <p:handoutMasterIdLst>
    <p:handoutMasterId r:id="rId12"/>
  </p:handoutMasterIdLst>
  <p:sldIdLst>
    <p:sldId id="478" r:id="rId8"/>
    <p:sldId id="479" r:id="rId9"/>
    <p:sldId id="327"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4D00"/>
    <a:srgbClr val="005C85"/>
    <a:srgbClr val="577C13"/>
    <a:srgbClr val="A69000"/>
    <a:srgbClr val="7A3D00"/>
    <a:srgbClr val="44610F"/>
    <a:srgbClr val="004260"/>
    <a:srgbClr val="5F0D3A"/>
    <a:srgbClr val="474747"/>
    <a:srgbClr val="1D1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00" autoAdjust="0"/>
    <p:restoredTop sz="94707" autoAdjust="0"/>
  </p:normalViewPr>
  <p:slideViewPr>
    <p:cSldViewPr>
      <p:cViewPr varScale="1">
        <p:scale>
          <a:sx n="106" d="100"/>
          <a:sy n="106" d="100"/>
        </p:scale>
        <p:origin x="1368" y="11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9/22/2014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9/22/2014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3</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9/22/2014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9/22/2014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9/22/2014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creativecommons.org/licenses/by-nc-sa/3.0/"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7.png"/><Relationship Id="rId4" Type="http://schemas.openxmlformats.org/officeDocument/2006/relationships/hyperlink" Target="http://www.showeet.com/"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4-sided </a:t>
            </a:r>
            <a:r>
              <a:rPr lang="en-US" dirty="0"/>
              <a:t>flat shutter diagram</a:t>
            </a:r>
          </a:p>
        </p:txBody>
      </p:sp>
      <p:grpSp>
        <p:nvGrpSpPr>
          <p:cNvPr id="21" name="Group 20"/>
          <p:cNvGrpSpPr/>
          <p:nvPr/>
        </p:nvGrpSpPr>
        <p:grpSpPr>
          <a:xfrm>
            <a:off x="2473576" y="1485231"/>
            <a:ext cx="4196848" cy="4176464"/>
            <a:chOff x="2627784" y="1988840"/>
            <a:chExt cx="4196848" cy="4176464"/>
          </a:xfrm>
        </p:grpSpPr>
        <p:sp>
          <p:nvSpPr>
            <p:cNvPr id="7" name="Freeform 6"/>
            <p:cNvSpPr/>
            <p:nvPr/>
          </p:nvSpPr>
          <p:spPr>
            <a:xfrm>
              <a:off x="3880779" y="1988840"/>
              <a:ext cx="2742048" cy="2073970"/>
            </a:xfrm>
            <a:custGeom>
              <a:avLst/>
              <a:gdLst>
                <a:gd name="connsiteX0" fmla="*/ 672724 w 2176259"/>
                <a:gd name="connsiteY0" fmla="*/ 0 h 1646031"/>
                <a:gd name="connsiteX1" fmla="*/ 2124457 w 2176259"/>
                <a:gd name="connsiteY1" fmla="*/ 864036 h 1646031"/>
                <a:gd name="connsiteX2" fmla="*/ 2176259 w 2176259"/>
                <a:gd name="connsiteY2" fmla="*/ 971569 h 1646031"/>
                <a:gd name="connsiteX3" fmla="*/ 1501797 w 2176259"/>
                <a:gd name="connsiteY3" fmla="*/ 1646031 h 1646031"/>
                <a:gd name="connsiteX4" fmla="*/ 0 w 2176259"/>
                <a:gd name="connsiteY4" fmla="*/ 144234 h 1646031"/>
                <a:gd name="connsiteX5" fmla="*/ 30081 w 2176259"/>
                <a:gd name="connsiteY5" fmla="*/ 129744 h 1646031"/>
                <a:gd name="connsiteX6" fmla="*/ 672724 w 2176259"/>
                <a:gd name="connsiteY6" fmla="*/ 0 h 164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6259" h="1646031">
                  <a:moveTo>
                    <a:pt x="672724" y="0"/>
                  </a:moveTo>
                  <a:cubicBezTo>
                    <a:pt x="1299602" y="0"/>
                    <a:pt x="1844878" y="349377"/>
                    <a:pt x="2124457" y="864036"/>
                  </a:cubicBezTo>
                  <a:lnTo>
                    <a:pt x="2176259" y="971569"/>
                  </a:lnTo>
                  <a:lnTo>
                    <a:pt x="1501797" y="1646031"/>
                  </a:lnTo>
                  <a:lnTo>
                    <a:pt x="0" y="144234"/>
                  </a:lnTo>
                  <a:lnTo>
                    <a:pt x="30081" y="129744"/>
                  </a:lnTo>
                  <a:cubicBezTo>
                    <a:pt x="227604" y="46199"/>
                    <a:pt x="444769" y="0"/>
                    <a:pt x="672724" y="0"/>
                  </a:cubicBezTo>
                  <a:close/>
                </a:path>
              </a:pathLst>
            </a:custGeom>
            <a:solidFill>
              <a:srgbClr val="009AD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8" name="Freeform 7"/>
            <p:cNvSpPr/>
            <p:nvPr/>
          </p:nvSpPr>
          <p:spPr>
            <a:xfrm>
              <a:off x="4744402" y="3221449"/>
              <a:ext cx="2080230" cy="2746119"/>
            </a:xfrm>
            <a:custGeom>
              <a:avLst/>
              <a:gdLst>
                <a:gd name="connsiteX0" fmla="*/ 1506765 w 1650999"/>
                <a:gd name="connsiteY0" fmla="*/ 0 h 2179490"/>
                <a:gd name="connsiteX1" fmla="*/ 1521255 w 1650999"/>
                <a:gd name="connsiteY1" fmla="*/ 30081 h 2179490"/>
                <a:gd name="connsiteX2" fmla="*/ 1650999 w 1650999"/>
                <a:gd name="connsiteY2" fmla="*/ 672724 h 2179490"/>
                <a:gd name="connsiteX3" fmla="*/ 786964 w 1650999"/>
                <a:gd name="connsiteY3" fmla="*/ 2124457 h 2179490"/>
                <a:gd name="connsiteX4" fmla="*/ 672724 w 1650999"/>
                <a:gd name="connsiteY4" fmla="*/ 2179490 h 2179490"/>
                <a:gd name="connsiteX5" fmla="*/ 0 w 1650999"/>
                <a:gd name="connsiteY5" fmla="*/ 1506766 h 21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99" h="2179490">
                  <a:moveTo>
                    <a:pt x="1506765" y="0"/>
                  </a:moveTo>
                  <a:lnTo>
                    <a:pt x="1521255" y="30081"/>
                  </a:lnTo>
                  <a:cubicBezTo>
                    <a:pt x="1604801" y="227603"/>
                    <a:pt x="1650999" y="444769"/>
                    <a:pt x="1650999" y="672724"/>
                  </a:cubicBezTo>
                  <a:cubicBezTo>
                    <a:pt x="1650999" y="1299602"/>
                    <a:pt x="1301622" y="1844878"/>
                    <a:pt x="786964" y="2124457"/>
                  </a:cubicBezTo>
                  <a:lnTo>
                    <a:pt x="672724" y="2179490"/>
                  </a:lnTo>
                  <a:lnTo>
                    <a:pt x="0" y="1506766"/>
                  </a:lnTo>
                  <a:close/>
                </a:path>
              </a:pathLst>
            </a:custGeom>
            <a:solidFill>
              <a:srgbClr val="90CC26"/>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9" name="Freeform 8"/>
            <p:cNvSpPr/>
            <p:nvPr/>
          </p:nvSpPr>
          <p:spPr>
            <a:xfrm>
              <a:off x="2834049" y="4091457"/>
              <a:ext cx="2741966" cy="2073847"/>
            </a:xfrm>
            <a:custGeom>
              <a:avLst/>
              <a:gdLst>
                <a:gd name="connsiteX0" fmla="*/ 674494 w 2176194"/>
                <a:gd name="connsiteY0" fmla="*/ 0 h 1645933"/>
                <a:gd name="connsiteX1" fmla="*/ 2176194 w 2176194"/>
                <a:gd name="connsiteY1" fmla="*/ 1501700 h 1645933"/>
                <a:gd name="connsiteX2" fmla="*/ 2146116 w 2176194"/>
                <a:gd name="connsiteY2" fmla="*/ 1516189 h 1645933"/>
                <a:gd name="connsiteX3" fmla="*/ 1503472 w 2176194"/>
                <a:gd name="connsiteY3" fmla="*/ 1645933 h 1645933"/>
                <a:gd name="connsiteX4" fmla="*/ 51739 w 2176194"/>
                <a:gd name="connsiteY4" fmla="*/ 781898 h 1645933"/>
                <a:gd name="connsiteX5" fmla="*/ 0 w 2176194"/>
                <a:gd name="connsiteY5" fmla="*/ 674494 h 164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194" h="1645933">
                  <a:moveTo>
                    <a:pt x="674494" y="0"/>
                  </a:moveTo>
                  <a:lnTo>
                    <a:pt x="2176194" y="1501700"/>
                  </a:lnTo>
                  <a:lnTo>
                    <a:pt x="2146116" y="1516189"/>
                  </a:lnTo>
                  <a:cubicBezTo>
                    <a:pt x="1948593" y="1599735"/>
                    <a:pt x="1731428" y="1645933"/>
                    <a:pt x="1503472" y="1645933"/>
                  </a:cubicBezTo>
                  <a:cubicBezTo>
                    <a:pt x="876595" y="1645933"/>
                    <a:pt x="331318" y="1296556"/>
                    <a:pt x="51739" y="781898"/>
                  </a:cubicBezTo>
                  <a:lnTo>
                    <a:pt x="0" y="674494"/>
                  </a:lnTo>
                  <a:close/>
                </a:path>
              </a:pathLst>
            </a:custGeom>
            <a:solidFill>
              <a:srgbClr val="FCE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10" name="Freeform 9"/>
            <p:cNvSpPr/>
            <p:nvPr/>
          </p:nvSpPr>
          <p:spPr>
            <a:xfrm>
              <a:off x="2627784" y="2179271"/>
              <a:ext cx="2076677" cy="2743807"/>
            </a:xfrm>
            <a:custGeom>
              <a:avLst/>
              <a:gdLst>
                <a:gd name="connsiteX0" fmla="*/ 974468 w 1648179"/>
                <a:gd name="connsiteY0" fmla="*/ 0 h 2177655"/>
                <a:gd name="connsiteX1" fmla="*/ 1648179 w 1648179"/>
                <a:gd name="connsiteY1" fmla="*/ 673711 h 2177655"/>
                <a:gd name="connsiteX2" fmla="*/ 144234 w 1648179"/>
                <a:gd name="connsiteY2" fmla="*/ 2177655 h 2177655"/>
                <a:gd name="connsiteX3" fmla="*/ 129744 w 1648179"/>
                <a:gd name="connsiteY3" fmla="*/ 2147575 h 2177655"/>
                <a:gd name="connsiteX4" fmla="*/ 0 w 1648179"/>
                <a:gd name="connsiteY4" fmla="*/ 1504931 h 2177655"/>
                <a:gd name="connsiteX5" fmla="*/ 864036 w 1648179"/>
                <a:gd name="connsiteY5" fmla="*/ 53198 h 21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179" h="2177655">
                  <a:moveTo>
                    <a:pt x="974468" y="0"/>
                  </a:moveTo>
                  <a:lnTo>
                    <a:pt x="1648179" y="673711"/>
                  </a:lnTo>
                  <a:lnTo>
                    <a:pt x="144234" y="2177655"/>
                  </a:lnTo>
                  <a:lnTo>
                    <a:pt x="129744" y="2147575"/>
                  </a:lnTo>
                  <a:cubicBezTo>
                    <a:pt x="46199" y="1950052"/>
                    <a:pt x="0" y="1732887"/>
                    <a:pt x="0" y="1504931"/>
                  </a:cubicBezTo>
                  <a:cubicBezTo>
                    <a:pt x="0" y="878053"/>
                    <a:pt x="349377" y="332777"/>
                    <a:pt x="864036" y="53198"/>
                  </a:cubicBezTo>
                  <a:close/>
                </a:path>
              </a:pathLst>
            </a:custGeom>
            <a:solidFill>
              <a:srgbClr val="FD8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grpSp>
      <p:sp>
        <p:nvSpPr>
          <p:cNvPr id="20" name="Oval 19"/>
          <p:cNvSpPr/>
          <p:nvPr/>
        </p:nvSpPr>
        <p:spPr>
          <a:xfrm>
            <a:off x="5483244" y="3047565"/>
            <a:ext cx="341752" cy="341752"/>
          </a:xfrm>
          <a:prstGeom prst="ellipse">
            <a:avLst/>
          </a:prstGeom>
          <a:solidFill>
            <a:srgbClr val="005C8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2" name="Oval 21"/>
          <p:cNvSpPr/>
          <p:nvPr/>
        </p:nvSpPr>
        <p:spPr>
          <a:xfrm>
            <a:off x="3363325" y="3749147"/>
            <a:ext cx="341752" cy="341752"/>
          </a:xfrm>
          <a:prstGeom prst="ellipse">
            <a:avLst/>
          </a:prstGeom>
          <a:solidFill>
            <a:srgbClr val="A690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3" name="Oval 22"/>
          <p:cNvSpPr/>
          <p:nvPr/>
        </p:nvSpPr>
        <p:spPr>
          <a:xfrm>
            <a:off x="4068385" y="2376088"/>
            <a:ext cx="341752" cy="341752"/>
          </a:xfrm>
          <a:prstGeom prst="ellipse">
            <a:avLst/>
          </a:prstGeom>
          <a:solidFill>
            <a:srgbClr val="984D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4" name="Oval 23"/>
          <p:cNvSpPr/>
          <p:nvPr/>
        </p:nvSpPr>
        <p:spPr>
          <a:xfrm>
            <a:off x="4820670" y="4450058"/>
            <a:ext cx="341752" cy="341752"/>
          </a:xfrm>
          <a:prstGeom prst="ellipse">
            <a:avLst/>
          </a:prstGeom>
          <a:solidFill>
            <a:srgbClr val="577C1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 name="Rectangle 3"/>
          <p:cNvSpPr/>
          <p:nvPr/>
        </p:nvSpPr>
        <p:spPr>
          <a:xfrm>
            <a:off x="4710151" y="1959917"/>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15" name="Rectangle 14"/>
          <p:cNvSpPr/>
          <p:nvPr/>
        </p:nvSpPr>
        <p:spPr>
          <a:xfrm>
            <a:off x="5176802" y="3972833"/>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16" name="Rectangle 15"/>
          <p:cNvSpPr/>
          <p:nvPr/>
        </p:nvSpPr>
        <p:spPr>
          <a:xfrm>
            <a:off x="3298377" y="4581575"/>
            <a:ext cx="1313565" cy="707886"/>
          </a:xfrm>
          <a:prstGeom prst="rect">
            <a:avLst/>
          </a:prstGeom>
        </p:spPr>
        <p:txBody>
          <a:bodyPr wrap="square">
            <a:spAutoFit/>
          </a:bodyPr>
          <a:lstStyle/>
          <a:p>
            <a:r>
              <a:rPr lang="en-US" sz="1000" dirty="0">
                <a:solidFill>
                  <a:schemeClr val="accent2">
                    <a:lumMod val="75000"/>
                  </a:schemeClr>
                </a:solidFill>
                <a:latin typeface="+mj-lt"/>
              </a:rPr>
              <a:t>Lorem ipsum dolor sit </a:t>
            </a:r>
            <a:r>
              <a:rPr lang="en-US" sz="1000" dirty="0" err="1">
                <a:solidFill>
                  <a:schemeClr val="accent2">
                    <a:lumMod val="75000"/>
                  </a:schemeClr>
                </a:solidFill>
                <a:latin typeface="+mj-lt"/>
              </a:rPr>
              <a:t>amet</a:t>
            </a:r>
            <a:r>
              <a:rPr lang="en-US" sz="1000" dirty="0">
                <a:solidFill>
                  <a:schemeClr val="accent2">
                    <a:lumMod val="75000"/>
                  </a:schemeClr>
                </a:solidFill>
                <a:latin typeface="+mj-lt"/>
              </a:rPr>
              <a:t>, </a:t>
            </a:r>
            <a:r>
              <a:rPr lang="en-US" sz="1000" dirty="0" err="1">
                <a:solidFill>
                  <a:schemeClr val="accent2">
                    <a:lumMod val="75000"/>
                  </a:schemeClr>
                </a:solidFill>
                <a:latin typeface="+mj-lt"/>
              </a:rPr>
              <a:t>consectetur</a:t>
            </a:r>
            <a:r>
              <a:rPr lang="en-US" sz="1000" dirty="0">
                <a:solidFill>
                  <a:schemeClr val="accent2">
                    <a:lumMod val="75000"/>
                  </a:schemeClr>
                </a:solidFill>
                <a:latin typeface="+mj-lt"/>
              </a:rPr>
              <a:t> </a:t>
            </a:r>
            <a:r>
              <a:rPr lang="en-US" sz="1000" dirty="0" err="1">
                <a:solidFill>
                  <a:schemeClr val="accent2">
                    <a:lumMod val="75000"/>
                  </a:schemeClr>
                </a:solidFill>
                <a:latin typeface="+mj-lt"/>
              </a:rPr>
              <a:t>adipiscing</a:t>
            </a:r>
            <a:r>
              <a:rPr lang="en-US" sz="1000" dirty="0">
                <a:solidFill>
                  <a:schemeClr val="accent2">
                    <a:lumMod val="75000"/>
                  </a:schemeClr>
                </a:solidFill>
                <a:latin typeface="+mj-lt"/>
              </a:rPr>
              <a:t> </a:t>
            </a:r>
            <a:r>
              <a:rPr lang="en-US" sz="1000" dirty="0" err="1">
                <a:solidFill>
                  <a:schemeClr val="accent2">
                    <a:lumMod val="75000"/>
                  </a:schemeClr>
                </a:solidFill>
                <a:latin typeface="+mj-lt"/>
              </a:rPr>
              <a:t>elit</a:t>
            </a:r>
            <a:r>
              <a:rPr lang="en-US" sz="1000" dirty="0">
                <a:solidFill>
                  <a:schemeClr val="accent2">
                    <a:lumMod val="75000"/>
                  </a:schemeClr>
                </a:solidFill>
                <a:latin typeface="+mj-lt"/>
              </a:rPr>
              <a:t>. </a:t>
            </a:r>
            <a:r>
              <a:rPr lang="en-US" sz="1000" dirty="0" err="1">
                <a:solidFill>
                  <a:schemeClr val="accent2">
                    <a:lumMod val="75000"/>
                  </a:schemeClr>
                </a:solidFill>
                <a:latin typeface="+mj-lt"/>
              </a:rPr>
              <a:t>Proin</a:t>
            </a:r>
            <a:r>
              <a:rPr lang="en-US" sz="1000" dirty="0">
                <a:solidFill>
                  <a:schemeClr val="accent2">
                    <a:lumMod val="75000"/>
                  </a:schemeClr>
                </a:solidFill>
                <a:latin typeface="+mj-lt"/>
              </a:rPr>
              <a:t> at </a:t>
            </a:r>
            <a:r>
              <a:rPr lang="en-US" sz="1000" dirty="0" err="1">
                <a:solidFill>
                  <a:schemeClr val="accent2">
                    <a:lumMod val="75000"/>
                  </a:schemeClr>
                </a:solidFill>
                <a:latin typeface="+mj-lt"/>
              </a:rPr>
              <a:t>aliquet</a:t>
            </a:r>
            <a:r>
              <a:rPr lang="en-US" sz="1000" dirty="0">
                <a:solidFill>
                  <a:schemeClr val="accent2">
                    <a:lumMod val="75000"/>
                  </a:schemeClr>
                </a:solidFill>
                <a:latin typeface="+mj-lt"/>
              </a:rPr>
              <a:t> </a:t>
            </a:r>
            <a:r>
              <a:rPr lang="en-US" sz="1000" dirty="0" err="1">
                <a:solidFill>
                  <a:schemeClr val="accent2">
                    <a:lumMod val="75000"/>
                  </a:schemeClr>
                </a:solidFill>
                <a:latin typeface="+mj-lt"/>
              </a:rPr>
              <a:t>sapien</a:t>
            </a:r>
            <a:r>
              <a:rPr lang="en-US" sz="1000" dirty="0">
                <a:solidFill>
                  <a:schemeClr val="accent2">
                    <a:lumMod val="75000"/>
                  </a:schemeClr>
                </a:solidFill>
                <a:latin typeface="+mj-lt"/>
              </a:rPr>
              <a:t>. </a:t>
            </a:r>
          </a:p>
        </p:txBody>
      </p:sp>
      <p:sp>
        <p:nvSpPr>
          <p:cNvPr id="17" name="Rectangle 16"/>
          <p:cNvSpPr/>
          <p:nvPr/>
        </p:nvSpPr>
        <p:spPr>
          <a:xfrm>
            <a:off x="2538355" y="2882540"/>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6" name="TextBox 5"/>
          <p:cNvSpPr txBox="1"/>
          <p:nvPr/>
        </p:nvSpPr>
        <p:spPr>
          <a:xfrm>
            <a:off x="4258137" y="1645622"/>
            <a:ext cx="1117935" cy="369332"/>
          </a:xfrm>
          <a:prstGeom prst="rect">
            <a:avLst/>
          </a:prstGeom>
          <a:noFill/>
        </p:spPr>
        <p:txBody>
          <a:bodyPr wrap="none" rtlCol="0">
            <a:spAutoFit/>
          </a:bodyPr>
          <a:lstStyle/>
          <a:p>
            <a:r>
              <a:rPr lang="en-US" b="1" dirty="0" smtClean="0">
                <a:solidFill>
                  <a:srgbClr val="005C85"/>
                </a:solidFill>
                <a:latin typeface="Calibri Light" panose="020F0302020204030204" pitchFamily="34" charset="0"/>
              </a:rPr>
              <a:t>Example 1</a:t>
            </a:r>
            <a:endParaRPr lang="en-US" b="1" dirty="0">
              <a:solidFill>
                <a:srgbClr val="005C85"/>
              </a:solidFill>
              <a:latin typeface="Calibri Light" panose="020F0302020204030204" pitchFamily="34" charset="0"/>
            </a:endParaRPr>
          </a:p>
        </p:txBody>
      </p:sp>
      <p:sp>
        <p:nvSpPr>
          <p:cNvPr id="19" name="TextBox 18"/>
          <p:cNvSpPr txBox="1"/>
          <p:nvPr/>
        </p:nvSpPr>
        <p:spPr>
          <a:xfrm>
            <a:off x="5443555" y="3627048"/>
            <a:ext cx="1117935" cy="369332"/>
          </a:xfrm>
          <a:prstGeom prst="rect">
            <a:avLst/>
          </a:prstGeom>
          <a:noFill/>
        </p:spPr>
        <p:txBody>
          <a:bodyPr wrap="none" rtlCol="0">
            <a:spAutoFit/>
          </a:bodyPr>
          <a:lstStyle/>
          <a:p>
            <a:r>
              <a:rPr lang="en-US" b="1" dirty="0" smtClean="0">
                <a:solidFill>
                  <a:srgbClr val="577C13"/>
                </a:solidFill>
                <a:latin typeface="Calibri Light" panose="020F0302020204030204" pitchFamily="34" charset="0"/>
              </a:rPr>
              <a:t>Example 2</a:t>
            </a:r>
            <a:endParaRPr lang="en-US" b="1" dirty="0">
              <a:solidFill>
                <a:srgbClr val="577C13"/>
              </a:solidFill>
              <a:latin typeface="Calibri Light" panose="020F0302020204030204" pitchFamily="34" charset="0"/>
            </a:endParaRPr>
          </a:p>
        </p:txBody>
      </p:sp>
      <p:sp>
        <p:nvSpPr>
          <p:cNvPr id="25" name="TextBox 24"/>
          <p:cNvSpPr txBox="1"/>
          <p:nvPr/>
        </p:nvSpPr>
        <p:spPr>
          <a:xfrm>
            <a:off x="3111028" y="4310770"/>
            <a:ext cx="1117935" cy="369332"/>
          </a:xfrm>
          <a:prstGeom prst="rect">
            <a:avLst/>
          </a:prstGeom>
          <a:noFill/>
        </p:spPr>
        <p:txBody>
          <a:bodyPr wrap="none" rtlCol="0">
            <a:spAutoFit/>
          </a:bodyPr>
          <a:lstStyle/>
          <a:p>
            <a:r>
              <a:rPr lang="en-US" b="1" dirty="0" smtClean="0">
                <a:solidFill>
                  <a:srgbClr val="A69000"/>
                </a:solidFill>
                <a:latin typeface="Calibri Light" panose="020F0302020204030204" pitchFamily="34" charset="0"/>
              </a:rPr>
              <a:t>Example 3</a:t>
            </a:r>
            <a:endParaRPr lang="en-US" b="1" dirty="0">
              <a:solidFill>
                <a:srgbClr val="A69000"/>
              </a:solidFill>
              <a:latin typeface="Calibri Light" panose="020F0302020204030204" pitchFamily="34" charset="0"/>
            </a:endParaRPr>
          </a:p>
        </p:txBody>
      </p:sp>
      <p:sp>
        <p:nvSpPr>
          <p:cNvPr id="26" name="TextBox 25"/>
          <p:cNvSpPr txBox="1"/>
          <p:nvPr/>
        </p:nvSpPr>
        <p:spPr>
          <a:xfrm>
            <a:off x="2756208" y="2522824"/>
            <a:ext cx="1117935" cy="369332"/>
          </a:xfrm>
          <a:prstGeom prst="rect">
            <a:avLst/>
          </a:prstGeom>
          <a:noFill/>
        </p:spPr>
        <p:txBody>
          <a:bodyPr wrap="none" rtlCol="0">
            <a:spAutoFit/>
          </a:bodyPr>
          <a:lstStyle/>
          <a:p>
            <a:r>
              <a:rPr lang="en-US" b="1" dirty="0" smtClean="0">
                <a:solidFill>
                  <a:srgbClr val="984D00"/>
                </a:solidFill>
                <a:latin typeface="Calibri Light" panose="020F0302020204030204" pitchFamily="34" charset="0"/>
              </a:rPr>
              <a:t>Example 4</a:t>
            </a:r>
            <a:endParaRPr lang="en-US" b="1" dirty="0">
              <a:solidFill>
                <a:srgbClr val="984D00"/>
              </a:solidFill>
              <a:latin typeface="Calibri Light" panose="020F0302020204030204" pitchFamily="34" charset="0"/>
            </a:endParaRPr>
          </a:p>
        </p:txBody>
      </p:sp>
      <p:grpSp>
        <p:nvGrpSpPr>
          <p:cNvPr id="27" name="Ellipse 256"/>
          <p:cNvGrpSpPr>
            <a:grpSpLocks/>
          </p:cNvGrpSpPr>
          <p:nvPr/>
        </p:nvGrpSpPr>
        <p:grpSpPr bwMode="auto">
          <a:xfrm>
            <a:off x="2358232" y="5725922"/>
            <a:ext cx="4427537" cy="647824"/>
            <a:chOff x="4712208" y="4803648"/>
            <a:chExt cx="2822448" cy="621792"/>
          </a:xfrm>
        </p:grpSpPr>
        <p:pic>
          <p:nvPicPr>
            <p:cNvPr id="28" name="Ellipse 256"/>
            <p:cNvPicPr>
              <a:picLocks noChangeArrowheads="1"/>
            </p:cNvPicPr>
            <p:nvPr/>
          </p:nvPicPr>
          <p:blipFill>
            <a:blip r:embed="rId2">
              <a:lum bright="60000"/>
              <a:extLst>
                <a:ext uri="{28A0092B-C50C-407E-A947-70E740481C1C}">
                  <a14:useLocalDpi xmlns:a14="http://schemas.microsoft.com/office/drawing/2010/main" val="0"/>
                </a:ext>
              </a:extLst>
            </a:blip>
            <a:srcRect/>
            <a:stretch>
              <a:fillRect/>
            </a:stretch>
          </p:blipFill>
          <p:spPr bwMode="auto">
            <a:xfrm>
              <a:off x="4712208" y="4803648"/>
              <a:ext cx="2822448" cy="6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369"/>
            <p:cNvSpPr txBox="1">
              <a:spLocks noChangeArrowheads="1"/>
            </p:cNvSpPr>
            <p:nvPr/>
          </p:nvSpPr>
          <p:spPr bwMode="auto">
            <a:xfrm>
              <a:off x="5129610" y="4897422"/>
              <a:ext cx="1985245" cy="43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noProof="1">
                <a:solidFill>
                  <a:srgbClr val="FFFFFF"/>
                </a:solidFill>
                <a:latin typeface="Calibri" pitchFamily="34" charset="0"/>
                <a:ea typeface="MS PGothic" pitchFamily="34" charset="-128"/>
              </a:endParaRPr>
            </a:p>
          </p:txBody>
        </p:sp>
      </p:grpSp>
    </p:spTree>
    <p:extLst>
      <p:ext uri="{BB962C8B-B14F-4D97-AF65-F5344CB8AC3E}">
        <p14:creationId xmlns:p14="http://schemas.microsoft.com/office/powerpoint/2010/main" val="632974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4-sided </a:t>
            </a:r>
            <a:r>
              <a:rPr lang="en-US" dirty="0"/>
              <a:t>flat shutter diagram</a:t>
            </a:r>
          </a:p>
        </p:txBody>
      </p:sp>
      <p:grpSp>
        <p:nvGrpSpPr>
          <p:cNvPr id="21" name="Group 20"/>
          <p:cNvGrpSpPr/>
          <p:nvPr/>
        </p:nvGrpSpPr>
        <p:grpSpPr>
          <a:xfrm>
            <a:off x="684213" y="1485231"/>
            <a:ext cx="4196848" cy="4176464"/>
            <a:chOff x="2627784" y="1988840"/>
            <a:chExt cx="4196848" cy="4176464"/>
          </a:xfrm>
        </p:grpSpPr>
        <p:sp>
          <p:nvSpPr>
            <p:cNvPr id="7" name="Freeform 6"/>
            <p:cNvSpPr/>
            <p:nvPr/>
          </p:nvSpPr>
          <p:spPr>
            <a:xfrm>
              <a:off x="3880779" y="1988840"/>
              <a:ext cx="2742048" cy="2073970"/>
            </a:xfrm>
            <a:custGeom>
              <a:avLst/>
              <a:gdLst>
                <a:gd name="connsiteX0" fmla="*/ 672724 w 2176259"/>
                <a:gd name="connsiteY0" fmla="*/ 0 h 1646031"/>
                <a:gd name="connsiteX1" fmla="*/ 2124457 w 2176259"/>
                <a:gd name="connsiteY1" fmla="*/ 864036 h 1646031"/>
                <a:gd name="connsiteX2" fmla="*/ 2176259 w 2176259"/>
                <a:gd name="connsiteY2" fmla="*/ 971569 h 1646031"/>
                <a:gd name="connsiteX3" fmla="*/ 1501797 w 2176259"/>
                <a:gd name="connsiteY3" fmla="*/ 1646031 h 1646031"/>
                <a:gd name="connsiteX4" fmla="*/ 0 w 2176259"/>
                <a:gd name="connsiteY4" fmla="*/ 144234 h 1646031"/>
                <a:gd name="connsiteX5" fmla="*/ 30081 w 2176259"/>
                <a:gd name="connsiteY5" fmla="*/ 129744 h 1646031"/>
                <a:gd name="connsiteX6" fmla="*/ 672724 w 2176259"/>
                <a:gd name="connsiteY6" fmla="*/ 0 h 1646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6259" h="1646031">
                  <a:moveTo>
                    <a:pt x="672724" y="0"/>
                  </a:moveTo>
                  <a:cubicBezTo>
                    <a:pt x="1299602" y="0"/>
                    <a:pt x="1844878" y="349377"/>
                    <a:pt x="2124457" y="864036"/>
                  </a:cubicBezTo>
                  <a:lnTo>
                    <a:pt x="2176259" y="971569"/>
                  </a:lnTo>
                  <a:lnTo>
                    <a:pt x="1501797" y="1646031"/>
                  </a:lnTo>
                  <a:lnTo>
                    <a:pt x="0" y="144234"/>
                  </a:lnTo>
                  <a:lnTo>
                    <a:pt x="30081" y="129744"/>
                  </a:lnTo>
                  <a:cubicBezTo>
                    <a:pt x="227604" y="46199"/>
                    <a:pt x="444769" y="0"/>
                    <a:pt x="672724" y="0"/>
                  </a:cubicBezTo>
                  <a:close/>
                </a:path>
              </a:pathLst>
            </a:custGeom>
            <a:solidFill>
              <a:srgbClr val="009AD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8" name="Freeform 7"/>
            <p:cNvSpPr/>
            <p:nvPr/>
          </p:nvSpPr>
          <p:spPr>
            <a:xfrm>
              <a:off x="4744402" y="3221449"/>
              <a:ext cx="2080230" cy="2746119"/>
            </a:xfrm>
            <a:custGeom>
              <a:avLst/>
              <a:gdLst>
                <a:gd name="connsiteX0" fmla="*/ 1506765 w 1650999"/>
                <a:gd name="connsiteY0" fmla="*/ 0 h 2179490"/>
                <a:gd name="connsiteX1" fmla="*/ 1521255 w 1650999"/>
                <a:gd name="connsiteY1" fmla="*/ 30081 h 2179490"/>
                <a:gd name="connsiteX2" fmla="*/ 1650999 w 1650999"/>
                <a:gd name="connsiteY2" fmla="*/ 672724 h 2179490"/>
                <a:gd name="connsiteX3" fmla="*/ 786964 w 1650999"/>
                <a:gd name="connsiteY3" fmla="*/ 2124457 h 2179490"/>
                <a:gd name="connsiteX4" fmla="*/ 672724 w 1650999"/>
                <a:gd name="connsiteY4" fmla="*/ 2179490 h 2179490"/>
                <a:gd name="connsiteX5" fmla="*/ 0 w 1650999"/>
                <a:gd name="connsiteY5" fmla="*/ 1506766 h 2179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99" h="2179490">
                  <a:moveTo>
                    <a:pt x="1506765" y="0"/>
                  </a:moveTo>
                  <a:lnTo>
                    <a:pt x="1521255" y="30081"/>
                  </a:lnTo>
                  <a:cubicBezTo>
                    <a:pt x="1604801" y="227603"/>
                    <a:pt x="1650999" y="444769"/>
                    <a:pt x="1650999" y="672724"/>
                  </a:cubicBezTo>
                  <a:cubicBezTo>
                    <a:pt x="1650999" y="1299602"/>
                    <a:pt x="1301622" y="1844878"/>
                    <a:pt x="786964" y="2124457"/>
                  </a:cubicBezTo>
                  <a:lnTo>
                    <a:pt x="672724" y="2179490"/>
                  </a:lnTo>
                  <a:lnTo>
                    <a:pt x="0" y="1506766"/>
                  </a:lnTo>
                  <a:close/>
                </a:path>
              </a:pathLst>
            </a:custGeom>
            <a:solidFill>
              <a:srgbClr val="90CC26"/>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9" name="Freeform 8"/>
            <p:cNvSpPr/>
            <p:nvPr/>
          </p:nvSpPr>
          <p:spPr>
            <a:xfrm>
              <a:off x="2834049" y="4091457"/>
              <a:ext cx="2741966" cy="2073847"/>
            </a:xfrm>
            <a:custGeom>
              <a:avLst/>
              <a:gdLst>
                <a:gd name="connsiteX0" fmla="*/ 674494 w 2176194"/>
                <a:gd name="connsiteY0" fmla="*/ 0 h 1645933"/>
                <a:gd name="connsiteX1" fmla="*/ 2176194 w 2176194"/>
                <a:gd name="connsiteY1" fmla="*/ 1501700 h 1645933"/>
                <a:gd name="connsiteX2" fmla="*/ 2146116 w 2176194"/>
                <a:gd name="connsiteY2" fmla="*/ 1516189 h 1645933"/>
                <a:gd name="connsiteX3" fmla="*/ 1503472 w 2176194"/>
                <a:gd name="connsiteY3" fmla="*/ 1645933 h 1645933"/>
                <a:gd name="connsiteX4" fmla="*/ 51739 w 2176194"/>
                <a:gd name="connsiteY4" fmla="*/ 781898 h 1645933"/>
                <a:gd name="connsiteX5" fmla="*/ 0 w 2176194"/>
                <a:gd name="connsiteY5" fmla="*/ 674494 h 164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6194" h="1645933">
                  <a:moveTo>
                    <a:pt x="674494" y="0"/>
                  </a:moveTo>
                  <a:lnTo>
                    <a:pt x="2176194" y="1501700"/>
                  </a:lnTo>
                  <a:lnTo>
                    <a:pt x="2146116" y="1516189"/>
                  </a:lnTo>
                  <a:cubicBezTo>
                    <a:pt x="1948593" y="1599735"/>
                    <a:pt x="1731428" y="1645933"/>
                    <a:pt x="1503472" y="1645933"/>
                  </a:cubicBezTo>
                  <a:cubicBezTo>
                    <a:pt x="876595" y="1645933"/>
                    <a:pt x="331318" y="1296556"/>
                    <a:pt x="51739" y="781898"/>
                  </a:cubicBezTo>
                  <a:lnTo>
                    <a:pt x="0" y="674494"/>
                  </a:lnTo>
                  <a:close/>
                </a:path>
              </a:pathLst>
            </a:custGeom>
            <a:solidFill>
              <a:srgbClr val="FCE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10" name="Freeform 9"/>
            <p:cNvSpPr/>
            <p:nvPr/>
          </p:nvSpPr>
          <p:spPr>
            <a:xfrm>
              <a:off x="2627784" y="2179271"/>
              <a:ext cx="2076677" cy="2743807"/>
            </a:xfrm>
            <a:custGeom>
              <a:avLst/>
              <a:gdLst>
                <a:gd name="connsiteX0" fmla="*/ 974468 w 1648179"/>
                <a:gd name="connsiteY0" fmla="*/ 0 h 2177655"/>
                <a:gd name="connsiteX1" fmla="*/ 1648179 w 1648179"/>
                <a:gd name="connsiteY1" fmla="*/ 673711 h 2177655"/>
                <a:gd name="connsiteX2" fmla="*/ 144234 w 1648179"/>
                <a:gd name="connsiteY2" fmla="*/ 2177655 h 2177655"/>
                <a:gd name="connsiteX3" fmla="*/ 129744 w 1648179"/>
                <a:gd name="connsiteY3" fmla="*/ 2147575 h 2177655"/>
                <a:gd name="connsiteX4" fmla="*/ 0 w 1648179"/>
                <a:gd name="connsiteY4" fmla="*/ 1504931 h 2177655"/>
                <a:gd name="connsiteX5" fmla="*/ 864036 w 1648179"/>
                <a:gd name="connsiteY5" fmla="*/ 53198 h 21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8179" h="2177655">
                  <a:moveTo>
                    <a:pt x="974468" y="0"/>
                  </a:moveTo>
                  <a:lnTo>
                    <a:pt x="1648179" y="673711"/>
                  </a:lnTo>
                  <a:lnTo>
                    <a:pt x="144234" y="2177655"/>
                  </a:lnTo>
                  <a:lnTo>
                    <a:pt x="129744" y="2147575"/>
                  </a:lnTo>
                  <a:cubicBezTo>
                    <a:pt x="46199" y="1950052"/>
                    <a:pt x="0" y="1732887"/>
                    <a:pt x="0" y="1504931"/>
                  </a:cubicBezTo>
                  <a:cubicBezTo>
                    <a:pt x="0" y="878053"/>
                    <a:pt x="349377" y="332777"/>
                    <a:pt x="864036" y="53198"/>
                  </a:cubicBezTo>
                  <a:close/>
                </a:path>
              </a:pathLst>
            </a:custGeom>
            <a:solidFill>
              <a:srgbClr val="FD8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grpSp>
      <p:sp>
        <p:nvSpPr>
          <p:cNvPr id="20" name="Oval 19"/>
          <p:cNvSpPr/>
          <p:nvPr/>
        </p:nvSpPr>
        <p:spPr>
          <a:xfrm>
            <a:off x="3693881" y="3047565"/>
            <a:ext cx="341752" cy="341752"/>
          </a:xfrm>
          <a:prstGeom prst="ellipse">
            <a:avLst/>
          </a:prstGeom>
          <a:solidFill>
            <a:srgbClr val="005C8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2" name="Oval 21"/>
          <p:cNvSpPr/>
          <p:nvPr/>
        </p:nvSpPr>
        <p:spPr>
          <a:xfrm>
            <a:off x="1573962" y="3749147"/>
            <a:ext cx="341752" cy="341752"/>
          </a:xfrm>
          <a:prstGeom prst="ellipse">
            <a:avLst/>
          </a:prstGeom>
          <a:solidFill>
            <a:srgbClr val="A690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3" name="Oval 22"/>
          <p:cNvSpPr/>
          <p:nvPr/>
        </p:nvSpPr>
        <p:spPr>
          <a:xfrm>
            <a:off x="2279022" y="2376088"/>
            <a:ext cx="341752" cy="341752"/>
          </a:xfrm>
          <a:prstGeom prst="ellipse">
            <a:avLst/>
          </a:prstGeom>
          <a:solidFill>
            <a:srgbClr val="984D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24" name="Oval 23"/>
          <p:cNvSpPr/>
          <p:nvPr/>
        </p:nvSpPr>
        <p:spPr>
          <a:xfrm>
            <a:off x="3031307" y="4450058"/>
            <a:ext cx="341752" cy="341752"/>
          </a:xfrm>
          <a:prstGeom prst="ellipse">
            <a:avLst/>
          </a:prstGeom>
          <a:solidFill>
            <a:srgbClr val="577C1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 name="Rectangle 3"/>
          <p:cNvSpPr/>
          <p:nvPr/>
        </p:nvSpPr>
        <p:spPr>
          <a:xfrm>
            <a:off x="2920788" y="1959917"/>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15" name="Rectangle 14"/>
          <p:cNvSpPr/>
          <p:nvPr/>
        </p:nvSpPr>
        <p:spPr>
          <a:xfrm>
            <a:off x="3387439" y="3972833"/>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16" name="Rectangle 15"/>
          <p:cNvSpPr/>
          <p:nvPr/>
        </p:nvSpPr>
        <p:spPr>
          <a:xfrm>
            <a:off x="1509014" y="4581575"/>
            <a:ext cx="1313565" cy="707886"/>
          </a:xfrm>
          <a:prstGeom prst="rect">
            <a:avLst/>
          </a:prstGeom>
        </p:spPr>
        <p:txBody>
          <a:bodyPr wrap="square">
            <a:spAutoFit/>
          </a:bodyPr>
          <a:lstStyle/>
          <a:p>
            <a:r>
              <a:rPr lang="en-US" sz="1000" dirty="0">
                <a:solidFill>
                  <a:schemeClr val="accent2">
                    <a:lumMod val="75000"/>
                  </a:schemeClr>
                </a:solidFill>
                <a:latin typeface="+mj-lt"/>
              </a:rPr>
              <a:t>Lorem ipsum dolor sit </a:t>
            </a:r>
            <a:r>
              <a:rPr lang="en-US" sz="1000" dirty="0" err="1">
                <a:solidFill>
                  <a:schemeClr val="accent2">
                    <a:lumMod val="75000"/>
                  </a:schemeClr>
                </a:solidFill>
                <a:latin typeface="+mj-lt"/>
              </a:rPr>
              <a:t>amet</a:t>
            </a:r>
            <a:r>
              <a:rPr lang="en-US" sz="1000" dirty="0">
                <a:solidFill>
                  <a:schemeClr val="accent2">
                    <a:lumMod val="75000"/>
                  </a:schemeClr>
                </a:solidFill>
                <a:latin typeface="+mj-lt"/>
              </a:rPr>
              <a:t>, </a:t>
            </a:r>
            <a:r>
              <a:rPr lang="en-US" sz="1000" dirty="0" err="1">
                <a:solidFill>
                  <a:schemeClr val="accent2">
                    <a:lumMod val="75000"/>
                  </a:schemeClr>
                </a:solidFill>
                <a:latin typeface="+mj-lt"/>
              </a:rPr>
              <a:t>consectetur</a:t>
            </a:r>
            <a:r>
              <a:rPr lang="en-US" sz="1000" dirty="0">
                <a:solidFill>
                  <a:schemeClr val="accent2">
                    <a:lumMod val="75000"/>
                  </a:schemeClr>
                </a:solidFill>
                <a:latin typeface="+mj-lt"/>
              </a:rPr>
              <a:t> </a:t>
            </a:r>
            <a:r>
              <a:rPr lang="en-US" sz="1000" dirty="0" err="1">
                <a:solidFill>
                  <a:schemeClr val="accent2">
                    <a:lumMod val="75000"/>
                  </a:schemeClr>
                </a:solidFill>
                <a:latin typeface="+mj-lt"/>
              </a:rPr>
              <a:t>adipiscing</a:t>
            </a:r>
            <a:r>
              <a:rPr lang="en-US" sz="1000" dirty="0">
                <a:solidFill>
                  <a:schemeClr val="accent2">
                    <a:lumMod val="75000"/>
                  </a:schemeClr>
                </a:solidFill>
                <a:latin typeface="+mj-lt"/>
              </a:rPr>
              <a:t> </a:t>
            </a:r>
            <a:r>
              <a:rPr lang="en-US" sz="1000" dirty="0" err="1">
                <a:solidFill>
                  <a:schemeClr val="accent2">
                    <a:lumMod val="75000"/>
                  </a:schemeClr>
                </a:solidFill>
                <a:latin typeface="+mj-lt"/>
              </a:rPr>
              <a:t>elit</a:t>
            </a:r>
            <a:r>
              <a:rPr lang="en-US" sz="1000" dirty="0">
                <a:solidFill>
                  <a:schemeClr val="accent2">
                    <a:lumMod val="75000"/>
                  </a:schemeClr>
                </a:solidFill>
                <a:latin typeface="+mj-lt"/>
              </a:rPr>
              <a:t>. </a:t>
            </a:r>
            <a:r>
              <a:rPr lang="en-US" sz="1000" dirty="0" err="1">
                <a:solidFill>
                  <a:schemeClr val="accent2">
                    <a:lumMod val="75000"/>
                  </a:schemeClr>
                </a:solidFill>
                <a:latin typeface="+mj-lt"/>
              </a:rPr>
              <a:t>Proin</a:t>
            </a:r>
            <a:r>
              <a:rPr lang="en-US" sz="1000" dirty="0">
                <a:solidFill>
                  <a:schemeClr val="accent2">
                    <a:lumMod val="75000"/>
                  </a:schemeClr>
                </a:solidFill>
                <a:latin typeface="+mj-lt"/>
              </a:rPr>
              <a:t> at </a:t>
            </a:r>
            <a:r>
              <a:rPr lang="en-US" sz="1000" dirty="0" err="1">
                <a:solidFill>
                  <a:schemeClr val="accent2">
                    <a:lumMod val="75000"/>
                  </a:schemeClr>
                </a:solidFill>
                <a:latin typeface="+mj-lt"/>
              </a:rPr>
              <a:t>aliquet</a:t>
            </a:r>
            <a:r>
              <a:rPr lang="en-US" sz="1000" dirty="0">
                <a:solidFill>
                  <a:schemeClr val="accent2">
                    <a:lumMod val="75000"/>
                  </a:schemeClr>
                </a:solidFill>
                <a:latin typeface="+mj-lt"/>
              </a:rPr>
              <a:t> </a:t>
            </a:r>
            <a:r>
              <a:rPr lang="en-US" sz="1000" dirty="0" err="1">
                <a:solidFill>
                  <a:schemeClr val="accent2">
                    <a:lumMod val="75000"/>
                  </a:schemeClr>
                </a:solidFill>
                <a:latin typeface="+mj-lt"/>
              </a:rPr>
              <a:t>sapien</a:t>
            </a:r>
            <a:r>
              <a:rPr lang="en-US" sz="1000" dirty="0">
                <a:solidFill>
                  <a:schemeClr val="accent2">
                    <a:lumMod val="75000"/>
                  </a:schemeClr>
                </a:solidFill>
                <a:latin typeface="+mj-lt"/>
              </a:rPr>
              <a:t>. </a:t>
            </a:r>
          </a:p>
        </p:txBody>
      </p:sp>
      <p:sp>
        <p:nvSpPr>
          <p:cNvPr id="17" name="Rectangle 16"/>
          <p:cNvSpPr/>
          <p:nvPr/>
        </p:nvSpPr>
        <p:spPr>
          <a:xfrm>
            <a:off x="748992" y="2882540"/>
            <a:ext cx="1313565" cy="707886"/>
          </a:xfrm>
          <a:prstGeom prst="rect">
            <a:avLst/>
          </a:prstGeom>
        </p:spPr>
        <p:txBody>
          <a:bodyPr wrap="square">
            <a:spAutoFit/>
          </a:bodyPr>
          <a:lstStyle/>
          <a:p>
            <a:r>
              <a:rPr lang="en-US" sz="1000" dirty="0">
                <a:solidFill>
                  <a:schemeClr val="bg1"/>
                </a:solidFill>
                <a:latin typeface="+mj-lt"/>
              </a:rPr>
              <a:t>Lorem ipsum dolor sit </a:t>
            </a:r>
            <a:r>
              <a:rPr lang="en-US" sz="1000" dirty="0" err="1">
                <a:solidFill>
                  <a:schemeClr val="bg1"/>
                </a:solidFill>
                <a:latin typeface="+mj-lt"/>
              </a:rPr>
              <a:t>amet</a:t>
            </a:r>
            <a:r>
              <a:rPr lang="en-US" sz="1000" dirty="0">
                <a:solidFill>
                  <a:schemeClr val="bg1"/>
                </a:solidFill>
                <a:latin typeface="+mj-lt"/>
              </a:rPr>
              <a:t>, </a:t>
            </a:r>
            <a:r>
              <a:rPr lang="en-US" sz="1000" dirty="0" err="1">
                <a:solidFill>
                  <a:schemeClr val="bg1"/>
                </a:solidFill>
                <a:latin typeface="+mj-lt"/>
              </a:rPr>
              <a:t>consectetur</a:t>
            </a:r>
            <a:r>
              <a:rPr lang="en-US" sz="1000" dirty="0">
                <a:solidFill>
                  <a:schemeClr val="bg1"/>
                </a:solidFill>
                <a:latin typeface="+mj-lt"/>
              </a:rPr>
              <a:t> </a:t>
            </a:r>
            <a:r>
              <a:rPr lang="en-US" sz="1000" dirty="0" err="1">
                <a:solidFill>
                  <a:schemeClr val="bg1"/>
                </a:solidFill>
                <a:latin typeface="+mj-lt"/>
              </a:rPr>
              <a:t>adipiscing</a:t>
            </a:r>
            <a:r>
              <a:rPr lang="en-US" sz="1000" dirty="0">
                <a:solidFill>
                  <a:schemeClr val="bg1"/>
                </a:solidFill>
                <a:latin typeface="+mj-lt"/>
              </a:rPr>
              <a:t> </a:t>
            </a:r>
            <a:r>
              <a:rPr lang="en-US" sz="1000" dirty="0" err="1">
                <a:solidFill>
                  <a:schemeClr val="bg1"/>
                </a:solidFill>
                <a:latin typeface="+mj-lt"/>
              </a:rPr>
              <a:t>elit</a:t>
            </a:r>
            <a:r>
              <a:rPr lang="en-US" sz="1000" dirty="0">
                <a:solidFill>
                  <a:schemeClr val="bg1"/>
                </a:solidFill>
                <a:latin typeface="+mj-lt"/>
              </a:rPr>
              <a:t>. </a:t>
            </a:r>
            <a:r>
              <a:rPr lang="en-US" sz="1000" dirty="0" err="1">
                <a:solidFill>
                  <a:schemeClr val="bg1"/>
                </a:solidFill>
                <a:latin typeface="+mj-lt"/>
              </a:rPr>
              <a:t>Proin</a:t>
            </a:r>
            <a:r>
              <a:rPr lang="en-US" sz="1000" dirty="0">
                <a:solidFill>
                  <a:schemeClr val="bg1"/>
                </a:solidFill>
                <a:latin typeface="+mj-lt"/>
              </a:rPr>
              <a:t> at </a:t>
            </a:r>
            <a:r>
              <a:rPr lang="en-US" sz="1000" dirty="0" err="1">
                <a:solidFill>
                  <a:schemeClr val="bg1"/>
                </a:solidFill>
                <a:latin typeface="+mj-lt"/>
              </a:rPr>
              <a:t>aliquet</a:t>
            </a:r>
            <a:r>
              <a:rPr lang="en-US" sz="1000" dirty="0">
                <a:solidFill>
                  <a:schemeClr val="bg1"/>
                </a:solidFill>
                <a:latin typeface="+mj-lt"/>
              </a:rPr>
              <a:t> </a:t>
            </a:r>
            <a:r>
              <a:rPr lang="en-US" sz="1000" dirty="0" err="1">
                <a:solidFill>
                  <a:schemeClr val="bg1"/>
                </a:solidFill>
                <a:latin typeface="+mj-lt"/>
              </a:rPr>
              <a:t>sapien</a:t>
            </a:r>
            <a:r>
              <a:rPr lang="en-US" sz="1000" dirty="0">
                <a:solidFill>
                  <a:schemeClr val="bg1"/>
                </a:solidFill>
                <a:latin typeface="+mj-lt"/>
              </a:rPr>
              <a:t>. </a:t>
            </a:r>
          </a:p>
        </p:txBody>
      </p:sp>
      <p:sp>
        <p:nvSpPr>
          <p:cNvPr id="6" name="TextBox 5"/>
          <p:cNvSpPr txBox="1"/>
          <p:nvPr/>
        </p:nvSpPr>
        <p:spPr>
          <a:xfrm>
            <a:off x="2468774" y="1645622"/>
            <a:ext cx="1117935" cy="369332"/>
          </a:xfrm>
          <a:prstGeom prst="rect">
            <a:avLst/>
          </a:prstGeom>
          <a:noFill/>
        </p:spPr>
        <p:txBody>
          <a:bodyPr wrap="none" rtlCol="0">
            <a:spAutoFit/>
          </a:bodyPr>
          <a:lstStyle/>
          <a:p>
            <a:r>
              <a:rPr lang="en-US" b="1" dirty="0" smtClean="0">
                <a:solidFill>
                  <a:srgbClr val="005C85"/>
                </a:solidFill>
                <a:latin typeface="Calibri Light" panose="020F0302020204030204" pitchFamily="34" charset="0"/>
              </a:rPr>
              <a:t>Example 1</a:t>
            </a:r>
            <a:endParaRPr lang="en-US" b="1" dirty="0">
              <a:solidFill>
                <a:srgbClr val="005C85"/>
              </a:solidFill>
              <a:latin typeface="Calibri Light" panose="020F0302020204030204" pitchFamily="34" charset="0"/>
            </a:endParaRPr>
          </a:p>
        </p:txBody>
      </p:sp>
      <p:sp>
        <p:nvSpPr>
          <p:cNvPr id="19" name="TextBox 18"/>
          <p:cNvSpPr txBox="1"/>
          <p:nvPr/>
        </p:nvSpPr>
        <p:spPr>
          <a:xfrm>
            <a:off x="3654192" y="3627048"/>
            <a:ext cx="1117935" cy="369332"/>
          </a:xfrm>
          <a:prstGeom prst="rect">
            <a:avLst/>
          </a:prstGeom>
          <a:noFill/>
        </p:spPr>
        <p:txBody>
          <a:bodyPr wrap="none" rtlCol="0">
            <a:spAutoFit/>
          </a:bodyPr>
          <a:lstStyle/>
          <a:p>
            <a:r>
              <a:rPr lang="en-US" b="1" dirty="0" smtClean="0">
                <a:solidFill>
                  <a:srgbClr val="577C13"/>
                </a:solidFill>
                <a:latin typeface="Calibri Light" panose="020F0302020204030204" pitchFamily="34" charset="0"/>
              </a:rPr>
              <a:t>Example 2</a:t>
            </a:r>
            <a:endParaRPr lang="en-US" b="1" dirty="0">
              <a:solidFill>
                <a:srgbClr val="577C13"/>
              </a:solidFill>
              <a:latin typeface="Calibri Light" panose="020F0302020204030204" pitchFamily="34" charset="0"/>
            </a:endParaRPr>
          </a:p>
        </p:txBody>
      </p:sp>
      <p:sp>
        <p:nvSpPr>
          <p:cNvPr id="25" name="TextBox 24"/>
          <p:cNvSpPr txBox="1"/>
          <p:nvPr/>
        </p:nvSpPr>
        <p:spPr>
          <a:xfrm>
            <a:off x="1321665" y="4310770"/>
            <a:ext cx="1117935" cy="369332"/>
          </a:xfrm>
          <a:prstGeom prst="rect">
            <a:avLst/>
          </a:prstGeom>
          <a:noFill/>
        </p:spPr>
        <p:txBody>
          <a:bodyPr wrap="none" rtlCol="0">
            <a:spAutoFit/>
          </a:bodyPr>
          <a:lstStyle/>
          <a:p>
            <a:r>
              <a:rPr lang="en-US" b="1" dirty="0" smtClean="0">
                <a:solidFill>
                  <a:srgbClr val="A69000"/>
                </a:solidFill>
                <a:latin typeface="Calibri Light" panose="020F0302020204030204" pitchFamily="34" charset="0"/>
              </a:rPr>
              <a:t>Example 3</a:t>
            </a:r>
            <a:endParaRPr lang="en-US" b="1" dirty="0">
              <a:solidFill>
                <a:srgbClr val="A69000"/>
              </a:solidFill>
              <a:latin typeface="Calibri Light" panose="020F0302020204030204" pitchFamily="34" charset="0"/>
            </a:endParaRPr>
          </a:p>
        </p:txBody>
      </p:sp>
      <p:sp>
        <p:nvSpPr>
          <p:cNvPr id="26" name="TextBox 25"/>
          <p:cNvSpPr txBox="1"/>
          <p:nvPr/>
        </p:nvSpPr>
        <p:spPr>
          <a:xfrm>
            <a:off x="966845" y="2522824"/>
            <a:ext cx="1117935" cy="369332"/>
          </a:xfrm>
          <a:prstGeom prst="rect">
            <a:avLst/>
          </a:prstGeom>
          <a:noFill/>
        </p:spPr>
        <p:txBody>
          <a:bodyPr wrap="none" rtlCol="0">
            <a:spAutoFit/>
          </a:bodyPr>
          <a:lstStyle/>
          <a:p>
            <a:r>
              <a:rPr lang="en-US" b="1" dirty="0" smtClean="0">
                <a:solidFill>
                  <a:srgbClr val="984D00"/>
                </a:solidFill>
                <a:latin typeface="Calibri Light" panose="020F0302020204030204" pitchFamily="34" charset="0"/>
              </a:rPr>
              <a:t>Example 4</a:t>
            </a:r>
            <a:endParaRPr lang="en-US" b="1" dirty="0">
              <a:solidFill>
                <a:srgbClr val="984D00"/>
              </a:solidFill>
              <a:latin typeface="Calibri Light" panose="020F0302020204030204" pitchFamily="34" charset="0"/>
            </a:endParaRPr>
          </a:p>
        </p:txBody>
      </p:sp>
      <p:grpSp>
        <p:nvGrpSpPr>
          <p:cNvPr id="27" name="Ellipse 256"/>
          <p:cNvGrpSpPr>
            <a:grpSpLocks/>
          </p:cNvGrpSpPr>
          <p:nvPr/>
        </p:nvGrpSpPr>
        <p:grpSpPr bwMode="auto">
          <a:xfrm>
            <a:off x="568869" y="5725922"/>
            <a:ext cx="4427537" cy="647824"/>
            <a:chOff x="4712208" y="4803648"/>
            <a:chExt cx="2822448" cy="621792"/>
          </a:xfrm>
        </p:grpSpPr>
        <p:pic>
          <p:nvPicPr>
            <p:cNvPr id="28" name="Ellipse 256"/>
            <p:cNvPicPr>
              <a:picLocks noChangeArrowheads="1"/>
            </p:cNvPicPr>
            <p:nvPr/>
          </p:nvPicPr>
          <p:blipFill>
            <a:blip r:embed="rId2">
              <a:lum bright="60000"/>
              <a:extLst>
                <a:ext uri="{28A0092B-C50C-407E-A947-70E740481C1C}">
                  <a14:useLocalDpi xmlns:a14="http://schemas.microsoft.com/office/drawing/2010/main" val="0"/>
                </a:ext>
              </a:extLst>
            </a:blip>
            <a:srcRect/>
            <a:stretch>
              <a:fillRect/>
            </a:stretch>
          </p:blipFill>
          <p:spPr bwMode="auto">
            <a:xfrm>
              <a:off x="4712208" y="4803648"/>
              <a:ext cx="2822448" cy="621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369"/>
            <p:cNvSpPr txBox="1">
              <a:spLocks noChangeArrowheads="1"/>
            </p:cNvSpPr>
            <p:nvPr/>
          </p:nvSpPr>
          <p:spPr bwMode="auto">
            <a:xfrm>
              <a:off x="5129610" y="4897422"/>
              <a:ext cx="1985245" cy="43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fr-FR" noProof="1">
                <a:solidFill>
                  <a:srgbClr val="FFFFFF"/>
                </a:solidFill>
                <a:latin typeface="Calibri" pitchFamily="34" charset="0"/>
                <a:ea typeface="MS PGothic" pitchFamily="34" charset="-128"/>
              </a:endParaRPr>
            </a:p>
          </p:txBody>
        </p:sp>
      </p:grpSp>
      <p:sp>
        <p:nvSpPr>
          <p:cNvPr id="2" name="Rectangle 1"/>
          <p:cNvSpPr/>
          <p:nvPr/>
        </p:nvSpPr>
        <p:spPr>
          <a:xfrm>
            <a:off x="5354944" y="1557338"/>
            <a:ext cx="216024" cy="1110465"/>
          </a:xfrm>
          <a:prstGeom prst="rect">
            <a:avLst/>
          </a:prstGeom>
          <a:solidFill>
            <a:srgbClr val="009ADA"/>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30" name="Rectangle 29"/>
          <p:cNvSpPr/>
          <p:nvPr/>
        </p:nvSpPr>
        <p:spPr>
          <a:xfrm>
            <a:off x="5354944" y="2837181"/>
            <a:ext cx="216024" cy="1110465"/>
          </a:xfrm>
          <a:prstGeom prst="rect">
            <a:avLst/>
          </a:prstGeom>
          <a:solidFill>
            <a:srgbClr val="90CC26"/>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31" name="Rectangle 30"/>
          <p:cNvSpPr/>
          <p:nvPr/>
        </p:nvSpPr>
        <p:spPr>
          <a:xfrm>
            <a:off x="5354944" y="4117024"/>
            <a:ext cx="216024" cy="1110465"/>
          </a:xfrm>
          <a:prstGeom prst="rect">
            <a:avLst/>
          </a:prstGeom>
          <a:solidFill>
            <a:srgbClr val="FCE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32" name="Rectangle 31"/>
          <p:cNvSpPr/>
          <p:nvPr/>
        </p:nvSpPr>
        <p:spPr>
          <a:xfrm>
            <a:off x="5354944" y="5396868"/>
            <a:ext cx="216024" cy="1110465"/>
          </a:xfrm>
          <a:prstGeom prst="rect">
            <a:avLst/>
          </a:prstGeom>
          <a:solidFill>
            <a:srgbClr val="FD85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US" sz="2400" b="1" cap="small">
              <a:solidFill>
                <a:prstClr val="white"/>
              </a:solidFill>
              <a:effectLst>
                <a:outerShdw blurRad="25400" dist="38100" dir="2700000" algn="tl">
                  <a:srgbClr val="000000">
                    <a:alpha val="70000"/>
                  </a:srgbClr>
                </a:outerShdw>
              </a:effectLst>
              <a:cs typeface="Arial" pitchFamily="34" charset="0"/>
            </a:endParaRPr>
          </a:p>
        </p:txBody>
      </p:sp>
      <p:sp>
        <p:nvSpPr>
          <p:cNvPr id="34" name="Rectangle 33"/>
          <p:cNvSpPr/>
          <p:nvPr/>
        </p:nvSpPr>
        <p:spPr>
          <a:xfrm>
            <a:off x="5733647" y="1561418"/>
            <a:ext cx="3086503" cy="1110465"/>
          </a:xfrm>
          <a:prstGeom prst="rect">
            <a:avLst/>
          </a:prstGeom>
          <a:solidFill>
            <a:srgbClr val="009ADA">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900" dirty="0">
                <a:solidFill>
                  <a:srgbClr val="005C85"/>
                </a:solidFill>
                <a:latin typeface="Calibri Light" panose="020F0302020204030204" pitchFamily="34" charset="0"/>
              </a:rPr>
              <a:t>Lorem ipsum dolor sit </a:t>
            </a:r>
            <a:r>
              <a:rPr lang="en-US" sz="900" dirty="0" err="1">
                <a:solidFill>
                  <a:srgbClr val="005C85"/>
                </a:solidFill>
                <a:latin typeface="Calibri Light" panose="020F0302020204030204" pitchFamily="34" charset="0"/>
              </a:rPr>
              <a:t>amet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sed</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te</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porro</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putant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dolorem</a:t>
            </a:r>
            <a:r>
              <a:rPr lang="en-US" sz="900" dirty="0">
                <a:solidFill>
                  <a:srgbClr val="005C85"/>
                </a:solidFill>
                <a:latin typeface="Calibri Light" panose="020F0302020204030204" pitchFamily="34" charset="0"/>
              </a:rPr>
              <a:t>, vis </a:t>
            </a:r>
            <a:r>
              <a:rPr lang="en-US" sz="900" dirty="0" err="1">
                <a:solidFill>
                  <a:srgbClr val="005C85"/>
                </a:solidFill>
                <a:latin typeface="Calibri Light" panose="020F0302020204030204" pitchFamily="34" charset="0"/>
              </a:rPr>
              <a:t>novum</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nostro</a:t>
            </a:r>
            <a:r>
              <a:rPr lang="en-US" sz="900" dirty="0">
                <a:solidFill>
                  <a:srgbClr val="005C85"/>
                </a:solidFill>
                <a:latin typeface="Calibri Light" panose="020F0302020204030204" pitchFamily="34" charset="0"/>
              </a:rPr>
              <a:t> et. </a:t>
            </a:r>
            <a:r>
              <a:rPr lang="en-US" sz="900" dirty="0" err="1">
                <a:solidFill>
                  <a:srgbClr val="005C85"/>
                </a:solidFill>
                <a:latin typeface="Calibri Light" panose="020F0302020204030204" pitchFamily="34" charset="0"/>
              </a:rPr>
              <a:t>Detracto</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senserit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assueverit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eam</a:t>
            </a:r>
            <a:r>
              <a:rPr lang="en-US" sz="900" dirty="0">
                <a:solidFill>
                  <a:srgbClr val="005C85"/>
                </a:solidFill>
                <a:latin typeface="Calibri Light" panose="020F0302020204030204" pitchFamily="34" charset="0"/>
              </a:rPr>
              <a:t> ad, </a:t>
            </a:r>
            <a:r>
              <a:rPr lang="en-US" sz="900" dirty="0" err="1">
                <a:solidFill>
                  <a:srgbClr val="005C85"/>
                </a:solidFill>
                <a:latin typeface="Calibri Light" panose="020F0302020204030204" pitchFamily="34" charset="0"/>
              </a:rPr>
              <a:t>primis</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comprehensam</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sed</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te</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eu</a:t>
            </a:r>
            <a:r>
              <a:rPr lang="en-US" sz="900" dirty="0">
                <a:solidFill>
                  <a:srgbClr val="005C85"/>
                </a:solidFill>
                <a:latin typeface="Calibri Light" panose="020F0302020204030204" pitchFamily="34" charset="0"/>
              </a:rPr>
              <a:t> per </a:t>
            </a:r>
            <a:r>
              <a:rPr lang="en-US" sz="900" dirty="0" err="1">
                <a:solidFill>
                  <a:srgbClr val="005C85"/>
                </a:solidFill>
                <a:latin typeface="Calibri Light" panose="020F0302020204030204" pitchFamily="34" charset="0"/>
              </a:rPr>
              <a:t>nemore</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democritum</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assueverit</a:t>
            </a:r>
            <a:r>
              <a:rPr lang="en-US" sz="900" dirty="0">
                <a:solidFill>
                  <a:srgbClr val="005C85"/>
                </a:solidFill>
                <a:latin typeface="Calibri Light" panose="020F0302020204030204" pitchFamily="34" charset="0"/>
              </a:rPr>
              <a:t>. Cu </a:t>
            </a:r>
            <a:r>
              <a:rPr lang="en-US" sz="900" dirty="0" err="1">
                <a:solidFill>
                  <a:srgbClr val="005C85"/>
                </a:solidFill>
                <a:latin typeface="Calibri Light" panose="020F0302020204030204" pitchFamily="34" charset="0"/>
              </a:rPr>
              <a:t>nam</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atqui</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lucilius</a:t>
            </a:r>
            <a:r>
              <a:rPr lang="en-US" sz="900" dirty="0">
                <a:solidFill>
                  <a:srgbClr val="005C85"/>
                </a:solidFill>
                <a:latin typeface="Calibri Light" panose="020F0302020204030204" pitchFamily="34" charset="0"/>
              </a:rPr>
              <a:t>, at </a:t>
            </a:r>
            <a:r>
              <a:rPr lang="en-US" sz="900" dirty="0" err="1">
                <a:solidFill>
                  <a:srgbClr val="005C85"/>
                </a:solidFill>
                <a:latin typeface="Calibri Light" panose="020F0302020204030204" pitchFamily="34" charset="0"/>
              </a:rPr>
              <a:t>pri</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fastidii</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invenire</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ullamcorper</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harum</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utroque</a:t>
            </a:r>
            <a:r>
              <a:rPr lang="en-US" sz="900" dirty="0">
                <a:solidFill>
                  <a:srgbClr val="005C85"/>
                </a:solidFill>
                <a:latin typeface="Calibri Light" panose="020F0302020204030204" pitchFamily="34" charset="0"/>
              </a:rPr>
              <a:t> has ne. Et </a:t>
            </a:r>
            <a:r>
              <a:rPr lang="en-US" sz="900" dirty="0" err="1">
                <a:solidFill>
                  <a:srgbClr val="005C85"/>
                </a:solidFill>
                <a:latin typeface="Calibri Light" panose="020F0302020204030204" pitchFamily="34" charset="0"/>
              </a:rPr>
              <a:t>impedit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fuisset</a:t>
            </a:r>
            <a:r>
              <a:rPr lang="en-US" sz="900" dirty="0">
                <a:solidFill>
                  <a:srgbClr val="005C85"/>
                </a:solidFill>
                <a:latin typeface="Calibri Light" panose="020F0302020204030204" pitchFamily="34" charset="0"/>
              </a:rPr>
              <a:t> </a:t>
            </a:r>
            <a:r>
              <a:rPr lang="en-US" sz="900" dirty="0" err="1">
                <a:solidFill>
                  <a:srgbClr val="005C85"/>
                </a:solidFill>
                <a:latin typeface="Calibri Light" panose="020F0302020204030204" pitchFamily="34" charset="0"/>
              </a:rPr>
              <a:t>vix</a:t>
            </a:r>
            <a:r>
              <a:rPr lang="en-US" sz="900" dirty="0">
                <a:solidFill>
                  <a:srgbClr val="005C85"/>
                </a:solidFill>
                <a:latin typeface="Calibri Light" panose="020F0302020204030204" pitchFamily="34" charset="0"/>
              </a:rPr>
              <a:t>, animal </a:t>
            </a:r>
            <a:r>
              <a:rPr lang="en-US" sz="900" dirty="0" err="1">
                <a:solidFill>
                  <a:srgbClr val="005C85"/>
                </a:solidFill>
                <a:latin typeface="Calibri Light" panose="020F0302020204030204" pitchFamily="34" charset="0"/>
              </a:rPr>
              <a:t>accusam</a:t>
            </a:r>
            <a:r>
              <a:rPr lang="en-US" sz="900" dirty="0">
                <a:solidFill>
                  <a:srgbClr val="005C85"/>
                </a:solidFill>
                <a:latin typeface="Calibri Light" panose="020F0302020204030204" pitchFamily="34" charset="0"/>
              </a:rPr>
              <a:t> in his, id </a:t>
            </a:r>
            <a:r>
              <a:rPr lang="en-US" sz="900" dirty="0" err="1">
                <a:solidFill>
                  <a:srgbClr val="005C85"/>
                </a:solidFill>
                <a:latin typeface="Calibri Light" panose="020F0302020204030204" pitchFamily="34" charset="0"/>
              </a:rPr>
              <a:t>ludus</a:t>
            </a:r>
            <a:r>
              <a:rPr lang="en-US" sz="900" dirty="0">
                <a:solidFill>
                  <a:srgbClr val="005C85"/>
                </a:solidFill>
                <a:latin typeface="Calibri Light" panose="020F0302020204030204" pitchFamily="34" charset="0"/>
              </a:rPr>
              <a:t> dolor </a:t>
            </a:r>
            <a:r>
              <a:rPr lang="en-US" sz="900" dirty="0" err="1">
                <a:solidFill>
                  <a:srgbClr val="005C85"/>
                </a:solidFill>
                <a:latin typeface="Calibri Light" panose="020F0302020204030204" pitchFamily="34" charset="0"/>
              </a:rPr>
              <a:t>nec</a:t>
            </a:r>
            <a:r>
              <a:rPr lang="en-US" sz="900" dirty="0">
                <a:solidFill>
                  <a:srgbClr val="005C85"/>
                </a:solidFill>
                <a:latin typeface="Calibri Light" panose="020F0302020204030204" pitchFamily="34" charset="0"/>
              </a:rPr>
              <a:t>.</a:t>
            </a:r>
            <a:endParaRPr lang="en-US" sz="900" cap="small" dirty="0">
              <a:solidFill>
                <a:prstClr val="white"/>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35" name="Rectangle 34"/>
          <p:cNvSpPr/>
          <p:nvPr/>
        </p:nvSpPr>
        <p:spPr>
          <a:xfrm>
            <a:off x="5733647" y="2841261"/>
            <a:ext cx="3086503" cy="1110465"/>
          </a:xfrm>
          <a:prstGeom prst="rect">
            <a:avLst/>
          </a:prstGeom>
          <a:solidFill>
            <a:srgbClr val="90CC26">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900" dirty="0">
                <a:solidFill>
                  <a:srgbClr val="577C13"/>
                </a:solidFill>
                <a:latin typeface="Calibri Light" panose="020F0302020204030204" pitchFamily="34" charset="0"/>
              </a:rPr>
              <a:t>Lorem ipsum dolor sit </a:t>
            </a:r>
            <a:r>
              <a:rPr lang="en-US" sz="900" dirty="0" err="1">
                <a:solidFill>
                  <a:srgbClr val="577C13"/>
                </a:solidFill>
                <a:latin typeface="Calibri Light" panose="020F0302020204030204" pitchFamily="34" charset="0"/>
              </a:rPr>
              <a:t>amet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sed</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te</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porro</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putant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dolorem</a:t>
            </a:r>
            <a:r>
              <a:rPr lang="en-US" sz="900" dirty="0">
                <a:solidFill>
                  <a:srgbClr val="577C13"/>
                </a:solidFill>
                <a:latin typeface="Calibri Light" panose="020F0302020204030204" pitchFamily="34" charset="0"/>
              </a:rPr>
              <a:t>, vis </a:t>
            </a:r>
            <a:r>
              <a:rPr lang="en-US" sz="900" dirty="0" err="1">
                <a:solidFill>
                  <a:srgbClr val="577C13"/>
                </a:solidFill>
                <a:latin typeface="Calibri Light" panose="020F0302020204030204" pitchFamily="34" charset="0"/>
              </a:rPr>
              <a:t>novum</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nostro</a:t>
            </a:r>
            <a:r>
              <a:rPr lang="en-US" sz="900" dirty="0">
                <a:solidFill>
                  <a:srgbClr val="577C13"/>
                </a:solidFill>
                <a:latin typeface="Calibri Light" panose="020F0302020204030204" pitchFamily="34" charset="0"/>
              </a:rPr>
              <a:t> et. </a:t>
            </a:r>
            <a:r>
              <a:rPr lang="en-US" sz="900" dirty="0" err="1">
                <a:solidFill>
                  <a:srgbClr val="577C13"/>
                </a:solidFill>
                <a:latin typeface="Calibri Light" panose="020F0302020204030204" pitchFamily="34" charset="0"/>
              </a:rPr>
              <a:t>Detracto</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senserit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assueverit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eam</a:t>
            </a:r>
            <a:r>
              <a:rPr lang="en-US" sz="900" dirty="0">
                <a:solidFill>
                  <a:srgbClr val="577C13"/>
                </a:solidFill>
                <a:latin typeface="Calibri Light" panose="020F0302020204030204" pitchFamily="34" charset="0"/>
              </a:rPr>
              <a:t> ad, </a:t>
            </a:r>
            <a:r>
              <a:rPr lang="en-US" sz="900" dirty="0" err="1">
                <a:solidFill>
                  <a:srgbClr val="577C13"/>
                </a:solidFill>
                <a:latin typeface="Calibri Light" panose="020F0302020204030204" pitchFamily="34" charset="0"/>
              </a:rPr>
              <a:t>primis</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comprehensam</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sed</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te</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eu</a:t>
            </a:r>
            <a:r>
              <a:rPr lang="en-US" sz="900" dirty="0">
                <a:solidFill>
                  <a:srgbClr val="577C13"/>
                </a:solidFill>
                <a:latin typeface="Calibri Light" panose="020F0302020204030204" pitchFamily="34" charset="0"/>
              </a:rPr>
              <a:t> per </a:t>
            </a:r>
            <a:r>
              <a:rPr lang="en-US" sz="900" dirty="0" err="1">
                <a:solidFill>
                  <a:srgbClr val="577C13"/>
                </a:solidFill>
                <a:latin typeface="Calibri Light" panose="020F0302020204030204" pitchFamily="34" charset="0"/>
              </a:rPr>
              <a:t>nemore</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democritum</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assueverit</a:t>
            </a:r>
            <a:r>
              <a:rPr lang="en-US" sz="900" dirty="0">
                <a:solidFill>
                  <a:srgbClr val="577C13"/>
                </a:solidFill>
                <a:latin typeface="Calibri Light" panose="020F0302020204030204" pitchFamily="34" charset="0"/>
              </a:rPr>
              <a:t>. Cu </a:t>
            </a:r>
            <a:r>
              <a:rPr lang="en-US" sz="900" dirty="0" err="1">
                <a:solidFill>
                  <a:srgbClr val="577C13"/>
                </a:solidFill>
                <a:latin typeface="Calibri Light" panose="020F0302020204030204" pitchFamily="34" charset="0"/>
              </a:rPr>
              <a:t>nam</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atqui</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lucilius</a:t>
            </a:r>
            <a:r>
              <a:rPr lang="en-US" sz="900" dirty="0">
                <a:solidFill>
                  <a:srgbClr val="577C13"/>
                </a:solidFill>
                <a:latin typeface="Calibri Light" panose="020F0302020204030204" pitchFamily="34" charset="0"/>
              </a:rPr>
              <a:t>, at </a:t>
            </a:r>
            <a:r>
              <a:rPr lang="en-US" sz="900" dirty="0" err="1">
                <a:solidFill>
                  <a:srgbClr val="577C13"/>
                </a:solidFill>
                <a:latin typeface="Calibri Light" panose="020F0302020204030204" pitchFamily="34" charset="0"/>
              </a:rPr>
              <a:t>pri</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fastidii</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invenire</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ullamcorper</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harum</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utroque</a:t>
            </a:r>
            <a:r>
              <a:rPr lang="en-US" sz="900" dirty="0">
                <a:solidFill>
                  <a:srgbClr val="577C13"/>
                </a:solidFill>
                <a:latin typeface="Calibri Light" panose="020F0302020204030204" pitchFamily="34" charset="0"/>
              </a:rPr>
              <a:t> has ne. Et </a:t>
            </a:r>
            <a:r>
              <a:rPr lang="en-US" sz="900" dirty="0" err="1">
                <a:solidFill>
                  <a:srgbClr val="577C13"/>
                </a:solidFill>
                <a:latin typeface="Calibri Light" panose="020F0302020204030204" pitchFamily="34" charset="0"/>
              </a:rPr>
              <a:t>impedit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fuisset</a:t>
            </a:r>
            <a:r>
              <a:rPr lang="en-US" sz="900" dirty="0">
                <a:solidFill>
                  <a:srgbClr val="577C13"/>
                </a:solidFill>
                <a:latin typeface="Calibri Light" panose="020F0302020204030204" pitchFamily="34" charset="0"/>
              </a:rPr>
              <a:t> </a:t>
            </a:r>
            <a:r>
              <a:rPr lang="en-US" sz="900" dirty="0" err="1">
                <a:solidFill>
                  <a:srgbClr val="577C13"/>
                </a:solidFill>
                <a:latin typeface="Calibri Light" panose="020F0302020204030204" pitchFamily="34" charset="0"/>
              </a:rPr>
              <a:t>vix</a:t>
            </a:r>
            <a:r>
              <a:rPr lang="en-US" sz="900" dirty="0">
                <a:solidFill>
                  <a:srgbClr val="577C13"/>
                </a:solidFill>
                <a:latin typeface="Calibri Light" panose="020F0302020204030204" pitchFamily="34" charset="0"/>
              </a:rPr>
              <a:t>, animal </a:t>
            </a:r>
            <a:r>
              <a:rPr lang="en-US" sz="900" dirty="0" err="1">
                <a:solidFill>
                  <a:srgbClr val="577C13"/>
                </a:solidFill>
                <a:latin typeface="Calibri Light" panose="020F0302020204030204" pitchFamily="34" charset="0"/>
              </a:rPr>
              <a:t>accusam</a:t>
            </a:r>
            <a:r>
              <a:rPr lang="en-US" sz="900" dirty="0">
                <a:solidFill>
                  <a:srgbClr val="577C13"/>
                </a:solidFill>
                <a:latin typeface="Calibri Light" panose="020F0302020204030204" pitchFamily="34" charset="0"/>
              </a:rPr>
              <a:t> in his, id </a:t>
            </a:r>
            <a:r>
              <a:rPr lang="en-US" sz="900" dirty="0" err="1">
                <a:solidFill>
                  <a:srgbClr val="577C13"/>
                </a:solidFill>
                <a:latin typeface="Calibri Light" panose="020F0302020204030204" pitchFamily="34" charset="0"/>
              </a:rPr>
              <a:t>ludus</a:t>
            </a:r>
            <a:r>
              <a:rPr lang="en-US" sz="900" dirty="0">
                <a:solidFill>
                  <a:srgbClr val="577C13"/>
                </a:solidFill>
                <a:latin typeface="Calibri Light" panose="020F0302020204030204" pitchFamily="34" charset="0"/>
              </a:rPr>
              <a:t> dolor </a:t>
            </a:r>
            <a:r>
              <a:rPr lang="en-US" sz="900" dirty="0" err="1">
                <a:solidFill>
                  <a:srgbClr val="577C13"/>
                </a:solidFill>
                <a:latin typeface="Calibri Light" panose="020F0302020204030204" pitchFamily="34" charset="0"/>
              </a:rPr>
              <a:t>nec</a:t>
            </a:r>
            <a:r>
              <a:rPr lang="en-US" sz="900" dirty="0">
                <a:solidFill>
                  <a:srgbClr val="577C13"/>
                </a:solidFill>
                <a:latin typeface="Calibri Light" panose="020F0302020204030204" pitchFamily="34" charset="0"/>
              </a:rPr>
              <a:t>.</a:t>
            </a:r>
            <a:endParaRPr lang="en-US" sz="900" cap="small" dirty="0">
              <a:solidFill>
                <a:prstClr val="white"/>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36" name="Rectangle 35"/>
          <p:cNvSpPr/>
          <p:nvPr/>
        </p:nvSpPr>
        <p:spPr>
          <a:xfrm>
            <a:off x="5714916" y="4121104"/>
            <a:ext cx="3086503" cy="1110465"/>
          </a:xfrm>
          <a:prstGeom prst="rect">
            <a:avLst/>
          </a:prstGeom>
          <a:solidFill>
            <a:srgbClr val="FCE5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900" dirty="0">
                <a:solidFill>
                  <a:srgbClr val="A69000"/>
                </a:solidFill>
                <a:latin typeface="Calibri Light" panose="020F0302020204030204" pitchFamily="34" charset="0"/>
              </a:rPr>
              <a:t>Lorem ipsum dolor sit </a:t>
            </a:r>
            <a:r>
              <a:rPr lang="en-US" sz="900" dirty="0" err="1">
                <a:solidFill>
                  <a:srgbClr val="A69000"/>
                </a:solidFill>
                <a:latin typeface="Calibri Light" panose="020F0302020204030204" pitchFamily="34" charset="0"/>
              </a:rPr>
              <a:t>amet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sed</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te</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porro</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putant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dolorem</a:t>
            </a:r>
            <a:r>
              <a:rPr lang="en-US" sz="900" dirty="0">
                <a:solidFill>
                  <a:srgbClr val="A69000"/>
                </a:solidFill>
                <a:latin typeface="Calibri Light" panose="020F0302020204030204" pitchFamily="34" charset="0"/>
              </a:rPr>
              <a:t>, vis </a:t>
            </a:r>
            <a:r>
              <a:rPr lang="en-US" sz="900" dirty="0" err="1">
                <a:solidFill>
                  <a:srgbClr val="A69000"/>
                </a:solidFill>
                <a:latin typeface="Calibri Light" panose="020F0302020204030204" pitchFamily="34" charset="0"/>
              </a:rPr>
              <a:t>novum</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nostro</a:t>
            </a:r>
            <a:r>
              <a:rPr lang="en-US" sz="900" dirty="0">
                <a:solidFill>
                  <a:srgbClr val="A69000"/>
                </a:solidFill>
                <a:latin typeface="Calibri Light" panose="020F0302020204030204" pitchFamily="34" charset="0"/>
              </a:rPr>
              <a:t> et. </a:t>
            </a:r>
            <a:r>
              <a:rPr lang="en-US" sz="900" dirty="0" err="1">
                <a:solidFill>
                  <a:srgbClr val="A69000"/>
                </a:solidFill>
                <a:latin typeface="Calibri Light" panose="020F0302020204030204" pitchFamily="34" charset="0"/>
              </a:rPr>
              <a:t>Detracto</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senserit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assueverit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eam</a:t>
            </a:r>
            <a:r>
              <a:rPr lang="en-US" sz="900" dirty="0">
                <a:solidFill>
                  <a:srgbClr val="A69000"/>
                </a:solidFill>
                <a:latin typeface="Calibri Light" panose="020F0302020204030204" pitchFamily="34" charset="0"/>
              </a:rPr>
              <a:t> ad, </a:t>
            </a:r>
            <a:r>
              <a:rPr lang="en-US" sz="900" dirty="0" err="1">
                <a:solidFill>
                  <a:srgbClr val="A69000"/>
                </a:solidFill>
                <a:latin typeface="Calibri Light" panose="020F0302020204030204" pitchFamily="34" charset="0"/>
              </a:rPr>
              <a:t>primis</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comprehensam</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sed</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te</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eu</a:t>
            </a:r>
            <a:r>
              <a:rPr lang="en-US" sz="900" dirty="0">
                <a:solidFill>
                  <a:srgbClr val="A69000"/>
                </a:solidFill>
                <a:latin typeface="Calibri Light" panose="020F0302020204030204" pitchFamily="34" charset="0"/>
              </a:rPr>
              <a:t> per </a:t>
            </a:r>
            <a:r>
              <a:rPr lang="en-US" sz="900" dirty="0" err="1">
                <a:solidFill>
                  <a:srgbClr val="A69000"/>
                </a:solidFill>
                <a:latin typeface="Calibri Light" panose="020F0302020204030204" pitchFamily="34" charset="0"/>
              </a:rPr>
              <a:t>nemore</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democritum</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assueverit</a:t>
            </a:r>
            <a:r>
              <a:rPr lang="en-US" sz="900" dirty="0">
                <a:solidFill>
                  <a:srgbClr val="A69000"/>
                </a:solidFill>
                <a:latin typeface="Calibri Light" panose="020F0302020204030204" pitchFamily="34" charset="0"/>
              </a:rPr>
              <a:t>. Cu </a:t>
            </a:r>
            <a:r>
              <a:rPr lang="en-US" sz="900" dirty="0" err="1">
                <a:solidFill>
                  <a:srgbClr val="A69000"/>
                </a:solidFill>
                <a:latin typeface="Calibri Light" panose="020F0302020204030204" pitchFamily="34" charset="0"/>
              </a:rPr>
              <a:t>nam</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atqui</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lucilius</a:t>
            </a:r>
            <a:r>
              <a:rPr lang="en-US" sz="900" dirty="0">
                <a:solidFill>
                  <a:srgbClr val="A69000"/>
                </a:solidFill>
                <a:latin typeface="Calibri Light" panose="020F0302020204030204" pitchFamily="34" charset="0"/>
              </a:rPr>
              <a:t>, at </a:t>
            </a:r>
            <a:r>
              <a:rPr lang="en-US" sz="900" dirty="0" err="1">
                <a:solidFill>
                  <a:srgbClr val="A69000"/>
                </a:solidFill>
                <a:latin typeface="Calibri Light" panose="020F0302020204030204" pitchFamily="34" charset="0"/>
              </a:rPr>
              <a:t>pri</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fastidii</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invenire</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ullamcorper</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harum</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utroque</a:t>
            </a:r>
            <a:r>
              <a:rPr lang="en-US" sz="900" dirty="0">
                <a:solidFill>
                  <a:srgbClr val="A69000"/>
                </a:solidFill>
                <a:latin typeface="Calibri Light" panose="020F0302020204030204" pitchFamily="34" charset="0"/>
              </a:rPr>
              <a:t> has ne. Et </a:t>
            </a:r>
            <a:r>
              <a:rPr lang="en-US" sz="900" dirty="0" err="1">
                <a:solidFill>
                  <a:srgbClr val="A69000"/>
                </a:solidFill>
                <a:latin typeface="Calibri Light" panose="020F0302020204030204" pitchFamily="34" charset="0"/>
              </a:rPr>
              <a:t>impedit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fuisset</a:t>
            </a:r>
            <a:r>
              <a:rPr lang="en-US" sz="900" dirty="0">
                <a:solidFill>
                  <a:srgbClr val="A69000"/>
                </a:solidFill>
                <a:latin typeface="Calibri Light" panose="020F0302020204030204" pitchFamily="34" charset="0"/>
              </a:rPr>
              <a:t> </a:t>
            </a:r>
            <a:r>
              <a:rPr lang="en-US" sz="900" dirty="0" err="1">
                <a:solidFill>
                  <a:srgbClr val="A69000"/>
                </a:solidFill>
                <a:latin typeface="Calibri Light" panose="020F0302020204030204" pitchFamily="34" charset="0"/>
              </a:rPr>
              <a:t>vix</a:t>
            </a:r>
            <a:r>
              <a:rPr lang="en-US" sz="900" dirty="0">
                <a:solidFill>
                  <a:srgbClr val="A69000"/>
                </a:solidFill>
                <a:latin typeface="Calibri Light" panose="020F0302020204030204" pitchFamily="34" charset="0"/>
              </a:rPr>
              <a:t>, animal </a:t>
            </a:r>
            <a:r>
              <a:rPr lang="en-US" sz="900" dirty="0" err="1">
                <a:solidFill>
                  <a:srgbClr val="A69000"/>
                </a:solidFill>
                <a:latin typeface="Calibri Light" panose="020F0302020204030204" pitchFamily="34" charset="0"/>
              </a:rPr>
              <a:t>accusam</a:t>
            </a:r>
            <a:r>
              <a:rPr lang="en-US" sz="900" dirty="0">
                <a:solidFill>
                  <a:srgbClr val="A69000"/>
                </a:solidFill>
                <a:latin typeface="Calibri Light" panose="020F0302020204030204" pitchFamily="34" charset="0"/>
              </a:rPr>
              <a:t> in his, id </a:t>
            </a:r>
            <a:r>
              <a:rPr lang="en-US" sz="900" dirty="0" err="1">
                <a:solidFill>
                  <a:srgbClr val="A69000"/>
                </a:solidFill>
                <a:latin typeface="Calibri Light" panose="020F0302020204030204" pitchFamily="34" charset="0"/>
              </a:rPr>
              <a:t>ludus</a:t>
            </a:r>
            <a:r>
              <a:rPr lang="en-US" sz="900" dirty="0">
                <a:solidFill>
                  <a:srgbClr val="A69000"/>
                </a:solidFill>
                <a:latin typeface="Calibri Light" panose="020F0302020204030204" pitchFamily="34" charset="0"/>
              </a:rPr>
              <a:t> dolor </a:t>
            </a:r>
            <a:r>
              <a:rPr lang="en-US" sz="900" dirty="0" err="1">
                <a:solidFill>
                  <a:srgbClr val="A69000"/>
                </a:solidFill>
                <a:latin typeface="Calibri Light" panose="020F0302020204030204" pitchFamily="34" charset="0"/>
              </a:rPr>
              <a:t>nec</a:t>
            </a:r>
            <a:r>
              <a:rPr lang="en-US" sz="900" dirty="0">
                <a:solidFill>
                  <a:srgbClr val="A69000"/>
                </a:solidFill>
                <a:latin typeface="Calibri Light" panose="020F0302020204030204" pitchFamily="34" charset="0"/>
              </a:rPr>
              <a:t>.</a:t>
            </a:r>
            <a:endParaRPr lang="en-US" sz="900" cap="small" dirty="0">
              <a:solidFill>
                <a:prstClr val="white"/>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37" name="Rectangle 36"/>
          <p:cNvSpPr/>
          <p:nvPr/>
        </p:nvSpPr>
        <p:spPr>
          <a:xfrm>
            <a:off x="5714916" y="5400948"/>
            <a:ext cx="3086503" cy="1110465"/>
          </a:xfrm>
          <a:prstGeom prst="rect">
            <a:avLst/>
          </a:prstGeom>
          <a:solidFill>
            <a:srgbClr val="FD8500">
              <a:alpha val="50000"/>
            </a:srgbClr>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en-US" sz="900" dirty="0">
                <a:solidFill>
                  <a:srgbClr val="984D00"/>
                </a:solidFill>
                <a:latin typeface="Calibri Light" panose="020F0302020204030204" pitchFamily="34" charset="0"/>
              </a:rPr>
              <a:t>Lorem ipsum dolor sit </a:t>
            </a:r>
            <a:r>
              <a:rPr lang="en-US" sz="900" dirty="0" err="1">
                <a:solidFill>
                  <a:srgbClr val="984D00"/>
                </a:solidFill>
                <a:latin typeface="Calibri Light" panose="020F0302020204030204" pitchFamily="34" charset="0"/>
              </a:rPr>
              <a:t>amet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sed</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te</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porro</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putant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dolorem</a:t>
            </a:r>
            <a:r>
              <a:rPr lang="en-US" sz="900" dirty="0">
                <a:solidFill>
                  <a:srgbClr val="984D00"/>
                </a:solidFill>
                <a:latin typeface="Calibri Light" panose="020F0302020204030204" pitchFamily="34" charset="0"/>
              </a:rPr>
              <a:t>, vis </a:t>
            </a:r>
            <a:r>
              <a:rPr lang="en-US" sz="900" dirty="0" err="1">
                <a:solidFill>
                  <a:srgbClr val="984D00"/>
                </a:solidFill>
                <a:latin typeface="Calibri Light" panose="020F0302020204030204" pitchFamily="34" charset="0"/>
              </a:rPr>
              <a:t>novum</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nostro</a:t>
            </a:r>
            <a:r>
              <a:rPr lang="en-US" sz="900" dirty="0">
                <a:solidFill>
                  <a:srgbClr val="984D00"/>
                </a:solidFill>
                <a:latin typeface="Calibri Light" panose="020F0302020204030204" pitchFamily="34" charset="0"/>
              </a:rPr>
              <a:t> et. </a:t>
            </a:r>
            <a:r>
              <a:rPr lang="en-US" sz="900" dirty="0" err="1">
                <a:solidFill>
                  <a:srgbClr val="984D00"/>
                </a:solidFill>
                <a:latin typeface="Calibri Light" panose="020F0302020204030204" pitchFamily="34" charset="0"/>
              </a:rPr>
              <a:t>Detracto</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senserit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assueverit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eam</a:t>
            </a:r>
            <a:r>
              <a:rPr lang="en-US" sz="900" dirty="0">
                <a:solidFill>
                  <a:srgbClr val="984D00"/>
                </a:solidFill>
                <a:latin typeface="Calibri Light" panose="020F0302020204030204" pitchFamily="34" charset="0"/>
              </a:rPr>
              <a:t> ad, </a:t>
            </a:r>
            <a:r>
              <a:rPr lang="en-US" sz="900" dirty="0" err="1">
                <a:solidFill>
                  <a:srgbClr val="984D00"/>
                </a:solidFill>
                <a:latin typeface="Calibri Light" panose="020F0302020204030204" pitchFamily="34" charset="0"/>
              </a:rPr>
              <a:t>primis</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comprehensam</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sed</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te</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eu</a:t>
            </a:r>
            <a:r>
              <a:rPr lang="en-US" sz="900" dirty="0">
                <a:solidFill>
                  <a:srgbClr val="984D00"/>
                </a:solidFill>
                <a:latin typeface="Calibri Light" panose="020F0302020204030204" pitchFamily="34" charset="0"/>
              </a:rPr>
              <a:t> per </a:t>
            </a:r>
            <a:r>
              <a:rPr lang="en-US" sz="900" dirty="0" err="1">
                <a:solidFill>
                  <a:srgbClr val="984D00"/>
                </a:solidFill>
                <a:latin typeface="Calibri Light" panose="020F0302020204030204" pitchFamily="34" charset="0"/>
              </a:rPr>
              <a:t>nemore</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democritum</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assueverit</a:t>
            </a:r>
            <a:r>
              <a:rPr lang="en-US" sz="900" dirty="0">
                <a:solidFill>
                  <a:srgbClr val="984D00"/>
                </a:solidFill>
                <a:latin typeface="Calibri Light" panose="020F0302020204030204" pitchFamily="34" charset="0"/>
              </a:rPr>
              <a:t>. Cu </a:t>
            </a:r>
            <a:r>
              <a:rPr lang="en-US" sz="900" dirty="0" err="1">
                <a:solidFill>
                  <a:srgbClr val="984D00"/>
                </a:solidFill>
                <a:latin typeface="Calibri Light" panose="020F0302020204030204" pitchFamily="34" charset="0"/>
              </a:rPr>
              <a:t>nam</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atqui</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lucilius</a:t>
            </a:r>
            <a:r>
              <a:rPr lang="en-US" sz="900" dirty="0">
                <a:solidFill>
                  <a:srgbClr val="984D00"/>
                </a:solidFill>
                <a:latin typeface="Calibri Light" panose="020F0302020204030204" pitchFamily="34" charset="0"/>
              </a:rPr>
              <a:t>, at </a:t>
            </a:r>
            <a:r>
              <a:rPr lang="en-US" sz="900" dirty="0" err="1">
                <a:solidFill>
                  <a:srgbClr val="984D00"/>
                </a:solidFill>
                <a:latin typeface="Calibri Light" panose="020F0302020204030204" pitchFamily="34" charset="0"/>
              </a:rPr>
              <a:t>pri</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fastidii</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invenire</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ullamcorper</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harum</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utroque</a:t>
            </a:r>
            <a:r>
              <a:rPr lang="en-US" sz="900" dirty="0">
                <a:solidFill>
                  <a:srgbClr val="984D00"/>
                </a:solidFill>
                <a:latin typeface="Calibri Light" panose="020F0302020204030204" pitchFamily="34" charset="0"/>
              </a:rPr>
              <a:t> has ne. Et </a:t>
            </a:r>
            <a:r>
              <a:rPr lang="en-US" sz="900" dirty="0" err="1">
                <a:solidFill>
                  <a:srgbClr val="984D00"/>
                </a:solidFill>
                <a:latin typeface="Calibri Light" panose="020F0302020204030204" pitchFamily="34" charset="0"/>
              </a:rPr>
              <a:t>impedit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fuisset</a:t>
            </a:r>
            <a:r>
              <a:rPr lang="en-US" sz="900" dirty="0">
                <a:solidFill>
                  <a:srgbClr val="984D00"/>
                </a:solidFill>
                <a:latin typeface="Calibri Light" panose="020F0302020204030204" pitchFamily="34" charset="0"/>
              </a:rPr>
              <a:t> </a:t>
            </a:r>
            <a:r>
              <a:rPr lang="en-US" sz="900" dirty="0" err="1">
                <a:solidFill>
                  <a:srgbClr val="984D00"/>
                </a:solidFill>
                <a:latin typeface="Calibri Light" panose="020F0302020204030204" pitchFamily="34" charset="0"/>
              </a:rPr>
              <a:t>vix</a:t>
            </a:r>
            <a:r>
              <a:rPr lang="en-US" sz="900" dirty="0">
                <a:solidFill>
                  <a:srgbClr val="984D00"/>
                </a:solidFill>
                <a:latin typeface="Calibri Light" panose="020F0302020204030204" pitchFamily="34" charset="0"/>
              </a:rPr>
              <a:t>, animal </a:t>
            </a:r>
            <a:r>
              <a:rPr lang="en-US" sz="900" dirty="0" err="1">
                <a:solidFill>
                  <a:srgbClr val="984D00"/>
                </a:solidFill>
                <a:latin typeface="Calibri Light" panose="020F0302020204030204" pitchFamily="34" charset="0"/>
              </a:rPr>
              <a:t>accusam</a:t>
            </a:r>
            <a:r>
              <a:rPr lang="en-US" sz="900" dirty="0">
                <a:solidFill>
                  <a:srgbClr val="984D00"/>
                </a:solidFill>
                <a:latin typeface="Calibri Light" panose="020F0302020204030204" pitchFamily="34" charset="0"/>
              </a:rPr>
              <a:t> in his, id </a:t>
            </a:r>
            <a:r>
              <a:rPr lang="en-US" sz="900" dirty="0" err="1">
                <a:solidFill>
                  <a:srgbClr val="984D00"/>
                </a:solidFill>
                <a:latin typeface="Calibri Light" panose="020F0302020204030204" pitchFamily="34" charset="0"/>
              </a:rPr>
              <a:t>ludus</a:t>
            </a:r>
            <a:r>
              <a:rPr lang="en-US" sz="900" dirty="0">
                <a:solidFill>
                  <a:srgbClr val="984D00"/>
                </a:solidFill>
                <a:latin typeface="Calibri Light" panose="020F0302020204030204" pitchFamily="34" charset="0"/>
              </a:rPr>
              <a:t> dolor </a:t>
            </a:r>
            <a:r>
              <a:rPr lang="en-US" sz="900" dirty="0" err="1">
                <a:solidFill>
                  <a:srgbClr val="984D00"/>
                </a:solidFill>
                <a:latin typeface="Calibri Light" panose="020F0302020204030204" pitchFamily="34" charset="0"/>
              </a:rPr>
              <a:t>nec</a:t>
            </a:r>
            <a:r>
              <a:rPr lang="en-US" sz="900" dirty="0">
                <a:solidFill>
                  <a:srgbClr val="984D00"/>
                </a:solidFill>
                <a:latin typeface="Calibri Light" panose="020F0302020204030204" pitchFamily="34" charset="0"/>
              </a:rPr>
              <a:t>.</a:t>
            </a:r>
            <a:endParaRPr lang="en-US" sz="900" cap="small" dirty="0">
              <a:solidFill>
                <a:prstClr val="white"/>
              </a:solidFill>
              <a:effectLst>
                <a:outerShdw blurRad="25400" dist="38100" dir="2700000" algn="tl">
                  <a:srgbClr val="000000">
                    <a:alpha val="70000"/>
                  </a:srgbClr>
                </a:outerShdw>
              </a:effectLst>
              <a:latin typeface="Calibri Light" panose="020F0302020204030204" pitchFamily="34" charset="0"/>
              <a:cs typeface="Arial" pitchFamily="34" charset="0"/>
            </a:endParaRPr>
          </a:p>
        </p:txBody>
      </p:sp>
      <p:sp>
        <p:nvSpPr>
          <p:cNvPr id="38" name="Oval 37"/>
          <p:cNvSpPr/>
          <p:nvPr/>
        </p:nvSpPr>
        <p:spPr>
          <a:xfrm>
            <a:off x="5292080" y="1504786"/>
            <a:ext cx="341752" cy="341752"/>
          </a:xfrm>
          <a:prstGeom prst="ellipse">
            <a:avLst/>
          </a:prstGeom>
          <a:solidFill>
            <a:srgbClr val="005C85"/>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1</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39" name="Oval 38"/>
          <p:cNvSpPr/>
          <p:nvPr/>
        </p:nvSpPr>
        <p:spPr>
          <a:xfrm>
            <a:off x="5292080" y="2777964"/>
            <a:ext cx="341752" cy="341752"/>
          </a:xfrm>
          <a:prstGeom prst="ellipse">
            <a:avLst/>
          </a:prstGeom>
          <a:solidFill>
            <a:srgbClr val="577C13"/>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2</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0" name="Oval 39"/>
          <p:cNvSpPr/>
          <p:nvPr/>
        </p:nvSpPr>
        <p:spPr>
          <a:xfrm>
            <a:off x="5292080" y="4051142"/>
            <a:ext cx="341752" cy="341752"/>
          </a:xfrm>
          <a:prstGeom prst="ellipse">
            <a:avLst/>
          </a:prstGeom>
          <a:solidFill>
            <a:srgbClr val="A690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3</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
        <p:nvSpPr>
          <p:cNvPr id="41" name="Oval 40"/>
          <p:cNvSpPr/>
          <p:nvPr/>
        </p:nvSpPr>
        <p:spPr>
          <a:xfrm>
            <a:off x="5292080" y="5324319"/>
            <a:ext cx="341752" cy="341752"/>
          </a:xfrm>
          <a:prstGeom prst="ellipse">
            <a:avLst/>
          </a:prstGeom>
          <a:solidFill>
            <a:srgbClr val="984D00"/>
          </a:solidFill>
          <a:ln w="381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en-US" b="1" cap="small" dirty="0" smtClean="0">
                <a:solidFill>
                  <a:prstClr val="white"/>
                </a:solidFill>
                <a:effectLst>
                  <a:outerShdw blurRad="25400" dist="38100" dir="2700000" algn="tl">
                    <a:srgbClr val="000000">
                      <a:alpha val="70000"/>
                    </a:srgbClr>
                  </a:outerShdw>
                </a:effectLst>
                <a:cs typeface="Arial" pitchFamily="34" charset="0"/>
              </a:rPr>
              <a:t>4</a:t>
            </a:r>
            <a:endParaRPr lang="en-US" b="1" cap="small" dirty="0">
              <a:solidFill>
                <a:prstClr val="white"/>
              </a:solidFill>
              <a:effectLst>
                <a:outerShdw blurRad="25400" dist="38100" dir="2700000" algn="tl">
                  <a:srgbClr val="000000">
                    <a:alpha val="70000"/>
                  </a:srgbClr>
                </a:outerShdw>
              </a:effectLst>
              <a:cs typeface="Arial" pitchFamily="34" charset="0"/>
            </a:endParaRPr>
          </a:p>
        </p:txBody>
      </p:sp>
    </p:spTree>
    <p:extLst>
      <p:ext uri="{BB962C8B-B14F-4D97-AF65-F5344CB8AC3E}">
        <p14:creationId xmlns:p14="http://schemas.microsoft.com/office/powerpoint/2010/main" val="954241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smtClean="0">
                <a:solidFill>
                  <a:prstClr val="black"/>
                </a:solidFill>
                <a:hlinkClick r:id="rId3"/>
              </a:rPr>
              <a:t>/</a:t>
            </a:r>
            <a:r>
              <a:rPr lang="fr-FR" sz="1000" dirty="0" smtClean="0">
                <a:solidFill>
                  <a:prstClr val="black"/>
                </a:solidFill>
              </a:rPr>
              <a:t> </a:t>
            </a:r>
            <a:endParaRPr lang="fr-FR" sz="1000" dirty="0">
              <a:solidFill>
                <a:prstClr val="black"/>
              </a:solidFill>
            </a:endParaRP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a:t>
            </a:r>
            <a:r>
              <a:rPr lang="fr-FR" sz="1000" dirty="0" smtClean="0">
                <a:solidFill>
                  <a:prstClr val="black"/>
                </a:solidFill>
                <a:hlinkClick r:id="rId4"/>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this free </a:t>
            </a:r>
            <a:r>
              <a:rPr lang="en-US" sz="1600" b="1" dirty="0" smtClean="0">
                <a:solidFill>
                  <a:srgbClr val="0070C0"/>
                </a:solidFill>
              </a:rPr>
              <a:t>diagram</a:t>
            </a:r>
            <a:r>
              <a:rPr lang="en-US" sz="1600" b="1" dirty="0" smtClean="0">
                <a:solidFill>
                  <a:srgbClr val="018BB0"/>
                </a:solidFill>
              </a:rPr>
              <a:t>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smtClean="0">
                <a:solidFill>
                  <a:prstClr val="black"/>
                </a:solidFill>
              </a:rPr>
              <a:t>To </a:t>
            </a:r>
            <a:r>
              <a:rPr lang="en-US" sz="1400" b="1" dirty="0">
                <a:solidFill>
                  <a:prstClr val="black"/>
                </a:solidFill>
              </a:rPr>
              <a:t>Remix </a:t>
            </a:r>
            <a:r>
              <a:rPr lang="en-US" sz="1200" dirty="0">
                <a:solidFill>
                  <a:prstClr val="black"/>
                </a:solidFill>
              </a:rPr>
              <a:t>— to adapt the work</a:t>
            </a:r>
          </a:p>
          <a:p>
            <a:pPr>
              <a:spcBef>
                <a:spcPct val="50000"/>
              </a:spcBef>
            </a:pPr>
            <a:endParaRPr lang="en-US" sz="600" dirty="0" smtClean="0">
              <a:solidFill>
                <a:prstClr val="black"/>
              </a:solidFill>
            </a:endParaRPr>
          </a:p>
          <a:p>
            <a:pPr>
              <a:spcBef>
                <a:spcPct val="50000"/>
              </a:spcBef>
            </a:pPr>
            <a:r>
              <a:rPr lang="en-US" sz="1200" dirty="0" smtClean="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r>
              <a:rPr lang="en-US" sz="1200" dirty="0" smtClean="0">
                <a:solidFill>
                  <a:prstClr val="black"/>
                </a:solidFill>
              </a:rPr>
              <a:t>).</a:t>
            </a:r>
          </a:p>
          <a:p>
            <a:pPr>
              <a:spcBef>
                <a:spcPct val="50000"/>
              </a:spcBef>
            </a:pPr>
            <a:r>
              <a:rPr lang="en-US" sz="1400" b="1" dirty="0" smtClean="0">
                <a:solidFill>
                  <a:prstClr val="black"/>
                </a:solidFill>
              </a:rPr>
              <a:t>Noncommercial</a:t>
            </a:r>
            <a:r>
              <a:rPr lang="en-US" sz="1200" dirty="0" smtClean="0">
                <a:solidFill>
                  <a:prstClr val="black"/>
                </a:solidFill>
              </a:rPr>
              <a:t> </a:t>
            </a:r>
            <a:r>
              <a:rPr lang="en-US" sz="1200" dirty="0">
                <a:solidFill>
                  <a:prstClr val="black"/>
                </a:solidFill>
              </a:rPr>
              <a:t>— You may not use this work for commercial purposes</a:t>
            </a:r>
            <a:r>
              <a:rPr lang="en-US" sz="1200" dirty="0" smtClean="0">
                <a:solidFill>
                  <a:prstClr val="black"/>
                </a:solidFill>
              </a:rPr>
              <a:t>.</a:t>
            </a:r>
            <a:endParaRPr lang="en-US" sz="1200" dirty="0">
              <a:solidFill>
                <a:prstClr val="black"/>
              </a:solidFill>
            </a:endParaRPr>
          </a:p>
          <a:p>
            <a:pPr lvl="0">
              <a:spcBef>
                <a:spcPct val="50000"/>
              </a:spcBef>
            </a:pPr>
            <a:r>
              <a:rPr lang="en-US" sz="1400" b="1" dirty="0" smtClean="0">
                <a:solidFill>
                  <a:prstClr val="black"/>
                </a:solidFill>
              </a:rPr>
              <a:t>Share Alike </a:t>
            </a:r>
            <a:r>
              <a:rPr lang="en-US" sz="1200" dirty="0">
                <a:solidFill>
                  <a:prstClr val="black"/>
                </a:solidFill>
              </a:rPr>
              <a:t>— If you alter, transform, or build upon this work, you may distribute the resulting work only under the same or similar license to this </a:t>
            </a:r>
            <a:r>
              <a:rPr lang="en-US" sz="1200" dirty="0" smtClean="0">
                <a:solidFill>
                  <a:prstClr val="black"/>
                </a:solidFill>
              </a:rPr>
              <a:t>one.</a:t>
            </a:r>
            <a:endParaRPr lang="en-US" sz="1200" dirty="0">
              <a:solidFill>
                <a:prstClr val="black"/>
              </a:solidFill>
            </a:endParaRPr>
          </a:p>
          <a:p>
            <a:pPr>
              <a:spcBef>
                <a:spcPct val="50000"/>
              </a:spcBef>
            </a:pPr>
            <a:endParaRPr lang="en-US" sz="500" dirty="0" smtClean="0">
              <a:solidFill>
                <a:prstClr val="black"/>
              </a:solidFill>
            </a:endParaRPr>
          </a:p>
          <a:p>
            <a:pPr>
              <a:spcBef>
                <a:spcPct val="50000"/>
              </a:spcBef>
            </a:pPr>
            <a:r>
              <a:rPr lang="en-US" sz="1050" dirty="0" smtClean="0">
                <a:solidFill>
                  <a:prstClr val="black"/>
                </a:solidFill>
              </a:rPr>
              <a:t>For </a:t>
            </a:r>
            <a:r>
              <a:rPr lang="en-US" sz="1050" dirty="0">
                <a:solidFill>
                  <a:prstClr val="black"/>
                </a:solidFill>
              </a:rPr>
              <a:t>any </a:t>
            </a:r>
            <a:r>
              <a:rPr lang="en-US" sz="1050" dirty="0" smtClean="0">
                <a:solidFill>
                  <a:prstClr val="black"/>
                </a:solidFill>
              </a:rPr>
              <a:t> </a:t>
            </a:r>
            <a:r>
              <a:rPr lang="en-US" sz="1050" dirty="0">
                <a:solidFill>
                  <a:prstClr val="black"/>
                </a:solidFill>
              </a:rPr>
              <a:t>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smtClean="0">
              <a:solidFill>
                <a:prstClr val="black"/>
              </a:solidFill>
            </a:endParaRPr>
          </a:p>
          <a:p>
            <a:pPr>
              <a:spcBef>
                <a:spcPct val="50000"/>
              </a:spcBef>
            </a:pPr>
            <a:r>
              <a:rPr lang="en-US" sz="1050" dirty="0" smtClean="0">
                <a:solidFill>
                  <a:prstClr val="black"/>
                </a:solidFill>
              </a:rPr>
              <a:t>Any of the conditions can be waived if you get permission from 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prstClr val="black"/>
                </a:solidFill>
              </a:rPr>
              <a:t>Conditions of use</a:t>
            </a:r>
            <a:endParaRPr lang="en-GB" dirty="0">
              <a:solidFill>
                <a:prstClr val="black"/>
              </a:solidFill>
            </a:endParaRP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this </a:t>
            </a:r>
            <a:r>
              <a:rPr lang="en-GB" b="1" dirty="0" smtClean="0">
                <a:solidFill>
                  <a:srgbClr val="0070C0"/>
                </a:solidFill>
              </a:rPr>
              <a:t>diagram</a:t>
            </a:r>
            <a:r>
              <a:rPr lang="en-GB" b="1" dirty="0" smtClean="0">
                <a:solidFill>
                  <a:srgbClr val="018BB0"/>
                </a:solidFill>
              </a:rPr>
              <a:t>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solidFill>
                  <a:prstClr val="black"/>
                </a:solidFill>
              </a:rPr>
              <a:t>The copyright statement we require you to include when you use our material is</a:t>
            </a:r>
            <a:r>
              <a:rPr lang="en-US" sz="1600" dirty="0" smtClean="0">
                <a:solidFill>
                  <a:prstClr val="black"/>
                </a:solidFill>
              </a:rPr>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50061</TotalTime>
  <Words>628</Words>
  <PresentationFormat>On-screen Show (4:3)</PresentationFormat>
  <Paragraphs>63</Paragraphs>
  <Slides>3</Slides>
  <Notes>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3</vt:i4>
      </vt:variant>
    </vt:vector>
  </HeadingPairs>
  <TitlesOfParts>
    <vt:vector size="15" baseType="lpstr">
      <vt:lpstr>MS PGothic</vt:lpstr>
      <vt:lpstr>Arial</vt:lpstr>
      <vt:lpstr>Calibri</vt:lpstr>
      <vt:lpstr>Calibri Light</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4-sided flat shutter diagram</vt:lpstr>
      <vt:lpstr>4-sided flat shutter diagram</vt:lpstr>
      <vt:lpstr>Conditions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4-sided flat shutter diagram</dc:title>
  <dc:creator>showeet.com</dc:creator>
  <dc:description>© Copyright Showeet.com</dc:description>
  <dcterms:created xsi:type="dcterms:W3CDTF">2011-05-09T14:18:21Z</dcterms:created>
  <dcterms:modified xsi:type="dcterms:W3CDTF">2014-09-23T02:14:56Z</dcterms:modified>
  <cp:category>Charts &amp; Diagrams</cp:category>
</cp:coreProperties>
</file>