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6" r:id="rId2"/>
    <p:sldMasterId id="2147483698" r:id="rId3"/>
    <p:sldMasterId id="2147483692" r:id="rId4"/>
    <p:sldMasterId id="2147483694" r:id="rId5"/>
    <p:sldMasterId id="2147483672" r:id="rId6"/>
    <p:sldMasterId id="2147483684" r:id="rId7"/>
  </p:sldMasterIdLst>
  <p:notesMasterIdLst>
    <p:notesMasterId r:id="rId11"/>
  </p:notesMasterIdLst>
  <p:handoutMasterIdLst>
    <p:handoutMasterId r:id="rId12"/>
  </p:handoutMasterIdLst>
  <p:sldIdLst>
    <p:sldId id="482" r:id="rId8"/>
    <p:sldId id="481" r:id="rId9"/>
    <p:sldId id="327"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4" orient="horz" pos="3702"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4D00"/>
    <a:srgbClr val="005C85"/>
    <a:srgbClr val="577C13"/>
    <a:srgbClr val="A69000"/>
    <a:srgbClr val="7A3D00"/>
    <a:srgbClr val="44610F"/>
    <a:srgbClr val="004260"/>
    <a:srgbClr val="5F0D3A"/>
    <a:srgbClr val="474747"/>
    <a:srgbClr val="1D1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00" autoAdjust="0"/>
    <p:restoredTop sz="94707" autoAdjust="0"/>
  </p:normalViewPr>
  <p:slideViewPr>
    <p:cSldViewPr>
      <p:cViewPr varScale="1">
        <p:scale>
          <a:sx n="103" d="100"/>
          <a:sy n="103" d="100"/>
        </p:scale>
        <p:origin x="114" y="114"/>
      </p:cViewPr>
      <p:guideLst>
        <p:guide orient="horz" pos="2251"/>
        <p:guide orient="horz" pos="3158"/>
        <p:guide orient="horz" pos="3702"/>
        <p:guide orient="horz" pos="981"/>
        <p:guide pos="2880"/>
        <p:guide pos="431"/>
        <p:guide pos="5329"/>
        <p:guide pos="5556"/>
        <p:guide pos="249"/>
        <p:guide pos="1474"/>
        <p:guide pos="4286"/>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10/22/2014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10/22/2014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A749A-8FB3-4A01-867C-2CAF1034BF5D}" type="slidenum">
              <a:rPr lang="en-US">
                <a:solidFill>
                  <a:prstClr val="black"/>
                </a:solidFill>
              </a:rPr>
              <a:pPr/>
              <a:t>3</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7930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2309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01017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984982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168427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4057890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657998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276505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70893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solidFill>
                  <a:prstClr val="black">
                    <a:tint val="75000"/>
                  </a:prstClr>
                </a:solidFill>
              </a:rPr>
              <a:pPr/>
              <a:t>10/22/2014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79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259062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92196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3042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136621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val="23846223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bg1"/>
                </a:solidFill>
              </a:defRPr>
            </a:lvl1p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49700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31596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10/22/2014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6006028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www.mapeet.com/" TargetMode="Externa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hyperlink" Target="http://creativecommons.org/licenses/by-nc-sa/3.0/" TargetMode="Externa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6.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hyperlink" Target="http://www.mapeet.com/" TargetMode="Externa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7685004"/>
      </p:ext>
    </p:extLst>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688746711"/>
      </p:ext>
    </p:extLst>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flip="none" rotWithShape="1">
            <a:gsLst>
              <a:gs pos="0">
                <a:schemeClr val="bg1"/>
              </a:gs>
              <a:gs pos="100000">
                <a:srgbClr val="DBDBD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1489268"/>
      </p:ext>
    </p:extLst>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e 16"/>
          <p:cNvGrpSpPr/>
          <p:nvPr/>
        </p:nvGrpSpPr>
        <p:grpSpPr>
          <a:xfrm>
            <a:off x="0" y="0"/>
            <a:ext cx="9144000" cy="6858000"/>
            <a:chOff x="0" y="0"/>
            <a:chExt cx="9144000" cy="6858000"/>
          </a:xfrm>
        </p:grpSpPr>
        <p:sp>
          <p:nvSpPr>
            <p:cNvPr id="18" name="Rectangle 11"/>
            <p:cNvSpPr>
              <a:spLocks noChangeArrowheads="1"/>
            </p:cNvSpPr>
            <p:nvPr/>
          </p:nvSpPr>
          <p:spPr bwMode="auto">
            <a:xfrm>
              <a:off x="0" y="0"/>
              <a:ext cx="9144000" cy="6858000"/>
            </a:xfrm>
            <a:prstGeom prst="rect">
              <a:avLst/>
            </a:prstGeom>
            <a:solidFill>
              <a:schemeClr val="tx1">
                <a:lumMod val="85000"/>
                <a:lumOff val="15000"/>
              </a:schemeClr>
            </a:solidFill>
            <a:ln>
              <a:noFill/>
            </a:ln>
            <a:effectLst/>
          </p:spPr>
          <p:txBody>
            <a:bodyPr wrap="none" anchor="ctr"/>
            <a:lstStyle/>
            <a:p>
              <a:endParaRPr lang="fr-FR"/>
            </a:p>
          </p:txBody>
        </p:sp>
        <p:sp>
          <p:nvSpPr>
            <p:cNvPr id="19" name="Rectangle 18"/>
            <p:cNvSpPr/>
            <p:nvPr/>
          </p:nvSpPr>
          <p:spPr>
            <a:xfrm>
              <a:off x="0" y="0"/>
              <a:ext cx="9144000" cy="62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0688"/>
              <a:ext cx="9144000" cy="288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eur droit 20"/>
            <p:cNvCxnSpPr/>
            <p:nvPr/>
          </p:nvCxnSpPr>
          <p:spPr>
            <a:xfrm>
              <a:off x="0" y="620688"/>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3"/>
                </a:rPr>
                <a:t>Creative Commons Attribution</a:t>
              </a:r>
              <a:endParaRPr lang="en-US" sz="900" b="0" i="0" kern="1200" dirty="0" smtClean="0">
                <a:solidFill>
                  <a:schemeClr val="bg1"/>
                </a:solidFill>
                <a:effectLst/>
                <a:latin typeface="+mn-lt"/>
                <a:ea typeface="+mn-ea"/>
                <a:cs typeface="+mn-cs"/>
              </a:endParaRPr>
            </a:p>
          </p:txBody>
        </p:sp>
        <p:sp>
          <p:nvSpPr>
            <p:cNvPr id="24" name="Rectangle 23">
              <a:hlinkClick r:id="rId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gr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pic>
        <p:nvPicPr>
          <p:cNvPr id="14" name="Picture 6" descr="C:\Users\Utilisateur\Documents\Perso\sho8\logo v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44875287"/>
      </p:ext>
    </p:extLst>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13"/>
              </a:rPr>
              <a:t>Creative Commons Attribution</a:t>
            </a:r>
            <a:endParaRPr lang="en-US" sz="900" b="0" i="0" kern="1200" dirty="0" smtClean="0">
              <a:solidFill>
                <a:schemeClr val="bg1"/>
              </a:solidFill>
              <a:effectLst/>
              <a:latin typeface="+mn-lt"/>
              <a:ea typeface="+mn-ea"/>
              <a:cs typeface="+mn-cs"/>
            </a:endParaRPr>
          </a:p>
        </p:txBody>
      </p:sp>
      <p:sp>
        <p:nvSpPr>
          <p:cNvPr id="14" name="Rectangle 13"/>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5" name="Rectangle 14">
            <a:hlinkClick r:id="rId1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pic>
        <p:nvPicPr>
          <p:cNvPr id="11" name="Picture 6" descr="C:\Users\Utilisateur\Documents\Perso\sho8\logo v3.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18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solidFill>
                  <a:prstClr val="black">
                    <a:tint val="75000"/>
                  </a:prstClr>
                </a:solidFill>
              </a:rPr>
              <a:pPr/>
              <a:t>10/22/2014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Footer</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75492779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creativecommons.org/licenses/by-nc-sa/3.0/"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hyperlink" Target="http://www.showeet.com/terms-of-use/" TargetMode="External"/><Relationship Id="rId10" Type="http://schemas.openxmlformats.org/officeDocument/2006/relationships/image" Target="../media/image7.png"/><Relationship Id="rId4" Type="http://schemas.openxmlformats.org/officeDocument/2006/relationships/hyperlink" Target="http://www.showeet.com/"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Circle Infographic With </a:t>
            </a:r>
            <a:r>
              <a:rPr lang="en-US" dirty="0" smtClean="0"/>
              <a:t>5 </a:t>
            </a:r>
            <a:r>
              <a:rPr lang="en-US" dirty="0" smtClean="0"/>
              <a:t>Parts</a:t>
            </a:r>
            <a:endParaRPr lang="en-US" dirty="0"/>
          </a:p>
        </p:txBody>
      </p:sp>
      <p:grpSp>
        <p:nvGrpSpPr>
          <p:cNvPr id="38" name="Ellipse 256"/>
          <p:cNvGrpSpPr>
            <a:grpSpLocks/>
          </p:cNvGrpSpPr>
          <p:nvPr/>
        </p:nvGrpSpPr>
        <p:grpSpPr bwMode="auto">
          <a:xfrm>
            <a:off x="2358232" y="5670871"/>
            <a:ext cx="4427537" cy="647824"/>
            <a:chOff x="4712208" y="4803648"/>
            <a:chExt cx="2822448" cy="621792"/>
          </a:xfrm>
        </p:grpSpPr>
        <p:pic>
          <p:nvPicPr>
            <p:cNvPr id="39" name="Ellipse 256"/>
            <p:cNvPicPr>
              <a:picLocks noChangeArrowheads="1"/>
            </p:cNvPicPr>
            <p:nvPr/>
          </p:nvPicPr>
          <p:blipFill>
            <a:blip r:embed="rId2">
              <a:lum bright="60000"/>
              <a:extLst>
                <a:ext uri="{28A0092B-C50C-407E-A947-70E740481C1C}">
                  <a14:useLocalDpi xmlns:a14="http://schemas.microsoft.com/office/drawing/2010/main" val="0"/>
                </a:ext>
              </a:extLst>
            </a:blip>
            <a:srcRect/>
            <a:stretch>
              <a:fillRect/>
            </a:stretch>
          </p:blipFill>
          <p:spPr bwMode="auto">
            <a:xfrm>
              <a:off x="4712208" y="4803648"/>
              <a:ext cx="2822448" cy="62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369"/>
            <p:cNvSpPr txBox="1">
              <a:spLocks noChangeArrowheads="1"/>
            </p:cNvSpPr>
            <p:nvPr/>
          </p:nvSpPr>
          <p:spPr bwMode="auto">
            <a:xfrm>
              <a:off x="5129610" y="4897422"/>
              <a:ext cx="1985245" cy="43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noProof="1">
                <a:solidFill>
                  <a:srgbClr val="FFFFFF"/>
                </a:solidFill>
                <a:latin typeface="Calibri" pitchFamily="34" charset="0"/>
                <a:ea typeface="MS PGothic" pitchFamily="34" charset="-128"/>
              </a:endParaRPr>
            </a:p>
          </p:txBody>
        </p:sp>
      </p:grpSp>
      <p:sp>
        <p:nvSpPr>
          <p:cNvPr id="41" name="Freeform 40"/>
          <p:cNvSpPr>
            <a:spLocks/>
          </p:cNvSpPr>
          <p:nvPr/>
        </p:nvSpPr>
        <p:spPr bwMode="auto">
          <a:xfrm>
            <a:off x="4610100" y="1344613"/>
            <a:ext cx="2070100" cy="1903889"/>
          </a:xfrm>
          <a:custGeom>
            <a:avLst/>
            <a:gdLst>
              <a:gd name="connsiteX0" fmla="*/ 0 w 2070100"/>
              <a:gd name="connsiteY0" fmla="*/ 0 h 1903889"/>
              <a:gd name="connsiteX1" fmla="*/ 88106 w 2070100"/>
              <a:gd name="connsiteY1" fmla="*/ 1588 h 1903889"/>
              <a:gd name="connsiteX2" fmla="*/ 175419 w 2070100"/>
              <a:gd name="connsiteY2" fmla="*/ 7938 h 1903889"/>
              <a:gd name="connsiteX3" fmla="*/ 261938 w 2070100"/>
              <a:gd name="connsiteY3" fmla="*/ 15081 h 1903889"/>
              <a:gd name="connsiteX4" fmla="*/ 347663 w 2070100"/>
              <a:gd name="connsiteY4" fmla="*/ 27781 h 1903889"/>
              <a:gd name="connsiteX5" fmla="*/ 432594 w 2070100"/>
              <a:gd name="connsiteY5" fmla="*/ 42863 h 1903889"/>
              <a:gd name="connsiteX6" fmla="*/ 515144 w 2070100"/>
              <a:gd name="connsiteY6" fmla="*/ 62706 h 1903889"/>
              <a:gd name="connsiteX7" fmla="*/ 599281 w 2070100"/>
              <a:gd name="connsiteY7" fmla="*/ 84138 h 1903889"/>
              <a:gd name="connsiteX8" fmla="*/ 679450 w 2070100"/>
              <a:gd name="connsiteY8" fmla="*/ 109538 h 1903889"/>
              <a:gd name="connsiteX9" fmla="*/ 760413 w 2070100"/>
              <a:gd name="connsiteY9" fmla="*/ 137319 h 1903889"/>
              <a:gd name="connsiteX10" fmla="*/ 838200 w 2070100"/>
              <a:gd name="connsiteY10" fmla="*/ 167481 h 1903889"/>
              <a:gd name="connsiteX11" fmla="*/ 915988 w 2070100"/>
              <a:gd name="connsiteY11" fmla="*/ 202406 h 1903889"/>
              <a:gd name="connsiteX12" fmla="*/ 992188 w 2070100"/>
              <a:gd name="connsiteY12" fmla="*/ 238919 h 1903889"/>
              <a:gd name="connsiteX13" fmla="*/ 1066800 w 2070100"/>
              <a:gd name="connsiteY13" fmla="*/ 278606 h 1903889"/>
              <a:gd name="connsiteX14" fmla="*/ 1138238 w 2070100"/>
              <a:gd name="connsiteY14" fmla="*/ 321469 h 1903889"/>
              <a:gd name="connsiteX15" fmla="*/ 1210469 w 2070100"/>
              <a:gd name="connsiteY15" fmla="*/ 367506 h 1903889"/>
              <a:gd name="connsiteX16" fmla="*/ 1278731 w 2070100"/>
              <a:gd name="connsiteY16" fmla="*/ 415925 h 1903889"/>
              <a:gd name="connsiteX17" fmla="*/ 1346200 w 2070100"/>
              <a:gd name="connsiteY17" fmla="*/ 466725 h 1903889"/>
              <a:gd name="connsiteX18" fmla="*/ 1411288 w 2070100"/>
              <a:gd name="connsiteY18" fmla="*/ 519906 h 1903889"/>
              <a:gd name="connsiteX19" fmla="*/ 1473994 w 2070100"/>
              <a:gd name="connsiteY19" fmla="*/ 576263 h 1903889"/>
              <a:gd name="connsiteX20" fmla="*/ 1535113 w 2070100"/>
              <a:gd name="connsiteY20" fmla="*/ 634206 h 1903889"/>
              <a:gd name="connsiteX21" fmla="*/ 1593850 w 2070100"/>
              <a:gd name="connsiteY21" fmla="*/ 695325 h 1903889"/>
              <a:gd name="connsiteX22" fmla="*/ 1651000 w 2070100"/>
              <a:gd name="connsiteY22" fmla="*/ 757238 h 1903889"/>
              <a:gd name="connsiteX23" fmla="*/ 1704181 w 2070100"/>
              <a:gd name="connsiteY23" fmla="*/ 823119 h 1903889"/>
              <a:gd name="connsiteX24" fmla="*/ 1755775 w 2070100"/>
              <a:gd name="connsiteY24" fmla="*/ 889794 h 1903889"/>
              <a:gd name="connsiteX25" fmla="*/ 1804194 w 2070100"/>
              <a:gd name="connsiteY25" fmla="*/ 960438 h 1903889"/>
              <a:gd name="connsiteX26" fmla="*/ 1850231 w 2070100"/>
              <a:gd name="connsiteY26" fmla="*/ 1031875 h 1903889"/>
              <a:gd name="connsiteX27" fmla="*/ 1894681 w 2070100"/>
              <a:gd name="connsiteY27" fmla="*/ 1106488 h 1903889"/>
              <a:gd name="connsiteX28" fmla="*/ 1935956 w 2070100"/>
              <a:gd name="connsiteY28" fmla="*/ 1181100 h 1903889"/>
              <a:gd name="connsiteX29" fmla="*/ 1974056 w 2070100"/>
              <a:gd name="connsiteY29" fmla="*/ 1258888 h 1903889"/>
              <a:gd name="connsiteX30" fmla="*/ 2008981 w 2070100"/>
              <a:gd name="connsiteY30" fmla="*/ 1339850 h 1903889"/>
              <a:gd name="connsiteX31" fmla="*/ 2040731 w 2070100"/>
              <a:gd name="connsiteY31" fmla="*/ 1420019 h 1903889"/>
              <a:gd name="connsiteX32" fmla="*/ 2070100 w 2070100"/>
              <a:gd name="connsiteY32" fmla="*/ 1504157 h 1903889"/>
              <a:gd name="connsiteX33" fmla="*/ 839284 w 2070100"/>
              <a:gd name="connsiteY33" fmla="*/ 1903889 h 1903889"/>
              <a:gd name="connsiteX34" fmla="*/ 0 w 2070100"/>
              <a:gd name="connsiteY34" fmla="*/ 1293264 h 190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70100" h="1903889">
                <a:moveTo>
                  <a:pt x="0" y="0"/>
                </a:moveTo>
                <a:lnTo>
                  <a:pt x="88106" y="1588"/>
                </a:lnTo>
                <a:lnTo>
                  <a:pt x="175419" y="7938"/>
                </a:lnTo>
                <a:lnTo>
                  <a:pt x="261938" y="15081"/>
                </a:lnTo>
                <a:lnTo>
                  <a:pt x="347663" y="27781"/>
                </a:lnTo>
                <a:lnTo>
                  <a:pt x="432594" y="42863"/>
                </a:lnTo>
                <a:lnTo>
                  <a:pt x="515144" y="62706"/>
                </a:lnTo>
                <a:lnTo>
                  <a:pt x="599281" y="84138"/>
                </a:lnTo>
                <a:lnTo>
                  <a:pt x="679450" y="109538"/>
                </a:lnTo>
                <a:lnTo>
                  <a:pt x="760413" y="137319"/>
                </a:lnTo>
                <a:lnTo>
                  <a:pt x="838200" y="167481"/>
                </a:lnTo>
                <a:lnTo>
                  <a:pt x="915988" y="202406"/>
                </a:lnTo>
                <a:lnTo>
                  <a:pt x="992188" y="238919"/>
                </a:lnTo>
                <a:lnTo>
                  <a:pt x="1066800" y="278606"/>
                </a:lnTo>
                <a:lnTo>
                  <a:pt x="1138238" y="321469"/>
                </a:lnTo>
                <a:lnTo>
                  <a:pt x="1210469" y="367506"/>
                </a:lnTo>
                <a:lnTo>
                  <a:pt x="1278731" y="415925"/>
                </a:lnTo>
                <a:lnTo>
                  <a:pt x="1346200" y="466725"/>
                </a:lnTo>
                <a:lnTo>
                  <a:pt x="1411288" y="519906"/>
                </a:lnTo>
                <a:lnTo>
                  <a:pt x="1473994" y="576263"/>
                </a:lnTo>
                <a:lnTo>
                  <a:pt x="1535113" y="634206"/>
                </a:lnTo>
                <a:lnTo>
                  <a:pt x="1593850" y="695325"/>
                </a:lnTo>
                <a:lnTo>
                  <a:pt x="1651000" y="757238"/>
                </a:lnTo>
                <a:lnTo>
                  <a:pt x="1704181" y="823119"/>
                </a:lnTo>
                <a:lnTo>
                  <a:pt x="1755775" y="889794"/>
                </a:lnTo>
                <a:lnTo>
                  <a:pt x="1804194" y="960438"/>
                </a:lnTo>
                <a:lnTo>
                  <a:pt x="1850231" y="1031875"/>
                </a:lnTo>
                <a:lnTo>
                  <a:pt x="1894681" y="1106488"/>
                </a:lnTo>
                <a:lnTo>
                  <a:pt x="1935956" y="1181100"/>
                </a:lnTo>
                <a:lnTo>
                  <a:pt x="1974056" y="1258888"/>
                </a:lnTo>
                <a:lnTo>
                  <a:pt x="2008981" y="1339850"/>
                </a:lnTo>
                <a:lnTo>
                  <a:pt x="2040731" y="1420019"/>
                </a:lnTo>
                <a:lnTo>
                  <a:pt x="2070100" y="1504157"/>
                </a:lnTo>
                <a:lnTo>
                  <a:pt x="839284" y="1903889"/>
                </a:lnTo>
                <a:lnTo>
                  <a:pt x="0" y="1293264"/>
                </a:lnTo>
                <a:close/>
              </a:path>
            </a:pathLst>
          </a:custGeom>
          <a:solidFill>
            <a:srgbClr val="EC6E6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2" name="Freeform 41"/>
          <p:cNvSpPr>
            <a:spLocks/>
          </p:cNvSpPr>
          <p:nvPr/>
        </p:nvSpPr>
        <p:spPr bwMode="auto">
          <a:xfrm>
            <a:off x="5157246" y="2921001"/>
            <a:ext cx="1653130" cy="2433638"/>
          </a:xfrm>
          <a:custGeom>
            <a:avLst/>
            <a:gdLst>
              <a:gd name="connsiteX0" fmla="*/ 1545974 w 1653130"/>
              <a:gd name="connsiteY0" fmla="*/ 0 h 2433638"/>
              <a:gd name="connsiteX1" fmla="*/ 1572168 w 1653130"/>
              <a:gd name="connsiteY1" fmla="*/ 85697 h 2433638"/>
              <a:gd name="connsiteX2" fmla="*/ 1593599 w 1653130"/>
              <a:gd name="connsiteY2" fmla="*/ 169014 h 2433638"/>
              <a:gd name="connsiteX3" fmla="*/ 1613443 w 1653130"/>
              <a:gd name="connsiteY3" fmla="*/ 254711 h 2433638"/>
              <a:gd name="connsiteX4" fmla="*/ 1626936 w 1653130"/>
              <a:gd name="connsiteY4" fmla="*/ 339614 h 2433638"/>
              <a:gd name="connsiteX5" fmla="*/ 1639636 w 1653130"/>
              <a:gd name="connsiteY5" fmla="*/ 425312 h 2433638"/>
              <a:gd name="connsiteX6" fmla="*/ 1646780 w 1653130"/>
              <a:gd name="connsiteY6" fmla="*/ 510215 h 2433638"/>
              <a:gd name="connsiteX7" fmla="*/ 1651543 w 1653130"/>
              <a:gd name="connsiteY7" fmla="*/ 595912 h 2433638"/>
              <a:gd name="connsiteX8" fmla="*/ 1653130 w 1653130"/>
              <a:gd name="connsiteY8" fmla="*/ 681609 h 2433638"/>
              <a:gd name="connsiteX9" fmla="*/ 1651543 w 1653130"/>
              <a:gd name="connsiteY9" fmla="*/ 766513 h 2433638"/>
              <a:gd name="connsiteX10" fmla="*/ 1645193 w 1653130"/>
              <a:gd name="connsiteY10" fmla="*/ 850623 h 2433638"/>
              <a:gd name="connsiteX11" fmla="*/ 1638049 w 1653130"/>
              <a:gd name="connsiteY11" fmla="*/ 933939 h 2433638"/>
              <a:gd name="connsiteX12" fmla="*/ 1625349 w 1653130"/>
              <a:gd name="connsiteY12" fmla="*/ 1018050 h 2433638"/>
              <a:gd name="connsiteX13" fmla="*/ 1610268 w 1653130"/>
              <a:gd name="connsiteY13" fmla="*/ 1101366 h 2433638"/>
              <a:gd name="connsiteX14" fmla="*/ 1592011 w 1653130"/>
              <a:gd name="connsiteY14" fmla="*/ 1183889 h 2433638"/>
              <a:gd name="connsiteX15" fmla="*/ 1570580 w 1653130"/>
              <a:gd name="connsiteY15" fmla="*/ 1264825 h 2433638"/>
              <a:gd name="connsiteX16" fmla="*/ 1545974 w 1653130"/>
              <a:gd name="connsiteY16" fmla="*/ 1345762 h 2433638"/>
              <a:gd name="connsiteX17" fmla="*/ 1518986 w 1653130"/>
              <a:gd name="connsiteY17" fmla="*/ 1424317 h 2433638"/>
              <a:gd name="connsiteX18" fmla="*/ 1488030 w 1653130"/>
              <a:gd name="connsiteY18" fmla="*/ 1503666 h 2433638"/>
              <a:gd name="connsiteX19" fmla="*/ 1454693 w 1653130"/>
              <a:gd name="connsiteY19" fmla="*/ 1579841 h 2433638"/>
              <a:gd name="connsiteX20" fmla="*/ 1418180 w 1653130"/>
              <a:gd name="connsiteY20" fmla="*/ 1656017 h 2433638"/>
              <a:gd name="connsiteX21" fmla="*/ 1378493 w 1653130"/>
              <a:gd name="connsiteY21" fmla="*/ 1730605 h 2433638"/>
              <a:gd name="connsiteX22" fmla="*/ 1335630 w 1653130"/>
              <a:gd name="connsiteY22" fmla="*/ 1804400 h 2433638"/>
              <a:gd name="connsiteX23" fmla="*/ 1290386 w 1653130"/>
              <a:gd name="connsiteY23" fmla="*/ 1875814 h 2433638"/>
              <a:gd name="connsiteX24" fmla="*/ 1242761 w 1653130"/>
              <a:gd name="connsiteY24" fmla="*/ 1945641 h 2433638"/>
              <a:gd name="connsiteX25" fmla="*/ 1191168 w 1653130"/>
              <a:gd name="connsiteY25" fmla="*/ 2013088 h 2433638"/>
              <a:gd name="connsiteX26" fmla="*/ 1137986 w 1653130"/>
              <a:gd name="connsiteY26" fmla="*/ 2079741 h 2433638"/>
              <a:gd name="connsiteX27" fmla="*/ 1080043 w 1653130"/>
              <a:gd name="connsiteY27" fmla="*/ 2144014 h 2433638"/>
              <a:gd name="connsiteX28" fmla="*/ 1020511 w 1653130"/>
              <a:gd name="connsiteY28" fmla="*/ 2205906 h 2433638"/>
              <a:gd name="connsiteX29" fmla="*/ 959393 w 1653130"/>
              <a:gd name="connsiteY29" fmla="*/ 2265418 h 2433638"/>
              <a:gd name="connsiteX30" fmla="*/ 894305 w 1653130"/>
              <a:gd name="connsiteY30" fmla="*/ 2323343 h 2433638"/>
              <a:gd name="connsiteX31" fmla="*/ 826836 w 1653130"/>
              <a:gd name="connsiteY31" fmla="*/ 2379681 h 2433638"/>
              <a:gd name="connsiteX32" fmla="*/ 756986 w 1653130"/>
              <a:gd name="connsiteY32" fmla="*/ 2433638 h 2433638"/>
              <a:gd name="connsiteX33" fmla="*/ 0 w 1653130"/>
              <a:gd name="connsiteY33" fmla="*/ 1393063 h 2433638"/>
              <a:gd name="connsiteX34" fmla="*/ 322797 w 1653130"/>
              <a:gd name="connsiteY34" fmla="*/ 398212 h 2433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3130" h="2433638">
                <a:moveTo>
                  <a:pt x="1545974" y="0"/>
                </a:moveTo>
                <a:lnTo>
                  <a:pt x="1572168" y="85697"/>
                </a:lnTo>
                <a:lnTo>
                  <a:pt x="1593599" y="169014"/>
                </a:lnTo>
                <a:lnTo>
                  <a:pt x="1613443" y="254711"/>
                </a:lnTo>
                <a:lnTo>
                  <a:pt x="1626936" y="339614"/>
                </a:lnTo>
                <a:lnTo>
                  <a:pt x="1639636" y="425312"/>
                </a:lnTo>
                <a:lnTo>
                  <a:pt x="1646780" y="510215"/>
                </a:lnTo>
                <a:lnTo>
                  <a:pt x="1651543" y="595912"/>
                </a:lnTo>
                <a:lnTo>
                  <a:pt x="1653130" y="681609"/>
                </a:lnTo>
                <a:lnTo>
                  <a:pt x="1651543" y="766513"/>
                </a:lnTo>
                <a:lnTo>
                  <a:pt x="1645193" y="850623"/>
                </a:lnTo>
                <a:lnTo>
                  <a:pt x="1638049" y="933939"/>
                </a:lnTo>
                <a:lnTo>
                  <a:pt x="1625349" y="1018050"/>
                </a:lnTo>
                <a:lnTo>
                  <a:pt x="1610268" y="1101366"/>
                </a:lnTo>
                <a:lnTo>
                  <a:pt x="1592011" y="1183889"/>
                </a:lnTo>
                <a:lnTo>
                  <a:pt x="1570580" y="1264825"/>
                </a:lnTo>
                <a:lnTo>
                  <a:pt x="1545974" y="1345762"/>
                </a:lnTo>
                <a:lnTo>
                  <a:pt x="1518986" y="1424317"/>
                </a:lnTo>
                <a:lnTo>
                  <a:pt x="1488030" y="1503666"/>
                </a:lnTo>
                <a:lnTo>
                  <a:pt x="1454693" y="1579841"/>
                </a:lnTo>
                <a:lnTo>
                  <a:pt x="1418180" y="1656017"/>
                </a:lnTo>
                <a:lnTo>
                  <a:pt x="1378493" y="1730605"/>
                </a:lnTo>
                <a:lnTo>
                  <a:pt x="1335630" y="1804400"/>
                </a:lnTo>
                <a:lnTo>
                  <a:pt x="1290386" y="1875814"/>
                </a:lnTo>
                <a:lnTo>
                  <a:pt x="1242761" y="1945641"/>
                </a:lnTo>
                <a:lnTo>
                  <a:pt x="1191168" y="2013088"/>
                </a:lnTo>
                <a:lnTo>
                  <a:pt x="1137986" y="2079741"/>
                </a:lnTo>
                <a:lnTo>
                  <a:pt x="1080043" y="2144014"/>
                </a:lnTo>
                <a:lnTo>
                  <a:pt x="1020511" y="2205906"/>
                </a:lnTo>
                <a:lnTo>
                  <a:pt x="959393" y="2265418"/>
                </a:lnTo>
                <a:lnTo>
                  <a:pt x="894305" y="2323343"/>
                </a:lnTo>
                <a:lnTo>
                  <a:pt x="826836" y="2379681"/>
                </a:lnTo>
                <a:lnTo>
                  <a:pt x="756986" y="2433638"/>
                </a:lnTo>
                <a:lnTo>
                  <a:pt x="0" y="1393063"/>
                </a:lnTo>
                <a:lnTo>
                  <a:pt x="322797" y="398212"/>
                </a:lnTo>
                <a:close/>
              </a:path>
            </a:pathLst>
          </a:custGeom>
          <a:solidFill>
            <a:srgbClr val="F4CF3B"/>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3" name="Freeform 42"/>
          <p:cNvSpPr>
            <a:spLocks/>
          </p:cNvSpPr>
          <p:nvPr/>
        </p:nvSpPr>
        <p:spPr bwMode="auto">
          <a:xfrm>
            <a:off x="3292475" y="4365100"/>
            <a:ext cx="2559050" cy="1449914"/>
          </a:xfrm>
          <a:custGeom>
            <a:avLst/>
            <a:gdLst>
              <a:gd name="connsiteX0" fmla="*/ 751904 w 2559050"/>
              <a:gd name="connsiteY0" fmla="*/ 0 h 1449914"/>
              <a:gd name="connsiteX1" fmla="*/ 1808079 w 2559050"/>
              <a:gd name="connsiteY1" fmla="*/ 0 h 1449914"/>
              <a:gd name="connsiteX2" fmla="*/ 2559050 w 2559050"/>
              <a:gd name="connsiteY2" fmla="*/ 1033837 h 1449914"/>
              <a:gd name="connsiteX3" fmla="*/ 2486025 w 2559050"/>
              <a:gd name="connsiteY3" fmla="*/ 1084656 h 1449914"/>
              <a:gd name="connsiteX4" fmla="*/ 2413000 w 2559050"/>
              <a:gd name="connsiteY4" fmla="*/ 1131504 h 1449914"/>
              <a:gd name="connsiteX5" fmla="*/ 2338388 w 2559050"/>
              <a:gd name="connsiteY5" fmla="*/ 1175970 h 1449914"/>
              <a:gd name="connsiteX6" fmla="*/ 2262188 w 2559050"/>
              <a:gd name="connsiteY6" fmla="*/ 1217261 h 1449914"/>
              <a:gd name="connsiteX7" fmla="*/ 2184400 w 2559050"/>
              <a:gd name="connsiteY7" fmla="*/ 1253786 h 1449914"/>
              <a:gd name="connsiteX8" fmla="*/ 2105025 w 2559050"/>
              <a:gd name="connsiteY8" fmla="*/ 1287136 h 1449914"/>
              <a:gd name="connsiteX9" fmla="*/ 2025650 w 2559050"/>
              <a:gd name="connsiteY9" fmla="*/ 1318898 h 1449914"/>
              <a:gd name="connsiteX10" fmla="*/ 1944688 w 2559050"/>
              <a:gd name="connsiteY10" fmla="*/ 1346689 h 1449914"/>
              <a:gd name="connsiteX11" fmla="*/ 1862138 w 2559050"/>
              <a:gd name="connsiteY11" fmla="*/ 1371304 h 1449914"/>
              <a:gd name="connsiteX12" fmla="*/ 1781969 w 2559050"/>
              <a:gd name="connsiteY12" fmla="*/ 1391949 h 1449914"/>
              <a:gd name="connsiteX13" fmla="*/ 1697831 w 2559050"/>
              <a:gd name="connsiteY13" fmla="*/ 1409418 h 1449914"/>
              <a:gd name="connsiteX14" fmla="*/ 1615281 w 2559050"/>
              <a:gd name="connsiteY14" fmla="*/ 1424505 h 1449914"/>
              <a:gd name="connsiteX15" fmla="*/ 1531938 w 2559050"/>
              <a:gd name="connsiteY15" fmla="*/ 1434827 h 1449914"/>
              <a:gd name="connsiteX16" fmla="*/ 1447800 w 2559050"/>
              <a:gd name="connsiteY16" fmla="*/ 1444356 h 1449914"/>
              <a:gd name="connsiteX17" fmla="*/ 1364456 w 2559050"/>
              <a:gd name="connsiteY17" fmla="*/ 1448326 h 1449914"/>
              <a:gd name="connsiteX18" fmla="*/ 1280319 w 2559050"/>
              <a:gd name="connsiteY18" fmla="*/ 1449914 h 1449914"/>
              <a:gd name="connsiteX19" fmla="*/ 1194594 w 2559050"/>
              <a:gd name="connsiteY19" fmla="*/ 1448326 h 1449914"/>
              <a:gd name="connsiteX20" fmla="*/ 1111250 w 2559050"/>
              <a:gd name="connsiteY20" fmla="*/ 1444356 h 1449914"/>
              <a:gd name="connsiteX21" fmla="*/ 1027113 w 2559050"/>
              <a:gd name="connsiteY21" fmla="*/ 1434827 h 1449914"/>
              <a:gd name="connsiteX22" fmla="*/ 943769 w 2559050"/>
              <a:gd name="connsiteY22" fmla="*/ 1424505 h 1449914"/>
              <a:gd name="connsiteX23" fmla="*/ 861219 w 2559050"/>
              <a:gd name="connsiteY23" fmla="*/ 1409418 h 1449914"/>
              <a:gd name="connsiteX24" fmla="*/ 778669 w 2559050"/>
              <a:gd name="connsiteY24" fmla="*/ 1391949 h 1449914"/>
              <a:gd name="connsiteX25" fmla="*/ 696913 w 2559050"/>
              <a:gd name="connsiteY25" fmla="*/ 1371304 h 1449914"/>
              <a:gd name="connsiteX26" fmla="*/ 614363 w 2559050"/>
              <a:gd name="connsiteY26" fmla="*/ 1346689 h 1449914"/>
              <a:gd name="connsiteX27" fmla="*/ 534988 w 2559050"/>
              <a:gd name="connsiteY27" fmla="*/ 1318898 h 1449914"/>
              <a:gd name="connsiteX28" fmla="*/ 454025 w 2559050"/>
              <a:gd name="connsiteY28" fmla="*/ 1287136 h 1449914"/>
              <a:gd name="connsiteX29" fmla="*/ 376238 w 2559050"/>
              <a:gd name="connsiteY29" fmla="*/ 1253786 h 1449914"/>
              <a:gd name="connsiteX30" fmla="*/ 298450 w 2559050"/>
              <a:gd name="connsiteY30" fmla="*/ 1217261 h 1449914"/>
              <a:gd name="connsiteX31" fmla="*/ 222250 w 2559050"/>
              <a:gd name="connsiteY31" fmla="*/ 1175970 h 1449914"/>
              <a:gd name="connsiteX32" fmla="*/ 146050 w 2559050"/>
              <a:gd name="connsiteY32" fmla="*/ 1131504 h 1449914"/>
              <a:gd name="connsiteX33" fmla="*/ 73025 w 2559050"/>
              <a:gd name="connsiteY33" fmla="*/ 1084656 h 1449914"/>
              <a:gd name="connsiteX34" fmla="*/ 0 w 2559050"/>
              <a:gd name="connsiteY34" fmla="*/ 1033837 h 144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59050" h="1449914">
                <a:moveTo>
                  <a:pt x="751904" y="0"/>
                </a:moveTo>
                <a:lnTo>
                  <a:pt x="1808079" y="0"/>
                </a:lnTo>
                <a:lnTo>
                  <a:pt x="2559050" y="1033837"/>
                </a:lnTo>
                <a:lnTo>
                  <a:pt x="2486025" y="1084656"/>
                </a:lnTo>
                <a:lnTo>
                  <a:pt x="2413000" y="1131504"/>
                </a:lnTo>
                <a:lnTo>
                  <a:pt x="2338388" y="1175970"/>
                </a:lnTo>
                <a:lnTo>
                  <a:pt x="2262188" y="1217261"/>
                </a:lnTo>
                <a:lnTo>
                  <a:pt x="2184400" y="1253786"/>
                </a:lnTo>
                <a:lnTo>
                  <a:pt x="2105025" y="1287136"/>
                </a:lnTo>
                <a:lnTo>
                  <a:pt x="2025650" y="1318898"/>
                </a:lnTo>
                <a:lnTo>
                  <a:pt x="1944688" y="1346689"/>
                </a:lnTo>
                <a:lnTo>
                  <a:pt x="1862138" y="1371304"/>
                </a:lnTo>
                <a:lnTo>
                  <a:pt x="1781969" y="1391949"/>
                </a:lnTo>
                <a:lnTo>
                  <a:pt x="1697831" y="1409418"/>
                </a:lnTo>
                <a:lnTo>
                  <a:pt x="1615281" y="1424505"/>
                </a:lnTo>
                <a:lnTo>
                  <a:pt x="1531938" y="1434827"/>
                </a:lnTo>
                <a:lnTo>
                  <a:pt x="1447800" y="1444356"/>
                </a:lnTo>
                <a:lnTo>
                  <a:pt x="1364456" y="1448326"/>
                </a:lnTo>
                <a:lnTo>
                  <a:pt x="1280319" y="1449914"/>
                </a:lnTo>
                <a:lnTo>
                  <a:pt x="1194594" y="1448326"/>
                </a:lnTo>
                <a:lnTo>
                  <a:pt x="1111250" y="1444356"/>
                </a:lnTo>
                <a:lnTo>
                  <a:pt x="1027113" y="1434827"/>
                </a:lnTo>
                <a:lnTo>
                  <a:pt x="943769" y="1424505"/>
                </a:lnTo>
                <a:lnTo>
                  <a:pt x="861219" y="1409418"/>
                </a:lnTo>
                <a:lnTo>
                  <a:pt x="778669" y="1391949"/>
                </a:lnTo>
                <a:lnTo>
                  <a:pt x="696913" y="1371304"/>
                </a:lnTo>
                <a:lnTo>
                  <a:pt x="614363" y="1346689"/>
                </a:lnTo>
                <a:lnTo>
                  <a:pt x="534988" y="1318898"/>
                </a:lnTo>
                <a:lnTo>
                  <a:pt x="454025" y="1287136"/>
                </a:lnTo>
                <a:lnTo>
                  <a:pt x="376238" y="1253786"/>
                </a:lnTo>
                <a:lnTo>
                  <a:pt x="298450" y="1217261"/>
                </a:lnTo>
                <a:lnTo>
                  <a:pt x="222250" y="1175970"/>
                </a:lnTo>
                <a:lnTo>
                  <a:pt x="146050" y="1131504"/>
                </a:lnTo>
                <a:lnTo>
                  <a:pt x="73025" y="1084656"/>
                </a:lnTo>
                <a:lnTo>
                  <a:pt x="0" y="1033837"/>
                </a:lnTo>
                <a:close/>
              </a:path>
            </a:pathLst>
          </a:custGeom>
          <a:solidFill>
            <a:srgbClr val="5DC3AE"/>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4" name="Freeform 43"/>
          <p:cNvSpPr>
            <a:spLocks/>
          </p:cNvSpPr>
          <p:nvPr/>
        </p:nvSpPr>
        <p:spPr bwMode="auto">
          <a:xfrm>
            <a:off x="2333625" y="2921001"/>
            <a:ext cx="1651997" cy="2433638"/>
          </a:xfrm>
          <a:custGeom>
            <a:avLst/>
            <a:gdLst>
              <a:gd name="connsiteX0" fmla="*/ 107156 w 1651997"/>
              <a:gd name="connsiteY0" fmla="*/ 0 h 2433638"/>
              <a:gd name="connsiteX1" fmla="*/ 1328176 w 1651997"/>
              <a:gd name="connsiteY1" fmla="*/ 397510 h 2433638"/>
              <a:gd name="connsiteX2" fmla="*/ 1651997 w 1651997"/>
              <a:gd name="connsiteY2" fmla="*/ 1395517 h 2433638"/>
              <a:gd name="connsiteX3" fmla="*/ 897732 w 1651997"/>
              <a:gd name="connsiteY3" fmla="*/ 2433638 h 2433638"/>
              <a:gd name="connsiteX4" fmla="*/ 827882 w 1651997"/>
              <a:gd name="connsiteY4" fmla="*/ 2379681 h 2433638"/>
              <a:gd name="connsiteX5" fmla="*/ 758825 w 1651997"/>
              <a:gd name="connsiteY5" fmla="*/ 2323343 h 2433638"/>
              <a:gd name="connsiteX6" fmla="*/ 695325 w 1651997"/>
              <a:gd name="connsiteY6" fmla="*/ 2265418 h 2433638"/>
              <a:gd name="connsiteX7" fmla="*/ 632619 w 1651997"/>
              <a:gd name="connsiteY7" fmla="*/ 2205906 h 2433638"/>
              <a:gd name="connsiteX8" fmla="*/ 573088 w 1651997"/>
              <a:gd name="connsiteY8" fmla="*/ 2144014 h 2433638"/>
              <a:gd name="connsiteX9" fmla="*/ 516732 w 1651997"/>
              <a:gd name="connsiteY9" fmla="*/ 2079741 h 2433638"/>
              <a:gd name="connsiteX10" fmla="*/ 461963 w 1651997"/>
              <a:gd name="connsiteY10" fmla="*/ 2013088 h 2433638"/>
              <a:gd name="connsiteX11" fmla="*/ 411956 w 1651997"/>
              <a:gd name="connsiteY11" fmla="*/ 1945641 h 2433638"/>
              <a:gd name="connsiteX12" fmla="*/ 362744 w 1651997"/>
              <a:gd name="connsiteY12" fmla="*/ 1875814 h 2433638"/>
              <a:gd name="connsiteX13" fmla="*/ 317500 w 1651997"/>
              <a:gd name="connsiteY13" fmla="*/ 1804400 h 2433638"/>
              <a:gd name="connsiteX14" fmla="*/ 274638 w 1651997"/>
              <a:gd name="connsiteY14" fmla="*/ 1730605 h 2433638"/>
              <a:gd name="connsiteX15" fmla="*/ 234950 w 1651997"/>
              <a:gd name="connsiteY15" fmla="*/ 1656017 h 2433638"/>
              <a:gd name="connsiteX16" fmla="*/ 198438 w 1651997"/>
              <a:gd name="connsiteY16" fmla="*/ 1579841 h 2433638"/>
              <a:gd name="connsiteX17" fmla="*/ 165100 w 1651997"/>
              <a:gd name="connsiteY17" fmla="*/ 1503666 h 2433638"/>
              <a:gd name="connsiteX18" fmla="*/ 134144 w 1651997"/>
              <a:gd name="connsiteY18" fmla="*/ 1424317 h 2433638"/>
              <a:gd name="connsiteX19" fmla="*/ 107156 w 1651997"/>
              <a:gd name="connsiteY19" fmla="*/ 1345762 h 2433638"/>
              <a:gd name="connsiteX20" fmla="*/ 82550 w 1651997"/>
              <a:gd name="connsiteY20" fmla="*/ 1264825 h 2433638"/>
              <a:gd name="connsiteX21" fmla="*/ 61119 w 1651997"/>
              <a:gd name="connsiteY21" fmla="*/ 1183889 h 2433638"/>
              <a:gd name="connsiteX22" fmla="*/ 42863 w 1651997"/>
              <a:gd name="connsiteY22" fmla="*/ 1101366 h 2433638"/>
              <a:gd name="connsiteX23" fmla="*/ 27781 w 1651997"/>
              <a:gd name="connsiteY23" fmla="*/ 1018050 h 2433638"/>
              <a:gd name="connsiteX24" fmla="*/ 16669 w 1651997"/>
              <a:gd name="connsiteY24" fmla="*/ 933939 h 2433638"/>
              <a:gd name="connsiteX25" fmla="*/ 7938 w 1651997"/>
              <a:gd name="connsiteY25" fmla="*/ 850623 h 2433638"/>
              <a:gd name="connsiteX26" fmla="*/ 1588 w 1651997"/>
              <a:gd name="connsiteY26" fmla="*/ 766513 h 2433638"/>
              <a:gd name="connsiteX27" fmla="*/ 0 w 1651997"/>
              <a:gd name="connsiteY27" fmla="*/ 681609 h 2433638"/>
              <a:gd name="connsiteX28" fmla="*/ 1588 w 1651997"/>
              <a:gd name="connsiteY28" fmla="*/ 595912 h 2433638"/>
              <a:gd name="connsiteX29" fmla="*/ 6350 w 1651997"/>
              <a:gd name="connsiteY29" fmla="*/ 510215 h 2433638"/>
              <a:gd name="connsiteX30" fmla="*/ 13494 w 1651997"/>
              <a:gd name="connsiteY30" fmla="*/ 425312 h 2433638"/>
              <a:gd name="connsiteX31" fmla="*/ 26194 w 1651997"/>
              <a:gd name="connsiteY31" fmla="*/ 339614 h 2433638"/>
              <a:gd name="connsiteX32" fmla="*/ 41275 w 1651997"/>
              <a:gd name="connsiteY32" fmla="*/ 254711 h 2433638"/>
              <a:gd name="connsiteX33" fmla="*/ 59531 w 1651997"/>
              <a:gd name="connsiteY33" fmla="*/ 169014 h 2433638"/>
              <a:gd name="connsiteX34" fmla="*/ 80963 w 1651997"/>
              <a:gd name="connsiteY34" fmla="*/ 85697 h 2433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1997" h="2433638">
                <a:moveTo>
                  <a:pt x="107156" y="0"/>
                </a:moveTo>
                <a:lnTo>
                  <a:pt x="1328176" y="397510"/>
                </a:lnTo>
                <a:lnTo>
                  <a:pt x="1651997" y="1395517"/>
                </a:lnTo>
                <a:lnTo>
                  <a:pt x="897732" y="2433638"/>
                </a:lnTo>
                <a:lnTo>
                  <a:pt x="827882" y="2379681"/>
                </a:lnTo>
                <a:lnTo>
                  <a:pt x="758825" y="2323343"/>
                </a:lnTo>
                <a:lnTo>
                  <a:pt x="695325" y="2265418"/>
                </a:lnTo>
                <a:lnTo>
                  <a:pt x="632619" y="2205906"/>
                </a:lnTo>
                <a:lnTo>
                  <a:pt x="573088" y="2144014"/>
                </a:lnTo>
                <a:lnTo>
                  <a:pt x="516732" y="2079741"/>
                </a:lnTo>
                <a:lnTo>
                  <a:pt x="461963" y="2013088"/>
                </a:lnTo>
                <a:lnTo>
                  <a:pt x="411956" y="1945641"/>
                </a:lnTo>
                <a:lnTo>
                  <a:pt x="362744" y="1875814"/>
                </a:lnTo>
                <a:lnTo>
                  <a:pt x="317500" y="1804400"/>
                </a:lnTo>
                <a:lnTo>
                  <a:pt x="274638" y="1730605"/>
                </a:lnTo>
                <a:lnTo>
                  <a:pt x="234950" y="1656017"/>
                </a:lnTo>
                <a:lnTo>
                  <a:pt x="198438" y="1579841"/>
                </a:lnTo>
                <a:lnTo>
                  <a:pt x="165100" y="1503666"/>
                </a:lnTo>
                <a:lnTo>
                  <a:pt x="134144" y="1424317"/>
                </a:lnTo>
                <a:lnTo>
                  <a:pt x="107156" y="1345762"/>
                </a:lnTo>
                <a:lnTo>
                  <a:pt x="82550" y="1264825"/>
                </a:lnTo>
                <a:lnTo>
                  <a:pt x="61119" y="1183889"/>
                </a:lnTo>
                <a:lnTo>
                  <a:pt x="42863" y="1101366"/>
                </a:lnTo>
                <a:lnTo>
                  <a:pt x="27781" y="1018050"/>
                </a:lnTo>
                <a:lnTo>
                  <a:pt x="16669" y="933939"/>
                </a:lnTo>
                <a:lnTo>
                  <a:pt x="7938" y="850623"/>
                </a:lnTo>
                <a:lnTo>
                  <a:pt x="1588" y="766513"/>
                </a:lnTo>
                <a:lnTo>
                  <a:pt x="0" y="681609"/>
                </a:lnTo>
                <a:lnTo>
                  <a:pt x="1588" y="595912"/>
                </a:lnTo>
                <a:lnTo>
                  <a:pt x="6350" y="510215"/>
                </a:lnTo>
                <a:lnTo>
                  <a:pt x="13494" y="425312"/>
                </a:lnTo>
                <a:lnTo>
                  <a:pt x="26194" y="339614"/>
                </a:lnTo>
                <a:lnTo>
                  <a:pt x="41275" y="254711"/>
                </a:lnTo>
                <a:lnTo>
                  <a:pt x="59531" y="169014"/>
                </a:lnTo>
                <a:lnTo>
                  <a:pt x="80963" y="85697"/>
                </a:lnTo>
                <a:close/>
              </a:path>
            </a:pathLst>
          </a:custGeom>
          <a:solidFill>
            <a:srgbClr val="AAB5B7"/>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5" name="Freeform 44"/>
          <p:cNvSpPr>
            <a:spLocks/>
          </p:cNvSpPr>
          <p:nvPr/>
        </p:nvSpPr>
        <p:spPr bwMode="auto">
          <a:xfrm>
            <a:off x="2465388" y="1344613"/>
            <a:ext cx="2068513" cy="1903311"/>
          </a:xfrm>
          <a:custGeom>
            <a:avLst/>
            <a:gdLst>
              <a:gd name="connsiteX0" fmla="*/ 2068513 w 2068513"/>
              <a:gd name="connsiteY0" fmla="*/ 0 h 1903311"/>
              <a:gd name="connsiteX1" fmla="*/ 2068513 w 2068513"/>
              <a:gd name="connsiteY1" fmla="*/ 1291861 h 1903311"/>
              <a:gd name="connsiteX2" fmla="*/ 1228094 w 2068513"/>
              <a:gd name="connsiteY2" fmla="*/ 1903311 h 1903311"/>
              <a:gd name="connsiteX3" fmla="*/ 0 w 2068513"/>
              <a:gd name="connsiteY3" fmla="*/ 1504157 h 1903311"/>
              <a:gd name="connsiteX4" fmla="*/ 29369 w 2068513"/>
              <a:gd name="connsiteY4" fmla="*/ 1420019 h 1903311"/>
              <a:gd name="connsiteX5" fmla="*/ 61119 w 2068513"/>
              <a:gd name="connsiteY5" fmla="*/ 1339850 h 1903311"/>
              <a:gd name="connsiteX6" fmla="*/ 96044 w 2068513"/>
              <a:gd name="connsiteY6" fmla="*/ 1258888 h 1903311"/>
              <a:gd name="connsiteX7" fmla="*/ 132556 w 2068513"/>
              <a:gd name="connsiteY7" fmla="*/ 1181100 h 1903311"/>
              <a:gd name="connsiteX8" fmla="*/ 173831 w 2068513"/>
              <a:gd name="connsiteY8" fmla="*/ 1106488 h 1903311"/>
              <a:gd name="connsiteX9" fmla="*/ 218281 w 2068513"/>
              <a:gd name="connsiteY9" fmla="*/ 1031875 h 1903311"/>
              <a:gd name="connsiteX10" fmla="*/ 264319 w 2068513"/>
              <a:gd name="connsiteY10" fmla="*/ 960438 h 1903311"/>
              <a:gd name="connsiteX11" fmla="*/ 312738 w 2068513"/>
              <a:gd name="connsiteY11" fmla="*/ 889794 h 1903311"/>
              <a:gd name="connsiteX12" fmla="*/ 364331 w 2068513"/>
              <a:gd name="connsiteY12" fmla="*/ 823119 h 1903311"/>
              <a:gd name="connsiteX13" fmla="*/ 419100 w 2068513"/>
              <a:gd name="connsiteY13" fmla="*/ 757238 h 1903311"/>
              <a:gd name="connsiteX14" fmla="*/ 475457 w 2068513"/>
              <a:gd name="connsiteY14" fmla="*/ 695325 h 1903311"/>
              <a:gd name="connsiteX15" fmla="*/ 533400 w 2068513"/>
              <a:gd name="connsiteY15" fmla="*/ 634206 h 1903311"/>
              <a:gd name="connsiteX16" fmla="*/ 594519 w 2068513"/>
              <a:gd name="connsiteY16" fmla="*/ 576263 h 1903311"/>
              <a:gd name="connsiteX17" fmla="*/ 657225 w 2068513"/>
              <a:gd name="connsiteY17" fmla="*/ 519906 h 1903311"/>
              <a:gd name="connsiteX18" fmla="*/ 722313 w 2068513"/>
              <a:gd name="connsiteY18" fmla="*/ 466725 h 1903311"/>
              <a:gd name="connsiteX19" fmla="*/ 789782 w 2068513"/>
              <a:gd name="connsiteY19" fmla="*/ 415925 h 1903311"/>
              <a:gd name="connsiteX20" fmla="*/ 859632 w 2068513"/>
              <a:gd name="connsiteY20" fmla="*/ 367506 h 1903311"/>
              <a:gd name="connsiteX21" fmla="*/ 930275 w 2068513"/>
              <a:gd name="connsiteY21" fmla="*/ 321469 h 1903311"/>
              <a:gd name="connsiteX22" fmla="*/ 1003300 w 2068513"/>
              <a:gd name="connsiteY22" fmla="*/ 278606 h 1903311"/>
              <a:gd name="connsiteX23" fmla="*/ 1076325 w 2068513"/>
              <a:gd name="connsiteY23" fmla="*/ 238919 h 1903311"/>
              <a:gd name="connsiteX24" fmla="*/ 1152525 w 2068513"/>
              <a:gd name="connsiteY24" fmla="*/ 202406 h 1903311"/>
              <a:gd name="connsiteX25" fmla="*/ 1230313 w 2068513"/>
              <a:gd name="connsiteY25" fmla="*/ 167481 h 1903311"/>
              <a:gd name="connsiteX26" fmla="*/ 1309688 w 2068513"/>
              <a:gd name="connsiteY26" fmla="*/ 137319 h 1903311"/>
              <a:gd name="connsiteX27" fmla="*/ 1389063 w 2068513"/>
              <a:gd name="connsiteY27" fmla="*/ 109538 h 1903311"/>
              <a:gd name="connsiteX28" fmla="*/ 1470819 w 2068513"/>
              <a:gd name="connsiteY28" fmla="*/ 84138 h 1903311"/>
              <a:gd name="connsiteX29" fmla="*/ 1553369 w 2068513"/>
              <a:gd name="connsiteY29" fmla="*/ 62706 h 1903311"/>
              <a:gd name="connsiteX30" fmla="*/ 1637507 w 2068513"/>
              <a:gd name="connsiteY30" fmla="*/ 42863 h 1903311"/>
              <a:gd name="connsiteX31" fmla="*/ 1720851 w 2068513"/>
              <a:gd name="connsiteY31" fmla="*/ 27781 h 1903311"/>
              <a:gd name="connsiteX32" fmla="*/ 1808163 w 2068513"/>
              <a:gd name="connsiteY32" fmla="*/ 15081 h 1903311"/>
              <a:gd name="connsiteX33" fmla="*/ 1893094 w 2068513"/>
              <a:gd name="connsiteY33" fmla="*/ 7938 h 1903311"/>
              <a:gd name="connsiteX34" fmla="*/ 1981994 w 2068513"/>
              <a:gd name="connsiteY34" fmla="*/ 1588 h 190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68513" h="1903311">
                <a:moveTo>
                  <a:pt x="2068513" y="0"/>
                </a:moveTo>
                <a:lnTo>
                  <a:pt x="2068513" y="1291861"/>
                </a:lnTo>
                <a:lnTo>
                  <a:pt x="1228094" y="1903311"/>
                </a:lnTo>
                <a:lnTo>
                  <a:pt x="0" y="1504157"/>
                </a:lnTo>
                <a:lnTo>
                  <a:pt x="29369" y="1420019"/>
                </a:lnTo>
                <a:lnTo>
                  <a:pt x="61119" y="1339850"/>
                </a:lnTo>
                <a:lnTo>
                  <a:pt x="96044" y="1258888"/>
                </a:lnTo>
                <a:lnTo>
                  <a:pt x="132556" y="1181100"/>
                </a:lnTo>
                <a:lnTo>
                  <a:pt x="173831" y="1106488"/>
                </a:lnTo>
                <a:lnTo>
                  <a:pt x="218281" y="1031875"/>
                </a:lnTo>
                <a:lnTo>
                  <a:pt x="264319" y="960438"/>
                </a:lnTo>
                <a:lnTo>
                  <a:pt x="312738" y="889794"/>
                </a:lnTo>
                <a:lnTo>
                  <a:pt x="364331" y="823119"/>
                </a:lnTo>
                <a:lnTo>
                  <a:pt x="419100" y="757238"/>
                </a:lnTo>
                <a:lnTo>
                  <a:pt x="475457" y="695325"/>
                </a:lnTo>
                <a:lnTo>
                  <a:pt x="533400" y="634206"/>
                </a:lnTo>
                <a:lnTo>
                  <a:pt x="594519" y="576263"/>
                </a:lnTo>
                <a:lnTo>
                  <a:pt x="657225" y="519906"/>
                </a:lnTo>
                <a:lnTo>
                  <a:pt x="722313" y="466725"/>
                </a:lnTo>
                <a:lnTo>
                  <a:pt x="789782" y="415925"/>
                </a:lnTo>
                <a:lnTo>
                  <a:pt x="859632" y="367506"/>
                </a:lnTo>
                <a:lnTo>
                  <a:pt x="930275" y="321469"/>
                </a:lnTo>
                <a:lnTo>
                  <a:pt x="1003300" y="278606"/>
                </a:lnTo>
                <a:lnTo>
                  <a:pt x="1076325" y="238919"/>
                </a:lnTo>
                <a:lnTo>
                  <a:pt x="1152525" y="202406"/>
                </a:lnTo>
                <a:lnTo>
                  <a:pt x="1230313" y="167481"/>
                </a:lnTo>
                <a:lnTo>
                  <a:pt x="1309688" y="137319"/>
                </a:lnTo>
                <a:lnTo>
                  <a:pt x="1389063" y="109538"/>
                </a:lnTo>
                <a:lnTo>
                  <a:pt x="1470819" y="84138"/>
                </a:lnTo>
                <a:lnTo>
                  <a:pt x="1553369" y="62706"/>
                </a:lnTo>
                <a:lnTo>
                  <a:pt x="1637507" y="42863"/>
                </a:lnTo>
                <a:lnTo>
                  <a:pt x="1720851" y="27781"/>
                </a:lnTo>
                <a:lnTo>
                  <a:pt x="1808163" y="15081"/>
                </a:lnTo>
                <a:lnTo>
                  <a:pt x="1893094" y="7938"/>
                </a:lnTo>
                <a:lnTo>
                  <a:pt x="1981994" y="1588"/>
                </a:lnTo>
                <a:close/>
              </a:path>
            </a:pathLst>
          </a:custGeom>
          <a:solidFill>
            <a:srgbClr val="A47BB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6" name="Oval 45"/>
          <p:cNvSpPr/>
          <p:nvPr/>
        </p:nvSpPr>
        <p:spPr>
          <a:xfrm>
            <a:off x="6127233" y="2531883"/>
            <a:ext cx="341752" cy="341752"/>
          </a:xfrm>
          <a:prstGeom prst="ellipse">
            <a:avLst/>
          </a:prstGeom>
          <a:solidFill>
            <a:srgbClr val="AF2415"/>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1</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47" name="Oval 46"/>
          <p:cNvSpPr/>
          <p:nvPr/>
        </p:nvSpPr>
        <p:spPr>
          <a:xfrm>
            <a:off x="5818932" y="4824890"/>
            <a:ext cx="341752" cy="341752"/>
          </a:xfrm>
          <a:prstGeom prst="ellipse">
            <a:avLst/>
          </a:prstGeom>
          <a:solidFill>
            <a:srgbClr val="B2920A"/>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2</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48" name="Oval 47"/>
          <p:cNvSpPr/>
          <p:nvPr/>
        </p:nvSpPr>
        <p:spPr>
          <a:xfrm>
            <a:off x="3499644" y="5183763"/>
            <a:ext cx="341752" cy="341752"/>
          </a:xfrm>
          <a:prstGeom prst="ellipse">
            <a:avLst/>
          </a:prstGeom>
          <a:solidFill>
            <a:srgbClr val="296D5E"/>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3</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49" name="Oval 48"/>
          <p:cNvSpPr/>
          <p:nvPr/>
        </p:nvSpPr>
        <p:spPr>
          <a:xfrm>
            <a:off x="2434165" y="3077048"/>
            <a:ext cx="341752" cy="341752"/>
          </a:xfrm>
          <a:prstGeom prst="ellipse">
            <a:avLst/>
          </a:prstGeom>
          <a:solidFill>
            <a:schemeClr val="tx1">
              <a:lumMod val="65000"/>
              <a:lumOff val="35000"/>
            </a:schemeClr>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4</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50" name="Oval 49"/>
          <p:cNvSpPr/>
          <p:nvPr/>
        </p:nvSpPr>
        <p:spPr>
          <a:xfrm>
            <a:off x="4085861" y="1431064"/>
            <a:ext cx="341752" cy="341752"/>
          </a:xfrm>
          <a:prstGeom prst="ellipse">
            <a:avLst/>
          </a:prstGeom>
          <a:solidFill>
            <a:srgbClr val="6F477D"/>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5</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51" name="Rectangle 50"/>
          <p:cNvSpPr/>
          <p:nvPr/>
        </p:nvSpPr>
        <p:spPr>
          <a:xfrm>
            <a:off x="2915816" y="1986657"/>
            <a:ext cx="1539112" cy="830997"/>
          </a:xfrm>
          <a:prstGeom prst="rect">
            <a:avLst/>
          </a:prstGeom>
        </p:spPr>
        <p:txBody>
          <a:bodyPr wrap="square">
            <a:spAutoFit/>
          </a:bodyPr>
          <a:lstStyle/>
          <a:p>
            <a:r>
              <a:rPr lang="en-US" sz="1200" dirty="0">
                <a:solidFill>
                  <a:schemeClr val="bg1"/>
                </a:solidFill>
                <a:effectLst>
                  <a:outerShdw blurRad="38100" dist="38100" dir="2700000" algn="tl">
                    <a:srgbClr val="000000">
                      <a:alpha val="43137"/>
                    </a:srgbClr>
                  </a:outerShdw>
                </a:effectLst>
                <a:latin typeface="+mj-lt"/>
              </a:rPr>
              <a:t>Lorem ipsum dolor sit </a:t>
            </a:r>
            <a:r>
              <a:rPr lang="en-US" sz="1200" dirty="0" err="1">
                <a:solidFill>
                  <a:schemeClr val="bg1"/>
                </a:solidFill>
                <a:effectLst>
                  <a:outerShdw blurRad="38100" dist="38100" dir="2700000" algn="tl">
                    <a:srgbClr val="000000">
                      <a:alpha val="43137"/>
                    </a:srgbClr>
                  </a:outerShdw>
                </a:effectLst>
                <a:latin typeface="+mj-lt"/>
              </a:rPr>
              <a:t>amet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consectetur</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adipiscing</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elit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Proin</a:t>
            </a:r>
            <a:r>
              <a:rPr lang="en-US" sz="1200" dirty="0">
                <a:solidFill>
                  <a:schemeClr val="bg1"/>
                </a:solidFill>
                <a:effectLst>
                  <a:outerShdw blurRad="38100" dist="38100" dir="2700000" algn="tl">
                    <a:srgbClr val="000000">
                      <a:alpha val="43137"/>
                    </a:srgbClr>
                  </a:outerShdw>
                </a:effectLst>
                <a:latin typeface="+mj-lt"/>
              </a:rPr>
              <a:t> at </a:t>
            </a:r>
            <a:r>
              <a:rPr lang="en-US" sz="1200" dirty="0" err="1">
                <a:solidFill>
                  <a:schemeClr val="bg1"/>
                </a:solidFill>
                <a:effectLst>
                  <a:outerShdw blurRad="38100" dist="38100" dir="2700000" algn="tl">
                    <a:srgbClr val="000000">
                      <a:alpha val="43137"/>
                    </a:srgbClr>
                  </a:outerShdw>
                </a:effectLst>
                <a:latin typeface="+mj-lt"/>
              </a:rPr>
              <a:t>aliquet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sapien</a:t>
            </a:r>
            <a:r>
              <a:rPr lang="en-US" sz="1200" dirty="0">
                <a:solidFill>
                  <a:schemeClr val="bg1"/>
                </a:solidFill>
                <a:effectLst>
                  <a:outerShdw blurRad="38100" dist="38100" dir="2700000" algn="tl">
                    <a:srgbClr val="000000">
                      <a:alpha val="43137"/>
                    </a:srgbClr>
                  </a:outerShdw>
                </a:effectLst>
                <a:latin typeface="+mj-lt"/>
              </a:rPr>
              <a:t>. </a:t>
            </a:r>
          </a:p>
        </p:txBody>
      </p:sp>
      <p:sp>
        <p:nvSpPr>
          <p:cNvPr id="52" name="TextBox 51"/>
          <p:cNvSpPr txBox="1"/>
          <p:nvPr/>
        </p:nvSpPr>
        <p:spPr>
          <a:xfrm>
            <a:off x="3243664" y="1702753"/>
            <a:ext cx="1117935" cy="369332"/>
          </a:xfrm>
          <a:prstGeom prst="rect">
            <a:avLst/>
          </a:prstGeom>
          <a:noFill/>
        </p:spPr>
        <p:txBody>
          <a:bodyPr wrap="none" rtlCol="0">
            <a:spAutoFit/>
          </a:bodyPr>
          <a:lstStyle/>
          <a:p>
            <a:r>
              <a:rPr lang="en-US" b="1" dirty="0" smtClean="0">
                <a:solidFill>
                  <a:srgbClr val="6F477D"/>
                </a:solidFill>
                <a:latin typeface="Calibri Light" panose="020F0302020204030204" pitchFamily="34" charset="0"/>
              </a:rPr>
              <a:t>Example </a:t>
            </a:r>
            <a:r>
              <a:rPr lang="en-US" b="1" dirty="0" smtClean="0">
                <a:solidFill>
                  <a:srgbClr val="6F477D"/>
                </a:solidFill>
                <a:latin typeface="Calibri Light" panose="020F0302020204030204" pitchFamily="34" charset="0"/>
              </a:rPr>
              <a:t>5</a:t>
            </a:r>
            <a:endParaRPr lang="en-US" b="1" dirty="0">
              <a:solidFill>
                <a:srgbClr val="6F477D"/>
              </a:solidFill>
              <a:latin typeface="Calibri Light" panose="020F0302020204030204" pitchFamily="34" charset="0"/>
            </a:endParaRPr>
          </a:p>
        </p:txBody>
      </p:sp>
      <p:sp>
        <p:nvSpPr>
          <p:cNvPr id="53" name="Rectangle 52"/>
          <p:cNvSpPr/>
          <p:nvPr/>
        </p:nvSpPr>
        <p:spPr>
          <a:xfrm>
            <a:off x="3867597" y="4844706"/>
            <a:ext cx="1539112" cy="830997"/>
          </a:xfrm>
          <a:prstGeom prst="rect">
            <a:avLst/>
          </a:prstGeom>
        </p:spPr>
        <p:txBody>
          <a:bodyPr wrap="square">
            <a:spAutoFit/>
          </a:bodyPr>
          <a:lstStyle/>
          <a:p>
            <a:r>
              <a:rPr lang="en-US" sz="1200" dirty="0">
                <a:solidFill>
                  <a:schemeClr val="bg1"/>
                </a:solidFill>
                <a:effectLst>
                  <a:outerShdw blurRad="38100" dist="38100" dir="2700000" algn="tl">
                    <a:srgbClr val="000000">
                      <a:alpha val="43137"/>
                    </a:srgbClr>
                  </a:outerShdw>
                </a:effectLst>
                <a:latin typeface="+mj-lt"/>
              </a:rPr>
              <a:t>Lorem ipsum dolor sit </a:t>
            </a:r>
            <a:r>
              <a:rPr lang="en-US" sz="1200" dirty="0" err="1">
                <a:solidFill>
                  <a:schemeClr val="bg1"/>
                </a:solidFill>
                <a:effectLst>
                  <a:outerShdw blurRad="38100" dist="38100" dir="2700000" algn="tl">
                    <a:srgbClr val="000000">
                      <a:alpha val="43137"/>
                    </a:srgbClr>
                  </a:outerShdw>
                </a:effectLst>
                <a:latin typeface="+mj-lt"/>
              </a:rPr>
              <a:t>amet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consectetur</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adipiscing</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elit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Proin</a:t>
            </a:r>
            <a:r>
              <a:rPr lang="en-US" sz="1200" dirty="0">
                <a:solidFill>
                  <a:schemeClr val="bg1"/>
                </a:solidFill>
                <a:effectLst>
                  <a:outerShdw blurRad="38100" dist="38100" dir="2700000" algn="tl">
                    <a:srgbClr val="000000">
                      <a:alpha val="43137"/>
                    </a:srgbClr>
                  </a:outerShdw>
                </a:effectLst>
                <a:latin typeface="+mj-lt"/>
              </a:rPr>
              <a:t> at </a:t>
            </a:r>
            <a:r>
              <a:rPr lang="en-US" sz="1200" dirty="0" err="1">
                <a:solidFill>
                  <a:schemeClr val="bg1"/>
                </a:solidFill>
                <a:effectLst>
                  <a:outerShdw blurRad="38100" dist="38100" dir="2700000" algn="tl">
                    <a:srgbClr val="000000">
                      <a:alpha val="43137"/>
                    </a:srgbClr>
                  </a:outerShdw>
                </a:effectLst>
                <a:latin typeface="+mj-lt"/>
              </a:rPr>
              <a:t>aliquet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sapien</a:t>
            </a:r>
            <a:r>
              <a:rPr lang="en-US" sz="1200" dirty="0">
                <a:solidFill>
                  <a:schemeClr val="bg1"/>
                </a:solidFill>
                <a:effectLst>
                  <a:outerShdw blurRad="38100" dist="38100" dir="2700000" algn="tl">
                    <a:srgbClr val="000000">
                      <a:alpha val="43137"/>
                    </a:srgbClr>
                  </a:outerShdw>
                </a:effectLst>
                <a:latin typeface="+mj-lt"/>
              </a:rPr>
              <a:t>. </a:t>
            </a:r>
          </a:p>
        </p:txBody>
      </p:sp>
      <p:sp>
        <p:nvSpPr>
          <p:cNvPr id="54" name="TextBox 53"/>
          <p:cNvSpPr txBox="1"/>
          <p:nvPr/>
        </p:nvSpPr>
        <p:spPr>
          <a:xfrm>
            <a:off x="4049466" y="4526041"/>
            <a:ext cx="1117935" cy="369332"/>
          </a:xfrm>
          <a:prstGeom prst="rect">
            <a:avLst/>
          </a:prstGeom>
          <a:noFill/>
        </p:spPr>
        <p:txBody>
          <a:bodyPr wrap="none" rtlCol="0">
            <a:spAutoFit/>
          </a:bodyPr>
          <a:lstStyle/>
          <a:p>
            <a:r>
              <a:rPr lang="en-US" b="1" dirty="0" smtClean="0">
                <a:solidFill>
                  <a:srgbClr val="296D5E"/>
                </a:solidFill>
                <a:latin typeface="Calibri Light" panose="020F0302020204030204" pitchFamily="34" charset="0"/>
              </a:rPr>
              <a:t>Example </a:t>
            </a:r>
            <a:r>
              <a:rPr lang="en-US" b="1" dirty="0" smtClean="0">
                <a:solidFill>
                  <a:srgbClr val="296D5E"/>
                </a:solidFill>
                <a:latin typeface="Calibri Light" panose="020F0302020204030204" pitchFamily="34" charset="0"/>
              </a:rPr>
              <a:t>3</a:t>
            </a:r>
            <a:endParaRPr lang="en-US" b="1" dirty="0">
              <a:solidFill>
                <a:srgbClr val="296D5E"/>
              </a:solidFill>
              <a:latin typeface="Calibri Light" panose="020F0302020204030204" pitchFamily="34" charset="0"/>
            </a:endParaRPr>
          </a:p>
        </p:txBody>
      </p:sp>
      <p:sp>
        <p:nvSpPr>
          <p:cNvPr id="55" name="Rectangle 54"/>
          <p:cNvSpPr/>
          <p:nvPr/>
        </p:nvSpPr>
        <p:spPr>
          <a:xfrm>
            <a:off x="4724621" y="1986657"/>
            <a:ext cx="1539112" cy="830997"/>
          </a:xfrm>
          <a:prstGeom prst="rect">
            <a:avLst/>
          </a:prstGeom>
        </p:spPr>
        <p:txBody>
          <a:bodyPr wrap="square">
            <a:spAutoFit/>
          </a:bodyPr>
          <a:lstStyle/>
          <a:p>
            <a:r>
              <a:rPr lang="en-US" sz="1200" dirty="0">
                <a:solidFill>
                  <a:schemeClr val="bg1"/>
                </a:solidFill>
                <a:latin typeface="+mj-lt"/>
              </a:rPr>
              <a:t>Lorem ipsum dolor sit </a:t>
            </a:r>
            <a:r>
              <a:rPr lang="en-US" sz="1200" dirty="0" err="1">
                <a:solidFill>
                  <a:schemeClr val="bg1"/>
                </a:solidFill>
                <a:latin typeface="+mj-lt"/>
              </a:rPr>
              <a:t>amet</a:t>
            </a:r>
            <a:r>
              <a:rPr lang="en-US" sz="1200" dirty="0">
                <a:solidFill>
                  <a:schemeClr val="bg1"/>
                </a:solidFill>
                <a:latin typeface="+mj-lt"/>
              </a:rPr>
              <a:t>, </a:t>
            </a:r>
            <a:r>
              <a:rPr lang="en-US" sz="1200" dirty="0" err="1">
                <a:solidFill>
                  <a:schemeClr val="bg1"/>
                </a:solidFill>
                <a:latin typeface="+mj-lt"/>
              </a:rPr>
              <a:t>consectetur</a:t>
            </a:r>
            <a:r>
              <a:rPr lang="en-US" sz="1200" dirty="0">
                <a:solidFill>
                  <a:schemeClr val="bg1"/>
                </a:solidFill>
                <a:latin typeface="+mj-lt"/>
              </a:rPr>
              <a:t> </a:t>
            </a:r>
            <a:r>
              <a:rPr lang="en-US" sz="1200" dirty="0" err="1">
                <a:solidFill>
                  <a:schemeClr val="bg1"/>
                </a:solidFill>
                <a:latin typeface="+mj-lt"/>
              </a:rPr>
              <a:t>adipiscing</a:t>
            </a:r>
            <a:r>
              <a:rPr lang="en-US" sz="1200" dirty="0">
                <a:solidFill>
                  <a:schemeClr val="bg1"/>
                </a:solidFill>
                <a:latin typeface="+mj-lt"/>
              </a:rPr>
              <a:t> </a:t>
            </a:r>
            <a:r>
              <a:rPr lang="en-US" sz="1200" dirty="0" err="1">
                <a:solidFill>
                  <a:schemeClr val="bg1"/>
                </a:solidFill>
                <a:latin typeface="+mj-lt"/>
              </a:rPr>
              <a:t>elit</a:t>
            </a:r>
            <a:r>
              <a:rPr lang="en-US" sz="1200" dirty="0">
                <a:solidFill>
                  <a:schemeClr val="bg1"/>
                </a:solidFill>
                <a:latin typeface="+mj-lt"/>
              </a:rPr>
              <a:t>. </a:t>
            </a:r>
            <a:r>
              <a:rPr lang="en-US" sz="1200" dirty="0" err="1">
                <a:solidFill>
                  <a:schemeClr val="bg1"/>
                </a:solidFill>
                <a:latin typeface="+mj-lt"/>
              </a:rPr>
              <a:t>Proin</a:t>
            </a:r>
            <a:r>
              <a:rPr lang="en-US" sz="1200" dirty="0">
                <a:solidFill>
                  <a:schemeClr val="bg1"/>
                </a:solidFill>
                <a:latin typeface="+mj-lt"/>
              </a:rPr>
              <a:t> at </a:t>
            </a:r>
            <a:r>
              <a:rPr lang="en-US" sz="1200" dirty="0" err="1">
                <a:solidFill>
                  <a:schemeClr val="bg1"/>
                </a:solidFill>
                <a:latin typeface="+mj-lt"/>
              </a:rPr>
              <a:t>aliquet</a:t>
            </a:r>
            <a:r>
              <a:rPr lang="en-US" sz="1200" dirty="0">
                <a:solidFill>
                  <a:schemeClr val="bg1"/>
                </a:solidFill>
                <a:latin typeface="+mj-lt"/>
              </a:rPr>
              <a:t> </a:t>
            </a:r>
            <a:r>
              <a:rPr lang="en-US" sz="1200" dirty="0" err="1">
                <a:solidFill>
                  <a:schemeClr val="bg1"/>
                </a:solidFill>
                <a:latin typeface="+mj-lt"/>
              </a:rPr>
              <a:t>sapien</a:t>
            </a:r>
            <a:r>
              <a:rPr lang="en-US" sz="1200" dirty="0">
                <a:solidFill>
                  <a:schemeClr val="bg1"/>
                </a:solidFill>
                <a:latin typeface="+mj-lt"/>
              </a:rPr>
              <a:t>. </a:t>
            </a:r>
          </a:p>
        </p:txBody>
      </p:sp>
      <p:sp>
        <p:nvSpPr>
          <p:cNvPr id="56" name="TextBox 55"/>
          <p:cNvSpPr txBox="1"/>
          <p:nvPr/>
        </p:nvSpPr>
        <p:spPr>
          <a:xfrm>
            <a:off x="4710842" y="1702753"/>
            <a:ext cx="1117935" cy="369332"/>
          </a:xfrm>
          <a:prstGeom prst="rect">
            <a:avLst/>
          </a:prstGeom>
          <a:noFill/>
        </p:spPr>
        <p:txBody>
          <a:bodyPr wrap="none" rtlCol="0">
            <a:spAutoFit/>
          </a:bodyPr>
          <a:lstStyle/>
          <a:p>
            <a:r>
              <a:rPr lang="en-US" b="1" dirty="0" smtClean="0">
                <a:solidFill>
                  <a:srgbClr val="AF2415"/>
                </a:solidFill>
                <a:latin typeface="Calibri Light" panose="020F0302020204030204" pitchFamily="34" charset="0"/>
              </a:rPr>
              <a:t>Example 1</a:t>
            </a:r>
            <a:endParaRPr lang="en-US" b="1" dirty="0">
              <a:solidFill>
                <a:srgbClr val="AF2415"/>
              </a:solidFill>
              <a:latin typeface="Calibri Light" panose="020F0302020204030204" pitchFamily="34" charset="0"/>
            </a:endParaRPr>
          </a:p>
        </p:txBody>
      </p:sp>
      <p:sp>
        <p:nvSpPr>
          <p:cNvPr id="57" name="TextBox 56"/>
          <p:cNvSpPr txBox="1"/>
          <p:nvPr/>
        </p:nvSpPr>
        <p:spPr>
          <a:xfrm>
            <a:off x="5494177" y="3284984"/>
            <a:ext cx="1117935" cy="369332"/>
          </a:xfrm>
          <a:prstGeom prst="rect">
            <a:avLst/>
          </a:prstGeom>
          <a:noFill/>
        </p:spPr>
        <p:txBody>
          <a:bodyPr wrap="none" rtlCol="0">
            <a:spAutoFit/>
          </a:bodyPr>
          <a:lstStyle/>
          <a:p>
            <a:r>
              <a:rPr lang="en-US" b="1" dirty="0" smtClean="0">
                <a:solidFill>
                  <a:srgbClr val="967B08"/>
                </a:solidFill>
                <a:latin typeface="Calibri Light" panose="020F0302020204030204" pitchFamily="34" charset="0"/>
              </a:rPr>
              <a:t>Example </a:t>
            </a:r>
            <a:r>
              <a:rPr lang="en-US" b="1" dirty="0" smtClean="0">
                <a:solidFill>
                  <a:srgbClr val="967B08"/>
                </a:solidFill>
                <a:latin typeface="Calibri Light" panose="020F0302020204030204" pitchFamily="34" charset="0"/>
              </a:rPr>
              <a:t>2</a:t>
            </a:r>
            <a:endParaRPr lang="en-US" b="1" dirty="0">
              <a:solidFill>
                <a:srgbClr val="967B08"/>
              </a:solidFill>
              <a:latin typeface="Calibri Light" panose="020F0302020204030204" pitchFamily="34" charset="0"/>
            </a:endParaRPr>
          </a:p>
        </p:txBody>
      </p:sp>
      <p:sp>
        <p:nvSpPr>
          <p:cNvPr id="58" name="TextBox 57"/>
          <p:cNvSpPr txBox="1"/>
          <p:nvPr/>
        </p:nvSpPr>
        <p:spPr>
          <a:xfrm>
            <a:off x="2582859" y="3284984"/>
            <a:ext cx="1117935" cy="369332"/>
          </a:xfrm>
          <a:prstGeom prst="rect">
            <a:avLst/>
          </a:prstGeom>
          <a:noFill/>
        </p:spPr>
        <p:txBody>
          <a:bodyPr wrap="none" rtlCol="0">
            <a:spAutoFit/>
          </a:bodyPr>
          <a:lstStyle/>
          <a:p>
            <a:r>
              <a:rPr lang="en-US" b="1" dirty="0" smtClean="0">
                <a:solidFill>
                  <a:schemeClr val="tx1">
                    <a:lumMod val="65000"/>
                    <a:lumOff val="35000"/>
                  </a:schemeClr>
                </a:solidFill>
                <a:latin typeface="Calibri Light" panose="020F0302020204030204" pitchFamily="34" charset="0"/>
              </a:rPr>
              <a:t>Example </a:t>
            </a:r>
            <a:r>
              <a:rPr lang="en-US" b="1" dirty="0" smtClean="0">
                <a:solidFill>
                  <a:schemeClr val="tx1">
                    <a:lumMod val="65000"/>
                    <a:lumOff val="35000"/>
                  </a:schemeClr>
                </a:solidFill>
                <a:latin typeface="Calibri Light" panose="020F0302020204030204" pitchFamily="34" charset="0"/>
              </a:rPr>
              <a:t>4</a:t>
            </a:r>
            <a:endParaRPr lang="en-US" b="1" dirty="0">
              <a:solidFill>
                <a:schemeClr val="tx1">
                  <a:lumMod val="65000"/>
                  <a:lumOff val="35000"/>
                </a:schemeClr>
              </a:solidFill>
              <a:latin typeface="Calibri Light" panose="020F0302020204030204" pitchFamily="34" charset="0"/>
            </a:endParaRPr>
          </a:p>
        </p:txBody>
      </p:sp>
      <p:sp>
        <p:nvSpPr>
          <p:cNvPr id="59" name="Rectangle 58"/>
          <p:cNvSpPr/>
          <p:nvPr/>
        </p:nvSpPr>
        <p:spPr>
          <a:xfrm>
            <a:off x="2662105" y="3613284"/>
            <a:ext cx="1333831" cy="1200329"/>
          </a:xfrm>
          <a:prstGeom prst="rect">
            <a:avLst/>
          </a:prstGeom>
        </p:spPr>
        <p:txBody>
          <a:bodyPr wrap="square">
            <a:spAutoFit/>
          </a:bodyPr>
          <a:lstStyle/>
          <a:p>
            <a:r>
              <a:rPr lang="en-US" sz="1200" dirty="0">
                <a:solidFill>
                  <a:schemeClr val="bg1"/>
                </a:solidFill>
                <a:effectLst>
                  <a:outerShdw blurRad="38100" dist="38100" dir="2700000" algn="tl">
                    <a:srgbClr val="000000">
                      <a:alpha val="43137"/>
                    </a:srgbClr>
                  </a:outerShdw>
                </a:effectLst>
                <a:latin typeface="+mj-lt"/>
              </a:rPr>
              <a:t>Lorem ipsum dolor sit </a:t>
            </a:r>
            <a:r>
              <a:rPr lang="en-US" sz="1200" dirty="0" err="1">
                <a:solidFill>
                  <a:schemeClr val="bg1"/>
                </a:solidFill>
                <a:effectLst>
                  <a:outerShdw blurRad="38100" dist="38100" dir="2700000" algn="tl">
                    <a:srgbClr val="000000">
                      <a:alpha val="43137"/>
                    </a:srgbClr>
                  </a:outerShdw>
                </a:effectLst>
                <a:latin typeface="+mj-lt"/>
              </a:rPr>
              <a:t>amet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consectetur</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adipiscing</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elit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Proin</a:t>
            </a:r>
            <a:r>
              <a:rPr lang="en-US" sz="1200" dirty="0">
                <a:solidFill>
                  <a:schemeClr val="bg1"/>
                </a:solidFill>
                <a:effectLst>
                  <a:outerShdw blurRad="38100" dist="38100" dir="2700000" algn="tl">
                    <a:srgbClr val="000000">
                      <a:alpha val="43137"/>
                    </a:srgbClr>
                  </a:outerShdw>
                </a:effectLst>
                <a:latin typeface="+mj-lt"/>
              </a:rPr>
              <a:t> at </a:t>
            </a:r>
            <a:r>
              <a:rPr lang="en-US" sz="1200" dirty="0" err="1">
                <a:solidFill>
                  <a:schemeClr val="bg1"/>
                </a:solidFill>
                <a:effectLst>
                  <a:outerShdw blurRad="38100" dist="38100" dir="2700000" algn="tl">
                    <a:srgbClr val="000000">
                      <a:alpha val="43137"/>
                    </a:srgbClr>
                  </a:outerShdw>
                </a:effectLst>
                <a:latin typeface="+mj-lt"/>
              </a:rPr>
              <a:t>aliquet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sapien</a:t>
            </a:r>
            <a:r>
              <a:rPr lang="en-US" sz="1200" dirty="0">
                <a:solidFill>
                  <a:schemeClr val="bg1"/>
                </a:solidFill>
                <a:effectLst>
                  <a:outerShdw blurRad="38100" dist="38100" dir="2700000" algn="tl">
                    <a:srgbClr val="000000">
                      <a:alpha val="43137"/>
                    </a:srgbClr>
                  </a:outerShdw>
                </a:effectLst>
                <a:latin typeface="+mj-lt"/>
              </a:rPr>
              <a:t>. </a:t>
            </a:r>
          </a:p>
        </p:txBody>
      </p:sp>
      <p:sp>
        <p:nvSpPr>
          <p:cNvPr id="60" name="Rectangle 59"/>
          <p:cNvSpPr/>
          <p:nvPr/>
        </p:nvSpPr>
        <p:spPr>
          <a:xfrm>
            <a:off x="5479644" y="3613284"/>
            <a:ext cx="1396612" cy="1200329"/>
          </a:xfrm>
          <a:prstGeom prst="rect">
            <a:avLst/>
          </a:prstGeom>
        </p:spPr>
        <p:txBody>
          <a:bodyPr wrap="square">
            <a:spAutoFit/>
          </a:bodyPr>
          <a:lstStyle/>
          <a:p>
            <a:r>
              <a:rPr lang="en-US" sz="1200" dirty="0">
                <a:solidFill>
                  <a:schemeClr val="bg1"/>
                </a:solidFill>
                <a:effectLst>
                  <a:outerShdw blurRad="38100" dist="38100" dir="2700000" algn="tl">
                    <a:srgbClr val="000000">
                      <a:alpha val="43137"/>
                    </a:srgbClr>
                  </a:outerShdw>
                </a:effectLst>
                <a:latin typeface="+mj-lt"/>
              </a:rPr>
              <a:t>Lorem ipsum dolor sit </a:t>
            </a:r>
            <a:r>
              <a:rPr lang="en-US" sz="1200" dirty="0" err="1">
                <a:solidFill>
                  <a:schemeClr val="bg1"/>
                </a:solidFill>
                <a:effectLst>
                  <a:outerShdw blurRad="38100" dist="38100" dir="2700000" algn="tl">
                    <a:srgbClr val="000000">
                      <a:alpha val="43137"/>
                    </a:srgbClr>
                  </a:outerShdw>
                </a:effectLst>
                <a:latin typeface="+mj-lt"/>
              </a:rPr>
              <a:t>amet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consectetur</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adipiscing</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elit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Proin</a:t>
            </a:r>
            <a:r>
              <a:rPr lang="en-US" sz="1200" dirty="0">
                <a:solidFill>
                  <a:schemeClr val="bg1"/>
                </a:solidFill>
                <a:effectLst>
                  <a:outerShdw blurRad="38100" dist="38100" dir="2700000" algn="tl">
                    <a:srgbClr val="000000">
                      <a:alpha val="43137"/>
                    </a:srgbClr>
                  </a:outerShdw>
                </a:effectLst>
                <a:latin typeface="+mj-lt"/>
              </a:rPr>
              <a:t> at </a:t>
            </a:r>
            <a:r>
              <a:rPr lang="en-US" sz="1200" dirty="0" err="1">
                <a:solidFill>
                  <a:schemeClr val="bg1"/>
                </a:solidFill>
                <a:effectLst>
                  <a:outerShdw blurRad="38100" dist="38100" dir="2700000" algn="tl">
                    <a:srgbClr val="000000">
                      <a:alpha val="43137"/>
                    </a:srgbClr>
                  </a:outerShdw>
                </a:effectLst>
                <a:latin typeface="+mj-lt"/>
              </a:rPr>
              <a:t>aliquet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sapien</a:t>
            </a:r>
            <a:r>
              <a:rPr lang="en-US" sz="1200" dirty="0">
                <a:solidFill>
                  <a:schemeClr val="bg1"/>
                </a:solidFill>
                <a:effectLst>
                  <a:outerShdw blurRad="38100" dist="38100" dir="2700000" algn="tl">
                    <a:srgbClr val="000000">
                      <a:alpha val="43137"/>
                    </a:srgbClr>
                  </a:outerShdw>
                </a:effectLst>
                <a:latin typeface="+mj-lt"/>
              </a:rPr>
              <a:t>. </a:t>
            </a:r>
          </a:p>
        </p:txBody>
      </p:sp>
    </p:spTree>
    <p:extLst>
      <p:ext uri="{BB962C8B-B14F-4D97-AF65-F5344CB8AC3E}">
        <p14:creationId xmlns:p14="http://schemas.microsoft.com/office/powerpoint/2010/main" val="53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Circle Infographic With </a:t>
            </a:r>
            <a:r>
              <a:rPr lang="en-US" dirty="0" smtClean="0"/>
              <a:t>5 </a:t>
            </a:r>
            <a:r>
              <a:rPr lang="en-US" dirty="0"/>
              <a:t>Parts</a:t>
            </a:r>
          </a:p>
        </p:txBody>
      </p:sp>
      <p:grpSp>
        <p:nvGrpSpPr>
          <p:cNvPr id="60" name="Ellipse 256"/>
          <p:cNvGrpSpPr>
            <a:grpSpLocks/>
          </p:cNvGrpSpPr>
          <p:nvPr/>
        </p:nvGrpSpPr>
        <p:grpSpPr bwMode="auto">
          <a:xfrm>
            <a:off x="436645" y="5670871"/>
            <a:ext cx="4427537" cy="647824"/>
            <a:chOff x="4712208" y="4803648"/>
            <a:chExt cx="2822448" cy="621792"/>
          </a:xfrm>
        </p:grpSpPr>
        <p:pic>
          <p:nvPicPr>
            <p:cNvPr id="61" name="Ellipse 256"/>
            <p:cNvPicPr>
              <a:picLocks noChangeArrowheads="1"/>
            </p:cNvPicPr>
            <p:nvPr/>
          </p:nvPicPr>
          <p:blipFill>
            <a:blip r:embed="rId2">
              <a:lum bright="60000"/>
              <a:extLst>
                <a:ext uri="{28A0092B-C50C-407E-A947-70E740481C1C}">
                  <a14:useLocalDpi xmlns:a14="http://schemas.microsoft.com/office/drawing/2010/main" val="0"/>
                </a:ext>
              </a:extLst>
            </a:blip>
            <a:srcRect/>
            <a:stretch>
              <a:fillRect/>
            </a:stretch>
          </p:blipFill>
          <p:spPr bwMode="auto">
            <a:xfrm>
              <a:off x="4712208" y="4803648"/>
              <a:ext cx="2822448" cy="62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 Box 369"/>
            <p:cNvSpPr txBox="1">
              <a:spLocks noChangeArrowheads="1"/>
            </p:cNvSpPr>
            <p:nvPr/>
          </p:nvSpPr>
          <p:spPr bwMode="auto">
            <a:xfrm>
              <a:off x="5129610" y="4897422"/>
              <a:ext cx="1985245" cy="43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noProof="1">
                <a:solidFill>
                  <a:srgbClr val="FFFFFF"/>
                </a:solidFill>
                <a:latin typeface="Calibri" pitchFamily="34" charset="0"/>
                <a:ea typeface="MS PGothic" pitchFamily="34" charset="-128"/>
              </a:endParaRPr>
            </a:p>
          </p:txBody>
        </p:sp>
      </p:grpSp>
      <p:sp>
        <p:nvSpPr>
          <p:cNvPr id="63" name="Freeform 62"/>
          <p:cNvSpPr>
            <a:spLocks/>
          </p:cNvSpPr>
          <p:nvPr/>
        </p:nvSpPr>
        <p:spPr bwMode="auto">
          <a:xfrm>
            <a:off x="2688513" y="1344613"/>
            <a:ext cx="2070100" cy="1903889"/>
          </a:xfrm>
          <a:custGeom>
            <a:avLst/>
            <a:gdLst>
              <a:gd name="connsiteX0" fmla="*/ 0 w 2070100"/>
              <a:gd name="connsiteY0" fmla="*/ 0 h 1903889"/>
              <a:gd name="connsiteX1" fmla="*/ 88106 w 2070100"/>
              <a:gd name="connsiteY1" fmla="*/ 1588 h 1903889"/>
              <a:gd name="connsiteX2" fmla="*/ 175419 w 2070100"/>
              <a:gd name="connsiteY2" fmla="*/ 7938 h 1903889"/>
              <a:gd name="connsiteX3" fmla="*/ 261938 w 2070100"/>
              <a:gd name="connsiteY3" fmla="*/ 15081 h 1903889"/>
              <a:gd name="connsiteX4" fmla="*/ 347663 w 2070100"/>
              <a:gd name="connsiteY4" fmla="*/ 27781 h 1903889"/>
              <a:gd name="connsiteX5" fmla="*/ 432594 w 2070100"/>
              <a:gd name="connsiteY5" fmla="*/ 42863 h 1903889"/>
              <a:gd name="connsiteX6" fmla="*/ 515144 w 2070100"/>
              <a:gd name="connsiteY6" fmla="*/ 62706 h 1903889"/>
              <a:gd name="connsiteX7" fmla="*/ 599281 w 2070100"/>
              <a:gd name="connsiteY7" fmla="*/ 84138 h 1903889"/>
              <a:gd name="connsiteX8" fmla="*/ 679450 w 2070100"/>
              <a:gd name="connsiteY8" fmla="*/ 109538 h 1903889"/>
              <a:gd name="connsiteX9" fmla="*/ 760413 w 2070100"/>
              <a:gd name="connsiteY9" fmla="*/ 137319 h 1903889"/>
              <a:gd name="connsiteX10" fmla="*/ 838200 w 2070100"/>
              <a:gd name="connsiteY10" fmla="*/ 167481 h 1903889"/>
              <a:gd name="connsiteX11" fmla="*/ 915988 w 2070100"/>
              <a:gd name="connsiteY11" fmla="*/ 202406 h 1903889"/>
              <a:gd name="connsiteX12" fmla="*/ 992188 w 2070100"/>
              <a:gd name="connsiteY12" fmla="*/ 238919 h 1903889"/>
              <a:gd name="connsiteX13" fmla="*/ 1066800 w 2070100"/>
              <a:gd name="connsiteY13" fmla="*/ 278606 h 1903889"/>
              <a:gd name="connsiteX14" fmla="*/ 1138238 w 2070100"/>
              <a:gd name="connsiteY14" fmla="*/ 321469 h 1903889"/>
              <a:gd name="connsiteX15" fmla="*/ 1210469 w 2070100"/>
              <a:gd name="connsiteY15" fmla="*/ 367506 h 1903889"/>
              <a:gd name="connsiteX16" fmla="*/ 1278731 w 2070100"/>
              <a:gd name="connsiteY16" fmla="*/ 415925 h 1903889"/>
              <a:gd name="connsiteX17" fmla="*/ 1346200 w 2070100"/>
              <a:gd name="connsiteY17" fmla="*/ 466725 h 1903889"/>
              <a:gd name="connsiteX18" fmla="*/ 1411288 w 2070100"/>
              <a:gd name="connsiteY18" fmla="*/ 519906 h 1903889"/>
              <a:gd name="connsiteX19" fmla="*/ 1473994 w 2070100"/>
              <a:gd name="connsiteY19" fmla="*/ 576263 h 1903889"/>
              <a:gd name="connsiteX20" fmla="*/ 1535113 w 2070100"/>
              <a:gd name="connsiteY20" fmla="*/ 634206 h 1903889"/>
              <a:gd name="connsiteX21" fmla="*/ 1593850 w 2070100"/>
              <a:gd name="connsiteY21" fmla="*/ 695325 h 1903889"/>
              <a:gd name="connsiteX22" fmla="*/ 1651000 w 2070100"/>
              <a:gd name="connsiteY22" fmla="*/ 757238 h 1903889"/>
              <a:gd name="connsiteX23" fmla="*/ 1704181 w 2070100"/>
              <a:gd name="connsiteY23" fmla="*/ 823119 h 1903889"/>
              <a:gd name="connsiteX24" fmla="*/ 1755775 w 2070100"/>
              <a:gd name="connsiteY24" fmla="*/ 889794 h 1903889"/>
              <a:gd name="connsiteX25" fmla="*/ 1804194 w 2070100"/>
              <a:gd name="connsiteY25" fmla="*/ 960438 h 1903889"/>
              <a:gd name="connsiteX26" fmla="*/ 1850231 w 2070100"/>
              <a:gd name="connsiteY26" fmla="*/ 1031875 h 1903889"/>
              <a:gd name="connsiteX27" fmla="*/ 1894681 w 2070100"/>
              <a:gd name="connsiteY27" fmla="*/ 1106488 h 1903889"/>
              <a:gd name="connsiteX28" fmla="*/ 1935956 w 2070100"/>
              <a:gd name="connsiteY28" fmla="*/ 1181100 h 1903889"/>
              <a:gd name="connsiteX29" fmla="*/ 1974056 w 2070100"/>
              <a:gd name="connsiteY29" fmla="*/ 1258888 h 1903889"/>
              <a:gd name="connsiteX30" fmla="*/ 2008981 w 2070100"/>
              <a:gd name="connsiteY30" fmla="*/ 1339850 h 1903889"/>
              <a:gd name="connsiteX31" fmla="*/ 2040731 w 2070100"/>
              <a:gd name="connsiteY31" fmla="*/ 1420019 h 1903889"/>
              <a:gd name="connsiteX32" fmla="*/ 2070100 w 2070100"/>
              <a:gd name="connsiteY32" fmla="*/ 1504157 h 1903889"/>
              <a:gd name="connsiteX33" fmla="*/ 839284 w 2070100"/>
              <a:gd name="connsiteY33" fmla="*/ 1903889 h 1903889"/>
              <a:gd name="connsiteX34" fmla="*/ 0 w 2070100"/>
              <a:gd name="connsiteY34" fmla="*/ 1293264 h 190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70100" h="1903889">
                <a:moveTo>
                  <a:pt x="0" y="0"/>
                </a:moveTo>
                <a:lnTo>
                  <a:pt x="88106" y="1588"/>
                </a:lnTo>
                <a:lnTo>
                  <a:pt x="175419" y="7938"/>
                </a:lnTo>
                <a:lnTo>
                  <a:pt x="261938" y="15081"/>
                </a:lnTo>
                <a:lnTo>
                  <a:pt x="347663" y="27781"/>
                </a:lnTo>
                <a:lnTo>
                  <a:pt x="432594" y="42863"/>
                </a:lnTo>
                <a:lnTo>
                  <a:pt x="515144" y="62706"/>
                </a:lnTo>
                <a:lnTo>
                  <a:pt x="599281" y="84138"/>
                </a:lnTo>
                <a:lnTo>
                  <a:pt x="679450" y="109538"/>
                </a:lnTo>
                <a:lnTo>
                  <a:pt x="760413" y="137319"/>
                </a:lnTo>
                <a:lnTo>
                  <a:pt x="838200" y="167481"/>
                </a:lnTo>
                <a:lnTo>
                  <a:pt x="915988" y="202406"/>
                </a:lnTo>
                <a:lnTo>
                  <a:pt x="992188" y="238919"/>
                </a:lnTo>
                <a:lnTo>
                  <a:pt x="1066800" y="278606"/>
                </a:lnTo>
                <a:lnTo>
                  <a:pt x="1138238" y="321469"/>
                </a:lnTo>
                <a:lnTo>
                  <a:pt x="1210469" y="367506"/>
                </a:lnTo>
                <a:lnTo>
                  <a:pt x="1278731" y="415925"/>
                </a:lnTo>
                <a:lnTo>
                  <a:pt x="1346200" y="466725"/>
                </a:lnTo>
                <a:lnTo>
                  <a:pt x="1411288" y="519906"/>
                </a:lnTo>
                <a:lnTo>
                  <a:pt x="1473994" y="576263"/>
                </a:lnTo>
                <a:lnTo>
                  <a:pt x="1535113" y="634206"/>
                </a:lnTo>
                <a:lnTo>
                  <a:pt x="1593850" y="695325"/>
                </a:lnTo>
                <a:lnTo>
                  <a:pt x="1651000" y="757238"/>
                </a:lnTo>
                <a:lnTo>
                  <a:pt x="1704181" y="823119"/>
                </a:lnTo>
                <a:lnTo>
                  <a:pt x="1755775" y="889794"/>
                </a:lnTo>
                <a:lnTo>
                  <a:pt x="1804194" y="960438"/>
                </a:lnTo>
                <a:lnTo>
                  <a:pt x="1850231" y="1031875"/>
                </a:lnTo>
                <a:lnTo>
                  <a:pt x="1894681" y="1106488"/>
                </a:lnTo>
                <a:lnTo>
                  <a:pt x="1935956" y="1181100"/>
                </a:lnTo>
                <a:lnTo>
                  <a:pt x="1974056" y="1258888"/>
                </a:lnTo>
                <a:lnTo>
                  <a:pt x="2008981" y="1339850"/>
                </a:lnTo>
                <a:lnTo>
                  <a:pt x="2040731" y="1420019"/>
                </a:lnTo>
                <a:lnTo>
                  <a:pt x="2070100" y="1504157"/>
                </a:lnTo>
                <a:lnTo>
                  <a:pt x="839284" y="1903889"/>
                </a:lnTo>
                <a:lnTo>
                  <a:pt x="0" y="1293264"/>
                </a:lnTo>
                <a:close/>
              </a:path>
            </a:pathLst>
          </a:custGeom>
          <a:solidFill>
            <a:srgbClr val="EC6E6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4" name="Freeform 63"/>
          <p:cNvSpPr>
            <a:spLocks/>
          </p:cNvSpPr>
          <p:nvPr/>
        </p:nvSpPr>
        <p:spPr bwMode="auto">
          <a:xfrm>
            <a:off x="3235659" y="2921001"/>
            <a:ext cx="1653130" cy="2433638"/>
          </a:xfrm>
          <a:custGeom>
            <a:avLst/>
            <a:gdLst>
              <a:gd name="connsiteX0" fmla="*/ 1545974 w 1653130"/>
              <a:gd name="connsiteY0" fmla="*/ 0 h 2433638"/>
              <a:gd name="connsiteX1" fmla="*/ 1572168 w 1653130"/>
              <a:gd name="connsiteY1" fmla="*/ 85697 h 2433638"/>
              <a:gd name="connsiteX2" fmla="*/ 1593599 w 1653130"/>
              <a:gd name="connsiteY2" fmla="*/ 169014 h 2433638"/>
              <a:gd name="connsiteX3" fmla="*/ 1613443 w 1653130"/>
              <a:gd name="connsiteY3" fmla="*/ 254711 h 2433638"/>
              <a:gd name="connsiteX4" fmla="*/ 1626936 w 1653130"/>
              <a:gd name="connsiteY4" fmla="*/ 339614 h 2433638"/>
              <a:gd name="connsiteX5" fmla="*/ 1639636 w 1653130"/>
              <a:gd name="connsiteY5" fmla="*/ 425312 h 2433638"/>
              <a:gd name="connsiteX6" fmla="*/ 1646780 w 1653130"/>
              <a:gd name="connsiteY6" fmla="*/ 510215 h 2433638"/>
              <a:gd name="connsiteX7" fmla="*/ 1651543 w 1653130"/>
              <a:gd name="connsiteY7" fmla="*/ 595912 h 2433638"/>
              <a:gd name="connsiteX8" fmla="*/ 1653130 w 1653130"/>
              <a:gd name="connsiteY8" fmla="*/ 681609 h 2433638"/>
              <a:gd name="connsiteX9" fmla="*/ 1651543 w 1653130"/>
              <a:gd name="connsiteY9" fmla="*/ 766513 h 2433638"/>
              <a:gd name="connsiteX10" fmla="*/ 1645193 w 1653130"/>
              <a:gd name="connsiteY10" fmla="*/ 850623 h 2433638"/>
              <a:gd name="connsiteX11" fmla="*/ 1638049 w 1653130"/>
              <a:gd name="connsiteY11" fmla="*/ 933939 h 2433638"/>
              <a:gd name="connsiteX12" fmla="*/ 1625349 w 1653130"/>
              <a:gd name="connsiteY12" fmla="*/ 1018050 h 2433638"/>
              <a:gd name="connsiteX13" fmla="*/ 1610268 w 1653130"/>
              <a:gd name="connsiteY13" fmla="*/ 1101366 h 2433638"/>
              <a:gd name="connsiteX14" fmla="*/ 1592011 w 1653130"/>
              <a:gd name="connsiteY14" fmla="*/ 1183889 h 2433638"/>
              <a:gd name="connsiteX15" fmla="*/ 1570580 w 1653130"/>
              <a:gd name="connsiteY15" fmla="*/ 1264825 h 2433638"/>
              <a:gd name="connsiteX16" fmla="*/ 1545974 w 1653130"/>
              <a:gd name="connsiteY16" fmla="*/ 1345762 h 2433638"/>
              <a:gd name="connsiteX17" fmla="*/ 1518986 w 1653130"/>
              <a:gd name="connsiteY17" fmla="*/ 1424317 h 2433638"/>
              <a:gd name="connsiteX18" fmla="*/ 1488030 w 1653130"/>
              <a:gd name="connsiteY18" fmla="*/ 1503666 h 2433638"/>
              <a:gd name="connsiteX19" fmla="*/ 1454693 w 1653130"/>
              <a:gd name="connsiteY19" fmla="*/ 1579841 h 2433638"/>
              <a:gd name="connsiteX20" fmla="*/ 1418180 w 1653130"/>
              <a:gd name="connsiteY20" fmla="*/ 1656017 h 2433638"/>
              <a:gd name="connsiteX21" fmla="*/ 1378493 w 1653130"/>
              <a:gd name="connsiteY21" fmla="*/ 1730605 h 2433638"/>
              <a:gd name="connsiteX22" fmla="*/ 1335630 w 1653130"/>
              <a:gd name="connsiteY22" fmla="*/ 1804400 h 2433638"/>
              <a:gd name="connsiteX23" fmla="*/ 1290386 w 1653130"/>
              <a:gd name="connsiteY23" fmla="*/ 1875814 h 2433638"/>
              <a:gd name="connsiteX24" fmla="*/ 1242761 w 1653130"/>
              <a:gd name="connsiteY24" fmla="*/ 1945641 h 2433638"/>
              <a:gd name="connsiteX25" fmla="*/ 1191168 w 1653130"/>
              <a:gd name="connsiteY25" fmla="*/ 2013088 h 2433638"/>
              <a:gd name="connsiteX26" fmla="*/ 1137986 w 1653130"/>
              <a:gd name="connsiteY26" fmla="*/ 2079741 h 2433638"/>
              <a:gd name="connsiteX27" fmla="*/ 1080043 w 1653130"/>
              <a:gd name="connsiteY27" fmla="*/ 2144014 h 2433638"/>
              <a:gd name="connsiteX28" fmla="*/ 1020511 w 1653130"/>
              <a:gd name="connsiteY28" fmla="*/ 2205906 h 2433638"/>
              <a:gd name="connsiteX29" fmla="*/ 959393 w 1653130"/>
              <a:gd name="connsiteY29" fmla="*/ 2265418 h 2433638"/>
              <a:gd name="connsiteX30" fmla="*/ 894305 w 1653130"/>
              <a:gd name="connsiteY30" fmla="*/ 2323343 h 2433638"/>
              <a:gd name="connsiteX31" fmla="*/ 826836 w 1653130"/>
              <a:gd name="connsiteY31" fmla="*/ 2379681 h 2433638"/>
              <a:gd name="connsiteX32" fmla="*/ 756986 w 1653130"/>
              <a:gd name="connsiteY32" fmla="*/ 2433638 h 2433638"/>
              <a:gd name="connsiteX33" fmla="*/ 0 w 1653130"/>
              <a:gd name="connsiteY33" fmla="*/ 1393063 h 2433638"/>
              <a:gd name="connsiteX34" fmla="*/ 322797 w 1653130"/>
              <a:gd name="connsiteY34" fmla="*/ 398212 h 2433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3130" h="2433638">
                <a:moveTo>
                  <a:pt x="1545974" y="0"/>
                </a:moveTo>
                <a:lnTo>
                  <a:pt x="1572168" y="85697"/>
                </a:lnTo>
                <a:lnTo>
                  <a:pt x="1593599" y="169014"/>
                </a:lnTo>
                <a:lnTo>
                  <a:pt x="1613443" y="254711"/>
                </a:lnTo>
                <a:lnTo>
                  <a:pt x="1626936" y="339614"/>
                </a:lnTo>
                <a:lnTo>
                  <a:pt x="1639636" y="425312"/>
                </a:lnTo>
                <a:lnTo>
                  <a:pt x="1646780" y="510215"/>
                </a:lnTo>
                <a:lnTo>
                  <a:pt x="1651543" y="595912"/>
                </a:lnTo>
                <a:lnTo>
                  <a:pt x="1653130" y="681609"/>
                </a:lnTo>
                <a:lnTo>
                  <a:pt x="1651543" y="766513"/>
                </a:lnTo>
                <a:lnTo>
                  <a:pt x="1645193" y="850623"/>
                </a:lnTo>
                <a:lnTo>
                  <a:pt x="1638049" y="933939"/>
                </a:lnTo>
                <a:lnTo>
                  <a:pt x="1625349" y="1018050"/>
                </a:lnTo>
                <a:lnTo>
                  <a:pt x="1610268" y="1101366"/>
                </a:lnTo>
                <a:lnTo>
                  <a:pt x="1592011" y="1183889"/>
                </a:lnTo>
                <a:lnTo>
                  <a:pt x="1570580" y="1264825"/>
                </a:lnTo>
                <a:lnTo>
                  <a:pt x="1545974" y="1345762"/>
                </a:lnTo>
                <a:lnTo>
                  <a:pt x="1518986" y="1424317"/>
                </a:lnTo>
                <a:lnTo>
                  <a:pt x="1488030" y="1503666"/>
                </a:lnTo>
                <a:lnTo>
                  <a:pt x="1454693" y="1579841"/>
                </a:lnTo>
                <a:lnTo>
                  <a:pt x="1418180" y="1656017"/>
                </a:lnTo>
                <a:lnTo>
                  <a:pt x="1378493" y="1730605"/>
                </a:lnTo>
                <a:lnTo>
                  <a:pt x="1335630" y="1804400"/>
                </a:lnTo>
                <a:lnTo>
                  <a:pt x="1290386" y="1875814"/>
                </a:lnTo>
                <a:lnTo>
                  <a:pt x="1242761" y="1945641"/>
                </a:lnTo>
                <a:lnTo>
                  <a:pt x="1191168" y="2013088"/>
                </a:lnTo>
                <a:lnTo>
                  <a:pt x="1137986" y="2079741"/>
                </a:lnTo>
                <a:lnTo>
                  <a:pt x="1080043" y="2144014"/>
                </a:lnTo>
                <a:lnTo>
                  <a:pt x="1020511" y="2205906"/>
                </a:lnTo>
                <a:lnTo>
                  <a:pt x="959393" y="2265418"/>
                </a:lnTo>
                <a:lnTo>
                  <a:pt x="894305" y="2323343"/>
                </a:lnTo>
                <a:lnTo>
                  <a:pt x="826836" y="2379681"/>
                </a:lnTo>
                <a:lnTo>
                  <a:pt x="756986" y="2433638"/>
                </a:lnTo>
                <a:lnTo>
                  <a:pt x="0" y="1393063"/>
                </a:lnTo>
                <a:lnTo>
                  <a:pt x="322797" y="398212"/>
                </a:lnTo>
                <a:close/>
              </a:path>
            </a:pathLst>
          </a:custGeom>
          <a:solidFill>
            <a:srgbClr val="F4CF3B"/>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5" name="Freeform 64"/>
          <p:cNvSpPr>
            <a:spLocks/>
          </p:cNvSpPr>
          <p:nvPr/>
        </p:nvSpPr>
        <p:spPr bwMode="auto">
          <a:xfrm>
            <a:off x="1370888" y="4365100"/>
            <a:ext cx="2559050" cy="1449914"/>
          </a:xfrm>
          <a:custGeom>
            <a:avLst/>
            <a:gdLst>
              <a:gd name="connsiteX0" fmla="*/ 751904 w 2559050"/>
              <a:gd name="connsiteY0" fmla="*/ 0 h 1449914"/>
              <a:gd name="connsiteX1" fmla="*/ 1808079 w 2559050"/>
              <a:gd name="connsiteY1" fmla="*/ 0 h 1449914"/>
              <a:gd name="connsiteX2" fmla="*/ 2559050 w 2559050"/>
              <a:gd name="connsiteY2" fmla="*/ 1033837 h 1449914"/>
              <a:gd name="connsiteX3" fmla="*/ 2486025 w 2559050"/>
              <a:gd name="connsiteY3" fmla="*/ 1084656 h 1449914"/>
              <a:gd name="connsiteX4" fmla="*/ 2413000 w 2559050"/>
              <a:gd name="connsiteY4" fmla="*/ 1131504 h 1449914"/>
              <a:gd name="connsiteX5" fmla="*/ 2338388 w 2559050"/>
              <a:gd name="connsiteY5" fmla="*/ 1175970 h 1449914"/>
              <a:gd name="connsiteX6" fmla="*/ 2262188 w 2559050"/>
              <a:gd name="connsiteY6" fmla="*/ 1217261 h 1449914"/>
              <a:gd name="connsiteX7" fmla="*/ 2184400 w 2559050"/>
              <a:gd name="connsiteY7" fmla="*/ 1253786 h 1449914"/>
              <a:gd name="connsiteX8" fmla="*/ 2105025 w 2559050"/>
              <a:gd name="connsiteY8" fmla="*/ 1287136 h 1449914"/>
              <a:gd name="connsiteX9" fmla="*/ 2025650 w 2559050"/>
              <a:gd name="connsiteY9" fmla="*/ 1318898 h 1449914"/>
              <a:gd name="connsiteX10" fmla="*/ 1944688 w 2559050"/>
              <a:gd name="connsiteY10" fmla="*/ 1346689 h 1449914"/>
              <a:gd name="connsiteX11" fmla="*/ 1862138 w 2559050"/>
              <a:gd name="connsiteY11" fmla="*/ 1371304 h 1449914"/>
              <a:gd name="connsiteX12" fmla="*/ 1781969 w 2559050"/>
              <a:gd name="connsiteY12" fmla="*/ 1391949 h 1449914"/>
              <a:gd name="connsiteX13" fmla="*/ 1697831 w 2559050"/>
              <a:gd name="connsiteY13" fmla="*/ 1409418 h 1449914"/>
              <a:gd name="connsiteX14" fmla="*/ 1615281 w 2559050"/>
              <a:gd name="connsiteY14" fmla="*/ 1424505 h 1449914"/>
              <a:gd name="connsiteX15" fmla="*/ 1531938 w 2559050"/>
              <a:gd name="connsiteY15" fmla="*/ 1434827 h 1449914"/>
              <a:gd name="connsiteX16" fmla="*/ 1447800 w 2559050"/>
              <a:gd name="connsiteY16" fmla="*/ 1444356 h 1449914"/>
              <a:gd name="connsiteX17" fmla="*/ 1364456 w 2559050"/>
              <a:gd name="connsiteY17" fmla="*/ 1448326 h 1449914"/>
              <a:gd name="connsiteX18" fmla="*/ 1280319 w 2559050"/>
              <a:gd name="connsiteY18" fmla="*/ 1449914 h 1449914"/>
              <a:gd name="connsiteX19" fmla="*/ 1194594 w 2559050"/>
              <a:gd name="connsiteY19" fmla="*/ 1448326 h 1449914"/>
              <a:gd name="connsiteX20" fmla="*/ 1111250 w 2559050"/>
              <a:gd name="connsiteY20" fmla="*/ 1444356 h 1449914"/>
              <a:gd name="connsiteX21" fmla="*/ 1027113 w 2559050"/>
              <a:gd name="connsiteY21" fmla="*/ 1434827 h 1449914"/>
              <a:gd name="connsiteX22" fmla="*/ 943769 w 2559050"/>
              <a:gd name="connsiteY22" fmla="*/ 1424505 h 1449914"/>
              <a:gd name="connsiteX23" fmla="*/ 861219 w 2559050"/>
              <a:gd name="connsiteY23" fmla="*/ 1409418 h 1449914"/>
              <a:gd name="connsiteX24" fmla="*/ 778669 w 2559050"/>
              <a:gd name="connsiteY24" fmla="*/ 1391949 h 1449914"/>
              <a:gd name="connsiteX25" fmla="*/ 696913 w 2559050"/>
              <a:gd name="connsiteY25" fmla="*/ 1371304 h 1449914"/>
              <a:gd name="connsiteX26" fmla="*/ 614363 w 2559050"/>
              <a:gd name="connsiteY26" fmla="*/ 1346689 h 1449914"/>
              <a:gd name="connsiteX27" fmla="*/ 534988 w 2559050"/>
              <a:gd name="connsiteY27" fmla="*/ 1318898 h 1449914"/>
              <a:gd name="connsiteX28" fmla="*/ 454025 w 2559050"/>
              <a:gd name="connsiteY28" fmla="*/ 1287136 h 1449914"/>
              <a:gd name="connsiteX29" fmla="*/ 376238 w 2559050"/>
              <a:gd name="connsiteY29" fmla="*/ 1253786 h 1449914"/>
              <a:gd name="connsiteX30" fmla="*/ 298450 w 2559050"/>
              <a:gd name="connsiteY30" fmla="*/ 1217261 h 1449914"/>
              <a:gd name="connsiteX31" fmla="*/ 222250 w 2559050"/>
              <a:gd name="connsiteY31" fmla="*/ 1175970 h 1449914"/>
              <a:gd name="connsiteX32" fmla="*/ 146050 w 2559050"/>
              <a:gd name="connsiteY32" fmla="*/ 1131504 h 1449914"/>
              <a:gd name="connsiteX33" fmla="*/ 73025 w 2559050"/>
              <a:gd name="connsiteY33" fmla="*/ 1084656 h 1449914"/>
              <a:gd name="connsiteX34" fmla="*/ 0 w 2559050"/>
              <a:gd name="connsiteY34" fmla="*/ 1033837 h 144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59050" h="1449914">
                <a:moveTo>
                  <a:pt x="751904" y="0"/>
                </a:moveTo>
                <a:lnTo>
                  <a:pt x="1808079" y="0"/>
                </a:lnTo>
                <a:lnTo>
                  <a:pt x="2559050" y="1033837"/>
                </a:lnTo>
                <a:lnTo>
                  <a:pt x="2486025" y="1084656"/>
                </a:lnTo>
                <a:lnTo>
                  <a:pt x="2413000" y="1131504"/>
                </a:lnTo>
                <a:lnTo>
                  <a:pt x="2338388" y="1175970"/>
                </a:lnTo>
                <a:lnTo>
                  <a:pt x="2262188" y="1217261"/>
                </a:lnTo>
                <a:lnTo>
                  <a:pt x="2184400" y="1253786"/>
                </a:lnTo>
                <a:lnTo>
                  <a:pt x="2105025" y="1287136"/>
                </a:lnTo>
                <a:lnTo>
                  <a:pt x="2025650" y="1318898"/>
                </a:lnTo>
                <a:lnTo>
                  <a:pt x="1944688" y="1346689"/>
                </a:lnTo>
                <a:lnTo>
                  <a:pt x="1862138" y="1371304"/>
                </a:lnTo>
                <a:lnTo>
                  <a:pt x="1781969" y="1391949"/>
                </a:lnTo>
                <a:lnTo>
                  <a:pt x="1697831" y="1409418"/>
                </a:lnTo>
                <a:lnTo>
                  <a:pt x="1615281" y="1424505"/>
                </a:lnTo>
                <a:lnTo>
                  <a:pt x="1531938" y="1434827"/>
                </a:lnTo>
                <a:lnTo>
                  <a:pt x="1447800" y="1444356"/>
                </a:lnTo>
                <a:lnTo>
                  <a:pt x="1364456" y="1448326"/>
                </a:lnTo>
                <a:lnTo>
                  <a:pt x="1280319" y="1449914"/>
                </a:lnTo>
                <a:lnTo>
                  <a:pt x="1194594" y="1448326"/>
                </a:lnTo>
                <a:lnTo>
                  <a:pt x="1111250" y="1444356"/>
                </a:lnTo>
                <a:lnTo>
                  <a:pt x="1027113" y="1434827"/>
                </a:lnTo>
                <a:lnTo>
                  <a:pt x="943769" y="1424505"/>
                </a:lnTo>
                <a:lnTo>
                  <a:pt x="861219" y="1409418"/>
                </a:lnTo>
                <a:lnTo>
                  <a:pt x="778669" y="1391949"/>
                </a:lnTo>
                <a:lnTo>
                  <a:pt x="696913" y="1371304"/>
                </a:lnTo>
                <a:lnTo>
                  <a:pt x="614363" y="1346689"/>
                </a:lnTo>
                <a:lnTo>
                  <a:pt x="534988" y="1318898"/>
                </a:lnTo>
                <a:lnTo>
                  <a:pt x="454025" y="1287136"/>
                </a:lnTo>
                <a:lnTo>
                  <a:pt x="376238" y="1253786"/>
                </a:lnTo>
                <a:lnTo>
                  <a:pt x="298450" y="1217261"/>
                </a:lnTo>
                <a:lnTo>
                  <a:pt x="222250" y="1175970"/>
                </a:lnTo>
                <a:lnTo>
                  <a:pt x="146050" y="1131504"/>
                </a:lnTo>
                <a:lnTo>
                  <a:pt x="73025" y="1084656"/>
                </a:lnTo>
                <a:lnTo>
                  <a:pt x="0" y="1033837"/>
                </a:lnTo>
                <a:close/>
              </a:path>
            </a:pathLst>
          </a:custGeom>
          <a:solidFill>
            <a:srgbClr val="5DC3AE"/>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6" name="Freeform 65"/>
          <p:cNvSpPr>
            <a:spLocks/>
          </p:cNvSpPr>
          <p:nvPr/>
        </p:nvSpPr>
        <p:spPr bwMode="auto">
          <a:xfrm>
            <a:off x="412038" y="2921001"/>
            <a:ext cx="1651997" cy="2433638"/>
          </a:xfrm>
          <a:custGeom>
            <a:avLst/>
            <a:gdLst>
              <a:gd name="connsiteX0" fmla="*/ 107156 w 1651997"/>
              <a:gd name="connsiteY0" fmla="*/ 0 h 2433638"/>
              <a:gd name="connsiteX1" fmla="*/ 1328176 w 1651997"/>
              <a:gd name="connsiteY1" fmla="*/ 397510 h 2433638"/>
              <a:gd name="connsiteX2" fmla="*/ 1651997 w 1651997"/>
              <a:gd name="connsiteY2" fmla="*/ 1395517 h 2433638"/>
              <a:gd name="connsiteX3" fmla="*/ 897732 w 1651997"/>
              <a:gd name="connsiteY3" fmla="*/ 2433638 h 2433638"/>
              <a:gd name="connsiteX4" fmla="*/ 827882 w 1651997"/>
              <a:gd name="connsiteY4" fmla="*/ 2379681 h 2433638"/>
              <a:gd name="connsiteX5" fmla="*/ 758825 w 1651997"/>
              <a:gd name="connsiteY5" fmla="*/ 2323343 h 2433638"/>
              <a:gd name="connsiteX6" fmla="*/ 695325 w 1651997"/>
              <a:gd name="connsiteY6" fmla="*/ 2265418 h 2433638"/>
              <a:gd name="connsiteX7" fmla="*/ 632619 w 1651997"/>
              <a:gd name="connsiteY7" fmla="*/ 2205906 h 2433638"/>
              <a:gd name="connsiteX8" fmla="*/ 573088 w 1651997"/>
              <a:gd name="connsiteY8" fmla="*/ 2144014 h 2433638"/>
              <a:gd name="connsiteX9" fmla="*/ 516732 w 1651997"/>
              <a:gd name="connsiteY9" fmla="*/ 2079741 h 2433638"/>
              <a:gd name="connsiteX10" fmla="*/ 461963 w 1651997"/>
              <a:gd name="connsiteY10" fmla="*/ 2013088 h 2433638"/>
              <a:gd name="connsiteX11" fmla="*/ 411956 w 1651997"/>
              <a:gd name="connsiteY11" fmla="*/ 1945641 h 2433638"/>
              <a:gd name="connsiteX12" fmla="*/ 362744 w 1651997"/>
              <a:gd name="connsiteY12" fmla="*/ 1875814 h 2433638"/>
              <a:gd name="connsiteX13" fmla="*/ 317500 w 1651997"/>
              <a:gd name="connsiteY13" fmla="*/ 1804400 h 2433638"/>
              <a:gd name="connsiteX14" fmla="*/ 274638 w 1651997"/>
              <a:gd name="connsiteY14" fmla="*/ 1730605 h 2433638"/>
              <a:gd name="connsiteX15" fmla="*/ 234950 w 1651997"/>
              <a:gd name="connsiteY15" fmla="*/ 1656017 h 2433638"/>
              <a:gd name="connsiteX16" fmla="*/ 198438 w 1651997"/>
              <a:gd name="connsiteY16" fmla="*/ 1579841 h 2433638"/>
              <a:gd name="connsiteX17" fmla="*/ 165100 w 1651997"/>
              <a:gd name="connsiteY17" fmla="*/ 1503666 h 2433638"/>
              <a:gd name="connsiteX18" fmla="*/ 134144 w 1651997"/>
              <a:gd name="connsiteY18" fmla="*/ 1424317 h 2433638"/>
              <a:gd name="connsiteX19" fmla="*/ 107156 w 1651997"/>
              <a:gd name="connsiteY19" fmla="*/ 1345762 h 2433638"/>
              <a:gd name="connsiteX20" fmla="*/ 82550 w 1651997"/>
              <a:gd name="connsiteY20" fmla="*/ 1264825 h 2433638"/>
              <a:gd name="connsiteX21" fmla="*/ 61119 w 1651997"/>
              <a:gd name="connsiteY21" fmla="*/ 1183889 h 2433638"/>
              <a:gd name="connsiteX22" fmla="*/ 42863 w 1651997"/>
              <a:gd name="connsiteY22" fmla="*/ 1101366 h 2433638"/>
              <a:gd name="connsiteX23" fmla="*/ 27781 w 1651997"/>
              <a:gd name="connsiteY23" fmla="*/ 1018050 h 2433638"/>
              <a:gd name="connsiteX24" fmla="*/ 16669 w 1651997"/>
              <a:gd name="connsiteY24" fmla="*/ 933939 h 2433638"/>
              <a:gd name="connsiteX25" fmla="*/ 7938 w 1651997"/>
              <a:gd name="connsiteY25" fmla="*/ 850623 h 2433638"/>
              <a:gd name="connsiteX26" fmla="*/ 1588 w 1651997"/>
              <a:gd name="connsiteY26" fmla="*/ 766513 h 2433638"/>
              <a:gd name="connsiteX27" fmla="*/ 0 w 1651997"/>
              <a:gd name="connsiteY27" fmla="*/ 681609 h 2433638"/>
              <a:gd name="connsiteX28" fmla="*/ 1588 w 1651997"/>
              <a:gd name="connsiteY28" fmla="*/ 595912 h 2433638"/>
              <a:gd name="connsiteX29" fmla="*/ 6350 w 1651997"/>
              <a:gd name="connsiteY29" fmla="*/ 510215 h 2433638"/>
              <a:gd name="connsiteX30" fmla="*/ 13494 w 1651997"/>
              <a:gd name="connsiteY30" fmla="*/ 425312 h 2433638"/>
              <a:gd name="connsiteX31" fmla="*/ 26194 w 1651997"/>
              <a:gd name="connsiteY31" fmla="*/ 339614 h 2433638"/>
              <a:gd name="connsiteX32" fmla="*/ 41275 w 1651997"/>
              <a:gd name="connsiteY32" fmla="*/ 254711 h 2433638"/>
              <a:gd name="connsiteX33" fmla="*/ 59531 w 1651997"/>
              <a:gd name="connsiteY33" fmla="*/ 169014 h 2433638"/>
              <a:gd name="connsiteX34" fmla="*/ 80963 w 1651997"/>
              <a:gd name="connsiteY34" fmla="*/ 85697 h 2433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51997" h="2433638">
                <a:moveTo>
                  <a:pt x="107156" y="0"/>
                </a:moveTo>
                <a:lnTo>
                  <a:pt x="1328176" y="397510"/>
                </a:lnTo>
                <a:lnTo>
                  <a:pt x="1651997" y="1395517"/>
                </a:lnTo>
                <a:lnTo>
                  <a:pt x="897732" y="2433638"/>
                </a:lnTo>
                <a:lnTo>
                  <a:pt x="827882" y="2379681"/>
                </a:lnTo>
                <a:lnTo>
                  <a:pt x="758825" y="2323343"/>
                </a:lnTo>
                <a:lnTo>
                  <a:pt x="695325" y="2265418"/>
                </a:lnTo>
                <a:lnTo>
                  <a:pt x="632619" y="2205906"/>
                </a:lnTo>
                <a:lnTo>
                  <a:pt x="573088" y="2144014"/>
                </a:lnTo>
                <a:lnTo>
                  <a:pt x="516732" y="2079741"/>
                </a:lnTo>
                <a:lnTo>
                  <a:pt x="461963" y="2013088"/>
                </a:lnTo>
                <a:lnTo>
                  <a:pt x="411956" y="1945641"/>
                </a:lnTo>
                <a:lnTo>
                  <a:pt x="362744" y="1875814"/>
                </a:lnTo>
                <a:lnTo>
                  <a:pt x="317500" y="1804400"/>
                </a:lnTo>
                <a:lnTo>
                  <a:pt x="274638" y="1730605"/>
                </a:lnTo>
                <a:lnTo>
                  <a:pt x="234950" y="1656017"/>
                </a:lnTo>
                <a:lnTo>
                  <a:pt x="198438" y="1579841"/>
                </a:lnTo>
                <a:lnTo>
                  <a:pt x="165100" y="1503666"/>
                </a:lnTo>
                <a:lnTo>
                  <a:pt x="134144" y="1424317"/>
                </a:lnTo>
                <a:lnTo>
                  <a:pt x="107156" y="1345762"/>
                </a:lnTo>
                <a:lnTo>
                  <a:pt x="82550" y="1264825"/>
                </a:lnTo>
                <a:lnTo>
                  <a:pt x="61119" y="1183889"/>
                </a:lnTo>
                <a:lnTo>
                  <a:pt x="42863" y="1101366"/>
                </a:lnTo>
                <a:lnTo>
                  <a:pt x="27781" y="1018050"/>
                </a:lnTo>
                <a:lnTo>
                  <a:pt x="16669" y="933939"/>
                </a:lnTo>
                <a:lnTo>
                  <a:pt x="7938" y="850623"/>
                </a:lnTo>
                <a:lnTo>
                  <a:pt x="1588" y="766513"/>
                </a:lnTo>
                <a:lnTo>
                  <a:pt x="0" y="681609"/>
                </a:lnTo>
                <a:lnTo>
                  <a:pt x="1588" y="595912"/>
                </a:lnTo>
                <a:lnTo>
                  <a:pt x="6350" y="510215"/>
                </a:lnTo>
                <a:lnTo>
                  <a:pt x="13494" y="425312"/>
                </a:lnTo>
                <a:lnTo>
                  <a:pt x="26194" y="339614"/>
                </a:lnTo>
                <a:lnTo>
                  <a:pt x="41275" y="254711"/>
                </a:lnTo>
                <a:lnTo>
                  <a:pt x="59531" y="169014"/>
                </a:lnTo>
                <a:lnTo>
                  <a:pt x="80963" y="85697"/>
                </a:lnTo>
                <a:close/>
              </a:path>
            </a:pathLst>
          </a:custGeom>
          <a:solidFill>
            <a:srgbClr val="AAB5B7"/>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7" name="Freeform 66"/>
          <p:cNvSpPr>
            <a:spLocks/>
          </p:cNvSpPr>
          <p:nvPr/>
        </p:nvSpPr>
        <p:spPr bwMode="auto">
          <a:xfrm>
            <a:off x="543801" y="1344613"/>
            <a:ext cx="2068513" cy="1903311"/>
          </a:xfrm>
          <a:custGeom>
            <a:avLst/>
            <a:gdLst>
              <a:gd name="connsiteX0" fmla="*/ 2068513 w 2068513"/>
              <a:gd name="connsiteY0" fmla="*/ 0 h 1903311"/>
              <a:gd name="connsiteX1" fmla="*/ 2068513 w 2068513"/>
              <a:gd name="connsiteY1" fmla="*/ 1291861 h 1903311"/>
              <a:gd name="connsiteX2" fmla="*/ 1228094 w 2068513"/>
              <a:gd name="connsiteY2" fmla="*/ 1903311 h 1903311"/>
              <a:gd name="connsiteX3" fmla="*/ 0 w 2068513"/>
              <a:gd name="connsiteY3" fmla="*/ 1504157 h 1903311"/>
              <a:gd name="connsiteX4" fmla="*/ 29369 w 2068513"/>
              <a:gd name="connsiteY4" fmla="*/ 1420019 h 1903311"/>
              <a:gd name="connsiteX5" fmla="*/ 61119 w 2068513"/>
              <a:gd name="connsiteY5" fmla="*/ 1339850 h 1903311"/>
              <a:gd name="connsiteX6" fmla="*/ 96044 w 2068513"/>
              <a:gd name="connsiteY6" fmla="*/ 1258888 h 1903311"/>
              <a:gd name="connsiteX7" fmla="*/ 132556 w 2068513"/>
              <a:gd name="connsiteY7" fmla="*/ 1181100 h 1903311"/>
              <a:gd name="connsiteX8" fmla="*/ 173831 w 2068513"/>
              <a:gd name="connsiteY8" fmla="*/ 1106488 h 1903311"/>
              <a:gd name="connsiteX9" fmla="*/ 218281 w 2068513"/>
              <a:gd name="connsiteY9" fmla="*/ 1031875 h 1903311"/>
              <a:gd name="connsiteX10" fmla="*/ 264319 w 2068513"/>
              <a:gd name="connsiteY10" fmla="*/ 960438 h 1903311"/>
              <a:gd name="connsiteX11" fmla="*/ 312738 w 2068513"/>
              <a:gd name="connsiteY11" fmla="*/ 889794 h 1903311"/>
              <a:gd name="connsiteX12" fmla="*/ 364331 w 2068513"/>
              <a:gd name="connsiteY12" fmla="*/ 823119 h 1903311"/>
              <a:gd name="connsiteX13" fmla="*/ 419100 w 2068513"/>
              <a:gd name="connsiteY13" fmla="*/ 757238 h 1903311"/>
              <a:gd name="connsiteX14" fmla="*/ 475457 w 2068513"/>
              <a:gd name="connsiteY14" fmla="*/ 695325 h 1903311"/>
              <a:gd name="connsiteX15" fmla="*/ 533400 w 2068513"/>
              <a:gd name="connsiteY15" fmla="*/ 634206 h 1903311"/>
              <a:gd name="connsiteX16" fmla="*/ 594519 w 2068513"/>
              <a:gd name="connsiteY16" fmla="*/ 576263 h 1903311"/>
              <a:gd name="connsiteX17" fmla="*/ 657225 w 2068513"/>
              <a:gd name="connsiteY17" fmla="*/ 519906 h 1903311"/>
              <a:gd name="connsiteX18" fmla="*/ 722313 w 2068513"/>
              <a:gd name="connsiteY18" fmla="*/ 466725 h 1903311"/>
              <a:gd name="connsiteX19" fmla="*/ 789782 w 2068513"/>
              <a:gd name="connsiteY19" fmla="*/ 415925 h 1903311"/>
              <a:gd name="connsiteX20" fmla="*/ 859632 w 2068513"/>
              <a:gd name="connsiteY20" fmla="*/ 367506 h 1903311"/>
              <a:gd name="connsiteX21" fmla="*/ 930275 w 2068513"/>
              <a:gd name="connsiteY21" fmla="*/ 321469 h 1903311"/>
              <a:gd name="connsiteX22" fmla="*/ 1003300 w 2068513"/>
              <a:gd name="connsiteY22" fmla="*/ 278606 h 1903311"/>
              <a:gd name="connsiteX23" fmla="*/ 1076325 w 2068513"/>
              <a:gd name="connsiteY23" fmla="*/ 238919 h 1903311"/>
              <a:gd name="connsiteX24" fmla="*/ 1152525 w 2068513"/>
              <a:gd name="connsiteY24" fmla="*/ 202406 h 1903311"/>
              <a:gd name="connsiteX25" fmla="*/ 1230313 w 2068513"/>
              <a:gd name="connsiteY25" fmla="*/ 167481 h 1903311"/>
              <a:gd name="connsiteX26" fmla="*/ 1309688 w 2068513"/>
              <a:gd name="connsiteY26" fmla="*/ 137319 h 1903311"/>
              <a:gd name="connsiteX27" fmla="*/ 1389063 w 2068513"/>
              <a:gd name="connsiteY27" fmla="*/ 109538 h 1903311"/>
              <a:gd name="connsiteX28" fmla="*/ 1470819 w 2068513"/>
              <a:gd name="connsiteY28" fmla="*/ 84138 h 1903311"/>
              <a:gd name="connsiteX29" fmla="*/ 1553369 w 2068513"/>
              <a:gd name="connsiteY29" fmla="*/ 62706 h 1903311"/>
              <a:gd name="connsiteX30" fmla="*/ 1637507 w 2068513"/>
              <a:gd name="connsiteY30" fmla="*/ 42863 h 1903311"/>
              <a:gd name="connsiteX31" fmla="*/ 1720851 w 2068513"/>
              <a:gd name="connsiteY31" fmla="*/ 27781 h 1903311"/>
              <a:gd name="connsiteX32" fmla="*/ 1808163 w 2068513"/>
              <a:gd name="connsiteY32" fmla="*/ 15081 h 1903311"/>
              <a:gd name="connsiteX33" fmla="*/ 1893094 w 2068513"/>
              <a:gd name="connsiteY33" fmla="*/ 7938 h 1903311"/>
              <a:gd name="connsiteX34" fmla="*/ 1981994 w 2068513"/>
              <a:gd name="connsiteY34" fmla="*/ 1588 h 190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68513" h="1903311">
                <a:moveTo>
                  <a:pt x="2068513" y="0"/>
                </a:moveTo>
                <a:lnTo>
                  <a:pt x="2068513" y="1291861"/>
                </a:lnTo>
                <a:lnTo>
                  <a:pt x="1228094" y="1903311"/>
                </a:lnTo>
                <a:lnTo>
                  <a:pt x="0" y="1504157"/>
                </a:lnTo>
                <a:lnTo>
                  <a:pt x="29369" y="1420019"/>
                </a:lnTo>
                <a:lnTo>
                  <a:pt x="61119" y="1339850"/>
                </a:lnTo>
                <a:lnTo>
                  <a:pt x="96044" y="1258888"/>
                </a:lnTo>
                <a:lnTo>
                  <a:pt x="132556" y="1181100"/>
                </a:lnTo>
                <a:lnTo>
                  <a:pt x="173831" y="1106488"/>
                </a:lnTo>
                <a:lnTo>
                  <a:pt x="218281" y="1031875"/>
                </a:lnTo>
                <a:lnTo>
                  <a:pt x="264319" y="960438"/>
                </a:lnTo>
                <a:lnTo>
                  <a:pt x="312738" y="889794"/>
                </a:lnTo>
                <a:lnTo>
                  <a:pt x="364331" y="823119"/>
                </a:lnTo>
                <a:lnTo>
                  <a:pt x="419100" y="757238"/>
                </a:lnTo>
                <a:lnTo>
                  <a:pt x="475457" y="695325"/>
                </a:lnTo>
                <a:lnTo>
                  <a:pt x="533400" y="634206"/>
                </a:lnTo>
                <a:lnTo>
                  <a:pt x="594519" y="576263"/>
                </a:lnTo>
                <a:lnTo>
                  <a:pt x="657225" y="519906"/>
                </a:lnTo>
                <a:lnTo>
                  <a:pt x="722313" y="466725"/>
                </a:lnTo>
                <a:lnTo>
                  <a:pt x="789782" y="415925"/>
                </a:lnTo>
                <a:lnTo>
                  <a:pt x="859632" y="367506"/>
                </a:lnTo>
                <a:lnTo>
                  <a:pt x="930275" y="321469"/>
                </a:lnTo>
                <a:lnTo>
                  <a:pt x="1003300" y="278606"/>
                </a:lnTo>
                <a:lnTo>
                  <a:pt x="1076325" y="238919"/>
                </a:lnTo>
                <a:lnTo>
                  <a:pt x="1152525" y="202406"/>
                </a:lnTo>
                <a:lnTo>
                  <a:pt x="1230313" y="167481"/>
                </a:lnTo>
                <a:lnTo>
                  <a:pt x="1309688" y="137319"/>
                </a:lnTo>
                <a:lnTo>
                  <a:pt x="1389063" y="109538"/>
                </a:lnTo>
                <a:lnTo>
                  <a:pt x="1470819" y="84138"/>
                </a:lnTo>
                <a:lnTo>
                  <a:pt x="1553369" y="62706"/>
                </a:lnTo>
                <a:lnTo>
                  <a:pt x="1637507" y="42863"/>
                </a:lnTo>
                <a:lnTo>
                  <a:pt x="1720851" y="27781"/>
                </a:lnTo>
                <a:lnTo>
                  <a:pt x="1808163" y="15081"/>
                </a:lnTo>
                <a:lnTo>
                  <a:pt x="1893094" y="7938"/>
                </a:lnTo>
                <a:lnTo>
                  <a:pt x="1981994" y="1588"/>
                </a:lnTo>
                <a:close/>
              </a:path>
            </a:pathLst>
          </a:custGeom>
          <a:solidFill>
            <a:srgbClr val="A47BB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8" name="Oval 67"/>
          <p:cNvSpPr/>
          <p:nvPr/>
        </p:nvSpPr>
        <p:spPr>
          <a:xfrm>
            <a:off x="4205646" y="2531883"/>
            <a:ext cx="341752" cy="341752"/>
          </a:xfrm>
          <a:prstGeom prst="ellipse">
            <a:avLst/>
          </a:prstGeom>
          <a:solidFill>
            <a:srgbClr val="AF2415"/>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1</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69" name="Oval 68"/>
          <p:cNvSpPr/>
          <p:nvPr/>
        </p:nvSpPr>
        <p:spPr>
          <a:xfrm>
            <a:off x="3897345" y="4824890"/>
            <a:ext cx="341752" cy="341752"/>
          </a:xfrm>
          <a:prstGeom prst="ellipse">
            <a:avLst/>
          </a:prstGeom>
          <a:solidFill>
            <a:srgbClr val="B2920A"/>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2</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70" name="Oval 69"/>
          <p:cNvSpPr/>
          <p:nvPr/>
        </p:nvSpPr>
        <p:spPr>
          <a:xfrm>
            <a:off x="1578057" y="5183763"/>
            <a:ext cx="341752" cy="341752"/>
          </a:xfrm>
          <a:prstGeom prst="ellipse">
            <a:avLst/>
          </a:prstGeom>
          <a:solidFill>
            <a:srgbClr val="296D5E"/>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3</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71" name="Oval 70"/>
          <p:cNvSpPr/>
          <p:nvPr/>
        </p:nvSpPr>
        <p:spPr>
          <a:xfrm>
            <a:off x="512578" y="3077048"/>
            <a:ext cx="341752" cy="341752"/>
          </a:xfrm>
          <a:prstGeom prst="ellipse">
            <a:avLst/>
          </a:prstGeom>
          <a:solidFill>
            <a:schemeClr val="tx1">
              <a:lumMod val="65000"/>
              <a:lumOff val="35000"/>
            </a:schemeClr>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4</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72" name="Oval 71"/>
          <p:cNvSpPr/>
          <p:nvPr/>
        </p:nvSpPr>
        <p:spPr>
          <a:xfrm>
            <a:off x="2164274" y="1431064"/>
            <a:ext cx="341752" cy="341752"/>
          </a:xfrm>
          <a:prstGeom prst="ellipse">
            <a:avLst/>
          </a:prstGeom>
          <a:solidFill>
            <a:srgbClr val="6F477D"/>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5</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73" name="Rectangle 72"/>
          <p:cNvSpPr/>
          <p:nvPr/>
        </p:nvSpPr>
        <p:spPr>
          <a:xfrm>
            <a:off x="994229" y="1986657"/>
            <a:ext cx="1539112" cy="830997"/>
          </a:xfrm>
          <a:prstGeom prst="rect">
            <a:avLst/>
          </a:prstGeom>
        </p:spPr>
        <p:txBody>
          <a:bodyPr wrap="square">
            <a:spAutoFit/>
          </a:bodyPr>
          <a:lstStyle/>
          <a:p>
            <a:r>
              <a:rPr lang="en-US" sz="1200" dirty="0">
                <a:solidFill>
                  <a:schemeClr val="bg1"/>
                </a:solidFill>
                <a:effectLst>
                  <a:outerShdw blurRad="38100" dist="38100" dir="2700000" algn="tl">
                    <a:srgbClr val="000000">
                      <a:alpha val="43137"/>
                    </a:srgbClr>
                  </a:outerShdw>
                </a:effectLst>
                <a:latin typeface="+mj-lt"/>
              </a:rPr>
              <a:t>Lorem ipsum dolor sit </a:t>
            </a:r>
            <a:r>
              <a:rPr lang="en-US" sz="1200" dirty="0" err="1">
                <a:solidFill>
                  <a:schemeClr val="bg1"/>
                </a:solidFill>
                <a:effectLst>
                  <a:outerShdw blurRad="38100" dist="38100" dir="2700000" algn="tl">
                    <a:srgbClr val="000000">
                      <a:alpha val="43137"/>
                    </a:srgbClr>
                  </a:outerShdw>
                </a:effectLst>
                <a:latin typeface="+mj-lt"/>
              </a:rPr>
              <a:t>amet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consectetur</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adipiscing</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elit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Proin</a:t>
            </a:r>
            <a:r>
              <a:rPr lang="en-US" sz="1200" dirty="0">
                <a:solidFill>
                  <a:schemeClr val="bg1"/>
                </a:solidFill>
                <a:effectLst>
                  <a:outerShdw blurRad="38100" dist="38100" dir="2700000" algn="tl">
                    <a:srgbClr val="000000">
                      <a:alpha val="43137"/>
                    </a:srgbClr>
                  </a:outerShdw>
                </a:effectLst>
                <a:latin typeface="+mj-lt"/>
              </a:rPr>
              <a:t> at </a:t>
            </a:r>
            <a:r>
              <a:rPr lang="en-US" sz="1200" dirty="0" err="1">
                <a:solidFill>
                  <a:schemeClr val="bg1"/>
                </a:solidFill>
                <a:effectLst>
                  <a:outerShdw blurRad="38100" dist="38100" dir="2700000" algn="tl">
                    <a:srgbClr val="000000">
                      <a:alpha val="43137"/>
                    </a:srgbClr>
                  </a:outerShdw>
                </a:effectLst>
                <a:latin typeface="+mj-lt"/>
              </a:rPr>
              <a:t>aliquet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sapien</a:t>
            </a:r>
            <a:r>
              <a:rPr lang="en-US" sz="1200" dirty="0">
                <a:solidFill>
                  <a:schemeClr val="bg1"/>
                </a:solidFill>
                <a:effectLst>
                  <a:outerShdw blurRad="38100" dist="38100" dir="2700000" algn="tl">
                    <a:srgbClr val="000000">
                      <a:alpha val="43137"/>
                    </a:srgbClr>
                  </a:outerShdw>
                </a:effectLst>
                <a:latin typeface="+mj-lt"/>
              </a:rPr>
              <a:t>. </a:t>
            </a:r>
          </a:p>
        </p:txBody>
      </p:sp>
      <p:sp>
        <p:nvSpPr>
          <p:cNvPr id="74" name="TextBox 73"/>
          <p:cNvSpPr txBox="1"/>
          <p:nvPr/>
        </p:nvSpPr>
        <p:spPr>
          <a:xfrm>
            <a:off x="1322077" y="1702753"/>
            <a:ext cx="1117935" cy="369332"/>
          </a:xfrm>
          <a:prstGeom prst="rect">
            <a:avLst/>
          </a:prstGeom>
          <a:noFill/>
        </p:spPr>
        <p:txBody>
          <a:bodyPr wrap="none" rtlCol="0">
            <a:spAutoFit/>
          </a:bodyPr>
          <a:lstStyle/>
          <a:p>
            <a:r>
              <a:rPr lang="en-US" b="1" dirty="0" smtClean="0">
                <a:solidFill>
                  <a:srgbClr val="6F477D"/>
                </a:solidFill>
                <a:latin typeface="Calibri Light" panose="020F0302020204030204" pitchFamily="34" charset="0"/>
              </a:rPr>
              <a:t>Example </a:t>
            </a:r>
            <a:r>
              <a:rPr lang="en-US" b="1" dirty="0" smtClean="0">
                <a:solidFill>
                  <a:srgbClr val="6F477D"/>
                </a:solidFill>
                <a:latin typeface="Calibri Light" panose="020F0302020204030204" pitchFamily="34" charset="0"/>
              </a:rPr>
              <a:t>5</a:t>
            </a:r>
            <a:endParaRPr lang="en-US" b="1" dirty="0">
              <a:solidFill>
                <a:srgbClr val="6F477D"/>
              </a:solidFill>
              <a:latin typeface="Calibri Light" panose="020F0302020204030204" pitchFamily="34" charset="0"/>
            </a:endParaRPr>
          </a:p>
        </p:txBody>
      </p:sp>
      <p:sp>
        <p:nvSpPr>
          <p:cNvPr id="75" name="Rectangle 74"/>
          <p:cNvSpPr/>
          <p:nvPr/>
        </p:nvSpPr>
        <p:spPr>
          <a:xfrm>
            <a:off x="1946010" y="4844706"/>
            <a:ext cx="1539112" cy="830997"/>
          </a:xfrm>
          <a:prstGeom prst="rect">
            <a:avLst/>
          </a:prstGeom>
        </p:spPr>
        <p:txBody>
          <a:bodyPr wrap="square">
            <a:spAutoFit/>
          </a:bodyPr>
          <a:lstStyle/>
          <a:p>
            <a:r>
              <a:rPr lang="en-US" sz="1200" dirty="0">
                <a:solidFill>
                  <a:schemeClr val="bg1"/>
                </a:solidFill>
                <a:effectLst>
                  <a:outerShdw blurRad="38100" dist="38100" dir="2700000" algn="tl">
                    <a:srgbClr val="000000">
                      <a:alpha val="43137"/>
                    </a:srgbClr>
                  </a:outerShdw>
                </a:effectLst>
                <a:latin typeface="+mj-lt"/>
              </a:rPr>
              <a:t>Lorem ipsum dolor sit </a:t>
            </a:r>
            <a:r>
              <a:rPr lang="en-US" sz="1200" dirty="0" err="1">
                <a:solidFill>
                  <a:schemeClr val="bg1"/>
                </a:solidFill>
                <a:effectLst>
                  <a:outerShdw blurRad="38100" dist="38100" dir="2700000" algn="tl">
                    <a:srgbClr val="000000">
                      <a:alpha val="43137"/>
                    </a:srgbClr>
                  </a:outerShdw>
                </a:effectLst>
                <a:latin typeface="+mj-lt"/>
              </a:rPr>
              <a:t>amet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consectetur</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adipiscing</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elit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Proin</a:t>
            </a:r>
            <a:r>
              <a:rPr lang="en-US" sz="1200" dirty="0">
                <a:solidFill>
                  <a:schemeClr val="bg1"/>
                </a:solidFill>
                <a:effectLst>
                  <a:outerShdw blurRad="38100" dist="38100" dir="2700000" algn="tl">
                    <a:srgbClr val="000000">
                      <a:alpha val="43137"/>
                    </a:srgbClr>
                  </a:outerShdw>
                </a:effectLst>
                <a:latin typeface="+mj-lt"/>
              </a:rPr>
              <a:t> at </a:t>
            </a:r>
            <a:r>
              <a:rPr lang="en-US" sz="1200" dirty="0" err="1">
                <a:solidFill>
                  <a:schemeClr val="bg1"/>
                </a:solidFill>
                <a:effectLst>
                  <a:outerShdw blurRad="38100" dist="38100" dir="2700000" algn="tl">
                    <a:srgbClr val="000000">
                      <a:alpha val="43137"/>
                    </a:srgbClr>
                  </a:outerShdw>
                </a:effectLst>
                <a:latin typeface="+mj-lt"/>
              </a:rPr>
              <a:t>aliquet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sapien</a:t>
            </a:r>
            <a:r>
              <a:rPr lang="en-US" sz="1200" dirty="0">
                <a:solidFill>
                  <a:schemeClr val="bg1"/>
                </a:solidFill>
                <a:effectLst>
                  <a:outerShdw blurRad="38100" dist="38100" dir="2700000" algn="tl">
                    <a:srgbClr val="000000">
                      <a:alpha val="43137"/>
                    </a:srgbClr>
                  </a:outerShdw>
                </a:effectLst>
                <a:latin typeface="+mj-lt"/>
              </a:rPr>
              <a:t>. </a:t>
            </a:r>
          </a:p>
        </p:txBody>
      </p:sp>
      <p:sp>
        <p:nvSpPr>
          <p:cNvPr id="76" name="TextBox 75"/>
          <p:cNvSpPr txBox="1"/>
          <p:nvPr/>
        </p:nvSpPr>
        <p:spPr>
          <a:xfrm>
            <a:off x="2127879" y="4526041"/>
            <a:ext cx="1117935" cy="369332"/>
          </a:xfrm>
          <a:prstGeom prst="rect">
            <a:avLst/>
          </a:prstGeom>
          <a:noFill/>
        </p:spPr>
        <p:txBody>
          <a:bodyPr wrap="none" rtlCol="0">
            <a:spAutoFit/>
          </a:bodyPr>
          <a:lstStyle/>
          <a:p>
            <a:r>
              <a:rPr lang="en-US" b="1" dirty="0" smtClean="0">
                <a:solidFill>
                  <a:srgbClr val="296D5E"/>
                </a:solidFill>
                <a:latin typeface="Calibri Light" panose="020F0302020204030204" pitchFamily="34" charset="0"/>
              </a:rPr>
              <a:t>Example </a:t>
            </a:r>
            <a:r>
              <a:rPr lang="en-US" b="1" dirty="0" smtClean="0">
                <a:solidFill>
                  <a:srgbClr val="296D5E"/>
                </a:solidFill>
                <a:latin typeface="Calibri Light" panose="020F0302020204030204" pitchFamily="34" charset="0"/>
              </a:rPr>
              <a:t>3</a:t>
            </a:r>
            <a:endParaRPr lang="en-US" b="1" dirty="0">
              <a:solidFill>
                <a:srgbClr val="296D5E"/>
              </a:solidFill>
              <a:latin typeface="Calibri Light" panose="020F0302020204030204" pitchFamily="34" charset="0"/>
            </a:endParaRPr>
          </a:p>
        </p:txBody>
      </p:sp>
      <p:sp>
        <p:nvSpPr>
          <p:cNvPr id="77" name="Rectangle 76"/>
          <p:cNvSpPr/>
          <p:nvPr/>
        </p:nvSpPr>
        <p:spPr>
          <a:xfrm>
            <a:off x="2803034" y="1986657"/>
            <a:ext cx="1539112" cy="830997"/>
          </a:xfrm>
          <a:prstGeom prst="rect">
            <a:avLst/>
          </a:prstGeom>
        </p:spPr>
        <p:txBody>
          <a:bodyPr wrap="square">
            <a:spAutoFit/>
          </a:bodyPr>
          <a:lstStyle/>
          <a:p>
            <a:r>
              <a:rPr lang="en-US" sz="1200" dirty="0">
                <a:solidFill>
                  <a:schemeClr val="bg1"/>
                </a:solidFill>
                <a:latin typeface="+mj-lt"/>
              </a:rPr>
              <a:t>Lorem ipsum dolor sit </a:t>
            </a:r>
            <a:r>
              <a:rPr lang="en-US" sz="1200" dirty="0" err="1">
                <a:solidFill>
                  <a:schemeClr val="bg1"/>
                </a:solidFill>
                <a:latin typeface="+mj-lt"/>
              </a:rPr>
              <a:t>amet</a:t>
            </a:r>
            <a:r>
              <a:rPr lang="en-US" sz="1200" dirty="0">
                <a:solidFill>
                  <a:schemeClr val="bg1"/>
                </a:solidFill>
                <a:latin typeface="+mj-lt"/>
              </a:rPr>
              <a:t>, </a:t>
            </a:r>
            <a:r>
              <a:rPr lang="en-US" sz="1200" dirty="0" err="1">
                <a:solidFill>
                  <a:schemeClr val="bg1"/>
                </a:solidFill>
                <a:latin typeface="+mj-lt"/>
              </a:rPr>
              <a:t>consectetur</a:t>
            </a:r>
            <a:r>
              <a:rPr lang="en-US" sz="1200" dirty="0">
                <a:solidFill>
                  <a:schemeClr val="bg1"/>
                </a:solidFill>
                <a:latin typeface="+mj-lt"/>
              </a:rPr>
              <a:t> </a:t>
            </a:r>
            <a:r>
              <a:rPr lang="en-US" sz="1200" dirty="0" err="1">
                <a:solidFill>
                  <a:schemeClr val="bg1"/>
                </a:solidFill>
                <a:latin typeface="+mj-lt"/>
              </a:rPr>
              <a:t>adipiscing</a:t>
            </a:r>
            <a:r>
              <a:rPr lang="en-US" sz="1200" dirty="0">
                <a:solidFill>
                  <a:schemeClr val="bg1"/>
                </a:solidFill>
                <a:latin typeface="+mj-lt"/>
              </a:rPr>
              <a:t> </a:t>
            </a:r>
            <a:r>
              <a:rPr lang="en-US" sz="1200" dirty="0" err="1">
                <a:solidFill>
                  <a:schemeClr val="bg1"/>
                </a:solidFill>
                <a:latin typeface="+mj-lt"/>
              </a:rPr>
              <a:t>elit</a:t>
            </a:r>
            <a:r>
              <a:rPr lang="en-US" sz="1200" dirty="0">
                <a:solidFill>
                  <a:schemeClr val="bg1"/>
                </a:solidFill>
                <a:latin typeface="+mj-lt"/>
              </a:rPr>
              <a:t>. </a:t>
            </a:r>
            <a:r>
              <a:rPr lang="en-US" sz="1200" dirty="0" err="1">
                <a:solidFill>
                  <a:schemeClr val="bg1"/>
                </a:solidFill>
                <a:latin typeface="+mj-lt"/>
              </a:rPr>
              <a:t>Proin</a:t>
            </a:r>
            <a:r>
              <a:rPr lang="en-US" sz="1200" dirty="0">
                <a:solidFill>
                  <a:schemeClr val="bg1"/>
                </a:solidFill>
                <a:latin typeface="+mj-lt"/>
              </a:rPr>
              <a:t> at </a:t>
            </a:r>
            <a:r>
              <a:rPr lang="en-US" sz="1200" dirty="0" err="1">
                <a:solidFill>
                  <a:schemeClr val="bg1"/>
                </a:solidFill>
                <a:latin typeface="+mj-lt"/>
              </a:rPr>
              <a:t>aliquet</a:t>
            </a:r>
            <a:r>
              <a:rPr lang="en-US" sz="1200" dirty="0">
                <a:solidFill>
                  <a:schemeClr val="bg1"/>
                </a:solidFill>
                <a:latin typeface="+mj-lt"/>
              </a:rPr>
              <a:t> </a:t>
            </a:r>
            <a:r>
              <a:rPr lang="en-US" sz="1200" dirty="0" err="1">
                <a:solidFill>
                  <a:schemeClr val="bg1"/>
                </a:solidFill>
                <a:latin typeface="+mj-lt"/>
              </a:rPr>
              <a:t>sapien</a:t>
            </a:r>
            <a:r>
              <a:rPr lang="en-US" sz="1200" dirty="0">
                <a:solidFill>
                  <a:schemeClr val="bg1"/>
                </a:solidFill>
                <a:latin typeface="+mj-lt"/>
              </a:rPr>
              <a:t>. </a:t>
            </a:r>
          </a:p>
        </p:txBody>
      </p:sp>
      <p:sp>
        <p:nvSpPr>
          <p:cNvPr id="78" name="TextBox 77"/>
          <p:cNvSpPr txBox="1"/>
          <p:nvPr/>
        </p:nvSpPr>
        <p:spPr>
          <a:xfrm>
            <a:off x="2789255" y="1702753"/>
            <a:ext cx="1117935" cy="369332"/>
          </a:xfrm>
          <a:prstGeom prst="rect">
            <a:avLst/>
          </a:prstGeom>
          <a:noFill/>
        </p:spPr>
        <p:txBody>
          <a:bodyPr wrap="none" rtlCol="0">
            <a:spAutoFit/>
          </a:bodyPr>
          <a:lstStyle/>
          <a:p>
            <a:r>
              <a:rPr lang="en-US" b="1" dirty="0" smtClean="0">
                <a:solidFill>
                  <a:srgbClr val="AF2415"/>
                </a:solidFill>
                <a:latin typeface="Calibri Light" panose="020F0302020204030204" pitchFamily="34" charset="0"/>
              </a:rPr>
              <a:t>Example 1</a:t>
            </a:r>
            <a:endParaRPr lang="en-US" b="1" dirty="0">
              <a:solidFill>
                <a:srgbClr val="AF2415"/>
              </a:solidFill>
              <a:latin typeface="Calibri Light" panose="020F0302020204030204" pitchFamily="34" charset="0"/>
            </a:endParaRPr>
          </a:p>
        </p:txBody>
      </p:sp>
      <p:sp>
        <p:nvSpPr>
          <p:cNvPr id="79" name="TextBox 78"/>
          <p:cNvSpPr txBox="1"/>
          <p:nvPr/>
        </p:nvSpPr>
        <p:spPr>
          <a:xfrm>
            <a:off x="3572590" y="3408928"/>
            <a:ext cx="1117935" cy="369332"/>
          </a:xfrm>
          <a:prstGeom prst="rect">
            <a:avLst/>
          </a:prstGeom>
          <a:noFill/>
        </p:spPr>
        <p:txBody>
          <a:bodyPr wrap="none" rtlCol="0">
            <a:spAutoFit/>
          </a:bodyPr>
          <a:lstStyle/>
          <a:p>
            <a:r>
              <a:rPr lang="en-US" b="1" dirty="0" smtClean="0">
                <a:solidFill>
                  <a:srgbClr val="967B08"/>
                </a:solidFill>
                <a:latin typeface="Calibri Light" panose="020F0302020204030204" pitchFamily="34" charset="0"/>
              </a:rPr>
              <a:t>Example </a:t>
            </a:r>
            <a:r>
              <a:rPr lang="en-US" b="1" dirty="0" smtClean="0">
                <a:solidFill>
                  <a:srgbClr val="967B08"/>
                </a:solidFill>
                <a:latin typeface="Calibri Light" panose="020F0302020204030204" pitchFamily="34" charset="0"/>
              </a:rPr>
              <a:t>2</a:t>
            </a:r>
            <a:endParaRPr lang="en-US" b="1" dirty="0">
              <a:solidFill>
                <a:srgbClr val="967B08"/>
              </a:solidFill>
              <a:latin typeface="Calibri Light" panose="020F0302020204030204" pitchFamily="34" charset="0"/>
            </a:endParaRPr>
          </a:p>
        </p:txBody>
      </p:sp>
      <p:sp>
        <p:nvSpPr>
          <p:cNvPr id="80" name="TextBox 79"/>
          <p:cNvSpPr txBox="1"/>
          <p:nvPr/>
        </p:nvSpPr>
        <p:spPr>
          <a:xfrm>
            <a:off x="661272" y="3408928"/>
            <a:ext cx="1117935" cy="369332"/>
          </a:xfrm>
          <a:prstGeom prst="rect">
            <a:avLst/>
          </a:prstGeom>
          <a:noFill/>
        </p:spPr>
        <p:txBody>
          <a:bodyPr wrap="none" rtlCol="0">
            <a:spAutoFit/>
          </a:bodyPr>
          <a:lstStyle/>
          <a:p>
            <a:r>
              <a:rPr lang="en-US" b="1" dirty="0" smtClean="0">
                <a:solidFill>
                  <a:srgbClr val="595959"/>
                </a:solidFill>
                <a:latin typeface="Calibri Light" panose="020F0302020204030204" pitchFamily="34" charset="0"/>
              </a:rPr>
              <a:t>Example</a:t>
            </a:r>
            <a:r>
              <a:rPr lang="en-US" b="1" dirty="0" smtClean="0">
                <a:solidFill>
                  <a:schemeClr val="tx1">
                    <a:lumMod val="65000"/>
                    <a:lumOff val="35000"/>
                  </a:schemeClr>
                </a:solidFill>
                <a:latin typeface="Calibri Light" panose="020F0302020204030204" pitchFamily="34" charset="0"/>
              </a:rPr>
              <a:t> </a:t>
            </a:r>
            <a:r>
              <a:rPr lang="en-US" b="1" dirty="0" smtClean="0">
                <a:solidFill>
                  <a:schemeClr val="tx1">
                    <a:lumMod val="65000"/>
                    <a:lumOff val="35000"/>
                  </a:schemeClr>
                </a:solidFill>
                <a:latin typeface="Calibri Light" panose="020F0302020204030204" pitchFamily="34" charset="0"/>
              </a:rPr>
              <a:t>4</a:t>
            </a:r>
            <a:endParaRPr lang="en-US" b="1" dirty="0">
              <a:solidFill>
                <a:schemeClr val="tx1">
                  <a:lumMod val="65000"/>
                  <a:lumOff val="35000"/>
                </a:schemeClr>
              </a:solidFill>
              <a:latin typeface="Calibri Light" panose="020F0302020204030204" pitchFamily="34" charset="0"/>
            </a:endParaRPr>
          </a:p>
        </p:txBody>
      </p:sp>
      <p:sp>
        <p:nvSpPr>
          <p:cNvPr id="81" name="Rectangle 80"/>
          <p:cNvSpPr/>
          <p:nvPr/>
        </p:nvSpPr>
        <p:spPr>
          <a:xfrm>
            <a:off x="743640" y="3737228"/>
            <a:ext cx="1308080" cy="1200329"/>
          </a:xfrm>
          <a:prstGeom prst="rect">
            <a:avLst/>
          </a:prstGeom>
        </p:spPr>
        <p:txBody>
          <a:bodyPr wrap="square">
            <a:spAutoFit/>
          </a:bodyPr>
          <a:lstStyle/>
          <a:p>
            <a:r>
              <a:rPr lang="en-US" sz="1200" dirty="0">
                <a:solidFill>
                  <a:schemeClr val="bg1"/>
                </a:solidFill>
                <a:effectLst>
                  <a:outerShdw blurRad="38100" dist="38100" dir="2700000" algn="tl">
                    <a:srgbClr val="000000">
                      <a:alpha val="43137"/>
                    </a:srgbClr>
                  </a:outerShdw>
                </a:effectLst>
                <a:latin typeface="+mj-lt"/>
              </a:rPr>
              <a:t>Lorem ipsum dolor sit </a:t>
            </a:r>
            <a:r>
              <a:rPr lang="en-US" sz="1200" dirty="0" err="1">
                <a:solidFill>
                  <a:schemeClr val="bg1"/>
                </a:solidFill>
                <a:effectLst>
                  <a:outerShdw blurRad="38100" dist="38100" dir="2700000" algn="tl">
                    <a:srgbClr val="000000">
                      <a:alpha val="43137"/>
                    </a:srgbClr>
                  </a:outerShdw>
                </a:effectLst>
                <a:latin typeface="+mj-lt"/>
              </a:rPr>
              <a:t>amet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consectetur</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adipiscing</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elit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Proin</a:t>
            </a:r>
            <a:r>
              <a:rPr lang="en-US" sz="1200" dirty="0">
                <a:solidFill>
                  <a:schemeClr val="bg1"/>
                </a:solidFill>
                <a:effectLst>
                  <a:outerShdw blurRad="38100" dist="38100" dir="2700000" algn="tl">
                    <a:srgbClr val="000000">
                      <a:alpha val="43137"/>
                    </a:srgbClr>
                  </a:outerShdw>
                </a:effectLst>
                <a:latin typeface="+mj-lt"/>
              </a:rPr>
              <a:t> at </a:t>
            </a:r>
            <a:r>
              <a:rPr lang="en-US" sz="1200" dirty="0" err="1">
                <a:solidFill>
                  <a:schemeClr val="bg1"/>
                </a:solidFill>
                <a:effectLst>
                  <a:outerShdw blurRad="38100" dist="38100" dir="2700000" algn="tl">
                    <a:srgbClr val="000000">
                      <a:alpha val="43137"/>
                    </a:srgbClr>
                  </a:outerShdw>
                </a:effectLst>
                <a:latin typeface="+mj-lt"/>
              </a:rPr>
              <a:t>aliquet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sapien</a:t>
            </a:r>
            <a:r>
              <a:rPr lang="en-US" sz="1200" dirty="0">
                <a:solidFill>
                  <a:schemeClr val="bg1"/>
                </a:solidFill>
                <a:effectLst>
                  <a:outerShdw blurRad="38100" dist="38100" dir="2700000" algn="tl">
                    <a:srgbClr val="000000">
                      <a:alpha val="43137"/>
                    </a:srgbClr>
                  </a:outerShdw>
                </a:effectLst>
                <a:latin typeface="+mj-lt"/>
              </a:rPr>
              <a:t>. </a:t>
            </a:r>
          </a:p>
        </p:txBody>
      </p:sp>
      <p:sp>
        <p:nvSpPr>
          <p:cNvPr id="82" name="Rectangle 81"/>
          <p:cNvSpPr/>
          <p:nvPr/>
        </p:nvSpPr>
        <p:spPr>
          <a:xfrm>
            <a:off x="3362001" y="3737228"/>
            <a:ext cx="1539112" cy="830997"/>
          </a:xfrm>
          <a:prstGeom prst="rect">
            <a:avLst/>
          </a:prstGeom>
        </p:spPr>
        <p:txBody>
          <a:bodyPr wrap="square">
            <a:spAutoFit/>
          </a:bodyPr>
          <a:lstStyle/>
          <a:p>
            <a:r>
              <a:rPr lang="en-US" sz="1200" dirty="0">
                <a:solidFill>
                  <a:schemeClr val="bg1"/>
                </a:solidFill>
                <a:effectLst>
                  <a:outerShdw blurRad="38100" dist="38100" dir="2700000" algn="tl">
                    <a:srgbClr val="000000">
                      <a:alpha val="43137"/>
                    </a:srgbClr>
                  </a:outerShdw>
                </a:effectLst>
                <a:latin typeface="+mj-lt"/>
              </a:rPr>
              <a:t>Lorem ipsum dolor sit </a:t>
            </a:r>
            <a:r>
              <a:rPr lang="en-US" sz="1200" dirty="0" err="1">
                <a:solidFill>
                  <a:schemeClr val="bg1"/>
                </a:solidFill>
                <a:effectLst>
                  <a:outerShdw blurRad="38100" dist="38100" dir="2700000" algn="tl">
                    <a:srgbClr val="000000">
                      <a:alpha val="43137"/>
                    </a:srgbClr>
                  </a:outerShdw>
                </a:effectLst>
                <a:latin typeface="+mj-lt"/>
              </a:rPr>
              <a:t>amet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consectetur</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adipiscing</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elit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Proin</a:t>
            </a:r>
            <a:r>
              <a:rPr lang="en-US" sz="1200" dirty="0">
                <a:solidFill>
                  <a:schemeClr val="bg1"/>
                </a:solidFill>
                <a:effectLst>
                  <a:outerShdw blurRad="38100" dist="38100" dir="2700000" algn="tl">
                    <a:srgbClr val="000000">
                      <a:alpha val="43137"/>
                    </a:srgbClr>
                  </a:outerShdw>
                </a:effectLst>
                <a:latin typeface="+mj-lt"/>
              </a:rPr>
              <a:t> at </a:t>
            </a:r>
            <a:r>
              <a:rPr lang="en-US" sz="1200" dirty="0" err="1">
                <a:solidFill>
                  <a:schemeClr val="bg1"/>
                </a:solidFill>
                <a:effectLst>
                  <a:outerShdw blurRad="38100" dist="38100" dir="2700000" algn="tl">
                    <a:srgbClr val="000000">
                      <a:alpha val="43137"/>
                    </a:srgbClr>
                  </a:outerShdw>
                </a:effectLst>
                <a:latin typeface="+mj-lt"/>
              </a:rPr>
              <a:t>aliquet</a:t>
            </a:r>
            <a:r>
              <a:rPr lang="en-US" sz="1200" dirty="0">
                <a:solidFill>
                  <a:schemeClr val="bg1"/>
                </a:solidFill>
                <a:effectLst>
                  <a:outerShdw blurRad="38100" dist="38100" dir="2700000" algn="tl">
                    <a:srgbClr val="000000">
                      <a:alpha val="43137"/>
                    </a:srgbClr>
                  </a:outerShdw>
                </a:effectLst>
                <a:latin typeface="+mj-lt"/>
              </a:rPr>
              <a:t> </a:t>
            </a:r>
            <a:r>
              <a:rPr lang="en-US" sz="1200" dirty="0" err="1">
                <a:solidFill>
                  <a:schemeClr val="bg1"/>
                </a:solidFill>
                <a:effectLst>
                  <a:outerShdw blurRad="38100" dist="38100" dir="2700000" algn="tl">
                    <a:srgbClr val="000000">
                      <a:alpha val="43137"/>
                    </a:srgbClr>
                  </a:outerShdw>
                </a:effectLst>
                <a:latin typeface="+mj-lt"/>
              </a:rPr>
              <a:t>sapien</a:t>
            </a:r>
            <a:r>
              <a:rPr lang="en-US" sz="1200" dirty="0">
                <a:solidFill>
                  <a:schemeClr val="bg1"/>
                </a:solidFill>
                <a:effectLst>
                  <a:outerShdw blurRad="38100" dist="38100" dir="2700000" algn="tl">
                    <a:srgbClr val="000000">
                      <a:alpha val="43137"/>
                    </a:srgbClr>
                  </a:outerShdw>
                </a:effectLst>
                <a:latin typeface="+mj-lt"/>
              </a:rPr>
              <a:t>. </a:t>
            </a:r>
          </a:p>
        </p:txBody>
      </p:sp>
      <p:sp>
        <p:nvSpPr>
          <p:cNvPr id="83" name="Rectangle 82"/>
          <p:cNvSpPr/>
          <p:nvPr/>
        </p:nvSpPr>
        <p:spPr>
          <a:xfrm>
            <a:off x="5354944" y="1557339"/>
            <a:ext cx="216024" cy="859469"/>
          </a:xfrm>
          <a:prstGeom prst="rect">
            <a:avLst/>
          </a:prstGeom>
          <a:solidFill>
            <a:srgbClr val="EC6E62"/>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84" name="Rectangle 83"/>
          <p:cNvSpPr/>
          <p:nvPr/>
        </p:nvSpPr>
        <p:spPr>
          <a:xfrm>
            <a:off x="5733647" y="1561419"/>
            <a:ext cx="3086503" cy="859469"/>
          </a:xfrm>
          <a:prstGeom prst="rect">
            <a:avLst/>
          </a:prstGeom>
          <a:solidFill>
            <a:srgbClr val="EC6E62">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fontAlgn="base">
              <a:spcBef>
                <a:spcPct val="0"/>
              </a:spcBef>
              <a:spcAft>
                <a:spcPct val="0"/>
              </a:spcAft>
            </a:pPr>
            <a:r>
              <a:rPr lang="en-US" sz="1000" dirty="0">
                <a:solidFill>
                  <a:srgbClr val="AF2415"/>
                </a:solidFill>
                <a:latin typeface="Calibri Light" panose="020F0302020204030204" pitchFamily="34" charset="0"/>
              </a:rPr>
              <a:t>Lorem ipsum dolor sit </a:t>
            </a:r>
            <a:r>
              <a:rPr lang="en-US" sz="1000" dirty="0" err="1">
                <a:solidFill>
                  <a:srgbClr val="AF2415"/>
                </a:solidFill>
                <a:latin typeface="Calibri Light" panose="020F0302020204030204" pitchFamily="34" charset="0"/>
              </a:rPr>
              <a:t>amet</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sed</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te</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porro</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putant</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dolorem</a:t>
            </a:r>
            <a:r>
              <a:rPr lang="en-US" sz="1000" dirty="0">
                <a:solidFill>
                  <a:srgbClr val="AF2415"/>
                </a:solidFill>
                <a:latin typeface="Calibri Light" panose="020F0302020204030204" pitchFamily="34" charset="0"/>
              </a:rPr>
              <a:t>, vis </a:t>
            </a:r>
            <a:r>
              <a:rPr lang="en-US" sz="1000" dirty="0" err="1">
                <a:solidFill>
                  <a:srgbClr val="AF2415"/>
                </a:solidFill>
                <a:latin typeface="Calibri Light" panose="020F0302020204030204" pitchFamily="34" charset="0"/>
              </a:rPr>
              <a:t>novum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nostro</a:t>
            </a:r>
            <a:r>
              <a:rPr lang="en-US" sz="1000" dirty="0">
                <a:solidFill>
                  <a:srgbClr val="AF2415"/>
                </a:solidFill>
                <a:latin typeface="Calibri Light" panose="020F0302020204030204" pitchFamily="34" charset="0"/>
              </a:rPr>
              <a:t> et. </a:t>
            </a:r>
            <a:r>
              <a:rPr lang="en-US" sz="1000" dirty="0" err="1">
                <a:solidFill>
                  <a:srgbClr val="AF2415"/>
                </a:solidFill>
                <a:latin typeface="Calibri Light" panose="020F0302020204030204" pitchFamily="34" charset="0"/>
              </a:rPr>
              <a:t>Detracto</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senserit</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assueverit</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eam</a:t>
            </a:r>
            <a:r>
              <a:rPr lang="en-US" sz="1000" dirty="0">
                <a:solidFill>
                  <a:srgbClr val="AF2415"/>
                </a:solidFill>
                <a:latin typeface="Calibri Light" panose="020F0302020204030204" pitchFamily="34" charset="0"/>
              </a:rPr>
              <a:t> ad, </a:t>
            </a:r>
            <a:r>
              <a:rPr lang="en-US" sz="1000" dirty="0" err="1">
                <a:solidFill>
                  <a:srgbClr val="AF2415"/>
                </a:solidFill>
                <a:latin typeface="Calibri Light" panose="020F0302020204030204" pitchFamily="34" charset="0"/>
              </a:rPr>
              <a:t>primis</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comprehensam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sed</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te</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eu</a:t>
            </a:r>
            <a:r>
              <a:rPr lang="en-US" sz="1000" dirty="0">
                <a:solidFill>
                  <a:srgbClr val="AF2415"/>
                </a:solidFill>
                <a:latin typeface="Calibri Light" panose="020F0302020204030204" pitchFamily="34" charset="0"/>
              </a:rPr>
              <a:t> per </a:t>
            </a:r>
            <a:r>
              <a:rPr lang="en-US" sz="1000" dirty="0" err="1">
                <a:solidFill>
                  <a:srgbClr val="AF2415"/>
                </a:solidFill>
                <a:latin typeface="Calibri Light" panose="020F0302020204030204" pitchFamily="34" charset="0"/>
              </a:rPr>
              <a:t>nemore</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democritum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assueverit</a:t>
            </a:r>
            <a:r>
              <a:rPr lang="en-US" sz="1000" dirty="0">
                <a:solidFill>
                  <a:srgbClr val="AF2415"/>
                </a:solidFill>
                <a:latin typeface="Calibri Light" panose="020F0302020204030204" pitchFamily="34" charset="0"/>
              </a:rPr>
              <a:t>. Cu </a:t>
            </a:r>
            <a:r>
              <a:rPr lang="en-US" sz="1000" dirty="0" err="1">
                <a:solidFill>
                  <a:srgbClr val="AF2415"/>
                </a:solidFill>
                <a:latin typeface="Calibri Light" panose="020F0302020204030204" pitchFamily="34" charset="0"/>
              </a:rPr>
              <a:t>nam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atqui</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lucilius</a:t>
            </a:r>
            <a:r>
              <a:rPr lang="en-US" sz="1000" dirty="0">
                <a:solidFill>
                  <a:srgbClr val="AF2415"/>
                </a:solidFill>
                <a:latin typeface="Calibri Light" panose="020F0302020204030204" pitchFamily="34" charset="0"/>
              </a:rPr>
              <a:t>, at </a:t>
            </a:r>
            <a:r>
              <a:rPr lang="en-US" sz="1000" dirty="0" err="1">
                <a:solidFill>
                  <a:srgbClr val="AF2415"/>
                </a:solidFill>
                <a:latin typeface="Calibri Light" panose="020F0302020204030204" pitchFamily="34" charset="0"/>
              </a:rPr>
              <a:t>pri</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fastidii</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invenire</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ullamcorper</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harum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utroque</a:t>
            </a:r>
            <a:r>
              <a:rPr lang="en-US" sz="1000" dirty="0">
                <a:solidFill>
                  <a:srgbClr val="AF2415"/>
                </a:solidFill>
                <a:latin typeface="Calibri Light" panose="020F0302020204030204" pitchFamily="34" charset="0"/>
              </a:rPr>
              <a:t> has ne. </a:t>
            </a:r>
            <a:endParaRPr lang="en-US" sz="1000" cap="small" dirty="0">
              <a:solidFill>
                <a:srgbClr val="AF2415"/>
              </a:solidFill>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85" name="Oval 84"/>
          <p:cNvSpPr/>
          <p:nvPr/>
        </p:nvSpPr>
        <p:spPr>
          <a:xfrm>
            <a:off x="5292080" y="1504786"/>
            <a:ext cx="341752" cy="341752"/>
          </a:xfrm>
          <a:prstGeom prst="ellipse">
            <a:avLst/>
          </a:prstGeom>
          <a:solidFill>
            <a:srgbClr val="AF2415"/>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1</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86" name="Rectangle 85"/>
          <p:cNvSpPr/>
          <p:nvPr/>
        </p:nvSpPr>
        <p:spPr>
          <a:xfrm>
            <a:off x="5354944" y="2633030"/>
            <a:ext cx="216024" cy="859469"/>
          </a:xfrm>
          <a:prstGeom prst="rect">
            <a:avLst/>
          </a:prstGeom>
          <a:solidFill>
            <a:srgbClr val="F4CF3B"/>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87" name="Rectangle 86"/>
          <p:cNvSpPr/>
          <p:nvPr/>
        </p:nvSpPr>
        <p:spPr>
          <a:xfrm>
            <a:off x="5733647" y="2637110"/>
            <a:ext cx="3086503" cy="859469"/>
          </a:xfrm>
          <a:prstGeom prst="rect">
            <a:avLst/>
          </a:prstGeom>
          <a:solidFill>
            <a:srgbClr val="F4CF3B">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fontAlgn="base">
              <a:spcBef>
                <a:spcPct val="0"/>
              </a:spcBef>
              <a:spcAft>
                <a:spcPct val="0"/>
              </a:spcAft>
            </a:pPr>
            <a:r>
              <a:rPr lang="en-US" sz="1000" dirty="0">
                <a:solidFill>
                  <a:srgbClr val="967B08"/>
                </a:solidFill>
                <a:latin typeface="Calibri Light" panose="020F0302020204030204" pitchFamily="34" charset="0"/>
              </a:rPr>
              <a:t>Lorem ipsum dolor sit </a:t>
            </a:r>
            <a:r>
              <a:rPr lang="en-US" sz="1000" dirty="0" err="1">
                <a:solidFill>
                  <a:srgbClr val="967B08"/>
                </a:solidFill>
                <a:latin typeface="Calibri Light" panose="020F0302020204030204" pitchFamily="34" charset="0"/>
              </a:rPr>
              <a:t>amet</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sed</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te</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porro</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putant</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dolorem</a:t>
            </a:r>
            <a:r>
              <a:rPr lang="en-US" sz="1000" dirty="0">
                <a:solidFill>
                  <a:srgbClr val="967B08"/>
                </a:solidFill>
                <a:latin typeface="Calibri Light" panose="020F0302020204030204" pitchFamily="34" charset="0"/>
              </a:rPr>
              <a:t>, vis </a:t>
            </a:r>
            <a:r>
              <a:rPr lang="en-US" sz="1000" dirty="0" err="1">
                <a:solidFill>
                  <a:srgbClr val="967B08"/>
                </a:solidFill>
                <a:latin typeface="Calibri Light" panose="020F0302020204030204" pitchFamily="34" charset="0"/>
              </a:rPr>
              <a:t>novum</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nostro</a:t>
            </a:r>
            <a:r>
              <a:rPr lang="en-US" sz="1000" dirty="0">
                <a:solidFill>
                  <a:srgbClr val="967B08"/>
                </a:solidFill>
                <a:latin typeface="Calibri Light" panose="020F0302020204030204" pitchFamily="34" charset="0"/>
              </a:rPr>
              <a:t> et. </a:t>
            </a:r>
            <a:r>
              <a:rPr lang="en-US" sz="1000" dirty="0" err="1">
                <a:solidFill>
                  <a:srgbClr val="967B08"/>
                </a:solidFill>
                <a:latin typeface="Calibri Light" panose="020F0302020204030204" pitchFamily="34" charset="0"/>
              </a:rPr>
              <a:t>Detracto</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senserit</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assueverit</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eam</a:t>
            </a:r>
            <a:r>
              <a:rPr lang="en-US" sz="1000" dirty="0">
                <a:solidFill>
                  <a:srgbClr val="967B08"/>
                </a:solidFill>
                <a:latin typeface="Calibri Light" panose="020F0302020204030204" pitchFamily="34" charset="0"/>
              </a:rPr>
              <a:t> ad, </a:t>
            </a:r>
            <a:r>
              <a:rPr lang="en-US" sz="1000" dirty="0" err="1">
                <a:solidFill>
                  <a:srgbClr val="967B08"/>
                </a:solidFill>
                <a:latin typeface="Calibri Light" panose="020F0302020204030204" pitchFamily="34" charset="0"/>
              </a:rPr>
              <a:t>primis</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comprehensam</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sed</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te</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eu</a:t>
            </a:r>
            <a:r>
              <a:rPr lang="en-US" sz="1000" dirty="0">
                <a:solidFill>
                  <a:srgbClr val="967B08"/>
                </a:solidFill>
                <a:latin typeface="Calibri Light" panose="020F0302020204030204" pitchFamily="34" charset="0"/>
              </a:rPr>
              <a:t> per </a:t>
            </a:r>
            <a:r>
              <a:rPr lang="en-US" sz="1000" dirty="0" err="1">
                <a:solidFill>
                  <a:srgbClr val="967B08"/>
                </a:solidFill>
                <a:latin typeface="Calibri Light" panose="020F0302020204030204" pitchFamily="34" charset="0"/>
              </a:rPr>
              <a:t>nemore</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democritum</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assueverit</a:t>
            </a:r>
            <a:r>
              <a:rPr lang="en-US" sz="1000" dirty="0">
                <a:solidFill>
                  <a:srgbClr val="967B08"/>
                </a:solidFill>
                <a:latin typeface="Calibri Light" panose="020F0302020204030204" pitchFamily="34" charset="0"/>
              </a:rPr>
              <a:t>. Cu </a:t>
            </a:r>
            <a:r>
              <a:rPr lang="en-US" sz="1000" dirty="0" err="1">
                <a:solidFill>
                  <a:srgbClr val="967B08"/>
                </a:solidFill>
                <a:latin typeface="Calibri Light" panose="020F0302020204030204" pitchFamily="34" charset="0"/>
              </a:rPr>
              <a:t>nam</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atqui</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lucilius</a:t>
            </a:r>
            <a:r>
              <a:rPr lang="en-US" sz="1000" dirty="0">
                <a:solidFill>
                  <a:srgbClr val="967B08"/>
                </a:solidFill>
                <a:latin typeface="Calibri Light" panose="020F0302020204030204" pitchFamily="34" charset="0"/>
              </a:rPr>
              <a:t>, at </a:t>
            </a:r>
            <a:r>
              <a:rPr lang="en-US" sz="1000" dirty="0" err="1">
                <a:solidFill>
                  <a:srgbClr val="967B08"/>
                </a:solidFill>
                <a:latin typeface="Calibri Light" panose="020F0302020204030204" pitchFamily="34" charset="0"/>
              </a:rPr>
              <a:t>pri</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fastidii</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invenire</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ullamcorper</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harum</a:t>
            </a:r>
            <a:r>
              <a:rPr lang="en-US" sz="1000" dirty="0">
                <a:solidFill>
                  <a:srgbClr val="967B08"/>
                </a:solidFill>
                <a:latin typeface="Calibri Light" panose="020F0302020204030204" pitchFamily="34" charset="0"/>
              </a:rPr>
              <a:t> </a:t>
            </a:r>
            <a:r>
              <a:rPr lang="en-US" sz="1000" dirty="0" err="1">
                <a:solidFill>
                  <a:srgbClr val="967B08"/>
                </a:solidFill>
                <a:latin typeface="Calibri Light" panose="020F0302020204030204" pitchFamily="34" charset="0"/>
              </a:rPr>
              <a:t>utroque</a:t>
            </a:r>
            <a:r>
              <a:rPr lang="en-US" sz="1000" dirty="0">
                <a:solidFill>
                  <a:srgbClr val="967B08"/>
                </a:solidFill>
                <a:latin typeface="Calibri Light" panose="020F0302020204030204" pitchFamily="34" charset="0"/>
              </a:rPr>
              <a:t> has ne. </a:t>
            </a:r>
            <a:endParaRPr lang="en-US" sz="1000" cap="small" dirty="0">
              <a:solidFill>
                <a:srgbClr val="967B08"/>
              </a:solidFill>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88" name="Oval 87"/>
          <p:cNvSpPr/>
          <p:nvPr/>
        </p:nvSpPr>
        <p:spPr>
          <a:xfrm>
            <a:off x="5292080" y="2580477"/>
            <a:ext cx="341752" cy="341752"/>
          </a:xfrm>
          <a:prstGeom prst="ellipse">
            <a:avLst/>
          </a:prstGeom>
          <a:solidFill>
            <a:srgbClr val="B2920A"/>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2</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89" name="Rectangle 88"/>
          <p:cNvSpPr/>
          <p:nvPr/>
        </p:nvSpPr>
        <p:spPr>
          <a:xfrm>
            <a:off x="5358809" y="3708721"/>
            <a:ext cx="216024" cy="859469"/>
          </a:xfrm>
          <a:prstGeom prst="rect">
            <a:avLst/>
          </a:prstGeom>
          <a:solidFill>
            <a:srgbClr val="5DC3AE"/>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90" name="Rectangle 89"/>
          <p:cNvSpPr/>
          <p:nvPr/>
        </p:nvSpPr>
        <p:spPr>
          <a:xfrm>
            <a:off x="5737512" y="3712801"/>
            <a:ext cx="3086503" cy="859469"/>
          </a:xfrm>
          <a:prstGeom prst="rect">
            <a:avLst/>
          </a:prstGeom>
          <a:solidFill>
            <a:srgbClr val="5DC3AE">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fontAlgn="base">
              <a:spcBef>
                <a:spcPct val="0"/>
              </a:spcBef>
              <a:spcAft>
                <a:spcPct val="0"/>
              </a:spcAft>
            </a:pPr>
            <a:r>
              <a:rPr lang="en-US" sz="1000" dirty="0">
                <a:solidFill>
                  <a:srgbClr val="AF2415"/>
                </a:solidFill>
                <a:latin typeface="Calibri Light" panose="020F0302020204030204" pitchFamily="34" charset="0"/>
              </a:rPr>
              <a:t>Lorem ipsum dolor sit </a:t>
            </a:r>
            <a:r>
              <a:rPr lang="en-US" sz="1000" dirty="0" err="1">
                <a:solidFill>
                  <a:srgbClr val="AF2415"/>
                </a:solidFill>
                <a:latin typeface="Calibri Light" panose="020F0302020204030204" pitchFamily="34" charset="0"/>
              </a:rPr>
              <a:t>amet</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sed</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te</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porro</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putant</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dolorem</a:t>
            </a:r>
            <a:r>
              <a:rPr lang="en-US" sz="1000" dirty="0">
                <a:solidFill>
                  <a:srgbClr val="AF2415"/>
                </a:solidFill>
                <a:latin typeface="Calibri Light" panose="020F0302020204030204" pitchFamily="34" charset="0"/>
              </a:rPr>
              <a:t>, vis </a:t>
            </a:r>
            <a:r>
              <a:rPr lang="en-US" sz="1000" dirty="0" err="1">
                <a:solidFill>
                  <a:srgbClr val="AF2415"/>
                </a:solidFill>
                <a:latin typeface="Calibri Light" panose="020F0302020204030204" pitchFamily="34" charset="0"/>
              </a:rPr>
              <a:t>novum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nostro</a:t>
            </a:r>
            <a:r>
              <a:rPr lang="en-US" sz="1000" dirty="0">
                <a:solidFill>
                  <a:srgbClr val="AF2415"/>
                </a:solidFill>
                <a:latin typeface="Calibri Light" panose="020F0302020204030204" pitchFamily="34" charset="0"/>
              </a:rPr>
              <a:t> et. </a:t>
            </a:r>
            <a:r>
              <a:rPr lang="en-US" sz="1000" dirty="0" err="1">
                <a:solidFill>
                  <a:srgbClr val="AF2415"/>
                </a:solidFill>
                <a:latin typeface="Calibri Light" panose="020F0302020204030204" pitchFamily="34" charset="0"/>
              </a:rPr>
              <a:t>Detracto</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senserit</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assueverit</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eam</a:t>
            </a:r>
            <a:r>
              <a:rPr lang="en-US" sz="1000" dirty="0">
                <a:solidFill>
                  <a:srgbClr val="AF2415"/>
                </a:solidFill>
                <a:latin typeface="Calibri Light" panose="020F0302020204030204" pitchFamily="34" charset="0"/>
              </a:rPr>
              <a:t> ad, </a:t>
            </a:r>
            <a:r>
              <a:rPr lang="en-US" sz="1000" dirty="0" err="1">
                <a:solidFill>
                  <a:srgbClr val="AF2415"/>
                </a:solidFill>
                <a:latin typeface="Calibri Light" panose="020F0302020204030204" pitchFamily="34" charset="0"/>
              </a:rPr>
              <a:t>primis</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comprehensam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sed</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te</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eu</a:t>
            </a:r>
            <a:r>
              <a:rPr lang="en-US" sz="1000" dirty="0">
                <a:solidFill>
                  <a:srgbClr val="AF2415"/>
                </a:solidFill>
                <a:latin typeface="Calibri Light" panose="020F0302020204030204" pitchFamily="34" charset="0"/>
              </a:rPr>
              <a:t> per </a:t>
            </a:r>
            <a:r>
              <a:rPr lang="en-US" sz="1000" dirty="0" err="1">
                <a:solidFill>
                  <a:srgbClr val="AF2415"/>
                </a:solidFill>
                <a:latin typeface="Calibri Light" panose="020F0302020204030204" pitchFamily="34" charset="0"/>
              </a:rPr>
              <a:t>nemore</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democritum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assueverit</a:t>
            </a:r>
            <a:r>
              <a:rPr lang="en-US" sz="1000" dirty="0">
                <a:solidFill>
                  <a:srgbClr val="AF2415"/>
                </a:solidFill>
                <a:latin typeface="Calibri Light" panose="020F0302020204030204" pitchFamily="34" charset="0"/>
              </a:rPr>
              <a:t>. Cu </a:t>
            </a:r>
            <a:r>
              <a:rPr lang="en-US" sz="1000" dirty="0" err="1">
                <a:solidFill>
                  <a:srgbClr val="AF2415"/>
                </a:solidFill>
                <a:latin typeface="Calibri Light" panose="020F0302020204030204" pitchFamily="34" charset="0"/>
              </a:rPr>
              <a:t>nam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atqui</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lucilius</a:t>
            </a:r>
            <a:r>
              <a:rPr lang="en-US" sz="1000" dirty="0">
                <a:solidFill>
                  <a:srgbClr val="AF2415"/>
                </a:solidFill>
                <a:latin typeface="Calibri Light" panose="020F0302020204030204" pitchFamily="34" charset="0"/>
              </a:rPr>
              <a:t>, at </a:t>
            </a:r>
            <a:r>
              <a:rPr lang="en-US" sz="1000" dirty="0" err="1">
                <a:solidFill>
                  <a:srgbClr val="AF2415"/>
                </a:solidFill>
                <a:latin typeface="Calibri Light" panose="020F0302020204030204" pitchFamily="34" charset="0"/>
              </a:rPr>
              <a:t>pri</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fastidii</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invenire</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ullamcorper</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harum</a:t>
            </a:r>
            <a:r>
              <a:rPr lang="en-US" sz="1000" dirty="0">
                <a:solidFill>
                  <a:srgbClr val="AF2415"/>
                </a:solidFill>
                <a:latin typeface="Calibri Light" panose="020F0302020204030204" pitchFamily="34" charset="0"/>
              </a:rPr>
              <a:t> </a:t>
            </a:r>
            <a:r>
              <a:rPr lang="en-US" sz="1000" dirty="0" err="1">
                <a:solidFill>
                  <a:srgbClr val="AF2415"/>
                </a:solidFill>
                <a:latin typeface="Calibri Light" panose="020F0302020204030204" pitchFamily="34" charset="0"/>
              </a:rPr>
              <a:t>utroque</a:t>
            </a:r>
            <a:r>
              <a:rPr lang="en-US" sz="1000" dirty="0">
                <a:solidFill>
                  <a:srgbClr val="AF2415"/>
                </a:solidFill>
                <a:latin typeface="Calibri Light" panose="020F0302020204030204" pitchFamily="34" charset="0"/>
              </a:rPr>
              <a:t> has ne. </a:t>
            </a:r>
            <a:endParaRPr lang="en-US" sz="1000" cap="small" dirty="0">
              <a:solidFill>
                <a:srgbClr val="AF2415"/>
              </a:solidFill>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91" name="Oval 90"/>
          <p:cNvSpPr/>
          <p:nvPr/>
        </p:nvSpPr>
        <p:spPr>
          <a:xfrm>
            <a:off x="5295945" y="3656168"/>
            <a:ext cx="341752" cy="341752"/>
          </a:xfrm>
          <a:prstGeom prst="ellipse">
            <a:avLst/>
          </a:prstGeom>
          <a:solidFill>
            <a:srgbClr val="296D5E"/>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3</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92" name="Rectangle 91"/>
          <p:cNvSpPr/>
          <p:nvPr/>
        </p:nvSpPr>
        <p:spPr>
          <a:xfrm>
            <a:off x="5361178" y="4784412"/>
            <a:ext cx="216024" cy="859469"/>
          </a:xfrm>
          <a:prstGeom prst="rect">
            <a:avLst/>
          </a:prstGeom>
          <a:solidFill>
            <a:srgbClr val="AAB5B7"/>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93" name="Rectangle 92"/>
          <p:cNvSpPr/>
          <p:nvPr/>
        </p:nvSpPr>
        <p:spPr>
          <a:xfrm>
            <a:off x="5739881" y="4788492"/>
            <a:ext cx="3086503" cy="859469"/>
          </a:xfrm>
          <a:prstGeom prst="rect">
            <a:avLst/>
          </a:prstGeom>
          <a:solidFill>
            <a:srgbClr val="AAB5B7">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fontAlgn="base">
              <a:spcBef>
                <a:spcPct val="0"/>
              </a:spcBef>
              <a:spcAft>
                <a:spcPct val="0"/>
              </a:spcAft>
            </a:pPr>
            <a:r>
              <a:rPr lang="en-US" sz="1000" dirty="0">
                <a:solidFill>
                  <a:srgbClr val="595959"/>
                </a:solidFill>
                <a:latin typeface="Calibri Light" panose="020F0302020204030204" pitchFamily="34" charset="0"/>
              </a:rPr>
              <a:t>Lorem ipsum dolor sit </a:t>
            </a:r>
            <a:r>
              <a:rPr lang="en-US" sz="1000" dirty="0" err="1">
                <a:solidFill>
                  <a:srgbClr val="595959"/>
                </a:solidFill>
                <a:latin typeface="Calibri Light" panose="020F0302020204030204" pitchFamily="34" charset="0"/>
              </a:rPr>
              <a:t>amet</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sed</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te</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porro</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putant</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dolorem</a:t>
            </a:r>
            <a:r>
              <a:rPr lang="en-US" sz="1000" dirty="0">
                <a:solidFill>
                  <a:srgbClr val="595959"/>
                </a:solidFill>
                <a:latin typeface="Calibri Light" panose="020F0302020204030204" pitchFamily="34" charset="0"/>
              </a:rPr>
              <a:t>, vis </a:t>
            </a:r>
            <a:r>
              <a:rPr lang="en-US" sz="1000" dirty="0" err="1">
                <a:solidFill>
                  <a:srgbClr val="595959"/>
                </a:solidFill>
                <a:latin typeface="Calibri Light" panose="020F0302020204030204" pitchFamily="34" charset="0"/>
              </a:rPr>
              <a:t>novum</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nostro</a:t>
            </a:r>
            <a:r>
              <a:rPr lang="en-US" sz="1000" dirty="0">
                <a:solidFill>
                  <a:srgbClr val="595959"/>
                </a:solidFill>
                <a:latin typeface="Calibri Light" panose="020F0302020204030204" pitchFamily="34" charset="0"/>
              </a:rPr>
              <a:t> et. </a:t>
            </a:r>
            <a:r>
              <a:rPr lang="en-US" sz="1000" dirty="0" err="1">
                <a:solidFill>
                  <a:srgbClr val="595959"/>
                </a:solidFill>
                <a:latin typeface="Calibri Light" panose="020F0302020204030204" pitchFamily="34" charset="0"/>
              </a:rPr>
              <a:t>Detracto</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senserit</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assueverit</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eam</a:t>
            </a:r>
            <a:r>
              <a:rPr lang="en-US" sz="1000" dirty="0">
                <a:solidFill>
                  <a:srgbClr val="595959"/>
                </a:solidFill>
                <a:latin typeface="Calibri Light" panose="020F0302020204030204" pitchFamily="34" charset="0"/>
              </a:rPr>
              <a:t> ad, </a:t>
            </a:r>
            <a:r>
              <a:rPr lang="en-US" sz="1000" dirty="0" err="1">
                <a:solidFill>
                  <a:srgbClr val="595959"/>
                </a:solidFill>
                <a:latin typeface="Calibri Light" panose="020F0302020204030204" pitchFamily="34" charset="0"/>
              </a:rPr>
              <a:t>primis</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comprehensam</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sed</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te</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eu</a:t>
            </a:r>
            <a:r>
              <a:rPr lang="en-US" sz="1000" dirty="0">
                <a:solidFill>
                  <a:srgbClr val="595959"/>
                </a:solidFill>
                <a:latin typeface="Calibri Light" panose="020F0302020204030204" pitchFamily="34" charset="0"/>
              </a:rPr>
              <a:t> per </a:t>
            </a:r>
            <a:r>
              <a:rPr lang="en-US" sz="1000" dirty="0" err="1">
                <a:solidFill>
                  <a:srgbClr val="595959"/>
                </a:solidFill>
                <a:latin typeface="Calibri Light" panose="020F0302020204030204" pitchFamily="34" charset="0"/>
              </a:rPr>
              <a:t>nemore</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democritum</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assueverit</a:t>
            </a:r>
            <a:r>
              <a:rPr lang="en-US" sz="1000" dirty="0">
                <a:solidFill>
                  <a:srgbClr val="595959"/>
                </a:solidFill>
                <a:latin typeface="Calibri Light" panose="020F0302020204030204" pitchFamily="34" charset="0"/>
              </a:rPr>
              <a:t>. Cu </a:t>
            </a:r>
            <a:r>
              <a:rPr lang="en-US" sz="1000" dirty="0" err="1">
                <a:solidFill>
                  <a:srgbClr val="595959"/>
                </a:solidFill>
                <a:latin typeface="Calibri Light" panose="020F0302020204030204" pitchFamily="34" charset="0"/>
              </a:rPr>
              <a:t>nam</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atqui</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lucilius</a:t>
            </a:r>
            <a:r>
              <a:rPr lang="en-US" sz="1000" dirty="0">
                <a:solidFill>
                  <a:srgbClr val="595959"/>
                </a:solidFill>
                <a:latin typeface="Calibri Light" panose="020F0302020204030204" pitchFamily="34" charset="0"/>
              </a:rPr>
              <a:t>, at </a:t>
            </a:r>
            <a:r>
              <a:rPr lang="en-US" sz="1000" dirty="0" err="1">
                <a:solidFill>
                  <a:srgbClr val="595959"/>
                </a:solidFill>
                <a:latin typeface="Calibri Light" panose="020F0302020204030204" pitchFamily="34" charset="0"/>
              </a:rPr>
              <a:t>pri</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fastidii</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invenire</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ullamcorper</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harum</a:t>
            </a:r>
            <a:r>
              <a:rPr lang="en-US" sz="1000" dirty="0">
                <a:solidFill>
                  <a:srgbClr val="595959"/>
                </a:solidFill>
                <a:latin typeface="Calibri Light" panose="020F0302020204030204" pitchFamily="34" charset="0"/>
              </a:rPr>
              <a:t> </a:t>
            </a:r>
            <a:r>
              <a:rPr lang="en-US" sz="1000" dirty="0" err="1">
                <a:solidFill>
                  <a:srgbClr val="595959"/>
                </a:solidFill>
                <a:latin typeface="Calibri Light" panose="020F0302020204030204" pitchFamily="34" charset="0"/>
              </a:rPr>
              <a:t>utroque</a:t>
            </a:r>
            <a:r>
              <a:rPr lang="en-US" sz="1000" dirty="0">
                <a:solidFill>
                  <a:srgbClr val="595959"/>
                </a:solidFill>
                <a:latin typeface="Calibri Light" panose="020F0302020204030204" pitchFamily="34" charset="0"/>
              </a:rPr>
              <a:t> has ne. </a:t>
            </a:r>
            <a:endParaRPr lang="en-US" sz="1000" cap="small" dirty="0">
              <a:solidFill>
                <a:srgbClr val="595959"/>
              </a:solidFill>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94" name="Oval 93"/>
          <p:cNvSpPr/>
          <p:nvPr/>
        </p:nvSpPr>
        <p:spPr>
          <a:xfrm>
            <a:off x="5298314" y="4731859"/>
            <a:ext cx="341752" cy="341752"/>
          </a:xfrm>
          <a:prstGeom prst="ellipse">
            <a:avLst/>
          </a:prstGeom>
          <a:solidFill>
            <a:schemeClr val="tx1">
              <a:lumMod val="65000"/>
              <a:lumOff val="35000"/>
            </a:schemeClr>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4</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95" name="Rectangle 94"/>
          <p:cNvSpPr/>
          <p:nvPr/>
        </p:nvSpPr>
        <p:spPr>
          <a:xfrm>
            <a:off x="5354944" y="5860102"/>
            <a:ext cx="216024" cy="859469"/>
          </a:xfrm>
          <a:prstGeom prst="rect">
            <a:avLst/>
          </a:prstGeom>
          <a:solidFill>
            <a:srgbClr val="A47BB3"/>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96" name="Rectangle 95"/>
          <p:cNvSpPr/>
          <p:nvPr/>
        </p:nvSpPr>
        <p:spPr>
          <a:xfrm>
            <a:off x="5733647" y="5864182"/>
            <a:ext cx="3086503" cy="859469"/>
          </a:xfrm>
          <a:prstGeom prst="rect">
            <a:avLst/>
          </a:prstGeom>
          <a:solidFill>
            <a:srgbClr val="A47BB3">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fontAlgn="base">
              <a:spcBef>
                <a:spcPct val="0"/>
              </a:spcBef>
              <a:spcAft>
                <a:spcPct val="0"/>
              </a:spcAft>
            </a:pPr>
            <a:r>
              <a:rPr lang="en-US" sz="1000" dirty="0">
                <a:solidFill>
                  <a:srgbClr val="6F477D"/>
                </a:solidFill>
                <a:latin typeface="Calibri Light" panose="020F0302020204030204" pitchFamily="34" charset="0"/>
              </a:rPr>
              <a:t>Lorem ipsum dolor sit </a:t>
            </a:r>
            <a:r>
              <a:rPr lang="en-US" sz="1000" dirty="0" err="1">
                <a:solidFill>
                  <a:srgbClr val="6F477D"/>
                </a:solidFill>
                <a:latin typeface="Calibri Light" panose="020F0302020204030204" pitchFamily="34" charset="0"/>
              </a:rPr>
              <a:t>amet</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sed</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te</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porro</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putant</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dolorem</a:t>
            </a:r>
            <a:r>
              <a:rPr lang="en-US" sz="1000" dirty="0">
                <a:solidFill>
                  <a:srgbClr val="6F477D"/>
                </a:solidFill>
                <a:latin typeface="Calibri Light" panose="020F0302020204030204" pitchFamily="34" charset="0"/>
              </a:rPr>
              <a:t>, vis </a:t>
            </a:r>
            <a:r>
              <a:rPr lang="en-US" sz="1000" dirty="0" err="1">
                <a:solidFill>
                  <a:srgbClr val="6F477D"/>
                </a:solidFill>
                <a:latin typeface="Calibri Light" panose="020F0302020204030204" pitchFamily="34" charset="0"/>
              </a:rPr>
              <a:t>novum</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nostro</a:t>
            </a:r>
            <a:r>
              <a:rPr lang="en-US" sz="1000" dirty="0">
                <a:solidFill>
                  <a:srgbClr val="6F477D"/>
                </a:solidFill>
                <a:latin typeface="Calibri Light" panose="020F0302020204030204" pitchFamily="34" charset="0"/>
              </a:rPr>
              <a:t> et. </a:t>
            </a:r>
            <a:r>
              <a:rPr lang="en-US" sz="1000" dirty="0" err="1">
                <a:solidFill>
                  <a:srgbClr val="6F477D"/>
                </a:solidFill>
                <a:latin typeface="Calibri Light" panose="020F0302020204030204" pitchFamily="34" charset="0"/>
              </a:rPr>
              <a:t>Detracto</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senserit</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assueverit</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eam</a:t>
            </a:r>
            <a:r>
              <a:rPr lang="en-US" sz="1000" dirty="0">
                <a:solidFill>
                  <a:srgbClr val="6F477D"/>
                </a:solidFill>
                <a:latin typeface="Calibri Light" panose="020F0302020204030204" pitchFamily="34" charset="0"/>
              </a:rPr>
              <a:t> ad, </a:t>
            </a:r>
            <a:r>
              <a:rPr lang="en-US" sz="1000" dirty="0" err="1">
                <a:solidFill>
                  <a:srgbClr val="6F477D"/>
                </a:solidFill>
                <a:latin typeface="Calibri Light" panose="020F0302020204030204" pitchFamily="34" charset="0"/>
              </a:rPr>
              <a:t>primis</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comprehensam</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sed</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te</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eu</a:t>
            </a:r>
            <a:r>
              <a:rPr lang="en-US" sz="1000" dirty="0">
                <a:solidFill>
                  <a:srgbClr val="6F477D"/>
                </a:solidFill>
                <a:latin typeface="Calibri Light" panose="020F0302020204030204" pitchFamily="34" charset="0"/>
              </a:rPr>
              <a:t> per </a:t>
            </a:r>
            <a:r>
              <a:rPr lang="en-US" sz="1000" dirty="0" err="1">
                <a:solidFill>
                  <a:srgbClr val="6F477D"/>
                </a:solidFill>
                <a:latin typeface="Calibri Light" panose="020F0302020204030204" pitchFamily="34" charset="0"/>
              </a:rPr>
              <a:t>nemore</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democritum</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assueverit</a:t>
            </a:r>
            <a:r>
              <a:rPr lang="en-US" sz="1000" dirty="0">
                <a:solidFill>
                  <a:srgbClr val="6F477D"/>
                </a:solidFill>
                <a:latin typeface="Calibri Light" panose="020F0302020204030204" pitchFamily="34" charset="0"/>
              </a:rPr>
              <a:t>. Cu </a:t>
            </a:r>
            <a:r>
              <a:rPr lang="en-US" sz="1000" dirty="0" err="1">
                <a:solidFill>
                  <a:srgbClr val="6F477D"/>
                </a:solidFill>
                <a:latin typeface="Calibri Light" panose="020F0302020204030204" pitchFamily="34" charset="0"/>
              </a:rPr>
              <a:t>nam</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atqui</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lucilius</a:t>
            </a:r>
            <a:r>
              <a:rPr lang="en-US" sz="1000" dirty="0">
                <a:solidFill>
                  <a:srgbClr val="6F477D"/>
                </a:solidFill>
                <a:latin typeface="Calibri Light" panose="020F0302020204030204" pitchFamily="34" charset="0"/>
              </a:rPr>
              <a:t>, at </a:t>
            </a:r>
            <a:r>
              <a:rPr lang="en-US" sz="1000" dirty="0" err="1">
                <a:solidFill>
                  <a:srgbClr val="6F477D"/>
                </a:solidFill>
                <a:latin typeface="Calibri Light" panose="020F0302020204030204" pitchFamily="34" charset="0"/>
              </a:rPr>
              <a:t>pri</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fastidii</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invenire</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ullamcorper</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harum</a:t>
            </a:r>
            <a:r>
              <a:rPr lang="en-US" sz="1000" dirty="0">
                <a:solidFill>
                  <a:srgbClr val="6F477D"/>
                </a:solidFill>
                <a:latin typeface="Calibri Light" panose="020F0302020204030204" pitchFamily="34" charset="0"/>
              </a:rPr>
              <a:t> </a:t>
            </a:r>
            <a:r>
              <a:rPr lang="en-US" sz="1000" dirty="0" err="1">
                <a:solidFill>
                  <a:srgbClr val="6F477D"/>
                </a:solidFill>
                <a:latin typeface="Calibri Light" panose="020F0302020204030204" pitchFamily="34" charset="0"/>
              </a:rPr>
              <a:t>utroque</a:t>
            </a:r>
            <a:r>
              <a:rPr lang="en-US" sz="1000" dirty="0">
                <a:solidFill>
                  <a:srgbClr val="6F477D"/>
                </a:solidFill>
                <a:latin typeface="Calibri Light" panose="020F0302020204030204" pitchFamily="34" charset="0"/>
              </a:rPr>
              <a:t> has ne. </a:t>
            </a:r>
            <a:endParaRPr lang="en-US" sz="1000" cap="small" dirty="0">
              <a:solidFill>
                <a:srgbClr val="6F477D"/>
              </a:solidFill>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97" name="Oval 96"/>
          <p:cNvSpPr/>
          <p:nvPr/>
        </p:nvSpPr>
        <p:spPr>
          <a:xfrm>
            <a:off x="5292080" y="5807549"/>
            <a:ext cx="341752" cy="341752"/>
          </a:xfrm>
          <a:prstGeom prst="ellipse">
            <a:avLst/>
          </a:prstGeom>
          <a:solidFill>
            <a:srgbClr val="6F477D"/>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5</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Tree>
    <p:extLst>
      <p:ext uri="{BB962C8B-B14F-4D97-AF65-F5344CB8AC3E}">
        <p14:creationId xmlns:p14="http://schemas.microsoft.com/office/powerpoint/2010/main" val="287148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p:txBody>
          <a:bodyPr/>
          <a:lstStyle/>
          <a:p>
            <a:r>
              <a:rPr lang="fr-FR" smtClean="0">
                <a:solidFill>
                  <a:prstClr val="black">
                    <a:lumMod val="95000"/>
                    <a:lumOff val="5000"/>
                  </a:prstClr>
                </a:solidFill>
              </a:rPr>
              <a:t>Your date comes here</a:t>
            </a:r>
            <a:endParaRPr lang="en-US" dirty="0">
              <a:solidFill>
                <a:prstClr val="black">
                  <a:lumMod val="95000"/>
                  <a:lumOff val="5000"/>
                </a:prstClr>
              </a:solidFill>
            </a:endParaRPr>
          </a:p>
        </p:txBody>
      </p:sp>
      <p:sp>
        <p:nvSpPr>
          <p:cNvPr id="14" name="Footer Placeholder 3"/>
          <p:cNvSpPr>
            <a:spLocks noGrp="1"/>
          </p:cNvSpPr>
          <p:nvPr>
            <p:ph type="ftr" sz="quarter" idx="11"/>
          </p:nvPr>
        </p:nvSpPr>
        <p:spPr/>
        <p:txBody>
          <a:bodyPr/>
          <a:lstStyle/>
          <a:p>
            <a:r>
              <a:rPr lang="en-US" smtClean="0">
                <a:solidFill>
                  <a:prstClr val="black">
                    <a:lumMod val="95000"/>
                    <a:lumOff val="5000"/>
                  </a:prstClr>
                </a:solidFill>
              </a:rPr>
              <a:t>Your footer comes here</a:t>
            </a:r>
            <a:endParaRPr lang="en-US">
              <a:solidFill>
                <a:prstClr val="black">
                  <a:lumMod val="95000"/>
                  <a:lumOff val="5000"/>
                </a:prstClr>
              </a:solidFill>
            </a:endParaRPr>
          </a:p>
        </p:txBody>
      </p:sp>
      <p:sp>
        <p:nvSpPr>
          <p:cNvPr id="62475" name="Rectangle 11"/>
          <p:cNvSpPr>
            <a:spLocks noGrp="1" noChangeArrowheads="1"/>
          </p:cNvSpPr>
          <p:nvPr>
            <p:ph type="title" idx="4294967295"/>
          </p:nvPr>
        </p:nvSpPr>
        <p:spPr>
          <a:xfrm>
            <a:off x="0" y="71438"/>
            <a:ext cx="8229600" cy="796925"/>
          </a:xfrm>
        </p:spPr>
        <p:txBody>
          <a:bodyPr/>
          <a:lstStyle/>
          <a:p>
            <a:r>
              <a:rPr lang="en-GB" dirty="0"/>
              <a:t>Conditions of use</a:t>
            </a:r>
          </a:p>
        </p:txBody>
      </p:sp>
      <p:sp>
        <p:nvSpPr>
          <p:cNvPr id="62466" name="Rectangle 2"/>
          <p:cNvSpPr>
            <a:spLocks noChangeArrowheads="1"/>
          </p:cNvSpPr>
          <p:nvPr/>
        </p:nvSpPr>
        <p:spPr bwMode="auto">
          <a:xfrm>
            <a:off x="0" y="0"/>
            <a:ext cx="9144000" cy="6858000"/>
          </a:xfrm>
          <a:prstGeom prst="rect">
            <a:avLst/>
          </a:prstGeom>
          <a:gradFill>
            <a:gsLst>
              <a:gs pos="0">
                <a:schemeClr val="lt1">
                  <a:tint val="40000"/>
                  <a:satMod val="350000"/>
                </a:schemeClr>
              </a:gs>
              <a:gs pos="40000">
                <a:schemeClr val="lt1">
                  <a:tint val="45000"/>
                  <a:shade val="99000"/>
                  <a:satMod val="350000"/>
                </a:schemeClr>
              </a:gs>
              <a:gs pos="100000">
                <a:schemeClr val="bg1">
                  <a:lumMod val="85000"/>
                </a:schemeClr>
              </a:gs>
            </a:gsLst>
          </a:gradFill>
          <a:ln w="9525">
            <a:solidFill>
              <a:schemeClr val="bg1"/>
            </a:solidFill>
            <a:miter lim="800000"/>
            <a:headEnd/>
            <a:tailEnd/>
          </a:ln>
          <a:effectLst/>
        </p:spPr>
        <p:style>
          <a:lnRef idx="0">
            <a:scrgbClr r="0" g="0" b="0"/>
          </a:lnRef>
          <a:fillRef idx="1002">
            <a:schemeClr val="lt1"/>
          </a:fillRef>
          <a:effectRef idx="0">
            <a:scrgbClr r="0" g="0" b="0"/>
          </a:effectRef>
          <a:fontRef idx="major"/>
        </p:style>
        <p:txBody>
          <a:bodyPr wrap="none" anchor="ctr"/>
          <a:lstStyle/>
          <a:p>
            <a:endParaRPr lang="fr-FR">
              <a:solidFill>
                <a:prstClr val="black"/>
              </a:solidFill>
            </a:endParaRPr>
          </a:p>
        </p:txBody>
      </p:sp>
      <p:sp>
        <p:nvSpPr>
          <p:cNvPr id="62470" name="Rectangle 6"/>
          <p:cNvSpPr>
            <a:spLocks noChangeArrowheads="1"/>
          </p:cNvSpPr>
          <p:nvPr/>
        </p:nvSpPr>
        <p:spPr bwMode="auto">
          <a:xfrm>
            <a:off x="3995738" y="6568901"/>
            <a:ext cx="5003800" cy="244475"/>
          </a:xfrm>
          <a:prstGeom prst="rect">
            <a:avLst/>
          </a:prstGeom>
          <a:noFill/>
          <a:ln w="9525">
            <a:noFill/>
            <a:miter lim="800000"/>
            <a:headEnd/>
            <a:tailEnd/>
          </a:ln>
          <a:effectLst/>
        </p:spPr>
        <p:txBody>
          <a:bodyPr anchor="ctr">
            <a:spAutoFit/>
          </a:bodyPr>
          <a:lstStyle/>
          <a:p>
            <a:r>
              <a:rPr lang="fr-FR" sz="1000" dirty="0">
                <a:solidFill>
                  <a:prstClr val="black"/>
                </a:solidFill>
                <a:hlinkClick r:id="rId3"/>
              </a:rPr>
              <a:t>http://creativecommons.org/licenses/by-nc-sa/3.0</a:t>
            </a:r>
            <a:r>
              <a:rPr lang="fr-FR" sz="1000" dirty="0" smtClean="0">
                <a:solidFill>
                  <a:prstClr val="black"/>
                </a:solidFill>
                <a:hlinkClick r:id="rId3"/>
              </a:rPr>
              <a:t>/</a:t>
            </a:r>
            <a:r>
              <a:rPr lang="fr-FR" sz="1000" dirty="0" smtClean="0">
                <a:solidFill>
                  <a:prstClr val="black"/>
                </a:solidFill>
              </a:rPr>
              <a:t> </a:t>
            </a:r>
            <a:endParaRPr lang="fr-FR" sz="1000" dirty="0">
              <a:solidFill>
                <a:prstClr val="black"/>
              </a:solidFill>
            </a:endParaRPr>
          </a:p>
        </p:txBody>
      </p:sp>
      <p:sp>
        <p:nvSpPr>
          <p:cNvPr id="62472" name="Line 8"/>
          <p:cNvSpPr>
            <a:spLocks noChangeShapeType="1"/>
          </p:cNvSpPr>
          <p:nvPr/>
        </p:nvSpPr>
        <p:spPr bwMode="auto">
          <a:xfrm>
            <a:off x="3127376" y="1412875"/>
            <a:ext cx="0" cy="4464050"/>
          </a:xfrm>
          <a:prstGeom prst="line">
            <a:avLst/>
          </a:prstGeom>
          <a:noFill/>
          <a:ln w="9525">
            <a:solidFill>
              <a:srgbClr val="C0C0C0"/>
            </a:solidFill>
            <a:round/>
            <a:headEnd/>
            <a:tailEnd/>
          </a:ln>
          <a:effectLst/>
        </p:spPr>
        <p:txBody>
          <a:bodyPr/>
          <a:lstStyle/>
          <a:p>
            <a:endParaRPr lang="fr-FR">
              <a:solidFill>
                <a:prstClr val="black"/>
              </a:solidFill>
            </a:endParaRPr>
          </a:p>
        </p:txBody>
      </p:sp>
      <p:sp>
        <p:nvSpPr>
          <p:cNvPr id="62474" name="Rectangle 10"/>
          <p:cNvSpPr>
            <a:spLocks noChangeArrowheads="1"/>
          </p:cNvSpPr>
          <p:nvPr/>
        </p:nvSpPr>
        <p:spPr bwMode="auto">
          <a:xfrm>
            <a:off x="611188" y="6153964"/>
            <a:ext cx="1789272" cy="553998"/>
          </a:xfrm>
          <a:prstGeom prst="rect">
            <a:avLst/>
          </a:prstGeom>
          <a:noFill/>
          <a:ln w="9525">
            <a:noFill/>
            <a:miter lim="800000"/>
            <a:headEnd/>
            <a:tailEnd/>
          </a:ln>
          <a:effectLst/>
        </p:spPr>
        <p:txBody>
          <a:bodyPr wrap="none" anchor="ctr">
            <a:spAutoFit/>
          </a:bodyPr>
          <a:lstStyle/>
          <a:p>
            <a:r>
              <a:rPr lang="fr-FR" sz="1000" dirty="0">
                <a:solidFill>
                  <a:prstClr val="black"/>
                </a:solidFill>
                <a:hlinkClick r:id="rId4"/>
              </a:rPr>
              <a:t>http://</a:t>
            </a:r>
            <a:r>
              <a:rPr lang="fr-FR" sz="1000" dirty="0" smtClean="0">
                <a:solidFill>
                  <a:prstClr val="black"/>
                </a:solidFill>
                <a:hlinkClick r:id="rId4"/>
              </a:rPr>
              <a:t>www.showeet.com</a:t>
            </a:r>
            <a:endParaRPr lang="fr-FR" sz="1000" dirty="0" smtClean="0">
              <a:solidFill>
                <a:prstClr val="black"/>
              </a:solidFill>
            </a:endParaRPr>
          </a:p>
          <a:p>
            <a:endParaRPr lang="fr-FR" sz="1000" dirty="0">
              <a:solidFill>
                <a:prstClr val="black"/>
              </a:solidFill>
            </a:endParaRPr>
          </a:p>
          <a:p>
            <a:r>
              <a:rPr lang="fr-FR" sz="1000" dirty="0" smtClean="0">
                <a:solidFill>
                  <a:prstClr val="black"/>
                </a:solidFill>
              </a:rPr>
              <a:t>Contact: Showeet@ymail.com </a:t>
            </a:r>
            <a:endParaRPr lang="fr-FR" sz="1000" dirty="0">
              <a:solidFill>
                <a:prstClr val="black"/>
              </a:solidFill>
            </a:endParaRPr>
          </a:p>
        </p:txBody>
      </p:sp>
      <p:sp>
        <p:nvSpPr>
          <p:cNvPr id="62479" name="Rectangle 15"/>
          <p:cNvSpPr>
            <a:spLocks noChangeArrowheads="1"/>
          </p:cNvSpPr>
          <p:nvPr/>
        </p:nvSpPr>
        <p:spPr bwMode="auto">
          <a:xfrm>
            <a:off x="3707904" y="1479478"/>
            <a:ext cx="5291634" cy="5189882"/>
          </a:xfrm>
          <a:prstGeom prst="rect">
            <a:avLst/>
          </a:prstGeom>
          <a:noFill/>
          <a:ln w="9525">
            <a:noFill/>
            <a:miter lim="800000"/>
            <a:headEnd/>
            <a:tailEnd/>
          </a:ln>
          <a:effectLst/>
        </p:spPr>
        <p:txBody>
          <a:bodyPr wrap="square">
            <a:spAutoFit/>
          </a:bodyPr>
          <a:lstStyle/>
          <a:p>
            <a:r>
              <a:rPr lang="en-US" sz="1600" b="1" dirty="0">
                <a:solidFill>
                  <a:prstClr val="black"/>
                </a:solidFill>
              </a:rPr>
              <a:t>With the use of this free </a:t>
            </a:r>
            <a:r>
              <a:rPr lang="en-US" sz="1600" b="1" dirty="0" smtClean="0">
                <a:solidFill>
                  <a:srgbClr val="0070C0"/>
                </a:solidFill>
              </a:rPr>
              <a:t>diagram</a:t>
            </a:r>
            <a:r>
              <a:rPr lang="en-US" sz="1600" b="1" dirty="0" smtClean="0">
                <a:solidFill>
                  <a:srgbClr val="018BB0"/>
                </a:solidFill>
              </a:rPr>
              <a:t> </a:t>
            </a:r>
            <a:r>
              <a:rPr lang="en-US" sz="1600" b="1" dirty="0" smtClean="0">
                <a:solidFill>
                  <a:prstClr val="black"/>
                </a:solidFill>
              </a:rPr>
              <a:t>you </a:t>
            </a:r>
            <a:r>
              <a:rPr lang="en-US" sz="1600" b="1" dirty="0">
                <a:solidFill>
                  <a:prstClr val="black"/>
                </a:solidFill>
              </a:rPr>
              <a:t>accept the following use and license conditions.</a:t>
            </a:r>
            <a:endParaRPr lang="en-US" sz="1000" dirty="0">
              <a:solidFill>
                <a:prstClr val="black"/>
              </a:solidFill>
            </a:endParaRPr>
          </a:p>
          <a:p>
            <a:pPr>
              <a:spcBef>
                <a:spcPct val="50000"/>
              </a:spcBef>
            </a:pPr>
            <a:endParaRPr lang="en-US" sz="400" dirty="0">
              <a:solidFill>
                <a:prstClr val="black"/>
              </a:solidFill>
            </a:endParaRPr>
          </a:p>
          <a:p>
            <a:pPr>
              <a:spcBef>
                <a:spcPct val="50000"/>
              </a:spcBef>
            </a:pPr>
            <a:r>
              <a:rPr lang="en-US" sz="1200" dirty="0">
                <a:solidFill>
                  <a:prstClr val="black"/>
                </a:solidFill>
              </a:rPr>
              <a:t>You are free:</a:t>
            </a:r>
          </a:p>
          <a:p>
            <a:pPr>
              <a:spcBef>
                <a:spcPct val="50000"/>
              </a:spcBef>
            </a:pPr>
            <a:endParaRPr lang="en-US" sz="800" dirty="0">
              <a:solidFill>
                <a:prstClr val="black"/>
              </a:solidFill>
            </a:endParaRPr>
          </a:p>
          <a:p>
            <a:pPr>
              <a:spcBef>
                <a:spcPct val="50000"/>
              </a:spcBef>
            </a:pPr>
            <a:r>
              <a:rPr lang="en-US" sz="1400" b="1" dirty="0">
                <a:solidFill>
                  <a:prstClr val="black"/>
                </a:solidFill>
              </a:rPr>
              <a:t>To Share</a:t>
            </a:r>
            <a:r>
              <a:rPr lang="en-US" sz="1200" dirty="0">
                <a:solidFill>
                  <a:prstClr val="black"/>
                </a:solidFill>
              </a:rPr>
              <a:t> — to copy, distribute and transmit the work</a:t>
            </a:r>
          </a:p>
          <a:p>
            <a:pPr>
              <a:spcBef>
                <a:spcPct val="50000"/>
              </a:spcBef>
            </a:pPr>
            <a:r>
              <a:rPr lang="en-US" sz="1400" b="1" dirty="0" smtClean="0">
                <a:solidFill>
                  <a:prstClr val="black"/>
                </a:solidFill>
              </a:rPr>
              <a:t>To </a:t>
            </a:r>
            <a:r>
              <a:rPr lang="en-US" sz="1400" b="1" dirty="0">
                <a:solidFill>
                  <a:prstClr val="black"/>
                </a:solidFill>
              </a:rPr>
              <a:t>Remix </a:t>
            </a:r>
            <a:r>
              <a:rPr lang="en-US" sz="1200" dirty="0">
                <a:solidFill>
                  <a:prstClr val="black"/>
                </a:solidFill>
              </a:rPr>
              <a:t>— to adapt the work</a:t>
            </a:r>
          </a:p>
          <a:p>
            <a:pPr>
              <a:spcBef>
                <a:spcPct val="50000"/>
              </a:spcBef>
            </a:pPr>
            <a:endParaRPr lang="en-US" sz="600" dirty="0" smtClean="0">
              <a:solidFill>
                <a:prstClr val="black"/>
              </a:solidFill>
            </a:endParaRPr>
          </a:p>
          <a:p>
            <a:pPr>
              <a:spcBef>
                <a:spcPct val="50000"/>
              </a:spcBef>
            </a:pPr>
            <a:r>
              <a:rPr lang="en-US" sz="1200" dirty="0" smtClean="0">
                <a:solidFill>
                  <a:prstClr val="black"/>
                </a:solidFill>
              </a:rPr>
              <a:t>Under the following conditions:</a:t>
            </a:r>
            <a:endParaRPr lang="en-US" sz="800" dirty="0">
              <a:solidFill>
                <a:prstClr val="black"/>
              </a:solidFill>
            </a:endParaRPr>
          </a:p>
          <a:p>
            <a:pPr>
              <a:spcBef>
                <a:spcPct val="50000"/>
              </a:spcBef>
            </a:pPr>
            <a:r>
              <a:rPr lang="en-US" sz="1400" b="1" dirty="0">
                <a:solidFill>
                  <a:prstClr val="black"/>
                </a:solidFill>
              </a:rPr>
              <a:t>Attribution</a:t>
            </a:r>
            <a:r>
              <a:rPr lang="en-US" sz="1200" dirty="0">
                <a:solidFill>
                  <a:prstClr val="black"/>
                </a:solidFill>
              </a:rPr>
              <a:t> — You must attribute the work in the manner specified by the author or licensor (but not in any way that suggests that they endorse you or your use of the work</a:t>
            </a:r>
            <a:r>
              <a:rPr lang="en-US" sz="1200" dirty="0" smtClean="0">
                <a:solidFill>
                  <a:prstClr val="black"/>
                </a:solidFill>
              </a:rPr>
              <a:t>).</a:t>
            </a:r>
          </a:p>
          <a:p>
            <a:pPr>
              <a:spcBef>
                <a:spcPct val="50000"/>
              </a:spcBef>
            </a:pPr>
            <a:r>
              <a:rPr lang="en-US" sz="1400" b="1" dirty="0" smtClean="0">
                <a:solidFill>
                  <a:prstClr val="black"/>
                </a:solidFill>
              </a:rPr>
              <a:t>Noncommercial</a:t>
            </a:r>
            <a:r>
              <a:rPr lang="en-US" sz="1200" dirty="0" smtClean="0">
                <a:solidFill>
                  <a:prstClr val="black"/>
                </a:solidFill>
              </a:rPr>
              <a:t> </a:t>
            </a:r>
            <a:r>
              <a:rPr lang="en-US" sz="1200" dirty="0">
                <a:solidFill>
                  <a:prstClr val="black"/>
                </a:solidFill>
              </a:rPr>
              <a:t>— You may not use this work for commercial purposes</a:t>
            </a:r>
            <a:r>
              <a:rPr lang="en-US" sz="1200" dirty="0" smtClean="0">
                <a:solidFill>
                  <a:prstClr val="black"/>
                </a:solidFill>
              </a:rPr>
              <a:t>.</a:t>
            </a:r>
            <a:endParaRPr lang="en-US" sz="1200" dirty="0">
              <a:solidFill>
                <a:prstClr val="black"/>
              </a:solidFill>
            </a:endParaRPr>
          </a:p>
          <a:p>
            <a:pPr lvl="0">
              <a:spcBef>
                <a:spcPct val="50000"/>
              </a:spcBef>
            </a:pPr>
            <a:r>
              <a:rPr lang="en-US" sz="1400" b="1" dirty="0" smtClean="0">
                <a:solidFill>
                  <a:prstClr val="black"/>
                </a:solidFill>
              </a:rPr>
              <a:t>Share Alike </a:t>
            </a:r>
            <a:r>
              <a:rPr lang="en-US" sz="1200" dirty="0">
                <a:solidFill>
                  <a:prstClr val="black"/>
                </a:solidFill>
              </a:rPr>
              <a:t>— If you alter, transform, or build upon this work, you may distribute the resulting work only under the same or similar license to this </a:t>
            </a:r>
            <a:r>
              <a:rPr lang="en-US" sz="1200" dirty="0" smtClean="0">
                <a:solidFill>
                  <a:prstClr val="black"/>
                </a:solidFill>
              </a:rPr>
              <a:t>one.</a:t>
            </a:r>
            <a:endParaRPr lang="en-US" sz="1200" dirty="0">
              <a:solidFill>
                <a:prstClr val="black"/>
              </a:solidFill>
            </a:endParaRPr>
          </a:p>
          <a:p>
            <a:pPr>
              <a:spcBef>
                <a:spcPct val="50000"/>
              </a:spcBef>
            </a:pPr>
            <a:endParaRPr lang="en-US" sz="500" dirty="0" smtClean="0">
              <a:solidFill>
                <a:prstClr val="black"/>
              </a:solidFill>
            </a:endParaRPr>
          </a:p>
          <a:p>
            <a:pPr>
              <a:spcBef>
                <a:spcPct val="50000"/>
              </a:spcBef>
            </a:pPr>
            <a:r>
              <a:rPr lang="en-US" sz="1050" dirty="0" smtClean="0">
                <a:solidFill>
                  <a:prstClr val="black"/>
                </a:solidFill>
              </a:rPr>
              <a:t>For </a:t>
            </a:r>
            <a:r>
              <a:rPr lang="en-US" sz="1050" dirty="0">
                <a:solidFill>
                  <a:prstClr val="black"/>
                </a:solidFill>
              </a:rPr>
              <a:t>any </a:t>
            </a:r>
            <a:r>
              <a:rPr lang="en-US" sz="1050" dirty="0" smtClean="0">
                <a:solidFill>
                  <a:prstClr val="black"/>
                </a:solidFill>
              </a:rPr>
              <a:t> </a:t>
            </a:r>
            <a:r>
              <a:rPr lang="en-US" sz="1050" dirty="0">
                <a:solidFill>
                  <a:prstClr val="black"/>
                </a:solidFill>
              </a:rPr>
              <a:t>distribution, you must make clear to others the license terms of this work. The best way to do this is with a link to this web page: </a:t>
            </a:r>
            <a:r>
              <a:rPr lang="en-US" sz="1050" dirty="0">
                <a:solidFill>
                  <a:prstClr val="black"/>
                </a:solidFill>
                <a:hlinkClick r:id="rId5"/>
              </a:rPr>
              <a:t>http://www.showeet.com/terms-of-use/</a:t>
            </a:r>
            <a:r>
              <a:rPr lang="en-US" sz="1050" dirty="0">
                <a:solidFill>
                  <a:prstClr val="black"/>
                </a:solidFill>
              </a:rPr>
              <a:t> </a:t>
            </a:r>
            <a:br>
              <a:rPr lang="en-US" sz="1050" dirty="0">
                <a:solidFill>
                  <a:prstClr val="black"/>
                </a:solidFill>
              </a:rPr>
            </a:br>
            <a:endParaRPr lang="en-US" sz="1050" dirty="0" smtClean="0">
              <a:solidFill>
                <a:prstClr val="black"/>
              </a:solidFill>
            </a:endParaRPr>
          </a:p>
          <a:p>
            <a:pPr>
              <a:spcBef>
                <a:spcPct val="50000"/>
              </a:spcBef>
            </a:pPr>
            <a:r>
              <a:rPr lang="en-US" sz="1050" dirty="0" smtClean="0">
                <a:solidFill>
                  <a:prstClr val="black"/>
                </a:solidFill>
              </a:rPr>
              <a:t>Any of the conditions can be waived if you get permission from showeet.com</a:t>
            </a:r>
          </a:p>
          <a:p>
            <a:pPr>
              <a:spcBef>
                <a:spcPct val="50000"/>
              </a:spcBef>
            </a:pPr>
            <a:r>
              <a:rPr lang="en-US" sz="1050" dirty="0" smtClean="0">
                <a:solidFill>
                  <a:prstClr val="black"/>
                </a:solidFill>
              </a:rPr>
              <a:t>In </a:t>
            </a:r>
            <a:r>
              <a:rPr lang="en-US" sz="1050" dirty="0">
                <a:solidFill>
                  <a:prstClr val="black"/>
                </a:solidFill>
              </a:rPr>
              <a:t>no event shall </a:t>
            </a:r>
            <a:r>
              <a:rPr lang="en-US" sz="1050" u="sng" dirty="0">
                <a:solidFill>
                  <a:prstClr val="black"/>
                </a:solidFill>
              </a:rPr>
              <a:t>Showeet.com</a:t>
            </a:r>
            <a:r>
              <a:rPr lang="en-US" sz="1050" dirty="0">
                <a:solidFill>
                  <a:prstClr val="black"/>
                </a:solidFill>
              </a:rPr>
              <a:t> be liable for any indirect, special or consequential damages arising out of or in connection with the use of the template, diagram or map.</a:t>
            </a:r>
            <a:endParaRPr lang="fr-FR" sz="1050" dirty="0">
              <a:solidFill>
                <a:prstClr val="black"/>
              </a:solidFill>
            </a:endParaRPr>
          </a:p>
        </p:txBody>
      </p:sp>
      <p:sp>
        <p:nvSpPr>
          <p:cNvPr id="16" name="Rectangle 11"/>
          <p:cNvSpPr txBox="1">
            <a:spLocks noChangeArrowheads="1"/>
          </p:cNvSpPr>
          <p:nvPr/>
        </p:nvSpPr>
        <p:spPr>
          <a:xfrm>
            <a:off x="609600" y="116632"/>
            <a:ext cx="8229600" cy="648072"/>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solidFill>
                  <a:prstClr val="black"/>
                </a:solidFill>
              </a:rPr>
              <a:t>Conditions of use</a:t>
            </a:r>
            <a:endParaRPr lang="en-GB" dirty="0">
              <a:solidFill>
                <a:prstClr val="black"/>
              </a:solidFill>
            </a:endParaRPr>
          </a:p>
        </p:txBody>
      </p:sp>
      <p:sp>
        <p:nvSpPr>
          <p:cNvPr id="3" name="Rectangle 2"/>
          <p:cNvSpPr/>
          <p:nvPr/>
        </p:nvSpPr>
        <p:spPr>
          <a:xfrm>
            <a:off x="250825" y="4293096"/>
            <a:ext cx="2736999" cy="42332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prstClr val="black"/>
              </a:solidFill>
            </a:endParaRPr>
          </a:p>
        </p:txBody>
      </p:sp>
      <p:sp>
        <p:nvSpPr>
          <p:cNvPr id="62480" name="Rectangle 16"/>
          <p:cNvSpPr>
            <a:spLocks noChangeArrowheads="1"/>
          </p:cNvSpPr>
          <p:nvPr/>
        </p:nvSpPr>
        <p:spPr bwMode="auto">
          <a:xfrm>
            <a:off x="300038" y="1700213"/>
            <a:ext cx="2832100" cy="3016210"/>
          </a:xfrm>
          <a:prstGeom prst="rect">
            <a:avLst/>
          </a:prstGeom>
          <a:noFill/>
          <a:ln w="9525">
            <a:noFill/>
            <a:miter lim="800000"/>
            <a:headEnd/>
            <a:tailEnd/>
          </a:ln>
          <a:effectLst/>
        </p:spPr>
        <p:txBody>
          <a:bodyPr>
            <a:spAutoFit/>
          </a:bodyPr>
          <a:lstStyle/>
          <a:p>
            <a:r>
              <a:rPr lang="en-GB" b="1" dirty="0">
                <a:solidFill>
                  <a:prstClr val="black"/>
                </a:solidFill>
              </a:rPr>
              <a:t>You can use this </a:t>
            </a:r>
            <a:r>
              <a:rPr lang="en-GB" b="1" dirty="0" smtClean="0">
                <a:solidFill>
                  <a:srgbClr val="0070C0"/>
                </a:solidFill>
              </a:rPr>
              <a:t>diagram</a:t>
            </a:r>
            <a:r>
              <a:rPr lang="en-GB" b="1" dirty="0" smtClean="0">
                <a:solidFill>
                  <a:srgbClr val="018BB0"/>
                </a:solidFill>
              </a:rPr>
              <a:t> </a:t>
            </a:r>
            <a:r>
              <a:rPr lang="en-GB" b="1" dirty="0" smtClean="0">
                <a:solidFill>
                  <a:prstClr val="black"/>
                </a:solidFill>
              </a:rPr>
              <a:t>for </a:t>
            </a:r>
            <a:r>
              <a:rPr lang="en-GB" b="1" dirty="0">
                <a:solidFill>
                  <a:prstClr val="black"/>
                </a:solidFill>
              </a:rPr>
              <a:t>your personal, educational and business presentations</a:t>
            </a:r>
            <a:r>
              <a:rPr lang="en-GB" b="1" dirty="0" smtClean="0">
                <a:solidFill>
                  <a:prstClr val="black"/>
                </a:solidFill>
              </a:rPr>
              <a:t>.</a:t>
            </a:r>
          </a:p>
          <a:p>
            <a:endParaRPr lang="en-GB" b="1" dirty="0">
              <a:solidFill>
                <a:prstClr val="black"/>
              </a:solidFill>
            </a:endParaRPr>
          </a:p>
          <a:p>
            <a:endParaRPr lang="en-GB" b="1" dirty="0" smtClean="0">
              <a:solidFill>
                <a:prstClr val="black"/>
              </a:solidFill>
            </a:endParaRPr>
          </a:p>
          <a:p>
            <a:r>
              <a:rPr lang="en-US" sz="1600" dirty="0">
                <a:solidFill>
                  <a:prstClr val="black"/>
                </a:solidFill>
              </a:rPr>
              <a:t>The copyright statement we require you to include when you use our material is</a:t>
            </a:r>
            <a:r>
              <a:rPr lang="en-US" sz="1600" dirty="0" smtClean="0">
                <a:solidFill>
                  <a:prstClr val="black"/>
                </a:solidFill>
              </a:rPr>
              <a:t>:</a:t>
            </a:r>
          </a:p>
          <a:p>
            <a:r>
              <a:rPr lang="en-US" sz="1600" dirty="0">
                <a:solidFill>
                  <a:srgbClr val="C00000"/>
                </a:solidFill>
              </a:rPr>
              <a:t/>
            </a:r>
            <a:br>
              <a:rPr lang="en-US" sz="1600" dirty="0">
                <a:solidFill>
                  <a:srgbClr val="C00000"/>
                </a:solidFill>
              </a:rPr>
            </a:br>
            <a:r>
              <a:rPr lang="en-US" dirty="0">
                <a:solidFill>
                  <a:srgbClr val="C00000"/>
                </a:solidFill>
              </a:rPr>
              <a:t>© </a:t>
            </a:r>
            <a:r>
              <a:rPr lang="en-US" dirty="0" smtClean="0">
                <a:solidFill>
                  <a:srgbClr val="C00000"/>
                </a:solidFill>
              </a:rPr>
              <a:t>Copyright Showeet.com</a:t>
            </a:r>
            <a:endParaRPr lang="en-GB" b="1" dirty="0">
              <a:solidFill>
                <a:srgbClr val="C00000"/>
              </a:solidFill>
            </a:endParaRPr>
          </a:p>
        </p:txBody>
      </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794" y="5395912"/>
            <a:ext cx="2324100" cy="962025"/>
          </a:xfrm>
          <a:prstGeom prst="rect">
            <a:avLst/>
          </a:prstGeom>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26" y="3717032"/>
            <a:ext cx="28565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4621" y="436510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24621" y="472514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441" y="877218"/>
            <a:ext cx="19446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468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oweet them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theme (whit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theme (whit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oweet theme (blu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howeet theme (dark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howeet them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50067</TotalTime>
  <Words>657</Words>
  <PresentationFormat>On-screen Show (4:3)</PresentationFormat>
  <Paragraphs>71</Paragraphs>
  <Slides>3</Slides>
  <Notes>1</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3</vt:i4>
      </vt:variant>
    </vt:vector>
  </HeadingPairs>
  <TitlesOfParts>
    <vt:vector size="15" baseType="lpstr">
      <vt:lpstr>MS PGothic</vt:lpstr>
      <vt:lpstr>Arial</vt:lpstr>
      <vt:lpstr>Calibri</vt:lpstr>
      <vt:lpstr>Calibri Light</vt:lpstr>
      <vt:lpstr>Verdana</vt:lpstr>
      <vt:lpstr>Showeet theme (grey bkgd)</vt:lpstr>
      <vt:lpstr>Showeet theme (white bkgd)</vt:lpstr>
      <vt:lpstr>Showeet theme (white grey bkgd)</vt:lpstr>
      <vt:lpstr>Showeet theme (blue bkgd)</vt:lpstr>
      <vt:lpstr>Showeet theme (dark bkgd)</vt:lpstr>
      <vt:lpstr>Showeet theme</vt:lpstr>
      <vt:lpstr>Blank</vt:lpstr>
      <vt:lpstr>Circle Infographic With 5 Parts</vt:lpstr>
      <vt:lpstr>Circle Infographic With 5 Parts</vt:lpstr>
      <vt:lpstr>Conditions of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parts circle infographic</dc:title>
  <dc:creator>showeet.com</dc:creator>
  <dc:description>© Copyright Showeet.com</dc:description>
  <dcterms:created xsi:type="dcterms:W3CDTF">2011-05-09T14:18:21Z</dcterms:created>
  <dcterms:modified xsi:type="dcterms:W3CDTF">2014-10-23T03:49:42Z</dcterms:modified>
  <cp:category>Charts &amp; Diagrams</cp:category>
</cp:coreProperties>
</file>