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6" r:id="rId2"/>
    <p:sldMasterId id="2147483698" r:id="rId3"/>
    <p:sldMasterId id="2147483692" r:id="rId4"/>
    <p:sldMasterId id="2147483694" r:id="rId5"/>
    <p:sldMasterId id="2147483672" r:id="rId6"/>
    <p:sldMasterId id="2147483684" r:id="rId7"/>
    <p:sldMasterId id="2147483701" r:id="rId8"/>
  </p:sldMasterIdLst>
  <p:notesMasterIdLst>
    <p:notesMasterId r:id="rId11"/>
  </p:notesMasterIdLst>
  <p:handoutMasterIdLst>
    <p:handoutMasterId r:id="rId12"/>
  </p:handoutMasterIdLst>
  <p:sldIdLst>
    <p:sldId id="530" r:id="rId9"/>
    <p:sldId id="523"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4" orient="horz" pos="3702"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544A"/>
    <a:srgbClr val="EB4D88"/>
    <a:srgbClr val="007BB6"/>
    <a:srgbClr val="00AAF1"/>
    <a:srgbClr val="28AAE1"/>
    <a:srgbClr val="D44032"/>
    <a:srgbClr val="2CA8E0"/>
    <a:srgbClr val="3B579D"/>
    <a:srgbClr val="2D9AD2"/>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53" autoAdjust="0"/>
    <p:restoredTop sz="94707" autoAdjust="0"/>
  </p:normalViewPr>
  <p:slideViewPr>
    <p:cSldViewPr>
      <p:cViewPr varScale="1">
        <p:scale>
          <a:sx n="84" d="100"/>
          <a:sy n="84" d="100"/>
        </p:scale>
        <p:origin x="60" y="528"/>
      </p:cViewPr>
      <p:guideLst>
        <p:guide orient="horz" pos="2251"/>
        <p:guide orient="horz" pos="3158"/>
        <p:guide orient="horz" pos="3702"/>
        <p:guide orient="horz" pos="981"/>
        <p:guide pos="2880"/>
        <p:guide pos="431"/>
        <p:guide pos="5329"/>
        <p:guide pos="5556"/>
        <p:guide pos="249"/>
        <p:guide pos="1474"/>
        <p:guide pos="4286"/>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2.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11/21/2014</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11/21/2014</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A749A-8FB3-4A01-867C-2CAF1034BF5D}" type="slidenum">
              <a:rPr lang="en-US">
                <a:solidFill>
                  <a:prstClr val="black"/>
                </a:solidFill>
              </a:rPr>
              <a:pPr/>
              <a:t>2</a:t>
            </a:fld>
            <a:endParaRPr lang="en-US">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318391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23093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11/21/2014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60060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11/21/2014</a:t>
            </a:fld>
            <a:endParaRPr lang="en-US"/>
          </a:p>
        </p:txBody>
      </p:sp>
      <p:sp>
        <p:nvSpPr>
          <p:cNvPr id="8" name="Espace réservé du pied de page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Espace réservé du numéro de diapositive 8"/>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01017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11/21/2014</a:t>
            </a:fld>
            <a:endParaRPr lang="en-US"/>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984982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11/21/2014</a:t>
            </a:fld>
            <a:endParaRPr lang="en-US"/>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Espace réservé du numéro de diapositive 3"/>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16842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11/21/2014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4057890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11/21/2014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65799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11/21/2014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276505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11/21/2014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70893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1FA1CE-C640-4CE1-8D0A-EAE11EE28272}" type="datetimeFigureOut">
              <a:rPr lang="en-US" smtClean="0">
                <a:solidFill>
                  <a:prstClr val="black">
                    <a:tint val="75000"/>
                  </a:prstClr>
                </a:solidFill>
              </a:rPr>
              <a:pPr/>
              <a:t>11/21/2014</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9792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337" y="764704"/>
            <a:ext cx="2324100" cy="962025"/>
          </a:xfrm>
          <a:prstGeom prst="rect">
            <a:avLst/>
          </a:prstGeom>
        </p:spPr>
      </p:pic>
      <p:sp>
        <p:nvSpPr>
          <p:cNvPr id="9" name="Rectangle 8"/>
          <p:cNvSpPr/>
          <p:nvPr/>
        </p:nvSpPr>
        <p:spPr>
          <a:xfrm>
            <a:off x="4355976" y="-2158"/>
            <a:ext cx="4788024" cy="6860158"/>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3851920" y="-2158"/>
            <a:ext cx="504056" cy="6860158"/>
          </a:xfrm>
          <a:prstGeom prst="rect">
            <a:avLst/>
          </a:prstGeom>
          <a:solidFill>
            <a:srgbClr val="2F3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 name="Straight Connector 10"/>
          <p:cNvCxnSpPr/>
          <p:nvPr/>
        </p:nvCxnSpPr>
        <p:spPr>
          <a:xfrm>
            <a:off x="4355976" y="-2158"/>
            <a:ext cx="0" cy="6855842"/>
          </a:xfrm>
          <a:prstGeom prst="line">
            <a:avLst/>
          </a:prstGeom>
          <a:ln>
            <a:solidFill>
              <a:srgbClr val="3E4755"/>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505338" y="2934306"/>
            <a:ext cx="3014830" cy="3108543"/>
          </a:xfrm>
          <a:prstGeom prst="rect">
            <a:avLst/>
          </a:prstGeom>
        </p:spPr>
        <p:txBody>
          <a:bodyPr wrap="square">
            <a:spAutoFit/>
          </a:bodyPr>
          <a:lstStyle/>
          <a:p>
            <a:r>
              <a:rPr lang="en-US" sz="2800" dirty="0">
                <a:solidFill>
                  <a:srgbClr val="909DB3"/>
                </a:solidFill>
                <a:latin typeface="Calibri Light" panose="020F0302020204030204" pitchFamily="34" charset="0"/>
              </a:rPr>
              <a:t>Free creative PowerPoint and Impress templates, charts, diagrams and maps for your outstanding presentations</a:t>
            </a:r>
            <a:endParaRPr lang="en-US" sz="2800" dirty="0">
              <a:solidFill>
                <a:prstClr val="black"/>
              </a:solidFill>
              <a:latin typeface="Calibri Light" panose="020F0302020204030204" pitchFamily="34" charset="0"/>
            </a:endParaRPr>
          </a:p>
        </p:txBody>
      </p:sp>
      <p:grpSp>
        <p:nvGrpSpPr>
          <p:cNvPr id="14" name="Group 13"/>
          <p:cNvGrpSpPr/>
          <p:nvPr userDrawn="1"/>
        </p:nvGrpSpPr>
        <p:grpSpPr>
          <a:xfrm>
            <a:off x="4820005" y="2954735"/>
            <a:ext cx="475488" cy="3067687"/>
            <a:chOff x="4820005" y="2954735"/>
            <a:chExt cx="475488" cy="3067687"/>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23" name="Picture 22"/>
          <p:cNvPicPr>
            <a:picLocks noChangeAspect="1"/>
          </p:cNvPicPr>
          <p:nvPr userDrawn="1"/>
        </p:nvPicPr>
        <p:blipFill>
          <a:blip r:embed="rId8"/>
          <a:stretch>
            <a:fillRect/>
          </a:stretch>
        </p:blipFill>
        <p:spPr>
          <a:xfrm>
            <a:off x="4288044" y="6900047"/>
            <a:ext cx="2493480" cy="262151"/>
          </a:xfrm>
          <a:prstGeom prst="rect">
            <a:avLst/>
          </a:prstGeom>
        </p:spPr>
      </p:pic>
      <p:sp>
        <p:nvSpPr>
          <p:cNvPr id="25" name="TextBox 24"/>
          <p:cNvSpPr txBox="1"/>
          <p:nvPr userDrawn="1"/>
        </p:nvSpPr>
        <p:spPr>
          <a:xfrm>
            <a:off x="5400838" y="3036151"/>
            <a:ext cx="1720407" cy="307777"/>
          </a:xfrm>
          <a:prstGeom prst="rect">
            <a:avLst/>
          </a:prstGeom>
          <a:noFill/>
        </p:spPr>
        <p:txBody>
          <a:bodyPr wrap="none" rtlCol="0" anchor="ctr">
            <a:spAutoFit/>
          </a:bodyPr>
          <a:lstStyle/>
          <a:p>
            <a:r>
              <a:rPr lang="en-US" sz="1400" dirty="0" smtClean="0">
                <a:solidFill>
                  <a:prstClr val="white">
                    <a:lumMod val="85000"/>
                  </a:prstClr>
                </a:solidFill>
              </a:rPr>
              <a:t>showeet@ymail.com</a:t>
            </a:r>
            <a:endParaRPr lang="en-US" sz="1400" dirty="0">
              <a:solidFill>
                <a:prstClr val="white">
                  <a:lumMod val="85000"/>
                </a:prstClr>
              </a:solidFill>
            </a:endParaRPr>
          </a:p>
        </p:txBody>
      </p:sp>
    </p:spTree>
    <p:extLst>
      <p:ext uri="{BB962C8B-B14F-4D97-AF65-F5344CB8AC3E}">
        <p14:creationId xmlns:p14="http://schemas.microsoft.com/office/powerpoint/2010/main" val="31785845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2590621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a:solidFill>
                  <a:schemeClr val="bg1"/>
                </a:solidFill>
              </a:defRPr>
            </a:lvl1pPr>
          </a:lstStyle>
          <a:p>
            <a:r>
              <a:rPr lang="fr-FR" dirty="0" smtClean="0"/>
              <a:t>Modifiez le style du titre</a:t>
            </a:r>
            <a:endParaRPr lang="en-US" dirty="0"/>
          </a:p>
        </p:txBody>
      </p:sp>
    </p:spTree>
    <p:extLst>
      <p:ext uri="{BB962C8B-B14F-4D97-AF65-F5344CB8AC3E}">
        <p14:creationId xmlns:p14="http://schemas.microsoft.com/office/powerpoint/2010/main" val="40725440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92196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778F2D3C-F386-4926-8BA4-D794BB63D66A}" type="datetimeFigureOut">
              <a:rPr lang="en-US" smtClean="0"/>
              <a:t>11/21/2014</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7137775-5AB8-4F87-B985-DD2D3166EF79}" type="slidenum">
              <a:rPr lang="en-US" smtClean="0"/>
              <a:t>‹#›</a:t>
            </a:fld>
            <a:endParaRPr lang="en-US"/>
          </a:p>
        </p:txBody>
      </p:sp>
    </p:spTree>
    <p:extLst>
      <p:ext uri="{BB962C8B-B14F-4D97-AF65-F5344CB8AC3E}">
        <p14:creationId xmlns:p14="http://schemas.microsoft.com/office/powerpoint/2010/main" val="272644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30421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13662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a:solidFill>
                  <a:schemeClr val="bg1"/>
                </a:solidFill>
              </a:defRPr>
            </a:lvl1pPr>
          </a:lstStyle>
          <a:p>
            <a:r>
              <a:rPr lang="fr-FR" dirty="0" smtClean="0"/>
              <a:t>Modifiez le style du titre</a:t>
            </a:r>
            <a:endParaRPr lang="en-US" dirty="0"/>
          </a:p>
        </p:txBody>
      </p:sp>
    </p:spTree>
    <p:extLst>
      <p:ext uri="{BB962C8B-B14F-4D97-AF65-F5344CB8AC3E}">
        <p14:creationId xmlns:p14="http://schemas.microsoft.com/office/powerpoint/2010/main" val="23846223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bg1"/>
                </a:solidFill>
              </a:defRPr>
            </a:lvl1p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11/21/2014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49700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11/21/2014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315960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5.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theme" Target="../theme/theme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http://www.mapeet.com/" TargetMode="Externa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hyperlink" Target="http://creativecommons.org/licenses/by-nc-sa/3.0/" TargetMode="Externa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1.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hyperlink" Target="http://www.mapeet.com/" TargetMode="Externa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7685004"/>
      </p:ext>
    </p:extLst>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688746711"/>
      </p:ext>
    </p:extLst>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flip="none" rotWithShape="1">
            <a:gsLst>
              <a:gs pos="0">
                <a:schemeClr val="bg1"/>
              </a:gs>
              <a:gs pos="100000">
                <a:srgbClr val="DBDBD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1489268"/>
      </p:ext>
    </p:extLst>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e 16"/>
          <p:cNvGrpSpPr/>
          <p:nvPr/>
        </p:nvGrpSpPr>
        <p:grpSpPr>
          <a:xfrm>
            <a:off x="0" y="0"/>
            <a:ext cx="9144000" cy="6858000"/>
            <a:chOff x="0" y="0"/>
            <a:chExt cx="9144000" cy="6858000"/>
          </a:xfrm>
        </p:grpSpPr>
        <p:sp>
          <p:nvSpPr>
            <p:cNvPr id="18" name="Rectangle 11"/>
            <p:cNvSpPr>
              <a:spLocks noChangeArrowheads="1"/>
            </p:cNvSpPr>
            <p:nvPr/>
          </p:nvSpPr>
          <p:spPr bwMode="auto">
            <a:xfrm>
              <a:off x="0" y="0"/>
              <a:ext cx="9144000" cy="6858000"/>
            </a:xfrm>
            <a:prstGeom prst="rect">
              <a:avLst/>
            </a:prstGeom>
            <a:solidFill>
              <a:schemeClr val="tx1">
                <a:lumMod val="85000"/>
                <a:lumOff val="15000"/>
              </a:schemeClr>
            </a:solidFill>
            <a:ln>
              <a:noFill/>
            </a:ln>
            <a:effectLst/>
          </p:spPr>
          <p:txBody>
            <a:bodyPr wrap="none" anchor="ctr"/>
            <a:lstStyle/>
            <a:p>
              <a:endParaRPr lang="fr-FR"/>
            </a:p>
          </p:txBody>
        </p:sp>
        <p:sp>
          <p:nvSpPr>
            <p:cNvPr id="19" name="Rectangle 18"/>
            <p:cNvSpPr/>
            <p:nvPr/>
          </p:nvSpPr>
          <p:spPr>
            <a:xfrm>
              <a:off x="0" y="0"/>
              <a:ext cx="9144000" cy="62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20688"/>
              <a:ext cx="9144000" cy="288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eur droit 20"/>
            <p:cNvCxnSpPr/>
            <p:nvPr/>
          </p:nvCxnSpPr>
          <p:spPr>
            <a:xfrm>
              <a:off x="0" y="620688"/>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597352"/>
              <a:ext cx="914400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3"/>
                </a:rPr>
                <a:t>Creative Commons Attribution</a:t>
              </a:r>
              <a:endParaRPr lang="en-US" sz="900" b="0" i="0" kern="1200" dirty="0" smtClean="0">
                <a:solidFill>
                  <a:schemeClr val="bg1"/>
                </a:solidFill>
                <a:effectLst/>
                <a:latin typeface="+mn-lt"/>
                <a:ea typeface="+mn-ea"/>
                <a:cs typeface="+mn-cs"/>
              </a:endParaRPr>
            </a:p>
          </p:txBody>
        </p:sp>
        <p:sp>
          <p:nvSpPr>
            <p:cNvPr id="24" name="Rectangle 23">
              <a:hlinkClick r:id="rId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gr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pic>
        <p:nvPicPr>
          <p:cNvPr id="14" name="Picture 6" descr="C:\Users\Utilisateur\Documents\Perso\sho8\logo v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944875287"/>
      </p:ext>
    </p:extLst>
  </p:cSld>
  <p:clrMap bg1="lt1" tx1="dk1" bg2="lt2" tx2="dk2" accent1="accent1" accent2="accent2" accent3="accent3" accent4="accent4" accent5="accent5" accent6="accent6" hlink="hlink" folHlink="folHlink"/>
  <p:sldLayoutIdLst>
    <p:sldLayoutId id="2147483695"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13"/>
              </a:rPr>
              <a:t>Creative Commons Attribution</a:t>
            </a:r>
            <a:endParaRPr lang="en-US" sz="900" b="0" i="0" kern="1200" dirty="0" smtClean="0">
              <a:solidFill>
                <a:schemeClr val="bg1"/>
              </a:solidFill>
              <a:effectLst/>
              <a:latin typeface="+mn-lt"/>
              <a:ea typeface="+mn-ea"/>
              <a:cs typeface="+mn-cs"/>
            </a:endParaRPr>
          </a:p>
        </p:txBody>
      </p:sp>
      <p:sp>
        <p:nvSpPr>
          <p:cNvPr id="14" name="Rectangle 13"/>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5" name="Rectangle 14">
            <a:hlinkClick r:id="rId1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pic>
        <p:nvPicPr>
          <p:cNvPr id="11" name="Picture 6" descr="C:\Users\Utilisateur\Documents\Perso\sho8\logo v3.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185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FA1CE-C640-4CE1-8D0A-EAE11EE28272}" type="datetimeFigureOut">
              <a:rPr lang="en-US" smtClean="0">
                <a:solidFill>
                  <a:prstClr val="black">
                    <a:tint val="75000"/>
                  </a:prstClr>
                </a:solidFill>
              </a:rPr>
              <a:pPr/>
              <a:t>11/21/2014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prstClr val="black">
                    <a:tint val="75000"/>
                  </a:prstClr>
                </a:solidFill>
              </a:rPr>
              <a:t>Footer</a:t>
            </a:r>
            <a:endParaRPr lang="en-US" dirty="0">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75492779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7CB71-8BC0-4533-A858-33067E07D53D}" type="datetime1">
              <a:rPr lang="fr-FR" smtClean="0">
                <a:solidFill>
                  <a:prstClr val="black">
                    <a:tint val="75000"/>
                  </a:prstClr>
                </a:solidFill>
              </a:rPr>
              <a:pPr/>
              <a:t>21/11/2014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Your Footer Goes Here</a:t>
            </a:r>
            <a:endParaRPr lang="en-US" dirty="0">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2408363919"/>
      </p:ext>
    </p:extLst>
  </p:cSld>
  <p:clrMap bg1="lt1" tx1="dk1" bg2="lt2" tx2="dk2" accent1="accent1" accent2="accent2" accent3="accent3" accent4="accent4" accent5="accent5" accent6="accent6" hlink="hlink" folHlink="folHlink"/>
  <p:sldLayoutIdLst>
    <p:sldLayoutId id="2147483702" r:id="rId1"/>
    <p:sldLayoutId id="2147483703" r:id="rId2"/>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Hexagon Diagram</a:t>
            </a:r>
            <a:endParaRPr lang="en-US" dirty="0"/>
          </a:p>
        </p:txBody>
      </p:sp>
      <p:grpSp>
        <p:nvGrpSpPr>
          <p:cNvPr id="38" name="Group 37"/>
          <p:cNvGrpSpPr/>
          <p:nvPr/>
        </p:nvGrpSpPr>
        <p:grpSpPr>
          <a:xfrm>
            <a:off x="1937645" y="1412776"/>
            <a:ext cx="5268703" cy="5013729"/>
            <a:chOff x="1937645" y="1412776"/>
            <a:chExt cx="5268703" cy="5013729"/>
          </a:xfrm>
        </p:grpSpPr>
        <p:sp>
          <p:nvSpPr>
            <p:cNvPr id="4" name="Freeform 3"/>
            <p:cNvSpPr/>
            <p:nvPr/>
          </p:nvSpPr>
          <p:spPr>
            <a:xfrm rot="16200000">
              <a:off x="1810645" y="3079262"/>
              <a:ext cx="1930400" cy="1676400"/>
            </a:xfrm>
            <a:custGeom>
              <a:avLst/>
              <a:gdLst>
                <a:gd name="connsiteX0" fmla="*/ 3860800 w 3860800"/>
                <a:gd name="connsiteY0" fmla="*/ 1676400 h 3352800"/>
                <a:gd name="connsiteX1" fmla="*/ 2893065 w 3860800"/>
                <a:gd name="connsiteY1" fmla="*/ 3352800 h 3352800"/>
                <a:gd name="connsiteX2" fmla="*/ 967735 w 3860800"/>
                <a:gd name="connsiteY2" fmla="*/ 3352800 h 3352800"/>
                <a:gd name="connsiteX3" fmla="*/ 0 w 3860800"/>
                <a:gd name="connsiteY3" fmla="*/ 1676400 h 3352800"/>
                <a:gd name="connsiteX4" fmla="*/ 967735 w 3860800"/>
                <a:gd name="connsiteY4" fmla="*/ 0 h 3352800"/>
                <a:gd name="connsiteX5" fmla="*/ 2893065 w 3860800"/>
                <a:gd name="connsiteY5"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0800" h="3352800">
                  <a:moveTo>
                    <a:pt x="3860800" y="1676400"/>
                  </a:moveTo>
                  <a:lnTo>
                    <a:pt x="2893065" y="3352800"/>
                  </a:lnTo>
                  <a:lnTo>
                    <a:pt x="967735" y="3352800"/>
                  </a:lnTo>
                  <a:lnTo>
                    <a:pt x="0" y="1676400"/>
                  </a:lnTo>
                  <a:lnTo>
                    <a:pt x="967735" y="0"/>
                  </a:lnTo>
                  <a:lnTo>
                    <a:pt x="2893065"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rot="16200000">
              <a:off x="2865714" y="3793364"/>
              <a:ext cx="1248467" cy="248197"/>
            </a:xfrm>
            <a:custGeom>
              <a:avLst/>
              <a:gdLst>
                <a:gd name="connsiteX0" fmla="*/ 1248467 w 1248467"/>
                <a:gd name="connsiteY0" fmla="*/ 651 h 248197"/>
                <a:gd name="connsiteX1" fmla="*/ 1105567 w 1248467"/>
                <a:gd name="connsiteY1" fmla="*/ 248197 h 248197"/>
                <a:gd name="connsiteX2" fmla="*/ 142902 w 1248467"/>
                <a:gd name="connsiteY2" fmla="*/ 248197 h 248197"/>
                <a:gd name="connsiteX3" fmla="*/ 0 w 1248467"/>
                <a:gd name="connsiteY3" fmla="*/ 649 h 248197"/>
                <a:gd name="connsiteX4" fmla="*/ 374 w 1248467"/>
                <a:gd name="connsiteY4" fmla="*/ 0 h 248197"/>
                <a:gd name="connsiteX5" fmla="*/ 1248092 w 1248467"/>
                <a:gd name="connsiteY5" fmla="*/ 0 h 248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8467" h="248197">
                  <a:moveTo>
                    <a:pt x="1248467" y="651"/>
                  </a:moveTo>
                  <a:lnTo>
                    <a:pt x="1105567" y="248197"/>
                  </a:lnTo>
                  <a:lnTo>
                    <a:pt x="142902" y="248197"/>
                  </a:lnTo>
                  <a:lnTo>
                    <a:pt x="0" y="649"/>
                  </a:lnTo>
                  <a:lnTo>
                    <a:pt x="374" y="0"/>
                  </a:lnTo>
                  <a:lnTo>
                    <a:pt x="1248092" y="0"/>
                  </a:lnTo>
                  <a:close/>
                </a:path>
              </a:pathLst>
            </a:custGeom>
            <a:solidFill>
              <a:srgbClr val="3CA7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p:cNvSpPr/>
            <p:nvPr/>
          </p:nvSpPr>
          <p:spPr>
            <a:xfrm rot="16200000">
              <a:off x="2718519" y="1539776"/>
              <a:ext cx="1930400" cy="1676400"/>
            </a:xfrm>
            <a:custGeom>
              <a:avLst/>
              <a:gdLst>
                <a:gd name="connsiteX0" fmla="*/ 3860800 w 3860800"/>
                <a:gd name="connsiteY0" fmla="*/ 1676400 h 3352800"/>
                <a:gd name="connsiteX1" fmla="*/ 2893065 w 3860800"/>
                <a:gd name="connsiteY1" fmla="*/ 3352800 h 3352800"/>
                <a:gd name="connsiteX2" fmla="*/ 967735 w 3860800"/>
                <a:gd name="connsiteY2" fmla="*/ 3352800 h 3352800"/>
                <a:gd name="connsiteX3" fmla="*/ 0 w 3860800"/>
                <a:gd name="connsiteY3" fmla="*/ 1676400 h 3352800"/>
                <a:gd name="connsiteX4" fmla="*/ 967735 w 3860800"/>
                <a:gd name="connsiteY4" fmla="*/ 0 h 3352800"/>
                <a:gd name="connsiteX5" fmla="*/ 2893065 w 3860800"/>
                <a:gd name="connsiteY5"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0800" h="3352800">
                  <a:moveTo>
                    <a:pt x="3860800" y="1676400"/>
                  </a:moveTo>
                  <a:lnTo>
                    <a:pt x="2893065" y="3352800"/>
                  </a:lnTo>
                  <a:lnTo>
                    <a:pt x="967735" y="3352800"/>
                  </a:lnTo>
                  <a:lnTo>
                    <a:pt x="0" y="1676400"/>
                  </a:lnTo>
                  <a:lnTo>
                    <a:pt x="967735" y="0"/>
                  </a:lnTo>
                  <a:lnTo>
                    <a:pt x="2893065"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rot="16200000">
              <a:off x="3590286" y="2411543"/>
              <a:ext cx="776868" cy="1086399"/>
            </a:xfrm>
            <a:custGeom>
              <a:avLst/>
              <a:gdLst>
                <a:gd name="connsiteX0" fmla="*/ 776868 w 776868"/>
                <a:gd name="connsiteY0" fmla="*/ 1086397 h 1086399"/>
                <a:gd name="connsiteX1" fmla="*/ 776867 w 776868"/>
                <a:gd name="connsiteY1" fmla="*/ 1086399 h 1086399"/>
                <a:gd name="connsiteX2" fmla="*/ 483868 w 776868"/>
                <a:gd name="connsiteY2" fmla="*/ 1086399 h 1086399"/>
                <a:gd name="connsiteX3" fmla="*/ 0 w 776868"/>
                <a:gd name="connsiteY3" fmla="*/ 248199 h 1086399"/>
                <a:gd name="connsiteX4" fmla="*/ 143278 w 776868"/>
                <a:gd name="connsiteY4" fmla="*/ 0 h 1086399"/>
                <a:gd name="connsiteX5" fmla="*/ 149724 w 776868"/>
                <a:gd name="connsiteY5" fmla="*/ 0 h 10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68" h="1086399">
                  <a:moveTo>
                    <a:pt x="776868" y="1086397"/>
                  </a:moveTo>
                  <a:lnTo>
                    <a:pt x="776867" y="1086399"/>
                  </a:lnTo>
                  <a:lnTo>
                    <a:pt x="483868" y="1086399"/>
                  </a:lnTo>
                  <a:lnTo>
                    <a:pt x="0" y="248199"/>
                  </a:lnTo>
                  <a:lnTo>
                    <a:pt x="143278" y="0"/>
                  </a:lnTo>
                  <a:lnTo>
                    <a:pt x="149724" y="0"/>
                  </a:lnTo>
                  <a:close/>
                </a:path>
              </a:pathLst>
            </a:custGeom>
            <a:solidFill>
              <a:srgbClr val="D400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7"/>
            <p:cNvSpPr/>
            <p:nvPr/>
          </p:nvSpPr>
          <p:spPr>
            <a:xfrm rot="16200000">
              <a:off x="4495071" y="1539776"/>
              <a:ext cx="1930400" cy="1676400"/>
            </a:xfrm>
            <a:custGeom>
              <a:avLst/>
              <a:gdLst>
                <a:gd name="connsiteX0" fmla="*/ 3860800 w 3860800"/>
                <a:gd name="connsiteY0" fmla="*/ 1676400 h 3352800"/>
                <a:gd name="connsiteX1" fmla="*/ 2893065 w 3860800"/>
                <a:gd name="connsiteY1" fmla="*/ 3352800 h 3352800"/>
                <a:gd name="connsiteX2" fmla="*/ 967735 w 3860800"/>
                <a:gd name="connsiteY2" fmla="*/ 3352800 h 3352800"/>
                <a:gd name="connsiteX3" fmla="*/ 0 w 3860800"/>
                <a:gd name="connsiteY3" fmla="*/ 1676400 h 3352800"/>
                <a:gd name="connsiteX4" fmla="*/ 967735 w 3860800"/>
                <a:gd name="connsiteY4" fmla="*/ 0 h 3352800"/>
                <a:gd name="connsiteX5" fmla="*/ 2893065 w 3860800"/>
                <a:gd name="connsiteY5"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0800" h="3352800">
                  <a:moveTo>
                    <a:pt x="3860800" y="1676400"/>
                  </a:moveTo>
                  <a:lnTo>
                    <a:pt x="2893065" y="3352800"/>
                  </a:lnTo>
                  <a:lnTo>
                    <a:pt x="967735" y="3352800"/>
                  </a:lnTo>
                  <a:lnTo>
                    <a:pt x="0" y="1676400"/>
                  </a:lnTo>
                  <a:lnTo>
                    <a:pt x="967735" y="0"/>
                  </a:lnTo>
                  <a:lnTo>
                    <a:pt x="2893065"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16200000">
              <a:off x="4776836" y="2411545"/>
              <a:ext cx="776867" cy="1086395"/>
            </a:xfrm>
            <a:custGeom>
              <a:avLst/>
              <a:gdLst>
                <a:gd name="connsiteX0" fmla="*/ 776867 w 776867"/>
                <a:gd name="connsiteY0" fmla="*/ 0 h 1086395"/>
                <a:gd name="connsiteX1" fmla="*/ 149724 w 776867"/>
                <a:gd name="connsiteY1" fmla="*/ 1086395 h 1086395"/>
                <a:gd name="connsiteX2" fmla="*/ 143276 w 776867"/>
                <a:gd name="connsiteY2" fmla="*/ 1086395 h 1086395"/>
                <a:gd name="connsiteX3" fmla="*/ 0 w 776867"/>
                <a:gd name="connsiteY3" fmla="*/ 838200 h 1086395"/>
                <a:gd name="connsiteX4" fmla="*/ 483868 w 776867"/>
                <a:gd name="connsiteY4" fmla="*/ 0 h 1086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867" h="1086395">
                  <a:moveTo>
                    <a:pt x="776867" y="0"/>
                  </a:moveTo>
                  <a:lnTo>
                    <a:pt x="149724" y="1086395"/>
                  </a:lnTo>
                  <a:lnTo>
                    <a:pt x="143276" y="1086395"/>
                  </a:lnTo>
                  <a:lnTo>
                    <a:pt x="0" y="838200"/>
                  </a:lnTo>
                  <a:lnTo>
                    <a:pt x="483868" y="0"/>
                  </a:lnTo>
                  <a:close/>
                </a:path>
              </a:pathLst>
            </a:custGeom>
            <a:solidFill>
              <a:srgbClr val="F8B33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9"/>
            <p:cNvSpPr/>
            <p:nvPr/>
          </p:nvSpPr>
          <p:spPr>
            <a:xfrm rot="16200000">
              <a:off x="5402948" y="3079262"/>
              <a:ext cx="1930400" cy="1676400"/>
            </a:xfrm>
            <a:custGeom>
              <a:avLst/>
              <a:gdLst>
                <a:gd name="connsiteX0" fmla="*/ 3860800 w 3860800"/>
                <a:gd name="connsiteY0" fmla="*/ 1676400 h 3352800"/>
                <a:gd name="connsiteX1" fmla="*/ 2893065 w 3860800"/>
                <a:gd name="connsiteY1" fmla="*/ 3352800 h 3352800"/>
                <a:gd name="connsiteX2" fmla="*/ 967735 w 3860800"/>
                <a:gd name="connsiteY2" fmla="*/ 3352800 h 3352800"/>
                <a:gd name="connsiteX3" fmla="*/ 0 w 3860800"/>
                <a:gd name="connsiteY3" fmla="*/ 1676400 h 3352800"/>
                <a:gd name="connsiteX4" fmla="*/ 967735 w 3860800"/>
                <a:gd name="connsiteY4" fmla="*/ 0 h 3352800"/>
                <a:gd name="connsiteX5" fmla="*/ 2893065 w 3860800"/>
                <a:gd name="connsiteY5"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0800" h="3352800">
                  <a:moveTo>
                    <a:pt x="3860800" y="1676400"/>
                  </a:moveTo>
                  <a:lnTo>
                    <a:pt x="2893065" y="3352800"/>
                  </a:lnTo>
                  <a:lnTo>
                    <a:pt x="967735" y="3352800"/>
                  </a:lnTo>
                  <a:lnTo>
                    <a:pt x="0" y="1676400"/>
                  </a:lnTo>
                  <a:lnTo>
                    <a:pt x="967735" y="0"/>
                  </a:lnTo>
                  <a:lnTo>
                    <a:pt x="2893065"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16200000">
              <a:off x="5029811" y="3793367"/>
              <a:ext cx="1248464" cy="248190"/>
            </a:xfrm>
            <a:custGeom>
              <a:avLst/>
              <a:gdLst>
                <a:gd name="connsiteX0" fmla="*/ 1248464 w 1248464"/>
                <a:gd name="connsiteY0" fmla="*/ 247543 h 248190"/>
                <a:gd name="connsiteX1" fmla="*/ 1248090 w 1248464"/>
                <a:gd name="connsiteY1" fmla="*/ 248190 h 248190"/>
                <a:gd name="connsiteX2" fmla="*/ 372 w 1248464"/>
                <a:gd name="connsiteY2" fmla="*/ 248190 h 248190"/>
                <a:gd name="connsiteX3" fmla="*/ 0 w 1248464"/>
                <a:gd name="connsiteY3" fmla="*/ 247545 h 248190"/>
                <a:gd name="connsiteX4" fmla="*/ 142900 w 1248464"/>
                <a:gd name="connsiteY4" fmla="*/ 0 h 248190"/>
                <a:gd name="connsiteX5" fmla="*/ 1105565 w 1248464"/>
                <a:gd name="connsiteY5" fmla="*/ 0 h 248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8464" h="248190">
                  <a:moveTo>
                    <a:pt x="1248464" y="247543"/>
                  </a:moveTo>
                  <a:lnTo>
                    <a:pt x="1248090" y="248190"/>
                  </a:lnTo>
                  <a:lnTo>
                    <a:pt x="372" y="248190"/>
                  </a:lnTo>
                  <a:lnTo>
                    <a:pt x="0" y="247545"/>
                  </a:lnTo>
                  <a:lnTo>
                    <a:pt x="142900" y="0"/>
                  </a:lnTo>
                  <a:lnTo>
                    <a:pt x="1105565" y="0"/>
                  </a:lnTo>
                  <a:close/>
                </a:path>
              </a:pathLst>
            </a:custGeom>
            <a:solidFill>
              <a:srgbClr val="E7542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1"/>
            <p:cNvSpPr/>
            <p:nvPr/>
          </p:nvSpPr>
          <p:spPr>
            <a:xfrm rot="16200000">
              <a:off x="4495076" y="4623105"/>
              <a:ext cx="1930400" cy="1676400"/>
            </a:xfrm>
            <a:custGeom>
              <a:avLst/>
              <a:gdLst>
                <a:gd name="connsiteX0" fmla="*/ 3860800 w 3860800"/>
                <a:gd name="connsiteY0" fmla="*/ 1676400 h 3352800"/>
                <a:gd name="connsiteX1" fmla="*/ 2893065 w 3860800"/>
                <a:gd name="connsiteY1" fmla="*/ 3352800 h 3352800"/>
                <a:gd name="connsiteX2" fmla="*/ 967735 w 3860800"/>
                <a:gd name="connsiteY2" fmla="*/ 3352800 h 3352800"/>
                <a:gd name="connsiteX3" fmla="*/ 0 w 3860800"/>
                <a:gd name="connsiteY3" fmla="*/ 1676400 h 3352800"/>
                <a:gd name="connsiteX4" fmla="*/ 967735 w 3860800"/>
                <a:gd name="connsiteY4" fmla="*/ 0 h 3352800"/>
                <a:gd name="connsiteX5" fmla="*/ 2893065 w 3860800"/>
                <a:gd name="connsiteY5"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0800" h="3352800">
                  <a:moveTo>
                    <a:pt x="3860800" y="1676400"/>
                  </a:moveTo>
                  <a:lnTo>
                    <a:pt x="2893065" y="3352800"/>
                  </a:lnTo>
                  <a:lnTo>
                    <a:pt x="967735" y="3352800"/>
                  </a:lnTo>
                  <a:lnTo>
                    <a:pt x="0" y="1676400"/>
                  </a:lnTo>
                  <a:lnTo>
                    <a:pt x="967735" y="0"/>
                  </a:lnTo>
                  <a:lnTo>
                    <a:pt x="2893065"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16200000">
              <a:off x="4776839" y="4341342"/>
              <a:ext cx="776865" cy="1086390"/>
            </a:xfrm>
            <a:custGeom>
              <a:avLst/>
              <a:gdLst>
                <a:gd name="connsiteX0" fmla="*/ 776865 w 776865"/>
                <a:gd name="connsiteY0" fmla="*/ 838200 h 1086390"/>
                <a:gd name="connsiteX1" fmla="*/ 633593 w 776865"/>
                <a:gd name="connsiteY1" fmla="*/ 1086390 h 1086390"/>
                <a:gd name="connsiteX2" fmla="*/ 627140 w 776865"/>
                <a:gd name="connsiteY2" fmla="*/ 1086390 h 1086390"/>
                <a:gd name="connsiteX3" fmla="*/ 0 w 776865"/>
                <a:gd name="connsiteY3" fmla="*/ 0 h 1086390"/>
                <a:gd name="connsiteX4" fmla="*/ 292998 w 776865"/>
                <a:gd name="connsiteY4" fmla="*/ 0 h 1086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865" h="1086390">
                  <a:moveTo>
                    <a:pt x="776865" y="838200"/>
                  </a:moveTo>
                  <a:lnTo>
                    <a:pt x="633593" y="1086390"/>
                  </a:lnTo>
                  <a:lnTo>
                    <a:pt x="627140" y="1086390"/>
                  </a:lnTo>
                  <a:lnTo>
                    <a:pt x="0" y="0"/>
                  </a:lnTo>
                  <a:lnTo>
                    <a:pt x="292998" y="0"/>
                  </a:lnTo>
                  <a:close/>
                </a:path>
              </a:pathLst>
            </a:custGeom>
            <a:solidFill>
              <a:srgbClr val="169F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p:cNvSpPr/>
            <p:nvPr/>
          </p:nvSpPr>
          <p:spPr>
            <a:xfrm rot="16200000">
              <a:off x="2718519" y="4623105"/>
              <a:ext cx="1930400" cy="1676400"/>
            </a:xfrm>
            <a:custGeom>
              <a:avLst/>
              <a:gdLst>
                <a:gd name="connsiteX0" fmla="*/ 3860800 w 3860800"/>
                <a:gd name="connsiteY0" fmla="*/ 1676400 h 3352800"/>
                <a:gd name="connsiteX1" fmla="*/ 2893065 w 3860800"/>
                <a:gd name="connsiteY1" fmla="*/ 3352800 h 3352800"/>
                <a:gd name="connsiteX2" fmla="*/ 967735 w 3860800"/>
                <a:gd name="connsiteY2" fmla="*/ 3352800 h 3352800"/>
                <a:gd name="connsiteX3" fmla="*/ 0 w 3860800"/>
                <a:gd name="connsiteY3" fmla="*/ 1676400 h 3352800"/>
                <a:gd name="connsiteX4" fmla="*/ 967735 w 3860800"/>
                <a:gd name="connsiteY4" fmla="*/ 0 h 3352800"/>
                <a:gd name="connsiteX5" fmla="*/ 2893065 w 3860800"/>
                <a:gd name="connsiteY5"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0800" h="3352800">
                  <a:moveTo>
                    <a:pt x="3860800" y="1676400"/>
                  </a:moveTo>
                  <a:lnTo>
                    <a:pt x="2893065" y="3352800"/>
                  </a:lnTo>
                  <a:lnTo>
                    <a:pt x="967735" y="3352800"/>
                  </a:lnTo>
                  <a:lnTo>
                    <a:pt x="0" y="1676400"/>
                  </a:lnTo>
                  <a:lnTo>
                    <a:pt x="967735" y="0"/>
                  </a:lnTo>
                  <a:lnTo>
                    <a:pt x="2893065"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rot="16200000">
              <a:off x="3590286" y="4341340"/>
              <a:ext cx="776869" cy="1086399"/>
            </a:xfrm>
            <a:custGeom>
              <a:avLst/>
              <a:gdLst>
                <a:gd name="connsiteX0" fmla="*/ 776869 w 776869"/>
                <a:gd name="connsiteY0" fmla="*/ 248199 h 1086399"/>
                <a:gd name="connsiteX1" fmla="*/ 293002 w 776869"/>
                <a:gd name="connsiteY1" fmla="*/ 1086399 h 1086399"/>
                <a:gd name="connsiteX2" fmla="*/ 1 w 776869"/>
                <a:gd name="connsiteY2" fmla="*/ 1086399 h 1086399"/>
                <a:gd name="connsiteX3" fmla="*/ 0 w 776869"/>
                <a:gd name="connsiteY3" fmla="*/ 1086397 h 1086399"/>
                <a:gd name="connsiteX4" fmla="*/ 627144 w 776869"/>
                <a:gd name="connsiteY4" fmla="*/ 0 h 1086399"/>
                <a:gd name="connsiteX5" fmla="*/ 633591 w 776869"/>
                <a:gd name="connsiteY5" fmla="*/ 0 h 10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69" h="1086399">
                  <a:moveTo>
                    <a:pt x="776869" y="248199"/>
                  </a:moveTo>
                  <a:lnTo>
                    <a:pt x="293002" y="1086399"/>
                  </a:lnTo>
                  <a:lnTo>
                    <a:pt x="1" y="1086399"/>
                  </a:lnTo>
                  <a:lnTo>
                    <a:pt x="0" y="1086397"/>
                  </a:lnTo>
                  <a:lnTo>
                    <a:pt x="627144" y="0"/>
                  </a:lnTo>
                  <a:lnTo>
                    <a:pt x="633591" y="0"/>
                  </a:lnTo>
                  <a:close/>
                </a:path>
              </a:pathLst>
            </a:custGeom>
            <a:solidFill>
              <a:srgbClr val="97BE1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p:cNvSpPr/>
            <p:nvPr/>
          </p:nvSpPr>
          <p:spPr>
            <a:xfrm>
              <a:off x="3614046" y="3612660"/>
              <a:ext cx="304801" cy="609602"/>
            </a:xfrm>
            <a:custGeom>
              <a:avLst/>
              <a:gdLst>
                <a:gd name="connsiteX0" fmla="*/ 0 w 727075"/>
                <a:gd name="connsiteY0" fmla="*/ 0 h 1454150"/>
                <a:gd name="connsiteX1" fmla="*/ 727075 w 727075"/>
                <a:gd name="connsiteY1" fmla="*/ 727075 h 1454150"/>
                <a:gd name="connsiteX2" fmla="*/ 0 w 727075"/>
                <a:gd name="connsiteY2" fmla="*/ 1454150 h 1454150"/>
              </a:gdLst>
              <a:ahLst/>
              <a:cxnLst>
                <a:cxn ang="0">
                  <a:pos x="connsiteX0" y="connsiteY0"/>
                </a:cxn>
                <a:cxn ang="0">
                  <a:pos x="connsiteX1" y="connsiteY1"/>
                </a:cxn>
                <a:cxn ang="0">
                  <a:pos x="connsiteX2" y="connsiteY2"/>
                </a:cxn>
              </a:cxnLst>
              <a:rect l="l" t="t" r="r" b="b"/>
              <a:pathLst>
                <a:path w="727075" h="1454150">
                  <a:moveTo>
                    <a:pt x="0" y="0"/>
                  </a:moveTo>
                  <a:cubicBezTo>
                    <a:pt x="401552" y="0"/>
                    <a:pt x="727075" y="325523"/>
                    <a:pt x="727075" y="727075"/>
                  </a:cubicBezTo>
                  <a:cubicBezTo>
                    <a:pt x="727075" y="1128627"/>
                    <a:pt x="401552" y="1454150"/>
                    <a:pt x="0" y="1454150"/>
                  </a:cubicBezTo>
                  <a:close/>
                </a:path>
              </a:pathLst>
            </a:custGeom>
            <a:solidFill>
              <a:srgbClr val="3CA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effectLst>
                  <a:outerShdw blurRad="38100" dist="38100" dir="2700000" algn="tl">
                    <a:srgbClr val="000000">
                      <a:alpha val="43137"/>
                    </a:srgbClr>
                  </a:outerShdw>
                </a:effectLst>
              </a:endParaRPr>
            </a:p>
          </p:txBody>
        </p:sp>
        <p:sp>
          <p:nvSpPr>
            <p:cNvPr id="17" name="Freeform 16"/>
            <p:cNvSpPr/>
            <p:nvPr/>
          </p:nvSpPr>
          <p:spPr>
            <a:xfrm rot="3600000">
              <a:off x="3997208" y="2927690"/>
              <a:ext cx="304801" cy="609602"/>
            </a:xfrm>
            <a:custGeom>
              <a:avLst/>
              <a:gdLst>
                <a:gd name="connsiteX0" fmla="*/ 0 w 727075"/>
                <a:gd name="connsiteY0" fmla="*/ 0 h 1454150"/>
                <a:gd name="connsiteX1" fmla="*/ 727075 w 727075"/>
                <a:gd name="connsiteY1" fmla="*/ 727075 h 1454150"/>
                <a:gd name="connsiteX2" fmla="*/ 0 w 727075"/>
                <a:gd name="connsiteY2" fmla="*/ 1454150 h 1454150"/>
              </a:gdLst>
              <a:ahLst/>
              <a:cxnLst>
                <a:cxn ang="0">
                  <a:pos x="connsiteX0" y="connsiteY0"/>
                </a:cxn>
                <a:cxn ang="0">
                  <a:pos x="connsiteX1" y="connsiteY1"/>
                </a:cxn>
                <a:cxn ang="0">
                  <a:pos x="connsiteX2" y="connsiteY2"/>
                </a:cxn>
              </a:cxnLst>
              <a:rect l="l" t="t" r="r" b="b"/>
              <a:pathLst>
                <a:path w="727075" h="1454150">
                  <a:moveTo>
                    <a:pt x="0" y="0"/>
                  </a:moveTo>
                  <a:cubicBezTo>
                    <a:pt x="401552" y="0"/>
                    <a:pt x="727075" y="325523"/>
                    <a:pt x="727075" y="727075"/>
                  </a:cubicBezTo>
                  <a:cubicBezTo>
                    <a:pt x="727075" y="1128627"/>
                    <a:pt x="401552" y="1454150"/>
                    <a:pt x="0" y="1454150"/>
                  </a:cubicBezTo>
                  <a:close/>
                </a:path>
              </a:pathLst>
            </a:custGeom>
            <a:solidFill>
              <a:srgbClr val="D40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effectLst>
                  <a:outerShdw blurRad="38100" dist="38100" dir="2700000" algn="tl">
                    <a:srgbClr val="000000">
                      <a:alpha val="43137"/>
                    </a:srgbClr>
                  </a:outerShdw>
                </a:effectLst>
              </a:endParaRPr>
            </a:p>
          </p:txBody>
        </p:sp>
        <p:sp>
          <p:nvSpPr>
            <p:cNvPr id="18" name="TextBox 17"/>
            <p:cNvSpPr txBox="1"/>
            <p:nvPr/>
          </p:nvSpPr>
          <p:spPr>
            <a:xfrm>
              <a:off x="3563888" y="3732797"/>
              <a:ext cx="301686" cy="369332"/>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5</a:t>
              </a:r>
              <a:endParaRPr lang="en-US" b="1" dirty="0">
                <a:solidFill>
                  <a:schemeClr val="bg1"/>
                </a:solidFill>
                <a:effectLst>
                  <a:outerShdw blurRad="38100" dist="38100" dir="2700000" algn="tl">
                    <a:srgbClr val="000000">
                      <a:alpha val="43137"/>
                    </a:srgbClr>
                  </a:outerShdw>
                </a:effectLst>
              </a:endParaRPr>
            </a:p>
          </p:txBody>
        </p:sp>
        <p:sp>
          <p:nvSpPr>
            <p:cNvPr id="19" name="TextBox 18"/>
            <p:cNvSpPr txBox="1"/>
            <p:nvPr/>
          </p:nvSpPr>
          <p:spPr>
            <a:xfrm>
              <a:off x="3950890" y="2976625"/>
              <a:ext cx="301686" cy="369332"/>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6</a:t>
              </a:r>
              <a:endParaRPr lang="en-US" b="1" dirty="0">
                <a:solidFill>
                  <a:schemeClr val="bg1"/>
                </a:solidFill>
                <a:effectLst>
                  <a:outerShdw blurRad="38100" dist="38100" dir="2700000" algn="tl">
                    <a:srgbClr val="000000">
                      <a:alpha val="43137"/>
                    </a:srgbClr>
                  </a:outerShdw>
                </a:effectLst>
              </a:endParaRPr>
            </a:p>
          </p:txBody>
        </p:sp>
        <p:sp>
          <p:nvSpPr>
            <p:cNvPr id="20" name="TextBox 19"/>
            <p:cNvSpPr txBox="1"/>
            <p:nvPr/>
          </p:nvSpPr>
          <p:spPr>
            <a:xfrm>
              <a:off x="2094160" y="3343176"/>
              <a:ext cx="1188959" cy="1138773"/>
            </a:xfrm>
            <a:prstGeom prst="rect">
              <a:avLst/>
            </a:prstGeom>
            <a:noFill/>
          </p:spPr>
          <p:txBody>
            <a:bodyPr wrap="square" rtlCol="0">
              <a:spAutoFit/>
            </a:bodyPr>
            <a:lstStyle/>
            <a:p>
              <a:pPr algn="just"/>
              <a:r>
                <a:rPr lang="en-US" sz="1300" b="1" dirty="0" smtClean="0">
                  <a:solidFill>
                    <a:schemeClr val="tx1">
                      <a:lumMod val="65000"/>
                      <a:lumOff val="35000"/>
                    </a:schemeClr>
                  </a:solidFill>
                  <a:latin typeface="+mj-lt"/>
                </a:rPr>
                <a:t>Your Text Here</a:t>
              </a:r>
            </a:p>
            <a:p>
              <a:r>
                <a:rPr lang="en-US" sz="1100" dirty="0">
                  <a:solidFill>
                    <a:schemeClr val="tx1">
                      <a:lumMod val="65000"/>
                      <a:lumOff val="35000"/>
                    </a:schemeClr>
                  </a:solidFill>
                </a:rPr>
                <a:t>Lorem ipsum dolor sit </a:t>
              </a:r>
              <a:r>
                <a:rPr lang="en-US" sz="1100" dirty="0" err="1">
                  <a:solidFill>
                    <a:schemeClr val="tx1">
                      <a:lumMod val="65000"/>
                      <a:lumOff val="35000"/>
                    </a:schemeClr>
                  </a:solidFill>
                </a:rPr>
                <a:t>amet</a:t>
              </a:r>
              <a:r>
                <a:rPr lang="en-US" sz="1100" dirty="0">
                  <a:solidFill>
                    <a:schemeClr val="tx1">
                      <a:lumMod val="65000"/>
                      <a:lumOff val="35000"/>
                    </a:schemeClr>
                  </a:solidFill>
                </a:rPr>
                <a:t>, </a:t>
              </a:r>
              <a:r>
                <a:rPr lang="en-US" sz="1100" dirty="0" err="1">
                  <a:solidFill>
                    <a:schemeClr val="tx1">
                      <a:lumMod val="65000"/>
                      <a:lumOff val="35000"/>
                    </a:schemeClr>
                  </a:solidFill>
                </a:rPr>
                <a:t>elementum</a:t>
              </a:r>
              <a:r>
                <a:rPr lang="en-US" sz="1100" dirty="0">
                  <a:solidFill>
                    <a:schemeClr val="tx1">
                      <a:lumMod val="65000"/>
                      <a:lumOff val="35000"/>
                    </a:schemeClr>
                  </a:solidFill>
                </a:rPr>
                <a:t> </a:t>
              </a:r>
              <a:r>
                <a:rPr lang="en-US" sz="1100" dirty="0" err="1">
                  <a:solidFill>
                    <a:schemeClr val="tx1">
                      <a:lumMod val="65000"/>
                      <a:lumOff val="35000"/>
                    </a:schemeClr>
                  </a:solidFill>
                </a:rPr>
                <a:t>nibh</a:t>
              </a:r>
              <a:r>
                <a:rPr lang="en-US" sz="1100" dirty="0">
                  <a:solidFill>
                    <a:schemeClr val="tx1">
                      <a:lumMod val="65000"/>
                      <a:lumOff val="35000"/>
                    </a:schemeClr>
                  </a:solidFill>
                </a:rPr>
                <a:t> </a:t>
              </a:r>
              <a:r>
                <a:rPr lang="en-US" sz="1100" dirty="0" err="1">
                  <a:solidFill>
                    <a:schemeClr val="tx1">
                      <a:lumMod val="65000"/>
                      <a:lumOff val="35000"/>
                    </a:schemeClr>
                  </a:solidFill>
                </a:rPr>
                <a:t>nulla</a:t>
              </a:r>
              <a:r>
                <a:rPr lang="en-US" sz="1100" dirty="0">
                  <a:solidFill>
                    <a:schemeClr val="tx1">
                      <a:lumMod val="65000"/>
                      <a:lumOff val="35000"/>
                    </a:schemeClr>
                  </a:solidFill>
                </a:rPr>
                <a:t> dolor </a:t>
              </a:r>
              <a:r>
                <a:rPr lang="en-US" sz="1100" dirty="0" err="1">
                  <a:solidFill>
                    <a:schemeClr val="tx1">
                      <a:lumMod val="65000"/>
                      <a:lumOff val="35000"/>
                    </a:schemeClr>
                  </a:solidFill>
                </a:rPr>
                <a:t>mauris</a:t>
              </a:r>
              <a:r>
                <a:rPr lang="en-US" sz="1100" dirty="0">
                  <a:solidFill>
                    <a:schemeClr val="tx1">
                      <a:lumMod val="65000"/>
                      <a:lumOff val="35000"/>
                    </a:schemeClr>
                  </a:solidFill>
                </a:rPr>
                <a:t> </a:t>
              </a:r>
              <a:r>
                <a:rPr lang="en-US" sz="1100" dirty="0" err="1">
                  <a:solidFill>
                    <a:schemeClr val="tx1">
                      <a:lumMod val="65000"/>
                      <a:lumOff val="35000"/>
                    </a:schemeClr>
                  </a:solidFill>
                </a:rPr>
                <a:t>fringilla</a:t>
              </a:r>
              <a:r>
                <a:rPr lang="en-US" sz="1100" dirty="0">
                  <a:solidFill>
                    <a:schemeClr val="tx1">
                      <a:lumMod val="65000"/>
                      <a:lumOff val="35000"/>
                    </a:schemeClr>
                  </a:solidFill>
                </a:rPr>
                <a:t>.</a:t>
              </a:r>
              <a:endParaRPr lang="en-US" sz="1100" b="1" dirty="0">
                <a:solidFill>
                  <a:schemeClr val="tx1">
                    <a:lumMod val="65000"/>
                    <a:lumOff val="35000"/>
                  </a:schemeClr>
                </a:solidFill>
                <a:latin typeface="+mj-lt"/>
              </a:endParaRPr>
            </a:p>
          </p:txBody>
        </p:sp>
        <p:sp>
          <p:nvSpPr>
            <p:cNvPr id="21" name="TextBox 20"/>
            <p:cNvSpPr txBox="1"/>
            <p:nvPr/>
          </p:nvSpPr>
          <p:spPr>
            <a:xfrm>
              <a:off x="3097722" y="1668216"/>
              <a:ext cx="1188959" cy="1138773"/>
            </a:xfrm>
            <a:prstGeom prst="rect">
              <a:avLst/>
            </a:prstGeom>
            <a:noFill/>
          </p:spPr>
          <p:txBody>
            <a:bodyPr wrap="square" rtlCol="0">
              <a:spAutoFit/>
            </a:bodyPr>
            <a:lstStyle/>
            <a:p>
              <a:pPr algn="just"/>
              <a:r>
                <a:rPr lang="en-US" sz="1300" b="1" dirty="0" smtClean="0">
                  <a:solidFill>
                    <a:schemeClr val="tx1">
                      <a:lumMod val="65000"/>
                      <a:lumOff val="35000"/>
                    </a:schemeClr>
                  </a:solidFill>
                  <a:latin typeface="+mj-lt"/>
                </a:rPr>
                <a:t>Your Text Here</a:t>
              </a:r>
            </a:p>
            <a:p>
              <a:r>
                <a:rPr lang="en-US" sz="1100" dirty="0">
                  <a:solidFill>
                    <a:schemeClr val="tx1">
                      <a:lumMod val="65000"/>
                      <a:lumOff val="35000"/>
                    </a:schemeClr>
                  </a:solidFill>
                </a:rPr>
                <a:t>Lorem ipsum dolor sit </a:t>
              </a:r>
              <a:r>
                <a:rPr lang="en-US" sz="1100" dirty="0" err="1">
                  <a:solidFill>
                    <a:schemeClr val="tx1">
                      <a:lumMod val="65000"/>
                      <a:lumOff val="35000"/>
                    </a:schemeClr>
                  </a:solidFill>
                </a:rPr>
                <a:t>amet</a:t>
              </a:r>
              <a:r>
                <a:rPr lang="en-US" sz="1100" dirty="0">
                  <a:solidFill>
                    <a:schemeClr val="tx1">
                      <a:lumMod val="65000"/>
                      <a:lumOff val="35000"/>
                    </a:schemeClr>
                  </a:solidFill>
                </a:rPr>
                <a:t>, </a:t>
              </a:r>
              <a:r>
                <a:rPr lang="en-US" sz="1100" dirty="0" err="1">
                  <a:solidFill>
                    <a:schemeClr val="tx1">
                      <a:lumMod val="65000"/>
                      <a:lumOff val="35000"/>
                    </a:schemeClr>
                  </a:solidFill>
                </a:rPr>
                <a:t>elementum</a:t>
              </a:r>
              <a:r>
                <a:rPr lang="en-US" sz="1100" dirty="0">
                  <a:solidFill>
                    <a:schemeClr val="tx1">
                      <a:lumMod val="65000"/>
                      <a:lumOff val="35000"/>
                    </a:schemeClr>
                  </a:solidFill>
                </a:rPr>
                <a:t> </a:t>
              </a:r>
              <a:r>
                <a:rPr lang="en-US" sz="1100" dirty="0" err="1">
                  <a:solidFill>
                    <a:schemeClr val="tx1">
                      <a:lumMod val="65000"/>
                      <a:lumOff val="35000"/>
                    </a:schemeClr>
                  </a:solidFill>
                </a:rPr>
                <a:t>nibh</a:t>
              </a:r>
              <a:r>
                <a:rPr lang="en-US" sz="1100" dirty="0">
                  <a:solidFill>
                    <a:schemeClr val="tx1">
                      <a:lumMod val="65000"/>
                      <a:lumOff val="35000"/>
                    </a:schemeClr>
                  </a:solidFill>
                </a:rPr>
                <a:t> </a:t>
              </a:r>
              <a:r>
                <a:rPr lang="en-US" sz="1100" dirty="0" err="1">
                  <a:solidFill>
                    <a:schemeClr val="tx1">
                      <a:lumMod val="65000"/>
                      <a:lumOff val="35000"/>
                    </a:schemeClr>
                  </a:solidFill>
                </a:rPr>
                <a:t>nulla</a:t>
              </a:r>
              <a:r>
                <a:rPr lang="en-US" sz="1100" dirty="0">
                  <a:solidFill>
                    <a:schemeClr val="tx1">
                      <a:lumMod val="65000"/>
                      <a:lumOff val="35000"/>
                    </a:schemeClr>
                  </a:solidFill>
                </a:rPr>
                <a:t> dolor </a:t>
              </a:r>
              <a:r>
                <a:rPr lang="en-US" sz="1100" dirty="0" err="1">
                  <a:solidFill>
                    <a:schemeClr val="tx1">
                      <a:lumMod val="65000"/>
                      <a:lumOff val="35000"/>
                    </a:schemeClr>
                  </a:solidFill>
                </a:rPr>
                <a:t>mauris</a:t>
              </a:r>
              <a:r>
                <a:rPr lang="en-US" sz="1100" dirty="0">
                  <a:solidFill>
                    <a:schemeClr val="tx1">
                      <a:lumMod val="65000"/>
                      <a:lumOff val="35000"/>
                    </a:schemeClr>
                  </a:solidFill>
                </a:rPr>
                <a:t> </a:t>
              </a:r>
              <a:r>
                <a:rPr lang="en-US" sz="1100" dirty="0" err="1">
                  <a:solidFill>
                    <a:schemeClr val="tx1">
                      <a:lumMod val="65000"/>
                      <a:lumOff val="35000"/>
                    </a:schemeClr>
                  </a:solidFill>
                </a:rPr>
                <a:t>fringilla</a:t>
              </a:r>
              <a:r>
                <a:rPr lang="en-US" sz="1100" dirty="0">
                  <a:solidFill>
                    <a:schemeClr val="tx1">
                      <a:lumMod val="65000"/>
                      <a:lumOff val="35000"/>
                    </a:schemeClr>
                  </a:solidFill>
                </a:rPr>
                <a:t>.</a:t>
              </a:r>
              <a:endParaRPr lang="en-US" sz="1100" b="1" dirty="0">
                <a:solidFill>
                  <a:schemeClr val="tx1">
                    <a:lumMod val="65000"/>
                    <a:lumOff val="35000"/>
                  </a:schemeClr>
                </a:solidFill>
                <a:latin typeface="+mj-lt"/>
              </a:endParaRPr>
            </a:p>
          </p:txBody>
        </p:sp>
        <p:sp>
          <p:nvSpPr>
            <p:cNvPr id="22" name="TextBox 21"/>
            <p:cNvSpPr txBox="1"/>
            <p:nvPr/>
          </p:nvSpPr>
          <p:spPr>
            <a:xfrm>
              <a:off x="4967217" y="1708710"/>
              <a:ext cx="1188959" cy="1138773"/>
            </a:xfrm>
            <a:prstGeom prst="rect">
              <a:avLst/>
            </a:prstGeom>
            <a:noFill/>
          </p:spPr>
          <p:txBody>
            <a:bodyPr wrap="square" rtlCol="0">
              <a:spAutoFit/>
            </a:bodyPr>
            <a:lstStyle/>
            <a:p>
              <a:pPr algn="just"/>
              <a:r>
                <a:rPr lang="en-US" sz="1300" b="1" dirty="0" smtClean="0">
                  <a:solidFill>
                    <a:schemeClr val="tx1">
                      <a:lumMod val="65000"/>
                      <a:lumOff val="35000"/>
                    </a:schemeClr>
                  </a:solidFill>
                  <a:latin typeface="+mj-lt"/>
                </a:rPr>
                <a:t>Your Text Here</a:t>
              </a:r>
            </a:p>
            <a:p>
              <a:r>
                <a:rPr lang="en-US" sz="1100" dirty="0">
                  <a:solidFill>
                    <a:schemeClr val="tx1">
                      <a:lumMod val="65000"/>
                      <a:lumOff val="35000"/>
                    </a:schemeClr>
                  </a:solidFill>
                </a:rPr>
                <a:t>Lorem ipsum dolor sit </a:t>
              </a:r>
              <a:r>
                <a:rPr lang="en-US" sz="1100" dirty="0" err="1">
                  <a:solidFill>
                    <a:schemeClr val="tx1">
                      <a:lumMod val="65000"/>
                      <a:lumOff val="35000"/>
                    </a:schemeClr>
                  </a:solidFill>
                </a:rPr>
                <a:t>amet</a:t>
              </a:r>
              <a:r>
                <a:rPr lang="en-US" sz="1100" dirty="0">
                  <a:solidFill>
                    <a:schemeClr val="tx1">
                      <a:lumMod val="65000"/>
                      <a:lumOff val="35000"/>
                    </a:schemeClr>
                  </a:solidFill>
                </a:rPr>
                <a:t>, </a:t>
              </a:r>
              <a:r>
                <a:rPr lang="en-US" sz="1100" dirty="0" err="1">
                  <a:solidFill>
                    <a:schemeClr val="tx1">
                      <a:lumMod val="65000"/>
                      <a:lumOff val="35000"/>
                    </a:schemeClr>
                  </a:solidFill>
                </a:rPr>
                <a:t>elementum</a:t>
              </a:r>
              <a:r>
                <a:rPr lang="en-US" sz="1100" dirty="0">
                  <a:solidFill>
                    <a:schemeClr val="tx1">
                      <a:lumMod val="65000"/>
                      <a:lumOff val="35000"/>
                    </a:schemeClr>
                  </a:solidFill>
                </a:rPr>
                <a:t> </a:t>
              </a:r>
              <a:r>
                <a:rPr lang="en-US" sz="1100" dirty="0" err="1">
                  <a:solidFill>
                    <a:schemeClr val="tx1">
                      <a:lumMod val="65000"/>
                      <a:lumOff val="35000"/>
                    </a:schemeClr>
                  </a:solidFill>
                </a:rPr>
                <a:t>nibh</a:t>
              </a:r>
              <a:r>
                <a:rPr lang="en-US" sz="1100" dirty="0">
                  <a:solidFill>
                    <a:schemeClr val="tx1">
                      <a:lumMod val="65000"/>
                      <a:lumOff val="35000"/>
                    </a:schemeClr>
                  </a:solidFill>
                </a:rPr>
                <a:t> </a:t>
              </a:r>
              <a:r>
                <a:rPr lang="en-US" sz="1100" dirty="0" err="1">
                  <a:solidFill>
                    <a:schemeClr val="tx1">
                      <a:lumMod val="65000"/>
                      <a:lumOff val="35000"/>
                    </a:schemeClr>
                  </a:solidFill>
                </a:rPr>
                <a:t>nulla</a:t>
              </a:r>
              <a:r>
                <a:rPr lang="en-US" sz="1100" dirty="0">
                  <a:solidFill>
                    <a:schemeClr val="tx1">
                      <a:lumMod val="65000"/>
                      <a:lumOff val="35000"/>
                    </a:schemeClr>
                  </a:solidFill>
                </a:rPr>
                <a:t> dolor </a:t>
              </a:r>
              <a:r>
                <a:rPr lang="en-US" sz="1100" dirty="0" err="1">
                  <a:solidFill>
                    <a:schemeClr val="tx1">
                      <a:lumMod val="65000"/>
                      <a:lumOff val="35000"/>
                    </a:schemeClr>
                  </a:solidFill>
                </a:rPr>
                <a:t>mauris</a:t>
              </a:r>
              <a:r>
                <a:rPr lang="en-US" sz="1100" dirty="0">
                  <a:solidFill>
                    <a:schemeClr val="tx1">
                      <a:lumMod val="65000"/>
                      <a:lumOff val="35000"/>
                    </a:schemeClr>
                  </a:solidFill>
                </a:rPr>
                <a:t> </a:t>
              </a:r>
              <a:r>
                <a:rPr lang="en-US" sz="1100" dirty="0" err="1">
                  <a:solidFill>
                    <a:schemeClr val="tx1">
                      <a:lumMod val="65000"/>
                      <a:lumOff val="35000"/>
                    </a:schemeClr>
                  </a:solidFill>
                </a:rPr>
                <a:t>fringilla</a:t>
              </a:r>
              <a:r>
                <a:rPr lang="en-US" sz="1100" dirty="0">
                  <a:solidFill>
                    <a:schemeClr val="tx1">
                      <a:lumMod val="65000"/>
                      <a:lumOff val="35000"/>
                    </a:schemeClr>
                  </a:solidFill>
                </a:rPr>
                <a:t>.</a:t>
              </a:r>
              <a:endParaRPr lang="en-US" sz="1100" b="1" dirty="0">
                <a:solidFill>
                  <a:schemeClr val="tx1">
                    <a:lumMod val="65000"/>
                    <a:lumOff val="35000"/>
                  </a:schemeClr>
                </a:solidFill>
                <a:latin typeface="+mj-lt"/>
              </a:endParaRPr>
            </a:p>
          </p:txBody>
        </p:sp>
        <p:sp>
          <p:nvSpPr>
            <p:cNvPr id="23" name="TextBox 22"/>
            <p:cNvSpPr txBox="1"/>
            <p:nvPr/>
          </p:nvSpPr>
          <p:spPr>
            <a:xfrm>
              <a:off x="5876727" y="3343176"/>
              <a:ext cx="1188959" cy="1138773"/>
            </a:xfrm>
            <a:prstGeom prst="rect">
              <a:avLst/>
            </a:prstGeom>
            <a:noFill/>
          </p:spPr>
          <p:txBody>
            <a:bodyPr wrap="square" rtlCol="0">
              <a:spAutoFit/>
            </a:bodyPr>
            <a:lstStyle/>
            <a:p>
              <a:pPr algn="just"/>
              <a:r>
                <a:rPr lang="en-US" sz="1300" b="1" dirty="0" smtClean="0">
                  <a:solidFill>
                    <a:schemeClr val="tx1">
                      <a:lumMod val="65000"/>
                      <a:lumOff val="35000"/>
                    </a:schemeClr>
                  </a:solidFill>
                  <a:latin typeface="+mj-lt"/>
                </a:rPr>
                <a:t>Your Text Here</a:t>
              </a:r>
            </a:p>
            <a:p>
              <a:r>
                <a:rPr lang="en-US" sz="1100" dirty="0">
                  <a:solidFill>
                    <a:schemeClr val="tx1">
                      <a:lumMod val="65000"/>
                      <a:lumOff val="35000"/>
                    </a:schemeClr>
                  </a:solidFill>
                </a:rPr>
                <a:t>Lorem ipsum dolor sit </a:t>
              </a:r>
              <a:r>
                <a:rPr lang="en-US" sz="1100" dirty="0" err="1">
                  <a:solidFill>
                    <a:schemeClr val="tx1">
                      <a:lumMod val="65000"/>
                      <a:lumOff val="35000"/>
                    </a:schemeClr>
                  </a:solidFill>
                </a:rPr>
                <a:t>amet</a:t>
              </a:r>
              <a:r>
                <a:rPr lang="en-US" sz="1100" dirty="0">
                  <a:solidFill>
                    <a:schemeClr val="tx1">
                      <a:lumMod val="65000"/>
                      <a:lumOff val="35000"/>
                    </a:schemeClr>
                  </a:solidFill>
                </a:rPr>
                <a:t>, </a:t>
              </a:r>
              <a:r>
                <a:rPr lang="en-US" sz="1100" dirty="0" err="1">
                  <a:solidFill>
                    <a:schemeClr val="tx1">
                      <a:lumMod val="65000"/>
                      <a:lumOff val="35000"/>
                    </a:schemeClr>
                  </a:solidFill>
                </a:rPr>
                <a:t>elementum</a:t>
              </a:r>
              <a:r>
                <a:rPr lang="en-US" sz="1100" dirty="0">
                  <a:solidFill>
                    <a:schemeClr val="tx1">
                      <a:lumMod val="65000"/>
                      <a:lumOff val="35000"/>
                    </a:schemeClr>
                  </a:solidFill>
                </a:rPr>
                <a:t> </a:t>
              </a:r>
              <a:r>
                <a:rPr lang="en-US" sz="1100" dirty="0" err="1">
                  <a:solidFill>
                    <a:schemeClr val="tx1">
                      <a:lumMod val="65000"/>
                      <a:lumOff val="35000"/>
                    </a:schemeClr>
                  </a:solidFill>
                </a:rPr>
                <a:t>nibh</a:t>
              </a:r>
              <a:r>
                <a:rPr lang="en-US" sz="1100" dirty="0">
                  <a:solidFill>
                    <a:schemeClr val="tx1">
                      <a:lumMod val="65000"/>
                      <a:lumOff val="35000"/>
                    </a:schemeClr>
                  </a:solidFill>
                </a:rPr>
                <a:t> </a:t>
              </a:r>
              <a:r>
                <a:rPr lang="en-US" sz="1100" dirty="0" err="1">
                  <a:solidFill>
                    <a:schemeClr val="tx1">
                      <a:lumMod val="65000"/>
                      <a:lumOff val="35000"/>
                    </a:schemeClr>
                  </a:solidFill>
                </a:rPr>
                <a:t>nulla</a:t>
              </a:r>
              <a:r>
                <a:rPr lang="en-US" sz="1100" dirty="0">
                  <a:solidFill>
                    <a:schemeClr val="tx1">
                      <a:lumMod val="65000"/>
                      <a:lumOff val="35000"/>
                    </a:schemeClr>
                  </a:solidFill>
                </a:rPr>
                <a:t> dolor </a:t>
              </a:r>
              <a:r>
                <a:rPr lang="en-US" sz="1100" dirty="0" err="1">
                  <a:solidFill>
                    <a:schemeClr val="tx1">
                      <a:lumMod val="65000"/>
                      <a:lumOff val="35000"/>
                    </a:schemeClr>
                  </a:solidFill>
                </a:rPr>
                <a:t>mauris</a:t>
              </a:r>
              <a:r>
                <a:rPr lang="en-US" sz="1100" dirty="0">
                  <a:solidFill>
                    <a:schemeClr val="tx1">
                      <a:lumMod val="65000"/>
                      <a:lumOff val="35000"/>
                    </a:schemeClr>
                  </a:solidFill>
                </a:rPr>
                <a:t> </a:t>
              </a:r>
              <a:r>
                <a:rPr lang="en-US" sz="1100" dirty="0" err="1">
                  <a:solidFill>
                    <a:schemeClr val="tx1">
                      <a:lumMod val="65000"/>
                      <a:lumOff val="35000"/>
                    </a:schemeClr>
                  </a:solidFill>
                </a:rPr>
                <a:t>fringilla</a:t>
              </a:r>
              <a:r>
                <a:rPr lang="en-US" sz="1100" dirty="0">
                  <a:solidFill>
                    <a:schemeClr val="tx1">
                      <a:lumMod val="65000"/>
                      <a:lumOff val="35000"/>
                    </a:schemeClr>
                  </a:solidFill>
                </a:rPr>
                <a:t>.</a:t>
              </a:r>
              <a:endParaRPr lang="en-US" sz="1100" b="1" dirty="0">
                <a:solidFill>
                  <a:schemeClr val="tx1">
                    <a:lumMod val="65000"/>
                    <a:lumOff val="35000"/>
                  </a:schemeClr>
                </a:solidFill>
                <a:latin typeface="+mj-lt"/>
              </a:endParaRPr>
            </a:p>
          </p:txBody>
        </p:sp>
        <p:sp>
          <p:nvSpPr>
            <p:cNvPr id="24" name="TextBox 23"/>
            <p:cNvSpPr txBox="1"/>
            <p:nvPr/>
          </p:nvSpPr>
          <p:spPr>
            <a:xfrm>
              <a:off x="4935468" y="5023780"/>
              <a:ext cx="1188959" cy="1138773"/>
            </a:xfrm>
            <a:prstGeom prst="rect">
              <a:avLst/>
            </a:prstGeom>
            <a:noFill/>
          </p:spPr>
          <p:txBody>
            <a:bodyPr wrap="square" rtlCol="0">
              <a:spAutoFit/>
            </a:bodyPr>
            <a:lstStyle/>
            <a:p>
              <a:pPr algn="just"/>
              <a:r>
                <a:rPr lang="en-US" sz="1300" b="1" dirty="0" smtClean="0">
                  <a:solidFill>
                    <a:schemeClr val="tx1">
                      <a:lumMod val="65000"/>
                      <a:lumOff val="35000"/>
                    </a:schemeClr>
                  </a:solidFill>
                  <a:latin typeface="+mj-lt"/>
                </a:rPr>
                <a:t>Your Text Here</a:t>
              </a:r>
            </a:p>
            <a:p>
              <a:r>
                <a:rPr lang="en-US" sz="1100" dirty="0">
                  <a:solidFill>
                    <a:schemeClr val="tx1">
                      <a:lumMod val="65000"/>
                      <a:lumOff val="35000"/>
                    </a:schemeClr>
                  </a:solidFill>
                </a:rPr>
                <a:t>Lorem ipsum dolor sit </a:t>
              </a:r>
              <a:r>
                <a:rPr lang="en-US" sz="1100" dirty="0" err="1">
                  <a:solidFill>
                    <a:schemeClr val="tx1">
                      <a:lumMod val="65000"/>
                      <a:lumOff val="35000"/>
                    </a:schemeClr>
                  </a:solidFill>
                </a:rPr>
                <a:t>amet</a:t>
              </a:r>
              <a:r>
                <a:rPr lang="en-US" sz="1100" dirty="0">
                  <a:solidFill>
                    <a:schemeClr val="tx1">
                      <a:lumMod val="65000"/>
                      <a:lumOff val="35000"/>
                    </a:schemeClr>
                  </a:solidFill>
                </a:rPr>
                <a:t>, </a:t>
              </a:r>
              <a:r>
                <a:rPr lang="en-US" sz="1100" dirty="0" err="1">
                  <a:solidFill>
                    <a:schemeClr val="tx1">
                      <a:lumMod val="65000"/>
                      <a:lumOff val="35000"/>
                    </a:schemeClr>
                  </a:solidFill>
                </a:rPr>
                <a:t>elementum</a:t>
              </a:r>
              <a:r>
                <a:rPr lang="en-US" sz="1100" dirty="0">
                  <a:solidFill>
                    <a:schemeClr val="tx1">
                      <a:lumMod val="65000"/>
                      <a:lumOff val="35000"/>
                    </a:schemeClr>
                  </a:solidFill>
                </a:rPr>
                <a:t> </a:t>
              </a:r>
              <a:r>
                <a:rPr lang="en-US" sz="1100" dirty="0" err="1">
                  <a:solidFill>
                    <a:schemeClr val="tx1">
                      <a:lumMod val="65000"/>
                      <a:lumOff val="35000"/>
                    </a:schemeClr>
                  </a:solidFill>
                </a:rPr>
                <a:t>nibh</a:t>
              </a:r>
              <a:r>
                <a:rPr lang="en-US" sz="1100" dirty="0">
                  <a:solidFill>
                    <a:schemeClr val="tx1">
                      <a:lumMod val="65000"/>
                      <a:lumOff val="35000"/>
                    </a:schemeClr>
                  </a:solidFill>
                </a:rPr>
                <a:t> </a:t>
              </a:r>
              <a:r>
                <a:rPr lang="en-US" sz="1100" dirty="0" err="1">
                  <a:solidFill>
                    <a:schemeClr val="tx1">
                      <a:lumMod val="65000"/>
                      <a:lumOff val="35000"/>
                    </a:schemeClr>
                  </a:solidFill>
                </a:rPr>
                <a:t>nulla</a:t>
              </a:r>
              <a:r>
                <a:rPr lang="en-US" sz="1100" dirty="0">
                  <a:solidFill>
                    <a:schemeClr val="tx1">
                      <a:lumMod val="65000"/>
                      <a:lumOff val="35000"/>
                    </a:schemeClr>
                  </a:solidFill>
                </a:rPr>
                <a:t> dolor </a:t>
              </a:r>
              <a:r>
                <a:rPr lang="en-US" sz="1100" dirty="0" err="1">
                  <a:solidFill>
                    <a:schemeClr val="tx1">
                      <a:lumMod val="65000"/>
                      <a:lumOff val="35000"/>
                    </a:schemeClr>
                  </a:solidFill>
                </a:rPr>
                <a:t>mauris</a:t>
              </a:r>
              <a:r>
                <a:rPr lang="en-US" sz="1100" dirty="0">
                  <a:solidFill>
                    <a:schemeClr val="tx1">
                      <a:lumMod val="65000"/>
                      <a:lumOff val="35000"/>
                    </a:schemeClr>
                  </a:solidFill>
                </a:rPr>
                <a:t> </a:t>
              </a:r>
              <a:r>
                <a:rPr lang="en-US" sz="1100" dirty="0" err="1">
                  <a:solidFill>
                    <a:schemeClr val="tx1">
                      <a:lumMod val="65000"/>
                      <a:lumOff val="35000"/>
                    </a:schemeClr>
                  </a:solidFill>
                </a:rPr>
                <a:t>fringilla</a:t>
              </a:r>
              <a:r>
                <a:rPr lang="en-US" sz="1100" dirty="0">
                  <a:solidFill>
                    <a:schemeClr val="tx1">
                      <a:lumMod val="65000"/>
                      <a:lumOff val="35000"/>
                    </a:schemeClr>
                  </a:solidFill>
                </a:rPr>
                <a:t>.</a:t>
              </a:r>
              <a:endParaRPr lang="en-US" sz="1100" b="1" dirty="0">
                <a:solidFill>
                  <a:schemeClr val="tx1">
                    <a:lumMod val="65000"/>
                    <a:lumOff val="35000"/>
                  </a:schemeClr>
                </a:solidFill>
                <a:latin typeface="+mj-lt"/>
              </a:endParaRPr>
            </a:p>
          </p:txBody>
        </p:sp>
        <p:sp>
          <p:nvSpPr>
            <p:cNvPr id="25" name="TextBox 24"/>
            <p:cNvSpPr txBox="1"/>
            <p:nvPr/>
          </p:nvSpPr>
          <p:spPr>
            <a:xfrm>
              <a:off x="3097722" y="5023780"/>
              <a:ext cx="1188959" cy="1138773"/>
            </a:xfrm>
            <a:prstGeom prst="rect">
              <a:avLst/>
            </a:prstGeom>
            <a:noFill/>
          </p:spPr>
          <p:txBody>
            <a:bodyPr wrap="square" rtlCol="0">
              <a:spAutoFit/>
            </a:bodyPr>
            <a:lstStyle/>
            <a:p>
              <a:pPr algn="just"/>
              <a:r>
                <a:rPr lang="en-US" sz="1300" b="1" dirty="0" smtClean="0">
                  <a:solidFill>
                    <a:schemeClr val="tx1">
                      <a:lumMod val="65000"/>
                      <a:lumOff val="35000"/>
                    </a:schemeClr>
                  </a:solidFill>
                  <a:latin typeface="+mj-lt"/>
                </a:rPr>
                <a:t>Your Text Here</a:t>
              </a:r>
            </a:p>
            <a:p>
              <a:r>
                <a:rPr lang="en-US" sz="1100" dirty="0">
                  <a:solidFill>
                    <a:schemeClr val="tx1">
                      <a:lumMod val="65000"/>
                      <a:lumOff val="35000"/>
                    </a:schemeClr>
                  </a:solidFill>
                </a:rPr>
                <a:t>Lorem ipsum dolor sit </a:t>
              </a:r>
              <a:r>
                <a:rPr lang="en-US" sz="1100" dirty="0" err="1">
                  <a:solidFill>
                    <a:schemeClr val="tx1">
                      <a:lumMod val="65000"/>
                      <a:lumOff val="35000"/>
                    </a:schemeClr>
                  </a:solidFill>
                </a:rPr>
                <a:t>amet</a:t>
              </a:r>
              <a:r>
                <a:rPr lang="en-US" sz="1100" dirty="0">
                  <a:solidFill>
                    <a:schemeClr val="tx1">
                      <a:lumMod val="65000"/>
                      <a:lumOff val="35000"/>
                    </a:schemeClr>
                  </a:solidFill>
                </a:rPr>
                <a:t>, </a:t>
              </a:r>
              <a:r>
                <a:rPr lang="en-US" sz="1100" dirty="0" err="1">
                  <a:solidFill>
                    <a:schemeClr val="tx1">
                      <a:lumMod val="65000"/>
                      <a:lumOff val="35000"/>
                    </a:schemeClr>
                  </a:solidFill>
                </a:rPr>
                <a:t>elementum</a:t>
              </a:r>
              <a:r>
                <a:rPr lang="en-US" sz="1100" dirty="0">
                  <a:solidFill>
                    <a:schemeClr val="tx1">
                      <a:lumMod val="65000"/>
                      <a:lumOff val="35000"/>
                    </a:schemeClr>
                  </a:solidFill>
                </a:rPr>
                <a:t> </a:t>
              </a:r>
              <a:r>
                <a:rPr lang="en-US" sz="1100" dirty="0" err="1">
                  <a:solidFill>
                    <a:schemeClr val="tx1">
                      <a:lumMod val="65000"/>
                      <a:lumOff val="35000"/>
                    </a:schemeClr>
                  </a:solidFill>
                </a:rPr>
                <a:t>nibh</a:t>
              </a:r>
              <a:r>
                <a:rPr lang="en-US" sz="1100" dirty="0">
                  <a:solidFill>
                    <a:schemeClr val="tx1">
                      <a:lumMod val="65000"/>
                      <a:lumOff val="35000"/>
                    </a:schemeClr>
                  </a:solidFill>
                </a:rPr>
                <a:t> </a:t>
              </a:r>
              <a:r>
                <a:rPr lang="en-US" sz="1100" dirty="0" err="1">
                  <a:solidFill>
                    <a:schemeClr val="tx1">
                      <a:lumMod val="65000"/>
                      <a:lumOff val="35000"/>
                    </a:schemeClr>
                  </a:solidFill>
                </a:rPr>
                <a:t>nulla</a:t>
              </a:r>
              <a:r>
                <a:rPr lang="en-US" sz="1100" dirty="0">
                  <a:solidFill>
                    <a:schemeClr val="tx1">
                      <a:lumMod val="65000"/>
                      <a:lumOff val="35000"/>
                    </a:schemeClr>
                  </a:solidFill>
                </a:rPr>
                <a:t> dolor </a:t>
              </a:r>
              <a:r>
                <a:rPr lang="en-US" sz="1100" dirty="0" err="1">
                  <a:solidFill>
                    <a:schemeClr val="tx1">
                      <a:lumMod val="65000"/>
                      <a:lumOff val="35000"/>
                    </a:schemeClr>
                  </a:solidFill>
                </a:rPr>
                <a:t>mauris</a:t>
              </a:r>
              <a:r>
                <a:rPr lang="en-US" sz="1100" dirty="0">
                  <a:solidFill>
                    <a:schemeClr val="tx1">
                      <a:lumMod val="65000"/>
                      <a:lumOff val="35000"/>
                    </a:schemeClr>
                  </a:solidFill>
                </a:rPr>
                <a:t> </a:t>
              </a:r>
              <a:r>
                <a:rPr lang="en-US" sz="1100" dirty="0" err="1">
                  <a:solidFill>
                    <a:schemeClr val="tx1">
                      <a:lumMod val="65000"/>
                      <a:lumOff val="35000"/>
                    </a:schemeClr>
                  </a:solidFill>
                </a:rPr>
                <a:t>fringilla</a:t>
              </a:r>
              <a:r>
                <a:rPr lang="en-US" sz="1100" dirty="0">
                  <a:solidFill>
                    <a:schemeClr val="tx1">
                      <a:lumMod val="65000"/>
                      <a:lumOff val="35000"/>
                    </a:schemeClr>
                  </a:solidFill>
                </a:rPr>
                <a:t>.</a:t>
              </a:r>
              <a:endParaRPr lang="en-US" sz="1100" b="1" dirty="0">
                <a:solidFill>
                  <a:schemeClr val="tx1">
                    <a:lumMod val="65000"/>
                    <a:lumOff val="35000"/>
                  </a:schemeClr>
                </a:solidFill>
                <a:latin typeface="+mj-lt"/>
              </a:endParaRPr>
            </a:p>
          </p:txBody>
        </p:sp>
        <p:sp>
          <p:nvSpPr>
            <p:cNvPr id="26" name="Freeform 25"/>
            <p:cNvSpPr/>
            <p:nvPr/>
          </p:nvSpPr>
          <p:spPr>
            <a:xfrm rot="7200000">
              <a:off x="4796159" y="2914400"/>
              <a:ext cx="304801" cy="609602"/>
            </a:xfrm>
            <a:custGeom>
              <a:avLst/>
              <a:gdLst>
                <a:gd name="connsiteX0" fmla="*/ 0 w 727075"/>
                <a:gd name="connsiteY0" fmla="*/ 0 h 1454150"/>
                <a:gd name="connsiteX1" fmla="*/ 727075 w 727075"/>
                <a:gd name="connsiteY1" fmla="*/ 727075 h 1454150"/>
                <a:gd name="connsiteX2" fmla="*/ 0 w 727075"/>
                <a:gd name="connsiteY2" fmla="*/ 1454150 h 1454150"/>
              </a:gdLst>
              <a:ahLst/>
              <a:cxnLst>
                <a:cxn ang="0">
                  <a:pos x="connsiteX0" y="connsiteY0"/>
                </a:cxn>
                <a:cxn ang="0">
                  <a:pos x="connsiteX1" y="connsiteY1"/>
                </a:cxn>
                <a:cxn ang="0">
                  <a:pos x="connsiteX2" y="connsiteY2"/>
                </a:cxn>
              </a:cxnLst>
              <a:rect l="l" t="t" r="r" b="b"/>
              <a:pathLst>
                <a:path w="727075" h="1454150">
                  <a:moveTo>
                    <a:pt x="0" y="0"/>
                  </a:moveTo>
                  <a:cubicBezTo>
                    <a:pt x="401552" y="0"/>
                    <a:pt x="727075" y="325523"/>
                    <a:pt x="727075" y="727075"/>
                  </a:cubicBezTo>
                  <a:cubicBezTo>
                    <a:pt x="727075" y="1128627"/>
                    <a:pt x="401552" y="1454150"/>
                    <a:pt x="0" y="1454150"/>
                  </a:cubicBezTo>
                  <a:close/>
                </a:path>
              </a:pathLst>
            </a:custGeom>
            <a:solidFill>
              <a:srgbClr val="F8B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effectLst>
                  <a:outerShdw blurRad="38100" dist="38100" dir="2700000" algn="tl">
                    <a:srgbClr val="000000">
                      <a:alpha val="43137"/>
                    </a:srgbClr>
                  </a:outerShdw>
                </a:effectLst>
              </a:endParaRPr>
            </a:p>
          </p:txBody>
        </p:sp>
        <p:sp>
          <p:nvSpPr>
            <p:cNvPr id="27" name="Freeform 26"/>
            <p:cNvSpPr/>
            <p:nvPr/>
          </p:nvSpPr>
          <p:spPr>
            <a:xfrm rot="10800000">
              <a:off x="5225147" y="3612662"/>
              <a:ext cx="304801" cy="609602"/>
            </a:xfrm>
            <a:custGeom>
              <a:avLst/>
              <a:gdLst>
                <a:gd name="connsiteX0" fmla="*/ 0 w 727075"/>
                <a:gd name="connsiteY0" fmla="*/ 0 h 1454150"/>
                <a:gd name="connsiteX1" fmla="*/ 727075 w 727075"/>
                <a:gd name="connsiteY1" fmla="*/ 727075 h 1454150"/>
                <a:gd name="connsiteX2" fmla="*/ 0 w 727075"/>
                <a:gd name="connsiteY2" fmla="*/ 1454150 h 1454150"/>
              </a:gdLst>
              <a:ahLst/>
              <a:cxnLst>
                <a:cxn ang="0">
                  <a:pos x="connsiteX0" y="connsiteY0"/>
                </a:cxn>
                <a:cxn ang="0">
                  <a:pos x="connsiteX1" y="connsiteY1"/>
                </a:cxn>
                <a:cxn ang="0">
                  <a:pos x="connsiteX2" y="connsiteY2"/>
                </a:cxn>
              </a:cxnLst>
              <a:rect l="l" t="t" r="r" b="b"/>
              <a:pathLst>
                <a:path w="727075" h="1454150">
                  <a:moveTo>
                    <a:pt x="0" y="0"/>
                  </a:moveTo>
                  <a:cubicBezTo>
                    <a:pt x="401552" y="0"/>
                    <a:pt x="727075" y="325523"/>
                    <a:pt x="727075" y="727075"/>
                  </a:cubicBezTo>
                  <a:cubicBezTo>
                    <a:pt x="727075" y="1128627"/>
                    <a:pt x="401552" y="1454150"/>
                    <a:pt x="0" y="1454150"/>
                  </a:cubicBezTo>
                  <a:close/>
                </a:path>
              </a:pathLst>
            </a:custGeom>
            <a:solidFill>
              <a:srgbClr val="E75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effectLst>
                  <a:outerShdw blurRad="38100" dist="38100" dir="2700000" algn="tl">
                    <a:srgbClr val="000000">
                      <a:alpha val="43137"/>
                    </a:srgbClr>
                  </a:outerShdw>
                </a:effectLst>
              </a:endParaRPr>
            </a:p>
          </p:txBody>
        </p:sp>
        <p:sp>
          <p:nvSpPr>
            <p:cNvPr id="28" name="TextBox 27"/>
            <p:cNvSpPr txBox="1"/>
            <p:nvPr/>
          </p:nvSpPr>
          <p:spPr>
            <a:xfrm>
              <a:off x="5255168" y="3732795"/>
              <a:ext cx="301686" cy="369332"/>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2</a:t>
              </a:r>
              <a:endParaRPr lang="en-US" b="1" dirty="0">
                <a:solidFill>
                  <a:schemeClr val="bg1"/>
                </a:solidFill>
                <a:effectLst>
                  <a:outerShdw blurRad="38100" dist="38100" dir="2700000" algn="tl">
                    <a:srgbClr val="000000">
                      <a:alpha val="43137"/>
                    </a:srgbClr>
                  </a:outerShdw>
                </a:effectLst>
              </a:endParaRPr>
            </a:p>
          </p:txBody>
        </p:sp>
        <p:sp>
          <p:nvSpPr>
            <p:cNvPr id="29" name="TextBox 28"/>
            <p:cNvSpPr txBox="1"/>
            <p:nvPr/>
          </p:nvSpPr>
          <p:spPr>
            <a:xfrm>
              <a:off x="4836198" y="2970081"/>
              <a:ext cx="301686" cy="369332"/>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1</a:t>
              </a:r>
              <a:endParaRPr lang="en-US" b="1" dirty="0">
                <a:solidFill>
                  <a:schemeClr val="bg1"/>
                </a:solidFill>
                <a:effectLst>
                  <a:outerShdw blurRad="38100" dist="38100" dir="2700000" algn="tl">
                    <a:srgbClr val="000000">
                      <a:alpha val="43137"/>
                    </a:srgbClr>
                  </a:outerShdw>
                </a:effectLst>
              </a:endParaRPr>
            </a:p>
          </p:txBody>
        </p:sp>
        <p:sp>
          <p:nvSpPr>
            <p:cNvPr id="30" name="Freeform 29"/>
            <p:cNvSpPr/>
            <p:nvPr/>
          </p:nvSpPr>
          <p:spPr>
            <a:xfrm rot="18000000">
              <a:off x="3997208" y="4292901"/>
              <a:ext cx="304801" cy="609602"/>
            </a:xfrm>
            <a:custGeom>
              <a:avLst/>
              <a:gdLst>
                <a:gd name="connsiteX0" fmla="*/ 0 w 727075"/>
                <a:gd name="connsiteY0" fmla="*/ 0 h 1454150"/>
                <a:gd name="connsiteX1" fmla="*/ 727075 w 727075"/>
                <a:gd name="connsiteY1" fmla="*/ 727075 h 1454150"/>
                <a:gd name="connsiteX2" fmla="*/ 0 w 727075"/>
                <a:gd name="connsiteY2" fmla="*/ 1454150 h 1454150"/>
              </a:gdLst>
              <a:ahLst/>
              <a:cxnLst>
                <a:cxn ang="0">
                  <a:pos x="connsiteX0" y="connsiteY0"/>
                </a:cxn>
                <a:cxn ang="0">
                  <a:pos x="connsiteX1" y="connsiteY1"/>
                </a:cxn>
                <a:cxn ang="0">
                  <a:pos x="connsiteX2" y="connsiteY2"/>
                </a:cxn>
              </a:cxnLst>
              <a:rect l="l" t="t" r="r" b="b"/>
              <a:pathLst>
                <a:path w="727075" h="1454150">
                  <a:moveTo>
                    <a:pt x="0" y="0"/>
                  </a:moveTo>
                  <a:cubicBezTo>
                    <a:pt x="401552" y="0"/>
                    <a:pt x="727075" y="325523"/>
                    <a:pt x="727075" y="727075"/>
                  </a:cubicBezTo>
                  <a:cubicBezTo>
                    <a:pt x="727075" y="1128627"/>
                    <a:pt x="401552" y="1454150"/>
                    <a:pt x="0" y="1454150"/>
                  </a:cubicBezTo>
                  <a:close/>
                </a:path>
              </a:pathLst>
            </a:custGeom>
            <a:solidFill>
              <a:srgbClr val="97B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effectLst>
                  <a:outerShdw blurRad="38100" dist="38100" dir="2700000" algn="tl">
                    <a:srgbClr val="000000">
                      <a:alpha val="43137"/>
                    </a:srgbClr>
                  </a:outerShdw>
                </a:effectLst>
              </a:endParaRPr>
            </a:p>
          </p:txBody>
        </p:sp>
        <p:sp>
          <p:nvSpPr>
            <p:cNvPr id="31" name="Freeform 30"/>
            <p:cNvSpPr/>
            <p:nvPr/>
          </p:nvSpPr>
          <p:spPr>
            <a:xfrm rot="14400000">
              <a:off x="4796159" y="4325002"/>
              <a:ext cx="304801" cy="609602"/>
            </a:xfrm>
            <a:custGeom>
              <a:avLst/>
              <a:gdLst>
                <a:gd name="connsiteX0" fmla="*/ 0 w 727075"/>
                <a:gd name="connsiteY0" fmla="*/ 0 h 1454150"/>
                <a:gd name="connsiteX1" fmla="*/ 727075 w 727075"/>
                <a:gd name="connsiteY1" fmla="*/ 727075 h 1454150"/>
                <a:gd name="connsiteX2" fmla="*/ 0 w 727075"/>
                <a:gd name="connsiteY2" fmla="*/ 1454150 h 1454150"/>
              </a:gdLst>
              <a:ahLst/>
              <a:cxnLst>
                <a:cxn ang="0">
                  <a:pos x="connsiteX0" y="connsiteY0"/>
                </a:cxn>
                <a:cxn ang="0">
                  <a:pos x="connsiteX1" y="connsiteY1"/>
                </a:cxn>
                <a:cxn ang="0">
                  <a:pos x="connsiteX2" y="connsiteY2"/>
                </a:cxn>
              </a:cxnLst>
              <a:rect l="l" t="t" r="r" b="b"/>
              <a:pathLst>
                <a:path w="727075" h="1454150">
                  <a:moveTo>
                    <a:pt x="0" y="0"/>
                  </a:moveTo>
                  <a:cubicBezTo>
                    <a:pt x="401552" y="0"/>
                    <a:pt x="727075" y="325523"/>
                    <a:pt x="727075" y="727075"/>
                  </a:cubicBezTo>
                  <a:cubicBezTo>
                    <a:pt x="727075" y="1128627"/>
                    <a:pt x="401552" y="1454150"/>
                    <a:pt x="0" y="1454150"/>
                  </a:cubicBezTo>
                  <a:close/>
                </a:path>
              </a:pathLst>
            </a:custGeom>
            <a:solidFill>
              <a:srgbClr val="169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effectLst>
                  <a:outerShdw blurRad="38100" dist="38100" dir="2700000" algn="tl">
                    <a:srgbClr val="000000">
                      <a:alpha val="43137"/>
                    </a:srgbClr>
                  </a:outerShdw>
                </a:effectLst>
              </a:endParaRPr>
            </a:p>
          </p:txBody>
        </p:sp>
        <p:sp>
          <p:nvSpPr>
            <p:cNvPr id="32" name="TextBox 31"/>
            <p:cNvSpPr txBox="1"/>
            <p:nvPr/>
          </p:nvSpPr>
          <p:spPr>
            <a:xfrm>
              <a:off x="4836198" y="4445137"/>
              <a:ext cx="301686" cy="369332"/>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3</a:t>
              </a:r>
              <a:endParaRPr lang="en-US" b="1" dirty="0">
                <a:solidFill>
                  <a:schemeClr val="bg1"/>
                </a:solidFill>
                <a:effectLst>
                  <a:outerShdw blurRad="38100" dist="38100" dir="2700000" algn="tl">
                    <a:srgbClr val="000000">
                      <a:alpha val="43137"/>
                    </a:srgbClr>
                  </a:outerShdw>
                </a:effectLst>
              </a:endParaRPr>
            </a:p>
          </p:txBody>
        </p:sp>
        <p:sp>
          <p:nvSpPr>
            <p:cNvPr id="33" name="TextBox 32"/>
            <p:cNvSpPr txBox="1"/>
            <p:nvPr/>
          </p:nvSpPr>
          <p:spPr>
            <a:xfrm>
              <a:off x="3950890" y="4481853"/>
              <a:ext cx="301686" cy="369332"/>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4</a:t>
              </a:r>
              <a:endParaRPr lang="en-US"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887549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1">
                <a:tint val="40000"/>
                <a:satMod val="350000"/>
              </a:schemeClr>
            </a:gs>
            <a:gs pos="40000">
              <a:schemeClr val="lt1">
                <a:tint val="45000"/>
                <a:shade val="99000"/>
                <a:satMod val="350000"/>
              </a:schemeClr>
            </a:gs>
            <a:gs pos="100000">
              <a:schemeClr val="bg1">
                <a:lumMod val="8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103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1604" y="6298857"/>
            <a:ext cx="648072" cy="15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352420" y="116632"/>
            <a:ext cx="8791580" cy="6552728"/>
            <a:chOff x="352420" y="387710"/>
            <a:chExt cx="8791580" cy="6552728"/>
          </a:xfrm>
        </p:grpSpPr>
        <p:sp>
          <p:nvSpPr>
            <p:cNvPr id="20" name="Rectangle 11"/>
            <p:cNvSpPr txBox="1">
              <a:spLocks noChangeArrowheads="1"/>
            </p:cNvSpPr>
            <p:nvPr/>
          </p:nvSpPr>
          <p:spPr>
            <a:xfrm>
              <a:off x="395536" y="387710"/>
              <a:ext cx="4293856" cy="6480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400" dirty="0" smtClean="0">
                  <a:solidFill>
                    <a:prstClr val="black"/>
                  </a:solidFill>
                </a:rPr>
                <a:t>Conditions of use</a:t>
              </a:r>
              <a:endParaRPr lang="en-GB" sz="3400" dirty="0">
                <a:solidFill>
                  <a:prstClr val="black"/>
                </a:solidFill>
              </a:endParaRPr>
            </a:p>
          </p:txBody>
        </p:sp>
        <p:sp>
          <p:nvSpPr>
            <p:cNvPr id="28" name="Line 8"/>
            <p:cNvSpPr>
              <a:spLocks noChangeShapeType="1"/>
            </p:cNvSpPr>
            <p:nvPr/>
          </p:nvSpPr>
          <p:spPr bwMode="auto">
            <a:xfrm>
              <a:off x="4583376" y="603734"/>
              <a:ext cx="0" cy="6336704"/>
            </a:xfrm>
            <a:prstGeom prst="line">
              <a:avLst/>
            </a:prstGeom>
            <a:noFill/>
            <a:ln w="9525">
              <a:solidFill>
                <a:srgbClr val="C0C0C0"/>
              </a:solidFill>
              <a:round/>
              <a:headEnd/>
              <a:tailEnd/>
            </a:ln>
            <a:effectLst/>
          </p:spPr>
          <p:txBody>
            <a:bodyPr/>
            <a:lstStyle/>
            <a:p>
              <a:endParaRPr lang="fr-FR">
                <a:solidFill>
                  <a:prstClr val="black"/>
                </a:solidFill>
              </a:endParaRPr>
            </a:p>
          </p:txBody>
        </p:sp>
        <p:sp>
          <p:nvSpPr>
            <p:cNvPr id="2" name="Rectangle 1"/>
            <p:cNvSpPr/>
            <p:nvPr/>
          </p:nvSpPr>
          <p:spPr>
            <a:xfrm>
              <a:off x="395288" y="1052736"/>
              <a:ext cx="4176712" cy="5755422"/>
            </a:xfrm>
            <a:prstGeom prst="rect">
              <a:avLst/>
            </a:prstGeom>
          </p:spPr>
          <p:txBody>
            <a:bodyPr wrap="square">
              <a:spAutoFit/>
            </a:bodyPr>
            <a:lstStyle/>
            <a:p>
              <a:r>
                <a:rPr lang="en-US" sz="800" dirty="0">
                  <a:latin typeface="Calibri Light" panose="020F0302020204030204" pitchFamily="34" charset="0"/>
                </a:rPr>
                <a:t>With the use of this free material you accept the following use and license conditions.</a:t>
              </a:r>
            </a:p>
            <a:p>
              <a:endParaRPr lang="en-US" sz="800" dirty="0">
                <a:latin typeface="Calibri Light" panose="020F0302020204030204" pitchFamily="34" charset="0"/>
              </a:endParaRPr>
            </a:p>
            <a:p>
              <a:endParaRPr lang="en-US" sz="800" dirty="0" smtClean="0">
                <a:latin typeface="Calibri Light" panose="020F0302020204030204" pitchFamily="34" charset="0"/>
              </a:endParaRPr>
            </a:p>
            <a:p>
              <a:r>
                <a:rPr lang="en-US" sz="800" dirty="0" smtClean="0">
                  <a:latin typeface="Calibri Light" panose="020F0302020204030204" pitchFamily="34" charset="0"/>
                </a:rPr>
                <a:t>You </a:t>
              </a:r>
              <a:r>
                <a:rPr lang="en-US" sz="800" dirty="0">
                  <a:latin typeface="Calibri Light" panose="020F0302020204030204" pitchFamily="34" charset="0"/>
                </a:rPr>
                <a:t>are free to:</a:t>
              </a:r>
            </a:p>
            <a:p>
              <a:endParaRPr lang="en-US" sz="800" dirty="0">
                <a:latin typeface="Calibri Light" panose="020F0302020204030204" pitchFamily="34" charset="0"/>
              </a:endParaRPr>
            </a:p>
            <a:p>
              <a:r>
                <a:rPr lang="en-US" sz="800" b="1" dirty="0" smtClean="0">
                  <a:latin typeface="Calibri Light" panose="020F0302020204030204" pitchFamily="34" charset="0"/>
                </a:rPr>
                <a:t>SHARE</a:t>
              </a:r>
              <a:r>
                <a:rPr lang="en-US" sz="800" dirty="0" smtClean="0">
                  <a:latin typeface="Calibri Light" panose="020F0302020204030204" pitchFamily="34" charset="0"/>
                </a:rPr>
                <a:t> </a:t>
              </a:r>
              <a:r>
                <a:rPr lang="en-US" sz="800" dirty="0">
                  <a:latin typeface="Calibri Light" panose="020F0302020204030204" pitchFamily="34" charset="0"/>
                </a:rPr>
                <a:t>— copy and redistribute the material in any medium or format</a:t>
              </a:r>
            </a:p>
            <a:p>
              <a:r>
                <a:rPr lang="en-US" sz="800" b="1" dirty="0" smtClean="0">
                  <a:latin typeface="Calibri Light" panose="020F0302020204030204" pitchFamily="34" charset="0"/>
                </a:rPr>
                <a:t>ADAPT</a:t>
              </a:r>
              <a:r>
                <a:rPr lang="en-US" sz="800" dirty="0" smtClean="0">
                  <a:latin typeface="Calibri Light" panose="020F0302020204030204" pitchFamily="34" charset="0"/>
                </a:rPr>
                <a:t> </a:t>
              </a:r>
              <a:r>
                <a:rPr lang="en-US" sz="800" dirty="0">
                  <a:latin typeface="Calibri Light" panose="020F0302020204030204" pitchFamily="34" charset="0"/>
                </a:rPr>
                <a:t>— remix, transform, and build upon the material</a:t>
              </a:r>
            </a:p>
            <a:p>
              <a:endParaRPr lang="en-US" sz="800" dirty="0">
                <a:latin typeface="Calibri Light" panose="020F0302020204030204" pitchFamily="34" charset="0"/>
              </a:endParaRPr>
            </a:p>
            <a:p>
              <a:r>
                <a:rPr lang="en-US" sz="800" dirty="0">
                  <a:latin typeface="Calibri Light" panose="020F0302020204030204" pitchFamily="34" charset="0"/>
                </a:rPr>
                <a:t>Under the following terms</a:t>
              </a:r>
              <a:r>
                <a:rPr lang="en-US" sz="800" dirty="0" smtClean="0">
                  <a:latin typeface="Calibri Light" panose="020F0302020204030204" pitchFamily="34" charset="0"/>
                </a:rPr>
                <a:t>:</a:t>
              </a:r>
            </a:p>
            <a:p>
              <a:endParaRPr lang="en-US" sz="800" dirty="0">
                <a:latin typeface="Calibri Light" panose="020F0302020204030204" pitchFamily="34" charset="0"/>
              </a:endParaRPr>
            </a:p>
            <a:p>
              <a:r>
                <a:rPr lang="en-US" sz="800" b="1" dirty="0" smtClean="0">
                  <a:latin typeface="Calibri Light" panose="020F0302020204030204" pitchFamily="34" charset="0"/>
                </a:rPr>
                <a:t>ATTRIBUTION</a:t>
              </a:r>
              <a:r>
                <a:rPr lang="en-US" sz="800" dirty="0" smtClean="0">
                  <a:latin typeface="Calibri Light" panose="020F0302020204030204" pitchFamily="34" charset="0"/>
                </a:rPr>
                <a:t> </a:t>
              </a:r>
              <a:r>
                <a:rPr lang="en-US" sz="800" dirty="0">
                  <a:latin typeface="Calibri Light" panose="020F0302020204030204" pitchFamily="34" charset="0"/>
                </a:rPr>
                <a:t>— You must give appropriate credit, provide a link to the license, and indicate if changes were made. You may do so in any reasonable manner, but not in any way that suggests the licensor endorses you or your use.</a:t>
              </a:r>
            </a:p>
            <a:p>
              <a:endParaRPr lang="en-US" sz="800" dirty="0">
                <a:latin typeface="Calibri Light" panose="020F0302020204030204" pitchFamily="34" charset="0"/>
              </a:endParaRPr>
            </a:p>
            <a:p>
              <a:r>
                <a:rPr lang="en-US" sz="800" dirty="0">
                  <a:latin typeface="Calibri Light" panose="020F0302020204030204" pitchFamily="34" charset="0"/>
                </a:rPr>
                <a:t>The copyright statement we require you to include when you use our material </a:t>
              </a:r>
              <a:r>
                <a:rPr lang="en-US" sz="800" dirty="0" smtClean="0">
                  <a:latin typeface="Calibri Light" panose="020F0302020204030204" pitchFamily="34" charset="0"/>
                </a:rPr>
                <a:t>is:</a:t>
              </a:r>
            </a:p>
            <a:p>
              <a:endParaRPr lang="en-US" sz="800" b="1" dirty="0">
                <a:latin typeface="Calibri Light" panose="020F0302020204030204" pitchFamily="34" charset="0"/>
              </a:endParaRPr>
            </a:p>
            <a:p>
              <a:endParaRPr lang="en-US" sz="800" b="1" dirty="0" smtClean="0">
                <a:latin typeface="Calibri Light" panose="020F0302020204030204" pitchFamily="34" charset="0"/>
              </a:endParaRPr>
            </a:p>
            <a:p>
              <a:endParaRPr lang="en-US" sz="800" b="1" dirty="0">
                <a:latin typeface="Calibri Light" panose="020F0302020204030204" pitchFamily="34" charset="0"/>
              </a:endParaRPr>
            </a:p>
            <a:p>
              <a:endParaRPr lang="en-US" sz="800" b="1" dirty="0" smtClean="0">
                <a:latin typeface="Calibri Light" panose="020F0302020204030204" pitchFamily="34" charset="0"/>
              </a:endParaRPr>
            </a:p>
            <a:p>
              <a:endParaRPr lang="en-US" sz="800" b="1" dirty="0">
                <a:latin typeface="Calibri Light" panose="020F0302020204030204" pitchFamily="34" charset="0"/>
              </a:endParaRPr>
            </a:p>
            <a:p>
              <a:endParaRPr lang="en-US" sz="800" b="1" dirty="0" smtClean="0">
                <a:latin typeface="Calibri Light" panose="020F0302020204030204" pitchFamily="34" charset="0"/>
              </a:endParaRPr>
            </a:p>
            <a:p>
              <a:r>
                <a:rPr lang="en-US" sz="800" b="1" dirty="0" smtClean="0">
                  <a:latin typeface="Calibri Light" panose="020F0302020204030204" pitchFamily="34" charset="0"/>
                </a:rPr>
                <a:t>NONCOMMERCIAL</a:t>
              </a:r>
              <a:r>
                <a:rPr lang="en-US" sz="800" dirty="0" smtClean="0">
                  <a:latin typeface="Calibri Light" panose="020F0302020204030204" pitchFamily="34" charset="0"/>
                </a:rPr>
                <a:t> </a:t>
              </a:r>
              <a:r>
                <a:rPr lang="en-US" sz="800" dirty="0">
                  <a:latin typeface="Calibri Light" panose="020F0302020204030204" pitchFamily="34" charset="0"/>
                </a:rPr>
                <a:t>— You may not use the material for commercial purposes</a:t>
              </a:r>
              <a:r>
                <a:rPr lang="en-US" sz="800" dirty="0" smtClean="0">
                  <a:latin typeface="Calibri Light" panose="020F0302020204030204" pitchFamily="34" charset="0"/>
                </a:rPr>
                <a:t>.</a:t>
              </a:r>
            </a:p>
            <a:p>
              <a:endParaRPr lang="en-US" sz="800" dirty="0">
                <a:latin typeface="Calibri Light" panose="020F0302020204030204" pitchFamily="34" charset="0"/>
              </a:endParaRPr>
            </a:p>
            <a:p>
              <a:endParaRPr lang="en-US" sz="800" dirty="0">
                <a:latin typeface="Calibri Light" panose="020F0302020204030204" pitchFamily="34" charset="0"/>
              </a:endParaRPr>
            </a:p>
            <a:p>
              <a:r>
                <a:rPr lang="en-US" sz="800" b="1" dirty="0" smtClean="0">
                  <a:latin typeface="Calibri Light" panose="020F0302020204030204" pitchFamily="34" charset="0"/>
                </a:rPr>
                <a:t>SHARE </a:t>
              </a:r>
              <a:r>
                <a:rPr lang="en-US" sz="800" b="1" dirty="0">
                  <a:latin typeface="Calibri Light" panose="020F0302020204030204" pitchFamily="34" charset="0"/>
                </a:rPr>
                <a:t>ALIKE </a:t>
              </a:r>
              <a:r>
                <a:rPr lang="en-US" sz="800" dirty="0">
                  <a:latin typeface="Calibri Light" panose="020F0302020204030204" pitchFamily="34" charset="0"/>
                </a:rPr>
                <a:t>— If you remix, transform, or build upon the material, you must distribute your contributions under the same license as the original.</a:t>
              </a:r>
            </a:p>
            <a:p>
              <a:endParaRPr lang="en-US" sz="800" dirty="0" smtClean="0">
                <a:latin typeface="Calibri Light" panose="020F0302020204030204" pitchFamily="34" charset="0"/>
              </a:endParaRPr>
            </a:p>
            <a:p>
              <a:endParaRPr lang="en-US" sz="800" dirty="0">
                <a:latin typeface="Calibri Light" panose="020F0302020204030204" pitchFamily="34" charset="0"/>
              </a:endParaRPr>
            </a:p>
            <a:p>
              <a:endParaRPr lang="en-US" sz="800" dirty="0">
                <a:latin typeface="Calibri Light" panose="020F0302020204030204" pitchFamily="34" charset="0"/>
              </a:endParaRPr>
            </a:p>
            <a:p>
              <a:r>
                <a:rPr lang="en-US" sz="800" dirty="0" smtClean="0">
                  <a:latin typeface="Calibri Light" panose="020F0302020204030204" pitchFamily="34" charset="0"/>
                </a:rPr>
                <a:t>ANY </a:t>
              </a:r>
              <a:r>
                <a:rPr lang="en-US" sz="800" dirty="0">
                  <a:latin typeface="Calibri Light" panose="020F0302020204030204" pitchFamily="34" charset="0"/>
                </a:rPr>
                <a:t>OF THE CONDITIONS CAN BE WAIVED IF YOU GET PERMISSION FROM SHOWEET.COM (if you intend to use our material in a professional presentation, send us an email at </a:t>
              </a:r>
              <a:r>
                <a:rPr lang="en-US" sz="800" dirty="0">
                  <a:solidFill>
                    <a:srgbClr val="0070C0"/>
                  </a:solidFill>
                  <a:latin typeface="Calibri Light" panose="020F0302020204030204" pitchFamily="34" charset="0"/>
                </a:rPr>
                <a:t>showeet[@]ymail.com </a:t>
              </a:r>
              <a:r>
                <a:rPr lang="en-US" sz="800" dirty="0">
                  <a:latin typeface="Calibri Light" panose="020F0302020204030204" pitchFamily="34" charset="0"/>
                </a:rPr>
                <a:t>describing the intended use, so that we could give you formal permission to use it...).</a:t>
              </a:r>
            </a:p>
            <a:p>
              <a:endParaRPr lang="en-US" sz="800" dirty="0">
                <a:latin typeface="Calibri Light" panose="020F0302020204030204" pitchFamily="34" charset="0"/>
              </a:endParaRPr>
            </a:p>
            <a:p>
              <a:endParaRPr lang="en-US" sz="800" dirty="0">
                <a:latin typeface="Calibri Light" panose="020F0302020204030204" pitchFamily="34" charset="0"/>
              </a:endParaRPr>
            </a:p>
            <a:p>
              <a:r>
                <a:rPr lang="en-US" sz="800" dirty="0">
                  <a:latin typeface="Calibri Light" panose="020F0302020204030204" pitchFamily="34" charset="0"/>
                </a:rPr>
                <a:t>For any  distribution, you must make clear to others the license terms of this work. The best way to do this is with a link to this web page: </a:t>
              </a:r>
              <a:endParaRPr lang="en-US" sz="800" dirty="0" smtClean="0">
                <a:latin typeface="Calibri Light" panose="020F0302020204030204" pitchFamily="34" charset="0"/>
              </a:endParaRPr>
            </a:p>
            <a:p>
              <a:r>
                <a:rPr lang="en-US" sz="800" dirty="0" smtClean="0">
                  <a:solidFill>
                    <a:srgbClr val="0070C0"/>
                  </a:solidFill>
                  <a:latin typeface="Calibri Light" panose="020F0302020204030204" pitchFamily="34" charset="0"/>
                </a:rPr>
                <a:t>http</a:t>
              </a:r>
              <a:r>
                <a:rPr lang="en-US" sz="800" dirty="0">
                  <a:solidFill>
                    <a:srgbClr val="0070C0"/>
                  </a:solidFill>
                  <a:latin typeface="Calibri Light" panose="020F0302020204030204" pitchFamily="34" charset="0"/>
                </a:rPr>
                <a:t>://www.showeet.com/terms-of-use/</a:t>
              </a:r>
            </a:p>
            <a:p>
              <a:endParaRPr lang="en-US" sz="800" dirty="0">
                <a:latin typeface="Calibri Light" panose="020F0302020204030204" pitchFamily="34" charset="0"/>
              </a:endParaRPr>
            </a:p>
            <a:p>
              <a:endParaRPr lang="en-US" sz="800" dirty="0" smtClean="0">
                <a:latin typeface="Calibri Light" panose="020F0302020204030204" pitchFamily="34" charset="0"/>
              </a:endParaRPr>
            </a:p>
            <a:p>
              <a:endParaRPr lang="en-US" sz="800" dirty="0">
                <a:latin typeface="Calibri Light" panose="020F0302020204030204" pitchFamily="34" charset="0"/>
              </a:endParaRPr>
            </a:p>
            <a:p>
              <a:r>
                <a:rPr lang="en-US" sz="800" dirty="0">
                  <a:latin typeface="Calibri Light" panose="020F0302020204030204" pitchFamily="34" charset="0"/>
                </a:rPr>
                <a:t>In no event shall Showeet.com be liable for any indirect, special or consequential damages arising out of or in connection with the use of the website and the material.</a:t>
              </a:r>
            </a:p>
            <a:p>
              <a:endParaRPr lang="en-US" sz="800" dirty="0">
                <a:latin typeface="Calibri Light" panose="020F0302020204030204" pitchFamily="34" charset="0"/>
              </a:endParaRPr>
            </a:p>
            <a:p>
              <a:endParaRPr lang="en-US" sz="800" dirty="0" smtClean="0">
                <a:solidFill>
                  <a:srgbClr val="0070C0"/>
                </a:solidFill>
                <a:latin typeface="Calibri Light" panose="020F0302020204030204" pitchFamily="34" charset="0"/>
              </a:endParaRPr>
            </a:p>
            <a:p>
              <a:r>
                <a:rPr lang="en-US" sz="800" dirty="0" smtClean="0">
                  <a:solidFill>
                    <a:srgbClr val="0070C0"/>
                  </a:solidFill>
                  <a:latin typeface="Calibri Light" panose="020F0302020204030204" pitchFamily="34" charset="0"/>
                </a:rPr>
                <a:t>http</a:t>
              </a:r>
              <a:r>
                <a:rPr lang="en-US" sz="800" dirty="0">
                  <a:solidFill>
                    <a:srgbClr val="0070C0"/>
                  </a:solidFill>
                  <a:latin typeface="Calibri Light" panose="020F0302020204030204" pitchFamily="34" charset="0"/>
                </a:rPr>
                <a:t>://creativecommons.org/licenses/by-nc-sa/3.0/</a:t>
              </a:r>
            </a:p>
          </p:txBody>
        </p:sp>
        <p:grpSp>
          <p:nvGrpSpPr>
            <p:cNvPr id="5" name="Group 4"/>
            <p:cNvGrpSpPr/>
            <p:nvPr/>
          </p:nvGrpSpPr>
          <p:grpSpPr>
            <a:xfrm>
              <a:off x="4439360" y="3616055"/>
              <a:ext cx="288033" cy="288032"/>
              <a:chOff x="4932039" y="3140968"/>
              <a:chExt cx="288033" cy="288032"/>
            </a:xfrm>
          </p:grpSpPr>
          <p:sp>
            <p:nvSpPr>
              <p:cNvPr id="3" name="Oval 2"/>
              <p:cNvSpPr/>
              <p:nvPr/>
            </p:nvSpPr>
            <p:spPr>
              <a:xfrm>
                <a:off x="4932040" y="3140968"/>
                <a:ext cx="288032" cy="288032"/>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39" y="3140968"/>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Group 5"/>
            <p:cNvGrpSpPr/>
            <p:nvPr/>
          </p:nvGrpSpPr>
          <p:grpSpPr>
            <a:xfrm>
              <a:off x="4439360" y="3937995"/>
              <a:ext cx="288032" cy="288032"/>
              <a:chOff x="5508104" y="3212976"/>
              <a:chExt cx="288032" cy="288032"/>
            </a:xfrm>
          </p:grpSpPr>
          <p:sp>
            <p:nvSpPr>
              <p:cNvPr id="21" name="Oval 20"/>
              <p:cNvSpPr/>
              <p:nvPr/>
            </p:nvSpPr>
            <p:spPr>
              <a:xfrm>
                <a:off x="5508104" y="3212976"/>
                <a:ext cx="288032" cy="288032"/>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8104" y="3212976"/>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p:cNvGrpSpPr/>
            <p:nvPr/>
          </p:nvGrpSpPr>
          <p:grpSpPr>
            <a:xfrm>
              <a:off x="4439360" y="2348880"/>
              <a:ext cx="288032" cy="288032"/>
              <a:chOff x="5292080" y="2639044"/>
              <a:chExt cx="288032" cy="288032"/>
            </a:xfrm>
          </p:grpSpPr>
          <p:sp>
            <p:nvSpPr>
              <p:cNvPr id="22" name="Oval 21"/>
              <p:cNvSpPr/>
              <p:nvPr/>
            </p:nvSpPr>
            <p:spPr>
              <a:xfrm>
                <a:off x="5292080" y="2639044"/>
                <a:ext cx="288032" cy="288032"/>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2080" y="2639044"/>
                <a:ext cx="28565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Rectangle 11"/>
            <p:cNvSpPr txBox="1">
              <a:spLocks noChangeArrowheads="1"/>
            </p:cNvSpPr>
            <p:nvPr/>
          </p:nvSpPr>
          <p:spPr>
            <a:xfrm>
              <a:off x="4850144" y="387710"/>
              <a:ext cx="4293856" cy="648072"/>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smtClean="0">
                  <a:solidFill>
                    <a:prstClr val="black"/>
                  </a:solidFill>
                </a:rPr>
                <a:t>Conditions d’utilisation</a:t>
              </a:r>
              <a:endParaRPr lang="fr-FR" dirty="0">
                <a:solidFill>
                  <a:prstClr val="black"/>
                </a:solidFill>
              </a:endParaRPr>
            </a:p>
          </p:txBody>
        </p:sp>
        <p:sp>
          <p:nvSpPr>
            <p:cNvPr id="27" name="Rectangle 26"/>
            <p:cNvSpPr/>
            <p:nvPr/>
          </p:nvSpPr>
          <p:spPr>
            <a:xfrm>
              <a:off x="4835552" y="1052736"/>
              <a:ext cx="4176712" cy="5755422"/>
            </a:xfrm>
            <a:prstGeom prst="rect">
              <a:avLst/>
            </a:prstGeom>
          </p:spPr>
          <p:txBody>
            <a:bodyPr wrap="square">
              <a:spAutoFit/>
            </a:bodyPr>
            <a:lstStyle/>
            <a:p>
              <a:r>
                <a:rPr lang="fr-FR" sz="800" dirty="0" smtClean="0">
                  <a:latin typeface="Calibri Light" panose="020F0302020204030204" pitchFamily="34" charset="0"/>
                </a:rPr>
                <a:t>Pour utiliser le matériel de Showeet.com, vous acceptez les termes et conditions mentionnées dans cet avertissement légal (« Conditions d'utilisation »). </a:t>
              </a:r>
            </a:p>
            <a:p>
              <a:endParaRPr lang="fr-FR" sz="800" dirty="0" smtClean="0">
                <a:latin typeface="Calibri Light" panose="020F0302020204030204" pitchFamily="34" charset="0"/>
              </a:endParaRPr>
            </a:p>
            <a:p>
              <a:r>
                <a:rPr lang="fr-FR" sz="800" dirty="0" smtClean="0">
                  <a:latin typeface="Calibri Light" panose="020F0302020204030204" pitchFamily="34" charset="0"/>
                </a:rPr>
                <a:t>Vous êtes autorisé à:</a:t>
              </a:r>
            </a:p>
            <a:p>
              <a:endParaRPr lang="fr-FR" sz="800" dirty="0" smtClean="0">
                <a:latin typeface="Calibri Light" panose="020F0302020204030204" pitchFamily="34" charset="0"/>
              </a:endParaRPr>
            </a:p>
            <a:p>
              <a:r>
                <a:rPr lang="fr-FR" sz="800" b="1" dirty="0" smtClean="0">
                  <a:latin typeface="Calibri Light" panose="020F0302020204030204" pitchFamily="34" charset="0"/>
                </a:rPr>
                <a:t>PARTAGER</a:t>
              </a:r>
              <a:r>
                <a:rPr lang="fr-FR" sz="800" dirty="0" smtClean="0">
                  <a:latin typeface="Calibri Light" panose="020F0302020204030204" pitchFamily="34" charset="0"/>
                </a:rPr>
                <a:t> — copier, distribuer et communiquer le matériel par tous moyens et sous tous formats</a:t>
              </a:r>
            </a:p>
            <a:p>
              <a:r>
                <a:rPr lang="fr-FR" sz="800" b="1" dirty="0" smtClean="0">
                  <a:latin typeface="Calibri Light" panose="020F0302020204030204" pitchFamily="34" charset="0"/>
                </a:rPr>
                <a:t>ADAPTER</a:t>
              </a:r>
              <a:r>
                <a:rPr lang="fr-FR" sz="800" dirty="0" smtClean="0">
                  <a:latin typeface="Calibri Light" panose="020F0302020204030204" pitchFamily="34" charset="0"/>
                </a:rPr>
                <a:t> — remixer, transformer et créer à partir du matériel</a:t>
              </a:r>
            </a:p>
            <a:p>
              <a:endParaRPr lang="fr-FR" sz="800" dirty="0" smtClean="0">
                <a:latin typeface="Calibri Light" panose="020F0302020204030204" pitchFamily="34" charset="0"/>
              </a:endParaRPr>
            </a:p>
            <a:p>
              <a:r>
                <a:rPr lang="fr-FR" sz="800" dirty="0" smtClean="0">
                  <a:latin typeface="Calibri Light" panose="020F0302020204030204" pitchFamily="34" charset="0"/>
                </a:rPr>
                <a:t>Selon les conditions suivantes:</a:t>
              </a:r>
            </a:p>
            <a:p>
              <a:endParaRPr lang="fr-FR" sz="800" dirty="0" smtClean="0">
                <a:latin typeface="Calibri Light" panose="020F0302020204030204" pitchFamily="34" charset="0"/>
              </a:endParaRPr>
            </a:p>
            <a:p>
              <a:r>
                <a:rPr lang="fr-FR" sz="800" b="1" dirty="0" smtClean="0">
                  <a:latin typeface="Calibri Light" panose="020F0302020204030204" pitchFamily="34" charset="0"/>
                </a:rPr>
                <a:t>ATTRIBUTION</a:t>
              </a:r>
              <a:r>
                <a:rPr lang="fr-FR" sz="800" dirty="0" smtClean="0">
                  <a:latin typeface="Calibri Light" panose="020F0302020204030204" pitchFamily="34" charset="0"/>
                </a:rPr>
                <a:t> — Vous devez attribuer l’œuvre de la manière indiquée par l’auteur de l’œuvre ou le titulaire des droits (mais pas d’une manière qui suggérerait qu’ils vous approuvent, vous ou votre utilisation de l’œuvre). </a:t>
              </a:r>
            </a:p>
            <a:p>
              <a:endParaRPr lang="fr-FR" sz="800" dirty="0" smtClean="0">
                <a:latin typeface="Calibri Light" panose="020F0302020204030204" pitchFamily="34" charset="0"/>
              </a:endParaRPr>
            </a:p>
            <a:p>
              <a:r>
                <a:rPr lang="fr-FR" sz="800" dirty="0" smtClean="0">
                  <a:latin typeface="Calibri Light" panose="020F0302020204030204" pitchFamily="34" charset="0"/>
                </a:rPr>
                <a:t>Nous vous demandons de mentionner lorsque vous utilisez notre matériel (peu importe l'endroit):</a:t>
              </a:r>
            </a:p>
            <a:p>
              <a:endParaRPr lang="fr-FR" sz="800" b="1" dirty="0">
                <a:latin typeface="Calibri Light" panose="020F0302020204030204" pitchFamily="34" charset="0"/>
              </a:endParaRPr>
            </a:p>
            <a:p>
              <a:endParaRPr lang="fr-FR" sz="800" b="1" dirty="0" smtClean="0">
                <a:latin typeface="Calibri Light" panose="020F0302020204030204" pitchFamily="34" charset="0"/>
              </a:endParaRPr>
            </a:p>
            <a:p>
              <a:endParaRPr lang="fr-FR" sz="800" b="1" dirty="0">
                <a:latin typeface="Calibri Light" panose="020F0302020204030204" pitchFamily="34" charset="0"/>
              </a:endParaRPr>
            </a:p>
            <a:p>
              <a:endParaRPr lang="fr-FR" sz="800" b="1" dirty="0" smtClean="0">
                <a:latin typeface="Calibri Light" panose="020F0302020204030204" pitchFamily="34" charset="0"/>
              </a:endParaRPr>
            </a:p>
            <a:p>
              <a:endParaRPr lang="fr-FR" sz="800" b="1" dirty="0">
                <a:latin typeface="Calibri Light" panose="020F0302020204030204" pitchFamily="34" charset="0"/>
              </a:endParaRPr>
            </a:p>
            <a:p>
              <a:endParaRPr lang="fr-FR" sz="800" b="1" dirty="0" smtClean="0">
                <a:latin typeface="Calibri Light" panose="020F0302020204030204" pitchFamily="34" charset="0"/>
              </a:endParaRPr>
            </a:p>
            <a:p>
              <a:r>
                <a:rPr lang="fr-FR" sz="800" b="1" dirty="0" smtClean="0">
                  <a:latin typeface="Calibri Light" panose="020F0302020204030204" pitchFamily="34" charset="0"/>
                </a:rPr>
                <a:t>PAS D'UTILISATION COMMERCIALE </a:t>
              </a:r>
              <a:r>
                <a:rPr lang="fr-FR" sz="800" dirty="0" smtClean="0">
                  <a:latin typeface="Calibri Light" panose="020F0302020204030204" pitchFamily="34" charset="0"/>
                </a:rPr>
                <a:t>— Vous n'êtes pas autorisé à faire un usage commercial de cette Œuvre, tout ou partie du matériel la composant.</a:t>
              </a:r>
            </a:p>
            <a:p>
              <a:endParaRPr lang="fr-FR" sz="800" b="1" dirty="0" smtClean="0">
                <a:latin typeface="Calibri Light" panose="020F0302020204030204" pitchFamily="34" charset="0"/>
              </a:endParaRPr>
            </a:p>
            <a:p>
              <a:r>
                <a:rPr lang="fr-FR" sz="800" b="1" dirty="0" smtClean="0">
                  <a:latin typeface="Calibri Light" panose="020F0302020204030204" pitchFamily="34" charset="0"/>
                </a:rPr>
                <a:t>PARTAGE DANS LES MEMES CONDITIONS </a:t>
              </a:r>
              <a:r>
                <a:rPr lang="fr-FR" sz="800" dirty="0" smtClean="0">
                  <a:latin typeface="Calibri Light" panose="020F0302020204030204" pitchFamily="34" charset="0"/>
                </a:rPr>
                <a:t>— </a:t>
              </a:r>
              <a:r>
                <a:rPr lang="fr-FR" sz="800" dirty="0">
                  <a:latin typeface="Calibri Light" panose="020F0302020204030204" pitchFamily="34" charset="0"/>
                </a:rPr>
                <a:t>Dans le cas où vous effectuez un remix, que vous transformez, ou créez à partir du matériel composant l</a:t>
              </a:r>
              <a:r>
                <a:rPr lang="fr-FR" sz="800" dirty="0" smtClean="0">
                  <a:latin typeface="Calibri Light" panose="020F0302020204030204" pitchFamily="34" charset="0"/>
                </a:rPr>
                <a:t>'</a:t>
              </a:r>
              <a:r>
                <a:rPr lang="fr-FR" sz="800" dirty="0">
                  <a:latin typeface="Calibri Light" panose="020F0302020204030204" pitchFamily="34" charset="0"/>
                </a:rPr>
                <a:t> Œuvre</a:t>
              </a:r>
              <a:r>
                <a:rPr lang="fr-FR" sz="800" dirty="0" smtClean="0">
                  <a:latin typeface="Calibri Light" panose="020F0302020204030204" pitchFamily="34" charset="0"/>
                </a:rPr>
                <a:t> </a:t>
              </a:r>
              <a:r>
                <a:rPr lang="fr-FR" sz="800" dirty="0">
                  <a:latin typeface="Calibri Light" panose="020F0302020204030204" pitchFamily="34" charset="0"/>
                </a:rPr>
                <a:t>originale, vous devez diffuser l</a:t>
              </a:r>
              <a:r>
                <a:rPr lang="fr-FR" sz="800" dirty="0" smtClean="0">
                  <a:latin typeface="Calibri Light" panose="020F0302020204030204" pitchFamily="34" charset="0"/>
                </a:rPr>
                <a:t>'</a:t>
              </a:r>
              <a:r>
                <a:rPr lang="fr-FR" sz="800" dirty="0">
                  <a:latin typeface="Calibri Light" panose="020F0302020204030204" pitchFamily="34" charset="0"/>
                </a:rPr>
                <a:t> Œuvre</a:t>
              </a:r>
              <a:r>
                <a:rPr lang="fr-FR" sz="800" dirty="0" smtClean="0">
                  <a:latin typeface="Calibri Light" panose="020F0302020204030204" pitchFamily="34" charset="0"/>
                </a:rPr>
                <a:t> </a:t>
              </a:r>
              <a:r>
                <a:rPr lang="fr-FR" sz="800" dirty="0">
                  <a:latin typeface="Calibri Light" panose="020F0302020204030204" pitchFamily="34" charset="0"/>
                </a:rPr>
                <a:t>modifiée dans les même conditions, c'est-à-dire avec la même licence avec laquelle </a:t>
              </a:r>
              <a:r>
                <a:rPr lang="fr-FR" sz="800" dirty="0" smtClean="0">
                  <a:latin typeface="Calibri Light" panose="020F0302020204030204" pitchFamily="34" charset="0"/>
                </a:rPr>
                <a:t>l'Œuvre </a:t>
              </a:r>
              <a:r>
                <a:rPr lang="fr-FR" sz="800" dirty="0">
                  <a:latin typeface="Calibri Light" panose="020F0302020204030204" pitchFamily="34" charset="0"/>
                </a:rPr>
                <a:t>originale a été diffusée.</a:t>
              </a:r>
            </a:p>
            <a:p>
              <a:endParaRPr lang="fr-FR" sz="800" dirty="0" smtClean="0">
                <a:latin typeface="Calibri Light" panose="020F0302020204030204" pitchFamily="34" charset="0"/>
              </a:endParaRPr>
            </a:p>
            <a:p>
              <a:r>
                <a:rPr lang="fr-FR" sz="800" dirty="0" smtClean="0">
                  <a:latin typeface="Calibri Light" panose="020F0302020204030204" pitchFamily="34" charset="0"/>
                </a:rPr>
                <a:t>PARTIE(S) OU TOTALITE DES CONDITIONS CI-DESSUS PEUVENT ETRE LEVEES PAR SHOWEET.COM AU CAS PAR CAS (par exemple, si vous souhaitez utiliser notre matériel pour un support ou une présentation professionnelle, envoyez-nous un email à </a:t>
              </a:r>
              <a:r>
                <a:rPr lang="fr-FR" sz="800" dirty="0" smtClean="0">
                  <a:solidFill>
                    <a:srgbClr val="0070C0"/>
                  </a:solidFill>
                  <a:latin typeface="Calibri Light" panose="020F0302020204030204" pitchFamily="34" charset="0"/>
                </a:rPr>
                <a:t>showeet[@]ymail.com </a:t>
              </a:r>
              <a:r>
                <a:rPr lang="fr-FR" sz="800" dirty="0" smtClean="0">
                  <a:latin typeface="Calibri Light" panose="020F0302020204030204" pitchFamily="34" charset="0"/>
                </a:rPr>
                <a:t>afin que nous vous autorisions spécifiquement l'autorisation de l'utiliser sans condition...).</a:t>
              </a:r>
            </a:p>
            <a:p>
              <a:endParaRPr lang="fr-FR" sz="800" dirty="0" smtClean="0">
                <a:latin typeface="Calibri Light" panose="020F0302020204030204" pitchFamily="34" charset="0"/>
              </a:endParaRPr>
            </a:p>
            <a:p>
              <a:endParaRPr lang="fr-FR" sz="800" dirty="0" smtClean="0">
                <a:latin typeface="Calibri Light" panose="020F0302020204030204" pitchFamily="34" charset="0"/>
              </a:endParaRPr>
            </a:p>
            <a:p>
              <a:r>
                <a:rPr lang="fr-FR" sz="800" dirty="0" smtClean="0">
                  <a:latin typeface="Calibri Light" panose="020F0302020204030204" pitchFamily="34" charset="0"/>
                </a:rPr>
                <a:t>A chaque distribution de cette œuvre, vous devez faire apparaître clairement au public la licence selon laquelle elle est mise à disposition. La meilleure manière de l'indiquer est un lien vers cette page web: </a:t>
              </a:r>
            </a:p>
            <a:p>
              <a:r>
                <a:rPr lang="fr-FR" sz="800" dirty="0" smtClean="0">
                  <a:solidFill>
                    <a:srgbClr val="0070C0"/>
                  </a:solidFill>
                  <a:latin typeface="Calibri Light" panose="020F0302020204030204" pitchFamily="34" charset="0"/>
                </a:rPr>
                <a:t>http://www.showeet.com/fr/conditions-utilisation/</a:t>
              </a:r>
            </a:p>
            <a:p>
              <a:endParaRPr lang="fr-FR" sz="800" dirty="0" smtClean="0">
                <a:latin typeface="Calibri Light" panose="020F0302020204030204" pitchFamily="34" charset="0"/>
              </a:endParaRPr>
            </a:p>
            <a:p>
              <a:endParaRPr lang="fr-FR" sz="800" dirty="0" smtClean="0">
                <a:latin typeface="Calibri Light" panose="020F0302020204030204" pitchFamily="34" charset="0"/>
              </a:endParaRPr>
            </a:p>
            <a:p>
              <a:r>
                <a:rPr lang="fr-FR" sz="800" dirty="0" smtClean="0">
                  <a:latin typeface="Calibri Light" panose="020F0302020204030204" pitchFamily="34" charset="0"/>
                </a:rPr>
                <a:t>En aucun cas Showeet.com ne peut être tenu responsable de dommage indirect, spécial en relation avec l'utilisation du site et du matériel mis à disposition sur ce site.</a:t>
              </a:r>
            </a:p>
            <a:p>
              <a:endParaRPr lang="fr-FR" sz="800" dirty="0" smtClean="0">
                <a:latin typeface="Calibri Light" panose="020F0302020204030204" pitchFamily="34" charset="0"/>
              </a:endParaRPr>
            </a:p>
            <a:p>
              <a:endParaRPr lang="fr-FR" sz="800" dirty="0" smtClean="0">
                <a:solidFill>
                  <a:srgbClr val="0070C0"/>
                </a:solidFill>
                <a:latin typeface="Calibri Light" panose="020F0302020204030204" pitchFamily="34" charset="0"/>
              </a:endParaRPr>
            </a:p>
            <a:p>
              <a:r>
                <a:rPr lang="fr-FR" sz="800" dirty="0" smtClean="0">
                  <a:solidFill>
                    <a:srgbClr val="0070C0"/>
                  </a:solidFill>
                  <a:latin typeface="Calibri Light" panose="020F0302020204030204" pitchFamily="34" charset="0"/>
                </a:rPr>
                <a:t>http://creativecommons.org/licenses/by-nc-sa/3.0/deed.fr</a:t>
              </a:r>
              <a:endParaRPr lang="fr-FR" sz="800" dirty="0">
                <a:solidFill>
                  <a:srgbClr val="0070C0"/>
                </a:solidFill>
                <a:latin typeface="Calibri Light" panose="020F0302020204030204" pitchFamily="34" charset="0"/>
              </a:endParaRPr>
            </a:p>
          </p:txBody>
        </p:sp>
        <p:grpSp>
          <p:nvGrpSpPr>
            <p:cNvPr id="9" name="Group 8"/>
            <p:cNvGrpSpPr/>
            <p:nvPr/>
          </p:nvGrpSpPr>
          <p:grpSpPr>
            <a:xfrm>
              <a:off x="352420" y="3014164"/>
              <a:ext cx="8467730" cy="486844"/>
              <a:chOff x="398677" y="3017125"/>
              <a:chExt cx="8467730" cy="486844"/>
            </a:xfrm>
          </p:grpSpPr>
          <p:sp>
            <p:nvSpPr>
              <p:cNvPr id="30" name="Rectangle 29"/>
              <p:cNvSpPr/>
              <p:nvPr/>
            </p:nvSpPr>
            <p:spPr>
              <a:xfrm>
                <a:off x="3435933" y="3091270"/>
                <a:ext cx="2393219"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en-US" sz="1600" dirty="0"/>
                  <a:t>© Copyright Showeet.com</a:t>
                </a:r>
              </a:p>
            </p:txBody>
          </p:sp>
          <p:sp>
            <p:nvSpPr>
              <p:cNvPr id="31" name="Double Brace 30"/>
              <p:cNvSpPr/>
              <p:nvPr/>
            </p:nvSpPr>
            <p:spPr>
              <a:xfrm>
                <a:off x="398677" y="3017125"/>
                <a:ext cx="2832698" cy="486844"/>
              </a:xfrm>
              <a:prstGeom prst="bracePair">
                <a:avLst/>
              </a:prstGeom>
              <a:solidFill>
                <a:schemeClr val="bg1">
                  <a:lumMod val="8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a:solidFill>
                      <a:prstClr val="black"/>
                    </a:solidFill>
                    <a:latin typeface="Calibri Light" panose="020F0302020204030204" pitchFamily="34" charset="0"/>
                  </a:rPr>
                  <a:t>The copyright statement we require you to include when you use our material is</a:t>
                </a:r>
                <a:r>
                  <a:rPr lang="en-US" sz="900" dirty="0" smtClean="0">
                    <a:solidFill>
                      <a:prstClr val="black"/>
                    </a:solidFill>
                    <a:latin typeface="Calibri Light" panose="020F0302020204030204" pitchFamily="34" charset="0"/>
                  </a:rPr>
                  <a:t>:</a:t>
                </a:r>
                <a:endParaRPr lang="en-US" sz="900" dirty="0">
                  <a:solidFill>
                    <a:prstClr val="black"/>
                  </a:solidFill>
                  <a:latin typeface="Calibri Light" panose="020F0302020204030204" pitchFamily="34" charset="0"/>
                </a:endParaRPr>
              </a:p>
            </p:txBody>
          </p:sp>
          <p:sp>
            <p:nvSpPr>
              <p:cNvPr id="32" name="Double Brace 31"/>
              <p:cNvSpPr/>
              <p:nvPr/>
            </p:nvSpPr>
            <p:spPr>
              <a:xfrm>
                <a:off x="6033709" y="3017125"/>
                <a:ext cx="2832698" cy="486844"/>
              </a:xfrm>
              <a:prstGeom prst="bracePair">
                <a:avLst/>
              </a:prstGeom>
              <a:solidFill>
                <a:schemeClr val="bg1">
                  <a:lumMod val="8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r>
                  <a:rPr lang="fr-FR" sz="900" dirty="0">
                    <a:solidFill>
                      <a:prstClr val="black"/>
                    </a:solidFill>
                    <a:latin typeface="Calibri Light" panose="020F0302020204030204" pitchFamily="34" charset="0"/>
                  </a:rPr>
                  <a:t>Nous vous demandons de mentionner lorsque vous utilisez notre matériel (peu importe l'endroit):</a:t>
                </a:r>
                <a:endParaRPr lang="en-US" sz="900" dirty="0">
                  <a:solidFill>
                    <a:prstClr val="black"/>
                  </a:solidFill>
                  <a:latin typeface="Calibri Light" panose="020F0302020204030204" pitchFamily="34" charset="0"/>
                </a:endParaRPr>
              </a:p>
            </p:txBody>
          </p:sp>
        </p:grpSp>
      </p:grpSp>
      <p:pic>
        <p:nvPicPr>
          <p:cNvPr id="3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6298857"/>
            <a:ext cx="648072" cy="15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3611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howeet them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theme (whit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theme (whit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howeet theme (blu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howeet theme (dark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howeet them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Blank">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8CCE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51559</TotalTime>
  <Words>734</Words>
  <PresentationFormat>On-screen Show (4:3)</PresentationFormat>
  <Paragraphs>96</Paragraphs>
  <Slides>2</Slides>
  <Notes>1</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2</vt:i4>
      </vt:variant>
    </vt:vector>
  </HeadingPairs>
  <TitlesOfParts>
    <vt:vector size="14" baseType="lpstr">
      <vt:lpstr>Arial</vt:lpstr>
      <vt:lpstr>Calibri</vt:lpstr>
      <vt:lpstr>Calibri Light</vt:lpstr>
      <vt:lpstr>Verdana</vt:lpstr>
      <vt:lpstr>Showeet theme (grey bkgd)</vt:lpstr>
      <vt:lpstr>Showeet theme (white bkgd)</vt:lpstr>
      <vt:lpstr>Showeet theme (white grey bkgd)</vt:lpstr>
      <vt:lpstr>Showeet theme (blue bkgd)</vt:lpstr>
      <vt:lpstr>Showeet theme (dark bkgd)</vt:lpstr>
      <vt:lpstr>Showeet theme</vt:lpstr>
      <vt:lpstr>Blank</vt:lpstr>
      <vt:lpstr>1_Blank</vt:lpstr>
      <vt:lpstr>Hexagon Diagram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Hexagon Diagram for PowerPoint</dc:title>
  <dc:creator>showeet.com</dc:creator>
  <dc:description>© Copyright Showeet.com</dc:description>
  <dcterms:created xsi:type="dcterms:W3CDTF">2011-05-09T14:18:21Z</dcterms:created>
  <dcterms:modified xsi:type="dcterms:W3CDTF">2014-11-21T17:42:23Z</dcterms:modified>
  <cp:category>Charts &amp; Diagrams</cp:category>
</cp:coreProperties>
</file>