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Lst>
  <p:notesMasterIdLst>
    <p:notesMasterId r:id="rId10"/>
  </p:notesMasterIdLst>
  <p:handoutMasterIdLst>
    <p:handoutMasterId r:id="rId11"/>
  </p:handoutMasterIdLst>
  <p:sldIdLst>
    <p:sldId id="475" r:id="rId8"/>
    <p:sldId id="327"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E7405"/>
    <a:srgbClr val="EEEEEE"/>
    <a:srgbClr val="D0CFCD"/>
    <a:srgbClr val="BE1E2D"/>
    <a:srgbClr val="31250D"/>
    <a:srgbClr val="3F2912"/>
    <a:srgbClr val="000000"/>
    <a:srgbClr val="1A1A1A"/>
    <a:srgbClr val="E3AD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7" autoAdjust="0"/>
  </p:normalViewPr>
  <p:slideViewPr>
    <p:cSldViewPr>
      <p:cViewPr varScale="1">
        <p:scale>
          <a:sx n="106" d="100"/>
          <a:sy n="106" d="100"/>
        </p:scale>
        <p:origin x="2160" y="11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10/18/2014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10/18/2014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2</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10/18/2014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10/18/2014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1.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10/18/2014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reativecommons.org/licenses/by-nc-sa/3.0/"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6.png"/><Relationship Id="rId4" Type="http://schemas.openxmlformats.org/officeDocument/2006/relationships/hyperlink" Target="http://www.showeet.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Modern Timeline Template </a:t>
            </a:r>
            <a:endParaRPr lang="en-US" dirty="0"/>
          </a:p>
        </p:txBody>
      </p:sp>
      <p:grpSp>
        <p:nvGrpSpPr>
          <p:cNvPr id="55" name="Group 54"/>
          <p:cNvGrpSpPr/>
          <p:nvPr/>
        </p:nvGrpSpPr>
        <p:grpSpPr>
          <a:xfrm>
            <a:off x="3841865" y="857251"/>
            <a:ext cx="4166758" cy="1243512"/>
            <a:chOff x="3841865" y="319088"/>
            <a:chExt cx="4166758" cy="1371600"/>
          </a:xfrm>
        </p:grpSpPr>
        <p:sp>
          <p:nvSpPr>
            <p:cNvPr id="86" name="Notched Right Arrow 85"/>
            <p:cNvSpPr/>
            <p:nvPr/>
          </p:nvSpPr>
          <p:spPr>
            <a:xfrm rot="16200000">
              <a:off x="3886201" y="864610"/>
              <a:ext cx="1371600" cy="280555"/>
            </a:xfrm>
            <a:prstGeom prst="notchedRightArrow">
              <a:avLst>
                <a:gd name="adj1" fmla="val 100000"/>
                <a:gd name="adj2" fmla="val 74138"/>
              </a:avLst>
            </a:prstGeom>
            <a:solidFill>
              <a:srgbClr val="01D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365760" bIns="45720" numCol="1" spcCol="0" rtlCol="0" fromWordArt="0" anchor="t" anchorCtr="0" forceAA="0" compatLnSpc="1">
              <a:prstTxWarp prst="textNoShape">
                <a:avLst/>
              </a:prstTxWarp>
              <a:noAutofit/>
            </a:bodyPr>
            <a:lstStyle/>
            <a:p>
              <a:pPr algn="r"/>
              <a:endParaRPr lang="en-US" sz="2000" b="1"/>
            </a:p>
          </p:txBody>
        </p:sp>
        <p:grpSp>
          <p:nvGrpSpPr>
            <p:cNvPr id="87" name="Group 86"/>
            <p:cNvGrpSpPr/>
            <p:nvPr/>
          </p:nvGrpSpPr>
          <p:grpSpPr>
            <a:xfrm>
              <a:off x="3841865" y="704741"/>
              <a:ext cx="4166758" cy="659825"/>
              <a:chOff x="0" y="5065566"/>
              <a:chExt cx="4166758" cy="976745"/>
            </a:xfrm>
          </p:grpSpPr>
          <p:sp>
            <p:nvSpPr>
              <p:cNvPr id="88" name="Freeform 87"/>
              <p:cNvSpPr/>
              <p:nvPr/>
            </p:nvSpPr>
            <p:spPr>
              <a:xfrm>
                <a:off x="0" y="5689019"/>
                <a:ext cx="592282" cy="353292"/>
              </a:xfrm>
              <a:custGeom>
                <a:avLst/>
                <a:gdLst>
                  <a:gd name="connsiteX0" fmla="*/ 0 w 592282"/>
                  <a:gd name="connsiteY0" fmla="*/ 176645 h 353292"/>
                  <a:gd name="connsiteX1" fmla="*/ 0 w 592282"/>
                  <a:gd name="connsiteY1" fmla="*/ 176646 h 353292"/>
                  <a:gd name="connsiteX2" fmla="*/ 0 w 592282"/>
                  <a:gd name="connsiteY2" fmla="*/ 176646 h 353292"/>
                  <a:gd name="connsiteX3" fmla="*/ 176646 w 592282"/>
                  <a:gd name="connsiteY3" fmla="*/ 0 h 353292"/>
                  <a:gd name="connsiteX4" fmla="*/ 592282 w 592282"/>
                  <a:gd name="connsiteY4" fmla="*/ 0 h 353292"/>
                  <a:gd name="connsiteX5" fmla="*/ 592282 w 592282"/>
                  <a:gd name="connsiteY5" fmla="*/ 353292 h 353292"/>
                  <a:gd name="connsiteX6" fmla="*/ 176646 w 592282"/>
                  <a:gd name="connsiteY6" fmla="*/ 353291 h 353292"/>
                  <a:gd name="connsiteX7" fmla="*/ 13882 w 592282"/>
                  <a:gd name="connsiteY7" fmla="*/ 245404 h 353292"/>
                  <a:gd name="connsiteX8" fmla="*/ 0 w 592282"/>
                  <a:gd name="connsiteY8" fmla="*/ 176646 h 353292"/>
                  <a:gd name="connsiteX9" fmla="*/ 13882 w 592282"/>
                  <a:gd name="connsiteY9" fmla="*/ 107888 h 353292"/>
                  <a:gd name="connsiteX10" fmla="*/ 176646 w 592282"/>
                  <a:gd name="connsiteY10" fmla="*/ 0 h 3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282" h="353292">
                    <a:moveTo>
                      <a:pt x="0" y="176645"/>
                    </a:moveTo>
                    <a:lnTo>
                      <a:pt x="0" y="176646"/>
                    </a:lnTo>
                    <a:lnTo>
                      <a:pt x="0" y="176646"/>
                    </a:lnTo>
                    <a:close/>
                    <a:moveTo>
                      <a:pt x="176646" y="0"/>
                    </a:moveTo>
                    <a:lnTo>
                      <a:pt x="592282" y="0"/>
                    </a:lnTo>
                    <a:lnTo>
                      <a:pt x="592282" y="353292"/>
                    </a:lnTo>
                    <a:lnTo>
                      <a:pt x="176646" y="353291"/>
                    </a:lnTo>
                    <a:cubicBezTo>
                      <a:pt x="103477" y="353291"/>
                      <a:pt x="40698" y="308805"/>
                      <a:pt x="13882" y="245404"/>
                    </a:cubicBezTo>
                    <a:lnTo>
                      <a:pt x="0" y="176646"/>
                    </a:lnTo>
                    <a:lnTo>
                      <a:pt x="13882" y="107888"/>
                    </a:lnTo>
                    <a:cubicBezTo>
                      <a:pt x="40698" y="44487"/>
                      <a:pt x="103477" y="0"/>
                      <a:pt x="176646" y="0"/>
                    </a:cubicBezTo>
                    <a:close/>
                  </a:path>
                </a:pathLst>
              </a:custGeom>
              <a:solidFill>
                <a:srgbClr val="0167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0" y="5065566"/>
                <a:ext cx="4166758" cy="800099"/>
              </a:xfrm>
              <a:custGeom>
                <a:avLst/>
                <a:gdLst>
                  <a:gd name="connsiteX0" fmla="*/ 455897 w 4166758"/>
                  <a:gd name="connsiteY0" fmla="*/ 0 h 800099"/>
                  <a:gd name="connsiteX1" fmla="*/ 3855031 w 4166758"/>
                  <a:gd name="connsiteY1" fmla="*/ 0 h 800099"/>
                  <a:gd name="connsiteX2" fmla="*/ 4166758 w 4166758"/>
                  <a:gd name="connsiteY2" fmla="*/ 311727 h 800099"/>
                  <a:gd name="connsiteX3" fmla="*/ 3855031 w 4166758"/>
                  <a:gd name="connsiteY3" fmla="*/ 623454 h 800099"/>
                  <a:gd name="connsiteX4" fmla="*/ 1517075 w 4166758"/>
                  <a:gd name="connsiteY4" fmla="*/ 623454 h 800099"/>
                  <a:gd name="connsiteX5" fmla="*/ 1517075 w 4166758"/>
                  <a:gd name="connsiteY5" fmla="*/ 623449 h 800099"/>
                  <a:gd name="connsiteX6" fmla="*/ 592284 w 4166758"/>
                  <a:gd name="connsiteY6" fmla="*/ 623449 h 800099"/>
                  <a:gd name="connsiteX7" fmla="*/ 592284 w 4166758"/>
                  <a:gd name="connsiteY7" fmla="*/ 623454 h 800099"/>
                  <a:gd name="connsiteX8" fmla="*/ 176649 w 4166758"/>
                  <a:gd name="connsiteY8" fmla="*/ 623454 h 800099"/>
                  <a:gd name="connsiteX9" fmla="*/ 13885 w 4166758"/>
                  <a:gd name="connsiteY9" fmla="*/ 731342 h 800099"/>
                  <a:gd name="connsiteX10" fmla="*/ 3 w 4166758"/>
                  <a:gd name="connsiteY10" fmla="*/ 800099 h 800099"/>
                  <a:gd name="connsiteX11" fmla="*/ 3 w 4166758"/>
                  <a:gd name="connsiteY11" fmla="*/ 800099 h 800099"/>
                  <a:gd name="connsiteX12" fmla="*/ 3 w 4166758"/>
                  <a:gd name="connsiteY12" fmla="*/ 446808 h 800099"/>
                  <a:gd name="connsiteX13" fmla="*/ 4 w 4166758"/>
                  <a:gd name="connsiteY13" fmla="*/ 446808 h 800099"/>
                  <a:gd name="connsiteX14" fmla="*/ 4 w 4166758"/>
                  <a:gd name="connsiteY14" fmla="*/ 176666 h 800099"/>
                  <a:gd name="connsiteX15" fmla="*/ 0 w 4166758"/>
                  <a:gd name="connsiteY15" fmla="*/ 176647 h 800099"/>
                  <a:gd name="connsiteX16" fmla="*/ 13882 w 4166758"/>
                  <a:gd name="connsiteY16" fmla="*/ 107889 h 800099"/>
                  <a:gd name="connsiteX17" fmla="*/ 176646 w 4166758"/>
                  <a:gd name="connsiteY17" fmla="*/ 1 h 800099"/>
                  <a:gd name="connsiteX18" fmla="*/ 455897 w 4166758"/>
                  <a:gd name="connsiteY18" fmla="*/ 1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6758" h="800099">
                    <a:moveTo>
                      <a:pt x="455897" y="0"/>
                    </a:moveTo>
                    <a:lnTo>
                      <a:pt x="3855031" y="0"/>
                    </a:lnTo>
                    <a:lnTo>
                      <a:pt x="4166758" y="311727"/>
                    </a:lnTo>
                    <a:lnTo>
                      <a:pt x="3855031" y="623454"/>
                    </a:lnTo>
                    <a:lnTo>
                      <a:pt x="1517075" y="623454"/>
                    </a:lnTo>
                    <a:lnTo>
                      <a:pt x="1517075" y="623449"/>
                    </a:lnTo>
                    <a:lnTo>
                      <a:pt x="592284" y="623449"/>
                    </a:lnTo>
                    <a:lnTo>
                      <a:pt x="592284" y="623454"/>
                    </a:lnTo>
                    <a:lnTo>
                      <a:pt x="176649" y="623454"/>
                    </a:lnTo>
                    <a:cubicBezTo>
                      <a:pt x="103480" y="623454"/>
                      <a:pt x="40701" y="667941"/>
                      <a:pt x="13885" y="731342"/>
                    </a:cubicBezTo>
                    <a:lnTo>
                      <a:pt x="3" y="800099"/>
                    </a:lnTo>
                    <a:lnTo>
                      <a:pt x="3" y="800099"/>
                    </a:lnTo>
                    <a:lnTo>
                      <a:pt x="3" y="446808"/>
                    </a:lnTo>
                    <a:lnTo>
                      <a:pt x="4" y="446808"/>
                    </a:lnTo>
                    <a:lnTo>
                      <a:pt x="4" y="176666"/>
                    </a:lnTo>
                    <a:lnTo>
                      <a:pt x="0" y="176647"/>
                    </a:lnTo>
                    <a:lnTo>
                      <a:pt x="13882" y="107889"/>
                    </a:lnTo>
                    <a:cubicBezTo>
                      <a:pt x="40698" y="44488"/>
                      <a:pt x="103477" y="1"/>
                      <a:pt x="176646" y="1"/>
                    </a:cubicBezTo>
                    <a:lnTo>
                      <a:pt x="455897" y="1"/>
                    </a:lnTo>
                    <a:close/>
                  </a:path>
                </a:pathLst>
              </a:custGeom>
              <a:solidFill>
                <a:srgbClr val="01A89B"/>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365760" rtlCol="0" anchor="t"/>
              <a:lstStyle/>
              <a:p>
                <a:r>
                  <a:rPr lang="en-US" sz="2000" b="1" dirty="0" smtClean="0">
                    <a:effectLst>
                      <a:outerShdw blurRad="38100" dist="38100" dir="2700000" algn="tl">
                        <a:srgbClr val="000000">
                          <a:alpha val="43137"/>
                        </a:srgbClr>
                      </a:outerShdw>
                    </a:effectLst>
                  </a:rPr>
                  <a:t>2015</a:t>
                </a:r>
                <a:endParaRPr lang="en-US" sz="2000" b="1" dirty="0">
                  <a:effectLst>
                    <a:outerShdw blurRad="38100" dist="38100" dir="2700000" algn="tl">
                      <a:srgbClr val="000000">
                        <a:alpha val="43137"/>
                      </a:srgbClr>
                    </a:outerShdw>
                  </a:effectLst>
                </a:endParaRPr>
              </a:p>
            </p:txBody>
          </p:sp>
        </p:grpSp>
      </p:grpSp>
      <p:grpSp>
        <p:nvGrpSpPr>
          <p:cNvPr id="56" name="Group 55"/>
          <p:cNvGrpSpPr/>
          <p:nvPr/>
        </p:nvGrpSpPr>
        <p:grpSpPr>
          <a:xfrm>
            <a:off x="1131873" y="1991241"/>
            <a:ext cx="4169664" cy="1243512"/>
            <a:chOff x="1131873" y="1859279"/>
            <a:chExt cx="4169664" cy="1371600"/>
          </a:xfrm>
        </p:grpSpPr>
        <p:sp>
          <p:nvSpPr>
            <p:cNvPr id="82" name="Notched Right Arrow 81"/>
            <p:cNvSpPr/>
            <p:nvPr/>
          </p:nvSpPr>
          <p:spPr>
            <a:xfrm rot="16200000">
              <a:off x="3886199" y="2404801"/>
              <a:ext cx="1371600" cy="280555"/>
            </a:xfrm>
            <a:prstGeom prst="notchedRightArrow">
              <a:avLst>
                <a:gd name="adj1" fmla="val 100000"/>
                <a:gd name="adj2" fmla="val 74138"/>
              </a:avLst>
            </a:prstGeom>
            <a:solidFill>
              <a:srgbClr val="E038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5760" tIns="45720" rIns="91440" bIns="45720" numCol="1" spcCol="0" rtlCol="0" fromWordArt="0" anchor="t" anchorCtr="0" forceAA="0" compatLnSpc="1">
              <a:prstTxWarp prst="textNoShape">
                <a:avLst/>
              </a:prstTxWarp>
              <a:noAutofit/>
            </a:bodyPr>
            <a:lstStyle/>
            <a:p>
              <a:endParaRPr lang="en-US" sz="2000" b="1"/>
            </a:p>
          </p:txBody>
        </p:sp>
        <p:grpSp>
          <p:nvGrpSpPr>
            <p:cNvPr id="83" name="Group 82"/>
            <p:cNvGrpSpPr/>
            <p:nvPr/>
          </p:nvGrpSpPr>
          <p:grpSpPr>
            <a:xfrm flipH="1">
              <a:off x="1131873" y="2328001"/>
              <a:ext cx="4169664" cy="659825"/>
              <a:chOff x="0" y="5065566"/>
              <a:chExt cx="4166758" cy="976745"/>
            </a:xfrm>
          </p:grpSpPr>
          <p:sp>
            <p:nvSpPr>
              <p:cNvPr id="84" name="Freeform 83"/>
              <p:cNvSpPr/>
              <p:nvPr/>
            </p:nvSpPr>
            <p:spPr>
              <a:xfrm>
                <a:off x="0" y="5065566"/>
                <a:ext cx="4166758" cy="800099"/>
              </a:xfrm>
              <a:custGeom>
                <a:avLst/>
                <a:gdLst>
                  <a:gd name="connsiteX0" fmla="*/ 455897 w 4166758"/>
                  <a:gd name="connsiteY0" fmla="*/ 0 h 800099"/>
                  <a:gd name="connsiteX1" fmla="*/ 3855031 w 4166758"/>
                  <a:gd name="connsiteY1" fmla="*/ 0 h 800099"/>
                  <a:gd name="connsiteX2" fmla="*/ 4166758 w 4166758"/>
                  <a:gd name="connsiteY2" fmla="*/ 311727 h 800099"/>
                  <a:gd name="connsiteX3" fmla="*/ 3855031 w 4166758"/>
                  <a:gd name="connsiteY3" fmla="*/ 623454 h 800099"/>
                  <a:gd name="connsiteX4" fmla="*/ 1517075 w 4166758"/>
                  <a:gd name="connsiteY4" fmla="*/ 623454 h 800099"/>
                  <a:gd name="connsiteX5" fmla="*/ 1517075 w 4166758"/>
                  <a:gd name="connsiteY5" fmla="*/ 623449 h 800099"/>
                  <a:gd name="connsiteX6" fmla="*/ 592284 w 4166758"/>
                  <a:gd name="connsiteY6" fmla="*/ 623449 h 800099"/>
                  <a:gd name="connsiteX7" fmla="*/ 592284 w 4166758"/>
                  <a:gd name="connsiteY7" fmla="*/ 623454 h 800099"/>
                  <a:gd name="connsiteX8" fmla="*/ 176649 w 4166758"/>
                  <a:gd name="connsiteY8" fmla="*/ 623454 h 800099"/>
                  <a:gd name="connsiteX9" fmla="*/ 13885 w 4166758"/>
                  <a:gd name="connsiteY9" fmla="*/ 731342 h 800099"/>
                  <a:gd name="connsiteX10" fmla="*/ 3 w 4166758"/>
                  <a:gd name="connsiteY10" fmla="*/ 800099 h 800099"/>
                  <a:gd name="connsiteX11" fmla="*/ 3 w 4166758"/>
                  <a:gd name="connsiteY11" fmla="*/ 800099 h 800099"/>
                  <a:gd name="connsiteX12" fmla="*/ 3 w 4166758"/>
                  <a:gd name="connsiteY12" fmla="*/ 446808 h 800099"/>
                  <a:gd name="connsiteX13" fmla="*/ 4 w 4166758"/>
                  <a:gd name="connsiteY13" fmla="*/ 446808 h 800099"/>
                  <a:gd name="connsiteX14" fmla="*/ 4 w 4166758"/>
                  <a:gd name="connsiteY14" fmla="*/ 176666 h 800099"/>
                  <a:gd name="connsiteX15" fmla="*/ 0 w 4166758"/>
                  <a:gd name="connsiteY15" fmla="*/ 176647 h 800099"/>
                  <a:gd name="connsiteX16" fmla="*/ 13882 w 4166758"/>
                  <a:gd name="connsiteY16" fmla="*/ 107889 h 800099"/>
                  <a:gd name="connsiteX17" fmla="*/ 176646 w 4166758"/>
                  <a:gd name="connsiteY17" fmla="*/ 1 h 800099"/>
                  <a:gd name="connsiteX18" fmla="*/ 455897 w 4166758"/>
                  <a:gd name="connsiteY18" fmla="*/ 1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6758" h="800099">
                    <a:moveTo>
                      <a:pt x="455897" y="0"/>
                    </a:moveTo>
                    <a:lnTo>
                      <a:pt x="3855031" y="0"/>
                    </a:lnTo>
                    <a:lnTo>
                      <a:pt x="4166758" y="311727"/>
                    </a:lnTo>
                    <a:lnTo>
                      <a:pt x="3855031" y="623454"/>
                    </a:lnTo>
                    <a:lnTo>
                      <a:pt x="1517075" y="623454"/>
                    </a:lnTo>
                    <a:lnTo>
                      <a:pt x="1517075" y="623449"/>
                    </a:lnTo>
                    <a:lnTo>
                      <a:pt x="592284" y="623449"/>
                    </a:lnTo>
                    <a:lnTo>
                      <a:pt x="592284" y="623454"/>
                    </a:lnTo>
                    <a:lnTo>
                      <a:pt x="176649" y="623454"/>
                    </a:lnTo>
                    <a:cubicBezTo>
                      <a:pt x="103480" y="623454"/>
                      <a:pt x="40701" y="667941"/>
                      <a:pt x="13885" y="731342"/>
                    </a:cubicBezTo>
                    <a:lnTo>
                      <a:pt x="3" y="800099"/>
                    </a:lnTo>
                    <a:lnTo>
                      <a:pt x="3" y="800099"/>
                    </a:lnTo>
                    <a:lnTo>
                      <a:pt x="3" y="446808"/>
                    </a:lnTo>
                    <a:lnTo>
                      <a:pt x="4" y="446808"/>
                    </a:lnTo>
                    <a:lnTo>
                      <a:pt x="4" y="176666"/>
                    </a:lnTo>
                    <a:lnTo>
                      <a:pt x="0" y="176647"/>
                    </a:lnTo>
                    <a:lnTo>
                      <a:pt x="13882" y="107889"/>
                    </a:lnTo>
                    <a:cubicBezTo>
                      <a:pt x="40698" y="44488"/>
                      <a:pt x="103477" y="1"/>
                      <a:pt x="176646" y="1"/>
                    </a:cubicBezTo>
                    <a:lnTo>
                      <a:pt x="455897" y="1"/>
                    </a:lnTo>
                    <a:close/>
                  </a:path>
                </a:pathLst>
              </a:custGeom>
              <a:solidFill>
                <a:srgbClr val="BE1D2C"/>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rIns="457200" rtlCol="0" anchor="t"/>
              <a:lstStyle/>
              <a:p>
                <a:pPr algn="r"/>
                <a:r>
                  <a:rPr lang="en-US" sz="2000" b="1" dirty="0" smtClean="0">
                    <a:effectLst>
                      <a:outerShdw blurRad="38100" dist="38100" dir="2700000" algn="tl">
                        <a:srgbClr val="000000">
                          <a:alpha val="43137"/>
                        </a:srgbClr>
                      </a:outerShdw>
                    </a:effectLst>
                  </a:rPr>
                  <a:t>2014</a:t>
                </a:r>
                <a:endParaRPr lang="en-US" sz="2000" b="1" dirty="0">
                  <a:effectLst>
                    <a:outerShdw blurRad="38100" dist="38100" dir="2700000" algn="tl">
                      <a:srgbClr val="000000">
                        <a:alpha val="43137"/>
                      </a:srgbClr>
                    </a:outerShdw>
                  </a:effectLst>
                </a:endParaRPr>
              </a:p>
            </p:txBody>
          </p:sp>
          <p:sp>
            <p:nvSpPr>
              <p:cNvPr id="85" name="Freeform 84"/>
              <p:cNvSpPr/>
              <p:nvPr/>
            </p:nvSpPr>
            <p:spPr>
              <a:xfrm>
                <a:off x="0" y="5689019"/>
                <a:ext cx="592282" cy="353292"/>
              </a:xfrm>
              <a:custGeom>
                <a:avLst/>
                <a:gdLst>
                  <a:gd name="connsiteX0" fmla="*/ 0 w 592282"/>
                  <a:gd name="connsiteY0" fmla="*/ 176645 h 353292"/>
                  <a:gd name="connsiteX1" fmla="*/ 0 w 592282"/>
                  <a:gd name="connsiteY1" fmla="*/ 176646 h 353292"/>
                  <a:gd name="connsiteX2" fmla="*/ 0 w 592282"/>
                  <a:gd name="connsiteY2" fmla="*/ 176646 h 353292"/>
                  <a:gd name="connsiteX3" fmla="*/ 176646 w 592282"/>
                  <a:gd name="connsiteY3" fmla="*/ 0 h 353292"/>
                  <a:gd name="connsiteX4" fmla="*/ 592282 w 592282"/>
                  <a:gd name="connsiteY4" fmla="*/ 0 h 353292"/>
                  <a:gd name="connsiteX5" fmla="*/ 592282 w 592282"/>
                  <a:gd name="connsiteY5" fmla="*/ 353292 h 353292"/>
                  <a:gd name="connsiteX6" fmla="*/ 176646 w 592282"/>
                  <a:gd name="connsiteY6" fmla="*/ 353291 h 353292"/>
                  <a:gd name="connsiteX7" fmla="*/ 13882 w 592282"/>
                  <a:gd name="connsiteY7" fmla="*/ 245404 h 353292"/>
                  <a:gd name="connsiteX8" fmla="*/ 0 w 592282"/>
                  <a:gd name="connsiteY8" fmla="*/ 176646 h 353292"/>
                  <a:gd name="connsiteX9" fmla="*/ 13882 w 592282"/>
                  <a:gd name="connsiteY9" fmla="*/ 107888 h 353292"/>
                  <a:gd name="connsiteX10" fmla="*/ 176646 w 592282"/>
                  <a:gd name="connsiteY10" fmla="*/ 0 h 3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282" h="353292">
                    <a:moveTo>
                      <a:pt x="0" y="176645"/>
                    </a:moveTo>
                    <a:lnTo>
                      <a:pt x="0" y="176646"/>
                    </a:lnTo>
                    <a:lnTo>
                      <a:pt x="0" y="176646"/>
                    </a:lnTo>
                    <a:close/>
                    <a:moveTo>
                      <a:pt x="176646" y="0"/>
                    </a:moveTo>
                    <a:lnTo>
                      <a:pt x="592282" y="0"/>
                    </a:lnTo>
                    <a:lnTo>
                      <a:pt x="592282" y="353292"/>
                    </a:lnTo>
                    <a:lnTo>
                      <a:pt x="176646" y="353291"/>
                    </a:lnTo>
                    <a:cubicBezTo>
                      <a:pt x="103477" y="353291"/>
                      <a:pt x="40698" y="308805"/>
                      <a:pt x="13882" y="245404"/>
                    </a:cubicBezTo>
                    <a:lnTo>
                      <a:pt x="0" y="176646"/>
                    </a:lnTo>
                    <a:lnTo>
                      <a:pt x="13882" y="107888"/>
                    </a:lnTo>
                    <a:cubicBezTo>
                      <a:pt x="40698" y="44487"/>
                      <a:pt x="103477" y="0"/>
                      <a:pt x="176646" y="0"/>
                    </a:cubicBezTo>
                    <a:close/>
                  </a:path>
                </a:pathLst>
              </a:custGeom>
              <a:solidFill>
                <a:srgbClr val="7111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p:cNvGrpSpPr/>
          <p:nvPr/>
        </p:nvGrpSpPr>
        <p:grpSpPr>
          <a:xfrm>
            <a:off x="3841865" y="3125230"/>
            <a:ext cx="4166758" cy="1243512"/>
            <a:chOff x="3841865" y="319088"/>
            <a:chExt cx="4166758" cy="1371600"/>
          </a:xfrm>
        </p:grpSpPr>
        <p:sp>
          <p:nvSpPr>
            <p:cNvPr id="78" name="Notched Right Arrow 77"/>
            <p:cNvSpPr/>
            <p:nvPr/>
          </p:nvSpPr>
          <p:spPr>
            <a:xfrm rot="16200000">
              <a:off x="3886201" y="864610"/>
              <a:ext cx="1371600" cy="280555"/>
            </a:xfrm>
            <a:prstGeom prst="notchedRightArrow">
              <a:avLst>
                <a:gd name="adj1" fmla="val 100000"/>
                <a:gd name="adj2" fmla="val 74138"/>
              </a:avLst>
            </a:prstGeom>
            <a:solidFill>
              <a:srgbClr val="65C3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74320" bIns="45720" numCol="1" spcCol="0" rtlCol="0" fromWordArt="0" anchor="t" anchorCtr="0" forceAA="0" compatLnSpc="1">
              <a:prstTxWarp prst="textNoShape">
                <a:avLst/>
              </a:prstTxWarp>
              <a:noAutofit/>
            </a:bodyPr>
            <a:lstStyle/>
            <a:p>
              <a:pPr algn="r"/>
              <a:endParaRPr lang="en-US" sz="2000" b="1"/>
            </a:p>
          </p:txBody>
        </p:sp>
        <p:grpSp>
          <p:nvGrpSpPr>
            <p:cNvPr id="79" name="Group 78"/>
            <p:cNvGrpSpPr/>
            <p:nvPr/>
          </p:nvGrpSpPr>
          <p:grpSpPr>
            <a:xfrm>
              <a:off x="3841865" y="704741"/>
              <a:ext cx="4166758" cy="659825"/>
              <a:chOff x="0" y="5065566"/>
              <a:chExt cx="4166758" cy="976745"/>
            </a:xfrm>
          </p:grpSpPr>
          <p:sp>
            <p:nvSpPr>
              <p:cNvPr id="80" name="Freeform 79"/>
              <p:cNvSpPr/>
              <p:nvPr/>
            </p:nvSpPr>
            <p:spPr>
              <a:xfrm>
                <a:off x="0" y="5689019"/>
                <a:ext cx="592282" cy="353292"/>
              </a:xfrm>
              <a:custGeom>
                <a:avLst/>
                <a:gdLst>
                  <a:gd name="connsiteX0" fmla="*/ 0 w 592282"/>
                  <a:gd name="connsiteY0" fmla="*/ 176645 h 353292"/>
                  <a:gd name="connsiteX1" fmla="*/ 0 w 592282"/>
                  <a:gd name="connsiteY1" fmla="*/ 176646 h 353292"/>
                  <a:gd name="connsiteX2" fmla="*/ 0 w 592282"/>
                  <a:gd name="connsiteY2" fmla="*/ 176646 h 353292"/>
                  <a:gd name="connsiteX3" fmla="*/ 176646 w 592282"/>
                  <a:gd name="connsiteY3" fmla="*/ 0 h 353292"/>
                  <a:gd name="connsiteX4" fmla="*/ 592282 w 592282"/>
                  <a:gd name="connsiteY4" fmla="*/ 0 h 353292"/>
                  <a:gd name="connsiteX5" fmla="*/ 592282 w 592282"/>
                  <a:gd name="connsiteY5" fmla="*/ 353292 h 353292"/>
                  <a:gd name="connsiteX6" fmla="*/ 176646 w 592282"/>
                  <a:gd name="connsiteY6" fmla="*/ 353291 h 353292"/>
                  <a:gd name="connsiteX7" fmla="*/ 13882 w 592282"/>
                  <a:gd name="connsiteY7" fmla="*/ 245404 h 353292"/>
                  <a:gd name="connsiteX8" fmla="*/ 0 w 592282"/>
                  <a:gd name="connsiteY8" fmla="*/ 176646 h 353292"/>
                  <a:gd name="connsiteX9" fmla="*/ 13882 w 592282"/>
                  <a:gd name="connsiteY9" fmla="*/ 107888 h 353292"/>
                  <a:gd name="connsiteX10" fmla="*/ 176646 w 592282"/>
                  <a:gd name="connsiteY10" fmla="*/ 0 h 3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282" h="353292">
                    <a:moveTo>
                      <a:pt x="0" y="176645"/>
                    </a:moveTo>
                    <a:lnTo>
                      <a:pt x="0" y="176646"/>
                    </a:lnTo>
                    <a:lnTo>
                      <a:pt x="0" y="176646"/>
                    </a:lnTo>
                    <a:close/>
                    <a:moveTo>
                      <a:pt x="176646" y="0"/>
                    </a:moveTo>
                    <a:lnTo>
                      <a:pt x="592282" y="0"/>
                    </a:lnTo>
                    <a:lnTo>
                      <a:pt x="592282" y="353292"/>
                    </a:lnTo>
                    <a:lnTo>
                      <a:pt x="176646" y="353291"/>
                    </a:lnTo>
                    <a:cubicBezTo>
                      <a:pt x="103477" y="353291"/>
                      <a:pt x="40698" y="308805"/>
                      <a:pt x="13882" y="245404"/>
                    </a:cubicBezTo>
                    <a:lnTo>
                      <a:pt x="0" y="176646"/>
                    </a:lnTo>
                    <a:lnTo>
                      <a:pt x="13882" y="107888"/>
                    </a:lnTo>
                    <a:cubicBezTo>
                      <a:pt x="40698" y="44487"/>
                      <a:pt x="103477" y="0"/>
                      <a:pt x="176646" y="0"/>
                    </a:cubicBezTo>
                    <a:close/>
                  </a:path>
                </a:pathLst>
              </a:custGeom>
              <a:solidFill>
                <a:srgbClr val="1468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0" y="5065566"/>
                <a:ext cx="4166758" cy="800099"/>
              </a:xfrm>
              <a:custGeom>
                <a:avLst/>
                <a:gdLst>
                  <a:gd name="connsiteX0" fmla="*/ 455897 w 4166758"/>
                  <a:gd name="connsiteY0" fmla="*/ 0 h 800099"/>
                  <a:gd name="connsiteX1" fmla="*/ 3855031 w 4166758"/>
                  <a:gd name="connsiteY1" fmla="*/ 0 h 800099"/>
                  <a:gd name="connsiteX2" fmla="*/ 4166758 w 4166758"/>
                  <a:gd name="connsiteY2" fmla="*/ 311727 h 800099"/>
                  <a:gd name="connsiteX3" fmla="*/ 3855031 w 4166758"/>
                  <a:gd name="connsiteY3" fmla="*/ 623454 h 800099"/>
                  <a:gd name="connsiteX4" fmla="*/ 1517075 w 4166758"/>
                  <a:gd name="connsiteY4" fmla="*/ 623454 h 800099"/>
                  <a:gd name="connsiteX5" fmla="*/ 1517075 w 4166758"/>
                  <a:gd name="connsiteY5" fmla="*/ 623449 h 800099"/>
                  <a:gd name="connsiteX6" fmla="*/ 592284 w 4166758"/>
                  <a:gd name="connsiteY6" fmla="*/ 623449 h 800099"/>
                  <a:gd name="connsiteX7" fmla="*/ 592284 w 4166758"/>
                  <a:gd name="connsiteY7" fmla="*/ 623454 h 800099"/>
                  <a:gd name="connsiteX8" fmla="*/ 176649 w 4166758"/>
                  <a:gd name="connsiteY8" fmla="*/ 623454 h 800099"/>
                  <a:gd name="connsiteX9" fmla="*/ 13885 w 4166758"/>
                  <a:gd name="connsiteY9" fmla="*/ 731342 h 800099"/>
                  <a:gd name="connsiteX10" fmla="*/ 3 w 4166758"/>
                  <a:gd name="connsiteY10" fmla="*/ 800099 h 800099"/>
                  <a:gd name="connsiteX11" fmla="*/ 3 w 4166758"/>
                  <a:gd name="connsiteY11" fmla="*/ 800099 h 800099"/>
                  <a:gd name="connsiteX12" fmla="*/ 3 w 4166758"/>
                  <a:gd name="connsiteY12" fmla="*/ 446808 h 800099"/>
                  <a:gd name="connsiteX13" fmla="*/ 4 w 4166758"/>
                  <a:gd name="connsiteY13" fmla="*/ 446808 h 800099"/>
                  <a:gd name="connsiteX14" fmla="*/ 4 w 4166758"/>
                  <a:gd name="connsiteY14" fmla="*/ 176666 h 800099"/>
                  <a:gd name="connsiteX15" fmla="*/ 0 w 4166758"/>
                  <a:gd name="connsiteY15" fmla="*/ 176647 h 800099"/>
                  <a:gd name="connsiteX16" fmla="*/ 13882 w 4166758"/>
                  <a:gd name="connsiteY16" fmla="*/ 107889 h 800099"/>
                  <a:gd name="connsiteX17" fmla="*/ 176646 w 4166758"/>
                  <a:gd name="connsiteY17" fmla="*/ 1 h 800099"/>
                  <a:gd name="connsiteX18" fmla="*/ 455897 w 4166758"/>
                  <a:gd name="connsiteY18" fmla="*/ 1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6758" h="800099">
                    <a:moveTo>
                      <a:pt x="455897" y="0"/>
                    </a:moveTo>
                    <a:lnTo>
                      <a:pt x="3855031" y="0"/>
                    </a:lnTo>
                    <a:lnTo>
                      <a:pt x="4166758" y="311727"/>
                    </a:lnTo>
                    <a:lnTo>
                      <a:pt x="3855031" y="623454"/>
                    </a:lnTo>
                    <a:lnTo>
                      <a:pt x="1517075" y="623454"/>
                    </a:lnTo>
                    <a:lnTo>
                      <a:pt x="1517075" y="623449"/>
                    </a:lnTo>
                    <a:lnTo>
                      <a:pt x="592284" y="623449"/>
                    </a:lnTo>
                    <a:lnTo>
                      <a:pt x="592284" y="623454"/>
                    </a:lnTo>
                    <a:lnTo>
                      <a:pt x="176649" y="623454"/>
                    </a:lnTo>
                    <a:cubicBezTo>
                      <a:pt x="103480" y="623454"/>
                      <a:pt x="40701" y="667941"/>
                      <a:pt x="13885" y="731342"/>
                    </a:cubicBezTo>
                    <a:lnTo>
                      <a:pt x="3" y="800099"/>
                    </a:lnTo>
                    <a:lnTo>
                      <a:pt x="3" y="800099"/>
                    </a:lnTo>
                    <a:lnTo>
                      <a:pt x="3" y="446808"/>
                    </a:lnTo>
                    <a:lnTo>
                      <a:pt x="4" y="446808"/>
                    </a:lnTo>
                    <a:lnTo>
                      <a:pt x="4" y="176666"/>
                    </a:lnTo>
                    <a:lnTo>
                      <a:pt x="0" y="176647"/>
                    </a:lnTo>
                    <a:lnTo>
                      <a:pt x="13882" y="107889"/>
                    </a:lnTo>
                    <a:cubicBezTo>
                      <a:pt x="40698" y="44488"/>
                      <a:pt x="103477" y="1"/>
                      <a:pt x="176646" y="1"/>
                    </a:cubicBezTo>
                    <a:lnTo>
                      <a:pt x="455897" y="1"/>
                    </a:lnTo>
                    <a:close/>
                  </a:path>
                </a:pathLst>
              </a:custGeom>
              <a:solidFill>
                <a:srgbClr val="27A9E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274320" rtlCol="0" anchor="t"/>
              <a:lstStyle/>
              <a:p>
                <a:r>
                  <a:rPr lang="en-US" sz="2000" b="1" dirty="0" smtClean="0">
                    <a:effectLst>
                      <a:outerShdw blurRad="38100" dist="38100" dir="2700000" algn="tl">
                        <a:srgbClr val="000000">
                          <a:alpha val="43137"/>
                        </a:srgbClr>
                      </a:outerShdw>
                    </a:effectLst>
                  </a:rPr>
                  <a:t>2013</a:t>
                </a:r>
                <a:endParaRPr lang="en-US" sz="2000" b="1" dirty="0">
                  <a:effectLst>
                    <a:outerShdw blurRad="38100" dist="38100" dir="2700000" algn="tl">
                      <a:srgbClr val="000000">
                        <a:alpha val="43137"/>
                      </a:srgbClr>
                    </a:outerShdw>
                  </a:effectLst>
                </a:endParaRPr>
              </a:p>
            </p:txBody>
          </p:sp>
        </p:grpSp>
      </p:grpSp>
      <p:grpSp>
        <p:nvGrpSpPr>
          <p:cNvPr id="58" name="Group 57"/>
          <p:cNvGrpSpPr/>
          <p:nvPr/>
        </p:nvGrpSpPr>
        <p:grpSpPr>
          <a:xfrm>
            <a:off x="1131873" y="4259220"/>
            <a:ext cx="4169664" cy="1243512"/>
            <a:chOff x="1131873" y="1859279"/>
            <a:chExt cx="4169664" cy="1371600"/>
          </a:xfrm>
        </p:grpSpPr>
        <p:sp>
          <p:nvSpPr>
            <p:cNvPr id="74" name="Notched Right Arrow 73"/>
            <p:cNvSpPr/>
            <p:nvPr/>
          </p:nvSpPr>
          <p:spPr>
            <a:xfrm rot="16200000">
              <a:off x="3886199" y="2404801"/>
              <a:ext cx="1371600" cy="280555"/>
            </a:xfrm>
            <a:prstGeom prst="notchedRightArrow">
              <a:avLst>
                <a:gd name="adj1" fmla="val 100000"/>
                <a:gd name="adj2" fmla="val 74138"/>
              </a:avLst>
            </a:prstGeom>
            <a:solidFill>
              <a:srgbClr val="7A7A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45720" rIns="91440" bIns="45720" numCol="1" spcCol="0" rtlCol="0" fromWordArt="0" anchor="t" anchorCtr="0" forceAA="0" compatLnSpc="1">
              <a:prstTxWarp prst="textNoShape">
                <a:avLst/>
              </a:prstTxWarp>
              <a:noAutofit/>
            </a:bodyPr>
            <a:lstStyle/>
            <a:p>
              <a:endParaRPr lang="en-US" sz="2000" b="1"/>
            </a:p>
          </p:txBody>
        </p:sp>
        <p:grpSp>
          <p:nvGrpSpPr>
            <p:cNvPr id="75" name="Group 74"/>
            <p:cNvGrpSpPr/>
            <p:nvPr/>
          </p:nvGrpSpPr>
          <p:grpSpPr>
            <a:xfrm flipH="1">
              <a:off x="1131873" y="2328001"/>
              <a:ext cx="4169664" cy="659825"/>
              <a:chOff x="0" y="5065566"/>
              <a:chExt cx="4166758" cy="976745"/>
            </a:xfrm>
          </p:grpSpPr>
          <p:sp>
            <p:nvSpPr>
              <p:cNvPr id="76" name="Freeform 75"/>
              <p:cNvSpPr/>
              <p:nvPr/>
            </p:nvSpPr>
            <p:spPr>
              <a:xfrm>
                <a:off x="0" y="5065566"/>
                <a:ext cx="4166758" cy="800099"/>
              </a:xfrm>
              <a:custGeom>
                <a:avLst/>
                <a:gdLst>
                  <a:gd name="connsiteX0" fmla="*/ 455897 w 4166758"/>
                  <a:gd name="connsiteY0" fmla="*/ 0 h 800099"/>
                  <a:gd name="connsiteX1" fmla="*/ 3855031 w 4166758"/>
                  <a:gd name="connsiteY1" fmla="*/ 0 h 800099"/>
                  <a:gd name="connsiteX2" fmla="*/ 4166758 w 4166758"/>
                  <a:gd name="connsiteY2" fmla="*/ 311727 h 800099"/>
                  <a:gd name="connsiteX3" fmla="*/ 3855031 w 4166758"/>
                  <a:gd name="connsiteY3" fmla="*/ 623454 h 800099"/>
                  <a:gd name="connsiteX4" fmla="*/ 1517075 w 4166758"/>
                  <a:gd name="connsiteY4" fmla="*/ 623454 h 800099"/>
                  <a:gd name="connsiteX5" fmla="*/ 1517075 w 4166758"/>
                  <a:gd name="connsiteY5" fmla="*/ 623449 h 800099"/>
                  <a:gd name="connsiteX6" fmla="*/ 592284 w 4166758"/>
                  <a:gd name="connsiteY6" fmla="*/ 623449 h 800099"/>
                  <a:gd name="connsiteX7" fmla="*/ 592284 w 4166758"/>
                  <a:gd name="connsiteY7" fmla="*/ 623454 h 800099"/>
                  <a:gd name="connsiteX8" fmla="*/ 176649 w 4166758"/>
                  <a:gd name="connsiteY8" fmla="*/ 623454 h 800099"/>
                  <a:gd name="connsiteX9" fmla="*/ 13885 w 4166758"/>
                  <a:gd name="connsiteY9" fmla="*/ 731342 h 800099"/>
                  <a:gd name="connsiteX10" fmla="*/ 3 w 4166758"/>
                  <a:gd name="connsiteY10" fmla="*/ 800099 h 800099"/>
                  <a:gd name="connsiteX11" fmla="*/ 3 w 4166758"/>
                  <a:gd name="connsiteY11" fmla="*/ 800099 h 800099"/>
                  <a:gd name="connsiteX12" fmla="*/ 3 w 4166758"/>
                  <a:gd name="connsiteY12" fmla="*/ 446808 h 800099"/>
                  <a:gd name="connsiteX13" fmla="*/ 4 w 4166758"/>
                  <a:gd name="connsiteY13" fmla="*/ 446808 h 800099"/>
                  <a:gd name="connsiteX14" fmla="*/ 4 w 4166758"/>
                  <a:gd name="connsiteY14" fmla="*/ 176666 h 800099"/>
                  <a:gd name="connsiteX15" fmla="*/ 0 w 4166758"/>
                  <a:gd name="connsiteY15" fmla="*/ 176647 h 800099"/>
                  <a:gd name="connsiteX16" fmla="*/ 13882 w 4166758"/>
                  <a:gd name="connsiteY16" fmla="*/ 107889 h 800099"/>
                  <a:gd name="connsiteX17" fmla="*/ 176646 w 4166758"/>
                  <a:gd name="connsiteY17" fmla="*/ 1 h 800099"/>
                  <a:gd name="connsiteX18" fmla="*/ 455897 w 4166758"/>
                  <a:gd name="connsiteY18" fmla="*/ 1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6758" h="800099">
                    <a:moveTo>
                      <a:pt x="455897" y="0"/>
                    </a:moveTo>
                    <a:lnTo>
                      <a:pt x="3855031" y="0"/>
                    </a:lnTo>
                    <a:lnTo>
                      <a:pt x="4166758" y="311727"/>
                    </a:lnTo>
                    <a:lnTo>
                      <a:pt x="3855031" y="623454"/>
                    </a:lnTo>
                    <a:lnTo>
                      <a:pt x="1517075" y="623454"/>
                    </a:lnTo>
                    <a:lnTo>
                      <a:pt x="1517075" y="623449"/>
                    </a:lnTo>
                    <a:lnTo>
                      <a:pt x="592284" y="623449"/>
                    </a:lnTo>
                    <a:lnTo>
                      <a:pt x="592284" y="623454"/>
                    </a:lnTo>
                    <a:lnTo>
                      <a:pt x="176649" y="623454"/>
                    </a:lnTo>
                    <a:cubicBezTo>
                      <a:pt x="103480" y="623454"/>
                      <a:pt x="40701" y="667941"/>
                      <a:pt x="13885" y="731342"/>
                    </a:cubicBezTo>
                    <a:lnTo>
                      <a:pt x="3" y="800099"/>
                    </a:lnTo>
                    <a:lnTo>
                      <a:pt x="3" y="800099"/>
                    </a:lnTo>
                    <a:lnTo>
                      <a:pt x="3" y="446808"/>
                    </a:lnTo>
                    <a:lnTo>
                      <a:pt x="4" y="446808"/>
                    </a:lnTo>
                    <a:lnTo>
                      <a:pt x="4" y="176666"/>
                    </a:lnTo>
                    <a:lnTo>
                      <a:pt x="0" y="176647"/>
                    </a:lnTo>
                    <a:lnTo>
                      <a:pt x="13882" y="107889"/>
                    </a:lnTo>
                    <a:cubicBezTo>
                      <a:pt x="40698" y="44488"/>
                      <a:pt x="103477" y="1"/>
                      <a:pt x="176646" y="1"/>
                    </a:cubicBezTo>
                    <a:lnTo>
                      <a:pt x="455897" y="1"/>
                    </a:lnTo>
                    <a:close/>
                  </a:path>
                </a:pathLst>
              </a:custGeom>
              <a:solidFill>
                <a:srgbClr val="5A5A7B"/>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457200" rtlCol="0" anchor="t"/>
              <a:lstStyle/>
              <a:p>
                <a:pPr algn="r"/>
                <a:r>
                  <a:rPr lang="en-US" sz="2000" b="1" dirty="0" smtClean="0">
                    <a:effectLst>
                      <a:outerShdw blurRad="38100" dist="38100" dir="2700000" algn="tl">
                        <a:srgbClr val="000000">
                          <a:alpha val="43137"/>
                        </a:srgbClr>
                      </a:outerShdw>
                    </a:effectLst>
                  </a:rPr>
                  <a:t>2012</a:t>
                </a:r>
                <a:endParaRPr lang="en-US" sz="2000" b="1" dirty="0">
                  <a:effectLst>
                    <a:outerShdw blurRad="38100" dist="38100" dir="2700000" algn="tl">
                      <a:srgbClr val="000000">
                        <a:alpha val="43137"/>
                      </a:srgbClr>
                    </a:outerShdw>
                  </a:effectLst>
                </a:endParaRPr>
              </a:p>
            </p:txBody>
          </p:sp>
          <p:sp>
            <p:nvSpPr>
              <p:cNvPr id="77" name="Freeform 76"/>
              <p:cNvSpPr/>
              <p:nvPr/>
            </p:nvSpPr>
            <p:spPr>
              <a:xfrm>
                <a:off x="0" y="5689019"/>
                <a:ext cx="592282" cy="353292"/>
              </a:xfrm>
              <a:custGeom>
                <a:avLst/>
                <a:gdLst>
                  <a:gd name="connsiteX0" fmla="*/ 0 w 592282"/>
                  <a:gd name="connsiteY0" fmla="*/ 176645 h 353292"/>
                  <a:gd name="connsiteX1" fmla="*/ 0 w 592282"/>
                  <a:gd name="connsiteY1" fmla="*/ 176646 h 353292"/>
                  <a:gd name="connsiteX2" fmla="*/ 0 w 592282"/>
                  <a:gd name="connsiteY2" fmla="*/ 176646 h 353292"/>
                  <a:gd name="connsiteX3" fmla="*/ 176646 w 592282"/>
                  <a:gd name="connsiteY3" fmla="*/ 0 h 353292"/>
                  <a:gd name="connsiteX4" fmla="*/ 592282 w 592282"/>
                  <a:gd name="connsiteY4" fmla="*/ 0 h 353292"/>
                  <a:gd name="connsiteX5" fmla="*/ 592282 w 592282"/>
                  <a:gd name="connsiteY5" fmla="*/ 353292 h 353292"/>
                  <a:gd name="connsiteX6" fmla="*/ 176646 w 592282"/>
                  <a:gd name="connsiteY6" fmla="*/ 353291 h 353292"/>
                  <a:gd name="connsiteX7" fmla="*/ 13882 w 592282"/>
                  <a:gd name="connsiteY7" fmla="*/ 245404 h 353292"/>
                  <a:gd name="connsiteX8" fmla="*/ 0 w 592282"/>
                  <a:gd name="connsiteY8" fmla="*/ 176646 h 353292"/>
                  <a:gd name="connsiteX9" fmla="*/ 13882 w 592282"/>
                  <a:gd name="connsiteY9" fmla="*/ 107888 h 353292"/>
                  <a:gd name="connsiteX10" fmla="*/ 176646 w 592282"/>
                  <a:gd name="connsiteY10" fmla="*/ 0 h 3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282" h="353292">
                    <a:moveTo>
                      <a:pt x="0" y="176645"/>
                    </a:moveTo>
                    <a:lnTo>
                      <a:pt x="0" y="176646"/>
                    </a:lnTo>
                    <a:lnTo>
                      <a:pt x="0" y="176646"/>
                    </a:lnTo>
                    <a:close/>
                    <a:moveTo>
                      <a:pt x="176646" y="0"/>
                    </a:moveTo>
                    <a:lnTo>
                      <a:pt x="592282" y="0"/>
                    </a:lnTo>
                    <a:lnTo>
                      <a:pt x="592282" y="353292"/>
                    </a:lnTo>
                    <a:lnTo>
                      <a:pt x="176646" y="353291"/>
                    </a:lnTo>
                    <a:cubicBezTo>
                      <a:pt x="103477" y="353291"/>
                      <a:pt x="40698" y="308805"/>
                      <a:pt x="13882" y="245404"/>
                    </a:cubicBezTo>
                    <a:lnTo>
                      <a:pt x="0" y="176646"/>
                    </a:lnTo>
                    <a:lnTo>
                      <a:pt x="13882" y="107888"/>
                    </a:lnTo>
                    <a:cubicBezTo>
                      <a:pt x="40698" y="44487"/>
                      <a:pt x="103477" y="0"/>
                      <a:pt x="176646" y="0"/>
                    </a:cubicBezTo>
                    <a:close/>
                  </a:path>
                </a:pathLst>
              </a:custGeom>
              <a:solidFill>
                <a:srgbClr val="3737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p:cNvGrpSpPr/>
          <p:nvPr/>
        </p:nvGrpSpPr>
        <p:grpSpPr>
          <a:xfrm>
            <a:off x="3841865" y="5393210"/>
            <a:ext cx="4166758" cy="1243512"/>
            <a:chOff x="3841865" y="319088"/>
            <a:chExt cx="4166758" cy="1371600"/>
          </a:xfrm>
        </p:grpSpPr>
        <p:sp>
          <p:nvSpPr>
            <p:cNvPr id="70" name="Notched Right Arrow 69"/>
            <p:cNvSpPr/>
            <p:nvPr/>
          </p:nvSpPr>
          <p:spPr>
            <a:xfrm rot="16200000">
              <a:off x="3886201" y="864610"/>
              <a:ext cx="1371600" cy="280555"/>
            </a:xfrm>
            <a:prstGeom prst="notchedRightArrow">
              <a:avLst>
                <a:gd name="adj1" fmla="val 100000"/>
                <a:gd name="adj2" fmla="val 74138"/>
              </a:avLst>
            </a:prstGeom>
            <a:solidFill>
              <a:srgbClr val="FCCA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274320" bIns="45720" numCol="1" spcCol="0" rtlCol="0" fromWordArt="0" anchor="t" anchorCtr="0" forceAA="0" compatLnSpc="1">
              <a:prstTxWarp prst="textNoShape">
                <a:avLst/>
              </a:prstTxWarp>
              <a:noAutofit/>
            </a:bodyPr>
            <a:lstStyle/>
            <a:p>
              <a:pPr algn="r"/>
              <a:endParaRPr lang="en-US" sz="2000" b="1"/>
            </a:p>
          </p:txBody>
        </p:sp>
        <p:grpSp>
          <p:nvGrpSpPr>
            <p:cNvPr id="71" name="Group 70"/>
            <p:cNvGrpSpPr/>
            <p:nvPr/>
          </p:nvGrpSpPr>
          <p:grpSpPr>
            <a:xfrm>
              <a:off x="3841865" y="704741"/>
              <a:ext cx="4166758" cy="659825"/>
              <a:chOff x="0" y="5065566"/>
              <a:chExt cx="4166758" cy="976745"/>
            </a:xfrm>
          </p:grpSpPr>
          <p:sp>
            <p:nvSpPr>
              <p:cNvPr id="72" name="Freeform 71"/>
              <p:cNvSpPr/>
              <p:nvPr/>
            </p:nvSpPr>
            <p:spPr>
              <a:xfrm>
                <a:off x="0" y="5689019"/>
                <a:ext cx="592282" cy="353292"/>
              </a:xfrm>
              <a:custGeom>
                <a:avLst/>
                <a:gdLst>
                  <a:gd name="connsiteX0" fmla="*/ 0 w 592282"/>
                  <a:gd name="connsiteY0" fmla="*/ 176645 h 353292"/>
                  <a:gd name="connsiteX1" fmla="*/ 0 w 592282"/>
                  <a:gd name="connsiteY1" fmla="*/ 176646 h 353292"/>
                  <a:gd name="connsiteX2" fmla="*/ 0 w 592282"/>
                  <a:gd name="connsiteY2" fmla="*/ 176646 h 353292"/>
                  <a:gd name="connsiteX3" fmla="*/ 176646 w 592282"/>
                  <a:gd name="connsiteY3" fmla="*/ 0 h 353292"/>
                  <a:gd name="connsiteX4" fmla="*/ 592282 w 592282"/>
                  <a:gd name="connsiteY4" fmla="*/ 0 h 353292"/>
                  <a:gd name="connsiteX5" fmla="*/ 592282 w 592282"/>
                  <a:gd name="connsiteY5" fmla="*/ 353292 h 353292"/>
                  <a:gd name="connsiteX6" fmla="*/ 176646 w 592282"/>
                  <a:gd name="connsiteY6" fmla="*/ 353291 h 353292"/>
                  <a:gd name="connsiteX7" fmla="*/ 13882 w 592282"/>
                  <a:gd name="connsiteY7" fmla="*/ 245404 h 353292"/>
                  <a:gd name="connsiteX8" fmla="*/ 0 w 592282"/>
                  <a:gd name="connsiteY8" fmla="*/ 176646 h 353292"/>
                  <a:gd name="connsiteX9" fmla="*/ 13882 w 592282"/>
                  <a:gd name="connsiteY9" fmla="*/ 107888 h 353292"/>
                  <a:gd name="connsiteX10" fmla="*/ 176646 w 592282"/>
                  <a:gd name="connsiteY10" fmla="*/ 0 h 35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2282" h="353292">
                    <a:moveTo>
                      <a:pt x="0" y="176645"/>
                    </a:moveTo>
                    <a:lnTo>
                      <a:pt x="0" y="176646"/>
                    </a:lnTo>
                    <a:lnTo>
                      <a:pt x="0" y="176646"/>
                    </a:lnTo>
                    <a:close/>
                    <a:moveTo>
                      <a:pt x="176646" y="0"/>
                    </a:moveTo>
                    <a:lnTo>
                      <a:pt x="592282" y="0"/>
                    </a:lnTo>
                    <a:lnTo>
                      <a:pt x="592282" y="353292"/>
                    </a:lnTo>
                    <a:lnTo>
                      <a:pt x="176646" y="353291"/>
                    </a:lnTo>
                    <a:cubicBezTo>
                      <a:pt x="103477" y="353291"/>
                      <a:pt x="40698" y="308805"/>
                      <a:pt x="13882" y="245404"/>
                    </a:cubicBezTo>
                    <a:lnTo>
                      <a:pt x="0" y="176646"/>
                    </a:lnTo>
                    <a:lnTo>
                      <a:pt x="13882" y="107888"/>
                    </a:lnTo>
                    <a:cubicBezTo>
                      <a:pt x="40698" y="44487"/>
                      <a:pt x="103477" y="0"/>
                      <a:pt x="176646" y="0"/>
                    </a:cubicBezTo>
                    <a:close/>
                  </a:path>
                </a:pathLst>
              </a:custGeom>
              <a:solidFill>
                <a:srgbClr val="B86F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0" y="5065566"/>
                <a:ext cx="4166758" cy="800099"/>
              </a:xfrm>
              <a:custGeom>
                <a:avLst/>
                <a:gdLst>
                  <a:gd name="connsiteX0" fmla="*/ 455897 w 4166758"/>
                  <a:gd name="connsiteY0" fmla="*/ 0 h 800099"/>
                  <a:gd name="connsiteX1" fmla="*/ 3855031 w 4166758"/>
                  <a:gd name="connsiteY1" fmla="*/ 0 h 800099"/>
                  <a:gd name="connsiteX2" fmla="*/ 4166758 w 4166758"/>
                  <a:gd name="connsiteY2" fmla="*/ 311727 h 800099"/>
                  <a:gd name="connsiteX3" fmla="*/ 3855031 w 4166758"/>
                  <a:gd name="connsiteY3" fmla="*/ 623454 h 800099"/>
                  <a:gd name="connsiteX4" fmla="*/ 1517075 w 4166758"/>
                  <a:gd name="connsiteY4" fmla="*/ 623454 h 800099"/>
                  <a:gd name="connsiteX5" fmla="*/ 1517075 w 4166758"/>
                  <a:gd name="connsiteY5" fmla="*/ 623449 h 800099"/>
                  <a:gd name="connsiteX6" fmla="*/ 592284 w 4166758"/>
                  <a:gd name="connsiteY6" fmla="*/ 623449 h 800099"/>
                  <a:gd name="connsiteX7" fmla="*/ 592284 w 4166758"/>
                  <a:gd name="connsiteY7" fmla="*/ 623454 h 800099"/>
                  <a:gd name="connsiteX8" fmla="*/ 176649 w 4166758"/>
                  <a:gd name="connsiteY8" fmla="*/ 623454 h 800099"/>
                  <a:gd name="connsiteX9" fmla="*/ 13885 w 4166758"/>
                  <a:gd name="connsiteY9" fmla="*/ 731342 h 800099"/>
                  <a:gd name="connsiteX10" fmla="*/ 3 w 4166758"/>
                  <a:gd name="connsiteY10" fmla="*/ 800099 h 800099"/>
                  <a:gd name="connsiteX11" fmla="*/ 3 w 4166758"/>
                  <a:gd name="connsiteY11" fmla="*/ 800099 h 800099"/>
                  <a:gd name="connsiteX12" fmla="*/ 3 w 4166758"/>
                  <a:gd name="connsiteY12" fmla="*/ 446808 h 800099"/>
                  <a:gd name="connsiteX13" fmla="*/ 4 w 4166758"/>
                  <a:gd name="connsiteY13" fmla="*/ 446808 h 800099"/>
                  <a:gd name="connsiteX14" fmla="*/ 4 w 4166758"/>
                  <a:gd name="connsiteY14" fmla="*/ 176666 h 800099"/>
                  <a:gd name="connsiteX15" fmla="*/ 0 w 4166758"/>
                  <a:gd name="connsiteY15" fmla="*/ 176647 h 800099"/>
                  <a:gd name="connsiteX16" fmla="*/ 13882 w 4166758"/>
                  <a:gd name="connsiteY16" fmla="*/ 107889 h 800099"/>
                  <a:gd name="connsiteX17" fmla="*/ 176646 w 4166758"/>
                  <a:gd name="connsiteY17" fmla="*/ 1 h 800099"/>
                  <a:gd name="connsiteX18" fmla="*/ 455897 w 4166758"/>
                  <a:gd name="connsiteY18" fmla="*/ 1 h 8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66758" h="800099">
                    <a:moveTo>
                      <a:pt x="455897" y="0"/>
                    </a:moveTo>
                    <a:lnTo>
                      <a:pt x="3855031" y="0"/>
                    </a:lnTo>
                    <a:lnTo>
                      <a:pt x="4166758" y="311727"/>
                    </a:lnTo>
                    <a:lnTo>
                      <a:pt x="3855031" y="623454"/>
                    </a:lnTo>
                    <a:lnTo>
                      <a:pt x="1517075" y="623454"/>
                    </a:lnTo>
                    <a:lnTo>
                      <a:pt x="1517075" y="623449"/>
                    </a:lnTo>
                    <a:lnTo>
                      <a:pt x="592284" y="623449"/>
                    </a:lnTo>
                    <a:lnTo>
                      <a:pt x="592284" y="623454"/>
                    </a:lnTo>
                    <a:lnTo>
                      <a:pt x="176649" y="623454"/>
                    </a:lnTo>
                    <a:cubicBezTo>
                      <a:pt x="103480" y="623454"/>
                      <a:pt x="40701" y="667941"/>
                      <a:pt x="13885" y="731342"/>
                    </a:cubicBezTo>
                    <a:lnTo>
                      <a:pt x="3" y="800099"/>
                    </a:lnTo>
                    <a:lnTo>
                      <a:pt x="3" y="800099"/>
                    </a:lnTo>
                    <a:lnTo>
                      <a:pt x="3" y="446808"/>
                    </a:lnTo>
                    <a:lnTo>
                      <a:pt x="4" y="446808"/>
                    </a:lnTo>
                    <a:lnTo>
                      <a:pt x="4" y="176666"/>
                    </a:lnTo>
                    <a:lnTo>
                      <a:pt x="0" y="176647"/>
                    </a:lnTo>
                    <a:lnTo>
                      <a:pt x="13882" y="107889"/>
                    </a:lnTo>
                    <a:cubicBezTo>
                      <a:pt x="40698" y="44488"/>
                      <a:pt x="103477" y="1"/>
                      <a:pt x="176646" y="1"/>
                    </a:cubicBezTo>
                    <a:lnTo>
                      <a:pt x="455897" y="1"/>
                    </a:lnTo>
                    <a:close/>
                  </a:path>
                </a:pathLst>
              </a:custGeom>
              <a:solidFill>
                <a:srgbClr val="FBAF4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274320" rtlCol="0" anchor="t"/>
              <a:lstStyle/>
              <a:p>
                <a:r>
                  <a:rPr lang="en-US" sz="2000" b="1" dirty="0" smtClean="0">
                    <a:effectLst>
                      <a:outerShdw blurRad="38100" dist="38100" dir="2700000" algn="tl">
                        <a:srgbClr val="000000">
                          <a:alpha val="43137"/>
                        </a:srgbClr>
                      </a:outerShdw>
                    </a:effectLst>
                  </a:rPr>
                  <a:t>2011</a:t>
                </a:r>
                <a:endParaRPr lang="en-US" sz="2000" b="1" dirty="0">
                  <a:effectLst>
                    <a:outerShdw blurRad="38100" dist="38100" dir="2700000" algn="tl">
                      <a:srgbClr val="000000">
                        <a:alpha val="43137"/>
                      </a:srgbClr>
                    </a:outerShdw>
                  </a:effectLst>
                </a:endParaRPr>
              </a:p>
            </p:txBody>
          </p:sp>
        </p:grpSp>
      </p:grpSp>
      <p:sp>
        <p:nvSpPr>
          <p:cNvPr id="60" name="Rectangle 59"/>
          <p:cNvSpPr/>
          <p:nvPr/>
        </p:nvSpPr>
        <p:spPr>
          <a:xfrm>
            <a:off x="5456737" y="1985168"/>
            <a:ext cx="2429965" cy="1255656"/>
          </a:xfrm>
          <a:prstGeom prst="rect">
            <a:avLst/>
          </a:prstGeom>
        </p:spPr>
        <p:txBody>
          <a:bodyPr wrap="square">
            <a:spAutoFit/>
          </a:bodyPr>
          <a:lstStyle/>
          <a:p>
            <a:pPr algn="just"/>
            <a:r>
              <a:rPr lang="en-US" sz="1050" dirty="0">
                <a:solidFill>
                  <a:srgbClr val="71111A"/>
                </a:solidFill>
                <a:latin typeface="+mj-lt"/>
              </a:rPr>
              <a:t>Lorem ipsum dolor sit </a:t>
            </a:r>
            <a:r>
              <a:rPr lang="en-US" sz="1050" dirty="0" err="1">
                <a:solidFill>
                  <a:srgbClr val="71111A"/>
                </a:solidFill>
                <a:latin typeface="+mj-lt"/>
              </a:rPr>
              <a:t>amet</a:t>
            </a:r>
            <a:r>
              <a:rPr lang="en-US" sz="1050" dirty="0">
                <a:solidFill>
                  <a:srgbClr val="71111A"/>
                </a:solidFill>
                <a:latin typeface="+mj-lt"/>
              </a:rPr>
              <a:t>, </a:t>
            </a:r>
            <a:r>
              <a:rPr lang="en-US" sz="1050" dirty="0" err="1">
                <a:solidFill>
                  <a:srgbClr val="71111A"/>
                </a:solidFill>
                <a:latin typeface="+mj-lt"/>
              </a:rPr>
              <a:t>consectetur</a:t>
            </a:r>
            <a:r>
              <a:rPr lang="en-US" sz="1050" dirty="0">
                <a:solidFill>
                  <a:srgbClr val="71111A"/>
                </a:solidFill>
                <a:latin typeface="+mj-lt"/>
              </a:rPr>
              <a:t> </a:t>
            </a:r>
            <a:r>
              <a:rPr lang="en-US" sz="1050" dirty="0" err="1">
                <a:solidFill>
                  <a:srgbClr val="71111A"/>
                </a:solidFill>
                <a:latin typeface="+mj-lt"/>
              </a:rPr>
              <a:t>adipiscing</a:t>
            </a:r>
            <a:r>
              <a:rPr lang="en-US" sz="1050" dirty="0">
                <a:solidFill>
                  <a:srgbClr val="71111A"/>
                </a:solidFill>
                <a:latin typeface="+mj-lt"/>
              </a:rPr>
              <a:t> </a:t>
            </a:r>
            <a:r>
              <a:rPr lang="en-US" sz="1050" dirty="0" err="1">
                <a:solidFill>
                  <a:srgbClr val="71111A"/>
                </a:solidFill>
                <a:latin typeface="+mj-lt"/>
              </a:rPr>
              <a:t>elit</a:t>
            </a:r>
            <a:r>
              <a:rPr lang="en-US" sz="1050" dirty="0">
                <a:solidFill>
                  <a:srgbClr val="71111A"/>
                </a:solidFill>
                <a:latin typeface="+mj-lt"/>
              </a:rPr>
              <a:t>. </a:t>
            </a:r>
            <a:r>
              <a:rPr lang="en-US" sz="1050" dirty="0" err="1">
                <a:solidFill>
                  <a:srgbClr val="71111A"/>
                </a:solidFill>
                <a:latin typeface="+mj-lt"/>
              </a:rPr>
              <a:t>Mauris</a:t>
            </a:r>
            <a:r>
              <a:rPr lang="en-US" sz="1050" dirty="0">
                <a:solidFill>
                  <a:srgbClr val="71111A"/>
                </a:solidFill>
                <a:latin typeface="+mj-lt"/>
              </a:rPr>
              <a:t> </a:t>
            </a:r>
            <a:r>
              <a:rPr lang="en-US" sz="1050" dirty="0" err="1">
                <a:solidFill>
                  <a:srgbClr val="71111A"/>
                </a:solidFill>
                <a:latin typeface="+mj-lt"/>
              </a:rPr>
              <a:t>pretium</a:t>
            </a:r>
            <a:r>
              <a:rPr lang="en-US" sz="1050" dirty="0">
                <a:solidFill>
                  <a:srgbClr val="71111A"/>
                </a:solidFill>
                <a:latin typeface="+mj-lt"/>
              </a:rPr>
              <a:t> </a:t>
            </a:r>
            <a:r>
              <a:rPr lang="en-US" sz="1050" dirty="0" err="1">
                <a:solidFill>
                  <a:srgbClr val="71111A"/>
                </a:solidFill>
                <a:latin typeface="+mj-lt"/>
              </a:rPr>
              <a:t>tincidunt</a:t>
            </a:r>
            <a:r>
              <a:rPr lang="en-US" sz="1050" dirty="0">
                <a:solidFill>
                  <a:srgbClr val="71111A"/>
                </a:solidFill>
                <a:latin typeface="+mj-lt"/>
              </a:rPr>
              <a:t> </a:t>
            </a:r>
            <a:r>
              <a:rPr lang="en-US" sz="1050" dirty="0" err="1">
                <a:solidFill>
                  <a:srgbClr val="71111A"/>
                </a:solidFill>
                <a:latin typeface="+mj-lt"/>
              </a:rPr>
              <a:t>urna</a:t>
            </a:r>
            <a:r>
              <a:rPr lang="en-US" sz="1050" dirty="0">
                <a:solidFill>
                  <a:srgbClr val="71111A"/>
                </a:solidFill>
                <a:latin typeface="+mj-lt"/>
              </a:rPr>
              <a:t>, </a:t>
            </a:r>
            <a:r>
              <a:rPr lang="en-US" sz="1050" dirty="0" err="1">
                <a:solidFill>
                  <a:srgbClr val="71111A"/>
                </a:solidFill>
                <a:latin typeface="+mj-lt"/>
              </a:rPr>
              <a:t>congue</a:t>
            </a:r>
            <a:r>
              <a:rPr lang="en-US" sz="1050" dirty="0">
                <a:solidFill>
                  <a:srgbClr val="71111A"/>
                </a:solidFill>
                <a:latin typeface="+mj-lt"/>
              </a:rPr>
              <a:t> </a:t>
            </a:r>
            <a:r>
              <a:rPr lang="en-US" sz="1050" dirty="0" err="1">
                <a:solidFill>
                  <a:srgbClr val="71111A"/>
                </a:solidFill>
                <a:latin typeface="+mj-lt"/>
              </a:rPr>
              <a:t>bibendum</a:t>
            </a:r>
            <a:r>
              <a:rPr lang="en-US" sz="1050" dirty="0">
                <a:solidFill>
                  <a:srgbClr val="71111A"/>
                </a:solidFill>
                <a:latin typeface="+mj-lt"/>
              </a:rPr>
              <a:t> magna </a:t>
            </a:r>
            <a:r>
              <a:rPr lang="en-US" sz="1050" dirty="0" err="1">
                <a:solidFill>
                  <a:srgbClr val="71111A"/>
                </a:solidFill>
                <a:latin typeface="+mj-lt"/>
              </a:rPr>
              <a:t>vestibulum</a:t>
            </a:r>
            <a:r>
              <a:rPr lang="en-US" sz="1050" dirty="0">
                <a:solidFill>
                  <a:srgbClr val="71111A"/>
                </a:solidFill>
                <a:latin typeface="+mj-lt"/>
              </a:rPr>
              <a:t> ac. </a:t>
            </a:r>
            <a:r>
              <a:rPr lang="en-US" sz="1050" dirty="0" err="1">
                <a:solidFill>
                  <a:srgbClr val="71111A"/>
                </a:solidFill>
                <a:latin typeface="+mj-lt"/>
              </a:rPr>
              <a:t>Praesent</a:t>
            </a:r>
            <a:r>
              <a:rPr lang="en-US" sz="1050" dirty="0">
                <a:solidFill>
                  <a:srgbClr val="71111A"/>
                </a:solidFill>
                <a:latin typeface="+mj-lt"/>
              </a:rPr>
              <a:t> </a:t>
            </a:r>
            <a:r>
              <a:rPr lang="en-US" sz="1050" dirty="0" err="1">
                <a:solidFill>
                  <a:srgbClr val="71111A"/>
                </a:solidFill>
                <a:latin typeface="+mj-lt"/>
              </a:rPr>
              <a:t>mattis</a:t>
            </a:r>
            <a:r>
              <a:rPr lang="en-US" sz="1050" dirty="0">
                <a:solidFill>
                  <a:srgbClr val="71111A"/>
                </a:solidFill>
                <a:latin typeface="+mj-lt"/>
              </a:rPr>
              <a:t>, </a:t>
            </a:r>
            <a:r>
              <a:rPr lang="en-US" sz="1050" dirty="0" err="1">
                <a:solidFill>
                  <a:srgbClr val="71111A"/>
                </a:solidFill>
                <a:latin typeface="+mj-lt"/>
              </a:rPr>
              <a:t>purus</a:t>
            </a:r>
            <a:r>
              <a:rPr lang="en-US" sz="1050" dirty="0">
                <a:solidFill>
                  <a:srgbClr val="71111A"/>
                </a:solidFill>
                <a:latin typeface="+mj-lt"/>
              </a:rPr>
              <a:t> non </a:t>
            </a:r>
            <a:r>
              <a:rPr lang="en-US" sz="1050" dirty="0" err="1">
                <a:solidFill>
                  <a:srgbClr val="71111A"/>
                </a:solidFill>
                <a:latin typeface="+mj-lt"/>
              </a:rPr>
              <a:t>feugiat</a:t>
            </a:r>
            <a:r>
              <a:rPr lang="en-US" sz="1050" dirty="0">
                <a:solidFill>
                  <a:srgbClr val="71111A"/>
                </a:solidFill>
                <a:latin typeface="+mj-lt"/>
              </a:rPr>
              <a:t> </a:t>
            </a:r>
            <a:r>
              <a:rPr lang="en-US" sz="1050" dirty="0" err="1">
                <a:solidFill>
                  <a:srgbClr val="71111A"/>
                </a:solidFill>
                <a:latin typeface="+mj-lt"/>
              </a:rPr>
              <a:t>tempor</a:t>
            </a:r>
            <a:r>
              <a:rPr lang="en-US" sz="1050" dirty="0">
                <a:solidFill>
                  <a:srgbClr val="71111A"/>
                </a:solidFill>
                <a:latin typeface="+mj-lt"/>
              </a:rPr>
              <a:t>, </a:t>
            </a:r>
            <a:r>
              <a:rPr lang="en-US" sz="1050" dirty="0" err="1">
                <a:solidFill>
                  <a:srgbClr val="71111A"/>
                </a:solidFill>
                <a:latin typeface="+mj-lt"/>
              </a:rPr>
              <a:t>diam</a:t>
            </a:r>
            <a:r>
              <a:rPr lang="en-US" sz="1050" dirty="0">
                <a:solidFill>
                  <a:srgbClr val="71111A"/>
                </a:solidFill>
                <a:latin typeface="+mj-lt"/>
              </a:rPr>
              <a:t> </a:t>
            </a:r>
            <a:r>
              <a:rPr lang="en-US" sz="1050" dirty="0" err="1">
                <a:solidFill>
                  <a:srgbClr val="71111A"/>
                </a:solidFill>
                <a:latin typeface="+mj-lt"/>
              </a:rPr>
              <a:t>diam</a:t>
            </a:r>
            <a:r>
              <a:rPr lang="en-US" sz="1050" dirty="0">
                <a:solidFill>
                  <a:srgbClr val="71111A"/>
                </a:solidFill>
                <a:latin typeface="+mj-lt"/>
              </a:rPr>
              <a:t> </a:t>
            </a:r>
            <a:r>
              <a:rPr lang="en-US" sz="1050" dirty="0" err="1">
                <a:solidFill>
                  <a:srgbClr val="71111A"/>
                </a:solidFill>
                <a:latin typeface="+mj-lt"/>
              </a:rPr>
              <a:t>posuere</a:t>
            </a:r>
            <a:r>
              <a:rPr lang="en-US" sz="1050" dirty="0">
                <a:solidFill>
                  <a:srgbClr val="71111A"/>
                </a:solidFill>
                <a:latin typeface="+mj-lt"/>
              </a:rPr>
              <a:t> </a:t>
            </a:r>
            <a:r>
              <a:rPr lang="en-US" sz="1050" dirty="0" err="1">
                <a:solidFill>
                  <a:srgbClr val="71111A"/>
                </a:solidFill>
                <a:latin typeface="+mj-lt"/>
              </a:rPr>
              <a:t>metus</a:t>
            </a:r>
            <a:r>
              <a:rPr lang="en-US" sz="1050" dirty="0">
                <a:solidFill>
                  <a:srgbClr val="71111A"/>
                </a:solidFill>
                <a:latin typeface="+mj-lt"/>
              </a:rPr>
              <a:t>, </a:t>
            </a:r>
            <a:r>
              <a:rPr lang="en-US" sz="1050" dirty="0" err="1">
                <a:solidFill>
                  <a:srgbClr val="71111A"/>
                </a:solidFill>
                <a:latin typeface="+mj-lt"/>
              </a:rPr>
              <a:t>ut</a:t>
            </a:r>
            <a:r>
              <a:rPr lang="en-US" sz="1050" dirty="0">
                <a:solidFill>
                  <a:srgbClr val="71111A"/>
                </a:solidFill>
                <a:latin typeface="+mj-lt"/>
              </a:rPr>
              <a:t> </a:t>
            </a:r>
            <a:r>
              <a:rPr lang="en-US" sz="1050" dirty="0" err="1">
                <a:solidFill>
                  <a:srgbClr val="71111A"/>
                </a:solidFill>
                <a:latin typeface="+mj-lt"/>
              </a:rPr>
              <a:t>pulvinar</a:t>
            </a:r>
            <a:r>
              <a:rPr lang="en-US" sz="1050" dirty="0">
                <a:solidFill>
                  <a:srgbClr val="71111A"/>
                </a:solidFill>
                <a:latin typeface="+mj-lt"/>
              </a:rPr>
              <a:t> </a:t>
            </a:r>
            <a:r>
              <a:rPr lang="en-US" sz="1050" dirty="0" err="1">
                <a:solidFill>
                  <a:srgbClr val="71111A"/>
                </a:solidFill>
                <a:latin typeface="+mj-lt"/>
              </a:rPr>
              <a:t>massa</a:t>
            </a:r>
            <a:r>
              <a:rPr lang="en-US" sz="1050" dirty="0">
                <a:solidFill>
                  <a:srgbClr val="71111A"/>
                </a:solidFill>
                <a:latin typeface="+mj-lt"/>
              </a:rPr>
              <a:t> </a:t>
            </a:r>
            <a:r>
              <a:rPr lang="en-US" sz="1050" dirty="0" err="1">
                <a:solidFill>
                  <a:srgbClr val="71111A"/>
                </a:solidFill>
                <a:latin typeface="+mj-lt"/>
              </a:rPr>
              <a:t>justo</a:t>
            </a:r>
            <a:r>
              <a:rPr lang="en-US" sz="1050" dirty="0">
                <a:solidFill>
                  <a:srgbClr val="71111A"/>
                </a:solidFill>
                <a:latin typeface="+mj-lt"/>
              </a:rPr>
              <a:t> </a:t>
            </a:r>
            <a:r>
              <a:rPr lang="en-US" sz="1050" dirty="0" err="1">
                <a:solidFill>
                  <a:srgbClr val="71111A"/>
                </a:solidFill>
                <a:latin typeface="+mj-lt"/>
              </a:rPr>
              <a:t>maximus</a:t>
            </a:r>
            <a:r>
              <a:rPr lang="en-US" sz="1050" dirty="0">
                <a:solidFill>
                  <a:srgbClr val="71111A"/>
                </a:solidFill>
                <a:latin typeface="+mj-lt"/>
              </a:rPr>
              <a:t> dui. </a:t>
            </a:r>
            <a:r>
              <a:rPr lang="en-US" sz="1050" dirty="0" err="1">
                <a:solidFill>
                  <a:srgbClr val="71111A"/>
                </a:solidFill>
                <a:latin typeface="+mj-lt"/>
              </a:rPr>
              <a:t>Phasellus</a:t>
            </a:r>
            <a:r>
              <a:rPr lang="en-US" sz="1050" dirty="0">
                <a:solidFill>
                  <a:srgbClr val="71111A"/>
                </a:solidFill>
                <a:latin typeface="+mj-lt"/>
              </a:rPr>
              <a:t> in ante </a:t>
            </a:r>
            <a:r>
              <a:rPr lang="en-US" sz="1050" dirty="0" err="1">
                <a:solidFill>
                  <a:srgbClr val="71111A"/>
                </a:solidFill>
                <a:latin typeface="+mj-lt"/>
              </a:rPr>
              <a:t>tristique</a:t>
            </a:r>
            <a:r>
              <a:rPr lang="en-US" sz="1050" dirty="0">
                <a:solidFill>
                  <a:srgbClr val="71111A"/>
                </a:solidFill>
                <a:latin typeface="+mj-lt"/>
              </a:rPr>
              <a:t>, </a:t>
            </a:r>
            <a:r>
              <a:rPr lang="en-US" sz="1050" dirty="0" err="1">
                <a:solidFill>
                  <a:srgbClr val="71111A"/>
                </a:solidFill>
                <a:latin typeface="+mj-lt"/>
              </a:rPr>
              <a:t>euismod</a:t>
            </a:r>
            <a:r>
              <a:rPr lang="en-US" sz="1050" dirty="0">
                <a:solidFill>
                  <a:srgbClr val="71111A"/>
                </a:solidFill>
                <a:latin typeface="+mj-lt"/>
              </a:rPr>
              <a:t> </a:t>
            </a:r>
            <a:r>
              <a:rPr lang="en-US" sz="1050" dirty="0" err="1">
                <a:solidFill>
                  <a:srgbClr val="71111A"/>
                </a:solidFill>
                <a:latin typeface="+mj-lt"/>
              </a:rPr>
              <a:t>orci</a:t>
            </a:r>
            <a:r>
              <a:rPr lang="en-US" sz="1050" dirty="0">
                <a:solidFill>
                  <a:srgbClr val="71111A"/>
                </a:solidFill>
                <a:latin typeface="+mj-lt"/>
              </a:rPr>
              <a:t> sit </a:t>
            </a:r>
            <a:r>
              <a:rPr lang="en-US" sz="1050" dirty="0" err="1">
                <a:solidFill>
                  <a:srgbClr val="71111A"/>
                </a:solidFill>
                <a:latin typeface="+mj-lt"/>
              </a:rPr>
              <a:t>amet</a:t>
            </a:r>
            <a:r>
              <a:rPr lang="en-US" sz="1050" dirty="0">
                <a:solidFill>
                  <a:srgbClr val="71111A"/>
                </a:solidFill>
                <a:latin typeface="+mj-lt"/>
              </a:rPr>
              <a:t>, </a:t>
            </a:r>
            <a:r>
              <a:rPr lang="en-US" sz="1050" dirty="0" err="1">
                <a:solidFill>
                  <a:srgbClr val="71111A"/>
                </a:solidFill>
                <a:latin typeface="+mj-lt"/>
              </a:rPr>
              <a:t>ornare</a:t>
            </a:r>
            <a:r>
              <a:rPr lang="en-US" sz="1050" dirty="0">
                <a:solidFill>
                  <a:srgbClr val="71111A"/>
                </a:solidFill>
                <a:latin typeface="+mj-lt"/>
              </a:rPr>
              <a:t> </a:t>
            </a:r>
            <a:r>
              <a:rPr lang="en-US" sz="1050" dirty="0" err="1">
                <a:solidFill>
                  <a:srgbClr val="71111A"/>
                </a:solidFill>
                <a:latin typeface="+mj-lt"/>
              </a:rPr>
              <a:t>sapien</a:t>
            </a:r>
            <a:r>
              <a:rPr lang="en-US" sz="1050" dirty="0">
                <a:solidFill>
                  <a:srgbClr val="71111A"/>
                </a:solidFill>
                <a:latin typeface="+mj-lt"/>
              </a:rPr>
              <a:t>.</a:t>
            </a:r>
          </a:p>
        </p:txBody>
      </p:sp>
      <p:sp>
        <p:nvSpPr>
          <p:cNvPr id="61" name="Rectangle 60"/>
          <p:cNvSpPr/>
          <p:nvPr/>
        </p:nvSpPr>
        <p:spPr>
          <a:xfrm>
            <a:off x="1276283" y="3119159"/>
            <a:ext cx="2429965" cy="1255656"/>
          </a:xfrm>
          <a:prstGeom prst="rect">
            <a:avLst/>
          </a:prstGeom>
        </p:spPr>
        <p:txBody>
          <a:bodyPr wrap="square">
            <a:spAutoFit/>
          </a:bodyPr>
          <a:lstStyle/>
          <a:p>
            <a:pPr algn="just"/>
            <a:r>
              <a:rPr lang="en-US" sz="1050" dirty="0">
                <a:solidFill>
                  <a:srgbClr val="14688A"/>
                </a:solidFill>
                <a:latin typeface="+mj-lt"/>
              </a:rPr>
              <a:t>Lorem ipsum dolor sit </a:t>
            </a:r>
            <a:r>
              <a:rPr lang="en-US" sz="1050" dirty="0" err="1">
                <a:solidFill>
                  <a:srgbClr val="14688A"/>
                </a:solidFill>
                <a:latin typeface="+mj-lt"/>
              </a:rPr>
              <a:t>amet</a:t>
            </a:r>
            <a:r>
              <a:rPr lang="en-US" sz="1050" dirty="0">
                <a:solidFill>
                  <a:srgbClr val="14688A"/>
                </a:solidFill>
                <a:latin typeface="+mj-lt"/>
              </a:rPr>
              <a:t>, </a:t>
            </a:r>
            <a:r>
              <a:rPr lang="en-US" sz="1050" dirty="0" err="1">
                <a:solidFill>
                  <a:srgbClr val="14688A"/>
                </a:solidFill>
                <a:latin typeface="+mj-lt"/>
              </a:rPr>
              <a:t>consectetur</a:t>
            </a:r>
            <a:r>
              <a:rPr lang="en-US" sz="1050" dirty="0">
                <a:solidFill>
                  <a:srgbClr val="14688A"/>
                </a:solidFill>
                <a:latin typeface="+mj-lt"/>
              </a:rPr>
              <a:t> </a:t>
            </a:r>
            <a:r>
              <a:rPr lang="en-US" sz="1050" dirty="0" err="1">
                <a:solidFill>
                  <a:srgbClr val="14688A"/>
                </a:solidFill>
                <a:latin typeface="+mj-lt"/>
              </a:rPr>
              <a:t>adipiscing</a:t>
            </a:r>
            <a:r>
              <a:rPr lang="en-US" sz="1050" dirty="0">
                <a:solidFill>
                  <a:srgbClr val="14688A"/>
                </a:solidFill>
                <a:latin typeface="+mj-lt"/>
              </a:rPr>
              <a:t> </a:t>
            </a:r>
            <a:r>
              <a:rPr lang="en-US" sz="1050" dirty="0" err="1">
                <a:solidFill>
                  <a:srgbClr val="14688A"/>
                </a:solidFill>
                <a:latin typeface="+mj-lt"/>
              </a:rPr>
              <a:t>elit</a:t>
            </a:r>
            <a:r>
              <a:rPr lang="en-US" sz="1050" dirty="0">
                <a:solidFill>
                  <a:srgbClr val="14688A"/>
                </a:solidFill>
                <a:latin typeface="+mj-lt"/>
              </a:rPr>
              <a:t>. </a:t>
            </a:r>
            <a:r>
              <a:rPr lang="en-US" sz="1050" dirty="0" err="1">
                <a:solidFill>
                  <a:srgbClr val="14688A"/>
                </a:solidFill>
                <a:latin typeface="+mj-lt"/>
              </a:rPr>
              <a:t>Mauris</a:t>
            </a:r>
            <a:r>
              <a:rPr lang="en-US" sz="1050" dirty="0">
                <a:solidFill>
                  <a:srgbClr val="14688A"/>
                </a:solidFill>
                <a:latin typeface="+mj-lt"/>
              </a:rPr>
              <a:t> </a:t>
            </a:r>
            <a:r>
              <a:rPr lang="en-US" sz="1050" dirty="0" err="1">
                <a:solidFill>
                  <a:srgbClr val="14688A"/>
                </a:solidFill>
                <a:latin typeface="+mj-lt"/>
              </a:rPr>
              <a:t>pretium</a:t>
            </a:r>
            <a:r>
              <a:rPr lang="en-US" sz="1050" dirty="0">
                <a:solidFill>
                  <a:srgbClr val="14688A"/>
                </a:solidFill>
                <a:latin typeface="+mj-lt"/>
              </a:rPr>
              <a:t> </a:t>
            </a:r>
            <a:r>
              <a:rPr lang="en-US" sz="1050" dirty="0" err="1">
                <a:solidFill>
                  <a:srgbClr val="14688A"/>
                </a:solidFill>
                <a:latin typeface="+mj-lt"/>
              </a:rPr>
              <a:t>tincidunt</a:t>
            </a:r>
            <a:r>
              <a:rPr lang="en-US" sz="1050" dirty="0">
                <a:solidFill>
                  <a:srgbClr val="14688A"/>
                </a:solidFill>
                <a:latin typeface="+mj-lt"/>
              </a:rPr>
              <a:t> </a:t>
            </a:r>
            <a:r>
              <a:rPr lang="en-US" sz="1050" dirty="0" err="1">
                <a:solidFill>
                  <a:srgbClr val="14688A"/>
                </a:solidFill>
                <a:latin typeface="+mj-lt"/>
              </a:rPr>
              <a:t>urna</a:t>
            </a:r>
            <a:r>
              <a:rPr lang="en-US" sz="1050" dirty="0">
                <a:solidFill>
                  <a:srgbClr val="14688A"/>
                </a:solidFill>
                <a:latin typeface="+mj-lt"/>
              </a:rPr>
              <a:t>, </a:t>
            </a:r>
            <a:r>
              <a:rPr lang="en-US" sz="1050" dirty="0" err="1">
                <a:solidFill>
                  <a:srgbClr val="14688A"/>
                </a:solidFill>
                <a:latin typeface="+mj-lt"/>
              </a:rPr>
              <a:t>congue</a:t>
            </a:r>
            <a:r>
              <a:rPr lang="en-US" sz="1050" dirty="0">
                <a:solidFill>
                  <a:srgbClr val="14688A"/>
                </a:solidFill>
                <a:latin typeface="+mj-lt"/>
              </a:rPr>
              <a:t> </a:t>
            </a:r>
            <a:r>
              <a:rPr lang="en-US" sz="1050" dirty="0" err="1">
                <a:solidFill>
                  <a:srgbClr val="14688A"/>
                </a:solidFill>
                <a:latin typeface="+mj-lt"/>
              </a:rPr>
              <a:t>bibendum</a:t>
            </a:r>
            <a:r>
              <a:rPr lang="en-US" sz="1050" dirty="0">
                <a:solidFill>
                  <a:srgbClr val="14688A"/>
                </a:solidFill>
                <a:latin typeface="+mj-lt"/>
              </a:rPr>
              <a:t> magna </a:t>
            </a:r>
            <a:r>
              <a:rPr lang="en-US" sz="1050" dirty="0" err="1">
                <a:solidFill>
                  <a:srgbClr val="14688A"/>
                </a:solidFill>
                <a:latin typeface="+mj-lt"/>
              </a:rPr>
              <a:t>vestibulum</a:t>
            </a:r>
            <a:r>
              <a:rPr lang="en-US" sz="1050" dirty="0">
                <a:solidFill>
                  <a:srgbClr val="14688A"/>
                </a:solidFill>
                <a:latin typeface="+mj-lt"/>
              </a:rPr>
              <a:t> ac. </a:t>
            </a:r>
            <a:r>
              <a:rPr lang="en-US" sz="1050" dirty="0" err="1">
                <a:solidFill>
                  <a:srgbClr val="14688A"/>
                </a:solidFill>
                <a:latin typeface="+mj-lt"/>
              </a:rPr>
              <a:t>Praesent</a:t>
            </a:r>
            <a:r>
              <a:rPr lang="en-US" sz="1050" dirty="0">
                <a:solidFill>
                  <a:srgbClr val="14688A"/>
                </a:solidFill>
                <a:latin typeface="+mj-lt"/>
              </a:rPr>
              <a:t> </a:t>
            </a:r>
            <a:r>
              <a:rPr lang="en-US" sz="1050" dirty="0" err="1">
                <a:solidFill>
                  <a:srgbClr val="14688A"/>
                </a:solidFill>
                <a:latin typeface="+mj-lt"/>
              </a:rPr>
              <a:t>mattis</a:t>
            </a:r>
            <a:r>
              <a:rPr lang="en-US" sz="1050" dirty="0">
                <a:solidFill>
                  <a:srgbClr val="14688A"/>
                </a:solidFill>
                <a:latin typeface="+mj-lt"/>
              </a:rPr>
              <a:t>, </a:t>
            </a:r>
            <a:r>
              <a:rPr lang="en-US" sz="1050" dirty="0" err="1">
                <a:solidFill>
                  <a:srgbClr val="14688A"/>
                </a:solidFill>
                <a:latin typeface="+mj-lt"/>
              </a:rPr>
              <a:t>purus</a:t>
            </a:r>
            <a:r>
              <a:rPr lang="en-US" sz="1050" dirty="0">
                <a:solidFill>
                  <a:srgbClr val="14688A"/>
                </a:solidFill>
                <a:latin typeface="+mj-lt"/>
              </a:rPr>
              <a:t> non </a:t>
            </a:r>
            <a:r>
              <a:rPr lang="en-US" sz="1050" dirty="0" err="1">
                <a:solidFill>
                  <a:srgbClr val="14688A"/>
                </a:solidFill>
                <a:latin typeface="+mj-lt"/>
              </a:rPr>
              <a:t>feugiat</a:t>
            </a:r>
            <a:r>
              <a:rPr lang="en-US" sz="1050" dirty="0">
                <a:solidFill>
                  <a:srgbClr val="14688A"/>
                </a:solidFill>
                <a:latin typeface="+mj-lt"/>
              </a:rPr>
              <a:t> </a:t>
            </a:r>
            <a:r>
              <a:rPr lang="en-US" sz="1050" dirty="0" err="1">
                <a:solidFill>
                  <a:srgbClr val="14688A"/>
                </a:solidFill>
                <a:latin typeface="+mj-lt"/>
              </a:rPr>
              <a:t>tempor</a:t>
            </a:r>
            <a:r>
              <a:rPr lang="en-US" sz="1050" dirty="0">
                <a:solidFill>
                  <a:srgbClr val="14688A"/>
                </a:solidFill>
                <a:latin typeface="+mj-lt"/>
              </a:rPr>
              <a:t>, </a:t>
            </a:r>
            <a:r>
              <a:rPr lang="en-US" sz="1050" dirty="0" err="1">
                <a:solidFill>
                  <a:srgbClr val="14688A"/>
                </a:solidFill>
                <a:latin typeface="+mj-lt"/>
              </a:rPr>
              <a:t>diam</a:t>
            </a:r>
            <a:r>
              <a:rPr lang="en-US" sz="1050" dirty="0">
                <a:solidFill>
                  <a:srgbClr val="14688A"/>
                </a:solidFill>
                <a:latin typeface="+mj-lt"/>
              </a:rPr>
              <a:t> </a:t>
            </a:r>
            <a:r>
              <a:rPr lang="en-US" sz="1050" dirty="0" err="1">
                <a:solidFill>
                  <a:srgbClr val="14688A"/>
                </a:solidFill>
                <a:latin typeface="+mj-lt"/>
              </a:rPr>
              <a:t>diam</a:t>
            </a:r>
            <a:r>
              <a:rPr lang="en-US" sz="1050" dirty="0">
                <a:solidFill>
                  <a:srgbClr val="14688A"/>
                </a:solidFill>
                <a:latin typeface="+mj-lt"/>
              </a:rPr>
              <a:t> </a:t>
            </a:r>
            <a:r>
              <a:rPr lang="en-US" sz="1050" dirty="0" err="1">
                <a:solidFill>
                  <a:srgbClr val="14688A"/>
                </a:solidFill>
                <a:latin typeface="+mj-lt"/>
              </a:rPr>
              <a:t>posuere</a:t>
            </a:r>
            <a:r>
              <a:rPr lang="en-US" sz="1050" dirty="0">
                <a:solidFill>
                  <a:srgbClr val="14688A"/>
                </a:solidFill>
                <a:latin typeface="+mj-lt"/>
              </a:rPr>
              <a:t> </a:t>
            </a:r>
            <a:r>
              <a:rPr lang="en-US" sz="1050" dirty="0" err="1">
                <a:solidFill>
                  <a:srgbClr val="14688A"/>
                </a:solidFill>
                <a:latin typeface="+mj-lt"/>
              </a:rPr>
              <a:t>metus</a:t>
            </a:r>
            <a:r>
              <a:rPr lang="en-US" sz="1050" dirty="0">
                <a:solidFill>
                  <a:srgbClr val="14688A"/>
                </a:solidFill>
                <a:latin typeface="+mj-lt"/>
              </a:rPr>
              <a:t>, </a:t>
            </a:r>
            <a:r>
              <a:rPr lang="en-US" sz="1050" dirty="0" err="1">
                <a:solidFill>
                  <a:srgbClr val="14688A"/>
                </a:solidFill>
                <a:latin typeface="+mj-lt"/>
              </a:rPr>
              <a:t>ut</a:t>
            </a:r>
            <a:r>
              <a:rPr lang="en-US" sz="1050" dirty="0">
                <a:solidFill>
                  <a:srgbClr val="14688A"/>
                </a:solidFill>
                <a:latin typeface="+mj-lt"/>
              </a:rPr>
              <a:t> </a:t>
            </a:r>
            <a:r>
              <a:rPr lang="en-US" sz="1050" dirty="0" err="1">
                <a:solidFill>
                  <a:srgbClr val="14688A"/>
                </a:solidFill>
                <a:latin typeface="+mj-lt"/>
              </a:rPr>
              <a:t>pulvinar</a:t>
            </a:r>
            <a:r>
              <a:rPr lang="en-US" sz="1050" dirty="0">
                <a:solidFill>
                  <a:srgbClr val="14688A"/>
                </a:solidFill>
                <a:latin typeface="+mj-lt"/>
              </a:rPr>
              <a:t> </a:t>
            </a:r>
            <a:r>
              <a:rPr lang="en-US" sz="1050" dirty="0" err="1">
                <a:solidFill>
                  <a:srgbClr val="14688A"/>
                </a:solidFill>
                <a:latin typeface="+mj-lt"/>
              </a:rPr>
              <a:t>massa</a:t>
            </a:r>
            <a:r>
              <a:rPr lang="en-US" sz="1050" dirty="0">
                <a:solidFill>
                  <a:srgbClr val="14688A"/>
                </a:solidFill>
                <a:latin typeface="+mj-lt"/>
              </a:rPr>
              <a:t> </a:t>
            </a:r>
            <a:r>
              <a:rPr lang="en-US" sz="1050" dirty="0" err="1">
                <a:solidFill>
                  <a:srgbClr val="14688A"/>
                </a:solidFill>
                <a:latin typeface="+mj-lt"/>
              </a:rPr>
              <a:t>justo</a:t>
            </a:r>
            <a:r>
              <a:rPr lang="en-US" sz="1050" dirty="0">
                <a:solidFill>
                  <a:srgbClr val="14688A"/>
                </a:solidFill>
                <a:latin typeface="+mj-lt"/>
              </a:rPr>
              <a:t> </a:t>
            </a:r>
            <a:r>
              <a:rPr lang="en-US" sz="1050" dirty="0" err="1">
                <a:solidFill>
                  <a:srgbClr val="14688A"/>
                </a:solidFill>
                <a:latin typeface="+mj-lt"/>
              </a:rPr>
              <a:t>maximus</a:t>
            </a:r>
            <a:r>
              <a:rPr lang="en-US" sz="1050" dirty="0">
                <a:solidFill>
                  <a:srgbClr val="14688A"/>
                </a:solidFill>
                <a:latin typeface="+mj-lt"/>
              </a:rPr>
              <a:t> dui. </a:t>
            </a:r>
            <a:r>
              <a:rPr lang="en-US" sz="1050" dirty="0" err="1">
                <a:solidFill>
                  <a:srgbClr val="14688A"/>
                </a:solidFill>
                <a:latin typeface="+mj-lt"/>
              </a:rPr>
              <a:t>Phasellus</a:t>
            </a:r>
            <a:r>
              <a:rPr lang="en-US" sz="1050" dirty="0">
                <a:solidFill>
                  <a:srgbClr val="14688A"/>
                </a:solidFill>
                <a:latin typeface="+mj-lt"/>
              </a:rPr>
              <a:t> in ante </a:t>
            </a:r>
            <a:r>
              <a:rPr lang="en-US" sz="1050" dirty="0" err="1">
                <a:solidFill>
                  <a:srgbClr val="14688A"/>
                </a:solidFill>
                <a:latin typeface="+mj-lt"/>
              </a:rPr>
              <a:t>tristique</a:t>
            </a:r>
            <a:r>
              <a:rPr lang="en-US" sz="1050" dirty="0">
                <a:solidFill>
                  <a:srgbClr val="14688A"/>
                </a:solidFill>
                <a:latin typeface="+mj-lt"/>
              </a:rPr>
              <a:t>, </a:t>
            </a:r>
            <a:r>
              <a:rPr lang="en-US" sz="1050" dirty="0" err="1">
                <a:solidFill>
                  <a:srgbClr val="14688A"/>
                </a:solidFill>
                <a:latin typeface="+mj-lt"/>
              </a:rPr>
              <a:t>euismod</a:t>
            </a:r>
            <a:r>
              <a:rPr lang="en-US" sz="1050" dirty="0">
                <a:solidFill>
                  <a:srgbClr val="14688A"/>
                </a:solidFill>
                <a:latin typeface="+mj-lt"/>
              </a:rPr>
              <a:t> </a:t>
            </a:r>
            <a:r>
              <a:rPr lang="en-US" sz="1050" dirty="0" err="1">
                <a:solidFill>
                  <a:srgbClr val="14688A"/>
                </a:solidFill>
                <a:latin typeface="+mj-lt"/>
              </a:rPr>
              <a:t>orci</a:t>
            </a:r>
            <a:r>
              <a:rPr lang="en-US" sz="1050" dirty="0">
                <a:solidFill>
                  <a:srgbClr val="14688A"/>
                </a:solidFill>
                <a:latin typeface="+mj-lt"/>
              </a:rPr>
              <a:t> sit </a:t>
            </a:r>
            <a:r>
              <a:rPr lang="en-US" sz="1050" dirty="0" err="1">
                <a:solidFill>
                  <a:srgbClr val="14688A"/>
                </a:solidFill>
                <a:latin typeface="+mj-lt"/>
              </a:rPr>
              <a:t>amet</a:t>
            </a:r>
            <a:r>
              <a:rPr lang="en-US" sz="1050" dirty="0">
                <a:solidFill>
                  <a:srgbClr val="14688A"/>
                </a:solidFill>
                <a:latin typeface="+mj-lt"/>
              </a:rPr>
              <a:t>, </a:t>
            </a:r>
            <a:r>
              <a:rPr lang="en-US" sz="1050" dirty="0" err="1">
                <a:solidFill>
                  <a:srgbClr val="14688A"/>
                </a:solidFill>
                <a:latin typeface="+mj-lt"/>
              </a:rPr>
              <a:t>ornare</a:t>
            </a:r>
            <a:r>
              <a:rPr lang="en-US" sz="1050" dirty="0">
                <a:solidFill>
                  <a:srgbClr val="14688A"/>
                </a:solidFill>
                <a:latin typeface="+mj-lt"/>
              </a:rPr>
              <a:t> </a:t>
            </a:r>
            <a:r>
              <a:rPr lang="en-US" sz="1050" dirty="0" err="1">
                <a:solidFill>
                  <a:srgbClr val="14688A"/>
                </a:solidFill>
                <a:latin typeface="+mj-lt"/>
              </a:rPr>
              <a:t>sapien</a:t>
            </a:r>
            <a:r>
              <a:rPr lang="en-US" sz="1050" dirty="0">
                <a:solidFill>
                  <a:srgbClr val="14688A"/>
                </a:solidFill>
                <a:latin typeface="+mj-lt"/>
              </a:rPr>
              <a:t>.</a:t>
            </a:r>
          </a:p>
        </p:txBody>
      </p:sp>
      <p:sp>
        <p:nvSpPr>
          <p:cNvPr id="62" name="Rectangle 61"/>
          <p:cNvSpPr/>
          <p:nvPr/>
        </p:nvSpPr>
        <p:spPr>
          <a:xfrm>
            <a:off x="5456737" y="4253147"/>
            <a:ext cx="2429965" cy="1255656"/>
          </a:xfrm>
          <a:prstGeom prst="rect">
            <a:avLst/>
          </a:prstGeom>
        </p:spPr>
        <p:txBody>
          <a:bodyPr wrap="square">
            <a:spAutoFit/>
          </a:bodyPr>
          <a:lstStyle/>
          <a:p>
            <a:pPr algn="just"/>
            <a:r>
              <a:rPr lang="en-US" sz="1050" dirty="0">
                <a:solidFill>
                  <a:srgbClr val="37374B"/>
                </a:solidFill>
                <a:latin typeface="+mj-lt"/>
              </a:rPr>
              <a:t>Lorem ipsum dolor sit </a:t>
            </a:r>
            <a:r>
              <a:rPr lang="en-US" sz="1050" dirty="0" err="1">
                <a:solidFill>
                  <a:srgbClr val="37374B"/>
                </a:solidFill>
                <a:latin typeface="+mj-lt"/>
              </a:rPr>
              <a:t>amet</a:t>
            </a:r>
            <a:r>
              <a:rPr lang="en-US" sz="1050" dirty="0">
                <a:solidFill>
                  <a:srgbClr val="37374B"/>
                </a:solidFill>
                <a:latin typeface="+mj-lt"/>
              </a:rPr>
              <a:t>, </a:t>
            </a:r>
            <a:r>
              <a:rPr lang="en-US" sz="1050" dirty="0" err="1">
                <a:solidFill>
                  <a:srgbClr val="37374B"/>
                </a:solidFill>
                <a:latin typeface="+mj-lt"/>
              </a:rPr>
              <a:t>consectetur</a:t>
            </a:r>
            <a:r>
              <a:rPr lang="en-US" sz="1050" dirty="0">
                <a:solidFill>
                  <a:srgbClr val="37374B"/>
                </a:solidFill>
                <a:latin typeface="+mj-lt"/>
              </a:rPr>
              <a:t> </a:t>
            </a:r>
            <a:r>
              <a:rPr lang="en-US" sz="1050" dirty="0" err="1">
                <a:solidFill>
                  <a:srgbClr val="37374B"/>
                </a:solidFill>
                <a:latin typeface="+mj-lt"/>
              </a:rPr>
              <a:t>adipiscing</a:t>
            </a:r>
            <a:r>
              <a:rPr lang="en-US" sz="1050" dirty="0">
                <a:solidFill>
                  <a:srgbClr val="37374B"/>
                </a:solidFill>
                <a:latin typeface="+mj-lt"/>
              </a:rPr>
              <a:t> </a:t>
            </a:r>
            <a:r>
              <a:rPr lang="en-US" sz="1050" dirty="0" err="1">
                <a:solidFill>
                  <a:srgbClr val="37374B"/>
                </a:solidFill>
                <a:latin typeface="+mj-lt"/>
              </a:rPr>
              <a:t>elit</a:t>
            </a:r>
            <a:r>
              <a:rPr lang="en-US" sz="1050" dirty="0">
                <a:solidFill>
                  <a:srgbClr val="37374B"/>
                </a:solidFill>
                <a:latin typeface="+mj-lt"/>
              </a:rPr>
              <a:t>. </a:t>
            </a:r>
            <a:r>
              <a:rPr lang="en-US" sz="1050" dirty="0" err="1">
                <a:solidFill>
                  <a:srgbClr val="37374B"/>
                </a:solidFill>
                <a:latin typeface="+mj-lt"/>
              </a:rPr>
              <a:t>Mauris</a:t>
            </a:r>
            <a:r>
              <a:rPr lang="en-US" sz="1050" dirty="0">
                <a:solidFill>
                  <a:srgbClr val="37374B"/>
                </a:solidFill>
                <a:latin typeface="+mj-lt"/>
              </a:rPr>
              <a:t> </a:t>
            </a:r>
            <a:r>
              <a:rPr lang="en-US" sz="1050" dirty="0" err="1">
                <a:solidFill>
                  <a:srgbClr val="37374B"/>
                </a:solidFill>
                <a:latin typeface="+mj-lt"/>
              </a:rPr>
              <a:t>pretium</a:t>
            </a:r>
            <a:r>
              <a:rPr lang="en-US" sz="1050" dirty="0">
                <a:solidFill>
                  <a:srgbClr val="37374B"/>
                </a:solidFill>
                <a:latin typeface="+mj-lt"/>
              </a:rPr>
              <a:t> </a:t>
            </a:r>
            <a:r>
              <a:rPr lang="en-US" sz="1050" dirty="0" err="1">
                <a:solidFill>
                  <a:srgbClr val="37374B"/>
                </a:solidFill>
                <a:latin typeface="+mj-lt"/>
              </a:rPr>
              <a:t>tincidunt</a:t>
            </a:r>
            <a:r>
              <a:rPr lang="en-US" sz="1050" dirty="0">
                <a:solidFill>
                  <a:srgbClr val="37374B"/>
                </a:solidFill>
                <a:latin typeface="+mj-lt"/>
              </a:rPr>
              <a:t> </a:t>
            </a:r>
            <a:r>
              <a:rPr lang="en-US" sz="1050" dirty="0" err="1">
                <a:solidFill>
                  <a:srgbClr val="37374B"/>
                </a:solidFill>
                <a:latin typeface="+mj-lt"/>
              </a:rPr>
              <a:t>urna</a:t>
            </a:r>
            <a:r>
              <a:rPr lang="en-US" sz="1050" dirty="0">
                <a:solidFill>
                  <a:srgbClr val="37374B"/>
                </a:solidFill>
                <a:latin typeface="+mj-lt"/>
              </a:rPr>
              <a:t>, </a:t>
            </a:r>
            <a:r>
              <a:rPr lang="en-US" sz="1050" dirty="0" err="1">
                <a:solidFill>
                  <a:srgbClr val="37374B"/>
                </a:solidFill>
                <a:latin typeface="+mj-lt"/>
              </a:rPr>
              <a:t>congue</a:t>
            </a:r>
            <a:r>
              <a:rPr lang="en-US" sz="1050" dirty="0">
                <a:solidFill>
                  <a:srgbClr val="37374B"/>
                </a:solidFill>
                <a:latin typeface="+mj-lt"/>
              </a:rPr>
              <a:t> </a:t>
            </a:r>
            <a:r>
              <a:rPr lang="en-US" sz="1050" dirty="0" err="1">
                <a:solidFill>
                  <a:srgbClr val="37374B"/>
                </a:solidFill>
                <a:latin typeface="+mj-lt"/>
              </a:rPr>
              <a:t>bibendum</a:t>
            </a:r>
            <a:r>
              <a:rPr lang="en-US" sz="1050" dirty="0">
                <a:solidFill>
                  <a:srgbClr val="37374B"/>
                </a:solidFill>
                <a:latin typeface="+mj-lt"/>
              </a:rPr>
              <a:t> magna </a:t>
            </a:r>
            <a:r>
              <a:rPr lang="en-US" sz="1050" dirty="0" err="1">
                <a:solidFill>
                  <a:srgbClr val="37374B"/>
                </a:solidFill>
                <a:latin typeface="+mj-lt"/>
              </a:rPr>
              <a:t>vestibulum</a:t>
            </a:r>
            <a:r>
              <a:rPr lang="en-US" sz="1050" dirty="0">
                <a:solidFill>
                  <a:srgbClr val="37374B"/>
                </a:solidFill>
                <a:latin typeface="+mj-lt"/>
              </a:rPr>
              <a:t> ac. </a:t>
            </a:r>
            <a:r>
              <a:rPr lang="en-US" sz="1050" dirty="0" err="1">
                <a:solidFill>
                  <a:srgbClr val="37374B"/>
                </a:solidFill>
                <a:latin typeface="+mj-lt"/>
              </a:rPr>
              <a:t>Praesent</a:t>
            </a:r>
            <a:r>
              <a:rPr lang="en-US" sz="1050" dirty="0">
                <a:solidFill>
                  <a:srgbClr val="37374B"/>
                </a:solidFill>
                <a:latin typeface="+mj-lt"/>
              </a:rPr>
              <a:t> </a:t>
            </a:r>
            <a:r>
              <a:rPr lang="en-US" sz="1050" dirty="0" err="1">
                <a:solidFill>
                  <a:srgbClr val="37374B"/>
                </a:solidFill>
                <a:latin typeface="+mj-lt"/>
              </a:rPr>
              <a:t>mattis</a:t>
            </a:r>
            <a:r>
              <a:rPr lang="en-US" sz="1050" dirty="0">
                <a:solidFill>
                  <a:srgbClr val="37374B"/>
                </a:solidFill>
                <a:latin typeface="+mj-lt"/>
              </a:rPr>
              <a:t>, </a:t>
            </a:r>
            <a:r>
              <a:rPr lang="en-US" sz="1050" dirty="0" err="1">
                <a:solidFill>
                  <a:srgbClr val="37374B"/>
                </a:solidFill>
                <a:latin typeface="+mj-lt"/>
              </a:rPr>
              <a:t>purus</a:t>
            </a:r>
            <a:r>
              <a:rPr lang="en-US" sz="1050" dirty="0">
                <a:solidFill>
                  <a:srgbClr val="37374B"/>
                </a:solidFill>
                <a:latin typeface="+mj-lt"/>
              </a:rPr>
              <a:t> non </a:t>
            </a:r>
            <a:r>
              <a:rPr lang="en-US" sz="1050" dirty="0" err="1">
                <a:solidFill>
                  <a:srgbClr val="37374B"/>
                </a:solidFill>
                <a:latin typeface="+mj-lt"/>
              </a:rPr>
              <a:t>feugiat</a:t>
            </a:r>
            <a:r>
              <a:rPr lang="en-US" sz="1050" dirty="0">
                <a:solidFill>
                  <a:srgbClr val="37374B"/>
                </a:solidFill>
                <a:latin typeface="+mj-lt"/>
              </a:rPr>
              <a:t> </a:t>
            </a:r>
            <a:r>
              <a:rPr lang="en-US" sz="1050" dirty="0" err="1">
                <a:solidFill>
                  <a:srgbClr val="37374B"/>
                </a:solidFill>
                <a:latin typeface="+mj-lt"/>
              </a:rPr>
              <a:t>tempor</a:t>
            </a:r>
            <a:r>
              <a:rPr lang="en-US" sz="1050" dirty="0">
                <a:solidFill>
                  <a:srgbClr val="37374B"/>
                </a:solidFill>
                <a:latin typeface="+mj-lt"/>
              </a:rPr>
              <a:t>, </a:t>
            </a:r>
            <a:r>
              <a:rPr lang="en-US" sz="1050" dirty="0" err="1">
                <a:solidFill>
                  <a:srgbClr val="37374B"/>
                </a:solidFill>
                <a:latin typeface="+mj-lt"/>
              </a:rPr>
              <a:t>diam</a:t>
            </a:r>
            <a:r>
              <a:rPr lang="en-US" sz="1050" dirty="0">
                <a:solidFill>
                  <a:srgbClr val="37374B"/>
                </a:solidFill>
                <a:latin typeface="+mj-lt"/>
              </a:rPr>
              <a:t> </a:t>
            </a:r>
            <a:r>
              <a:rPr lang="en-US" sz="1050" dirty="0" err="1">
                <a:solidFill>
                  <a:srgbClr val="37374B"/>
                </a:solidFill>
                <a:latin typeface="+mj-lt"/>
              </a:rPr>
              <a:t>diam</a:t>
            </a:r>
            <a:r>
              <a:rPr lang="en-US" sz="1050" dirty="0">
                <a:solidFill>
                  <a:srgbClr val="37374B"/>
                </a:solidFill>
                <a:latin typeface="+mj-lt"/>
              </a:rPr>
              <a:t> </a:t>
            </a:r>
            <a:r>
              <a:rPr lang="en-US" sz="1050" dirty="0" err="1">
                <a:solidFill>
                  <a:srgbClr val="37374B"/>
                </a:solidFill>
                <a:latin typeface="+mj-lt"/>
              </a:rPr>
              <a:t>posuere</a:t>
            </a:r>
            <a:r>
              <a:rPr lang="en-US" sz="1050" dirty="0">
                <a:solidFill>
                  <a:srgbClr val="37374B"/>
                </a:solidFill>
                <a:latin typeface="+mj-lt"/>
              </a:rPr>
              <a:t> </a:t>
            </a:r>
            <a:r>
              <a:rPr lang="en-US" sz="1050" dirty="0" err="1">
                <a:solidFill>
                  <a:srgbClr val="37374B"/>
                </a:solidFill>
                <a:latin typeface="+mj-lt"/>
              </a:rPr>
              <a:t>metus</a:t>
            </a:r>
            <a:r>
              <a:rPr lang="en-US" sz="1050" dirty="0">
                <a:solidFill>
                  <a:srgbClr val="37374B"/>
                </a:solidFill>
                <a:latin typeface="+mj-lt"/>
              </a:rPr>
              <a:t>, </a:t>
            </a:r>
            <a:r>
              <a:rPr lang="en-US" sz="1050" dirty="0" err="1">
                <a:solidFill>
                  <a:srgbClr val="37374B"/>
                </a:solidFill>
                <a:latin typeface="+mj-lt"/>
              </a:rPr>
              <a:t>ut</a:t>
            </a:r>
            <a:r>
              <a:rPr lang="en-US" sz="1050" dirty="0">
                <a:solidFill>
                  <a:srgbClr val="37374B"/>
                </a:solidFill>
                <a:latin typeface="+mj-lt"/>
              </a:rPr>
              <a:t> </a:t>
            </a:r>
            <a:r>
              <a:rPr lang="en-US" sz="1050" dirty="0" err="1">
                <a:solidFill>
                  <a:srgbClr val="37374B"/>
                </a:solidFill>
                <a:latin typeface="+mj-lt"/>
              </a:rPr>
              <a:t>pulvinar</a:t>
            </a:r>
            <a:r>
              <a:rPr lang="en-US" sz="1050" dirty="0">
                <a:solidFill>
                  <a:srgbClr val="37374B"/>
                </a:solidFill>
                <a:latin typeface="+mj-lt"/>
              </a:rPr>
              <a:t> </a:t>
            </a:r>
            <a:r>
              <a:rPr lang="en-US" sz="1050" dirty="0" err="1">
                <a:solidFill>
                  <a:srgbClr val="37374B"/>
                </a:solidFill>
                <a:latin typeface="+mj-lt"/>
              </a:rPr>
              <a:t>massa</a:t>
            </a:r>
            <a:r>
              <a:rPr lang="en-US" sz="1050" dirty="0">
                <a:solidFill>
                  <a:srgbClr val="37374B"/>
                </a:solidFill>
                <a:latin typeface="+mj-lt"/>
              </a:rPr>
              <a:t> </a:t>
            </a:r>
            <a:r>
              <a:rPr lang="en-US" sz="1050" dirty="0" err="1">
                <a:solidFill>
                  <a:srgbClr val="37374B"/>
                </a:solidFill>
                <a:latin typeface="+mj-lt"/>
              </a:rPr>
              <a:t>justo</a:t>
            </a:r>
            <a:r>
              <a:rPr lang="en-US" sz="1050" dirty="0">
                <a:solidFill>
                  <a:srgbClr val="37374B"/>
                </a:solidFill>
                <a:latin typeface="+mj-lt"/>
              </a:rPr>
              <a:t> </a:t>
            </a:r>
            <a:r>
              <a:rPr lang="en-US" sz="1050" dirty="0" err="1">
                <a:solidFill>
                  <a:srgbClr val="37374B"/>
                </a:solidFill>
                <a:latin typeface="+mj-lt"/>
              </a:rPr>
              <a:t>maximus</a:t>
            </a:r>
            <a:r>
              <a:rPr lang="en-US" sz="1050" dirty="0">
                <a:solidFill>
                  <a:srgbClr val="37374B"/>
                </a:solidFill>
                <a:latin typeface="+mj-lt"/>
              </a:rPr>
              <a:t> dui. </a:t>
            </a:r>
            <a:r>
              <a:rPr lang="en-US" sz="1050" dirty="0" err="1">
                <a:solidFill>
                  <a:srgbClr val="37374B"/>
                </a:solidFill>
                <a:latin typeface="+mj-lt"/>
              </a:rPr>
              <a:t>Phasellus</a:t>
            </a:r>
            <a:r>
              <a:rPr lang="en-US" sz="1050" dirty="0">
                <a:solidFill>
                  <a:srgbClr val="37374B"/>
                </a:solidFill>
                <a:latin typeface="+mj-lt"/>
              </a:rPr>
              <a:t> in ante </a:t>
            </a:r>
            <a:r>
              <a:rPr lang="en-US" sz="1050" dirty="0" err="1">
                <a:solidFill>
                  <a:srgbClr val="37374B"/>
                </a:solidFill>
                <a:latin typeface="+mj-lt"/>
              </a:rPr>
              <a:t>tristique</a:t>
            </a:r>
            <a:r>
              <a:rPr lang="en-US" sz="1050" dirty="0">
                <a:solidFill>
                  <a:srgbClr val="37374B"/>
                </a:solidFill>
                <a:latin typeface="+mj-lt"/>
              </a:rPr>
              <a:t>, </a:t>
            </a:r>
            <a:r>
              <a:rPr lang="en-US" sz="1050" dirty="0" err="1">
                <a:solidFill>
                  <a:srgbClr val="37374B"/>
                </a:solidFill>
                <a:latin typeface="+mj-lt"/>
              </a:rPr>
              <a:t>euismod</a:t>
            </a:r>
            <a:r>
              <a:rPr lang="en-US" sz="1050" dirty="0">
                <a:solidFill>
                  <a:srgbClr val="37374B"/>
                </a:solidFill>
                <a:latin typeface="+mj-lt"/>
              </a:rPr>
              <a:t> </a:t>
            </a:r>
            <a:r>
              <a:rPr lang="en-US" sz="1050" dirty="0" err="1">
                <a:solidFill>
                  <a:srgbClr val="37374B"/>
                </a:solidFill>
                <a:latin typeface="+mj-lt"/>
              </a:rPr>
              <a:t>orci</a:t>
            </a:r>
            <a:r>
              <a:rPr lang="en-US" sz="1050" dirty="0">
                <a:solidFill>
                  <a:srgbClr val="37374B"/>
                </a:solidFill>
                <a:latin typeface="+mj-lt"/>
              </a:rPr>
              <a:t> sit </a:t>
            </a:r>
            <a:r>
              <a:rPr lang="en-US" sz="1050" dirty="0" err="1">
                <a:solidFill>
                  <a:srgbClr val="37374B"/>
                </a:solidFill>
                <a:latin typeface="+mj-lt"/>
              </a:rPr>
              <a:t>amet</a:t>
            </a:r>
            <a:r>
              <a:rPr lang="en-US" sz="1050" dirty="0">
                <a:solidFill>
                  <a:srgbClr val="37374B"/>
                </a:solidFill>
                <a:latin typeface="+mj-lt"/>
              </a:rPr>
              <a:t>, </a:t>
            </a:r>
            <a:r>
              <a:rPr lang="en-US" sz="1050" dirty="0" err="1">
                <a:solidFill>
                  <a:srgbClr val="37374B"/>
                </a:solidFill>
                <a:latin typeface="+mj-lt"/>
              </a:rPr>
              <a:t>ornare</a:t>
            </a:r>
            <a:r>
              <a:rPr lang="en-US" sz="1050" dirty="0">
                <a:solidFill>
                  <a:srgbClr val="37374B"/>
                </a:solidFill>
                <a:latin typeface="+mj-lt"/>
              </a:rPr>
              <a:t> </a:t>
            </a:r>
            <a:r>
              <a:rPr lang="en-US" sz="1050" dirty="0" err="1">
                <a:solidFill>
                  <a:srgbClr val="37374B"/>
                </a:solidFill>
                <a:latin typeface="+mj-lt"/>
              </a:rPr>
              <a:t>sapien</a:t>
            </a:r>
            <a:r>
              <a:rPr lang="en-US" sz="1050" dirty="0">
                <a:solidFill>
                  <a:srgbClr val="37374B"/>
                </a:solidFill>
                <a:latin typeface="+mj-lt"/>
              </a:rPr>
              <a:t>.</a:t>
            </a:r>
          </a:p>
        </p:txBody>
      </p:sp>
      <p:sp>
        <p:nvSpPr>
          <p:cNvPr id="63" name="Rectangle 62"/>
          <p:cNvSpPr/>
          <p:nvPr/>
        </p:nvSpPr>
        <p:spPr>
          <a:xfrm>
            <a:off x="1276283" y="857250"/>
            <a:ext cx="2429965" cy="1255656"/>
          </a:xfrm>
          <a:prstGeom prst="rect">
            <a:avLst/>
          </a:prstGeom>
        </p:spPr>
        <p:txBody>
          <a:bodyPr wrap="square">
            <a:spAutoFit/>
          </a:bodyPr>
          <a:lstStyle/>
          <a:p>
            <a:pPr algn="just"/>
            <a:r>
              <a:rPr lang="en-US" sz="1050" dirty="0">
                <a:solidFill>
                  <a:srgbClr val="14688A"/>
                </a:solidFill>
                <a:latin typeface="+mj-lt"/>
              </a:rPr>
              <a:t>Lorem ipsum dolor sit </a:t>
            </a:r>
            <a:r>
              <a:rPr lang="en-US" sz="1050" dirty="0" err="1">
                <a:solidFill>
                  <a:srgbClr val="14688A"/>
                </a:solidFill>
                <a:latin typeface="+mj-lt"/>
              </a:rPr>
              <a:t>amet</a:t>
            </a:r>
            <a:r>
              <a:rPr lang="en-US" sz="1050" dirty="0">
                <a:solidFill>
                  <a:srgbClr val="14688A"/>
                </a:solidFill>
                <a:latin typeface="+mj-lt"/>
              </a:rPr>
              <a:t>, </a:t>
            </a:r>
            <a:r>
              <a:rPr lang="en-US" sz="1050" dirty="0" err="1">
                <a:solidFill>
                  <a:srgbClr val="14688A"/>
                </a:solidFill>
                <a:latin typeface="+mj-lt"/>
              </a:rPr>
              <a:t>consectetur</a:t>
            </a:r>
            <a:r>
              <a:rPr lang="en-US" sz="1050" dirty="0">
                <a:solidFill>
                  <a:srgbClr val="14688A"/>
                </a:solidFill>
                <a:latin typeface="+mj-lt"/>
              </a:rPr>
              <a:t> </a:t>
            </a:r>
            <a:r>
              <a:rPr lang="en-US" sz="1050" dirty="0" err="1">
                <a:solidFill>
                  <a:srgbClr val="14688A"/>
                </a:solidFill>
                <a:latin typeface="+mj-lt"/>
              </a:rPr>
              <a:t>adipiscing</a:t>
            </a:r>
            <a:r>
              <a:rPr lang="en-US" sz="1050" dirty="0">
                <a:solidFill>
                  <a:srgbClr val="14688A"/>
                </a:solidFill>
                <a:latin typeface="+mj-lt"/>
              </a:rPr>
              <a:t> </a:t>
            </a:r>
            <a:r>
              <a:rPr lang="en-US" sz="1050" dirty="0" err="1">
                <a:solidFill>
                  <a:srgbClr val="14688A"/>
                </a:solidFill>
                <a:latin typeface="+mj-lt"/>
              </a:rPr>
              <a:t>elit</a:t>
            </a:r>
            <a:r>
              <a:rPr lang="en-US" sz="1050" dirty="0">
                <a:solidFill>
                  <a:srgbClr val="14688A"/>
                </a:solidFill>
                <a:latin typeface="+mj-lt"/>
              </a:rPr>
              <a:t>. </a:t>
            </a:r>
            <a:r>
              <a:rPr lang="en-US" sz="1050" dirty="0" err="1">
                <a:solidFill>
                  <a:srgbClr val="14688A"/>
                </a:solidFill>
                <a:latin typeface="+mj-lt"/>
              </a:rPr>
              <a:t>Mauris</a:t>
            </a:r>
            <a:r>
              <a:rPr lang="en-US" sz="1050" dirty="0">
                <a:solidFill>
                  <a:srgbClr val="14688A"/>
                </a:solidFill>
                <a:latin typeface="+mj-lt"/>
              </a:rPr>
              <a:t> </a:t>
            </a:r>
            <a:r>
              <a:rPr lang="en-US" sz="1050" dirty="0" err="1">
                <a:solidFill>
                  <a:srgbClr val="14688A"/>
                </a:solidFill>
                <a:latin typeface="+mj-lt"/>
              </a:rPr>
              <a:t>pretium</a:t>
            </a:r>
            <a:r>
              <a:rPr lang="en-US" sz="1050" dirty="0">
                <a:solidFill>
                  <a:srgbClr val="14688A"/>
                </a:solidFill>
                <a:latin typeface="+mj-lt"/>
              </a:rPr>
              <a:t> </a:t>
            </a:r>
            <a:r>
              <a:rPr lang="en-US" sz="1050" dirty="0" err="1">
                <a:solidFill>
                  <a:srgbClr val="14688A"/>
                </a:solidFill>
                <a:latin typeface="+mj-lt"/>
              </a:rPr>
              <a:t>tincidunt</a:t>
            </a:r>
            <a:r>
              <a:rPr lang="en-US" sz="1050" dirty="0">
                <a:solidFill>
                  <a:srgbClr val="14688A"/>
                </a:solidFill>
                <a:latin typeface="+mj-lt"/>
              </a:rPr>
              <a:t> </a:t>
            </a:r>
            <a:r>
              <a:rPr lang="en-US" sz="1050" dirty="0" err="1">
                <a:solidFill>
                  <a:srgbClr val="14688A"/>
                </a:solidFill>
                <a:latin typeface="+mj-lt"/>
              </a:rPr>
              <a:t>urna</a:t>
            </a:r>
            <a:r>
              <a:rPr lang="en-US" sz="1050" dirty="0">
                <a:solidFill>
                  <a:srgbClr val="14688A"/>
                </a:solidFill>
                <a:latin typeface="+mj-lt"/>
              </a:rPr>
              <a:t>, </a:t>
            </a:r>
            <a:r>
              <a:rPr lang="en-US" sz="1050" dirty="0" err="1">
                <a:solidFill>
                  <a:srgbClr val="14688A"/>
                </a:solidFill>
                <a:latin typeface="+mj-lt"/>
              </a:rPr>
              <a:t>congue</a:t>
            </a:r>
            <a:r>
              <a:rPr lang="en-US" sz="1050" dirty="0">
                <a:solidFill>
                  <a:srgbClr val="14688A"/>
                </a:solidFill>
                <a:latin typeface="+mj-lt"/>
              </a:rPr>
              <a:t> </a:t>
            </a:r>
            <a:r>
              <a:rPr lang="en-US" sz="1050" dirty="0" err="1">
                <a:solidFill>
                  <a:srgbClr val="14688A"/>
                </a:solidFill>
                <a:latin typeface="+mj-lt"/>
              </a:rPr>
              <a:t>bibendum</a:t>
            </a:r>
            <a:r>
              <a:rPr lang="en-US" sz="1050" dirty="0">
                <a:solidFill>
                  <a:srgbClr val="14688A"/>
                </a:solidFill>
                <a:latin typeface="+mj-lt"/>
              </a:rPr>
              <a:t> magna </a:t>
            </a:r>
            <a:r>
              <a:rPr lang="en-US" sz="1050" dirty="0" err="1">
                <a:solidFill>
                  <a:srgbClr val="14688A"/>
                </a:solidFill>
                <a:latin typeface="+mj-lt"/>
              </a:rPr>
              <a:t>vestibulum</a:t>
            </a:r>
            <a:r>
              <a:rPr lang="en-US" sz="1050" dirty="0">
                <a:solidFill>
                  <a:srgbClr val="14688A"/>
                </a:solidFill>
                <a:latin typeface="+mj-lt"/>
              </a:rPr>
              <a:t> ac. </a:t>
            </a:r>
            <a:r>
              <a:rPr lang="en-US" sz="1050" dirty="0" err="1">
                <a:solidFill>
                  <a:srgbClr val="14688A"/>
                </a:solidFill>
                <a:latin typeface="+mj-lt"/>
              </a:rPr>
              <a:t>Praesent</a:t>
            </a:r>
            <a:r>
              <a:rPr lang="en-US" sz="1050" dirty="0">
                <a:solidFill>
                  <a:srgbClr val="14688A"/>
                </a:solidFill>
                <a:latin typeface="+mj-lt"/>
              </a:rPr>
              <a:t> </a:t>
            </a:r>
            <a:r>
              <a:rPr lang="en-US" sz="1050" dirty="0" err="1">
                <a:solidFill>
                  <a:srgbClr val="14688A"/>
                </a:solidFill>
                <a:latin typeface="+mj-lt"/>
              </a:rPr>
              <a:t>mattis</a:t>
            </a:r>
            <a:r>
              <a:rPr lang="en-US" sz="1050" dirty="0">
                <a:solidFill>
                  <a:srgbClr val="14688A"/>
                </a:solidFill>
                <a:latin typeface="+mj-lt"/>
              </a:rPr>
              <a:t>, </a:t>
            </a:r>
            <a:r>
              <a:rPr lang="en-US" sz="1050" dirty="0" err="1">
                <a:solidFill>
                  <a:srgbClr val="14688A"/>
                </a:solidFill>
                <a:latin typeface="+mj-lt"/>
              </a:rPr>
              <a:t>purus</a:t>
            </a:r>
            <a:r>
              <a:rPr lang="en-US" sz="1050" dirty="0">
                <a:solidFill>
                  <a:srgbClr val="14688A"/>
                </a:solidFill>
                <a:latin typeface="+mj-lt"/>
              </a:rPr>
              <a:t> non </a:t>
            </a:r>
            <a:r>
              <a:rPr lang="en-US" sz="1050" dirty="0" err="1">
                <a:solidFill>
                  <a:srgbClr val="14688A"/>
                </a:solidFill>
                <a:latin typeface="+mj-lt"/>
              </a:rPr>
              <a:t>feugiat</a:t>
            </a:r>
            <a:r>
              <a:rPr lang="en-US" sz="1050" dirty="0">
                <a:solidFill>
                  <a:srgbClr val="14688A"/>
                </a:solidFill>
                <a:latin typeface="+mj-lt"/>
              </a:rPr>
              <a:t> </a:t>
            </a:r>
            <a:r>
              <a:rPr lang="en-US" sz="1050" dirty="0" err="1">
                <a:solidFill>
                  <a:srgbClr val="14688A"/>
                </a:solidFill>
                <a:latin typeface="+mj-lt"/>
              </a:rPr>
              <a:t>tempor</a:t>
            </a:r>
            <a:r>
              <a:rPr lang="en-US" sz="1050" dirty="0">
                <a:solidFill>
                  <a:srgbClr val="14688A"/>
                </a:solidFill>
                <a:latin typeface="+mj-lt"/>
              </a:rPr>
              <a:t>, </a:t>
            </a:r>
            <a:r>
              <a:rPr lang="en-US" sz="1050" dirty="0" err="1">
                <a:solidFill>
                  <a:srgbClr val="14688A"/>
                </a:solidFill>
                <a:latin typeface="+mj-lt"/>
              </a:rPr>
              <a:t>diam</a:t>
            </a:r>
            <a:r>
              <a:rPr lang="en-US" sz="1050" dirty="0">
                <a:solidFill>
                  <a:srgbClr val="14688A"/>
                </a:solidFill>
                <a:latin typeface="+mj-lt"/>
              </a:rPr>
              <a:t> </a:t>
            </a:r>
            <a:r>
              <a:rPr lang="en-US" sz="1050" dirty="0" err="1">
                <a:solidFill>
                  <a:srgbClr val="14688A"/>
                </a:solidFill>
                <a:latin typeface="+mj-lt"/>
              </a:rPr>
              <a:t>diam</a:t>
            </a:r>
            <a:r>
              <a:rPr lang="en-US" sz="1050" dirty="0">
                <a:solidFill>
                  <a:srgbClr val="14688A"/>
                </a:solidFill>
                <a:latin typeface="+mj-lt"/>
              </a:rPr>
              <a:t> </a:t>
            </a:r>
            <a:r>
              <a:rPr lang="en-US" sz="1050" dirty="0" err="1">
                <a:solidFill>
                  <a:srgbClr val="14688A"/>
                </a:solidFill>
                <a:latin typeface="+mj-lt"/>
              </a:rPr>
              <a:t>posuere</a:t>
            </a:r>
            <a:r>
              <a:rPr lang="en-US" sz="1050" dirty="0">
                <a:solidFill>
                  <a:srgbClr val="14688A"/>
                </a:solidFill>
                <a:latin typeface="+mj-lt"/>
              </a:rPr>
              <a:t> </a:t>
            </a:r>
            <a:r>
              <a:rPr lang="en-US" sz="1050" dirty="0" err="1">
                <a:solidFill>
                  <a:srgbClr val="14688A"/>
                </a:solidFill>
                <a:latin typeface="+mj-lt"/>
              </a:rPr>
              <a:t>metus</a:t>
            </a:r>
            <a:r>
              <a:rPr lang="en-US" sz="1050" dirty="0">
                <a:solidFill>
                  <a:srgbClr val="14688A"/>
                </a:solidFill>
                <a:latin typeface="+mj-lt"/>
              </a:rPr>
              <a:t>, </a:t>
            </a:r>
            <a:r>
              <a:rPr lang="en-US" sz="1050" dirty="0" err="1">
                <a:solidFill>
                  <a:srgbClr val="14688A"/>
                </a:solidFill>
                <a:latin typeface="+mj-lt"/>
              </a:rPr>
              <a:t>ut</a:t>
            </a:r>
            <a:r>
              <a:rPr lang="en-US" sz="1050" dirty="0">
                <a:solidFill>
                  <a:srgbClr val="14688A"/>
                </a:solidFill>
                <a:latin typeface="+mj-lt"/>
              </a:rPr>
              <a:t> </a:t>
            </a:r>
            <a:r>
              <a:rPr lang="en-US" sz="1050" dirty="0" err="1">
                <a:solidFill>
                  <a:srgbClr val="14688A"/>
                </a:solidFill>
                <a:latin typeface="+mj-lt"/>
              </a:rPr>
              <a:t>pulvinar</a:t>
            </a:r>
            <a:r>
              <a:rPr lang="en-US" sz="1050" dirty="0">
                <a:solidFill>
                  <a:srgbClr val="14688A"/>
                </a:solidFill>
                <a:latin typeface="+mj-lt"/>
              </a:rPr>
              <a:t> </a:t>
            </a:r>
            <a:r>
              <a:rPr lang="en-US" sz="1050" dirty="0" err="1">
                <a:solidFill>
                  <a:srgbClr val="14688A"/>
                </a:solidFill>
                <a:latin typeface="+mj-lt"/>
              </a:rPr>
              <a:t>massa</a:t>
            </a:r>
            <a:r>
              <a:rPr lang="en-US" sz="1050" dirty="0">
                <a:solidFill>
                  <a:srgbClr val="14688A"/>
                </a:solidFill>
                <a:latin typeface="+mj-lt"/>
              </a:rPr>
              <a:t> </a:t>
            </a:r>
            <a:r>
              <a:rPr lang="en-US" sz="1050" dirty="0" err="1">
                <a:solidFill>
                  <a:srgbClr val="14688A"/>
                </a:solidFill>
                <a:latin typeface="+mj-lt"/>
              </a:rPr>
              <a:t>justo</a:t>
            </a:r>
            <a:r>
              <a:rPr lang="en-US" sz="1050" dirty="0">
                <a:solidFill>
                  <a:srgbClr val="14688A"/>
                </a:solidFill>
                <a:latin typeface="+mj-lt"/>
              </a:rPr>
              <a:t> </a:t>
            </a:r>
            <a:r>
              <a:rPr lang="en-US" sz="1050" dirty="0" err="1">
                <a:solidFill>
                  <a:srgbClr val="14688A"/>
                </a:solidFill>
                <a:latin typeface="+mj-lt"/>
              </a:rPr>
              <a:t>maximus</a:t>
            </a:r>
            <a:r>
              <a:rPr lang="en-US" sz="1050" dirty="0">
                <a:solidFill>
                  <a:srgbClr val="14688A"/>
                </a:solidFill>
                <a:latin typeface="+mj-lt"/>
              </a:rPr>
              <a:t> dui. </a:t>
            </a:r>
            <a:r>
              <a:rPr lang="en-US" sz="1050" dirty="0" err="1">
                <a:solidFill>
                  <a:srgbClr val="14688A"/>
                </a:solidFill>
                <a:latin typeface="+mj-lt"/>
              </a:rPr>
              <a:t>Phasellus</a:t>
            </a:r>
            <a:r>
              <a:rPr lang="en-US" sz="1050" dirty="0">
                <a:solidFill>
                  <a:srgbClr val="14688A"/>
                </a:solidFill>
                <a:latin typeface="+mj-lt"/>
              </a:rPr>
              <a:t> in ante </a:t>
            </a:r>
            <a:r>
              <a:rPr lang="en-US" sz="1050" dirty="0" err="1">
                <a:solidFill>
                  <a:srgbClr val="14688A"/>
                </a:solidFill>
                <a:latin typeface="+mj-lt"/>
              </a:rPr>
              <a:t>tristique</a:t>
            </a:r>
            <a:r>
              <a:rPr lang="en-US" sz="1050" dirty="0">
                <a:solidFill>
                  <a:srgbClr val="14688A"/>
                </a:solidFill>
                <a:latin typeface="+mj-lt"/>
              </a:rPr>
              <a:t>, </a:t>
            </a:r>
            <a:r>
              <a:rPr lang="en-US" sz="1050" dirty="0" err="1">
                <a:solidFill>
                  <a:srgbClr val="14688A"/>
                </a:solidFill>
                <a:latin typeface="+mj-lt"/>
              </a:rPr>
              <a:t>euismod</a:t>
            </a:r>
            <a:r>
              <a:rPr lang="en-US" sz="1050" dirty="0">
                <a:solidFill>
                  <a:srgbClr val="14688A"/>
                </a:solidFill>
                <a:latin typeface="+mj-lt"/>
              </a:rPr>
              <a:t> </a:t>
            </a:r>
            <a:r>
              <a:rPr lang="en-US" sz="1050" dirty="0" err="1">
                <a:solidFill>
                  <a:srgbClr val="14688A"/>
                </a:solidFill>
                <a:latin typeface="+mj-lt"/>
              </a:rPr>
              <a:t>orci</a:t>
            </a:r>
            <a:r>
              <a:rPr lang="en-US" sz="1050" dirty="0">
                <a:solidFill>
                  <a:srgbClr val="14688A"/>
                </a:solidFill>
                <a:latin typeface="+mj-lt"/>
              </a:rPr>
              <a:t> sit </a:t>
            </a:r>
            <a:r>
              <a:rPr lang="en-US" sz="1050" dirty="0" err="1">
                <a:solidFill>
                  <a:srgbClr val="14688A"/>
                </a:solidFill>
                <a:latin typeface="+mj-lt"/>
              </a:rPr>
              <a:t>amet</a:t>
            </a:r>
            <a:r>
              <a:rPr lang="en-US" sz="1050" dirty="0">
                <a:solidFill>
                  <a:srgbClr val="14688A"/>
                </a:solidFill>
                <a:latin typeface="+mj-lt"/>
              </a:rPr>
              <a:t>, </a:t>
            </a:r>
            <a:r>
              <a:rPr lang="en-US" sz="1050" dirty="0" err="1">
                <a:solidFill>
                  <a:srgbClr val="14688A"/>
                </a:solidFill>
                <a:latin typeface="+mj-lt"/>
              </a:rPr>
              <a:t>ornare</a:t>
            </a:r>
            <a:r>
              <a:rPr lang="en-US" sz="1050" dirty="0">
                <a:solidFill>
                  <a:srgbClr val="14688A"/>
                </a:solidFill>
                <a:latin typeface="+mj-lt"/>
              </a:rPr>
              <a:t> </a:t>
            </a:r>
            <a:r>
              <a:rPr lang="en-US" sz="1050" dirty="0" err="1">
                <a:solidFill>
                  <a:srgbClr val="14688A"/>
                </a:solidFill>
                <a:latin typeface="+mj-lt"/>
              </a:rPr>
              <a:t>sapien</a:t>
            </a:r>
            <a:r>
              <a:rPr lang="en-US" sz="1050" dirty="0">
                <a:solidFill>
                  <a:srgbClr val="14688A"/>
                </a:solidFill>
                <a:latin typeface="+mj-lt"/>
              </a:rPr>
              <a:t>.</a:t>
            </a:r>
          </a:p>
        </p:txBody>
      </p:sp>
      <p:sp>
        <p:nvSpPr>
          <p:cNvPr id="64" name="Rectangle 63"/>
          <p:cNvSpPr/>
          <p:nvPr/>
        </p:nvSpPr>
        <p:spPr>
          <a:xfrm>
            <a:off x="1276283" y="5360029"/>
            <a:ext cx="2429965" cy="1255656"/>
          </a:xfrm>
          <a:prstGeom prst="rect">
            <a:avLst/>
          </a:prstGeom>
        </p:spPr>
        <p:txBody>
          <a:bodyPr wrap="square">
            <a:spAutoFit/>
          </a:bodyPr>
          <a:lstStyle/>
          <a:p>
            <a:pPr algn="just"/>
            <a:r>
              <a:rPr lang="en-US" sz="1050" dirty="0">
                <a:solidFill>
                  <a:srgbClr val="B86F04"/>
                </a:solidFill>
                <a:latin typeface="+mj-lt"/>
              </a:rPr>
              <a:t>Lorem ipsum dolor sit </a:t>
            </a:r>
            <a:r>
              <a:rPr lang="en-US" sz="1050" dirty="0" err="1">
                <a:solidFill>
                  <a:srgbClr val="B86F04"/>
                </a:solidFill>
                <a:latin typeface="+mj-lt"/>
              </a:rPr>
              <a:t>amet</a:t>
            </a:r>
            <a:r>
              <a:rPr lang="en-US" sz="1050" dirty="0">
                <a:solidFill>
                  <a:srgbClr val="B86F04"/>
                </a:solidFill>
                <a:latin typeface="+mj-lt"/>
              </a:rPr>
              <a:t>, </a:t>
            </a:r>
            <a:r>
              <a:rPr lang="en-US" sz="1050" dirty="0" err="1">
                <a:solidFill>
                  <a:srgbClr val="B86F04"/>
                </a:solidFill>
                <a:latin typeface="+mj-lt"/>
              </a:rPr>
              <a:t>consectetur</a:t>
            </a:r>
            <a:r>
              <a:rPr lang="en-US" sz="1050" dirty="0">
                <a:solidFill>
                  <a:srgbClr val="B86F04"/>
                </a:solidFill>
                <a:latin typeface="+mj-lt"/>
              </a:rPr>
              <a:t> </a:t>
            </a:r>
            <a:r>
              <a:rPr lang="en-US" sz="1050" dirty="0" err="1">
                <a:solidFill>
                  <a:srgbClr val="B86F04"/>
                </a:solidFill>
                <a:latin typeface="+mj-lt"/>
              </a:rPr>
              <a:t>adipiscing</a:t>
            </a:r>
            <a:r>
              <a:rPr lang="en-US" sz="1050" dirty="0">
                <a:solidFill>
                  <a:srgbClr val="B86F04"/>
                </a:solidFill>
                <a:latin typeface="+mj-lt"/>
              </a:rPr>
              <a:t> </a:t>
            </a:r>
            <a:r>
              <a:rPr lang="en-US" sz="1050" dirty="0" err="1">
                <a:solidFill>
                  <a:srgbClr val="B86F04"/>
                </a:solidFill>
                <a:latin typeface="+mj-lt"/>
              </a:rPr>
              <a:t>elit</a:t>
            </a:r>
            <a:r>
              <a:rPr lang="en-US" sz="1050" dirty="0">
                <a:solidFill>
                  <a:srgbClr val="B86F04"/>
                </a:solidFill>
                <a:latin typeface="+mj-lt"/>
              </a:rPr>
              <a:t>. </a:t>
            </a:r>
            <a:r>
              <a:rPr lang="en-US" sz="1050" dirty="0" err="1">
                <a:solidFill>
                  <a:srgbClr val="B86F04"/>
                </a:solidFill>
                <a:latin typeface="+mj-lt"/>
              </a:rPr>
              <a:t>Mauris</a:t>
            </a:r>
            <a:r>
              <a:rPr lang="en-US" sz="1050" dirty="0">
                <a:solidFill>
                  <a:srgbClr val="B86F04"/>
                </a:solidFill>
                <a:latin typeface="+mj-lt"/>
              </a:rPr>
              <a:t> </a:t>
            </a:r>
            <a:r>
              <a:rPr lang="en-US" sz="1050" dirty="0" err="1">
                <a:solidFill>
                  <a:srgbClr val="B86F04"/>
                </a:solidFill>
                <a:latin typeface="+mj-lt"/>
              </a:rPr>
              <a:t>pretium</a:t>
            </a:r>
            <a:r>
              <a:rPr lang="en-US" sz="1050" dirty="0">
                <a:solidFill>
                  <a:srgbClr val="B86F04"/>
                </a:solidFill>
                <a:latin typeface="+mj-lt"/>
              </a:rPr>
              <a:t> </a:t>
            </a:r>
            <a:r>
              <a:rPr lang="en-US" sz="1050" dirty="0" err="1">
                <a:solidFill>
                  <a:srgbClr val="B86F04"/>
                </a:solidFill>
                <a:latin typeface="+mj-lt"/>
              </a:rPr>
              <a:t>tincidunt</a:t>
            </a:r>
            <a:r>
              <a:rPr lang="en-US" sz="1050" dirty="0">
                <a:solidFill>
                  <a:srgbClr val="B86F04"/>
                </a:solidFill>
                <a:latin typeface="+mj-lt"/>
              </a:rPr>
              <a:t> </a:t>
            </a:r>
            <a:r>
              <a:rPr lang="en-US" sz="1050" dirty="0" err="1">
                <a:solidFill>
                  <a:srgbClr val="B86F04"/>
                </a:solidFill>
                <a:latin typeface="+mj-lt"/>
              </a:rPr>
              <a:t>urna</a:t>
            </a:r>
            <a:r>
              <a:rPr lang="en-US" sz="1050" dirty="0">
                <a:solidFill>
                  <a:srgbClr val="B86F04"/>
                </a:solidFill>
                <a:latin typeface="+mj-lt"/>
              </a:rPr>
              <a:t>, </a:t>
            </a:r>
            <a:r>
              <a:rPr lang="en-US" sz="1050" dirty="0" err="1">
                <a:solidFill>
                  <a:srgbClr val="B86F04"/>
                </a:solidFill>
                <a:latin typeface="+mj-lt"/>
              </a:rPr>
              <a:t>congue</a:t>
            </a:r>
            <a:r>
              <a:rPr lang="en-US" sz="1050" dirty="0">
                <a:solidFill>
                  <a:srgbClr val="B86F04"/>
                </a:solidFill>
                <a:latin typeface="+mj-lt"/>
              </a:rPr>
              <a:t> </a:t>
            </a:r>
            <a:r>
              <a:rPr lang="en-US" sz="1050" dirty="0" err="1">
                <a:solidFill>
                  <a:srgbClr val="B86F04"/>
                </a:solidFill>
                <a:latin typeface="+mj-lt"/>
              </a:rPr>
              <a:t>bibendum</a:t>
            </a:r>
            <a:r>
              <a:rPr lang="en-US" sz="1050" dirty="0">
                <a:solidFill>
                  <a:srgbClr val="B86F04"/>
                </a:solidFill>
                <a:latin typeface="+mj-lt"/>
              </a:rPr>
              <a:t> magna </a:t>
            </a:r>
            <a:r>
              <a:rPr lang="en-US" sz="1050" dirty="0" err="1">
                <a:solidFill>
                  <a:srgbClr val="B86F04"/>
                </a:solidFill>
                <a:latin typeface="+mj-lt"/>
              </a:rPr>
              <a:t>vestibulum</a:t>
            </a:r>
            <a:r>
              <a:rPr lang="en-US" sz="1050" dirty="0">
                <a:solidFill>
                  <a:srgbClr val="B86F04"/>
                </a:solidFill>
                <a:latin typeface="+mj-lt"/>
              </a:rPr>
              <a:t> ac. </a:t>
            </a:r>
            <a:r>
              <a:rPr lang="en-US" sz="1050" dirty="0" err="1">
                <a:solidFill>
                  <a:srgbClr val="B86F04"/>
                </a:solidFill>
                <a:latin typeface="+mj-lt"/>
              </a:rPr>
              <a:t>Praesent</a:t>
            </a:r>
            <a:r>
              <a:rPr lang="en-US" sz="1050" dirty="0">
                <a:solidFill>
                  <a:srgbClr val="B86F04"/>
                </a:solidFill>
                <a:latin typeface="+mj-lt"/>
              </a:rPr>
              <a:t> </a:t>
            </a:r>
            <a:r>
              <a:rPr lang="en-US" sz="1050" dirty="0" err="1">
                <a:solidFill>
                  <a:srgbClr val="B86F04"/>
                </a:solidFill>
                <a:latin typeface="+mj-lt"/>
              </a:rPr>
              <a:t>mattis</a:t>
            </a:r>
            <a:r>
              <a:rPr lang="en-US" sz="1050" dirty="0">
                <a:solidFill>
                  <a:srgbClr val="B86F04"/>
                </a:solidFill>
                <a:latin typeface="+mj-lt"/>
              </a:rPr>
              <a:t>, </a:t>
            </a:r>
            <a:r>
              <a:rPr lang="en-US" sz="1050" dirty="0" err="1">
                <a:solidFill>
                  <a:srgbClr val="B86F04"/>
                </a:solidFill>
                <a:latin typeface="+mj-lt"/>
              </a:rPr>
              <a:t>purus</a:t>
            </a:r>
            <a:r>
              <a:rPr lang="en-US" sz="1050" dirty="0">
                <a:solidFill>
                  <a:srgbClr val="B86F04"/>
                </a:solidFill>
                <a:latin typeface="+mj-lt"/>
              </a:rPr>
              <a:t> non </a:t>
            </a:r>
            <a:r>
              <a:rPr lang="en-US" sz="1050" dirty="0" err="1">
                <a:solidFill>
                  <a:srgbClr val="B86F04"/>
                </a:solidFill>
                <a:latin typeface="+mj-lt"/>
              </a:rPr>
              <a:t>feugiat</a:t>
            </a:r>
            <a:r>
              <a:rPr lang="en-US" sz="1050" dirty="0">
                <a:solidFill>
                  <a:srgbClr val="B86F04"/>
                </a:solidFill>
                <a:latin typeface="+mj-lt"/>
              </a:rPr>
              <a:t> </a:t>
            </a:r>
            <a:r>
              <a:rPr lang="en-US" sz="1050" dirty="0" err="1">
                <a:solidFill>
                  <a:srgbClr val="B86F04"/>
                </a:solidFill>
                <a:latin typeface="+mj-lt"/>
              </a:rPr>
              <a:t>tempor</a:t>
            </a:r>
            <a:r>
              <a:rPr lang="en-US" sz="1050" dirty="0">
                <a:solidFill>
                  <a:srgbClr val="B86F04"/>
                </a:solidFill>
                <a:latin typeface="+mj-lt"/>
              </a:rPr>
              <a:t>, </a:t>
            </a:r>
            <a:r>
              <a:rPr lang="en-US" sz="1050" dirty="0" err="1">
                <a:solidFill>
                  <a:srgbClr val="B86F04"/>
                </a:solidFill>
                <a:latin typeface="+mj-lt"/>
              </a:rPr>
              <a:t>diam</a:t>
            </a:r>
            <a:r>
              <a:rPr lang="en-US" sz="1050" dirty="0">
                <a:solidFill>
                  <a:srgbClr val="B86F04"/>
                </a:solidFill>
                <a:latin typeface="+mj-lt"/>
              </a:rPr>
              <a:t> </a:t>
            </a:r>
            <a:r>
              <a:rPr lang="en-US" sz="1050" dirty="0" err="1">
                <a:solidFill>
                  <a:srgbClr val="B86F04"/>
                </a:solidFill>
                <a:latin typeface="+mj-lt"/>
              </a:rPr>
              <a:t>diam</a:t>
            </a:r>
            <a:r>
              <a:rPr lang="en-US" sz="1050" dirty="0">
                <a:solidFill>
                  <a:srgbClr val="B86F04"/>
                </a:solidFill>
                <a:latin typeface="+mj-lt"/>
              </a:rPr>
              <a:t> </a:t>
            </a:r>
            <a:r>
              <a:rPr lang="en-US" sz="1050" dirty="0" err="1">
                <a:solidFill>
                  <a:srgbClr val="B86F04"/>
                </a:solidFill>
                <a:latin typeface="+mj-lt"/>
              </a:rPr>
              <a:t>posuere</a:t>
            </a:r>
            <a:r>
              <a:rPr lang="en-US" sz="1050" dirty="0">
                <a:solidFill>
                  <a:srgbClr val="B86F04"/>
                </a:solidFill>
                <a:latin typeface="+mj-lt"/>
              </a:rPr>
              <a:t> </a:t>
            </a:r>
            <a:r>
              <a:rPr lang="en-US" sz="1050" dirty="0" err="1">
                <a:solidFill>
                  <a:srgbClr val="B86F04"/>
                </a:solidFill>
                <a:latin typeface="+mj-lt"/>
              </a:rPr>
              <a:t>metus</a:t>
            </a:r>
            <a:r>
              <a:rPr lang="en-US" sz="1050" dirty="0">
                <a:solidFill>
                  <a:srgbClr val="B86F04"/>
                </a:solidFill>
                <a:latin typeface="+mj-lt"/>
              </a:rPr>
              <a:t>, </a:t>
            </a:r>
            <a:r>
              <a:rPr lang="en-US" sz="1050" dirty="0" err="1">
                <a:solidFill>
                  <a:srgbClr val="B86F04"/>
                </a:solidFill>
                <a:latin typeface="+mj-lt"/>
              </a:rPr>
              <a:t>ut</a:t>
            </a:r>
            <a:r>
              <a:rPr lang="en-US" sz="1050" dirty="0">
                <a:solidFill>
                  <a:srgbClr val="B86F04"/>
                </a:solidFill>
                <a:latin typeface="+mj-lt"/>
              </a:rPr>
              <a:t> </a:t>
            </a:r>
            <a:r>
              <a:rPr lang="en-US" sz="1050" dirty="0" err="1">
                <a:solidFill>
                  <a:srgbClr val="B86F04"/>
                </a:solidFill>
                <a:latin typeface="+mj-lt"/>
              </a:rPr>
              <a:t>pulvinar</a:t>
            </a:r>
            <a:r>
              <a:rPr lang="en-US" sz="1050" dirty="0">
                <a:solidFill>
                  <a:srgbClr val="B86F04"/>
                </a:solidFill>
                <a:latin typeface="+mj-lt"/>
              </a:rPr>
              <a:t> </a:t>
            </a:r>
            <a:r>
              <a:rPr lang="en-US" sz="1050" dirty="0" err="1">
                <a:solidFill>
                  <a:srgbClr val="B86F04"/>
                </a:solidFill>
                <a:latin typeface="+mj-lt"/>
              </a:rPr>
              <a:t>massa</a:t>
            </a:r>
            <a:r>
              <a:rPr lang="en-US" sz="1050" dirty="0">
                <a:solidFill>
                  <a:srgbClr val="B86F04"/>
                </a:solidFill>
                <a:latin typeface="+mj-lt"/>
              </a:rPr>
              <a:t> </a:t>
            </a:r>
            <a:r>
              <a:rPr lang="en-US" sz="1050" dirty="0" err="1">
                <a:solidFill>
                  <a:srgbClr val="B86F04"/>
                </a:solidFill>
                <a:latin typeface="+mj-lt"/>
              </a:rPr>
              <a:t>justo</a:t>
            </a:r>
            <a:r>
              <a:rPr lang="en-US" sz="1050" dirty="0">
                <a:solidFill>
                  <a:srgbClr val="B86F04"/>
                </a:solidFill>
                <a:latin typeface="+mj-lt"/>
              </a:rPr>
              <a:t> </a:t>
            </a:r>
            <a:r>
              <a:rPr lang="en-US" sz="1050" dirty="0" err="1">
                <a:solidFill>
                  <a:srgbClr val="B86F04"/>
                </a:solidFill>
                <a:latin typeface="+mj-lt"/>
              </a:rPr>
              <a:t>maximus</a:t>
            </a:r>
            <a:r>
              <a:rPr lang="en-US" sz="1050" dirty="0">
                <a:solidFill>
                  <a:srgbClr val="B86F04"/>
                </a:solidFill>
                <a:latin typeface="+mj-lt"/>
              </a:rPr>
              <a:t> dui. </a:t>
            </a:r>
            <a:r>
              <a:rPr lang="en-US" sz="1050" dirty="0" err="1">
                <a:solidFill>
                  <a:srgbClr val="B86F04"/>
                </a:solidFill>
                <a:latin typeface="+mj-lt"/>
              </a:rPr>
              <a:t>Phasellus</a:t>
            </a:r>
            <a:r>
              <a:rPr lang="en-US" sz="1050" dirty="0">
                <a:solidFill>
                  <a:srgbClr val="B86F04"/>
                </a:solidFill>
                <a:latin typeface="+mj-lt"/>
              </a:rPr>
              <a:t> in ante </a:t>
            </a:r>
            <a:r>
              <a:rPr lang="en-US" sz="1050" dirty="0" err="1">
                <a:solidFill>
                  <a:srgbClr val="B86F04"/>
                </a:solidFill>
                <a:latin typeface="+mj-lt"/>
              </a:rPr>
              <a:t>tristique</a:t>
            </a:r>
            <a:r>
              <a:rPr lang="en-US" sz="1050" dirty="0">
                <a:solidFill>
                  <a:srgbClr val="B86F04"/>
                </a:solidFill>
                <a:latin typeface="+mj-lt"/>
              </a:rPr>
              <a:t>, </a:t>
            </a:r>
            <a:r>
              <a:rPr lang="en-US" sz="1050" dirty="0" err="1">
                <a:solidFill>
                  <a:srgbClr val="B86F04"/>
                </a:solidFill>
                <a:latin typeface="+mj-lt"/>
              </a:rPr>
              <a:t>euismod</a:t>
            </a:r>
            <a:r>
              <a:rPr lang="en-US" sz="1050" dirty="0">
                <a:solidFill>
                  <a:srgbClr val="B86F04"/>
                </a:solidFill>
                <a:latin typeface="+mj-lt"/>
              </a:rPr>
              <a:t> </a:t>
            </a:r>
            <a:r>
              <a:rPr lang="en-US" sz="1050" dirty="0" err="1">
                <a:solidFill>
                  <a:srgbClr val="B86F04"/>
                </a:solidFill>
                <a:latin typeface="+mj-lt"/>
              </a:rPr>
              <a:t>orci</a:t>
            </a:r>
            <a:r>
              <a:rPr lang="en-US" sz="1050" dirty="0">
                <a:solidFill>
                  <a:srgbClr val="B86F04"/>
                </a:solidFill>
                <a:latin typeface="+mj-lt"/>
              </a:rPr>
              <a:t> sit </a:t>
            </a:r>
            <a:r>
              <a:rPr lang="en-US" sz="1050" dirty="0" err="1">
                <a:solidFill>
                  <a:srgbClr val="B86F04"/>
                </a:solidFill>
                <a:latin typeface="+mj-lt"/>
              </a:rPr>
              <a:t>amet</a:t>
            </a:r>
            <a:r>
              <a:rPr lang="en-US" sz="1050" dirty="0">
                <a:solidFill>
                  <a:srgbClr val="B86F04"/>
                </a:solidFill>
                <a:latin typeface="+mj-lt"/>
              </a:rPr>
              <a:t>, </a:t>
            </a:r>
            <a:r>
              <a:rPr lang="en-US" sz="1050" dirty="0" err="1">
                <a:solidFill>
                  <a:srgbClr val="B86F04"/>
                </a:solidFill>
                <a:latin typeface="+mj-lt"/>
              </a:rPr>
              <a:t>ornare</a:t>
            </a:r>
            <a:r>
              <a:rPr lang="en-US" sz="1050" dirty="0">
                <a:solidFill>
                  <a:srgbClr val="B86F04"/>
                </a:solidFill>
                <a:latin typeface="+mj-lt"/>
              </a:rPr>
              <a:t> </a:t>
            </a:r>
            <a:r>
              <a:rPr lang="en-US" sz="1050" dirty="0" err="1">
                <a:solidFill>
                  <a:srgbClr val="B86F04"/>
                </a:solidFill>
                <a:latin typeface="+mj-lt"/>
              </a:rPr>
              <a:t>sapien</a:t>
            </a:r>
            <a:r>
              <a:rPr lang="en-US" sz="1050" dirty="0">
                <a:solidFill>
                  <a:srgbClr val="B86F04"/>
                </a:solidFill>
                <a:latin typeface="+mj-lt"/>
              </a:rPr>
              <a:t>.</a:t>
            </a:r>
          </a:p>
        </p:txBody>
      </p:sp>
      <p:sp>
        <p:nvSpPr>
          <p:cNvPr id="65" name="Left Brace 64"/>
          <p:cNvSpPr/>
          <p:nvPr/>
        </p:nvSpPr>
        <p:spPr>
          <a:xfrm>
            <a:off x="5388510" y="4253147"/>
            <a:ext cx="152895" cy="1402586"/>
          </a:xfrm>
          <a:prstGeom prst="leftBrace">
            <a:avLst/>
          </a:prstGeom>
          <a:ln>
            <a:solidFill>
              <a:srgbClr val="37374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p:cNvSpPr/>
          <p:nvPr/>
        </p:nvSpPr>
        <p:spPr>
          <a:xfrm>
            <a:off x="5388510" y="1985167"/>
            <a:ext cx="152895" cy="1402586"/>
          </a:xfrm>
          <a:prstGeom prst="leftBrace">
            <a:avLst/>
          </a:prstGeom>
          <a:ln>
            <a:solidFill>
              <a:srgbClr val="71111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Left Brace 66"/>
          <p:cNvSpPr/>
          <p:nvPr/>
        </p:nvSpPr>
        <p:spPr>
          <a:xfrm rot="10800000">
            <a:off x="3605921" y="794586"/>
            <a:ext cx="152895" cy="1402586"/>
          </a:xfrm>
          <a:prstGeom prst="leftBrace">
            <a:avLst/>
          </a:prstGeom>
          <a:ln>
            <a:solidFill>
              <a:srgbClr val="0167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Left Brace 67"/>
          <p:cNvSpPr/>
          <p:nvPr/>
        </p:nvSpPr>
        <p:spPr>
          <a:xfrm rot="10800000">
            <a:off x="3651713" y="3014398"/>
            <a:ext cx="152895" cy="1402586"/>
          </a:xfrm>
          <a:prstGeom prst="leftBrace">
            <a:avLst/>
          </a:prstGeom>
          <a:ln>
            <a:solidFill>
              <a:srgbClr val="14688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Left Brace 68"/>
          <p:cNvSpPr/>
          <p:nvPr/>
        </p:nvSpPr>
        <p:spPr>
          <a:xfrm rot="10800000">
            <a:off x="3651712" y="5313672"/>
            <a:ext cx="152895" cy="1402586"/>
          </a:xfrm>
          <a:prstGeom prst="leftBrace">
            <a:avLst/>
          </a:prstGeom>
          <a:ln>
            <a:solidFill>
              <a:srgbClr val="B86F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TextBox 89"/>
          <p:cNvSpPr txBox="1"/>
          <p:nvPr/>
        </p:nvSpPr>
        <p:spPr>
          <a:xfrm>
            <a:off x="6143821" y="1197005"/>
            <a:ext cx="1611082" cy="369332"/>
          </a:xfrm>
          <a:prstGeom prst="rect">
            <a:avLst/>
          </a:prstGeom>
          <a:noFill/>
        </p:spPr>
        <p:txBody>
          <a:bodyPr wrap="none" rtlCol="0">
            <a:spAutoFit/>
          </a:bodyPr>
          <a:lstStyle/>
          <a:p>
            <a:r>
              <a:rPr lang="en-US" dirty="0" smtClean="0"/>
              <a:t>Some text here</a:t>
            </a:r>
            <a:endParaRPr lang="en-US" dirty="0"/>
          </a:p>
        </p:txBody>
      </p:sp>
      <p:sp>
        <p:nvSpPr>
          <p:cNvPr id="91" name="TextBox 90"/>
          <p:cNvSpPr txBox="1"/>
          <p:nvPr/>
        </p:nvSpPr>
        <p:spPr>
          <a:xfrm>
            <a:off x="1357678" y="2424675"/>
            <a:ext cx="1611082" cy="369332"/>
          </a:xfrm>
          <a:prstGeom prst="rect">
            <a:avLst/>
          </a:prstGeom>
          <a:noFill/>
        </p:spPr>
        <p:txBody>
          <a:bodyPr wrap="none" rtlCol="0">
            <a:spAutoFit/>
          </a:bodyPr>
          <a:lstStyle/>
          <a:p>
            <a:r>
              <a:rPr lang="en-US" dirty="0" smtClean="0">
                <a:solidFill>
                  <a:schemeClr val="bg1"/>
                </a:solidFill>
              </a:rPr>
              <a:t>Some text here</a:t>
            </a:r>
            <a:endParaRPr lang="en-US" dirty="0">
              <a:solidFill>
                <a:schemeClr val="bg1"/>
              </a:solidFill>
            </a:endParaRPr>
          </a:p>
        </p:txBody>
      </p:sp>
      <p:sp>
        <p:nvSpPr>
          <p:cNvPr id="92" name="TextBox 91"/>
          <p:cNvSpPr txBox="1"/>
          <p:nvPr/>
        </p:nvSpPr>
        <p:spPr>
          <a:xfrm>
            <a:off x="1357678" y="4696671"/>
            <a:ext cx="1611082" cy="369332"/>
          </a:xfrm>
          <a:prstGeom prst="rect">
            <a:avLst/>
          </a:prstGeom>
          <a:noFill/>
        </p:spPr>
        <p:txBody>
          <a:bodyPr wrap="none" rtlCol="0">
            <a:spAutoFit/>
          </a:bodyPr>
          <a:lstStyle/>
          <a:p>
            <a:r>
              <a:rPr lang="en-US" dirty="0" smtClean="0">
                <a:solidFill>
                  <a:schemeClr val="bg1"/>
                </a:solidFill>
              </a:rPr>
              <a:t>Some text here</a:t>
            </a:r>
            <a:endParaRPr lang="en-US" dirty="0">
              <a:solidFill>
                <a:schemeClr val="bg1"/>
              </a:solidFill>
            </a:endParaRPr>
          </a:p>
        </p:txBody>
      </p:sp>
      <p:sp>
        <p:nvSpPr>
          <p:cNvPr id="93" name="TextBox 92"/>
          <p:cNvSpPr txBox="1"/>
          <p:nvPr/>
        </p:nvSpPr>
        <p:spPr>
          <a:xfrm>
            <a:off x="6143821" y="3487369"/>
            <a:ext cx="1611082" cy="369332"/>
          </a:xfrm>
          <a:prstGeom prst="rect">
            <a:avLst/>
          </a:prstGeom>
          <a:noFill/>
        </p:spPr>
        <p:txBody>
          <a:bodyPr wrap="none" rtlCol="0">
            <a:spAutoFit/>
          </a:bodyPr>
          <a:lstStyle/>
          <a:p>
            <a:r>
              <a:rPr lang="en-US" dirty="0" smtClean="0"/>
              <a:t>Some text here</a:t>
            </a:r>
            <a:endParaRPr lang="en-US" dirty="0"/>
          </a:p>
        </p:txBody>
      </p:sp>
      <p:sp>
        <p:nvSpPr>
          <p:cNvPr id="94" name="TextBox 93"/>
          <p:cNvSpPr txBox="1"/>
          <p:nvPr/>
        </p:nvSpPr>
        <p:spPr>
          <a:xfrm>
            <a:off x="6143821" y="5748100"/>
            <a:ext cx="1611082" cy="369332"/>
          </a:xfrm>
          <a:prstGeom prst="rect">
            <a:avLst/>
          </a:prstGeom>
          <a:noFill/>
        </p:spPr>
        <p:txBody>
          <a:bodyPr wrap="none" rtlCol="0">
            <a:spAutoFit/>
          </a:bodyPr>
          <a:lstStyle/>
          <a:p>
            <a:r>
              <a:rPr lang="en-US" dirty="0" smtClean="0"/>
              <a:t>Some text here</a:t>
            </a:r>
            <a:endParaRPr lang="en-US" dirty="0"/>
          </a:p>
        </p:txBody>
      </p:sp>
    </p:spTree>
    <p:extLst>
      <p:ext uri="{BB962C8B-B14F-4D97-AF65-F5344CB8AC3E}">
        <p14:creationId xmlns:p14="http://schemas.microsoft.com/office/powerpoint/2010/main" val="3526640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smtClean="0">
                <a:solidFill>
                  <a:prstClr val="black"/>
                </a:solidFill>
                <a:hlinkClick r:id="rId3"/>
              </a:rPr>
              <a:t>/</a:t>
            </a:r>
            <a:r>
              <a:rPr lang="fr-FR" sz="1000" dirty="0" smtClean="0">
                <a:solidFill>
                  <a:prstClr val="black"/>
                </a:solidFill>
              </a:rPr>
              <a:t> </a:t>
            </a:r>
            <a:endParaRPr lang="fr-FR" sz="1000" dirty="0">
              <a:solidFill>
                <a:prstClr val="black"/>
              </a:solidFill>
            </a:endParaRP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a:t>
            </a:r>
            <a:r>
              <a:rPr lang="fr-FR" sz="1000" dirty="0" smtClean="0">
                <a:solidFill>
                  <a:prstClr val="black"/>
                </a:solidFill>
                <a:hlinkClick r:id="rId4"/>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a:t>
            </a:r>
            <a:r>
              <a:rPr lang="en-US" sz="1600" b="1" dirty="0" smtClean="0">
                <a:solidFill>
                  <a:prstClr val="black"/>
                </a:solidFill>
              </a:rPr>
              <a:t>this free </a:t>
            </a:r>
            <a:r>
              <a:rPr lang="en-US" sz="1600" b="1" dirty="0" smtClean="0">
                <a:solidFill>
                  <a:srgbClr val="0070C0"/>
                </a:solidFill>
              </a:rPr>
              <a:t>diagram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smtClean="0">
                <a:solidFill>
                  <a:prstClr val="black"/>
                </a:solidFill>
              </a:rPr>
              <a:t>To </a:t>
            </a:r>
            <a:r>
              <a:rPr lang="en-US" sz="1400" b="1" dirty="0">
                <a:solidFill>
                  <a:prstClr val="black"/>
                </a:solidFill>
              </a:rPr>
              <a:t>Remix </a:t>
            </a:r>
            <a:r>
              <a:rPr lang="en-US" sz="1200" dirty="0">
                <a:solidFill>
                  <a:prstClr val="black"/>
                </a:solidFill>
              </a:rPr>
              <a:t>— to adapt the work</a:t>
            </a:r>
          </a:p>
          <a:p>
            <a:pPr>
              <a:spcBef>
                <a:spcPct val="50000"/>
              </a:spcBef>
            </a:pPr>
            <a:endParaRPr lang="en-US" sz="600" dirty="0" smtClean="0">
              <a:solidFill>
                <a:prstClr val="black"/>
              </a:solidFill>
            </a:endParaRPr>
          </a:p>
          <a:p>
            <a:pPr>
              <a:spcBef>
                <a:spcPct val="50000"/>
              </a:spcBef>
            </a:pPr>
            <a:r>
              <a:rPr lang="en-US" sz="1200" dirty="0" smtClean="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r>
              <a:rPr lang="en-US" sz="1200" dirty="0" smtClean="0">
                <a:solidFill>
                  <a:prstClr val="black"/>
                </a:solidFill>
              </a:rPr>
              <a:t>).</a:t>
            </a:r>
          </a:p>
          <a:p>
            <a:pPr>
              <a:spcBef>
                <a:spcPct val="50000"/>
              </a:spcBef>
            </a:pPr>
            <a:r>
              <a:rPr lang="en-US" sz="1400" b="1" dirty="0" smtClean="0">
                <a:solidFill>
                  <a:prstClr val="black"/>
                </a:solidFill>
              </a:rPr>
              <a:t>Noncommercial</a:t>
            </a:r>
            <a:r>
              <a:rPr lang="en-US" sz="1200" dirty="0" smtClean="0">
                <a:solidFill>
                  <a:prstClr val="black"/>
                </a:solidFill>
              </a:rPr>
              <a:t> </a:t>
            </a:r>
            <a:r>
              <a:rPr lang="en-US" sz="1200" dirty="0">
                <a:solidFill>
                  <a:prstClr val="black"/>
                </a:solidFill>
              </a:rPr>
              <a:t>— You may not use this work for commercial purposes</a:t>
            </a:r>
            <a:r>
              <a:rPr lang="en-US" sz="1200" dirty="0" smtClean="0">
                <a:solidFill>
                  <a:prstClr val="black"/>
                </a:solidFill>
              </a:rPr>
              <a:t>.</a:t>
            </a:r>
            <a:endParaRPr lang="en-US" sz="1200" dirty="0">
              <a:solidFill>
                <a:prstClr val="black"/>
              </a:solidFill>
            </a:endParaRPr>
          </a:p>
          <a:p>
            <a:pPr lvl="0">
              <a:spcBef>
                <a:spcPct val="50000"/>
              </a:spcBef>
            </a:pPr>
            <a:r>
              <a:rPr lang="en-US" sz="1400" b="1" dirty="0" smtClean="0">
                <a:solidFill>
                  <a:prstClr val="black"/>
                </a:solidFill>
              </a:rPr>
              <a:t>Share Alike </a:t>
            </a:r>
            <a:r>
              <a:rPr lang="en-US" sz="1200" dirty="0">
                <a:solidFill>
                  <a:prstClr val="black"/>
                </a:solidFill>
              </a:rPr>
              <a:t>— If you alter, transform, or build upon this work, you may distribute the resulting work only under the same or similar license to this </a:t>
            </a:r>
            <a:r>
              <a:rPr lang="en-US" sz="1200" dirty="0" smtClean="0">
                <a:solidFill>
                  <a:prstClr val="black"/>
                </a:solidFill>
              </a:rPr>
              <a:t>one.</a:t>
            </a:r>
            <a:endParaRPr lang="en-US" sz="1200" dirty="0">
              <a:solidFill>
                <a:prstClr val="black"/>
              </a:solidFill>
            </a:endParaRPr>
          </a:p>
          <a:p>
            <a:pPr>
              <a:spcBef>
                <a:spcPct val="50000"/>
              </a:spcBef>
            </a:pPr>
            <a:endParaRPr lang="en-US" sz="500" dirty="0" smtClean="0">
              <a:solidFill>
                <a:prstClr val="black"/>
              </a:solidFill>
            </a:endParaRPr>
          </a:p>
          <a:p>
            <a:pPr>
              <a:spcBef>
                <a:spcPct val="50000"/>
              </a:spcBef>
            </a:pPr>
            <a:r>
              <a:rPr lang="en-US" sz="1050" dirty="0" smtClean="0">
                <a:solidFill>
                  <a:prstClr val="black"/>
                </a:solidFill>
              </a:rPr>
              <a:t>For </a:t>
            </a:r>
            <a:r>
              <a:rPr lang="en-US" sz="1050" dirty="0">
                <a:solidFill>
                  <a:prstClr val="black"/>
                </a:solidFill>
              </a:rPr>
              <a:t>any </a:t>
            </a:r>
            <a:r>
              <a:rPr lang="en-US" sz="1050" dirty="0" smtClean="0">
                <a:solidFill>
                  <a:prstClr val="black"/>
                </a:solidFill>
              </a:rPr>
              <a:t> </a:t>
            </a:r>
            <a:r>
              <a:rPr lang="en-US" sz="1050" dirty="0">
                <a:solidFill>
                  <a:prstClr val="black"/>
                </a:solidFill>
              </a:rPr>
              <a:t>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smtClean="0">
              <a:solidFill>
                <a:prstClr val="black"/>
              </a:solidFill>
            </a:endParaRPr>
          </a:p>
          <a:p>
            <a:pPr>
              <a:spcBef>
                <a:spcPct val="50000"/>
              </a:spcBef>
            </a:pPr>
            <a:r>
              <a:rPr lang="en-US" sz="1050" dirty="0" smtClean="0">
                <a:solidFill>
                  <a:prstClr val="black"/>
                </a:solidFill>
              </a:rPr>
              <a:t>Any of the conditions can be waived if you get permission from 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prstClr val="black"/>
                </a:solidFill>
              </a:rPr>
              <a:t>Conditions of use</a:t>
            </a:r>
            <a:endParaRPr lang="en-GB" dirty="0">
              <a:solidFill>
                <a:prstClr val="black"/>
              </a:solidFill>
            </a:endParaRP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a:t>
            </a:r>
            <a:r>
              <a:rPr lang="en-GB" b="1" dirty="0" smtClean="0">
                <a:solidFill>
                  <a:prstClr val="black"/>
                </a:solidFill>
              </a:rPr>
              <a:t>this </a:t>
            </a:r>
            <a:r>
              <a:rPr lang="en-GB" b="1" dirty="0" smtClean="0">
                <a:solidFill>
                  <a:srgbClr val="0070C0"/>
                </a:solidFill>
              </a:rPr>
              <a:t>diagram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solidFill>
                  <a:prstClr val="black"/>
                </a:solidFill>
              </a:rPr>
              <a:t>The copyright statement we require you to include when you use our material is</a:t>
            </a:r>
            <a:r>
              <a:rPr lang="en-US" sz="1600" dirty="0" smtClean="0">
                <a:solidFill>
                  <a:prstClr val="black"/>
                </a:solidFill>
              </a:rPr>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50197</TotalTime>
  <Words>505</Words>
  <PresentationFormat>On-screen Show (4:3)</PresentationFormat>
  <Paragraphs>45</Paragraphs>
  <Slides>2</Slides>
  <Notes>1</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2</vt:i4>
      </vt:variant>
    </vt:vector>
  </HeadingPairs>
  <TitlesOfParts>
    <vt:vector size="12" baseType="lpstr">
      <vt:lpstr>Arial</vt:lpstr>
      <vt:lpstr>Calibri</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Modern Timeline Template </vt:lpstr>
      <vt:lpstr>Conditions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Timeline Template for powerPoint</dc:title>
  <dc:creator>showeet.com</dc:creator>
  <dc:description>© Copyright Showeet.com</dc:description>
  <dcterms:created xsi:type="dcterms:W3CDTF">2011-05-09T14:18:21Z</dcterms:created>
  <dcterms:modified xsi:type="dcterms:W3CDTF">2014-10-18T17:50:27Z</dcterms:modified>
  <cp:category>Charts &amp; Diagrams</cp:category>
</cp:coreProperties>
</file>