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696" r:id="rId2"/>
    <p:sldMasterId id="2147483700" r:id="rId3"/>
    <p:sldMasterId id="2147483698" r:id="rId4"/>
    <p:sldMasterId id="2147483692" r:id="rId5"/>
    <p:sldMasterId id="2147483694" r:id="rId6"/>
    <p:sldMasterId id="2147483672" r:id="rId7"/>
    <p:sldMasterId id="2147483684" r:id="rId8"/>
  </p:sldMasterIdLst>
  <p:notesMasterIdLst>
    <p:notesMasterId r:id="rId11"/>
  </p:notesMasterIdLst>
  <p:handoutMasterIdLst>
    <p:handoutMasterId r:id="rId12"/>
  </p:handoutMasterIdLst>
  <p:sldIdLst>
    <p:sldId id="478" r:id="rId9"/>
    <p:sldId id="327"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1">
          <p15:clr>
            <a:srgbClr val="A4A3A4"/>
          </p15:clr>
        </p15:guide>
        <p15:guide id="3" orient="horz" pos="3158" userDrawn="1">
          <p15:clr>
            <a:srgbClr val="A4A3A4"/>
          </p15:clr>
        </p15:guide>
        <p15:guide id="4" orient="horz" pos="3702" userDrawn="1">
          <p15:clr>
            <a:srgbClr val="A4A3A4"/>
          </p15:clr>
        </p15:guide>
        <p15:guide id="5" orient="horz" pos="981" userDrawn="1">
          <p15:clr>
            <a:srgbClr val="A4A3A4"/>
          </p15:clr>
        </p15:guide>
        <p15:guide id="6" pos="2880">
          <p15:clr>
            <a:srgbClr val="A4A3A4"/>
          </p15:clr>
        </p15:guide>
        <p15:guide id="7" pos="431">
          <p15:clr>
            <a:srgbClr val="A4A3A4"/>
          </p15:clr>
        </p15:guide>
        <p15:guide id="8" pos="5329">
          <p15:clr>
            <a:srgbClr val="A4A3A4"/>
          </p15:clr>
        </p15:guide>
        <p15:guide id="9" pos="5556" userDrawn="1">
          <p15:clr>
            <a:srgbClr val="A4A3A4"/>
          </p15:clr>
        </p15:guide>
        <p15:guide id="10" pos="249">
          <p15:clr>
            <a:srgbClr val="A4A3A4"/>
          </p15:clr>
        </p15:guide>
        <p15:guide id="11" pos="1474" userDrawn="1">
          <p15:clr>
            <a:srgbClr val="A4A3A4"/>
          </p15:clr>
        </p15:guide>
        <p15:guide id="12" pos="428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005D"/>
    <a:srgbClr val="BF7400"/>
    <a:srgbClr val="00A99D"/>
    <a:srgbClr val="000000"/>
    <a:srgbClr val="FFFFFF"/>
    <a:srgbClr val="7A3D00"/>
    <a:srgbClr val="44610F"/>
    <a:srgbClr val="004260"/>
    <a:srgbClr val="5F0D3A"/>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00" autoAdjust="0"/>
    <p:restoredTop sz="94707" autoAdjust="0"/>
  </p:normalViewPr>
  <p:slideViewPr>
    <p:cSldViewPr>
      <p:cViewPr varScale="1">
        <p:scale>
          <a:sx n="106" d="100"/>
          <a:sy n="106" d="100"/>
        </p:scale>
        <p:origin x="1368" y="114"/>
      </p:cViewPr>
      <p:guideLst>
        <p:guide orient="horz" pos="2251"/>
        <p:guide orient="horz" pos="3158"/>
        <p:guide orient="horz" pos="3702"/>
        <p:guide orient="horz" pos="981"/>
        <p:guide pos="2880"/>
        <p:guide pos="431"/>
        <p:guide pos="5329"/>
        <p:guide pos="5556"/>
        <p:guide pos="249"/>
        <p:guide pos="1474"/>
        <p:guide pos="4286"/>
      </p:guideLst>
    </p:cSldViewPr>
  </p:slideViewPr>
  <p:notesTextViewPr>
    <p:cViewPr>
      <p:scale>
        <a:sx n="1" d="1"/>
        <a:sy n="1" d="1"/>
      </p:scale>
      <p:origin x="0" y="0"/>
    </p:cViewPr>
  </p:notesTextViewPr>
  <p:notesViewPr>
    <p:cSldViewPr>
      <p:cViewPr varScale="1">
        <p:scale>
          <a:sx n="86" d="100"/>
          <a:sy n="86" d="100"/>
        </p:scale>
        <p:origin x="292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2.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8/22/2014</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8/22/2014</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109472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AA749A-8FB3-4A01-867C-2CAF1034BF5D}" type="slidenum">
              <a:rPr lang="en-US">
                <a:solidFill>
                  <a:prstClr val="black"/>
                </a:solidFill>
              </a:rPr>
              <a:pPr/>
              <a:t>2</a:t>
            </a:fld>
            <a:endParaRPr lang="en-US">
              <a:solidFill>
                <a:prstClr val="black"/>
              </a:solidFill>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279300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323093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8/22/2014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60060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8/22/2014</a:t>
            </a:fld>
            <a:endParaRPr lang="en-US"/>
          </a:p>
        </p:txBody>
      </p:sp>
      <p:sp>
        <p:nvSpPr>
          <p:cNvPr id="8" name="Espace réservé du pied de page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Espace réservé du numéro de diapositive 8"/>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1010173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8/22/2014</a:t>
            </a:fld>
            <a:endParaRPr lang="en-US"/>
          </a:p>
        </p:txBody>
      </p:sp>
      <p:sp>
        <p:nvSpPr>
          <p:cNvPr id="4" name="Espace réservé du pied de page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Espace réservé du numéro de diapositive 4"/>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984982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8/22/2014</a:t>
            </a:fld>
            <a:endParaRPr lang="en-US"/>
          </a:p>
        </p:txBody>
      </p:sp>
      <p:sp>
        <p:nvSpPr>
          <p:cNvPr id="3" name="Espace réservé du pied de page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Espace réservé du numéro de diapositive 3"/>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168427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8/22/2014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4057890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8/22/2014</a:t>
            </a:fld>
            <a:endParaRPr lang="en-US"/>
          </a:p>
        </p:txBody>
      </p:sp>
      <p:sp>
        <p:nvSpPr>
          <p:cNvPr id="6" name="Espace réservé du pied de page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Espace réservé du numéro de diapositive 6"/>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657998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8/22/2014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2276505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8/22/2014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70893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61FA1CE-C640-4CE1-8D0A-EAE11EE28272}" type="datetimeFigureOut">
              <a:rPr lang="en-US" smtClean="0">
                <a:solidFill>
                  <a:prstClr val="black">
                    <a:tint val="75000"/>
                  </a:prstClr>
                </a:solidFill>
              </a:rPr>
              <a:pPr/>
              <a:t>8/22/2014</a:t>
            </a:fld>
            <a:endParaRPr lang="en-US">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en-US">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979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259062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150202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pic>
        <p:nvPicPr>
          <p:cNvPr id="4"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876" y="71414"/>
            <a:ext cx="1285852" cy="532258"/>
          </a:xfrm>
          <a:prstGeom prst="rect">
            <a:avLst/>
          </a:prstGeom>
        </p:spPr>
      </p:pic>
    </p:spTree>
    <p:extLst>
      <p:ext uri="{BB962C8B-B14F-4D97-AF65-F5344CB8AC3E}">
        <p14:creationId xmlns:p14="http://schemas.microsoft.com/office/powerpoint/2010/main" val="92196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3304216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Tree>
    <p:extLst>
      <p:ext uri="{BB962C8B-B14F-4D97-AF65-F5344CB8AC3E}">
        <p14:creationId xmlns:p14="http://schemas.microsoft.com/office/powerpoint/2010/main" val="13662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915816" y="620688"/>
            <a:ext cx="5770984" cy="288032"/>
          </a:xfrm>
        </p:spPr>
        <p:txBody>
          <a:bodyPr anchor="ctr">
            <a:noAutofit/>
          </a:bodyPr>
          <a:lstStyle>
            <a:lvl1pPr marL="0" indent="0" algn="r">
              <a:buNone/>
              <a:defRPr sz="1600" cap="small" baseline="0">
                <a:solidFill>
                  <a:srgbClr val="1D263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smtClean="0"/>
              <a:t>Modifiez le style des sous-titres du masque</a:t>
            </a:r>
            <a:endParaRPr lang="en-US" dirty="0"/>
          </a:p>
        </p:txBody>
      </p:sp>
      <p:sp>
        <p:nvSpPr>
          <p:cNvPr id="7"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lvl1pPr>
              <a:defRPr>
                <a:solidFill>
                  <a:schemeClr val="bg1"/>
                </a:solidFill>
              </a:defRPr>
            </a:lvl1pPr>
          </a:lstStyle>
          <a:p>
            <a:r>
              <a:rPr lang="fr-FR" dirty="0" smtClean="0"/>
              <a:t>Modifiez le style du titre</a:t>
            </a:r>
            <a:endParaRPr lang="en-US" dirty="0"/>
          </a:p>
        </p:txBody>
      </p:sp>
    </p:spTree>
    <p:extLst>
      <p:ext uri="{BB962C8B-B14F-4D97-AF65-F5344CB8AC3E}">
        <p14:creationId xmlns:p14="http://schemas.microsoft.com/office/powerpoint/2010/main" val="23846223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bg1"/>
                </a:solidFill>
              </a:defRPr>
            </a:lvl1p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8/22/2014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497005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a:xfrm>
            <a:off x="457200" y="6356350"/>
            <a:ext cx="2133600" cy="365125"/>
          </a:xfrm>
          <a:prstGeom prst="rect">
            <a:avLst/>
          </a:prstGeom>
        </p:spPr>
        <p:txBody>
          <a:bodyPr/>
          <a:lstStyle/>
          <a:p>
            <a:fld id="{AF6566F7-1EC5-4FB1-A740-87AC59F60FA5}" type="datetimeFigureOut">
              <a:rPr lang="en-US" smtClean="0"/>
              <a:pPr/>
              <a:t>8/22/2014</a:t>
            </a:fld>
            <a:endParaRPr lang="en-US"/>
          </a:p>
        </p:txBody>
      </p:sp>
      <p:sp>
        <p:nvSpPr>
          <p:cNvPr id="5" name="Espace réservé du pied de page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Espace réservé du numéro de diapositive 5"/>
          <p:cNvSpPr>
            <a:spLocks noGrp="1"/>
          </p:cNvSpPr>
          <p:nvPr>
            <p:ph type="sldNum" sz="quarter" idx="12"/>
          </p:nvPr>
        </p:nvSpPr>
        <p:spPr>
          <a:xfrm>
            <a:off x="6553200" y="6356350"/>
            <a:ext cx="2133600" cy="365125"/>
          </a:xfrm>
          <a:prstGeom prst="rect">
            <a:avLst/>
          </a:prstGeom>
        </p:spPr>
        <p:txBody>
          <a:bodyPr/>
          <a:lstStyle/>
          <a:p>
            <a:fld id="{5EA93299-72C2-404A-89A3-862F9A4C0069}" type="slidenum">
              <a:rPr lang="en-US" smtClean="0"/>
              <a:pPr/>
              <a:t>‹#›</a:t>
            </a:fld>
            <a:endParaRPr lang="en-US"/>
          </a:p>
        </p:txBody>
      </p:sp>
    </p:spTree>
    <p:extLst>
      <p:ext uri="{BB962C8B-B14F-4D97-AF65-F5344CB8AC3E}">
        <p14:creationId xmlns:p14="http://schemas.microsoft.com/office/powerpoint/2010/main" val="3315960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hyperlink" Target="http://www.mapeet.com/" TargetMode="External"/><Relationship Id="rId4" Type="http://schemas.openxmlformats.org/officeDocument/2006/relationships/hyperlink" Target="http://creativecommons.org/licenses/by-nc-sa/3.0/" TargetMode="External"/></Relationships>
</file>

<file path=ppt/slideMasters/_rels/slideMaster6.xml.rels><?xml version="1.0" encoding="UTF-8" standalone="yes"?>
<Relationships xmlns="http://schemas.openxmlformats.org/package/2006/relationships"><Relationship Id="rId3" Type="http://schemas.openxmlformats.org/officeDocument/2006/relationships/hyperlink" Target="http://creativecommons.org/licenses/by-nc-sa/3.0/" TargetMode="External"/><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http://www.mapeet.com/" TargetMode="Externa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hyperlink" Target="http://creativecommons.org/licenses/by-nc-sa/3.0/" TargetMode="Externa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7.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1.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hyperlink" Target="http://www.mapeet.com/" TargetMode="Externa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4"/>
              </a:rPr>
              <a:t>Creative Commons Attribution</a:t>
            </a:r>
            <a:endParaRPr lang="en-US" sz="900" b="0" i="0" kern="1200" dirty="0" smtClean="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7685004"/>
      </p:ext>
    </p:extLst>
  </p:cSld>
  <p:clrMap bg1="lt1" tx1="dk1" bg2="lt2" tx2="dk2" accent1="accent1" accent2="accent2" accent3="accent3" accent4="accent4" accent5="accent5" accent6="accent6" hlink="hlink" folHlink="folHlink"/>
  <p:sldLayoutIdLst>
    <p:sldLayoutId id="2147483691"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688746711"/>
      </p:ext>
    </p:extLst>
  </p:cSld>
  <p:clrMap bg1="lt1" tx1="dk1" bg2="lt2" tx2="dk2" accent1="accent1" accent2="accent2" accent3="accent3" accent4="accent4" accent5="accent5" accent6="accent6" hlink="hlink" folHlink="folHlink"/>
  <p:sldLayoutIdLst>
    <p:sldLayoutId id="2147483697" r:id="rId1"/>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gradFill flip="none" rotWithShape="1">
            <a:gsLst>
              <a:gs pos="0">
                <a:schemeClr val="bg1"/>
              </a:gs>
              <a:gs pos="10000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2734049581"/>
      </p:ext>
    </p:extLst>
  </p:cSld>
  <p:clrMap bg1="lt1" tx1="dk1" bg2="lt2" tx2="dk2" accent1="accent1" accent2="accent2" accent3="accent3" accent4="accent4" accent5="accent5" accent6="accent6" hlink="hlink" folHlink="folHlink"/>
  <p:sldLayoutIdLst>
    <p:sldLayoutId id="2147483701" r:id="rId1"/>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gradFill flip="none" rotWithShape="1">
            <a:gsLst>
              <a:gs pos="0">
                <a:schemeClr val="bg1"/>
              </a:gs>
              <a:gs pos="100000">
                <a:srgbClr val="DBDBDB"/>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699" r:id="rId1"/>
  </p:sldLayoutIdLst>
  <p:txStyles>
    <p:titleStyle>
      <a:lvl1pPr algn="r" defTabSz="914400" rtl="0" eaLnBrk="1" latinLnBrk="0" hangingPunct="1">
        <a:spcBef>
          <a:spcPct val="0"/>
        </a:spcBef>
        <a:buNone/>
        <a:defRPr sz="2000" b="1" kern="1200" cap="small" normalizeH="0" baseline="0">
          <a:solidFill>
            <a:schemeClr val="accent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a:xfrm>
            <a:off x="0" y="908720"/>
            <a:ext cx="9144000" cy="5688632"/>
          </a:xfrm>
          <a:prstGeom prst="rect">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4" name="Picture 6" descr="C:\Users\Utilisateur\Documents\Perso\sho8\logo v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4"/>
              </a:rPr>
              <a:t>Creative Commons Attribution</a:t>
            </a:r>
            <a:endParaRPr lang="en-US" sz="900" b="0" i="0" kern="1200" dirty="0" smtClean="0">
              <a:solidFill>
                <a:schemeClr val="bg1"/>
              </a:solidFill>
              <a:effectLst/>
              <a:latin typeface="+mn-lt"/>
              <a:ea typeface="+mn-ea"/>
              <a:cs typeface="+mn-cs"/>
            </a:endParaRPr>
          </a:p>
        </p:txBody>
      </p:sp>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6" name="Rectangle 15">
            <a:hlinkClick r:id="rId5"/>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spTree>
    <p:extLst>
      <p:ext uri="{BB962C8B-B14F-4D97-AF65-F5344CB8AC3E}">
        <p14:creationId xmlns:p14="http://schemas.microsoft.com/office/powerpoint/2010/main" val="3551489268"/>
      </p:ext>
    </p:extLst>
  </p:cSld>
  <p:clrMap bg1="lt1" tx1="dk1" bg2="lt2" tx2="dk2" accent1="accent1" accent2="accent2" accent3="accent3" accent4="accent4" accent5="accent5" accent6="accent6" hlink="hlink" folHlink="folHlink"/>
  <p:sldLayoutIdLst>
    <p:sldLayoutId id="2147483693"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7" name="Groupe 16"/>
          <p:cNvGrpSpPr/>
          <p:nvPr/>
        </p:nvGrpSpPr>
        <p:grpSpPr>
          <a:xfrm>
            <a:off x="0" y="0"/>
            <a:ext cx="9144000" cy="6858000"/>
            <a:chOff x="0" y="0"/>
            <a:chExt cx="9144000" cy="6858000"/>
          </a:xfrm>
        </p:grpSpPr>
        <p:sp>
          <p:nvSpPr>
            <p:cNvPr id="18" name="Rectangle 11"/>
            <p:cNvSpPr>
              <a:spLocks noChangeArrowheads="1"/>
            </p:cNvSpPr>
            <p:nvPr/>
          </p:nvSpPr>
          <p:spPr bwMode="auto">
            <a:xfrm>
              <a:off x="0" y="0"/>
              <a:ext cx="9144000" cy="6858000"/>
            </a:xfrm>
            <a:prstGeom prst="rect">
              <a:avLst/>
            </a:prstGeom>
            <a:solidFill>
              <a:schemeClr val="tx1">
                <a:lumMod val="85000"/>
                <a:lumOff val="15000"/>
              </a:schemeClr>
            </a:solidFill>
            <a:ln>
              <a:noFill/>
            </a:ln>
            <a:effectLst/>
          </p:spPr>
          <p:txBody>
            <a:bodyPr wrap="none" anchor="ctr"/>
            <a:lstStyle/>
            <a:p>
              <a:endParaRPr lang="fr-FR"/>
            </a:p>
          </p:txBody>
        </p:sp>
        <p:sp>
          <p:nvSpPr>
            <p:cNvPr id="19" name="Rectangle 18"/>
            <p:cNvSpPr/>
            <p:nvPr/>
          </p:nvSpPr>
          <p:spPr>
            <a:xfrm>
              <a:off x="0" y="0"/>
              <a:ext cx="9144000" cy="62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0" y="620688"/>
              <a:ext cx="9144000" cy="28803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Connecteur droit 20"/>
            <p:cNvCxnSpPr/>
            <p:nvPr/>
          </p:nvCxnSpPr>
          <p:spPr>
            <a:xfrm>
              <a:off x="0" y="620688"/>
              <a:ext cx="9144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597352"/>
              <a:ext cx="9144000" cy="2606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3"/>
                </a:rPr>
                <a:t>Creative Commons Attribution</a:t>
              </a:r>
              <a:endParaRPr lang="en-US" sz="900" b="0" i="0" kern="1200" dirty="0" smtClean="0">
                <a:solidFill>
                  <a:schemeClr val="bg1"/>
                </a:solidFill>
                <a:effectLst/>
                <a:latin typeface="+mn-lt"/>
                <a:ea typeface="+mn-ea"/>
                <a:cs typeface="+mn-cs"/>
              </a:endParaRPr>
            </a:p>
          </p:txBody>
        </p:sp>
        <p:sp>
          <p:nvSpPr>
            <p:cNvPr id="24" name="Rectangle 23">
              <a:hlinkClick r:id="rId4"/>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grp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pic>
        <p:nvPicPr>
          <p:cNvPr id="14" name="Picture 6" descr="C:\Users\Utilisateur\Documents\Perso\sho8\logo v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944875287"/>
      </p:ext>
    </p:extLst>
  </p:cSld>
  <p:clrMap bg1="lt1" tx1="dk1" bg2="lt2" tx2="dk2" accent1="accent1" accent2="accent2" accent3="accent3" accent4="accent4" accent5="accent5" accent6="accent6" hlink="hlink" folHlink="folHlink"/>
  <p:sldLayoutIdLst>
    <p:sldLayoutId id="2147483695" r:id="rId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62068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20688"/>
            <a:ext cx="9144000" cy="288032"/>
          </a:xfrm>
          <a:prstGeom prst="rect">
            <a:avLst/>
          </a:prstGeom>
          <a:solidFill>
            <a:srgbClr val="9EB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eur droit 11"/>
          <p:cNvCxnSpPr/>
          <p:nvPr/>
        </p:nvCxnSpPr>
        <p:spPr>
          <a:xfrm>
            <a:off x="0" y="620688"/>
            <a:ext cx="9144000" cy="0"/>
          </a:xfrm>
          <a:prstGeom prst="line">
            <a:avLst/>
          </a:prstGeom>
          <a:ln>
            <a:solidFill>
              <a:srgbClr val="CBDB23"/>
            </a:solidFill>
          </a:ln>
        </p:spPr>
        <p:style>
          <a:lnRef idx="1">
            <a:schemeClr val="accent1"/>
          </a:lnRef>
          <a:fillRef idx="0">
            <a:schemeClr val="accent1"/>
          </a:fillRef>
          <a:effectRef idx="0">
            <a:schemeClr val="accent1"/>
          </a:effectRef>
          <a:fontRef idx="minor">
            <a:schemeClr val="tx1"/>
          </a:fontRef>
        </p:style>
      </p:cxnSp>
      <p:sp>
        <p:nvSpPr>
          <p:cNvPr id="2" name="Espace réservé du titre 1"/>
          <p:cNvSpPr>
            <a:spLocks noGrp="1"/>
          </p:cNvSpPr>
          <p:nvPr>
            <p:ph type="title"/>
          </p:nvPr>
        </p:nvSpPr>
        <p:spPr>
          <a:xfrm>
            <a:off x="2915816" y="3076"/>
            <a:ext cx="5770984" cy="617612"/>
          </a:xfrm>
          <a:prstGeom prst="rect">
            <a:avLst/>
          </a:prstGeom>
        </p:spPr>
        <p:txBody>
          <a:bodyPr vert="horz" lIns="91440" tIns="45720" rIns="91440" bIns="45720" rtlCol="0" anchor="ctr">
            <a:normAutofit/>
          </a:bodyPr>
          <a:lstStyle/>
          <a:p>
            <a:r>
              <a:rPr lang="fr-FR" dirty="0" smtClean="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3" name="Rectangle 12"/>
          <p:cNvSpPr/>
          <p:nvPr/>
        </p:nvSpPr>
        <p:spPr>
          <a:xfrm>
            <a:off x="0" y="6597352"/>
            <a:ext cx="9144000" cy="260648"/>
          </a:xfrm>
          <a:prstGeom prst="rect">
            <a:avLst/>
          </a:prstGeom>
          <a:solidFill>
            <a:srgbClr val="1D26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012160" y="6597352"/>
            <a:ext cx="3109392" cy="230832"/>
          </a:xfrm>
          <a:prstGeom prst="rect">
            <a:avLst/>
          </a:prstGeom>
        </p:spPr>
        <p:txBody>
          <a:bodyPr wrap="square">
            <a:spAutoFit/>
          </a:bodyPr>
          <a:lstStyle/>
          <a:p>
            <a:pPr algn="r" fontAlgn="base"/>
            <a:r>
              <a:rPr lang="en-US" sz="900" b="0" i="0" kern="1200" dirty="0" smtClean="0">
                <a:solidFill>
                  <a:schemeClr val="bg1"/>
                </a:solidFill>
                <a:effectLst/>
                <a:latin typeface="+mn-lt"/>
                <a:ea typeface="+mn-ea"/>
                <a:cs typeface="+mn-cs"/>
              </a:rPr>
              <a:t>This work is licensed under a </a:t>
            </a:r>
            <a:r>
              <a:rPr lang="en-US" sz="900" b="0" i="0" u="none" strike="noStrike" kern="1200" dirty="0" smtClean="0">
                <a:solidFill>
                  <a:schemeClr val="bg1"/>
                </a:solidFill>
                <a:effectLst/>
                <a:latin typeface="+mn-lt"/>
                <a:ea typeface="+mn-ea"/>
                <a:cs typeface="+mn-cs"/>
                <a:hlinkClick r:id="rId13"/>
              </a:rPr>
              <a:t>Creative Commons Attribution</a:t>
            </a:r>
            <a:endParaRPr lang="en-US" sz="900" b="0" i="0" kern="1200" dirty="0" smtClean="0">
              <a:solidFill>
                <a:schemeClr val="bg1"/>
              </a:solidFill>
              <a:effectLst/>
              <a:latin typeface="+mn-lt"/>
              <a:ea typeface="+mn-ea"/>
              <a:cs typeface="+mn-cs"/>
            </a:endParaRPr>
          </a:p>
        </p:txBody>
      </p:sp>
      <p:sp>
        <p:nvSpPr>
          <p:cNvPr id="14" name="Rectangle 13"/>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
        <p:nvSpPr>
          <p:cNvPr id="15" name="Rectangle 14">
            <a:hlinkClick r:id="rId14"/>
          </p:cNvPr>
          <p:cNvSpPr/>
          <p:nvPr/>
        </p:nvSpPr>
        <p:spPr>
          <a:xfrm>
            <a:off x="0" y="6597352"/>
            <a:ext cx="3109392" cy="230832"/>
          </a:xfrm>
          <a:prstGeom prst="rect">
            <a:avLst/>
          </a:prstGeom>
        </p:spPr>
        <p:txBody>
          <a:bodyPr wrap="square">
            <a:spAutoFit/>
          </a:bodyPr>
          <a:lstStyle/>
          <a:p>
            <a:pPr algn="l" fontAlgn="base"/>
            <a:r>
              <a:rPr lang="en-US" sz="900" b="0" i="0" kern="1200" dirty="0" smtClean="0">
                <a:solidFill>
                  <a:schemeClr val="bg1"/>
                </a:solidFill>
                <a:effectLst/>
                <a:latin typeface="+mn-lt"/>
                <a:ea typeface="+mn-ea"/>
                <a:cs typeface="+mn-cs"/>
              </a:rPr>
              <a:t>© Copyright Showeet.com</a:t>
            </a:r>
          </a:p>
        </p:txBody>
      </p:sp>
      <p:pic>
        <p:nvPicPr>
          <p:cNvPr id="11" name="Picture 6" descr="C:\Users\Utilisateur\Documents\Perso\sho8\logo v3.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2736" y="188640"/>
            <a:ext cx="2659064" cy="980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6185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0" eaLnBrk="1" latinLnBrk="0" hangingPunct="1">
        <a:spcBef>
          <a:spcPct val="0"/>
        </a:spcBef>
        <a:buNone/>
        <a:defRPr sz="2000" b="1" kern="1200" cap="small" normalizeH="0" baseline="0">
          <a:solidFill>
            <a:schemeClr val="bg1"/>
          </a:solidFill>
          <a:latin typeface="Verdan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FA1CE-C640-4CE1-8D0A-EAE11EE28272}" type="datetimeFigureOut">
              <a:rPr lang="en-US" smtClean="0">
                <a:solidFill>
                  <a:prstClr val="black">
                    <a:tint val="75000"/>
                  </a:prstClr>
                </a:solidFill>
              </a:rPr>
              <a:pPr/>
              <a:t>8/22/2014</a:t>
            </a:fld>
            <a:endParaRPr lang="en-US">
              <a:solidFill>
                <a:prstClr val="black">
                  <a:tint val="75000"/>
                </a:prstClr>
              </a:solidFill>
            </a:endParaRP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solidFill>
                  <a:prstClr val="black">
                    <a:tint val="75000"/>
                  </a:prstClr>
                </a:solidFill>
              </a:rPr>
              <a:t>Footer</a:t>
            </a:r>
            <a:endParaRPr lang="en-US" dirty="0">
              <a:solidFill>
                <a:prstClr val="black">
                  <a:tint val="75000"/>
                </a:prstClr>
              </a:solidFill>
            </a:endParaRP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786E5-36B4-4750-9BD9-353AA4FBC168}" type="slidenum">
              <a:rPr lang="en-US" smtClean="0">
                <a:solidFill>
                  <a:prstClr val="black">
                    <a:tint val="75000"/>
                  </a:prstClr>
                </a:solidFill>
              </a:rPr>
              <a:pPr/>
              <a:t>‹#›</a:t>
            </a:fld>
            <a:endParaRPr lang="en-US">
              <a:solidFill>
                <a:prstClr val="black">
                  <a:tint val="75000"/>
                </a:prstClr>
              </a:solidFill>
            </a:endParaRPr>
          </a:p>
        </p:txBody>
      </p:sp>
      <p:sp>
        <p:nvSpPr>
          <p:cNvPr id="8" name="Rectangle 7"/>
          <p:cNvSpPr/>
          <p:nvPr/>
        </p:nvSpPr>
        <p:spPr>
          <a:xfrm rot="5400000">
            <a:off x="8473620" y="5799923"/>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754927796"/>
      </p:ext>
    </p:extLst>
  </p:cSld>
  <p:clrMap bg1="lt1" tx1="dk1" bg2="lt2" tx2="dk2" accent1="accent1" accent2="accent2" accent3="accent3" accent4="accent4" accent5="accent5" accent6="accent6" hlink="hlink" folHlink="folHlink"/>
  <p:sldLayoutIdLst>
    <p:sldLayoutId id="214748368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creativecommons.org/licenses/by-nc-sa/3.0/"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hyperlink" Target="http://www.showeet.com/terms-of-use/" TargetMode="External"/><Relationship Id="rId10" Type="http://schemas.openxmlformats.org/officeDocument/2006/relationships/image" Target="../media/image6.png"/><Relationship Id="rId4" Type="http://schemas.openxmlformats.org/officeDocument/2006/relationships/hyperlink" Target="http://www.showeet.com/"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54"/>
          <p:cNvSpPr>
            <a:spLocks noGrp="1"/>
          </p:cNvSpPr>
          <p:nvPr>
            <p:ph type="title"/>
          </p:nvPr>
        </p:nvSpPr>
        <p:spPr/>
        <p:txBody>
          <a:bodyPr/>
          <a:lstStyle/>
          <a:p>
            <a:r>
              <a:rPr lang="en-US" dirty="0" smtClean="0"/>
              <a:t>Road with 3 map pins</a:t>
            </a:r>
            <a:endParaRPr lang="en-US" dirty="0"/>
          </a:p>
        </p:txBody>
      </p:sp>
      <p:grpSp>
        <p:nvGrpSpPr>
          <p:cNvPr id="60" name="Group 59"/>
          <p:cNvGrpSpPr/>
          <p:nvPr/>
        </p:nvGrpSpPr>
        <p:grpSpPr>
          <a:xfrm>
            <a:off x="1709353" y="1124744"/>
            <a:ext cx="5725294" cy="5733257"/>
            <a:chOff x="1709353" y="1124744"/>
            <a:chExt cx="5725294" cy="5733257"/>
          </a:xfrm>
        </p:grpSpPr>
        <p:sp>
          <p:nvSpPr>
            <p:cNvPr id="5" name="Freeform 5"/>
            <p:cNvSpPr>
              <a:spLocks/>
            </p:cNvSpPr>
            <p:nvPr/>
          </p:nvSpPr>
          <p:spPr bwMode="auto">
            <a:xfrm>
              <a:off x="3191772" y="1176503"/>
              <a:ext cx="4242875" cy="2485739"/>
            </a:xfrm>
            <a:custGeom>
              <a:avLst/>
              <a:gdLst>
                <a:gd name="T0" fmla="*/ 22122 w 22382"/>
                <a:gd name="T1" fmla="*/ 1127 h 13111"/>
                <a:gd name="T2" fmla="*/ 21821 w 22382"/>
                <a:gd name="T3" fmla="*/ 2099 h 13111"/>
                <a:gd name="T4" fmla="*/ 21501 w 22382"/>
                <a:gd name="T5" fmla="*/ 2913 h 13111"/>
                <a:gd name="T6" fmla="*/ 21132 w 22382"/>
                <a:gd name="T7" fmla="*/ 3675 h 13111"/>
                <a:gd name="T8" fmla="*/ 20685 w 22382"/>
                <a:gd name="T9" fmla="*/ 4427 h 13111"/>
                <a:gd name="T10" fmla="*/ 20266 w 22382"/>
                <a:gd name="T11" fmla="*/ 5009 h 13111"/>
                <a:gd name="T12" fmla="*/ 19777 w 22382"/>
                <a:gd name="T13" fmla="*/ 5578 h 13111"/>
                <a:gd name="T14" fmla="*/ 19288 w 22382"/>
                <a:gd name="T15" fmla="*/ 6053 h 13111"/>
                <a:gd name="T16" fmla="*/ 18689 w 22382"/>
                <a:gd name="T17" fmla="*/ 6537 h 13111"/>
                <a:gd name="T18" fmla="*/ 18164 w 22382"/>
                <a:gd name="T19" fmla="*/ 6887 h 13111"/>
                <a:gd name="T20" fmla="*/ 17486 w 22382"/>
                <a:gd name="T21" fmla="*/ 7259 h 13111"/>
                <a:gd name="T22" fmla="*/ 16856 w 22382"/>
                <a:gd name="T23" fmla="*/ 7533 h 13111"/>
                <a:gd name="T24" fmla="*/ 15888 w 22382"/>
                <a:gd name="T25" fmla="*/ 7855 h 13111"/>
                <a:gd name="T26" fmla="*/ 15035 w 22382"/>
                <a:gd name="T27" fmla="*/ 8064 h 13111"/>
                <a:gd name="T28" fmla="*/ 14072 w 22382"/>
                <a:gd name="T29" fmla="*/ 8228 h 13111"/>
                <a:gd name="T30" fmla="*/ 13002 w 22382"/>
                <a:gd name="T31" fmla="*/ 8337 h 13111"/>
                <a:gd name="T32" fmla="*/ 11849 w 22382"/>
                <a:gd name="T33" fmla="*/ 8386 h 13111"/>
                <a:gd name="T34" fmla="*/ 9750 w 22382"/>
                <a:gd name="T35" fmla="*/ 8355 h 13111"/>
                <a:gd name="T36" fmla="*/ 6189 w 22382"/>
                <a:gd name="T37" fmla="*/ 8242 h 13111"/>
                <a:gd name="T38" fmla="*/ 5289 w 22382"/>
                <a:gd name="T39" fmla="*/ 8266 h 13111"/>
                <a:gd name="T40" fmla="*/ 4475 w 22382"/>
                <a:gd name="T41" fmla="*/ 8326 h 13111"/>
                <a:gd name="T42" fmla="*/ 3843 w 22382"/>
                <a:gd name="T43" fmla="*/ 8406 h 13111"/>
                <a:gd name="T44" fmla="*/ 3191 w 22382"/>
                <a:gd name="T45" fmla="*/ 8526 h 13111"/>
                <a:gd name="T46" fmla="*/ 2596 w 22382"/>
                <a:gd name="T47" fmla="*/ 8677 h 13111"/>
                <a:gd name="T48" fmla="*/ 2193 w 22382"/>
                <a:gd name="T49" fmla="*/ 8812 h 13111"/>
                <a:gd name="T50" fmla="*/ 1725 w 22382"/>
                <a:gd name="T51" fmla="*/ 9007 h 13111"/>
                <a:gd name="T52" fmla="*/ 1344 w 22382"/>
                <a:gd name="T53" fmla="*/ 9205 h 13111"/>
                <a:gd name="T54" fmla="*/ 963 w 22382"/>
                <a:gd name="T55" fmla="*/ 9451 h 13111"/>
                <a:gd name="T56" fmla="*/ 686 w 22382"/>
                <a:gd name="T57" fmla="*/ 9673 h 13111"/>
                <a:gd name="T58" fmla="*/ 420 w 22382"/>
                <a:gd name="T59" fmla="*/ 9949 h 13111"/>
                <a:gd name="T60" fmla="*/ 222 w 22382"/>
                <a:gd name="T61" fmla="*/ 10230 h 13111"/>
                <a:gd name="T62" fmla="*/ 77 w 22382"/>
                <a:gd name="T63" fmla="*/ 10546 h 13111"/>
                <a:gd name="T64" fmla="*/ 18 w 22382"/>
                <a:gd name="T65" fmla="*/ 10789 h 13111"/>
                <a:gd name="T66" fmla="*/ 43 w 22382"/>
                <a:gd name="T67" fmla="*/ 11631 h 13111"/>
                <a:gd name="T68" fmla="*/ 279 w 22382"/>
                <a:gd name="T69" fmla="*/ 12073 h 13111"/>
                <a:gd name="T70" fmla="*/ 645 w 22382"/>
                <a:gd name="T71" fmla="*/ 12445 h 13111"/>
                <a:gd name="T72" fmla="*/ 1131 w 22382"/>
                <a:gd name="T73" fmla="*/ 12741 h 13111"/>
                <a:gd name="T74" fmla="*/ 1822 w 22382"/>
                <a:gd name="T75" fmla="*/ 12973 h 13111"/>
                <a:gd name="T76" fmla="*/ 2833 w 22382"/>
                <a:gd name="T77" fmla="*/ 13104 h 13111"/>
                <a:gd name="T78" fmla="*/ 3866 w 22382"/>
                <a:gd name="T79" fmla="*/ 13077 h 13111"/>
                <a:gd name="T80" fmla="*/ 4493 w 22382"/>
                <a:gd name="T81" fmla="*/ 12999 h 13111"/>
                <a:gd name="T82" fmla="*/ 6035 w 22382"/>
                <a:gd name="T83" fmla="*/ 12660 h 13111"/>
                <a:gd name="T84" fmla="*/ 9251 w 22382"/>
                <a:gd name="T85" fmla="*/ 11659 h 13111"/>
                <a:gd name="T86" fmla="*/ 10908 w 22382"/>
                <a:gd name="T87" fmla="*/ 11257 h 13111"/>
                <a:gd name="T88" fmla="*/ 12135 w 22382"/>
                <a:gd name="T89" fmla="*/ 11130 h 13111"/>
                <a:gd name="T90" fmla="*/ 13424 w 22382"/>
                <a:gd name="T91" fmla="*/ 11237 h 13111"/>
                <a:gd name="T92" fmla="*/ 14808 w 22382"/>
                <a:gd name="T93" fmla="*/ 11682 h 13111"/>
                <a:gd name="T94" fmla="*/ 15916 w 22382"/>
                <a:gd name="T95" fmla="*/ 12358 h 13111"/>
                <a:gd name="T96" fmla="*/ 16767 w 22382"/>
                <a:gd name="T97" fmla="*/ 12242 h 13111"/>
                <a:gd name="T98" fmla="*/ 17486 w 22382"/>
                <a:gd name="T99" fmla="*/ 11931 h 13111"/>
                <a:gd name="T100" fmla="*/ 18164 w 22382"/>
                <a:gd name="T101" fmla="*/ 11561 h 13111"/>
                <a:gd name="T102" fmla="*/ 18689 w 22382"/>
                <a:gd name="T103" fmla="*/ 11211 h 13111"/>
                <a:gd name="T104" fmla="*/ 19288 w 22382"/>
                <a:gd name="T105" fmla="*/ 10727 h 13111"/>
                <a:gd name="T106" fmla="*/ 19777 w 22382"/>
                <a:gd name="T107" fmla="*/ 10251 h 13111"/>
                <a:gd name="T108" fmla="*/ 20300 w 22382"/>
                <a:gd name="T109" fmla="*/ 9640 h 13111"/>
                <a:gd name="T110" fmla="*/ 20685 w 22382"/>
                <a:gd name="T111" fmla="*/ 9102 h 13111"/>
                <a:gd name="T112" fmla="*/ 21132 w 22382"/>
                <a:gd name="T113" fmla="*/ 8349 h 13111"/>
                <a:gd name="T114" fmla="*/ 21501 w 22382"/>
                <a:gd name="T115" fmla="*/ 7587 h 13111"/>
                <a:gd name="T116" fmla="*/ 21821 w 22382"/>
                <a:gd name="T117" fmla="*/ 6773 h 13111"/>
                <a:gd name="T118" fmla="*/ 22110 w 22382"/>
                <a:gd name="T119" fmla="*/ 5844 h 13111"/>
                <a:gd name="T120" fmla="*/ 22312 w 22382"/>
                <a:gd name="T121" fmla="*/ 5014 h 13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382" h="13111">
                  <a:moveTo>
                    <a:pt x="22312" y="342"/>
                  </a:moveTo>
                  <a:lnTo>
                    <a:pt x="22312" y="342"/>
                  </a:lnTo>
                  <a:lnTo>
                    <a:pt x="22287" y="448"/>
                  </a:lnTo>
                  <a:lnTo>
                    <a:pt x="22287" y="448"/>
                  </a:lnTo>
                  <a:lnTo>
                    <a:pt x="22261" y="564"/>
                  </a:lnTo>
                  <a:lnTo>
                    <a:pt x="22235" y="680"/>
                  </a:lnTo>
                  <a:lnTo>
                    <a:pt x="22235" y="680"/>
                  </a:lnTo>
                  <a:lnTo>
                    <a:pt x="22206" y="797"/>
                  </a:lnTo>
                  <a:lnTo>
                    <a:pt x="22206" y="797"/>
                  </a:lnTo>
                  <a:lnTo>
                    <a:pt x="22178" y="910"/>
                  </a:lnTo>
                  <a:lnTo>
                    <a:pt x="22150" y="1021"/>
                  </a:lnTo>
                  <a:lnTo>
                    <a:pt x="22150" y="1021"/>
                  </a:lnTo>
                  <a:lnTo>
                    <a:pt x="22122" y="1127"/>
                  </a:lnTo>
                  <a:lnTo>
                    <a:pt x="22122" y="1127"/>
                  </a:lnTo>
                  <a:lnTo>
                    <a:pt x="22091" y="1237"/>
                  </a:lnTo>
                  <a:lnTo>
                    <a:pt x="22060" y="1345"/>
                  </a:lnTo>
                  <a:lnTo>
                    <a:pt x="22060" y="1345"/>
                  </a:lnTo>
                  <a:lnTo>
                    <a:pt x="22044" y="1403"/>
                  </a:lnTo>
                  <a:lnTo>
                    <a:pt x="22027" y="1461"/>
                  </a:lnTo>
                  <a:lnTo>
                    <a:pt x="22027" y="1461"/>
                  </a:lnTo>
                  <a:lnTo>
                    <a:pt x="21985" y="1602"/>
                  </a:lnTo>
                  <a:lnTo>
                    <a:pt x="21940" y="1741"/>
                  </a:lnTo>
                  <a:lnTo>
                    <a:pt x="21940" y="1741"/>
                  </a:lnTo>
                  <a:lnTo>
                    <a:pt x="21927" y="1784"/>
                  </a:lnTo>
                  <a:lnTo>
                    <a:pt x="21927" y="1784"/>
                  </a:lnTo>
                  <a:lnTo>
                    <a:pt x="21875" y="1942"/>
                  </a:lnTo>
                  <a:lnTo>
                    <a:pt x="21821" y="2099"/>
                  </a:lnTo>
                  <a:lnTo>
                    <a:pt x="21821" y="2099"/>
                  </a:lnTo>
                  <a:lnTo>
                    <a:pt x="21804" y="2146"/>
                  </a:lnTo>
                  <a:lnTo>
                    <a:pt x="21787" y="2194"/>
                  </a:lnTo>
                  <a:lnTo>
                    <a:pt x="21787" y="2194"/>
                  </a:lnTo>
                  <a:lnTo>
                    <a:pt x="21748" y="2300"/>
                  </a:lnTo>
                  <a:lnTo>
                    <a:pt x="21708" y="2406"/>
                  </a:lnTo>
                  <a:lnTo>
                    <a:pt x="21708" y="2406"/>
                  </a:lnTo>
                  <a:lnTo>
                    <a:pt x="21663" y="2522"/>
                  </a:lnTo>
                  <a:lnTo>
                    <a:pt x="21663" y="2522"/>
                  </a:lnTo>
                  <a:lnTo>
                    <a:pt x="21627" y="2614"/>
                  </a:lnTo>
                  <a:lnTo>
                    <a:pt x="21589" y="2706"/>
                  </a:lnTo>
                  <a:lnTo>
                    <a:pt x="21589" y="2706"/>
                  </a:lnTo>
                  <a:lnTo>
                    <a:pt x="21538" y="2826"/>
                  </a:lnTo>
                  <a:lnTo>
                    <a:pt x="21538" y="2826"/>
                  </a:lnTo>
                  <a:lnTo>
                    <a:pt x="21501" y="2913"/>
                  </a:lnTo>
                  <a:lnTo>
                    <a:pt x="21464" y="2998"/>
                  </a:lnTo>
                  <a:lnTo>
                    <a:pt x="21464" y="2998"/>
                  </a:lnTo>
                  <a:lnTo>
                    <a:pt x="21408" y="3119"/>
                  </a:lnTo>
                  <a:lnTo>
                    <a:pt x="21408" y="3119"/>
                  </a:lnTo>
                  <a:lnTo>
                    <a:pt x="21370" y="3202"/>
                  </a:lnTo>
                  <a:lnTo>
                    <a:pt x="21331" y="3284"/>
                  </a:lnTo>
                  <a:lnTo>
                    <a:pt x="21331" y="3284"/>
                  </a:lnTo>
                  <a:lnTo>
                    <a:pt x="21273" y="3402"/>
                  </a:lnTo>
                  <a:lnTo>
                    <a:pt x="21273" y="3402"/>
                  </a:lnTo>
                  <a:lnTo>
                    <a:pt x="21232" y="3483"/>
                  </a:lnTo>
                  <a:lnTo>
                    <a:pt x="21191" y="3564"/>
                  </a:lnTo>
                  <a:lnTo>
                    <a:pt x="21191" y="3564"/>
                  </a:lnTo>
                  <a:lnTo>
                    <a:pt x="21132" y="3675"/>
                  </a:lnTo>
                  <a:lnTo>
                    <a:pt x="21132" y="3675"/>
                  </a:lnTo>
                  <a:lnTo>
                    <a:pt x="21088" y="3757"/>
                  </a:lnTo>
                  <a:lnTo>
                    <a:pt x="21043" y="3837"/>
                  </a:lnTo>
                  <a:lnTo>
                    <a:pt x="21043" y="3837"/>
                  </a:lnTo>
                  <a:lnTo>
                    <a:pt x="21014" y="3890"/>
                  </a:lnTo>
                  <a:lnTo>
                    <a:pt x="20985" y="3942"/>
                  </a:lnTo>
                  <a:lnTo>
                    <a:pt x="20985" y="3942"/>
                  </a:lnTo>
                  <a:lnTo>
                    <a:pt x="20935" y="4027"/>
                  </a:lnTo>
                  <a:lnTo>
                    <a:pt x="20883" y="4112"/>
                  </a:lnTo>
                  <a:lnTo>
                    <a:pt x="20883" y="4112"/>
                  </a:lnTo>
                  <a:lnTo>
                    <a:pt x="20857" y="4155"/>
                  </a:lnTo>
                  <a:lnTo>
                    <a:pt x="20831" y="4198"/>
                  </a:lnTo>
                  <a:lnTo>
                    <a:pt x="20831" y="4198"/>
                  </a:lnTo>
                  <a:lnTo>
                    <a:pt x="20760" y="4314"/>
                  </a:lnTo>
                  <a:lnTo>
                    <a:pt x="20685" y="4427"/>
                  </a:lnTo>
                  <a:lnTo>
                    <a:pt x="20685" y="4427"/>
                  </a:lnTo>
                  <a:lnTo>
                    <a:pt x="20672" y="4448"/>
                  </a:lnTo>
                  <a:lnTo>
                    <a:pt x="20672" y="4448"/>
                  </a:lnTo>
                  <a:lnTo>
                    <a:pt x="20631" y="4509"/>
                  </a:lnTo>
                  <a:lnTo>
                    <a:pt x="20590" y="4570"/>
                  </a:lnTo>
                  <a:lnTo>
                    <a:pt x="20506" y="4689"/>
                  </a:lnTo>
                  <a:lnTo>
                    <a:pt x="20506" y="4689"/>
                  </a:lnTo>
                  <a:lnTo>
                    <a:pt x="20453" y="4762"/>
                  </a:lnTo>
                  <a:lnTo>
                    <a:pt x="20453" y="4762"/>
                  </a:lnTo>
                  <a:lnTo>
                    <a:pt x="20394" y="4843"/>
                  </a:lnTo>
                  <a:lnTo>
                    <a:pt x="20333" y="4923"/>
                  </a:lnTo>
                  <a:lnTo>
                    <a:pt x="20333" y="4923"/>
                  </a:lnTo>
                  <a:lnTo>
                    <a:pt x="20300" y="4966"/>
                  </a:lnTo>
                  <a:lnTo>
                    <a:pt x="20266" y="5009"/>
                  </a:lnTo>
                  <a:lnTo>
                    <a:pt x="20266" y="5009"/>
                  </a:lnTo>
                  <a:lnTo>
                    <a:pt x="20211" y="5080"/>
                  </a:lnTo>
                  <a:lnTo>
                    <a:pt x="20155" y="5148"/>
                  </a:lnTo>
                  <a:lnTo>
                    <a:pt x="20155" y="5148"/>
                  </a:lnTo>
                  <a:lnTo>
                    <a:pt x="20117" y="5193"/>
                  </a:lnTo>
                  <a:lnTo>
                    <a:pt x="20080" y="5239"/>
                  </a:lnTo>
                  <a:lnTo>
                    <a:pt x="20080" y="5239"/>
                  </a:lnTo>
                  <a:lnTo>
                    <a:pt x="20025" y="5303"/>
                  </a:lnTo>
                  <a:lnTo>
                    <a:pt x="19969" y="5366"/>
                  </a:lnTo>
                  <a:lnTo>
                    <a:pt x="19969" y="5366"/>
                  </a:lnTo>
                  <a:lnTo>
                    <a:pt x="19890" y="5456"/>
                  </a:lnTo>
                  <a:lnTo>
                    <a:pt x="19890" y="5456"/>
                  </a:lnTo>
                  <a:lnTo>
                    <a:pt x="19833" y="5517"/>
                  </a:lnTo>
                  <a:lnTo>
                    <a:pt x="19777" y="5578"/>
                  </a:lnTo>
                  <a:lnTo>
                    <a:pt x="19777" y="5578"/>
                  </a:lnTo>
                  <a:lnTo>
                    <a:pt x="19695" y="5664"/>
                  </a:lnTo>
                  <a:lnTo>
                    <a:pt x="19695" y="5664"/>
                  </a:lnTo>
                  <a:lnTo>
                    <a:pt x="19636" y="5723"/>
                  </a:lnTo>
                  <a:lnTo>
                    <a:pt x="19578" y="5781"/>
                  </a:lnTo>
                  <a:lnTo>
                    <a:pt x="19578" y="5781"/>
                  </a:lnTo>
                  <a:lnTo>
                    <a:pt x="19495" y="5863"/>
                  </a:lnTo>
                  <a:lnTo>
                    <a:pt x="19495" y="5863"/>
                  </a:lnTo>
                  <a:lnTo>
                    <a:pt x="19432" y="5922"/>
                  </a:lnTo>
                  <a:lnTo>
                    <a:pt x="19370" y="5980"/>
                  </a:lnTo>
                  <a:lnTo>
                    <a:pt x="19370" y="5980"/>
                  </a:lnTo>
                  <a:lnTo>
                    <a:pt x="19329" y="6017"/>
                  </a:lnTo>
                  <a:lnTo>
                    <a:pt x="19288" y="6053"/>
                  </a:lnTo>
                  <a:lnTo>
                    <a:pt x="19288" y="6053"/>
                  </a:lnTo>
                  <a:lnTo>
                    <a:pt x="19218" y="6116"/>
                  </a:lnTo>
                  <a:lnTo>
                    <a:pt x="19147" y="6176"/>
                  </a:lnTo>
                  <a:lnTo>
                    <a:pt x="19147" y="6176"/>
                  </a:lnTo>
                  <a:lnTo>
                    <a:pt x="19111" y="6206"/>
                  </a:lnTo>
                  <a:lnTo>
                    <a:pt x="19076" y="6237"/>
                  </a:lnTo>
                  <a:lnTo>
                    <a:pt x="19076" y="6237"/>
                  </a:lnTo>
                  <a:lnTo>
                    <a:pt x="18973" y="6320"/>
                  </a:lnTo>
                  <a:lnTo>
                    <a:pt x="18869" y="6403"/>
                  </a:lnTo>
                  <a:lnTo>
                    <a:pt x="18869" y="6403"/>
                  </a:lnTo>
                  <a:lnTo>
                    <a:pt x="18858" y="6412"/>
                  </a:lnTo>
                  <a:lnTo>
                    <a:pt x="18858" y="6412"/>
                  </a:lnTo>
                  <a:lnTo>
                    <a:pt x="18802" y="6454"/>
                  </a:lnTo>
                  <a:lnTo>
                    <a:pt x="18746" y="6496"/>
                  </a:lnTo>
                  <a:lnTo>
                    <a:pt x="18689" y="6537"/>
                  </a:lnTo>
                  <a:lnTo>
                    <a:pt x="18633" y="6578"/>
                  </a:lnTo>
                  <a:lnTo>
                    <a:pt x="18633" y="6578"/>
                  </a:lnTo>
                  <a:lnTo>
                    <a:pt x="18595" y="6604"/>
                  </a:lnTo>
                  <a:lnTo>
                    <a:pt x="18558" y="6629"/>
                  </a:lnTo>
                  <a:lnTo>
                    <a:pt x="18558" y="6629"/>
                  </a:lnTo>
                  <a:lnTo>
                    <a:pt x="18481" y="6683"/>
                  </a:lnTo>
                  <a:lnTo>
                    <a:pt x="18401" y="6737"/>
                  </a:lnTo>
                  <a:lnTo>
                    <a:pt x="18401" y="6737"/>
                  </a:lnTo>
                  <a:lnTo>
                    <a:pt x="18356" y="6767"/>
                  </a:lnTo>
                  <a:lnTo>
                    <a:pt x="18310" y="6796"/>
                  </a:lnTo>
                  <a:lnTo>
                    <a:pt x="18310" y="6796"/>
                  </a:lnTo>
                  <a:lnTo>
                    <a:pt x="18237" y="6842"/>
                  </a:lnTo>
                  <a:lnTo>
                    <a:pt x="18164" y="6887"/>
                  </a:lnTo>
                  <a:lnTo>
                    <a:pt x="18164" y="6887"/>
                  </a:lnTo>
                  <a:lnTo>
                    <a:pt x="18114" y="6918"/>
                  </a:lnTo>
                  <a:lnTo>
                    <a:pt x="18063" y="6947"/>
                  </a:lnTo>
                  <a:lnTo>
                    <a:pt x="18063" y="6947"/>
                  </a:lnTo>
                  <a:lnTo>
                    <a:pt x="17992" y="6989"/>
                  </a:lnTo>
                  <a:lnTo>
                    <a:pt x="17920" y="7030"/>
                  </a:lnTo>
                  <a:lnTo>
                    <a:pt x="17920" y="7030"/>
                  </a:lnTo>
                  <a:lnTo>
                    <a:pt x="17815" y="7089"/>
                  </a:lnTo>
                  <a:lnTo>
                    <a:pt x="17815" y="7089"/>
                  </a:lnTo>
                  <a:lnTo>
                    <a:pt x="17742" y="7128"/>
                  </a:lnTo>
                  <a:lnTo>
                    <a:pt x="17668" y="7166"/>
                  </a:lnTo>
                  <a:lnTo>
                    <a:pt x="17668" y="7166"/>
                  </a:lnTo>
                  <a:lnTo>
                    <a:pt x="17562" y="7221"/>
                  </a:lnTo>
                  <a:lnTo>
                    <a:pt x="17562" y="7221"/>
                  </a:lnTo>
                  <a:lnTo>
                    <a:pt x="17486" y="7259"/>
                  </a:lnTo>
                  <a:lnTo>
                    <a:pt x="17410" y="7295"/>
                  </a:lnTo>
                  <a:lnTo>
                    <a:pt x="17410" y="7295"/>
                  </a:lnTo>
                  <a:lnTo>
                    <a:pt x="17356" y="7320"/>
                  </a:lnTo>
                  <a:lnTo>
                    <a:pt x="17302" y="7345"/>
                  </a:lnTo>
                  <a:lnTo>
                    <a:pt x="17302" y="7345"/>
                  </a:lnTo>
                  <a:lnTo>
                    <a:pt x="17222" y="7381"/>
                  </a:lnTo>
                  <a:lnTo>
                    <a:pt x="17141" y="7416"/>
                  </a:lnTo>
                  <a:lnTo>
                    <a:pt x="17141" y="7416"/>
                  </a:lnTo>
                  <a:lnTo>
                    <a:pt x="17089" y="7439"/>
                  </a:lnTo>
                  <a:lnTo>
                    <a:pt x="17038" y="7461"/>
                  </a:lnTo>
                  <a:lnTo>
                    <a:pt x="17038" y="7461"/>
                  </a:lnTo>
                  <a:lnTo>
                    <a:pt x="16947" y="7498"/>
                  </a:lnTo>
                  <a:lnTo>
                    <a:pt x="16856" y="7533"/>
                  </a:lnTo>
                  <a:lnTo>
                    <a:pt x="16856" y="7533"/>
                  </a:lnTo>
                  <a:lnTo>
                    <a:pt x="16811" y="7551"/>
                  </a:lnTo>
                  <a:lnTo>
                    <a:pt x="16767" y="7568"/>
                  </a:lnTo>
                  <a:lnTo>
                    <a:pt x="16767" y="7568"/>
                  </a:lnTo>
                  <a:lnTo>
                    <a:pt x="16629" y="7619"/>
                  </a:lnTo>
                  <a:lnTo>
                    <a:pt x="16560" y="7644"/>
                  </a:lnTo>
                  <a:lnTo>
                    <a:pt x="16490" y="7668"/>
                  </a:lnTo>
                  <a:lnTo>
                    <a:pt x="16490" y="7668"/>
                  </a:lnTo>
                  <a:lnTo>
                    <a:pt x="16341" y="7717"/>
                  </a:lnTo>
                  <a:lnTo>
                    <a:pt x="16191" y="7766"/>
                  </a:lnTo>
                  <a:lnTo>
                    <a:pt x="16191" y="7766"/>
                  </a:lnTo>
                  <a:lnTo>
                    <a:pt x="16093" y="7795"/>
                  </a:lnTo>
                  <a:lnTo>
                    <a:pt x="16093" y="7795"/>
                  </a:lnTo>
                  <a:lnTo>
                    <a:pt x="15991" y="7826"/>
                  </a:lnTo>
                  <a:lnTo>
                    <a:pt x="15888" y="7855"/>
                  </a:lnTo>
                  <a:lnTo>
                    <a:pt x="15888" y="7855"/>
                  </a:lnTo>
                  <a:lnTo>
                    <a:pt x="15770" y="7887"/>
                  </a:lnTo>
                  <a:lnTo>
                    <a:pt x="15770" y="7887"/>
                  </a:lnTo>
                  <a:lnTo>
                    <a:pt x="15675" y="7913"/>
                  </a:lnTo>
                  <a:lnTo>
                    <a:pt x="15578" y="7939"/>
                  </a:lnTo>
                  <a:lnTo>
                    <a:pt x="15578" y="7939"/>
                  </a:lnTo>
                  <a:lnTo>
                    <a:pt x="15455" y="7969"/>
                  </a:lnTo>
                  <a:lnTo>
                    <a:pt x="15455" y="7969"/>
                  </a:lnTo>
                  <a:lnTo>
                    <a:pt x="15358" y="7992"/>
                  </a:lnTo>
                  <a:lnTo>
                    <a:pt x="15261" y="8015"/>
                  </a:lnTo>
                  <a:lnTo>
                    <a:pt x="15261" y="8015"/>
                  </a:lnTo>
                  <a:lnTo>
                    <a:pt x="15137" y="8042"/>
                  </a:lnTo>
                  <a:lnTo>
                    <a:pt x="15137" y="8042"/>
                  </a:lnTo>
                  <a:lnTo>
                    <a:pt x="15035" y="8064"/>
                  </a:lnTo>
                  <a:lnTo>
                    <a:pt x="14933" y="8084"/>
                  </a:lnTo>
                  <a:lnTo>
                    <a:pt x="14933" y="8084"/>
                  </a:lnTo>
                  <a:lnTo>
                    <a:pt x="14814" y="8109"/>
                  </a:lnTo>
                  <a:lnTo>
                    <a:pt x="14814" y="8109"/>
                  </a:lnTo>
                  <a:lnTo>
                    <a:pt x="14694" y="8131"/>
                  </a:lnTo>
                  <a:lnTo>
                    <a:pt x="14575" y="8151"/>
                  </a:lnTo>
                  <a:lnTo>
                    <a:pt x="14575" y="8151"/>
                  </a:lnTo>
                  <a:lnTo>
                    <a:pt x="14486" y="8167"/>
                  </a:lnTo>
                  <a:lnTo>
                    <a:pt x="14486" y="8167"/>
                  </a:lnTo>
                  <a:lnTo>
                    <a:pt x="14319" y="8193"/>
                  </a:lnTo>
                  <a:lnTo>
                    <a:pt x="14151" y="8218"/>
                  </a:lnTo>
                  <a:lnTo>
                    <a:pt x="14151" y="8218"/>
                  </a:lnTo>
                  <a:lnTo>
                    <a:pt x="14072" y="8228"/>
                  </a:lnTo>
                  <a:lnTo>
                    <a:pt x="14072" y="8228"/>
                  </a:lnTo>
                  <a:lnTo>
                    <a:pt x="13940" y="8245"/>
                  </a:lnTo>
                  <a:lnTo>
                    <a:pt x="13807" y="8262"/>
                  </a:lnTo>
                  <a:lnTo>
                    <a:pt x="13807" y="8262"/>
                  </a:lnTo>
                  <a:lnTo>
                    <a:pt x="13692" y="8275"/>
                  </a:lnTo>
                  <a:lnTo>
                    <a:pt x="13575" y="8288"/>
                  </a:lnTo>
                  <a:lnTo>
                    <a:pt x="13575" y="8288"/>
                  </a:lnTo>
                  <a:lnTo>
                    <a:pt x="13511" y="8295"/>
                  </a:lnTo>
                  <a:lnTo>
                    <a:pt x="13511" y="8295"/>
                  </a:lnTo>
                  <a:lnTo>
                    <a:pt x="13357" y="8309"/>
                  </a:lnTo>
                  <a:lnTo>
                    <a:pt x="13201" y="8322"/>
                  </a:lnTo>
                  <a:lnTo>
                    <a:pt x="13201" y="8322"/>
                  </a:lnTo>
                  <a:lnTo>
                    <a:pt x="13119" y="8328"/>
                  </a:lnTo>
                  <a:lnTo>
                    <a:pt x="13119" y="8328"/>
                  </a:lnTo>
                  <a:lnTo>
                    <a:pt x="13002" y="8337"/>
                  </a:lnTo>
                  <a:lnTo>
                    <a:pt x="12882" y="8345"/>
                  </a:lnTo>
                  <a:lnTo>
                    <a:pt x="12882" y="8345"/>
                  </a:lnTo>
                  <a:lnTo>
                    <a:pt x="12765" y="8352"/>
                  </a:lnTo>
                  <a:lnTo>
                    <a:pt x="12765" y="8352"/>
                  </a:lnTo>
                  <a:lnTo>
                    <a:pt x="12553" y="8363"/>
                  </a:lnTo>
                  <a:lnTo>
                    <a:pt x="12553" y="8363"/>
                  </a:lnTo>
                  <a:lnTo>
                    <a:pt x="12426" y="8369"/>
                  </a:lnTo>
                  <a:lnTo>
                    <a:pt x="12426" y="8369"/>
                  </a:lnTo>
                  <a:lnTo>
                    <a:pt x="12212" y="8377"/>
                  </a:lnTo>
                  <a:lnTo>
                    <a:pt x="12212" y="8377"/>
                  </a:lnTo>
                  <a:lnTo>
                    <a:pt x="12084" y="8381"/>
                  </a:lnTo>
                  <a:lnTo>
                    <a:pt x="12084" y="8381"/>
                  </a:lnTo>
                  <a:lnTo>
                    <a:pt x="11968" y="8383"/>
                  </a:lnTo>
                  <a:lnTo>
                    <a:pt x="11849" y="8386"/>
                  </a:lnTo>
                  <a:lnTo>
                    <a:pt x="11849" y="8386"/>
                  </a:lnTo>
                  <a:lnTo>
                    <a:pt x="11736" y="8388"/>
                  </a:lnTo>
                  <a:lnTo>
                    <a:pt x="11736" y="8388"/>
                  </a:lnTo>
                  <a:lnTo>
                    <a:pt x="11560" y="8389"/>
                  </a:lnTo>
                  <a:lnTo>
                    <a:pt x="11380" y="8390"/>
                  </a:lnTo>
                  <a:lnTo>
                    <a:pt x="11380" y="8390"/>
                  </a:lnTo>
                  <a:lnTo>
                    <a:pt x="11217" y="8390"/>
                  </a:lnTo>
                  <a:lnTo>
                    <a:pt x="11053" y="8388"/>
                  </a:lnTo>
                  <a:lnTo>
                    <a:pt x="10891" y="8386"/>
                  </a:lnTo>
                  <a:lnTo>
                    <a:pt x="10727" y="8384"/>
                  </a:lnTo>
                  <a:lnTo>
                    <a:pt x="10564" y="8380"/>
                  </a:lnTo>
                  <a:lnTo>
                    <a:pt x="10400" y="8376"/>
                  </a:lnTo>
                  <a:lnTo>
                    <a:pt x="10075" y="8366"/>
                  </a:lnTo>
                  <a:lnTo>
                    <a:pt x="9750" y="8355"/>
                  </a:lnTo>
                  <a:lnTo>
                    <a:pt x="9427" y="8342"/>
                  </a:lnTo>
                  <a:lnTo>
                    <a:pt x="8787" y="8315"/>
                  </a:lnTo>
                  <a:lnTo>
                    <a:pt x="8787" y="8315"/>
                  </a:lnTo>
                  <a:lnTo>
                    <a:pt x="8155" y="8288"/>
                  </a:lnTo>
                  <a:lnTo>
                    <a:pt x="7844" y="8275"/>
                  </a:lnTo>
                  <a:lnTo>
                    <a:pt x="7536" y="8264"/>
                  </a:lnTo>
                  <a:lnTo>
                    <a:pt x="7231" y="8254"/>
                  </a:lnTo>
                  <a:lnTo>
                    <a:pt x="6928" y="8247"/>
                  </a:lnTo>
                  <a:lnTo>
                    <a:pt x="6776" y="8245"/>
                  </a:lnTo>
                  <a:lnTo>
                    <a:pt x="6625" y="8243"/>
                  </a:lnTo>
                  <a:lnTo>
                    <a:pt x="6475" y="8242"/>
                  </a:lnTo>
                  <a:lnTo>
                    <a:pt x="6325" y="8241"/>
                  </a:lnTo>
                  <a:lnTo>
                    <a:pt x="6325" y="8241"/>
                  </a:lnTo>
                  <a:lnTo>
                    <a:pt x="6189" y="8242"/>
                  </a:lnTo>
                  <a:lnTo>
                    <a:pt x="6055" y="8243"/>
                  </a:lnTo>
                  <a:lnTo>
                    <a:pt x="6055" y="8243"/>
                  </a:lnTo>
                  <a:lnTo>
                    <a:pt x="5968" y="8244"/>
                  </a:lnTo>
                  <a:lnTo>
                    <a:pt x="5968" y="8244"/>
                  </a:lnTo>
                  <a:lnTo>
                    <a:pt x="5794" y="8247"/>
                  </a:lnTo>
                  <a:lnTo>
                    <a:pt x="5794" y="8247"/>
                  </a:lnTo>
                  <a:lnTo>
                    <a:pt x="5691" y="8250"/>
                  </a:lnTo>
                  <a:lnTo>
                    <a:pt x="5691" y="8250"/>
                  </a:lnTo>
                  <a:lnTo>
                    <a:pt x="5538" y="8255"/>
                  </a:lnTo>
                  <a:lnTo>
                    <a:pt x="5538" y="8255"/>
                  </a:lnTo>
                  <a:lnTo>
                    <a:pt x="5430" y="8260"/>
                  </a:lnTo>
                  <a:lnTo>
                    <a:pt x="5430" y="8260"/>
                  </a:lnTo>
                  <a:lnTo>
                    <a:pt x="5289" y="8266"/>
                  </a:lnTo>
                  <a:lnTo>
                    <a:pt x="5289" y="8266"/>
                  </a:lnTo>
                  <a:lnTo>
                    <a:pt x="5181" y="8272"/>
                  </a:lnTo>
                  <a:lnTo>
                    <a:pt x="5181" y="8272"/>
                  </a:lnTo>
                  <a:lnTo>
                    <a:pt x="5045" y="8280"/>
                  </a:lnTo>
                  <a:lnTo>
                    <a:pt x="5045" y="8280"/>
                  </a:lnTo>
                  <a:lnTo>
                    <a:pt x="4940" y="8287"/>
                  </a:lnTo>
                  <a:lnTo>
                    <a:pt x="4940" y="8287"/>
                  </a:lnTo>
                  <a:lnTo>
                    <a:pt x="4809" y="8297"/>
                  </a:lnTo>
                  <a:lnTo>
                    <a:pt x="4809" y="8297"/>
                  </a:lnTo>
                  <a:lnTo>
                    <a:pt x="4704" y="8305"/>
                  </a:lnTo>
                  <a:lnTo>
                    <a:pt x="4704" y="8305"/>
                  </a:lnTo>
                  <a:lnTo>
                    <a:pt x="4578" y="8317"/>
                  </a:lnTo>
                  <a:lnTo>
                    <a:pt x="4578" y="8317"/>
                  </a:lnTo>
                  <a:lnTo>
                    <a:pt x="4475" y="8326"/>
                  </a:lnTo>
                  <a:lnTo>
                    <a:pt x="4475" y="8326"/>
                  </a:lnTo>
                  <a:lnTo>
                    <a:pt x="4351" y="8340"/>
                  </a:lnTo>
                  <a:lnTo>
                    <a:pt x="4351" y="8340"/>
                  </a:lnTo>
                  <a:lnTo>
                    <a:pt x="4293" y="8346"/>
                  </a:lnTo>
                  <a:lnTo>
                    <a:pt x="4293" y="8346"/>
                  </a:lnTo>
                  <a:lnTo>
                    <a:pt x="4247" y="8352"/>
                  </a:lnTo>
                  <a:lnTo>
                    <a:pt x="4247" y="8352"/>
                  </a:lnTo>
                  <a:lnTo>
                    <a:pt x="4156" y="8363"/>
                  </a:lnTo>
                  <a:lnTo>
                    <a:pt x="4156" y="8363"/>
                  </a:lnTo>
                  <a:lnTo>
                    <a:pt x="4044" y="8377"/>
                  </a:lnTo>
                  <a:lnTo>
                    <a:pt x="4044" y="8377"/>
                  </a:lnTo>
                  <a:lnTo>
                    <a:pt x="3955" y="8390"/>
                  </a:lnTo>
                  <a:lnTo>
                    <a:pt x="3955" y="8390"/>
                  </a:lnTo>
                  <a:lnTo>
                    <a:pt x="3843" y="8406"/>
                  </a:lnTo>
                  <a:lnTo>
                    <a:pt x="3843" y="8406"/>
                  </a:lnTo>
                  <a:lnTo>
                    <a:pt x="3758" y="8419"/>
                  </a:lnTo>
                  <a:lnTo>
                    <a:pt x="3758" y="8419"/>
                  </a:lnTo>
                  <a:lnTo>
                    <a:pt x="3647" y="8439"/>
                  </a:lnTo>
                  <a:lnTo>
                    <a:pt x="3647" y="8439"/>
                  </a:lnTo>
                  <a:lnTo>
                    <a:pt x="3565" y="8453"/>
                  </a:lnTo>
                  <a:lnTo>
                    <a:pt x="3565" y="8453"/>
                  </a:lnTo>
                  <a:lnTo>
                    <a:pt x="3454" y="8473"/>
                  </a:lnTo>
                  <a:lnTo>
                    <a:pt x="3454" y="8473"/>
                  </a:lnTo>
                  <a:lnTo>
                    <a:pt x="3376" y="8488"/>
                  </a:lnTo>
                  <a:lnTo>
                    <a:pt x="3376" y="8488"/>
                  </a:lnTo>
                  <a:lnTo>
                    <a:pt x="3262" y="8511"/>
                  </a:lnTo>
                  <a:lnTo>
                    <a:pt x="3262" y="8511"/>
                  </a:lnTo>
                  <a:lnTo>
                    <a:pt x="3191" y="8526"/>
                  </a:lnTo>
                  <a:lnTo>
                    <a:pt x="3191" y="8526"/>
                  </a:lnTo>
                  <a:lnTo>
                    <a:pt x="3066" y="8554"/>
                  </a:lnTo>
                  <a:lnTo>
                    <a:pt x="3066" y="8554"/>
                  </a:lnTo>
                  <a:lnTo>
                    <a:pt x="3009" y="8567"/>
                  </a:lnTo>
                  <a:lnTo>
                    <a:pt x="3009" y="8567"/>
                  </a:lnTo>
                  <a:lnTo>
                    <a:pt x="2918" y="8589"/>
                  </a:lnTo>
                  <a:lnTo>
                    <a:pt x="2830" y="8612"/>
                  </a:lnTo>
                  <a:lnTo>
                    <a:pt x="2830" y="8612"/>
                  </a:lnTo>
                  <a:lnTo>
                    <a:pt x="2771" y="8627"/>
                  </a:lnTo>
                  <a:lnTo>
                    <a:pt x="2713" y="8643"/>
                  </a:lnTo>
                  <a:lnTo>
                    <a:pt x="2713" y="8643"/>
                  </a:lnTo>
                  <a:lnTo>
                    <a:pt x="2676" y="8654"/>
                  </a:lnTo>
                  <a:lnTo>
                    <a:pt x="2676" y="8654"/>
                  </a:lnTo>
                  <a:lnTo>
                    <a:pt x="2596" y="8677"/>
                  </a:lnTo>
                  <a:lnTo>
                    <a:pt x="2596" y="8677"/>
                  </a:lnTo>
                  <a:lnTo>
                    <a:pt x="2551" y="8691"/>
                  </a:lnTo>
                  <a:lnTo>
                    <a:pt x="2551" y="8691"/>
                  </a:lnTo>
                  <a:lnTo>
                    <a:pt x="2479" y="8713"/>
                  </a:lnTo>
                  <a:lnTo>
                    <a:pt x="2479" y="8713"/>
                  </a:lnTo>
                  <a:lnTo>
                    <a:pt x="2430" y="8728"/>
                  </a:lnTo>
                  <a:lnTo>
                    <a:pt x="2430" y="8728"/>
                  </a:lnTo>
                  <a:lnTo>
                    <a:pt x="2360" y="8752"/>
                  </a:lnTo>
                  <a:lnTo>
                    <a:pt x="2360" y="8752"/>
                  </a:lnTo>
                  <a:lnTo>
                    <a:pt x="2312" y="8769"/>
                  </a:lnTo>
                  <a:lnTo>
                    <a:pt x="2312" y="8769"/>
                  </a:lnTo>
                  <a:lnTo>
                    <a:pt x="2240" y="8795"/>
                  </a:lnTo>
                  <a:lnTo>
                    <a:pt x="2240" y="8795"/>
                  </a:lnTo>
                  <a:lnTo>
                    <a:pt x="2193" y="8812"/>
                  </a:lnTo>
                  <a:lnTo>
                    <a:pt x="2193" y="8812"/>
                  </a:lnTo>
                  <a:lnTo>
                    <a:pt x="2121" y="8839"/>
                  </a:lnTo>
                  <a:lnTo>
                    <a:pt x="2121" y="8839"/>
                  </a:lnTo>
                  <a:lnTo>
                    <a:pt x="2074" y="8857"/>
                  </a:lnTo>
                  <a:lnTo>
                    <a:pt x="2074" y="8857"/>
                  </a:lnTo>
                  <a:lnTo>
                    <a:pt x="1999" y="8887"/>
                  </a:lnTo>
                  <a:lnTo>
                    <a:pt x="1999" y="8887"/>
                  </a:lnTo>
                  <a:lnTo>
                    <a:pt x="1957" y="8904"/>
                  </a:lnTo>
                  <a:lnTo>
                    <a:pt x="1957" y="8904"/>
                  </a:lnTo>
                  <a:lnTo>
                    <a:pt x="1868" y="8943"/>
                  </a:lnTo>
                  <a:lnTo>
                    <a:pt x="1868" y="8943"/>
                  </a:lnTo>
                  <a:lnTo>
                    <a:pt x="1841" y="8955"/>
                  </a:lnTo>
                  <a:lnTo>
                    <a:pt x="1841" y="8955"/>
                  </a:lnTo>
                  <a:lnTo>
                    <a:pt x="1783" y="8981"/>
                  </a:lnTo>
                  <a:lnTo>
                    <a:pt x="1725" y="9007"/>
                  </a:lnTo>
                  <a:lnTo>
                    <a:pt x="1725" y="9007"/>
                  </a:lnTo>
                  <a:lnTo>
                    <a:pt x="1702" y="9018"/>
                  </a:lnTo>
                  <a:lnTo>
                    <a:pt x="1702" y="9018"/>
                  </a:lnTo>
                  <a:lnTo>
                    <a:pt x="1612" y="9062"/>
                  </a:lnTo>
                  <a:lnTo>
                    <a:pt x="1612" y="9062"/>
                  </a:lnTo>
                  <a:lnTo>
                    <a:pt x="1571" y="9082"/>
                  </a:lnTo>
                  <a:lnTo>
                    <a:pt x="1571" y="9082"/>
                  </a:lnTo>
                  <a:lnTo>
                    <a:pt x="1499" y="9120"/>
                  </a:lnTo>
                  <a:lnTo>
                    <a:pt x="1499" y="9120"/>
                  </a:lnTo>
                  <a:lnTo>
                    <a:pt x="1456" y="9143"/>
                  </a:lnTo>
                  <a:lnTo>
                    <a:pt x="1456" y="9143"/>
                  </a:lnTo>
                  <a:lnTo>
                    <a:pt x="1388" y="9180"/>
                  </a:lnTo>
                  <a:lnTo>
                    <a:pt x="1388" y="9180"/>
                  </a:lnTo>
                  <a:lnTo>
                    <a:pt x="1344" y="9205"/>
                  </a:lnTo>
                  <a:lnTo>
                    <a:pt x="1344" y="9205"/>
                  </a:lnTo>
                  <a:lnTo>
                    <a:pt x="1280" y="9242"/>
                  </a:lnTo>
                  <a:lnTo>
                    <a:pt x="1280" y="9242"/>
                  </a:lnTo>
                  <a:lnTo>
                    <a:pt x="1237" y="9269"/>
                  </a:lnTo>
                  <a:lnTo>
                    <a:pt x="1237" y="9269"/>
                  </a:lnTo>
                  <a:lnTo>
                    <a:pt x="1173" y="9308"/>
                  </a:lnTo>
                  <a:lnTo>
                    <a:pt x="1173" y="9308"/>
                  </a:lnTo>
                  <a:lnTo>
                    <a:pt x="1131" y="9335"/>
                  </a:lnTo>
                  <a:lnTo>
                    <a:pt x="1131" y="9335"/>
                  </a:lnTo>
                  <a:lnTo>
                    <a:pt x="1069" y="9377"/>
                  </a:lnTo>
                  <a:lnTo>
                    <a:pt x="1069" y="9377"/>
                  </a:lnTo>
                  <a:lnTo>
                    <a:pt x="1029" y="9403"/>
                  </a:lnTo>
                  <a:lnTo>
                    <a:pt x="1029" y="9403"/>
                  </a:lnTo>
                  <a:lnTo>
                    <a:pt x="963" y="9451"/>
                  </a:lnTo>
                  <a:lnTo>
                    <a:pt x="963" y="9451"/>
                  </a:lnTo>
                  <a:lnTo>
                    <a:pt x="931" y="9474"/>
                  </a:lnTo>
                  <a:lnTo>
                    <a:pt x="931" y="9474"/>
                  </a:lnTo>
                  <a:lnTo>
                    <a:pt x="886" y="9508"/>
                  </a:lnTo>
                  <a:lnTo>
                    <a:pt x="841" y="9542"/>
                  </a:lnTo>
                  <a:lnTo>
                    <a:pt x="841" y="9542"/>
                  </a:lnTo>
                  <a:lnTo>
                    <a:pt x="835" y="9547"/>
                  </a:lnTo>
                  <a:lnTo>
                    <a:pt x="835" y="9547"/>
                  </a:lnTo>
                  <a:lnTo>
                    <a:pt x="789" y="9584"/>
                  </a:lnTo>
                  <a:lnTo>
                    <a:pt x="744" y="9623"/>
                  </a:lnTo>
                  <a:lnTo>
                    <a:pt x="744" y="9623"/>
                  </a:lnTo>
                  <a:lnTo>
                    <a:pt x="718" y="9646"/>
                  </a:lnTo>
                  <a:lnTo>
                    <a:pt x="718" y="9646"/>
                  </a:lnTo>
                  <a:lnTo>
                    <a:pt x="686" y="9673"/>
                  </a:lnTo>
                  <a:lnTo>
                    <a:pt x="656" y="9700"/>
                  </a:lnTo>
                  <a:lnTo>
                    <a:pt x="656" y="9700"/>
                  </a:lnTo>
                  <a:lnTo>
                    <a:pt x="625" y="9730"/>
                  </a:lnTo>
                  <a:lnTo>
                    <a:pt x="625" y="9730"/>
                  </a:lnTo>
                  <a:lnTo>
                    <a:pt x="574" y="9781"/>
                  </a:lnTo>
                  <a:lnTo>
                    <a:pt x="574" y="9781"/>
                  </a:lnTo>
                  <a:lnTo>
                    <a:pt x="542" y="9814"/>
                  </a:lnTo>
                  <a:lnTo>
                    <a:pt x="542" y="9814"/>
                  </a:lnTo>
                  <a:lnTo>
                    <a:pt x="494" y="9863"/>
                  </a:lnTo>
                  <a:lnTo>
                    <a:pt x="494" y="9863"/>
                  </a:lnTo>
                  <a:lnTo>
                    <a:pt x="463" y="9898"/>
                  </a:lnTo>
                  <a:lnTo>
                    <a:pt x="463" y="9898"/>
                  </a:lnTo>
                  <a:lnTo>
                    <a:pt x="420" y="9949"/>
                  </a:lnTo>
                  <a:lnTo>
                    <a:pt x="420" y="9949"/>
                  </a:lnTo>
                  <a:lnTo>
                    <a:pt x="391" y="9984"/>
                  </a:lnTo>
                  <a:lnTo>
                    <a:pt x="391" y="9984"/>
                  </a:lnTo>
                  <a:lnTo>
                    <a:pt x="351" y="10037"/>
                  </a:lnTo>
                  <a:lnTo>
                    <a:pt x="351" y="10037"/>
                  </a:lnTo>
                  <a:lnTo>
                    <a:pt x="324" y="10072"/>
                  </a:lnTo>
                  <a:lnTo>
                    <a:pt x="324" y="10072"/>
                  </a:lnTo>
                  <a:lnTo>
                    <a:pt x="304" y="10100"/>
                  </a:lnTo>
                  <a:lnTo>
                    <a:pt x="285" y="10129"/>
                  </a:lnTo>
                  <a:lnTo>
                    <a:pt x="285" y="10129"/>
                  </a:lnTo>
                  <a:lnTo>
                    <a:pt x="263" y="10163"/>
                  </a:lnTo>
                  <a:lnTo>
                    <a:pt x="263" y="10163"/>
                  </a:lnTo>
                  <a:lnTo>
                    <a:pt x="242" y="10196"/>
                  </a:lnTo>
                  <a:lnTo>
                    <a:pt x="222" y="10230"/>
                  </a:lnTo>
                  <a:lnTo>
                    <a:pt x="222" y="10230"/>
                  </a:lnTo>
                  <a:lnTo>
                    <a:pt x="207" y="10255"/>
                  </a:lnTo>
                  <a:lnTo>
                    <a:pt x="207" y="10255"/>
                  </a:lnTo>
                  <a:lnTo>
                    <a:pt x="182" y="10303"/>
                  </a:lnTo>
                  <a:lnTo>
                    <a:pt x="157" y="10350"/>
                  </a:lnTo>
                  <a:lnTo>
                    <a:pt x="157" y="10350"/>
                  </a:lnTo>
                  <a:lnTo>
                    <a:pt x="148" y="10369"/>
                  </a:lnTo>
                  <a:lnTo>
                    <a:pt x="148" y="10369"/>
                  </a:lnTo>
                  <a:lnTo>
                    <a:pt x="131" y="10408"/>
                  </a:lnTo>
                  <a:lnTo>
                    <a:pt x="114" y="10446"/>
                  </a:lnTo>
                  <a:lnTo>
                    <a:pt x="114" y="10446"/>
                  </a:lnTo>
                  <a:lnTo>
                    <a:pt x="101" y="10482"/>
                  </a:lnTo>
                  <a:lnTo>
                    <a:pt x="101" y="10482"/>
                  </a:lnTo>
                  <a:lnTo>
                    <a:pt x="89" y="10514"/>
                  </a:lnTo>
                  <a:lnTo>
                    <a:pt x="77" y="10546"/>
                  </a:lnTo>
                  <a:lnTo>
                    <a:pt x="77" y="10546"/>
                  </a:lnTo>
                  <a:lnTo>
                    <a:pt x="65" y="10586"/>
                  </a:lnTo>
                  <a:lnTo>
                    <a:pt x="65" y="10586"/>
                  </a:lnTo>
                  <a:lnTo>
                    <a:pt x="59" y="10606"/>
                  </a:lnTo>
                  <a:lnTo>
                    <a:pt x="53" y="10627"/>
                  </a:lnTo>
                  <a:lnTo>
                    <a:pt x="53" y="10627"/>
                  </a:lnTo>
                  <a:lnTo>
                    <a:pt x="47" y="10649"/>
                  </a:lnTo>
                  <a:lnTo>
                    <a:pt x="47" y="10649"/>
                  </a:lnTo>
                  <a:lnTo>
                    <a:pt x="38" y="10686"/>
                  </a:lnTo>
                  <a:lnTo>
                    <a:pt x="38" y="10686"/>
                  </a:lnTo>
                  <a:lnTo>
                    <a:pt x="31" y="10718"/>
                  </a:lnTo>
                  <a:lnTo>
                    <a:pt x="25" y="10751"/>
                  </a:lnTo>
                  <a:lnTo>
                    <a:pt x="25" y="10751"/>
                  </a:lnTo>
                  <a:lnTo>
                    <a:pt x="18" y="10789"/>
                  </a:lnTo>
                  <a:lnTo>
                    <a:pt x="18" y="10789"/>
                  </a:lnTo>
                  <a:lnTo>
                    <a:pt x="13" y="10825"/>
                  </a:lnTo>
                  <a:lnTo>
                    <a:pt x="9" y="10860"/>
                  </a:lnTo>
                  <a:lnTo>
                    <a:pt x="9" y="10860"/>
                  </a:lnTo>
                  <a:lnTo>
                    <a:pt x="5" y="10894"/>
                  </a:lnTo>
                  <a:lnTo>
                    <a:pt x="5" y="10894"/>
                  </a:lnTo>
                  <a:lnTo>
                    <a:pt x="2" y="10946"/>
                  </a:lnTo>
                  <a:lnTo>
                    <a:pt x="0" y="11000"/>
                  </a:lnTo>
                  <a:lnTo>
                    <a:pt x="0" y="11495"/>
                  </a:lnTo>
                  <a:lnTo>
                    <a:pt x="0" y="11495"/>
                  </a:lnTo>
                  <a:lnTo>
                    <a:pt x="10" y="11529"/>
                  </a:lnTo>
                  <a:lnTo>
                    <a:pt x="20" y="11564"/>
                  </a:lnTo>
                  <a:lnTo>
                    <a:pt x="31" y="11598"/>
                  </a:lnTo>
                  <a:lnTo>
                    <a:pt x="43" y="11631"/>
                  </a:lnTo>
                  <a:lnTo>
                    <a:pt x="55" y="11666"/>
                  </a:lnTo>
                  <a:lnTo>
                    <a:pt x="68" y="11699"/>
                  </a:lnTo>
                  <a:lnTo>
                    <a:pt x="82" y="11732"/>
                  </a:lnTo>
                  <a:lnTo>
                    <a:pt x="96" y="11764"/>
                  </a:lnTo>
                  <a:lnTo>
                    <a:pt x="112" y="11796"/>
                  </a:lnTo>
                  <a:lnTo>
                    <a:pt x="127" y="11829"/>
                  </a:lnTo>
                  <a:lnTo>
                    <a:pt x="144" y="11861"/>
                  </a:lnTo>
                  <a:lnTo>
                    <a:pt x="161" y="11892"/>
                  </a:lnTo>
                  <a:lnTo>
                    <a:pt x="180" y="11923"/>
                  </a:lnTo>
                  <a:lnTo>
                    <a:pt x="199" y="11953"/>
                  </a:lnTo>
                  <a:lnTo>
                    <a:pt x="218" y="11984"/>
                  </a:lnTo>
                  <a:lnTo>
                    <a:pt x="238" y="12014"/>
                  </a:lnTo>
                  <a:lnTo>
                    <a:pt x="258" y="12044"/>
                  </a:lnTo>
                  <a:lnTo>
                    <a:pt x="279" y="12073"/>
                  </a:lnTo>
                  <a:lnTo>
                    <a:pt x="301" y="12102"/>
                  </a:lnTo>
                  <a:lnTo>
                    <a:pt x="324" y="12130"/>
                  </a:lnTo>
                  <a:lnTo>
                    <a:pt x="347" y="12159"/>
                  </a:lnTo>
                  <a:lnTo>
                    <a:pt x="371" y="12187"/>
                  </a:lnTo>
                  <a:lnTo>
                    <a:pt x="396" y="12214"/>
                  </a:lnTo>
                  <a:lnTo>
                    <a:pt x="421" y="12241"/>
                  </a:lnTo>
                  <a:lnTo>
                    <a:pt x="447" y="12268"/>
                  </a:lnTo>
                  <a:lnTo>
                    <a:pt x="473" y="12294"/>
                  </a:lnTo>
                  <a:lnTo>
                    <a:pt x="500" y="12321"/>
                  </a:lnTo>
                  <a:lnTo>
                    <a:pt x="528" y="12347"/>
                  </a:lnTo>
                  <a:lnTo>
                    <a:pt x="556" y="12372"/>
                  </a:lnTo>
                  <a:lnTo>
                    <a:pt x="585" y="12397"/>
                  </a:lnTo>
                  <a:lnTo>
                    <a:pt x="615" y="12421"/>
                  </a:lnTo>
                  <a:lnTo>
                    <a:pt x="645" y="12445"/>
                  </a:lnTo>
                  <a:lnTo>
                    <a:pt x="675" y="12469"/>
                  </a:lnTo>
                  <a:lnTo>
                    <a:pt x="708" y="12493"/>
                  </a:lnTo>
                  <a:lnTo>
                    <a:pt x="739" y="12516"/>
                  </a:lnTo>
                  <a:lnTo>
                    <a:pt x="772" y="12538"/>
                  </a:lnTo>
                  <a:lnTo>
                    <a:pt x="805" y="12560"/>
                  </a:lnTo>
                  <a:lnTo>
                    <a:pt x="838" y="12582"/>
                  </a:lnTo>
                  <a:lnTo>
                    <a:pt x="873" y="12603"/>
                  </a:lnTo>
                  <a:lnTo>
                    <a:pt x="909" y="12624"/>
                  </a:lnTo>
                  <a:lnTo>
                    <a:pt x="944" y="12644"/>
                  </a:lnTo>
                  <a:lnTo>
                    <a:pt x="980" y="12665"/>
                  </a:lnTo>
                  <a:lnTo>
                    <a:pt x="1016" y="12685"/>
                  </a:lnTo>
                  <a:lnTo>
                    <a:pt x="1055" y="12704"/>
                  </a:lnTo>
                  <a:lnTo>
                    <a:pt x="1092" y="12722"/>
                  </a:lnTo>
                  <a:lnTo>
                    <a:pt x="1131" y="12741"/>
                  </a:lnTo>
                  <a:lnTo>
                    <a:pt x="1169" y="12759"/>
                  </a:lnTo>
                  <a:lnTo>
                    <a:pt x="1209" y="12776"/>
                  </a:lnTo>
                  <a:lnTo>
                    <a:pt x="1250" y="12793"/>
                  </a:lnTo>
                  <a:lnTo>
                    <a:pt x="1290" y="12809"/>
                  </a:lnTo>
                  <a:lnTo>
                    <a:pt x="1331" y="12826"/>
                  </a:lnTo>
                  <a:lnTo>
                    <a:pt x="1373" y="12842"/>
                  </a:lnTo>
                  <a:lnTo>
                    <a:pt x="1416" y="12857"/>
                  </a:lnTo>
                  <a:lnTo>
                    <a:pt x="1459" y="12872"/>
                  </a:lnTo>
                  <a:lnTo>
                    <a:pt x="1502" y="12886"/>
                  </a:lnTo>
                  <a:lnTo>
                    <a:pt x="1546" y="12900"/>
                  </a:lnTo>
                  <a:lnTo>
                    <a:pt x="1591" y="12913"/>
                  </a:lnTo>
                  <a:lnTo>
                    <a:pt x="1636" y="12926"/>
                  </a:lnTo>
                  <a:lnTo>
                    <a:pt x="1727" y="12950"/>
                  </a:lnTo>
                  <a:lnTo>
                    <a:pt x="1822" y="12973"/>
                  </a:lnTo>
                  <a:lnTo>
                    <a:pt x="1917" y="12994"/>
                  </a:lnTo>
                  <a:lnTo>
                    <a:pt x="1917" y="12994"/>
                  </a:lnTo>
                  <a:lnTo>
                    <a:pt x="1991" y="13008"/>
                  </a:lnTo>
                  <a:lnTo>
                    <a:pt x="2065" y="13021"/>
                  </a:lnTo>
                  <a:lnTo>
                    <a:pt x="2140" y="13034"/>
                  </a:lnTo>
                  <a:lnTo>
                    <a:pt x="2214" y="13045"/>
                  </a:lnTo>
                  <a:lnTo>
                    <a:pt x="2291" y="13056"/>
                  </a:lnTo>
                  <a:lnTo>
                    <a:pt x="2366" y="13065"/>
                  </a:lnTo>
                  <a:lnTo>
                    <a:pt x="2442" y="13074"/>
                  </a:lnTo>
                  <a:lnTo>
                    <a:pt x="2520" y="13082"/>
                  </a:lnTo>
                  <a:lnTo>
                    <a:pt x="2597" y="13089"/>
                  </a:lnTo>
                  <a:lnTo>
                    <a:pt x="2676" y="13095"/>
                  </a:lnTo>
                  <a:lnTo>
                    <a:pt x="2754" y="13100"/>
                  </a:lnTo>
                  <a:lnTo>
                    <a:pt x="2833" y="13104"/>
                  </a:lnTo>
                  <a:lnTo>
                    <a:pt x="2912" y="13107"/>
                  </a:lnTo>
                  <a:lnTo>
                    <a:pt x="2992" y="13109"/>
                  </a:lnTo>
                  <a:lnTo>
                    <a:pt x="3072" y="13111"/>
                  </a:lnTo>
                  <a:lnTo>
                    <a:pt x="3152" y="13111"/>
                  </a:lnTo>
                  <a:lnTo>
                    <a:pt x="3152" y="13111"/>
                  </a:lnTo>
                  <a:lnTo>
                    <a:pt x="3241" y="13110"/>
                  </a:lnTo>
                  <a:lnTo>
                    <a:pt x="3330" y="13109"/>
                  </a:lnTo>
                  <a:lnTo>
                    <a:pt x="3419" y="13106"/>
                  </a:lnTo>
                  <a:lnTo>
                    <a:pt x="3509" y="13102"/>
                  </a:lnTo>
                  <a:lnTo>
                    <a:pt x="3598" y="13097"/>
                  </a:lnTo>
                  <a:lnTo>
                    <a:pt x="3688" y="13091"/>
                  </a:lnTo>
                  <a:lnTo>
                    <a:pt x="3776" y="13084"/>
                  </a:lnTo>
                  <a:lnTo>
                    <a:pt x="3866" y="13077"/>
                  </a:lnTo>
                  <a:lnTo>
                    <a:pt x="3866" y="13077"/>
                  </a:lnTo>
                  <a:lnTo>
                    <a:pt x="3955" y="13063"/>
                  </a:lnTo>
                  <a:lnTo>
                    <a:pt x="3955" y="13063"/>
                  </a:lnTo>
                  <a:lnTo>
                    <a:pt x="4044" y="13051"/>
                  </a:lnTo>
                  <a:lnTo>
                    <a:pt x="4044" y="13051"/>
                  </a:lnTo>
                  <a:lnTo>
                    <a:pt x="4156" y="13036"/>
                  </a:lnTo>
                  <a:lnTo>
                    <a:pt x="4156" y="13036"/>
                  </a:lnTo>
                  <a:lnTo>
                    <a:pt x="4247" y="13025"/>
                  </a:lnTo>
                  <a:lnTo>
                    <a:pt x="4247" y="13025"/>
                  </a:lnTo>
                  <a:lnTo>
                    <a:pt x="4351" y="13013"/>
                  </a:lnTo>
                  <a:lnTo>
                    <a:pt x="4351" y="13013"/>
                  </a:lnTo>
                  <a:lnTo>
                    <a:pt x="4475" y="13000"/>
                  </a:lnTo>
                  <a:lnTo>
                    <a:pt x="4475" y="13000"/>
                  </a:lnTo>
                  <a:lnTo>
                    <a:pt x="4493" y="12999"/>
                  </a:lnTo>
                  <a:lnTo>
                    <a:pt x="4493" y="12999"/>
                  </a:lnTo>
                  <a:lnTo>
                    <a:pt x="4604" y="12980"/>
                  </a:lnTo>
                  <a:lnTo>
                    <a:pt x="4713" y="12961"/>
                  </a:lnTo>
                  <a:lnTo>
                    <a:pt x="4823" y="12941"/>
                  </a:lnTo>
                  <a:lnTo>
                    <a:pt x="4934" y="12920"/>
                  </a:lnTo>
                  <a:lnTo>
                    <a:pt x="5043" y="12898"/>
                  </a:lnTo>
                  <a:lnTo>
                    <a:pt x="5154" y="12875"/>
                  </a:lnTo>
                  <a:lnTo>
                    <a:pt x="5263" y="12851"/>
                  </a:lnTo>
                  <a:lnTo>
                    <a:pt x="5374" y="12826"/>
                  </a:lnTo>
                  <a:lnTo>
                    <a:pt x="5484" y="12800"/>
                  </a:lnTo>
                  <a:lnTo>
                    <a:pt x="5594" y="12773"/>
                  </a:lnTo>
                  <a:lnTo>
                    <a:pt x="5704" y="12746"/>
                  </a:lnTo>
                  <a:lnTo>
                    <a:pt x="5815" y="12718"/>
                  </a:lnTo>
                  <a:lnTo>
                    <a:pt x="5924" y="12689"/>
                  </a:lnTo>
                  <a:lnTo>
                    <a:pt x="6035" y="12660"/>
                  </a:lnTo>
                  <a:lnTo>
                    <a:pt x="6255" y="12598"/>
                  </a:lnTo>
                  <a:lnTo>
                    <a:pt x="6475" y="12535"/>
                  </a:lnTo>
                  <a:lnTo>
                    <a:pt x="6695" y="12470"/>
                  </a:lnTo>
                  <a:lnTo>
                    <a:pt x="6914" y="12403"/>
                  </a:lnTo>
                  <a:lnTo>
                    <a:pt x="7133" y="12335"/>
                  </a:lnTo>
                  <a:lnTo>
                    <a:pt x="7352" y="12266"/>
                  </a:lnTo>
                  <a:lnTo>
                    <a:pt x="7570" y="12196"/>
                  </a:lnTo>
                  <a:lnTo>
                    <a:pt x="8005" y="12055"/>
                  </a:lnTo>
                  <a:lnTo>
                    <a:pt x="8203" y="11991"/>
                  </a:lnTo>
                  <a:lnTo>
                    <a:pt x="8203" y="11991"/>
                  </a:lnTo>
                  <a:lnTo>
                    <a:pt x="8619" y="11856"/>
                  </a:lnTo>
                  <a:lnTo>
                    <a:pt x="8828" y="11789"/>
                  </a:lnTo>
                  <a:lnTo>
                    <a:pt x="9039" y="11723"/>
                  </a:lnTo>
                  <a:lnTo>
                    <a:pt x="9251" y="11659"/>
                  </a:lnTo>
                  <a:lnTo>
                    <a:pt x="9465" y="11596"/>
                  </a:lnTo>
                  <a:lnTo>
                    <a:pt x="9573" y="11565"/>
                  </a:lnTo>
                  <a:lnTo>
                    <a:pt x="9682" y="11535"/>
                  </a:lnTo>
                  <a:lnTo>
                    <a:pt x="9790" y="11506"/>
                  </a:lnTo>
                  <a:lnTo>
                    <a:pt x="9899" y="11478"/>
                  </a:lnTo>
                  <a:lnTo>
                    <a:pt x="10009" y="11449"/>
                  </a:lnTo>
                  <a:lnTo>
                    <a:pt x="10119" y="11422"/>
                  </a:lnTo>
                  <a:lnTo>
                    <a:pt x="10230" y="11395"/>
                  </a:lnTo>
                  <a:lnTo>
                    <a:pt x="10341" y="11370"/>
                  </a:lnTo>
                  <a:lnTo>
                    <a:pt x="10453" y="11346"/>
                  </a:lnTo>
                  <a:lnTo>
                    <a:pt x="10566" y="11322"/>
                  </a:lnTo>
                  <a:lnTo>
                    <a:pt x="10679" y="11300"/>
                  </a:lnTo>
                  <a:lnTo>
                    <a:pt x="10793" y="11277"/>
                  </a:lnTo>
                  <a:lnTo>
                    <a:pt x="10908" y="11257"/>
                  </a:lnTo>
                  <a:lnTo>
                    <a:pt x="11023" y="11238"/>
                  </a:lnTo>
                  <a:lnTo>
                    <a:pt x="11139" y="11220"/>
                  </a:lnTo>
                  <a:lnTo>
                    <a:pt x="11256" y="11204"/>
                  </a:lnTo>
                  <a:lnTo>
                    <a:pt x="11373" y="11189"/>
                  </a:lnTo>
                  <a:lnTo>
                    <a:pt x="11492" y="11175"/>
                  </a:lnTo>
                  <a:lnTo>
                    <a:pt x="11611" y="11162"/>
                  </a:lnTo>
                  <a:lnTo>
                    <a:pt x="11730" y="11152"/>
                  </a:lnTo>
                  <a:lnTo>
                    <a:pt x="11730" y="11152"/>
                  </a:lnTo>
                  <a:lnTo>
                    <a:pt x="11798" y="11146"/>
                  </a:lnTo>
                  <a:lnTo>
                    <a:pt x="11865" y="11142"/>
                  </a:lnTo>
                  <a:lnTo>
                    <a:pt x="11932" y="11138"/>
                  </a:lnTo>
                  <a:lnTo>
                    <a:pt x="12000" y="11134"/>
                  </a:lnTo>
                  <a:lnTo>
                    <a:pt x="12067" y="11132"/>
                  </a:lnTo>
                  <a:lnTo>
                    <a:pt x="12135" y="11130"/>
                  </a:lnTo>
                  <a:lnTo>
                    <a:pt x="12202" y="11129"/>
                  </a:lnTo>
                  <a:lnTo>
                    <a:pt x="12268" y="11129"/>
                  </a:lnTo>
                  <a:lnTo>
                    <a:pt x="12268" y="11129"/>
                  </a:lnTo>
                  <a:lnTo>
                    <a:pt x="12375" y="11130"/>
                  </a:lnTo>
                  <a:lnTo>
                    <a:pt x="12482" y="11132"/>
                  </a:lnTo>
                  <a:lnTo>
                    <a:pt x="12587" y="11137"/>
                  </a:lnTo>
                  <a:lnTo>
                    <a:pt x="12694" y="11143"/>
                  </a:lnTo>
                  <a:lnTo>
                    <a:pt x="12798" y="11151"/>
                  </a:lnTo>
                  <a:lnTo>
                    <a:pt x="12904" y="11161"/>
                  </a:lnTo>
                  <a:lnTo>
                    <a:pt x="13009" y="11173"/>
                  </a:lnTo>
                  <a:lnTo>
                    <a:pt x="13113" y="11186"/>
                  </a:lnTo>
                  <a:lnTo>
                    <a:pt x="13217" y="11201"/>
                  </a:lnTo>
                  <a:lnTo>
                    <a:pt x="13320" y="11218"/>
                  </a:lnTo>
                  <a:lnTo>
                    <a:pt x="13424" y="11237"/>
                  </a:lnTo>
                  <a:lnTo>
                    <a:pt x="13527" y="11257"/>
                  </a:lnTo>
                  <a:lnTo>
                    <a:pt x="13629" y="11279"/>
                  </a:lnTo>
                  <a:lnTo>
                    <a:pt x="13731" y="11304"/>
                  </a:lnTo>
                  <a:lnTo>
                    <a:pt x="13831" y="11330"/>
                  </a:lnTo>
                  <a:lnTo>
                    <a:pt x="13932" y="11357"/>
                  </a:lnTo>
                  <a:lnTo>
                    <a:pt x="14032" y="11386"/>
                  </a:lnTo>
                  <a:lnTo>
                    <a:pt x="14131" y="11417"/>
                  </a:lnTo>
                  <a:lnTo>
                    <a:pt x="14231" y="11450"/>
                  </a:lnTo>
                  <a:lnTo>
                    <a:pt x="14328" y="11485"/>
                  </a:lnTo>
                  <a:lnTo>
                    <a:pt x="14426" y="11521"/>
                  </a:lnTo>
                  <a:lnTo>
                    <a:pt x="14522" y="11558"/>
                  </a:lnTo>
                  <a:lnTo>
                    <a:pt x="14619" y="11598"/>
                  </a:lnTo>
                  <a:lnTo>
                    <a:pt x="14713" y="11640"/>
                  </a:lnTo>
                  <a:lnTo>
                    <a:pt x="14808" y="11682"/>
                  </a:lnTo>
                  <a:lnTo>
                    <a:pt x="14901" y="11727"/>
                  </a:lnTo>
                  <a:lnTo>
                    <a:pt x="14995" y="11773"/>
                  </a:lnTo>
                  <a:lnTo>
                    <a:pt x="15086" y="11821"/>
                  </a:lnTo>
                  <a:lnTo>
                    <a:pt x="15178" y="11871"/>
                  </a:lnTo>
                  <a:lnTo>
                    <a:pt x="15268" y="11921"/>
                  </a:lnTo>
                  <a:lnTo>
                    <a:pt x="15358" y="11975"/>
                  </a:lnTo>
                  <a:lnTo>
                    <a:pt x="15446" y="12029"/>
                  </a:lnTo>
                  <a:lnTo>
                    <a:pt x="15446" y="12029"/>
                  </a:lnTo>
                  <a:lnTo>
                    <a:pt x="15527" y="12081"/>
                  </a:lnTo>
                  <a:lnTo>
                    <a:pt x="15607" y="12133"/>
                  </a:lnTo>
                  <a:lnTo>
                    <a:pt x="15686" y="12188"/>
                  </a:lnTo>
                  <a:lnTo>
                    <a:pt x="15763" y="12244"/>
                  </a:lnTo>
                  <a:lnTo>
                    <a:pt x="15840" y="12300"/>
                  </a:lnTo>
                  <a:lnTo>
                    <a:pt x="15916" y="12358"/>
                  </a:lnTo>
                  <a:lnTo>
                    <a:pt x="15991" y="12417"/>
                  </a:lnTo>
                  <a:lnTo>
                    <a:pt x="16064" y="12476"/>
                  </a:lnTo>
                  <a:lnTo>
                    <a:pt x="16064" y="12476"/>
                  </a:lnTo>
                  <a:lnTo>
                    <a:pt x="16093" y="12468"/>
                  </a:lnTo>
                  <a:lnTo>
                    <a:pt x="16093" y="12468"/>
                  </a:lnTo>
                  <a:lnTo>
                    <a:pt x="16191" y="12439"/>
                  </a:lnTo>
                  <a:lnTo>
                    <a:pt x="16191" y="12439"/>
                  </a:lnTo>
                  <a:lnTo>
                    <a:pt x="16341" y="12391"/>
                  </a:lnTo>
                  <a:lnTo>
                    <a:pt x="16490" y="12342"/>
                  </a:lnTo>
                  <a:lnTo>
                    <a:pt x="16490" y="12342"/>
                  </a:lnTo>
                  <a:lnTo>
                    <a:pt x="16560" y="12318"/>
                  </a:lnTo>
                  <a:lnTo>
                    <a:pt x="16629" y="12292"/>
                  </a:lnTo>
                  <a:lnTo>
                    <a:pt x="16767" y="12242"/>
                  </a:lnTo>
                  <a:lnTo>
                    <a:pt x="16767" y="12242"/>
                  </a:lnTo>
                  <a:lnTo>
                    <a:pt x="16856" y="12207"/>
                  </a:lnTo>
                  <a:lnTo>
                    <a:pt x="16856" y="12207"/>
                  </a:lnTo>
                  <a:lnTo>
                    <a:pt x="16947" y="12171"/>
                  </a:lnTo>
                  <a:lnTo>
                    <a:pt x="17038" y="12134"/>
                  </a:lnTo>
                  <a:lnTo>
                    <a:pt x="17038" y="12134"/>
                  </a:lnTo>
                  <a:lnTo>
                    <a:pt x="17089" y="12112"/>
                  </a:lnTo>
                  <a:lnTo>
                    <a:pt x="17141" y="12089"/>
                  </a:lnTo>
                  <a:lnTo>
                    <a:pt x="17141" y="12089"/>
                  </a:lnTo>
                  <a:lnTo>
                    <a:pt x="17222" y="12054"/>
                  </a:lnTo>
                  <a:lnTo>
                    <a:pt x="17302" y="12019"/>
                  </a:lnTo>
                  <a:lnTo>
                    <a:pt x="17302" y="12019"/>
                  </a:lnTo>
                  <a:lnTo>
                    <a:pt x="17410" y="11967"/>
                  </a:lnTo>
                  <a:lnTo>
                    <a:pt x="17410" y="11967"/>
                  </a:lnTo>
                  <a:lnTo>
                    <a:pt x="17486" y="11931"/>
                  </a:lnTo>
                  <a:lnTo>
                    <a:pt x="17562" y="11894"/>
                  </a:lnTo>
                  <a:lnTo>
                    <a:pt x="17562" y="11894"/>
                  </a:lnTo>
                  <a:lnTo>
                    <a:pt x="17668" y="11840"/>
                  </a:lnTo>
                  <a:lnTo>
                    <a:pt x="17668" y="11840"/>
                  </a:lnTo>
                  <a:lnTo>
                    <a:pt x="17742" y="11801"/>
                  </a:lnTo>
                  <a:lnTo>
                    <a:pt x="17815" y="11762"/>
                  </a:lnTo>
                  <a:lnTo>
                    <a:pt x="17815" y="11762"/>
                  </a:lnTo>
                  <a:lnTo>
                    <a:pt x="17920" y="11704"/>
                  </a:lnTo>
                  <a:lnTo>
                    <a:pt x="17920" y="11704"/>
                  </a:lnTo>
                  <a:lnTo>
                    <a:pt x="17992" y="11663"/>
                  </a:lnTo>
                  <a:lnTo>
                    <a:pt x="18063" y="11620"/>
                  </a:lnTo>
                  <a:lnTo>
                    <a:pt x="18063" y="11620"/>
                  </a:lnTo>
                  <a:lnTo>
                    <a:pt x="18114" y="11591"/>
                  </a:lnTo>
                  <a:lnTo>
                    <a:pt x="18164" y="11561"/>
                  </a:lnTo>
                  <a:lnTo>
                    <a:pt x="18164" y="11561"/>
                  </a:lnTo>
                  <a:lnTo>
                    <a:pt x="18237" y="11516"/>
                  </a:lnTo>
                  <a:lnTo>
                    <a:pt x="18310" y="11470"/>
                  </a:lnTo>
                  <a:lnTo>
                    <a:pt x="18310" y="11470"/>
                  </a:lnTo>
                  <a:lnTo>
                    <a:pt x="18356" y="11439"/>
                  </a:lnTo>
                  <a:lnTo>
                    <a:pt x="18401" y="11410"/>
                  </a:lnTo>
                  <a:lnTo>
                    <a:pt x="18401" y="11410"/>
                  </a:lnTo>
                  <a:lnTo>
                    <a:pt x="18481" y="11357"/>
                  </a:lnTo>
                  <a:lnTo>
                    <a:pt x="18558" y="11303"/>
                  </a:lnTo>
                  <a:lnTo>
                    <a:pt x="18558" y="11303"/>
                  </a:lnTo>
                  <a:lnTo>
                    <a:pt x="18595" y="11277"/>
                  </a:lnTo>
                  <a:lnTo>
                    <a:pt x="18633" y="11251"/>
                  </a:lnTo>
                  <a:lnTo>
                    <a:pt x="18633" y="11251"/>
                  </a:lnTo>
                  <a:lnTo>
                    <a:pt x="18689" y="11211"/>
                  </a:lnTo>
                  <a:lnTo>
                    <a:pt x="18746" y="11170"/>
                  </a:lnTo>
                  <a:lnTo>
                    <a:pt x="18802" y="11127"/>
                  </a:lnTo>
                  <a:lnTo>
                    <a:pt x="18858" y="11085"/>
                  </a:lnTo>
                  <a:lnTo>
                    <a:pt x="18858" y="11085"/>
                  </a:lnTo>
                  <a:lnTo>
                    <a:pt x="18868" y="11077"/>
                  </a:lnTo>
                  <a:lnTo>
                    <a:pt x="18868" y="11077"/>
                  </a:lnTo>
                  <a:lnTo>
                    <a:pt x="18973" y="10995"/>
                  </a:lnTo>
                  <a:lnTo>
                    <a:pt x="19076" y="10910"/>
                  </a:lnTo>
                  <a:lnTo>
                    <a:pt x="19076" y="10910"/>
                  </a:lnTo>
                  <a:lnTo>
                    <a:pt x="19111" y="10880"/>
                  </a:lnTo>
                  <a:lnTo>
                    <a:pt x="19147" y="10850"/>
                  </a:lnTo>
                  <a:lnTo>
                    <a:pt x="19147" y="10850"/>
                  </a:lnTo>
                  <a:lnTo>
                    <a:pt x="19218" y="10789"/>
                  </a:lnTo>
                  <a:lnTo>
                    <a:pt x="19288" y="10727"/>
                  </a:lnTo>
                  <a:lnTo>
                    <a:pt x="19288" y="10727"/>
                  </a:lnTo>
                  <a:lnTo>
                    <a:pt x="19329" y="10691"/>
                  </a:lnTo>
                  <a:lnTo>
                    <a:pt x="19369" y="10654"/>
                  </a:lnTo>
                  <a:lnTo>
                    <a:pt x="19369" y="10654"/>
                  </a:lnTo>
                  <a:lnTo>
                    <a:pt x="19432" y="10595"/>
                  </a:lnTo>
                  <a:lnTo>
                    <a:pt x="19495" y="10536"/>
                  </a:lnTo>
                  <a:lnTo>
                    <a:pt x="19495" y="10536"/>
                  </a:lnTo>
                  <a:lnTo>
                    <a:pt x="19578" y="10455"/>
                  </a:lnTo>
                  <a:lnTo>
                    <a:pt x="19578" y="10455"/>
                  </a:lnTo>
                  <a:lnTo>
                    <a:pt x="19636" y="10396"/>
                  </a:lnTo>
                  <a:lnTo>
                    <a:pt x="19695" y="10337"/>
                  </a:lnTo>
                  <a:lnTo>
                    <a:pt x="19695" y="10337"/>
                  </a:lnTo>
                  <a:lnTo>
                    <a:pt x="19777" y="10251"/>
                  </a:lnTo>
                  <a:lnTo>
                    <a:pt x="19777" y="10251"/>
                  </a:lnTo>
                  <a:lnTo>
                    <a:pt x="19833" y="10190"/>
                  </a:lnTo>
                  <a:lnTo>
                    <a:pt x="19890" y="10130"/>
                  </a:lnTo>
                  <a:lnTo>
                    <a:pt x="19890" y="10130"/>
                  </a:lnTo>
                  <a:lnTo>
                    <a:pt x="19969" y="10040"/>
                  </a:lnTo>
                  <a:lnTo>
                    <a:pt x="19969" y="10040"/>
                  </a:lnTo>
                  <a:lnTo>
                    <a:pt x="20025" y="9977"/>
                  </a:lnTo>
                  <a:lnTo>
                    <a:pt x="20080" y="9912"/>
                  </a:lnTo>
                  <a:lnTo>
                    <a:pt x="20080" y="9912"/>
                  </a:lnTo>
                  <a:lnTo>
                    <a:pt x="20155" y="9822"/>
                  </a:lnTo>
                  <a:lnTo>
                    <a:pt x="20155" y="9822"/>
                  </a:lnTo>
                  <a:lnTo>
                    <a:pt x="20211" y="9752"/>
                  </a:lnTo>
                  <a:lnTo>
                    <a:pt x="20266" y="9683"/>
                  </a:lnTo>
                  <a:lnTo>
                    <a:pt x="20266" y="9683"/>
                  </a:lnTo>
                  <a:lnTo>
                    <a:pt x="20300" y="9640"/>
                  </a:lnTo>
                  <a:lnTo>
                    <a:pt x="20333" y="9596"/>
                  </a:lnTo>
                  <a:lnTo>
                    <a:pt x="20333" y="9596"/>
                  </a:lnTo>
                  <a:lnTo>
                    <a:pt x="20394" y="9516"/>
                  </a:lnTo>
                  <a:lnTo>
                    <a:pt x="20453" y="9435"/>
                  </a:lnTo>
                  <a:lnTo>
                    <a:pt x="20453" y="9435"/>
                  </a:lnTo>
                  <a:lnTo>
                    <a:pt x="20479" y="9399"/>
                  </a:lnTo>
                  <a:lnTo>
                    <a:pt x="20506" y="9363"/>
                  </a:lnTo>
                  <a:lnTo>
                    <a:pt x="20506" y="9363"/>
                  </a:lnTo>
                  <a:lnTo>
                    <a:pt x="20590" y="9243"/>
                  </a:lnTo>
                  <a:lnTo>
                    <a:pt x="20631" y="9182"/>
                  </a:lnTo>
                  <a:lnTo>
                    <a:pt x="20672" y="9122"/>
                  </a:lnTo>
                  <a:lnTo>
                    <a:pt x="20672" y="9122"/>
                  </a:lnTo>
                  <a:lnTo>
                    <a:pt x="20685" y="9102"/>
                  </a:lnTo>
                  <a:lnTo>
                    <a:pt x="20685" y="9102"/>
                  </a:lnTo>
                  <a:lnTo>
                    <a:pt x="20759" y="8988"/>
                  </a:lnTo>
                  <a:lnTo>
                    <a:pt x="20832" y="8872"/>
                  </a:lnTo>
                  <a:lnTo>
                    <a:pt x="20832" y="8872"/>
                  </a:lnTo>
                  <a:lnTo>
                    <a:pt x="20857" y="8829"/>
                  </a:lnTo>
                  <a:lnTo>
                    <a:pt x="20883" y="8786"/>
                  </a:lnTo>
                  <a:lnTo>
                    <a:pt x="20883" y="8786"/>
                  </a:lnTo>
                  <a:lnTo>
                    <a:pt x="20935" y="8701"/>
                  </a:lnTo>
                  <a:lnTo>
                    <a:pt x="20985" y="8615"/>
                  </a:lnTo>
                  <a:lnTo>
                    <a:pt x="20985" y="8615"/>
                  </a:lnTo>
                  <a:lnTo>
                    <a:pt x="21014" y="8563"/>
                  </a:lnTo>
                  <a:lnTo>
                    <a:pt x="21043" y="8511"/>
                  </a:lnTo>
                  <a:lnTo>
                    <a:pt x="21043" y="8511"/>
                  </a:lnTo>
                  <a:lnTo>
                    <a:pt x="21088" y="8431"/>
                  </a:lnTo>
                  <a:lnTo>
                    <a:pt x="21132" y="8349"/>
                  </a:lnTo>
                  <a:lnTo>
                    <a:pt x="21132" y="8349"/>
                  </a:lnTo>
                  <a:lnTo>
                    <a:pt x="21191" y="8237"/>
                  </a:lnTo>
                  <a:lnTo>
                    <a:pt x="21191" y="8237"/>
                  </a:lnTo>
                  <a:lnTo>
                    <a:pt x="21232" y="8157"/>
                  </a:lnTo>
                  <a:lnTo>
                    <a:pt x="21274" y="8075"/>
                  </a:lnTo>
                  <a:lnTo>
                    <a:pt x="21274" y="8075"/>
                  </a:lnTo>
                  <a:lnTo>
                    <a:pt x="21331" y="7958"/>
                  </a:lnTo>
                  <a:lnTo>
                    <a:pt x="21331" y="7958"/>
                  </a:lnTo>
                  <a:lnTo>
                    <a:pt x="21370" y="7875"/>
                  </a:lnTo>
                  <a:lnTo>
                    <a:pt x="21408" y="7793"/>
                  </a:lnTo>
                  <a:lnTo>
                    <a:pt x="21408" y="7793"/>
                  </a:lnTo>
                  <a:lnTo>
                    <a:pt x="21464" y="7672"/>
                  </a:lnTo>
                  <a:lnTo>
                    <a:pt x="21464" y="7672"/>
                  </a:lnTo>
                  <a:lnTo>
                    <a:pt x="21501" y="7587"/>
                  </a:lnTo>
                  <a:lnTo>
                    <a:pt x="21538" y="7500"/>
                  </a:lnTo>
                  <a:lnTo>
                    <a:pt x="21538" y="7500"/>
                  </a:lnTo>
                  <a:lnTo>
                    <a:pt x="21589" y="7379"/>
                  </a:lnTo>
                  <a:lnTo>
                    <a:pt x="21589" y="7379"/>
                  </a:lnTo>
                  <a:lnTo>
                    <a:pt x="21627" y="7288"/>
                  </a:lnTo>
                  <a:lnTo>
                    <a:pt x="21663" y="7195"/>
                  </a:lnTo>
                  <a:lnTo>
                    <a:pt x="21663" y="7195"/>
                  </a:lnTo>
                  <a:lnTo>
                    <a:pt x="21708" y="7080"/>
                  </a:lnTo>
                  <a:lnTo>
                    <a:pt x="21708" y="7080"/>
                  </a:lnTo>
                  <a:lnTo>
                    <a:pt x="21748" y="6974"/>
                  </a:lnTo>
                  <a:lnTo>
                    <a:pt x="21787" y="6867"/>
                  </a:lnTo>
                  <a:lnTo>
                    <a:pt x="21787" y="6867"/>
                  </a:lnTo>
                  <a:lnTo>
                    <a:pt x="21821" y="6773"/>
                  </a:lnTo>
                  <a:lnTo>
                    <a:pt x="21821" y="6773"/>
                  </a:lnTo>
                  <a:lnTo>
                    <a:pt x="21875" y="6616"/>
                  </a:lnTo>
                  <a:lnTo>
                    <a:pt x="21927" y="6458"/>
                  </a:lnTo>
                  <a:lnTo>
                    <a:pt x="21927" y="6458"/>
                  </a:lnTo>
                  <a:lnTo>
                    <a:pt x="21940" y="6415"/>
                  </a:lnTo>
                  <a:lnTo>
                    <a:pt x="21940" y="6415"/>
                  </a:lnTo>
                  <a:lnTo>
                    <a:pt x="21985" y="6276"/>
                  </a:lnTo>
                  <a:lnTo>
                    <a:pt x="22027" y="6135"/>
                  </a:lnTo>
                  <a:lnTo>
                    <a:pt x="22027" y="6135"/>
                  </a:lnTo>
                  <a:lnTo>
                    <a:pt x="22044" y="6077"/>
                  </a:lnTo>
                  <a:lnTo>
                    <a:pt x="22060" y="6018"/>
                  </a:lnTo>
                  <a:lnTo>
                    <a:pt x="22060" y="6018"/>
                  </a:lnTo>
                  <a:lnTo>
                    <a:pt x="22085" y="5932"/>
                  </a:lnTo>
                  <a:lnTo>
                    <a:pt x="22110" y="5844"/>
                  </a:lnTo>
                  <a:lnTo>
                    <a:pt x="22110" y="5844"/>
                  </a:lnTo>
                  <a:lnTo>
                    <a:pt x="22122" y="5801"/>
                  </a:lnTo>
                  <a:lnTo>
                    <a:pt x="22122" y="5801"/>
                  </a:lnTo>
                  <a:lnTo>
                    <a:pt x="22150" y="5694"/>
                  </a:lnTo>
                  <a:lnTo>
                    <a:pt x="22150" y="5694"/>
                  </a:lnTo>
                  <a:lnTo>
                    <a:pt x="22178" y="5584"/>
                  </a:lnTo>
                  <a:lnTo>
                    <a:pt x="22206" y="5471"/>
                  </a:lnTo>
                  <a:lnTo>
                    <a:pt x="22206" y="5471"/>
                  </a:lnTo>
                  <a:lnTo>
                    <a:pt x="22235" y="5353"/>
                  </a:lnTo>
                  <a:lnTo>
                    <a:pt x="22235" y="5353"/>
                  </a:lnTo>
                  <a:lnTo>
                    <a:pt x="22261" y="5238"/>
                  </a:lnTo>
                  <a:lnTo>
                    <a:pt x="22287" y="5122"/>
                  </a:lnTo>
                  <a:lnTo>
                    <a:pt x="22287" y="5122"/>
                  </a:lnTo>
                  <a:lnTo>
                    <a:pt x="22312" y="5014"/>
                  </a:lnTo>
                  <a:lnTo>
                    <a:pt x="22312" y="5014"/>
                  </a:lnTo>
                  <a:lnTo>
                    <a:pt x="22348" y="4845"/>
                  </a:lnTo>
                  <a:lnTo>
                    <a:pt x="22382" y="4673"/>
                  </a:lnTo>
                  <a:lnTo>
                    <a:pt x="22382" y="0"/>
                  </a:lnTo>
                  <a:lnTo>
                    <a:pt x="22382" y="0"/>
                  </a:lnTo>
                  <a:lnTo>
                    <a:pt x="22348" y="172"/>
                  </a:lnTo>
                  <a:lnTo>
                    <a:pt x="22312" y="342"/>
                  </a:lnTo>
                  <a:lnTo>
                    <a:pt x="22312" y="342"/>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2200396" y="4271400"/>
              <a:ext cx="4418058" cy="2581293"/>
            </a:xfrm>
            <a:custGeom>
              <a:avLst/>
              <a:gdLst>
                <a:gd name="T0" fmla="*/ 23274 w 23302"/>
                <a:gd name="T1" fmla="*/ 5179 h 13619"/>
                <a:gd name="T2" fmla="*/ 23298 w 23302"/>
                <a:gd name="T3" fmla="*/ 185 h 13619"/>
                <a:gd name="T4" fmla="*/ 23236 w 23302"/>
                <a:gd name="T5" fmla="*/ 791 h 13619"/>
                <a:gd name="T6" fmla="*/ 23097 w 23302"/>
                <a:gd name="T7" fmla="*/ 1405 h 13619"/>
                <a:gd name="T8" fmla="*/ 22626 w 23302"/>
                <a:gd name="T9" fmla="*/ 2562 h 13619"/>
                <a:gd name="T10" fmla="*/ 21638 w 23302"/>
                <a:gd name="T11" fmla="*/ 3962 h 13619"/>
                <a:gd name="T12" fmla="*/ 20733 w 23302"/>
                <a:gd name="T13" fmla="*/ 4800 h 13619"/>
                <a:gd name="T14" fmla="*/ 20043 w 23302"/>
                <a:gd name="T15" fmla="*/ 5274 h 13619"/>
                <a:gd name="T16" fmla="*/ 19311 w 23302"/>
                <a:gd name="T17" fmla="*/ 5661 h 13619"/>
                <a:gd name="T18" fmla="*/ 18544 w 23302"/>
                <a:gd name="T19" fmla="*/ 5961 h 13619"/>
                <a:gd name="T20" fmla="*/ 17686 w 23302"/>
                <a:gd name="T21" fmla="*/ 6191 h 13619"/>
                <a:gd name="T22" fmla="*/ 16772 w 23302"/>
                <a:gd name="T23" fmla="*/ 6338 h 13619"/>
                <a:gd name="T24" fmla="*/ 15792 w 23302"/>
                <a:gd name="T25" fmla="*/ 6403 h 13619"/>
                <a:gd name="T26" fmla="*/ 14383 w 23302"/>
                <a:gd name="T27" fmla="*/ 6363 h 13619"/>
                <a:gd name="T28" fmla="*/ 13237 w 23302"/>
                <a:gd name="T29" fmla="*/ 6236 h 13619"/>
                <a:gd name="T30" fmla="*/ 12023 w 23302"/>
                <a:gd name="T31" fmla="*/ 6034 h 13619"/>
                <a:gd name="T32" fmla="*/ 10630 w 23302"/>
                <a:gd name="T33" fmla="*/ 5739 h 13619"/>
                <a:gd name="T34" fmla="*/ 8986 w 23302"/>
                <a:gd name="T35" fmla="*/ 5344 h 13619"/>
                <a:gd name="T36" fmla="*/ 7283 w 23302"/>
                <a:gd name="T37" fmla="*/ 4936 h 13619"/>
                <a:gd name="T38" fmla="*/ 6132 w 23302"/>
                <a:gd name="T39" fmla="*/ 4706 h 13619"/>
                <a:gd name="T40" fmla="*/ 4673 w 23302"/>
                <a:gd name="T41" fmla="*/ 4537 h 13619"/>
                <a:gd name="T42" fmla="*/ 3686 w 23302"/>
                <a:gd name="T43" fmla="*/ 4537 h 13619"/>
                <a:gd name="T44" fmla="*/ 3096 w 23302"/>
                <a:gd name="T45" fmla="*/ 4599 h 13619"/>
                <a:gd name="T46" fmla="*/ 2461 w 23302"/>
                <a:gd name="T47" fmla="*/ 4740 h 13619"/>
                <a:gd name="T48" fmla="*/ 1903 w 23302"/>
                <a:gd name="T49" fmla="*/ 4953 h 13619"/>
                <a:gd name="T50" fmla="*/ 1454 w 23302"/>
                <a:gd name="T51" fmla="*/ 5222 h 13619"/>
                <a:gd name="T52" fmla="*/ 1077 w 23302"/>
                <a:gd name="T53" fmla="*/ 5566 h 13619"/>
                <a:gd name="T54" fmla="*/ 788 w 23302"/>
                <a:gd name="T55" fmla="*/ 5939 h 13619"/>
                <a:gd name="T56" fmla="*/ 533 w 23302"/>
                <a:gd name="T57" fmla="*/ 6389 h 13619"/>
                <a:gd name="T58" fmla="*/ 329 w 23302"/>
                <a:gd name="T59" fmla="*/ 6886 h 13619"/>
                <a:gd name="T60" fmla="*/ 171 w 23302"/>
                <a:gd name="T61" fmla="*/ 7436 h 13619"/>
                <a:gd name="T62" fmla="*/ 56 w 23302"/>
                <a:gd name="T63" fmla="*/ 8074 h 13619"/>
                <a:gd name="T64" fmla="*/ 4 w 23302"/>
                <a:gd name="T65" fmla="*/ 8718 h 13619"/>
                <a:gd name="T66" fmla="*/ 12 w 23302"/>
                <a:gd name="T67" fmla="*/ 13205 h 13619"/>
                <a:gd name="T68" fmla="*/ 80 w 23302"/>
                <a:gd name="T69" fmla="*/ 12578 h 13619"/>
                <a:gd name="T70" fmla="*/ 218 w 23302"/>
                <a:gd name="T71" fmla="*/ 11922 h 13619"/>
                <a:gd name="T72" fmla="*/ 395 w 23302"/>
                <a:gd name="T73" fmla="*/ 11380 h 13619"/>
                <a:gd name="T74" fmla="*/ 605 w 23302"/>
                <a:gd name="T75" fmla="*/ 10920 h 13619"/>
                <a:gd name="T76" fmla="*/ 883 w 23302"/>
                <a:gd name="T77" fmla="*/ 10478 h 13619"/>
                <a:gd name="T78" fmla="*/ 1208 w 23302"/>
                <a:gd name="T79" fmla="*/ 10106 h 13619"/>
                <a:gd name="T80" fmla="*/ 1580 w 23302"/>
                <a:gd name="T81" fmla="*/ 9807 h 13619"/>
                <a:gd name="T82" fmla="*/ 2066 w 23302"/>
                <a:gd name="T83" fmla="*/ 9553 h 13619"/>
                <a:gd name="T84" fmla="*/ 2644 w 23302"/>
                <a:gd name="T85" fmla="*/ 9364 h 13619"/>
                <a:gd name="T86" fmla="*/ 3305 w 23302"/>
                <a:gd name="T87" fmla="*/ 9245 h 13619"/>
                <a:gd name="T88" fmla="*/ 3894 w 23302"/>
                <a:gd name="T89" fmla="*/ 9202 h 13619"/>
                <a:gd name="T90" fmla="*/ 5216 w 23302"/>
                <a:gd name="T91" fmla="*/ 9254 h 13619"/>
                <a:gd name="T92" fmla="*/ 6552 w 23302"/>
                <a:gd name="T93" fmla="*/ 9456 h 13619"/>
                <a:gd name="T94" fmla="*/ 8066 w 23302"/>
                <a:gd name="T95" fmla="*/ 9792 h 13619"/>
                <a:gd name="T96" fmla="*/ 9765 w 23302"/>
                <a:gd name="T97" fmla="*/ 10209 h 13619"/>
                <a:gd name="T98" fmla="*/ 11283 w 23302"/>
                <a:gd name="T99" fmla="*/ 10557 h 13619"/>
                <a:gd name="T100" fmla="*/ 12632 w 23302"/>
                <a:gd name="T101" fmla="*/ 10816 h 13619"/>
                <a:gd name="T102" fmla="*/ 13795 w 23302"/>
                <a:gd name="T103" fmla="*/ 10981 h 13619"/>
                <a:gd name="T104" fmla="*/ 14870 w 23302"/>
                <a:gd name="T105" fmla="*/ 11067 h 13619"/>
                <a:gd name="T106" fmla="*/ 16143 w 23302"/>
                <a:gd name="T107" fmla="*/ 11064 h 13619"/>
                <a:gd name="T108" fmla="*/ 16972 w 23302"/>
                <a:gd name="T109" fmla="*/ 10987 h 13619"/>
                <a:gd name="T110" fmla="*/ 17852 w 23302"/>
                <a:gd name="T111" fmla="*/ 10827 h 13619"/>
                <a:gd name="T112" fmla="*/ 18564 w 23302"/>
                <a:gd name="T113" fmla="*/ 10627 h 13619"/>
                <a:gd name="T114" fmla="*/ 19347 w 23302"/>
                <a:gd name="T115" fmla="*/ 10318 h 13619"/>
                <a:gd name="T116" fmla="*/ 20089 w 23302"/>
                <a:gd name="T117" fmla="*/ 9920 h 13619"/>
                <a:gd name="T118" fmla="*/ 20775 w 23302"/>
                <a:gd name="T119" fmla="*/ 9440 h 13619"/>
                <a:gd name="T120" fmla="*/ 21792 w 23302"/>
                <a:gd name="T121" fmla="*/ 8460 h 13619"/>
                <a:gd name="T122" fmla="*/ 22727 w 23302"/>
                <a:gd name="T123" fmla="*/ 7037 h 13619"/>
                <a:gd name="T124" fmla="*/ 23118 w 23302"/>
                <a:gd name="T125" fmla="*/ 6005 h 13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302" h="13619">
                  <a:moveTo>
                    <a:pt x="23183" y="5740"/>
                  </a:moveTo>
                  <a:lnTo>
                    <a:pt x="23183" y="5740"/>
                  </a:lnTo>
                  <a:lnTo>
                    <a:pt x="23195" y="5685"/>
                  </a:lnTo>
                  <a:lnTo>
                    <a:pt x="23195" y="5685"/>
                  </a:lnTo>
                  <a:lnTo>
                    <a:pt x="23214" y="5590"/>
                  </a:lnTo>
                  <a:lnTo>
                    <a:pt x="23231" y="5496"/>
                  </a:lnTo>
                  <a:lnTo>
                    <a:pt x="23231" y="5496"/>
                  </a:lnTo>
                  <a:lnTo>
                    <a:pt x="23236" y="5465"/>
                  </a:lnTo>
                  <a:lnTo>
                    <a:pt x="23236" y="5465"/>
                  </a:lnTo>
                  <a:lnTo>
                    <a:pt x="23248" y="5385"/>
                  </a:lnTo>
                  <a:lnTo>
                    <a:pt x="23260" y="5307"/>
                  </a:lnTo>
                  <a:lnTo>
                    <a:pt x="23260" y="5307"/>
                  </a:lnTo>
                  <a:lnTo>
                    <a:pt x="23267" y="5243"/>
                  </a:lnTo>
                  <a:lnTo>
                    <a:pt x="23267" y="5243"/>
                  </a:lnTo>
                  <a:lnTo>
                    <a:pt x="23274" y="5179"/>
                  </a:lnTo>
                  <a:lnTo>
                    <a:pt x="23281" y="5116"/>
                  </a:lnTo>
                  <a:lnTo>
                    <a:pt x="23281" y="5116"/>
                  </a:lnTo>
                  <a:lnTo>
                    <a:pt x="23287" y="5048"/>
                  </a:lnTo>
                  <a:lnTo>
                    <a:pt x="23287" y="5048"/>
                  </a:lnTo>
                  <a:lnTo>
                    <a:pt x="23291" y="4984"/>
                  </a:lnTo>
                  <a:lnTo>
                    <a:pt x="23295" y="4918"/>
                  </a:lnTo>
                  <a:lnTo>
                    <a:pt x="23295" y="4918"/>
                  </a:lnTo>
                  <a:lnTo>
                    <a:pt x="23298" y="4859"/>
                  </a:lnTo>
                  <a:lnTo>
                    <a:pt x="23298" y="4859"/>
                  </a:lnTo>
                  <a:lnTo>
                    <a:pt x="23301" y="4766"/>
                  </a:lnTo>
                  <a:lnTo>
                    <a:pt x="23302" y="4673"/>
                  </a:lnTo>
                  <a:lnTo>
                    <a:pt x="23302" y="0"/>
                  </a:lnTo>
                  <a:lnTo>
                    <a:pt x="23302" y="0"/>
                  </a:lnTo>
                  <a:lnTo>
                    <a:pt x="23301" y="93"/>
                  </a:lnTo>
                  <a:lnTo>
                    <a:pt x="23298" y="185"/>
                  </a:lnTo>
                  <a:lnTo>
                    <a:pt x="23298" y="185"/>
                  </a:lnTo>
                  <a:lnTo>
                    <a:pt x="23295" y="245"/>
                  </a:lnTo>
                  <a:lnTo>
                    <a:pt x="23295" y="245"/>
                  </a:lnTo>
                  <a:lnTo>
                    <a:pt x="23291" y="310"/>
                  </a:lnTo>
                  <a:lnTo>
                    <a:pt x="23287" y="374"/>
                  </a:lnTo>
                  <a:lnTo>
                    <a:pt x="23287" y="374"/>
                  </a:lnTo>
                  <a:lnTo>
                    <a:pt x="23281" y="442"/>
                  </a:lnTo>
                  <a:lnTo>
                    <a:pt x="23281" y="442"/>
                  </a:lnTo>
                  <a:lnTo>
                    <a:pt x="23274" y="506"/>
                  </a:lnTo>
                  <a:lnTo>
                    <a:pt x="23267" y="570"/>
                  </a:lnTo>
                  <a:lnTo>
                    <a:pt x="23267" y="570"/>
                  </a:lnTo>
                  <a:lnTo>
                    <a:pt x="23260" y="633"/>
                  </a:lnTo>
                  <a:lnTo>
                    <a:pt x="23260" y="633"/>
                  </a:lnTo>
                  <a:lnTo>
                    <a:pt x="23248" y="712"/>
                  </a:lnTo>
                  <a:lnTo>
                    <a:pt x="23236" y="791"/>
                  </a:lnTo>
                  <a:lnTo>
                    <a:pt x="23236" y="791"/>
                  </a:lnTo>
                  <a:lnTo>
                    <a:pt x="23231" y="822"/>
                  </a:lnTo>
                  <a:lnTo>
                    <a:pt x="23231" y="822"/>
                  </a:lnTo>
                  <a:lnTo>
                    <a:pt x="23214" y="917"/>
                  </a:lnTo>
                  <a:lnTo>
                    <a:pt x="23195" y="1012"/>
                  </a:lnTo>
                  <a:lnTo>
                    <a:pt x="23195" y="1012"/>
                  </a:lnTo>
                  <a:lnTo>
                    <a:pt x="23183" y="1067"/>
                  </a:lnTo>
                  <a:lnTo>
                    <a:pt x="23183" y="1067"/>
                  </a:lnTo>
                  <a:lnTo>
                    <a:pt x="23168" y="1135"/>
                  </a:lnTo>
                  <a:lnTo>
                    <a:pt x="23151" y="1203"/>
                  </a:lnTo>
                  <a:lnTo>
                    <a:pt x="23151" y="1203"/>
                  </a:lnTo>
                  <a:lnTo>
                    <a:pt x="23134" y="1271"/>
                  </a:lnTo>
                  <a:lnTo>
                    <a:pt x="23134" y="1271"/>
                  </a:lnTo>
                  <a:lnTo>
                    <a:pt x="23115" y="1338"/>
                  </a:lnTo>
                  <a:lnTo>
                    <a:pt x="23097" y="1405"/>
                  </a:lnTo>
                  <a:lnTo>
                    <a:pt x="23097" y="1405"/>
                  </a:lnTo>
                  <a:lnTo>
                    <a:pt x="23081" y="1461"/>
                  </a:lnTo>
                  <a:lnTo>
                    <a:pt x="23081" y="1461"/>
                  </a:lnTo>
                  <a:lnTo>
                    <a:pt x="23052" y="1555"/>
                  </a:lnTo>
                  <a:lnTo>
                    <a:pt x="23021" y="1650"/>
                  </a:lnTo>
                  <a:lnTo>
                    <a:pt x="23021" y="1650"/>
                  </a:lnTo>
                  <a:lnTo>
                    <a:pt x="22986" y="1753"/>
                  </a:lnTo>
                  <a:lnTo>
                    <a:pt x="22947" y="1855"/>
                  </a:lnTo>
                  <a:lnTo>
                    <a:pt x="22907" y="1958"/>
                  </a:lnTo>
                  <a:lnTo>
                    <a:pt x="22866" y="2060"/>
                  </a:lnTo>
                  <a:lnTo>
                    <a:pt x="22822" y="2162"/>
                  </a:lnTo>
                  <a:lnTo>
                    <a:pt x="22775" y="2263"/>
                  </a:lnTo>
                  <a:lnTo>
                    <a:pt x="22727" y="2363"/>
                  </a:lnTo>
                  <a:lnTo>
                    <a:pt x="22678" y="2464"/>
                  </a:lnTo>
                  <a:lnTo>
                    <a:pt x="22626" y="2562"/>
                  </a:lnTo>
                  <a:lnTo>
                    <a:pt x="22572" y="2662"/>
                  </a:lnTo>
                  <a:lnTo>
                    <a:pt x="22517" y="2760"/>
                  </a:lnTo>
                  <a:lnTo>
                    <a:pt x="22460" y="2857"/>
                  </a:lnTo>
                  <a:lnTo>
                    <a:pt x="22400" y="2955"/>
                  </a:lnTo>
                  <a:lnTo>
                    <a:pt x="22340" y="3050"/>
                  </a:lnTo>
                  <a:lnTo>
                    <a:pt x="22277" y="3146"/>
                  </a:lnTo>
                  <a:lnTo>
                    <a:pt x="22212" y="3240"/>
                  </a:lnTo>
                  <a:lnTo>
                    <a:pt x="22147" y="3334"/>
                  </a:lnTo>
                  <a:lnTo>
                    <a:pt x="22078" y="3427"/>
                  </a:lnTo>
                  <a:lnTo>
                    <a:pt x="22009" y="3518"/>
                  </a:lnTo>
                  <a:lnTo>
                    <a:pt x="21939" y="3609"/>
                  </a:lnTo>
                  <a:lnTo>
                    <a:pt x="21865" y="3698"/>
                  </a:lnTo>
                  <a:lnTo>
                    <a:pt x="21792" y="3788"/>
                  </a:lnTo>
                  <a:lnTo>
                    <a:pt x="21715" y="3875"/>
                  </a:lnTo>
                  <a:lnTo>
                    <a:pt x="21638" y="3962"/>
                  </a:lnTo>
                  <a:lnTo>
                    <a:pt x="21560" y="4047"/>
                  </a:lnTo>
                  <a:lnTo>
                    <a:pt x="21479" y="4131"/>
                  </a:lnTo>
                  <a:lnTo>
                    <a:pt x="21398" y="4214"/>
                  </a:lnTo>
                  <a:lnTo>
                    <a:pt x="21314" y="4296"/>
                  </a:lnTo>
                  <a:lnTo>
                    <a:pt x="21230" y="4376"/>
                  </a:lnTo>
                  <a:lnTo>
                    <a:pt x="21143" y="4456"/>
                  </a:lnTo>
                  <a:lnTo>
                    <a:pt x="21057" y="4533"/>
                  </a:lnTo>
                  <a:lnTo>
                    <a:pt x="20967" y="4610"/>
                  </a:lnTo>
                  <a:lnTo>
                    <a:pt x="20967" y="4610"/>
                  </a:lnTo>
                  <a:lnTo>
                    <a:pt x="20920" y="4650"/>
                  </a:lnTo>
                  <a:lnTo>
                    <a:pt x="20872" y="4689"/>
                  </a:lnTo>
                  <a:lnTo>
                    <a:pt x="20775" y="4766"/>
                  </a:lnTo>
                  <a:lnTo>
                    <a:pt x="20775" y="4766"/>
                  </a:lnTo>
                  <a:lnTo>
                    <a:pt x="20733" y="4800"/>
                  </a:lnTo>
                  <a:lnTo>
                    <a:pt x="20733" y="4800"/>
                  </a:lnTo>
                  <a:lnTo>
                    <a:pt x="20636" y="4873"/>
                  </a:lnTo>
                  <a:lnTo>
                    <a:pt x="20540" y="4945"/>
                  </a:lnTo>
                  <a:lnTo>
                    <a:pt x="20540" y="4945"/>
                  </a:lnTo>
                  <a:lnTo>
                    <a:pt x="20507" y="4969"/>
                  </a:lnTo>
                  <a:lnTo>
                    <a:pt x="20507" y="4969"/>
                  </a:lnTo>
                  <a:lnTo>
                    <a:pt x="20417" y="5032"/>
                  </a:lnTo>
                  <a:lnTo>
                    <a:pt x="20328" y="5093"/>
                  </a:lnTo>
                  <a:lnTo>
                    <a:pt x="20328" y="5093"/>
                  </a:lnTo>
                  <a:lnTo>
                    <a:pt x="20291" y="5118"/>
                  </a:lnTo>
                  <a:lnTo>
                    <a:pt x="20291" y="5118"/>
                  </a:lnTo>
                  <a:lnTo>
                    <a:pt x="20191" y="5183"/>
                  </a:lnTo>
                  <a:lnTo>
                    <a:pt x="20089" y="5246"/>
                  </a:lnTo>
                  <a:lnTo>
                    <a:pt x="20089" y="5246"/>
                  </a:lnTo>
                  <a:lnTo>
                    <a:pt x="20043" y="5274"/>
                  </a:lnTo>
                  <a:lnTo>
                    <a:pt x="20043" y="5274"/>
                  </a:lnTo>
                  <a:lnTo>
                    <a:pt x="19941" y="5335"/>
                  </a:lnTo>
                  <a:lnTo>
                    <a:pt x="19839" y="5393"/>
                  </a:lnTo>
                  <a:lnTo>
                    <a:pt x="19839" y="5393"/>
                  </a:lnTo>
                  <a:lnTo>
                    <a:pt x="19829" y="5399"/>
                  </a:lnTo>
                  <a:lnTo>
                    <a:pt x="19829" y="5399"/>
                  </a:lnTo>
                  <a:lnTo>
                    <a:pt x="19775" y="5428"/>
                  </a:lnTo>
                  <a:lnTo>
                    <a:pt x="19722" y="5458"/>
                  </a:lnTo>
                  <a:lnTo>
                    <a:pt x="19613" y="5514"/>
                  </a:lnTo>
                  <a:lnTo>
                    <a:pt x="19613" y="5514"/>
                  </a:lnTo>
                  <a:lnTo>
                    <a:pt x="19563" y="5540"/>
                  </a:lnTo>
                  <a:lnTo>
                    <a:pt x="19563" y="5540"/>
                  </a:lnTo>
                  <a:lnTo>
                    <a:pt x="19456" y="5593"/>
                  </a:lnTo>
                  <a:lnTo>
                    <a:pt x="19347" y="5645"/>
                  </a:lnTo>
                  <a:lnTo>
                    <a:pt x="19347" y="5645"/>
                  </a:lnTo>
                  <a:lnTo>
                    <a:pt x="19311" y="5661"/>
                  </a:lnTo>
                  <a:lnTo>
                    <a:pt x="19311" y="5661"/>
                  </a:lnTo>
                  <a:lnTo>
                    <a:pt x="19210" y="5706"/>
                  </a:lnTo>
                  <a:lnTo>
                    <a:pt x="19110" y="5749"/>
                  </a:lnTo>
                  <a:lnTo>
                    <a:pt x="19110" y="5749"/>
                  </a:lnTo>
                  <a:lnTo>
                    <a:pt x="19064" y="5767"/>
                  </a:lnTo>
                  <a:lnTo>
                    <a:pt x="19064" y="5767"/>
                  </a:lnTo>
                  <a:lnTo>
                    <a:pt x="18953" y="5813"/>
                  </a:lnTo>
                  <a:lnTo>
                    <a:pt x="18839" y="5856"/>
                  </a:lnTo>
                  <a:lnTo>
                    <a:pt x="18839" y="5856"/>
                  </a:lnTo>
                  <a:lnTo>
                    <a:pt x="18787" y="5876"/>
                  </a:lnTo>
                  <a:lnTo>
                    <a:pt x="18787" y="5876"/>
                  </a:lnTo>
                  <a:lnTo>
                    <a:pt x="18676" y="5915"/>
                  </a:lnTo>
                  <a:lnTo>
                    <a:pt x="18564" y="5953"/>
                  </a:lnTo>
                  <a:lnTo>
                    <a:pt x="18564" y="5953"/>
                  </a:lnTo>
                  <a:lnTo>
                    <a:pt x="18544" y="5961"/>
                  </a:lnTo>
                  <a:lnTo>
                    <a:pt x="18544" y="5961"/>
                  </a:lnTo>
                  <a:lnTo>
                    <a:pt x="18426" y="5998"/>
                  </a:lnTo>
                  <a:lnTo>
                    <a:pt x="18305" y="6034"/>
                  </a:lnTo>
                  <a:lnTo>
                    <a:pt x="18305" y="6034"/>
                  </a:lnTo>
                  <a:lnTo>
                    <a:pt x="18247" y="6051"/>
                  </a:lnTo>
                  <a:lnTo>
                    <a:pt x="18247" y="6051"/>
                  </a:lnTo>
                  <a:lnTo>
                    <a:pt x="18126" y="6085"/>
                  </a:lnTo>
                  <a:lnTo>
                    <a:pt x="18004" y="6116"/>
                  </a:lnTo>
                  <a:lnTo>
                    <a:pt x="18004" y="6116"/>
                  </a:lnTo>
                  <a:lnTo>
                    <a:pt x="17965" y="6127"/>
                  </a:lnTo>
                  <a:lnTo>
                    <a:pt x="17965" y="6127"/>
                  </a:lnTo>
                  <a:lnTo>
                    <a:pt x="17852" y="6154"/>
                  </a:lnTo>
                  <a:lnTo>
                    <a:pt x="17740" y="6179"/>
                  </a:lnTo>
                  <a:lnTo>
                    <a:pt x="17740" y="6179"/>
                  </a:lnTo>
                  <a:lnTo>
                    <a:pt x="17686" y="6191"/>
                  </a:lnTo>
                  <a:lnTo>
                    <a:pt x="17686" y="6191"/>
                  </a:lnTo>
                  <a:lnTo>
                    <a:pt x="17562" y="6216"/>
                  </a:lnTo>
                  <a:lnTo>
                    <a:pt x="17435" y="6240"/>
                  </a:lnTo>
                  <a:lnTo>
                    <a:pt x="17435" y="6240"/>
                  </a:lnTo>
                  <a:lnTo>
                    <a:pt x="17376" y="6251"/>
                  </a:lnTo>
                  <a:lnTo>
                    <a:pt x="17376" y="6251"/>
                  </a:lnTo>
                  <a:lnTo>
                    <a:pt x="17256" y="6271"/>
                  </a:lnTo>
                  <a:lnTo>
                    <a:pt x="17134" y="6290"/>
                  </a:lnTo>
                  <a:lnTo>
                    <a:pt x="17134" y="6290"/>
                  </a:lnTo>
                  <a:lnTo>
                    <a:pt x="17104" y="6296"/>
                  </a:lnTo>
                  <a:lnTo>
                    <a:pt x="17104" y="6296"/>
                  </a:lnTo>
                  <a:lnTo>
                    <a:pt x="16972" y="6314"/>
                  </a:lnTo>
                  <a:lnTo>
                    <a:pt x="16839" y="6330"/>
                  </a:lnTo>
                  <a:lnTo>
                    <a:pt x="16839" y="6330"/>
                  </a:lnTo>
                  <a:lnTo>
                    <a:pt x="16772" y="6338"/>
                  </a:lnTo>
                  <a:lnTo>
                    <a:pt x="16772" y="6338"/>
                  </a:lnTo>
                  <a:lnTo>
                    <a:pt x="16635" y="6352"/>
                  </a:lnTo>
                  <a:lnTo>
                    <a:pt x="16497" y="6365"/>
                  </a:lnTo>
                  <a:lnTo>
                    <a:pt x="16497" y="6365"/>
                  </a:lnTo>
                  <a:lnTo>
                    <a:pt x="16456" y="6368"/>
                  </a:lnTo>
                  <a:lnTo>
                    <a:pt x="16456" y="6368"/>
                  </a:lnTo>
                  <a:lnTo>
                    <a:pt x="16326" y="6378"/>
                  </a:lnTo>
                  <a:lnTo>
                    <a:pt x="16195" y="6387"/>
                  </a:lnTo>
                  <a:lnTo>
                    <a:pt x="16195" y="6387"/>
                  </a:lnTo>
                  <a:lnTo>
                    <a:pt x="16143" y="6390"/>
                  </a:lnTo>
                  <a:lnTo>
                    <a:pt x="16143" y="6390"/>
                  </a:lnTo>
                  <a:lnTo>
                    <a:pt x="15999" y="6396"/>
                  </a:lnTo>
                  <a:lnTo>
                    <a:pt x="15854" y="6402"/>
                  </a:lnTo>
                  <a:lnTo>
                    <a:pt x="15854" y="6402"/>
                  </a:lnTo>
                  <a:lnTo>
                    <a:pt x="15792" y="6403"/>
                  </a:lnTo>
                  <a:lnTo>
                    <a:pt x="15792" y="6403"/>
                  </a:lnTo>
                  <a:lnTo>
                    <a:pt x="15640" y="6406"/>
                  </a:lnTo>
                  <a:lnTo>
                    <a:pt x="15488" y="6407"/>
                  </a:lnTo>
                  <a:lnTo>
                    <a:pt x="15488" y="6407"/>
                  </a:lnTo>
                  <a:lnTo>
                    <a:pt x="15356" y="6406"/>
                  </a:lnTo>
                  <a:lnTo>
                    <a:pt x="15224" y="6404"/>
                  </a:lnTo>
                  <a:lnTo>
                    <a:pt x="15091" y="6401"/>
                  </a:lnTo>
                  <a:lnTo>
                    <a:pt x="14957" y="6397"/>
                  </a:lnTo>
                  <a:lnTo>
                    <a:pt x="14957" y="6397"/>
                  </a:lnTo>
                  <a:lnTo>
                    <a:pt x="14784" y="6389"/>
                  </a:lnTo>
                  <a:lnTo>
                    <a:pt x="14611" y="6379"/>
                  </a:lnTo>
                  <a:lnTo>
                    <a:pt x="14611" y="6379"/>
                  </a:lnTo>
                  <a:lnTo>
                    <a:pt x="14507" y="6372"/>
                  </a:lnTo>
                  <a:lnTo>
                    <a:pt x="14507" y="6372"/>
                  </a:lnTo>
                  <a:lnTo>
                    <a:pt x="14383" y="6363"/>
                  </a:lnTo>
                  <a:lnTo>
                    <a:pt x="14257" y="6353"/>
                  </a:lnTo>
                  <a:lnTo>
                    <a:pt x="14257" y="6353"/>
                  </a:lnTo>
                  <a:lnTo>
                    <a:pt x="14145" y="6343"/>
                  </a:lnTo>
                  <a:lnTo>
                    <a:pt x="14145" y="6343"/>
                  </a:lnTo>
                  <a:lnTo>
                    <a:pt x="14011" y="6330"/>
                  </a:lnTo>
                  <a:lnTo>
                    <a:pt x="13877" y="6316"/>
                  </a:lnTo>
                  <a:lnTo>
                    <a:pt x="13877" y="6316"/>
                  </a:lnTo>
                  <a:lnTo>
                    <a:pt x="13796" y="6308"/>
                  </a:lnTo>
                  <a:lnTo>
                    <a:pt x="13796" y="6308"/>
                  </a:lnTo>
                  <a:lnTo>
                    <a:pt x="13622" y="6287"/>
                  </a:lnTo>
                  <a:lnTo>
                    <a:pt x="13447" y="6265"/>
                  </a:lnTo>
                  <a:lnTo>
                    <a:pt x="13447" y="6265"/>
                  </a:lnTo>
                  <a:lnTo>
                    <a:pt x="13377" y="6255"/>
                  </a:lnTo>
                  <a:lnTo>
                    <a:pt x="13377" y="6255"/>
                  </a:lnTo>
                  <a:lnTo>
                    <a:pt x="13237" y="6236"/>
                  </a:lnTo>
                  <a:lnTo>
                    <a:pt x="13097" y="6216"/>
                  </a:lnTo>
                  <a:lnTo>
                    <a:pt x="13097" y="6216"/>
                  </a:lnTo>
                  <a:lnTo>
                    <a:pt x="12987" y="6200"/>
                  </a:lnTo>
                  <a:lnTo>
                    <a:pt x="12987" y="6200"/>
                  </a:lnTo>
                  <a:lnTo>
                    <a:pt x="12861" y="6180"/>
                  </a:lnTo>
                  <a:lnTo>
                    <a:pt x="12735" y="6160"/>
                  </a:lnTo>
                  <a:lnTo>
                    <a:pt x="12735" y="6160"/>
                  </a:lnTo>
                  <a:lnTo>
                    <a:pt x="12632" y="6144"/>
                  </a:lnTo>
                  <a:lnTo>
                    <a:pt x="12632" y="6144"/>
                  </a:lnTo>
                  <a:lnTo>
                    <a:pt x="12468" y="6114"/>
                  </a:lnTo>
                  <a:lnTo>
                    <a:pt x="12468" y="6114"/>
                  </a:lnTo>
                  <a:lnTo>
                    <a:pt x="12327" y="6090"/>
                  </a:lnTo>
                  <a:lnTo>
                    <a:pt x="12186" y="6064"/>
                  </a:lnTo>
                  <a:lnTo>
                    <a:pt x="12186" y="6064"/>
                  </a:lnTo>
                  <a:lnTo>
                    <a:pt x="12023" y="6034"/>
                  </a:lnTo>
                  <a:lnTo>
                    <a:pt x="12023" y="6034"/>
                  </a:lnTo>
                  <a:lnTo>
                    <a:pt x="11886" y="6007"/>
                  </a:lnTo>
                  <a:lnTo>
                    <a:pt x="11749" y="5980"/>
                  </a:lnTo>
                  <a:lnTo>
                    <a:pt x="11749" y="5980"/>
                  </a:lnTo>
                  <a:lnTo>
                    <a:pt x="11595" y="5948"/>
                  </a:lnTo>
                  <a:lnTo>
                    <a:pt x="11595" y="5948"/>
                  </a:lnTo>
                  <a:lnTo>
                    <a:pt x="11438" y="5916"/>
                  </a:lnTo>
                  <a:lnTo>
                    <a:pt x="11283" y="5883"/>
                  </a:lnTo>
                  <a:lnTo>
                    <a:pt x="11283" y="5883"/>
                  </a:lnTo>
                  <a:lnTo>
                    <a:pt x="11173" y="5861"/>
                  </a:lnTo>
                  <a:lnTo>
                    <a:pt x="11173" y="5861"/>
                  </a:lnTo>
                  <a:lnTo>
                    <a:pt x="10967" y="5816"/>
                  </a:lnTo>
                  <a:lnTo>
                    <a:pt x="10763" y="5769"/>
                  </a:lnTo>
                  <a:lnTo>
                    <a:pt x="10763" y="5769"/>
                  </a:lnTo>
                  <a:lnTo>
                    <a:pt x="10630" y="5739"/>
                  </a:lnTo>
                  <a:lnTo>
                    <a:pt x="10630" y="5739"/>
                  </a:lnTo>
                  <a:lnTo>
                    <a:pt x="10346" y="5674"/>
                  </a:lnTo>
                  <a:lnTo>
                    <a:pt x="10346" y="5674"/>
                  </a:lnTo>
                  <a:lnTo>
                    <a:pt x="10182" y="5635"/>
                  </a:lnTo>
                  <a:lnTo>
                    <a:pt x="10182" y="5635"/>
                  </a:lnTo>
                  <a:lnTo>
                    <a:pt x="9929" y="5574"/>
                  </a:lnTo>
                  <a:lnTo>
                    <a:pt x="9929" y="5574"/>
                  </a:lnTo>
                  <a:lnTo>
                    <a:pt x="9765" y="5535"/>
                  </a:lnTo>
                  <a:lnTo>
                    <a:pt x="9765" y="5535"/>
                  </a:lnTo>
                  <a:lnTo>
                    <a:pt x="9504" y="5471"/>
                  </a:lnTo>
                  <a:lnTo>
                    <a:pt x="9504" y="5471"/>
                  </a:lnTo>
                  <a:lnTo>
                    <a:pt x="9360" y="5435"/>
                  </a:lnTo>
                  <a:lnTo>
                    <a:pt x="9360" y="5435"/>
                  </a:lnTo>
                  <a:lnTo>
                    <a:pt x="8986" y="5344"/>
                  </a:lnTo>
                  <a:lnTo>
                    <a:pt x="8986" y="5344"/>
                  </a:lnTo>
                  <a:lnTo>
                    <a:pt x="8591" y="5246"/>
                  </a:lnTo>
                  <a:lnTo>
                    <a:pt x="8591" y="5246"/>
                  </a:lnTo>
                  <a:lnTo>
                    <a:pt x="8492" y="5222"/>
                  </a:lnTo>
                  <a:lnTo>
                    <a:pt x="8492" y="5222"/>
                  </a:lnTo>
                  <a:lnTo>
                    <a:pt x="8198" y="5151"/>
                  </a:lnTo>
                  <a:lnTo>
                    <a:pt x="8198" y="5151"/>
                  </a:lnTo>
                  <a:lnTo>
                    <a:pt x="8066" y="5119"/>
                  </a:lnTo>
                  <a:lnTo>
                    <a:pt x="8066" y="5119"/>
                  </a:lnTo>
                  <a:lnTo>
                    <a:pt x="7813" y="5058"/>
                  </a:lnTo>
                  <a:lnTo>
                    <a:pt x="7813" y="5058"/>
                  </a:lnTo>
                  <a:lnTo>
                    <a:pt x="7666" y="5024"/>
                  </a:lnTo>
                  <a:lnTo>
                    <a:pt x="7666" y="5024"/>
                  </a:lnTo>
                  <a:lnTo>
                    <a:pt x="7435" y="4971"/>
                  </a:lnTo>
                  <a:lnTo>
                    <a:pt x="7435" y="4971"/>
                  </a:lnTo>
                  <a:lnTo>
                    <a:pt x="7283" y="4936"/>
                  </a:lnTo>
                  <a:lnTo>
                    <a:pt x="7283" y="4936"/>
                  </a:lnTo>
                  <a:lnTo>
                    <a:pt x="7065" y="4888"/>
                  </a:lnTo>
                  <a:lnTo>
                    <a:pt x="7065" y="4888"/>
                  </a:lnTo>
                  <a:lnTo>
                    <a:pt x="6911" y="4856"/>
                  </a:lnTo>
                  <a:lnTo>
                    <a:pt x="6911" y="4856"/>
                  </a:lnTo>
                  <a:lnTo>
                    <a:pt x="6703" y="4813"/>
                  </a:lnTo>
                  <a:lnTo>
                    <a:pt x="6703" y="4813"/>
                  </a:lnTo>
                  <a:lnTo>
                    <a:pt x="6552" y="4784"/>
                  </a:lnTo>
                  <a:lnTo>
                    <a:pt x="6552" y="4784"/>
                  </a:lnTo>
                  <a:lnTo>
                    <a:pt x="6450" y="4763"/>
                  </a:lnTo>
                  <a:lnTo>
                    <a:pt x="6349" y="4745"/>
                  </a:lnTo>
                  <a:lnTo>
                    <a:pt x="6349" y="4745"/>
                  </a:lnTo>
                  <a:lnTo>
                    <a:pt x="6203" y="4719"/>
                  </a:lnTo>
                  <a:lnTo>
                    <a:pt x="6203" y="4719"/>
                  </a:lnTo>
                  <a:lnTo>
                    <a:pt x="6132" y="4706"/>
                  </a:lnTo>
                  <a:lnTo>
                    <a:pt x="6132" y="4706"/>
                  </a:lnTo>
                  <a:lnTo>
                    <a:pt x="6019" y="4687"/>
                  </a:lnTo>
                  <a:lnTo>
                    <a:pt x="5906" y="4669"/>
                  </a:lnTo>
                  <a:lnTo>
                    <a:pt x="5906" y="4669"/>
                  </a:lnTo>
                  <a:lnTo>
                    <a:pt x="5789" y="4652"/>
                  </a:lnTo>
                  <a:lnTo>
                    <a:pt x="5672" y="4636"/>
                  </a:lnTo>
                  <a:lnTo>
                    <a:pt x="5557" y="4620"/>
                  </a:lnTo>
                  <a:lnTo>
                    <a:pt x="5443" y="4605"/>
                  </a:lnTo>
                  <a:lnTo>
                    <a:pt x="5329" y="4592"/>
                  </a:lnTo>
                  <a:lnTo>
                    <a:pt x="5216" y="4580"/>
                  </a:lnTo>
                  <a:lnTo>
                    <a:pt x="5106" y="4569"/>
                  </a:lnTo>
                  <a:lnTo>
                    <a:pt x="4996" y="4560"/>
                  </a:lnTo>
                  <a:lnTo>
                    <a:pt x="4888" y="4551"/>
                  </a:lnTo>
                  <a:lnTo>
                    <a:pt x="4780" y="4544"/>
                  </a:lnTo>
                  <a:lnTo>
                    <a:pt x="4673" y="4537"/>
                  </a:lnTo>
                  <a:lnTo>
                    <a:pt x="4569" y="4532"/>
                  </a:lnTo>
                  <a:lnTo>
                    <a:pt x="4465" y="4528"/>
                  </a:lnTo>
                  <a:lnTo>
                    <a:pt x="4363" y="4525"/>
                  </a:lnTo>
                  <a:lnTo>
                    <a:pt x="4261" y="4524"/>
                  </a:lnTo>
                  <a:lnTo>
                    <a:pt x="4161" y="4523"/>
                  </a:lnTo>
                  <a:lnTo>
                    <a:pt x="4161" y="4523"/>
                  </a:lnTo>
                  <a:lnTo>
                    <a:pt x="4059" y="4524"/>
                  </a:lnTo>
                  <a:lnTo>
                    <a:pt x="3957" y="4526"/>
                  </a:lnTo>
                  <a:lnTo>
                    <a:pt x="3957" y="4526"/>
                  </a:lnTo>
                  <a:lnTo>
                    <a:pt x="3894" y="4528"/>
                  </a:lnTo>
                  <a:lnTo>
                    <a:pt x="3894" y="4528"/>
                  </a:lnTo>
                  <a:lnTo>
                    <a:pt x="3826" y="4530"/>
                  </a:lnTo>
                  <a:lnTo>
                    <a:pt x="3757" y="4533"/>
                  </a:lnTo>
                  <a:lnTo>
                    <a:pt x="3757" y="4533"/>
                  </a:lnTo>
                  <a:lnTo>
                    <a:pt x="3686" y="4537"/>
                  </a:lnTo>
                  <a:lnTo>
                    <a:pt x="3686" y="4537"/>
                  </a:lnTo>
                  <a:lnTo>
                    <a:pt x="3562" y="4546"/>
                  </a:lnTo>
                  <a:lnTo>
                    <a:pt x="3562" y="4546"/>
                  </a:lnTo>
                  <a:lnTo>
                    <a:pt x="3490" y="4552"/>
                  </a:lnTo>
                  <a:lnTo>
                    <a:pt x="3490" y="4552"/>
                  </a:lnTo>
                  <a:lnTo>
                    <a:pt x="3428" y="4558"/>
                  </a:lnTo>
                  <a:lnTo>
                    <a:pt x="3368" y="4564"/>
                  </a:lnTo>
                  <a:lnTo>
                    <a:pt x="3368" y="4564"/>
                  </a:lnTo>
                  <a:lnTo>
                    <a:pt x="3325" y="4568"/>
                  </a:lnTo>
                  <a:lnTo>
                    <a:pt x="3325" y="4568"/>
                  </a:lnTo>
                  <a:lnTo>
                    <a:pt x="3305" y="4571"/>
                  </a:lnTo>
                  <a:lnTo>
                    <a:pt x="3305" y="4571"/>
                  </a:lnTo>
                  <a:lnTo>
                    <a:pt x="3199" y="4584"/>
                  </a:lnTo>
                  <a:lnTo>
                    <a:pt x="3096" y="4599"/>
                  </a:lnTo>
                  <a:lnTo>
                    <a:pt x="3096" y="4599"/>
                  </a:lnTo>
                  <a:lnTo>
                    <a:pt x="3068" y="4604"/>
                  </a:lnTo>
                  <a:lnTo>
                    <a:pt x="3068" y="4604"/>
                  </a:lnTo>
                  <a:lnTo>
                    <a:pt x="2980" y="4620"/>
                  </a:lnTo>
                  <a:lnTo>
                    <a:pt x="2893" y="4636"/>
                  </a:lnTo>
                  <a:lnTo>
                    <a:pt x="2893" y="4636"/>
                  </a:lnTo>
                  <a:lnTo>
                    <a:pt x="2838" y="4647"/>
                  </a:lnTo>
                  <a:lnTo>
                    <a:pt x="2838" y="4647"/>
                  </a:lnTo>
                  <a:lnTo>
                    <a:pt x="2752" y="4665"/>
                  </a:lnTo>
                  <a:lnTo>
                    <a:pt x="2668" y="4685"/>
                  </a:lnTo>
                  <a:lnTo>
                    <a:pt x="2668" y="4685"/>
                  </a:lnTo>
                  <a:lnTo>
                    <a:pt x="2644" y="4690"/>
                  </a:lnTo>
                  <a:lnTo>
                    <a:pt x="2644" y="4690"/>
                  </a:lnTo>
                  <a:lnTo>
                    <a:pt x="2551" y="4714"/>
                  </a:lnTo>
                  <a:lnTo>
                    <a:pt x="2461" y="4740"/>
                  </a:lnTo>
                  <a:lnTo>
                    <a:pt x="2461" y="4740"/>
                  </a:lnTo>
                  <a:lnTo>
                    <a:pt x="2413" y="4754"/>
                  </a:lnTo>
                  <a:lnTo>
                    <a:pt x="2413" y="4754"/>
                  </a:lnTo>
                  <a:lnTo>
                    <a:pt x="2343" y="4778"/>
                  </a:lnTo>
                  <a:lnTo>
                    <a:pt x="2273" y="4801"/>
                  </a:lnTo>
                  <a:lnTo>
                    <a:pt x="2273" y="4801"/>
                  </a:lnTo>
                  <a:lnTo>
                    <a:pt x="2232" y="4815"/>
                  </a:lnTo>
                  <a:lnTo>
                    <a:pt x="2232" y="4815"/>
                  </a:lnTo>
                  <a:lnTo>
                    <a:pt x="2148" y="4847"/>
                  </a:lnTo>
                  <a:lnTo>
                    <a:pt x="2066" y="4879"/>
                  </a:lnTo>
                  <a:lnTo>
                    <a:pt x="2066" y="4879"/>
                  </a:lnTo>
                  <a:lnTo>
                    <a:pt x="2033" y="4893"/>
                  </a:lnTo>
                  <a:lnTo>
                    <a:pt x="2033" y="4893"/>
                  </a:lnTo>
                  <a:lnTo>
                    <a:pt x="1968" y="4922"/>
                  </a:lnTo>
                  <a:lnTo>
                    <a:pt x="1903" y="4953"/>
                  </a:lnTo>
                  <a:lnTo>
                    <a:pt x="1903" y="4953"/>
                  </a:lnTo>
                  <a:lnTo>
                    <a:pt x="1860" y="4974"/>
                  </a:lnTo>
                  <a:lnTo>
                    <a:pt x="1860" y="4974"/>
                  </a:lnTo>
                  <a:lnTo>
                    <a:pt x="1784" y="5013"/>
                  </a:lnTo>
                  <a:lnTo>
                    <a:pt x="1747" y="5033"/>
                  </a:lnTo>
                  <a:lnTo>
                    <a:pt x="1709" y="5053"/>
                  </a:lnTo>
                  <a:lnTo>
                    <a:pt x="1709" y="5053"/>
                  </a:lnTo>
                  <a:lnTo>
                    <a:pt x="1676" y="5073"/>
                  </a:lnTo>
                  <a:lnTo>
                    <a:pt x="1644" y="5092"/>
                  </a:lnTo>
                  <a:lnTo>
                    <a:pt x="1580" y="5134"/>
                  </a:lnTo>
                  <a:lnTo>
                    <a:pt x="1580" y="5134"/>
                  </a:lnTo>
                  <a:lnTo>
                    <a:pt x="1540" y="5161"/>
                  </a:lnTo>
                  <a:lnTo>
                    <a:pt x="1540" y="5161"/>
                  </a:lnTo>
                  <a:lnTo>
                    <a:pt x="1496" y="5191"/>
                  </a:lnTo>
                  <a:lnTo>
                    <a:pt x="1454" y="5222"/>
                  </a:lnTo>
                  <a:lnTo>
                    <a:pt x="1454" y="5222"/>
                  </a:lnTo>
                  <a:lnTo>
                    <a:pt x="1411" y="5255"/>
                  </a:lnTo>
                  <a:lnTo>
                    <a:pt x="1411" y="5255"/>
                  </a:lnTo>
                  <a:lnTo>
                    <a:pt x="1372" y="5288"/>
                  </a:lnTo>
                  <a:lnTo>
                    <a:pt x="1332" y="5320"/>
                  </a:lnTo>
                  <a:lnTo>
                    <a:pt x="1332" y="5320"/>
                  </a:lnTo>
                  <a:lnTo>
                    <a:pt x="1293" y="5353"/>
                  </a:lnTo>
                  <a:lnTo>
                    <a:pt x="1293" y="5353"/>
                  </a:lnTo>
                  <a:lnTo>
                    <a:pt x="1249" y="5393"/>
                  </a:lnTo>
                  <a:lnTo>
                    <a:pt x="1207" y="5433"/>
                  </a:lnTo>
                  <a:lnTo>
                    <a:pt x="1207" y="5433"/>
                  </a:lnTo>
                  <a:lnTo>
                    <a:pt x="1181" y="5457"/>
                  </a:lnTo>
                  <a:lnTo>
                    <a:pt x="1181" y="5457"/>
                  </a:lnTo>
                  <a:lnTo>
                    <a:pt x="1129" y="5511"/>
                  </a:lnTo>
                  <a:lnTo>
                    <a:pt x="1077" y="5566"/>
                  </a:lnTo>
                  <a:lnTo>
                    <a:pt x="1077" y="5566"/>
                  </a:lnTo>
                  <a:lnTo>
                    <a:pt x="1052" y="5595"/>
                  </a:lnTo>
                  <a:lnTo>
                    <a:pt x="1052" y="5595"/>
                  </a:lnTo>
                  <a:lnTo>
                    <a:pt x="1015" y="5639"/>
                  </a:lnTo>
                  <a:lnTo>
                    <a:pt x="977" y="5683"/>
                  </a:lnTo>
                  <a:lnTo>
                    <a:pt x="977" y="5683"/>
                  </a:lnTo>
                  <a:lnTo>
                    <a:pt x="944" y="5724"/>
                  </a:lnTo>
                  <a:lnTo>
                    <a:pt x="944" y="5724"/>
                  </a:lnTo>
                  <a:lnTo>
                    <a:pt x="913" y="5764"/>
                  </a:lnTo>
                  <a:lnTo>
                    <a:pt x="882" y="5806"/>
                  </a:lnTo>
                  <a:lnTo>
                    <a:pt x="882" y="5806"/>
                  </a:lnTo>
                  <a:lnTo>
                    <a:pt x="850" y="5850"/>
                  </a:lnTo>
                  <a:lnTo>
                    <a:pt x="850" y="5850"/>
                  </a:lnTo>
                  <a:lnTo>
                    <a:pt x="818" y="5894"/>
                  </a:lnTo>
                  <a:lnTo>
                    <a:pt x="788" y="5939"/>
                  </a:lnTo>
                  <a:lnTo>
                    <a:pt x="788" y="5939"/>
                  </a:lnTo>
                  <a:lnTo>
                    <a:pt x="762" y="5979"/>
                  </a:lnTo>
                  <a:lnTo>
                    <a:pt x="762" y="5979"/>
                  </a:lnTo>
                  <a:lnTo>
                    <a:pt x="721" y="6044"/>
                  </a:lnTo>
                  <a:lnTo>
                    <a:pt x="682" y="6110"/>
                  </a:lnTo>
                  <a:lnTo>
                    <a:pt x="682" y="6110"/>
                  </a:lnTo>
                  <a:lnTo>
                    <a:pt x="674" y="6123"/>
                  </a:lnTo>
                  <a:lnTo>
                    <a:pt x="674" y="6123"/>
                  </a:lnTo>
                  <a:lnTo>
                    <a:pt x="639" y="6185"/>
                  </a:lnTo>
                  <a:lnTo>
                    <a:pt x="605" y="6247"/>
                  </a:lnTo>
                  <a:lnTo>
                    <a:pt x="605" y="6247"/>
                  </a:lnTo>
                  <a:lnTo>
                    <a:pt x="581" y="6292"/>
                  </a:lnTo>
                  <a:lnTo>
                    <a:pt x="581" y="6292"/>
                  </a:lnTo>
                  <a:lnTo>
                    <a:pt x="557" y="6341"/>
                  </a:lnTo>
                  <a:lnTo>
                    <a:pt x="533" y="6389"/>
                  </a:lnTo>
                  <a:lnTo>
                    <a:pt x="533" y="6389"/>
                  </a:lnTo>
                  <a:lnTo>
                    <a:pt x="509" y="6440"/>
                  </a:lnTo>
                  <a:lnTo>
                    <a:pt x="509" y="6440"/>
                  </a:lnTo>
                  <a:lnTo>
                    <a:pt x="487" y="6490"/>
                  </a:lnTo>
                  <a:lnTo>
                    <a:pt x="465" y="6538"/>
                  </a:lnTo>
                  <a:lnTo>
                    <a:pt x="465" y="6538"/>
                  </a:lnTo>
                  <a:lnTo>
                    <a:pt x="443" y="6587"/>
                  </a:lnTo>
                  <a:lnTo>
                    <a:pt x="443" y="6587"/>
                  </a:lnTo>
                  <a:lnTo>
                    <a:pt x="419" y="6647"/>
                  </a:lnTo>
                  <a:lnTo>
                    <a:pt x="395" y="6707"/>
                  </a:lnTo>
                  <a:lnTo>
                    <a:pt x="395" y="6707"/>
                  </a:lnTo>
                  <a:lnTo>
                    <a:pt x="384" y="6735"/>
                  </a:lnTo>
                  <a:lnTo>
                    <a:pt x="384" y="6735"/>
                  </a:lnTo>
                  <a:lnTo>
                    <a:pt x="356" y="6811"/>
                  </a:lnTo>
                  <a:lnTo>
                    <a:pt x="329" y="6886"/>
                  </a:lnTo>
                  <a:lnTo>
                    <a:pt x="329" y="6886"/>
                  </a:lnTo>
                  <a:lnTo>
                    <a:pt x="315" y="6928"/>
                  </a:lnTo>
                  <a:lnTo>
                    <a:pt x="315" y="6928"/>
                  </a:lnTo>
                  <a:lnTo>
                    <a:pt x="296" y="6984"/>
                  </a:lnTo>
                  <a:lnTo>
                    <a:pt x="278" y="7039"/>
                  </a:lnTo>
                  <a:lnTo>
                    <a:pt x="278" y="7039"/>
                  </a:lnTo>
                  <a:lnTo>
                    <a:pt x="262" y="7094"/>
                  </a:lnTo>
                  <a:lnTo>
                    <a:pt x="262" y="7094"/>
                  </a:lnTo>
                  <a:lnTo>
                    <a:pt x="232" y="7197"/>
                  </a:lnTo>
                  <a:lnTo>
                    <a:pt x="232" y="7197"/>
                  </a:lnTo>
                  <a:lnTo>
                    <a:pt x="223" y="7229"/>
                  </a:lnTo>
                  <a:lnTo>
                    <a:pt x="223" y="7229"/>
                  </a:lnTo>
                  <a:lnTo>
                    <a:pt x="218" y="7248"/>
                  </a:lnTo>
                  <a:lnTo>
                    <a:pt x="218" y="7248"/>
                  </a:lnTo>
                  <a:lnTo>
                    <a:pt x="193" y="7343"/>
                  </a:lnTo>
                  <a:lnTo>
                    <a:pt x="171" y="7436"/>
                  </a:lnTo>
                  <a:lnTo>
                    <a:pt x="171" y="7436"/>
                  </a:lnTo>
                  <a:lnTo>
                    <a:pt x="164" y="7465"/>
                  </a:lnTo>
                  <a:lnTo>
                    <a:pt x="164" y="7465"/>
                  </a:lnTo>
                  <a:lnTo>
                    <a:pt x="145" y="7551"/>
                  </a:lnTo>
                  <a:lnTo>
                    <a:pt x="127" y="7636"/>
                  </a:lnTo>
                  <a:lnTo>
                    <a:pt x="127" y="7636"/>
                  </a:lnTo>
                  <a:lnTo>
                    <a:pt x="119" y="7677"/>
                  </a:lnTo>
                  <a:lnTo>
                    <a:pt x="119" y="7677"/>
                  </a:lnTo>
                  <a:lnTo>
                    <a:pt x="101" y="7771"/>
                  </a:lnTo>
                  <a:lnTo>
                    <a:pt x="85" y="7867"/>
                  </a:lnTo>
                  <a:lnTo>
                    <a:pt x="85" y="7867"/>
                  </a:lnTo>
                  <a:lnTo>
                    <a:pt x="80" y="7904"/>
                  </a:lnTo>
                  <a:lnTo>
                    <a:pt x="80" y="7904"/>
                  </a:lnTo>
                  <a:lnTo>
                    <a:pt x="67" y="7989"/>
                  </a:lnTo>
                  <a:lnTo>
                    <a:pt x="56" y="8074"/>
                  </a:lnTo>
                  <a:lnTo>
                    <a:pt x="56" y="8074"/>
                  </a:lnTo>
                  <a:lnTo>
                    <a:pt x="51" y="8107"/>
                  </a:lnTo>
                  <a:lnTo>
                    <a:pt x="51" y="8107"/>
                  </a:lnTo>
                  <a:lnTo>
                    <a:pt x="40" y="8202"/>
                  </a:lnTo>
                  <a:lnTo>
                    <a:pt x="31" y="8296"/>
                  </a:lnTo>
                  <a:lnTo>
                    <a:pt x="31" y="8296"/>
                  </a:lnTo>
                  <a:lnTo>
                    <a:pt x="27" y="8338"/>
                  </a:lnTo>
                  <a:lnTo>
                    <a:pt x="27" y="8338"/>
                  </a:lnTo>
                  <a:lnTo>
                    <a:pt x="20" y="8425"/>
                  </a:lnTo>
                  <a:lnTo>
                    <a:pt x="14" y="8512"/>
                  </a:lnTo>
                  <a:lnTo>
                    <a:pt x="14" y="8512"/>
                  </a:lnTo>
                  <a:lnTo>
                    <a:pt x="12" y="8532"/>
                  </a:lnTo>
                  <a:lnTo>
                    <a:pt x="12" y="8532"/>
                  </a:lnTo>
                  <a:lnTo>
                    <a:pt x="7" y="8625"/>
                  </a:lnTo>
                  <a:lnTo>
                    <a:pt x="4" y="8718"/>
                  </a:lnTo>
                  <a:lnTo>
                    <a:pt x="4" y="8718"/>
                  </a:lnTo>
                  <a:lnTo>
                    <a:pt x="2" y="8761"/>
                  </a:lnTo>
                  <a:lnTo>
                    <a:pt x="2" y="8761"/>
                  </a:lnTo>
                  <a:lnTo>
                    <a:pt x="0" y="8854"/>
                  </a:lnTo>
                  <a:lnTo>
                    <a:pt x="0" y="8945"/>
                  </a:lnTo>
                  <a:lnTo>
                    <a:pt x="0" y="13619"/>
                  </a:lnTo>
                  <a:lnTo>
                    <a:pt x="0" y="13619"/>
                  </a:lnTo>
                  <a:lnTo>
                    <a:pt x="0" y="13527"/>
                  </a:lnTo>
                  <a:lnTo>
                    <a:pt x="2" y="13435"/>
                  </a:lnTo>
                  <a:lnTo>
                    <a:pt x="2" y="13435"/>
                  </a:lnTo>
                  <a:lnTo>
                    <a:pt x="4" y="13392"/>
                  </a:lnTo>
                  <a:lnTo>
                    <a:pt x="4" y="13392"/>
                  </a:lnTo>
                  <a:lnTo>
                    <a:pt x="7" y="13299"/>
                  </a:lnTo>
                  <a:lnTo>
                    <a:pt x="12" y="13205"/>
                  </a:lnTo>
                  <a:lnTo>
                    <a:pt x="12" y="13205"/>
                  </a:lnTo>
                  <a:lnTo>
                    <a:pt x="14" y="13184"/>
                  </a:lnTo>
                  <a:lnTo>
                    <a:pt x="14" y="13184"/>
                  </a:lnTo>
                  <a:lnTo>
                    <a:pt x="20" y="13099"/>
                  </a:lnTo>
                  <a:lnTo>
                    <a:pt x="27" y="13011"/>
                  </a:lnTo>
                  <a:lnTo>
                    <a:pt x="27" y="13011"/>
                  </a:lnTo>
                  <a:lnTo>
                    <a:pt x="31" y="12970"/>
                  </a:lnTo>
                  <a:lnTo>
                    <a:pt x="31" y="12970"/>
                  </a:lnTo>
                  <a:lnTo>
                    <a:pt x="40" y="12875"/>
                  </a:lnTo>
                  <a:lnTo>
                    <a:pt x="51" y="12780"/>
                  </a:lnTo>
                  <a:lnTo>
                    <a:pt x="51" y="12780"/>
                  </a:lnTo>
                  <a:lnTo>
                    <a:pt x="56" y="12748"/>
                  </a:lnTo>
                  <a:lnTo>
                    <a:pt x="56" y="12748"/>
                  </a:lnTo>
                  <a:lnTo>
                    <a:pt x="67" y="12662"/>
                  </a:lnTo>
                  <a:lnTo>
                    <a:pt x="80" y="12578"/>
                  </a:lnTo>
                  <a:lnTo>
                    <a:pt x="80" y="12578"/>
                  </a:lnTo>
                  <a:lnTo>
                    <a:pt x="85" y="12540"/>
                  </a:lnTo>
                  <a:lnTo>
                    <a:pt x="85" y="12540"/>
                  </a:lnTo>
                  <a:lnTo>
                    <a:pt x="101" y="12445"/>
                  </a:lnTo>
                  <a:lnTo>
                    <a:pt x="119" y="12349"/>
                  </a:lnTo>
                  <a:lnTo>
                    <a:pt x="119" y="12349"/>
                  </a:lnTo>
                  <a:lnTo>
                    <a:pt x="127" y="12310"/>
                  </a:lnTo>
                  <a:lnTo>
                    <a:pt x="127" y="12310"/>
                  </a:lnTo>
                  <a:lnTo>
                    <a:pt x="145" y="12225"/>
                  </a:lnTo>
                  <a:lnTo>
                    <a:pt x="164" y="12139"/>
                  </a:lnTo>
                  <a:lnTo>
                    <a:pt x="164" y="12139"/>
                  </a:lnTo>
                  <a:lnTo>
                    <a:pt x="171" y="12110"/>
                  </a:lnTo>
                  <a:lnTo>
                    <a:pt x="171" y="12110"/>
                  </a:lnTo>
                  <a:lnTo>
                    <a:pt x="193" y="12016"/>
                  </a:lnTo>
                  <a:lnTo>
                    <a:pt x="218" y="11922"/>
                  </a:lnTo>
                  <a:lnTo>
                    <a:pt x="218" y="11922"/>
                  </a:lnTo>
                  <a:lnTo>
                    <a:pt x="232" y="11871"/>
                  </a:lnTo>
                  <a:lnTo>
                    <a:pt x="232" y="11871"/>
                  </a:lnTo>
                  <a:lnTo>
                    <a:pt x="261" y="11768"/>
                  </a:lnTo>
                  <a:lnTo>
                    <a:pt x="261" y="11768"/>
                  </a:lnTo>
                  <a:lnTo>
                    <a:pt x="278" y="11713"/>
                  </a:lnTo>
                  <a:lnTo>
                    <a:pt x="278" y="11713"/>
                  </a:lnTo>
                  <a:lnTo>
                    <a:pt x="296" y="11657"/>
                  </a:lnTo>
                  <a:lnTo>
                    <a:pt x="315" y="11602"/>
                  </a:lnTo>
                  <a:lnTo>
                    <a:pt x="315" y="11602"/>
                  </a:lnTo>
                  <a:lnTo>
                    <a:pt x="329" y="11559"/>
                  </a:lnTo>
                  <a:lnTo>
                    <a:pt x="329" y="11559"/>
                  </a:lnTo>
                  <a:lnTo>
                    <a:pt x="356" y="11483"/>
                  </a:lnTo>
                  <a:lnTo>
                    <a:pt x="384" y="11409"/>
                  </a:lnTo>
                  <a:lnTo>
                    <a:pt x="384" y="11409"/>
                  </a:lnTo>
                  <a:lnTo>
                    <a:pt x="395" y="11380"/>
                  </a:lnTo>
                  <a:lnTo>
                    <a:pt x="395" y="11380"/>
                  </a:lnTo>
                  <a:lnTo>
                    <a:pt x="419" y="11320"/>
                  </a:lnTo>
                  <a:lnTo>
                    <a:pt x="443" y="11261"/>
                  </a:lnTo>
                  <a:lnTo>
                    <a:pt x="443" y="11261"/>
                  </a:lnTo>
                  <a:lnTo>
                    <a:pt x="465" y="11211"/>
                  </a:lnTo>
                  <a:lnTo>
                    <a:pt x="465" y="11211"/>
                  </a:lnTo>
                  <a:lnTo>
                    <a:pt x="487" y="11162"/>
                  </a:lnTo>
                  <a:lnTo>
                    <a:pt x="509" y="11115"/>
                  </a:lnTo>
                  <a:lnTo>
                    <a:pt x="509" y="11115"/>
                  </a:lnTo>
                  <a:lnTo>
                    <a:pt x="534" y="11062"/>
                  </a:lnTo>
                  <a:lnTo>
                    <a:pt x="534" y="11062"/>
                  </a:lnTo>
                  <a:lnTo>
                    <a:pt x="557" y="11014"/>
                  </a:lnTo>
                  <a:lnTo>
                    <a:pt x="581" y="10967"/>
                  </a:lnTo>
                  <a:lnTo>
                    <a:pt x="581" y="10967"/>
                  </a:lnTo>
                  <a:lnTo>
                    <a:pt x="605" y="10920"/>
                  </a:lnTo>
                  <a:lnTo>
                    <a:pt x="605" y="10920"/>
                  </a:lnTo>
                  <a:lnTo>
                    <a:pt x="638" y="10860"/>
                  </a:lnTo>
                  <a:lnTo>
                    <a:pt x="673" y="10799"/>
                  </a:lnTo>
                  <a:lnTo>
                    <a:pt x="673" y="10799"/>
                  </a:lnTo>
                  <a:lnTo>
                    <a:pt x="682" y="10783"/>
                  </a:lnTo>
                  <a:lnTo>
                    <a:pt x="682" y="10783"/>
                  </a:lnTo>
                  <a:lnTo>
                    <a:pt x="721" y="10718"/>
                  </a:lnTo>
                  <a:lnTo>
                    <a:pt x="762" y="10652"/>
                  </a:lnTo>
                  <a:lnTo>
                    <a:pt x="762" y="10652"/>
                  </a:lnTo>
                  <a:lnTo>
                    <a:pt x="789" y="10612"/>
                  </a:lnTo>
                  <a:lnTo>
                    <a:pt x="789" y="10612"/>
                  </a:lnTo>
                  <a:lnTo>
                    <a:pt x="819" y="10568"/>
                  </a:lnTo>
                  <a:lnTo>
                    <a:pt x="850" y="10524"/>
                  </a:lnTo>
                  <a:lnTo>
                    <a:pt x="850" y="10524"/>
                  </a:lnTo>
                  <a:lnTo>
                    <a:pt x="883" y="10478"/>
                  </a:lnTo>
                  <a:lnTo>
                    <a:pt x="883" y="10478"/>
                  </a:lnTo>
                  <a:lnTo>
                    <a:pt x="913" y="10438"/>
                  </a:lnTo>
                  <a:lnTo>
                    <a:pt x="944" y="10399"/>
                  </a:lnTo>
                  <a:lnTo>
                    <a:pt x="944" y="10399"/>
                  </a:lnTo>
                  <a:lnTo>
                    <a:pt x="978" y="10356"/>
                  </a:lnTo>
                  <a:lnTo>
                    <a:pt x="978" y="10356"/>
                  </a:lnTo>
                  <a:lnTo>
                    <a:pt x="1014" y="10312"/>
                  </a:lnTo>
                  <a:lnTo>
                    <a:pt x="1051" y="10270"/>
                  </a:lnTo>
                  <a:lnTo>
                    <a:pt x="1051" y="10270"/>
                  </a:lnTo>
                  <a:lnTo>
                    <a:pt x="1078" y="10240"/>
                  </a:lnTo>
                  <a:lnTo>
                    <a:pt x="1078" y="10240"/>
                  </a:lnTo>
                  <a:lnTo>
                    <a:pt x="1129" y="10185"/>
                  </a:lnTo>
                  <a:lnTo>
                    <a:pt x="1181" y="10130"/>
                  </a:lnTo>
                  <a:lnTo>
                    <a:pt x="1181" y="10130"/>
                  </a:lnTo>
                  <a:lnTo>
                    <a:pt x="1208" y="10106"/>
                  </a:lnTo>
                  <a:lnTo>
                    <a:pt x="1208" y="10106"/>
                  </a:lnTo>
                  <a:lnTo>
                    <a:pt x="1250" y="10066"/>
                  </a:lnTo>
                  <a:lnTo>
                    <a:pt x="1293" y="10028"/>
                  </a:lnTo>
                  <a:lnTo>
                    <a:pt x="1293" y="10028"/>
                  </a:lnTo>
                  <a:lnTo>
                    <a:pt x="1332" y="9992"/>
                  </a:lnTo>
                  <a:lnTo>
                    <a:pt x="1332" y="9992"/>
                  </a:lnTo>
                  <a:lnTo>
                    <a:pt x="1372" y="9960"/>
                  </a:lnTo>
                  <a:lnTo>
                    <a:pt x="1411" y="9929"/>
                  </a:lnTo>
                  <a:lnTo>
                    <a:pt x="1411" y="9929"/>
                  </a:lnTo>
                  <a:lnTo>
                    <a:pt x="1454" y="9896"/>
                  </a:lnTo>
                  <a:lnTo>
                    <a:pt x="1454" y="9896"/>
                  </a:lnTo>
                  <a:lnTo>
                    <a:pt x="1496" y="9865"/>
                  </a:lnTo>
                  <a:lnTo>
                    <a:pt x="1540" y="9834"/>
                  </a:lnTo>
                  <a:lnTo>
                    <a:pt x="1540" y="9834"/>
                  </a:lnTo>
                  <a:lnTo>
                    <a:pt x="1580" y="9807"/>
                  </a:lnTo>
                  <a:lnTo>
                    <a:pt x="1580" y="9807"/>
                  </a:lnTo>
                  <a:lnTo>
                    <a:pt x="1644" y="9766"/>
                  </a:lnTo>
                  <a:lnTo>
                    <a:pt x="1676" y="9746"/>
                  </a:lnTo>
                  <a:lnTo>
                    <a:pt x="1709" y="9727"/>
                  </a:lnTo>
                  <a:lnTo>
                    <a:pt x="1709" y="9727"/>
                  </a:lnTo>
                  <a:lnTo>
                    <a:pt x="1747" y="9707"/>
                  </a:lnTo>
                  <a:lnTo>
                    <a:pt x="1784" y="9687"/>
                  </a:lnTo>
                  <a:lnTo>
                    <a:pt x="1860" y="9647"/>
                  </a:lnTo>
                  <a:lnTo>
                    <a:pt x="1860" y="9647"/>
                  </a:lnTo>
                  <a:lnTo>
                    <a:pt x="1903" y="9626"/>
                  </a:lnTo>
                  <a:lnTo>
                    <a:pt x="1903" y="9626"/>
                  </a:lnTo>
                  <a:lnTo>
                    <a:pt x="1968" y="9596"/>
                  </a:lnTo>
                  <a:lnTo>
                    <a:pt x="2033" y="9567"/>
                  </a:lnTo>
                  <a:lnTo>
                    <a:pt x="2033" y="9567"/>
                  </a:lnTo>
                  <a:lnTo>
                    <a:pt x="2066" y="9553"/>
                  </a:lnTo>
                  <a:lnTo>
                    <a:pt x="2066" y="9553"/>
                  </a:lnTo>
                  <a:lnTo>
                    <a:pt x="2107" y="9537"/>
                  </a:lnTo>
                  <a:lnTo>
                    <a:pt x="2148" y="9520"/>
                  </a:lnTo>
                  <a:lnTo>
                    <a:pt x="2232" y="9488"/>
                  </a:lnTo>
                  <a:lnTo>
                    <a:pt x="2232" y="9488"/>
                  </a:lnTo>
                  <a:lnTo>
                    <a:pt x="2273" y="9474"/>
                  </a:lnTo>
                  <a:lnTo>
                    <a:pt x="2273" y="9474"/>
                  </a:lnTo>
                  <a:lnTo>
                    <a:pt x="2343" y="9451"/>
                  </a:lnTo>
                  <a:lnTo>
                    <a:pt x="2413" y="9428"/>
                  </a:lnTo>
                  <a:lnTo>
                    <a:pt x="2413" y="9428"/>
                  </a:lnTo>
                  <a:lnTo>
                    <a:pt x="2461" y="9414"/>
                  </a:lnTo>
                  <a:lnTo>
                    <a:pt x="2461" y="9414"/>
                  </a:lnTo>
                  <a:lnTo>
                    <a:pt x="2551" y="9388"/>
                  </a:lnTo>
                  <a:lnTo>
                    <a:pt x="2644" y="9364"/>
                  </a:lnTo>
                  <a:lnTo>
                    <a:pt x="2644" y="9364"/>
                  </a:lnTo>
                  <a:lnTo>
                    <a:pt x="2668" y="9358"/>
                  </a:lnTo>
                  <a:lnTo>
                    <a:pt x="2668" y="9358"/>
                  </a:lnTo>
                  <a:lnTo>
                    <a:pt x="2752" y="9339"/>
                  </a:lnTo>
                  <a:lnTo>
                    <a:pt x="2838" y="9319"/>
                  </a:lnTo>
                  <a:lnTo>
                    <a:pt x="2838" y="9319"/>
                  </a:lnTo>
                  <a:lnTo>
                    <a:pt x="2893" y="9309"/>
                  </a:lnTo>
                  <a:lnTo>
                    <a:pt x="2893" y="9309"/>
                  </a:lnTo>
                  <a:lnTo>
                    <a:pt x="2980" y="9292"/>
                  </a:lnTo>
                  <a:lnTo>
                    <a:pt x="3068" y="9278"/>
                  </a:lnTo>
                  <a:lnTo>
                    <a:pt x="3068" y="9278"/>
                  </a:lnTo>
                  <a:lnTo>
                    <a:pt x="3096" y="9273"/>
                  </a:lnTo>
                  <a:lnTo>
                    <a:pt x="3096" y="9273"/>
                  </a:lnTo>
                  <a:lnTo>
                    <a:pt x="3199" y="9258"/>
                  </a:lnTo>
                  <a:lnTo>
                    <a:pt x="3305" y="9245"/>
                  </a:lnTo>
                  <a:lnTo>
                    <a:pt x="3305" y="9245"/>
                  </a:lnTo>
                  <a:lnTo>
                    <a:pt x="3368" y="9238"/>
                  </a:lnTo>
                  <a:lnTo>
                    <a:pt x="3368" y="9238"/>
                  </a:lnTo>
                  <a:lnTo>
                    <a:pt x="3428" y="9232"/>
                  </a:lnTo>
                  <a:lnTo>
                    <a:pt x="3490" y="9226"/>
                  </a:lnTo>
                  <a:lnTo>
                    <a:pt x="3490" y="9226"/>
                  </a:lnTo>
                  <a:lnTo>
                    <a:pt x="3562" y="9220"/>
                  </a:lnTo>
                  <a:lnTo>
                    <a:pt x="3562" y="9220"/>
                  </a:lnTo>
                  <a:lnTo>
                    <a:pt x="3623" y="9215"/>
                  </a:lnTo>
                  <a:lnTo>
                    <a:pt x="3686" y="9211"/>
                  </a:lnTo>
                  <a:lnTo>
                    <a:pt x="3686" y="9211"/>
                  </a:lnTo>
                  <a:lnTo>
                    <a:pt x="3757" y="9207"/>
                  </a:lnTo>
                  <a:lnTo>
                    <a:pt x="3757" y="9207"/>
                  </a:lnTo>
                  <a:lnTo>
                    <a:pt x="3826" y="9204"/>
                  </a:lnTo>
                  <a:lnTo>
                    <a:pt x="3894" y="9202"/>
                  </a:lnTo>
                  <a:lnTo>
                    <a:pt x="3894" y="9202"/>
                  </a:lnTo>
                  <a:lnTo>
                    <a:pt x="3957" y="9200"/>
                  </a:lnTo>
                  <a:lnTo>
                    <a:pt x="3957" y="9200"/>
                  </a:lnTo>
                  <a:lnTo>
                    <a:pt x="4059" y="9198"/>
                  </a:lnTo>
                  <a:lnTo>
                    <a:pt x="4161" y="9197"/>
                  </a:lnTo>
                  <a:lnTo>
                    <a:pt x="4161" y="9197"/>
                  </a:lnTo>
                  <a:lnTo>
                    <a:pt x="4261" y="9197"/>
                  </a:lnTo>
                  <a:lnTo>
                    <a:pt x="4363" y="9199"/>
                  </a:lnTo>
                  <a:lnTo>
                    <a:pt x="4465" y="9202"/>
                  </a:lnTo>
                  <a:lnTo>
                    <a:pt x="4569" y="9206"/>
                  </a:lnTo>
                  <a:lnTo>
                    <a:pt x="4673" y="9211"/>
                  </a:lnTo>
                  <a:lnTo>
                    <a:pt x="4780" y="9217"/>
                  </a:lnTo>
                  <a:lnTo>
                    <a:pt x="4888" y="9225"/>
                  </a:lnTo>
                  <a:lnTo>
                    <a:pt x="4996" y="9233"/>
                  </a:lnTo>
                  <a:lnTo>
                    <a:pt x="5106" y="9243"/>
                  </a:lnTo>
                  <a:lnTo>
                    <a:pt x="5216" y="9254"/>
                  </a:lnTo>
                  <a:lnTo>
                    <a:pt x="5329" y="9266"/>
                  </a:lnTo>
                  <a:lnTo>
                    <a:pt x="5443" y="9279"/>
                  </a:lnTo>
                  <a:lnTo>
                    <a:pt x="5557" y="9293"/>
                  </a:lnTo>
                  <a:lnTo>
                    <a:pt x="5672" y="9308"/>
                  </a:lnTo>
                  <a:lnTo>
                    <a:pt x="5789" y="9325"/>
                  </a:lnTo>
                  <a:lnTo>
                    <a:pt x="5906" y="9343"/>
                  </a:lnTo>
                  <a:lnTo>
                    <a:pt x="5906" y="9343"/>
                  </a:lnTo>
                  <a:lnTo>
                    <a:pt x="6054" y="9367"/>
                  </a:lnTo>
                  <a:lnTo>
                    <a:pt x="6203" y="9392"/>
                  </a:lnTo>
                  <a:lnTo>
                    <a:pt x="6203" y="9392"/>
                  </a:lnTo>
                  <a:lnTo>
                    <a:pt x="6349" y="9419"/>
                  </a:lnTo>
                  <a:lnTo>
                    <a:pt x="6349" y="9419"/>
                  </a:lnTo>
                  <a:lnTo>
                    <a:pt x="6450" y="9437"/>
                  </a:lnTo>
                  <a:lnTo>
                    <a:pt x="6552" y="9456"/>
                  </a:lnTo>
                  <a:lnTo>
                    <a:pt x="6552" y="9456"/>
                  </a:lnTo>
                  <a:lnTo>
                    <a:pt x="6703" y="9486"/>
                  </a:lnTo>
                  <a:lnTo>
                    <a:pt x="6703" y="9486"/>
                  </a:lnTo>
                  <a:lnTo>
                    <a:pt x="6911" y="9530"/>
                  </a:lnTo>
                  <a:lnTo>
                    <a:pt x="6911" y="9530"/>
                  </a:lnTo>
                  <a:lnTo>
                    <a:pt x="7065" y="9562"/>
                  </a:lnTo>
                  <a:lnTo>
                    <a:pt x="7065" y="9562"/>
                  </a:lnTo>
                  <a:lnTo>
                    <a:pt x="7283" y="9610"/>
                  </a:lnTo>
                  <a:lnTo>
                    <a:pt x="7283" y="9610"/>
                  </a:lnTo>
                  <a:lnTo>
                    <a:pt x="7435" y="9644"/>
                  </a:lnTo>
                  <a:lnTo>
                    <a:pt x="7435" y="9644"/>
                  </a:lnTo>
                  <a:lnTo>
                    <a:pt x="7666" y="9698"/>
                  </a:lnTo>
                  <a:lnTo>
                    <a:pt x="7666" y="9698"/>
                  </a:lnTo>
                  <a:lnTo>
                    <a:pt x="7813" y="9732"/>
                  </a:lnTo>
                  <a:lnTo>
                    <a:pt x="7813" y="9732"/>
                  </a:lnTo>
                  <a:lnTo>
                    <a:pt x="8066" y="9792"/>
                  </a:lnTo>
                  <a:lnTo>
                    <a:pt x="8066" y="9792"/>
                  </a:lnTo>
                  <a:lnTo>
                    <a:pt x="8198" y="9824"/>
                  </a:lnTo>
                  <a:lnTo>
                    <a:pt x="8198" y="9824"/>
                  </a:lnTo>
                  <a:lnTo>
                    <a:pt x="8492" y="9896"/>
                  </a:lnTo>
                  <a:lnTo>
                    <a:pt x="8492" y="9896"/>
                  </a:lnTo>
                  <a:lnTo>
                    <a:pt x="8591" y="9920"/>
                  </a:lnTo>
                  <a:lnTo>
                    <a:pt x="8591" y="9920"/>
                  </a:lnTo>
                  <a:lnTo>
                    <a:pt x="8986" y="10018"/>
                  </a:lnTo>
                  <a:lnTo>
                    <a:pt x="8986" y="10018"/>
                  </a:lnTo>
                  <a:lnTo>
                    <a:pt x="9360" y="10109"/>
                  </a:lnTo>
                  <a:lnTo>
                    <a:pt x="9360" y="10109"/>
                  </a:lnTo>
                  <a:lnTo>
                    <a:pt x="9504" y="10144"/>
                  </a:lnTo>
                  <a:lnTo>
                    <a:pt x="9504" y="10144"/>
                  </a:lnTo>
                  <a:lnTo>
                    <a:pt x="9765" y="10209"/>
                  </a:lnTo>
                  <a:lnTo>
                    <a:pt x="9765" y="10209"/>
                  </a:lnTo>
                  <a:lnTo>
                    <a:pt x="9929" y="10248"/>
                  </a:lnTo>
                  <a:lnTo>
                    <a:pt x="9929" y="10248"/>
                  </a:lnTo>
                  <a:lnTo>
                    <a:pt x="10182" y="10308"/>
                  </a:lnTo>
                  <a:lnTo>
                    <a:pt x="10182" y="10308"/>
                  </a:lnTo>
                  <a:lnTo>
                    <a:pt x="10346" y="10346"/>
                  </a:lnTo>
                  <a:lnTo>
                    <a:pt x="10346" y="10346"/>
                  </a:lnTo>
                  <a:lnTo>
                    <a:pt x="10630" y="10412"/>
                  </a:lnTo>
                  <a:lnTo>
                    <a:pt x="10630" y="10412"/>
                  </a:lnTo>
                  <a:lnTo>
                    <a:pt x="10763" y="10443"/>
                  </a:lnTo>
                  <a:lnTo>
                    <a:pt x="10763" y="10443"/>
                  </a:lnTo>
                  <a:lnTo>
                    <a:pt x="10967" y="10489"/>
                  </a:lnTo>
                  <a:lnTo>
                    <a:pt x="11173" y="10534"/>
                  </a:lnTo>
                  <a:lnTo>
                    <a:pt x="11173" y="10534"/>
                  </a:lnTo>
                  <a:lnTo>
                    <a:pt x="11283" y="10557"/>
                  </a:lnTo>
                  <a:lnTo>
                    <a:pt x="11283" y="10557"/>
                  </a:lnTo>
                  <a:lnTo>
                    <a:pt x="11438" y="10590"/>
                  </a:lnTo>
                  <a:lnTo>
                    <a:pt x="11595" y="10622"/>
                  </a:lnTo>
                  <a:lnTo>
                    <a:pt x="11595" y="10622"/>
                  </a:lnTo>
                  <a:lnTo>
                    <a:pt x="11749" y="10653"/>
                  </a:lnTo>
                  <a:lnTo>
                    <a:pt x="11749" y="10653"/>
                  </a:lnTo>
                  <a:lnTo>
                    <a:pt x="12023" y="10707"/>
                  </a:lnTo>
                  <a:lnTo>
                    <a:pt x="12023" y="10707"/>
                  </a:lnTo>
                  <a:lnTo>
                    <a:pt x="12186" y="10738"/>
                  </a:lnTo>
                  <a:lnTo>
                    <a:pt x="12186" y="10738"/>
                  </a:lnTo>
                  <a:lnTo>
                    <a:pt x="12327" y="10763"/>
                  </a:lnTo>
                  <a:lnTo>
                    <a:pt x="12468" y="10788"/>
                  </a:lnTo>
                  <a:lnTo>
                    <a:pt x="12468" y="10788"/>
                  </a:lnTo>
                  <a:lnTo>
                    <a:pt x="12576" y="10807"/>
                  </a:lnTo>
                  <a:lnTo>
                    <a:pt x="12576" y="10807"/>
                  </a:lnTo>
                  <a:lnTo>
                    <a:pt x="12632" y="10816"/>
                  </a:lnTo>
                  <a:lnTo>
                    <a:pt x="12632" y="10816"/>
                  </a:lnTo>
                  <a:lnTo>
                    <a:pt x="12735" y="10833"/>
                  </a:lnTo>
                  <a:lnTo>
                    <a:pt x="12735" y="10833"/>
                  </a:lnTo>
                  <a:lnTo>
                    <a:pt x="12861" y="10853"/>
                  </a:lnTo>
                  <a:lnTo>
                    <a:pt x="12986" y="10873"/>
                  </a:lnTo>
                  <a:lnTo>
                    <a:pt x="12986" y="10873"/>
                  </a:lnTo>
                  <a:lnTo>
                    <a:pt x="13097" y="10890"/>
                  </a:lnTo>
                  <a:lnTo>
                    <a:pt x="13097" y="10890"/>
                  </a:lnTo>
                  <a:lnTo>
                    <a:pt x="13235" y="10910"/>
                  </a:lnTo>
                  <a:lnTo>
                    <a:pt x="13373" y="10929"/>
                  </a:lnTo>
                  <a:lnTo>
                    <a:pt x="13373" y="10929"/>
                  </a:lnTo>
                  <a:lnTo>
                    <a:pt x="13448" y="10939"/>
                  </a:lnTo>
                  <a:lnTo>
                    <a:pt x="13448" y="10939"/>
                  </a:lnTo>
                  <a:lnTo>
                    <a:pt x="13622" y="10960"/>
                  </a:lnTo>
                  <a:lnTo>
                    <a:pt x="13795" y="10981"/>
                  </a:lnTo>
                  <a:lnTo>
                    <a:pt x="13795" y="10981"/>
                  </a:lnTo>
                  <a:lnTo>
                    <a:pt x="13881" y="10989"/>
                  </a:lnTo>
                  <a:lnTo>
                    <a:pt x="13881" y="10989"/>
                  </a:lnTo>
                  <a:lnTo>
                    <a:pt x="14013" y="11003"/>
                  </a:lnTo>
                  <a:lnTo>
                    <a:pt x="14143" y="11015"/>
                  </a:lnTo>
                  <a:lnTo>
                    <a:pt x="14143" y="11015"/>
                  </a:lnTo>
                  <a:lnTo>
                    <a:pt x="14260" y="11027"/>
                  </a:lnTo>
                  <a:lnTo>
                    <a:pt x="14260" y="11027"/>
                  </a:lnTo>
                  <a:lnTo>
                    <a:pt x="14382" y="11036"/>
                  </a:lnTo>
                  <a:lnTo>
                    <a:pt x="14504" y="11045"/>
                  </a:lnTo>
                  <a:lnTo>
                    <a:pt x="14504" y="11045"/>
                  </a:lnTo>
                  <a:lnTo>
                    <a:pt x="14612" y="11053"/>
                  </a:lnTo>
                  <a:lnTo>
                    <a:pt x="14612" y="11053"/>
                  </a:lnTo>
                  <a:lnTo>
                    <a:pt x="14785" y="11063"/>
                  </a:lnTo>
                  <a:lnTo>
                    <a:pt x="14870" y="11067"/>
                  </a:lnTo>
                  <a:lnTo>
                    <a:pt x="14957" y="11070"/>
                  </a:lnTo>
                  <a:lnTo>
                    <a:pt x="14957" y="11070"/>
                  </a:lnTo>
                  <a:lnTo>
                    <a:pt x="15091" y="11075"/>
                  </a:lnTo>
                  <a:lnTo>
                    <a:pt x="15224" y="11078"/>
                  </a:lnTo>
                  <a:lnTo>
                    <a:pt x="15356" y="11080"/>
                  </a:lnTo>
                  <a:lnTo>
                    <a:pt x="15488" y="11081"/>
                  </a:lnTo>
                  <a:lnTo>
                    <a:pt x="15488" y="11081"/>
                  </a:lnTo>
                  <a:lnTo>
                    <a:pt x="15640" y="11080"/>
                  </a:lnTo>
                  <a:lnTo>
                    <a:pt x="15792" y="11077"/>
                  </a:lnTo>
                  <a:lnTo>
                    <a:pt x="15792" y="11077"/>
                  </a:lnTo>
                  <a:lnTo>
                    <a:pt x="15854" y="11075"/>
                  </a:lnTo>
                  <a:lnTo>
                    <a:pt x="15854" y="11075"/>
                  </a:lnTo>
                  <a:lnTo>
                    <a:pt x="15999" y="11070"/>
                  </a:lnTo>
                  <a:lnTo>
                    <a:pt x="16143" y="11064"/>
                  </a:lnTo>
                  <a:lnTo>
                    <a:pt x="16143" y="11064"/>
                  </a:lnTo>
                  <a:lnTo>
                    <a:pt x="16195" y="11060"/>
                  </a:lnTo>
                  <a:lnTo>
                    <a:pt x="16195" y="11060"/>
                  </a:lnTo>
                  <a:lnTo>
                    <a:pt x="16326" y="11052"/>
                  </a:lnTo>
                  <a:lnTo>
                    <a:pt x="16456" y="11042"/>
                  </a:lnTo>
                  <a:lnTo>
                    <a:pt x="16456" y="11042"/>
                  </a:lnTo>
                  <a:lnTo>
                    <a:pt x="16497" y="11039"/>
                  </a:lnTo>
                  <a:lnTo>
                    <a:pt x="16497" y="11039"/>
                  </a:lnTo>
                  <a:lnTo>
                    <a:pt x="16635" y="11026"/>
                  </a:lnTo>
                  <a:lnTo>
                    <a:pt x="16772" y="11011"/>
                  </a:lnTo>
                  <a:lnTo>
                    <a:pt x="16772" y="11011"/>
                  </a:lnTo>
                  <a:lnTo>
                    <a:pt x="16804" y="11008"/>
                  </a:lnTo>
                  <a:lnTo>
                    <a:pt x="16804" y="11008"/>
                  </a:lnTo>
                  <a:lnTo>
                    <a:pt x="16839" y="11003"/>
                  </a:lnTo>
                  <a:lnTo>
                    <a:pt x="16839" y="11003"/>
                  </a:lnTo>
                  <a:lnTo>
                    <a:pt x="16972" y="10987"/>
                  </a:lnTo>
                  <a:lnTo>
                    <a:pt x="17104" y="10968"/>
                  </a:lnTo>
                  <a:lnTo>
                    <a:pt x="17104" y="10968"/>
                  </a:lnTo>
                  <a:lnTo>
                    <a:pt x="17134" y="10964"/>
                  </a:lnTo>
                  <a:lnTo>
                    <a:pt x="17134" y="10964"/>
                  </a:lnTo>
                  <a:lnTo>
                    <a:pt x="17256" y="10945"/>
                  </a:lnTo>
                  <a:lnTo>
                    <a:pt x="17376" y="10924"/>
                  </a:lnTo>
                  <a:lnTo>
                    <a:pt x="17376" y="10924"/>
                  </a:lnTo>
                  <a:lnTo>
                    <a:pt x="17435" y="10914"/>
                  </a:lnTo>
                  <a:lnTo>
                    <a:pt x="17435" y="10914"/>
                  </a:lnTo>
                  <a:lnTo>
                    <a:pt x="17562" y="10890"/>
                  </a:lnTo>
                  <a:lnTo>
                    <a:pt x="17686" y="10864"/>
                  </a:lnTo>
                  <a:lnTo>
                    <a:pt x="17686" y="10864"/>
                  </a:lnTo>
                  <a:lnTo>
                    <a:pt x="17740" y="10852"/>
                  </a:lnTo>
                  <a:lnTo>
                    <a:pt x="17740" y="10852"/>
                  </a:lnTo>
                  <a:lnTo>
                    <a:pt x="17852" y="10827"/>
                  </a:lnTo>
                  <a:lnTo>
                    <a:pt x="17965" y="10800"/>
                  </a:lnTo>
                  <a:lnTo>
                    <a:pt x="17965" y="10800"/>
                  </a:lnTo>
                  <a:lnTo>
                    <a:pt x="18004" y="10790"/>
                  </a:lnTo>
                  <a:lnTo>
                    <a:pt x="18004" y="10790"/>
                  </a:lnTo>
                  <a:lnTo>
                    <a:pt x="18126" y="10758"/>
                  </a:lnTo>
                  <a:lnTo>
                    <a:pt x="18247" y="10725"/>
                  </a:lnTo>
                  <a:lnTo>
                    <a:pt x="18247" y="10725"/>
                  </a:lnTo>
                  <a:lnTo>
                    <a:pt x="18305" y="10708"/>
                  </a:lnTo>
                  <a:lnTo>
                    <a:pt x="18305" y="10708"/>
                  </a:lnTo>
                  <a:lnTo>
                    <a:pt x="18426" y="10671"/>
                  </a:lnTo>
                  <a:lnTo>
                    <a:pt x="18485" y="10653"/>
                  </a:lnTo>
                  <a:lnTo>
                    <a:pt x="18544" y="10633"/>
                  </a:lnTo>
                  <a:lnTo>
                    <a:pt x="18544" y="10633"/>
                  </a:lnTo>
                  <a:lnTo>
                    <a:pt x="18564" y="10627"/>
                  </a:lnTo>
                  <a:lnTo>
                    <a:pt x="18564" y="10627"/>
                  </a:lnTo>
                  <a:lnTo>
                    <a:pt x="18676" y="10589"/>
                  </a:lnTo>
                  <a:lnTo>
                    <a:pt x="18787" y="10550"/>
                  </a:lnTo>
                  <a:lnTo>
                    <a:pt x="18787" y="10550"/>
                  </a:lnTo>
                  <a:lnTo>
                    <a:pt x="18839" y="10530"/>
                  </a:lnTo>
                  <a:lnTo>
                    <a:pt x="18839" y="10530"/>
                  </a:lnTo>
                  <a:lnTo>
                    <a:pt x="18953" y="10486"/>
                  </a:lnTo>
                  <a:lnTo>
                    <a:pt x="19064" y="10441"/>
                  </a:lnTo>
                  <a:lnTo>
                    <a:pt x="19064" y="10441"/>
                  </a:lnTo>
                  <a:lnTo>
                    <a:pt x="19110" y="10422"/>
                  </a:lnTo>
                  <a:lnTo>
                    <a:pt x="19110" y="10422"/>
                  </a:lnTo>
                  <a:lnTo>
                    <a:pt x="19210" y="10379"/>
                  </a:lnTo>
                  <a:lnTo>
                    <a:pt x="19311" y="10334"/>
                  </a:lnTo>
                  <a:lnTo>
                    <a:pt x="19311" y="10334"/>
                  </a:lnTo>
                  <a:lnTo>
                    <a:pt x="19347" y="10318"/>
                  </a:lnTo>
                  <a:lnTo>
                    <a:pt x="19347" y="10318"/>
                  </a:lnTo>
                  <a:lnTo>
                    <a:pt x="19456" y="10266"/>
                  </a:lnTo>
                  <a:lnTo>
                    <a:pt x="19563" y="10213"/>
                  </a:lnTo>
                  <a:lnTo>
                    <a:pt x="19563" y="10213"/>
                  </a:lnTo>
                  <a:lnTo>
                    <a:pt x="19613" y="10188"/>
                  </a:lnTo>
                  <a:lnTo>
                    <a:pt x="19613" y="10188"/>
                  </a:lnTo>
                  <a:lnTo>
                    <a:pt x="19722" y="10131"/>
                  </a:lnTo>
                  <a:lnTo>
                    <a:pt x="19775" y="10102"/>
                  </a:lnTo>
                  <a:lnTo>
                    <a:pt x="19829" y="10073"/>
                  </a:lnTo>
                  <a:lnTo>
                    <a:pt x="19829" y="10073"/>
                  </a:lnTo>
                  <a:lnTo>
                    <a:pt x="19839" y="10067"/>
                  </a:lnTo>
                  <a:lnTo>
                    <a:pt x="19839" y="10067"/>
                  </a:lnTo>
                  <a:lnTo>
                    <a:pt x="19941" y="10008"/>
                  </a:lnTo>
                  <a:lnTo>
                    <a:pt x="20043" y="9948"/>
                  </a:lnTo>
                  <a:lnTo>
                    <a:pt x="20043" y="9948"/>
                  </a:lnTo>
                  <a:lnTo>
                    <a:pt x="20089" y="9920"/>
                  </a:lnTo>
                  <a:lnTo>
                    <a:pt x="20089" y="9920"/>
                  </a:lnTo>
                  <a:lnTo>
                    <a:pt x="20191" y="9857"/>
                  </a:lnTo>
                  <a:lnTo>
                    <a:pt x="20291" y="9791"/>
                  </a:lnTo>
                  <a:lnTo>
                    <a:pt x="20291" y="9791"/>
                  </a:lnTo>
                  <a:lnTo>
                    <a:pt x="20328" y="9767"/>
                  </a:lnTo>
                  <a:lnTo>
                    <a:pt x="20328" y="9767"/>
                  </a:lnTo>
                  <a:lnTo>
                    <a:pt x="20417" y="9705"/>
                  </a:lnTo>
                  <a:lnTo>
                    <a:pt x="20507" y="9642"/>
                  </a:lnTo>
                  <a:lnTo>
                    <a:pt x="20507" y="9642"/>
                  </a:lnTo>
                  <a:lnTo>
                    <a:pt x="20540" y="9618"/>
                  </a:lnTo>
                  <a:lnTo>
                    <a:pt x="20540" y="9618"/>
                  </a:lnTo>
                  <a:lnTo>
                    <a:pt x="20636" y="9547"/>
                  </a:lnTo>
                  <a:lnTo>
                    <a:pt x="20733" y="9473"/>
                  </a:lnTo>
                  <a:lnTo>
                    <a:pt x="20733" y="9473"/>
                  </a:lnTo>
                  <a:lnTo>
                    <a:pt x="20775" y="9440"/>
                  </a:lnTo>
                  <a:lnTo>
                    <a:pt x="20775" y="9440"/>
                  </a:lnTo>
                  <a:lnTo>
                    <a:pt x="20872" y="9363"/>
                  </a:lnTo>
                  <a:lnTo>
                    <a:pt x="20920" y="9322"/>
                  </a:lnTo>
                  <a:lnTo>
                    <a:pt x="20967" y="9283"/>
                  </a:lnTo>
                  <a:lnTo>
                    <a:pt x="20967" y="9283"/>
                  </a:lnTo>
                  <a:lnTo>
                    <a:pt x="21057" y="9207"/>
                  </a:lnTo>
                  <a:lnTo>
                    <a:pt x="21143" y="9129"/>
                  </a:lnTo>
                  <a:lnTo>
                    <a:pt x="21230" y="9050"/>
                  </a:lnTo>
                  <a:lnTo>
                    <a:pt x="21314" y="8969"/>
                  </a:lnTo>
                  <a:lnTo>
                    <a:pt x="21398" y="8888"/>
                  </a:lnTo>
                  <a:lnTo>
                    <a:pt x="21479" y="8804"/>
                  </a:lnTo>
                  <a:lnTo>
                    <a:pt x="21560" y="8721"/>
                  </a:lnTo>
                  <a:lnTo>
                    <a:pt x="21638" y="8635"/>
                  </a:lnTo>
                  <a:lnTo>
                    <a:pt x="21715" y="8549"/>
                  </a:lnTo>
                  <a:lnTo>
                    <a:pt x="21792" y="8460"/>
                  </a:lnTo>
                  <a:lnTo>
                    <a:pt x="21865" y="8372"/>
                  </a:lnTo>
                  <a:lnTo>
                    <a:pt x="21939" y="8282"/>
                  </a:lnTo>
                  <a:lnTo>
                    <a:pt x="22009" y="8192"/>
                  </a:lnTo>
                  <a:lnTo>
                    <a:pt x="22078" y="8100"/>
                  </a:lnTo>
                  <a:lnTo>
                    <a:pt x="22147" y="8007"/>
                  </a:lnTo>
                  <a:lnTo>
                    <a:pt x="22212" y="7913"/>
                  </a:lnTo>
                  <a:lnTo>
                    <a:pt x="22277" y="7820"/>
                  </a:lnTo>
                  <a:lnTo>
                    <a:pt x="22340" y="7724"/>
                  </a:lnTo>
                  <a:lnTo>
                    <a:pt x="22400" y="7627"/>
                  </a:lnTo>
                  <a:lnTo>
                    <a:pt x="22460" y="7531"/>
                  </a:lnTo>
                  <a:lnTo>
                    <a:pt x="22517" y="7433"/>
                  </a:lnTo>
                  <a:lnTo>
                    <a:pt x="22572" y="7336"/>
                  </a:lnTo>
                  <a:lnTo>
                    <a:pt x="22626" y="7236"/>
                  </a:lnTo>
                  <a:lnTo>
                    <a:pt x="22678" y="7136"/>
                  </a:lnTo>
                  <a:lnTo>
                    <a:pt x="22727" y="7037"/>
                  </a:lnTo>
                  <a:lnTo>
                    <a:pt x="22775" y="6936"/>
                  </a:lnTo>
                  <a:lnTo>
                    <a:pt x="22822" y="6835"/>
                  </a:lnTo>
                  <a:lnTo>
                    <a:pt x="22866" y="6733"/>
                  </a:lnTo>
                  <a:lnTo>
                    <a:pt x="22907" y="6631"/>
                  </a:lnTo>
                  <a:lnTo>
                    <a:pt x="22947" y="6529"/>
                  </a:lnTo>
                  <a:lnTo>
                    <a:pt x="22986" y="6426"/>
                  </a:lnTo>
                  <a:lnTo>
                    <a:pt x="23021" y="6323"/>
                  </a:lnTo>
                  <a:lnTo>
                    <a:pt x="23021" y="6323"/>
                  </a:lnTo>
                  <a:lnTo>
                    <a:pt x="23052" y="6229"/>
                  </a:lnTo>
                  <a:lnTo>
                    <a:pt x="23081" y="6135"/>
                  </a:lnTo>
                  <a:lnTo>
                    <a:pt x="23081" y="6135"/>
                  </a:lnTo>
                  <a:lnTo>
                    <a:pt x="23097" y="6078"/>
                  </a:lnTo>
                  <a:lnTo>
                    <a:pt x="23097" y="6078"/>
                  </a:lnTo>
                  <a:lnTo>
                    <a:pt x="23118" y="6005"/>
                  </a:lnTo>
                  <a:lnTo>
                    <a:pt x="23118" y="6005"/>
                  </a:lnTo>
                  <a:lnTo>
                    <a:pt x="23134" y="5944"/>
                  </a:lnTo>
                  <a:lnTo>
                    <a:pt x="23134" y="5944"/>
                  </a:lnTo>
                  <a:lnTo>
                    <a:pt x="23151" y="5877"/>
                  </a:lnTo>
                  <a:lnTo>
                    <a:pt x="23151" y="5877"/>
                  </a:lnTo>
                  <a:lnTo>
                    <a:pt x="23168" y="5809"/>
                  </a:lnTo>
                  <a:lnTo>
                    <a:pt x="23183" y="5740"/>
                  </a:lnTo>
                  <a:lnTo>
                    <a:pt x="23183" y="574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2700729" y="3257463"/>
              <a:ext cx="3437299" cy="1662910"/>
            </a:xfrm>
            <a:custGeom>
              <a:avLst/>
              <a:gdLst>
                <a:gd name="T0" fmla="*/ 3208 w 18134"/>
                <a:gd name="T1" fmla="*/ 7910 h 8767"/>
                <a:gd name="T2" fmla="*/ 5566 w 18134"/>
                <a:gd name="T3" fmla="*/ 8346 h 8767"/>
                <a:gd name="T4" fmla="*/ 7630 w 18134"/>
                <a:gd name="T5" fmla="*/ 8718 h 8767"/>
                <a:gd name="T6" fmla="*/ 8465 w 18134"/>
                <a:gd name="T7" fmla="*/ 8557 h 8767"/>
                <a:gd name="T8" fmla="*/ 9337 w 18134"/>
                <a:gd name="T9" fmla="*/ 8343 h 8767"/>
                <a:gd name="T10" fmla="*/ 10202 w 18134"/>
                <a:gd name="T11" fmla="*/ 8096 h 8767"/>
                <a:gd name="T12" fmla="*/ 11254 w 18134"/>
                <a:gd name="T13" fmla="*/ 7764 h 8767"/>
                <a:gd name="T14" fmla="*/ 12141 w 18134"/>
                <a:gd name="T15" fmla="*/ 7477 h 8767"/>
                <a:gd name="T16" fmla="*/ 12783 w 18134"/>
                <a:gd name="T17" fmla="*/ 7278 h 8767"/>
                <a:gd name="T18" fmla="*/ 13376 w 18134"/>
                <a:gd name="T19" fmla="*/ 7116 h 8767"/>
                <a:gd name="T20" fmla="*/ 14012 w 18134"/>
                <a:gd name="T21" fmla="*/ 6981 h 8767"/>
                <a:gd name="T22" fmla="*/ 14858 w 18134"/>
                <a:gd name="T23" fmla="*/ 6894 h 8767"/>
                <a:gd name="T24" fmla="*/ 15258 w 18134"/>
                <a:gd name="T25" fmla="*/ 6921 h 8767"/>
                <a:gd name="T26" fmla="*/ 15679 w 18134"/>
                <a:gd name="T27" fmla="*/ 7008 h 8767"/>
                <a:gd name="T28" fmla="*/ 16019 w 18134"/>
                <a:gd name="T29" fmla="*/ 7126 h 8767"/>
                <a:gd name="T30" fmla="*/ 16376 w 18134"/>
                <a:gd name="T31" fmla="*/ 7303 h 8767"/>
                <a:gd name="T32" fmla="*/ 16726 w 18134"/>
                <a:gd name="T33" fmla="*/ 7536 h 8767"/>
                <a:gd name="T34" fmla="*/ 17010 w 18134"/>
                <a:gd name="T35" fmla="*/ 7776 h 8767"/>
                <a:gd name="T36" fmla="*/ 17445 w 18134"/>
                <a:gd name="T37" fmla="*/ 7456 h 8767"/>
                <a:gd name="T38" fmla="*/ 17979 w 18134"/>
                <a:gd name="T39" fmla="*/ 6329 h 8767"/>
                <a:gd name="T40" fmla="*/ 18133 w 18134"/>
                <a:gd name="T41" fmla="*/ 5305 h 8767"/>
                <a:gd name="T42" fmla="*/ 18090 w 18134"/>
                <a:gd name="T43" fmla="*/ 4847 h 8767"/>
                <a:gd name="T44" fmla="*/ 18038 w 18134"/>
                <a:gd name="T45" fmla="*/ 4618 h 8767"/>
                <a:gd name="T46" fmla="*/ 17947 w 18134"/>
                <a:gd name="T47" fmla="*/ 4347 h 8767"/>
                <a:gd name="T48" fmla="*/ 17791 w 18134"/>
                <a:gd name="T49" fmla="*/ 4020 h 8767"/>
                <a:gd name="T50" fmla="*/ 17657 w 18134"/>
                <a:gd name="T51" fmla="*/ 3794 h 8767"/>
                <a:gd name="T52" fmla="*/ 17452 w 18134"/>
                <a:gd name="T53" fmla="*/ 3505 h 8767"/>
                <a:gd name="T54" fmla="*/ 17211 w 18134"/>
                <a:gd name="T55" fmla="*/ 3225 h 8767"/>
                <a:gd name="T56" fmla="*/ 16998 w 18134"/>
                <a:gd name="T57" fmla="*/ 3016 h 8767"/>
                <a:gd name="T58" fmla="*/ 16794 w 18134"/>
                <a:gd name="T59" fmla="*/ 2846 h 8767"/>
                <a:gd name="T60" fmla="*/ 16565 w 18134"/>
                <a:gd name="T61" fmla="*/ 2684 h 8767"/>
                <a:gd name="T62" fmla="*/ 16262 w 18134"/>
                <a:gd name="T63" fmla="*/ 2508 h 8767"/>
                <a:gd name="T64" fmla="*/ 15931 w 18134"/>
                <a:gd name="T65" fmla="*/ 2364 h 8767"/>
                <a:gd name="T66" fmla="*/ 15573 w 18134"/>
                <a:gd name="T67" fmla="*/ 2255 h 8767"/>
                <a:gd name="T68" fmla="*/ 15267 w 18134"/>
                <a:gd name="T69" fmla="*/ 2199 h 8767"/>
                <a:gd name="T70" fmla="*/ 14787 w 18134"/>
                <a:gd name="T71" fmla="*/ 2172 h 8767"/>
                <a:gd name="T72" fmla="*/ 14233 w 18134"/>
                <a:gd name="T73" fmla="*/ 2223 h 8767"/>
                <a:gd name="T74" fmla="*/ 13799 w 18134"/>
                <a:gd name="T75" fmla="*/ 2297 h 8767"/>
                <a:gd name="T76" fmla="*/ 13285 w 18134"/>
                <a:gd name="T77" fmla="*/ 2414 h 8767"/>
                <a:gd name="T78" fmla="*/ 12839 w 18134"/>
                <a:gd name="T79" fmla="*/ 2536 h 8767"/>
                <a:gd name="T80" fmla="*/ 12305 w 18134"/>
                <a:gd name="T81" fmla="*/ 2699 h 8767"/>
                <a:gd name="T82" fmla="*/ 10758 w 18134"/>
                <a:gd name="T83" fmla="*/ 3197 h 8767"/>
                <a:gd name="T84" fmla="*/ 9897 w 18134"/>
                <a:gd name="T85" fmla="*/ 3460 h 8767"/>
                <a:gd name="T86" fmla="*/ 9373 w 18134"/>
                <a:gd name="T87" fmla="*/ 3608 h 8767"/>
                <a:gd name="T88" fmla="*/ 9025 w 18134"/>
                <a:gd name="T89" fmla="*/ 3699 h 8767"/>
                <a:gd name="T90" fmla="*/ 8453 w 18134"/>
                <a:gd name="T91" fmla="*/ 3835 h 8767"/>
                <a:gd name="T92" fmla="*/ 7010 w 18134"/>
                <a:gd name="T93" fmla="*/ 4082 h 8767"/>
                <a:gd name="T94" fmla="*/ 5750 w 18134"/>
                <a:gd name="T95" fmla="*/ 4157 h 8767"/>
                <a:gd name="T96" fmla="*/ 4998 w 18134"/>
                <a:gd name="T97" fmla="*/ 4128 h 8767"/>
                <a:gd name="T98" fmla="*/ 4245 w 18134"/>
                <a:gd name="T99" fmla="*/ 4037 h 8767"/>
                <a:gd name="T100" fmla="*/ 3170 w 18134"/>
                <a:gd name="T101" fmla="*/ 3784 h 8767"/>
                <a:gd name="T102" fmla="*/ 1884 w 18134"/>
                <a:gd name="T103" fmla="*/ 3183 h 8767"/>
                <a:gd name="T104" fmla="*/ 908 w 18134"/>
                <a:gd name="T105" fmla="*/ 2338 h 8767"/>
                <a:gd name="T106" fmla="*/ 285 w 18134"/>
                <a:gd name="T107" fmla="*/ 1292 h 8767"/>
                <a:gd name="T108" fmla="*/ 60 w 18134"/>
                <a:gd name="T109" fmla="*/ 91 h 8767"/>
                <a:gd name="T110" fmla="*/ 0 w 18134"/>
                <a:gd name="T111" fmla="*/ 4733 h 8767"/>
                <a:gd name="T112" fmla="*/ 92 w 18134"/>
                <a:gd name="T113" fmla="*/ 5535 h 8767"/>
                <a:gd name="T114" fmla="*/ 359 w 18134"/>
                <a:gd name="T115" fmla="*/ 6280 h 8767"/>
                <a:gd name="T116" fmla="*/ 788 w 18134"/>
                <a:gd name="T117" fmla="*/ 6953 h 8767"/>
                <a:gd name="T118" fmla="*/ 1368 w 18134"/>
                <a:gd name="T119" fmla="*/ 7543 h 8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34" h="8767">
                  <a:moveTo>
                    <a:pt x="1711" y="7804"/>
                  </a:moveTo>
                  <a:lnTo>
                    <a:pt x="1711" y="7804"/>
                  </a:lnTo>
                  <a:lnTo>
                    <a:pt x="1830" y="7807"/>
                  </a:lnTo>
                  <a:lnTo>
                    <a:pt x="1951" y="7810"/>
                  </a:lnTo>
                  <a:lnTo>
                    <a:pt x="2073" y="7815"/>
                  </a:lnTo>
                  <a:lnTo>
                    <a:pt x="2195" y="7821"/>
                  </a:lnTo>
                  <a:lnTo>
                    <a:pt x="2318" y="7828"/>
                  </a:lnTo>
                  <a:lnTo>
                    <a:pt x="2443" y="7836"/>
                  </a:lnTo>
                  <a:lnTo>
                    <a:pt x="2568" y="7846"/>
                  </a:lnTo>
                  <a:lnTo>
                    <a:pt x="2694" y="7856"/>
                  </a:lnTo>
                  <a:lnTo>
                    <a:pt x="2822" y="7868"/>
                  </a:lnTo>
                  <a:lnTo>
                    <a:pt x="2950" y="7881"/>
                  </a:lnTo>
                  <a:lnTo>
                    <a:pt x="3078" y="7895"/>
                  </a:lnTo>
                  <a:lnTo>
                    <a:pt x="3208" y="7910"/>
                  </a:lnTo>
                  <a:lnTo>
                    <a:pt x="3339" y="7927"/>
                  </a:lnTo>
                  <a:lnTo>
                    <a:pt x="3470" y="7945"/>
                  </a:lnTo>
                  <a:lnTo>
                    <a:pt x="3601" y="7963"/>
                  </a:lnTo>
                  <a:lnTo>
                    <a:pt x="3734" y="7983"/>
                  </a:lnTo>
                  <a:lnTo>
                    <a:pt x="3734" y="7983"/>
                  </a:lnTo>
                  <a:lnTo>
                    <a:pt x="3932" y="8015"/>
                  </a:lnTo>
                  <a:lnTo>
                    <a:pt x="4131" y="8048"/>
                  </a:lnTo>
                  <a:lnTo>
                    <a:pt x="4332" y="8085"/>
                  </a:lnTo>
                  <a:lnTo>
                    <a:pt x="4535" y="8124"/>
                  </a:lnTo>
                  <a:lnTo>
                    <a:pt x="4738" y="8165"/>
                  </a:lnTo>
                  <a:lnTo>
                    <a:pt x="4943" y="8207"/>
                  </a:lnTo>
                  <a:lnTo>
                    <a:pt x="5149" y="8251"/>
                  </a:lnTo>
                  <a:lnTo>
                    <a:pt x="5357" y="8298"/>
                  </a:lnTo>
                  <a:lnTo>
                    <a:pt x="5566" y="8346"/>
                  </a:lnTo>
                  <a:lnTo>
                    <a:pt x="5778" y="8394"/>
                  </a:lnTo>
                  <a:lnTo>
                    <a:pt x="5990" y="8445"/>
                  </a:lnTo>
                  <a:lnTo>
                    <a:pt x="6204" y="8496"/>
                  </a:lnTo>
                  <a:lnTo>
                    <a:pt x="6637" y="8602"/>
                  </a:lnTo>
                  <a:lnTo>
                    <a:pt x="7075" y="8709"/>
                  </a:lnTo>
                  <a:lnTo>
                    <a:pt x="7075" y="8709"/>
                  </a:lnTo>
                  <a:lnTo>
                    <a:pt x="7309" y="8767"/>
                  </a:lnTo>
                  <a:lnTo>
                    <a:pt x="7309" y="8767"/>
                  </a:lnTo>
                  <a:lnTo>
                    <a:pt x="7349" y="8761"/>
                  </a:lnTo>
                  <a:lnTo>
                    <a:pt x="7349" y="8761"/>
                  </a:lnTo>
                  <a:lnTo>
                    <a:pt x="7466" y="8744"/>
                  </a:lnTo>
                  <a:lnTo>
                    <a:pt x="7583" y="8726"/>
                  </a:lnTo>
                  <a:lnTo>
                    <a:pt x="7583" y="8726"/>
                  </a:lnTo>
                  <a:lnTo>
                    <a:pt x="7630" y="8718"/>
                  </a:lnTo>
                  <a:lnTo>
                    <a:pt x="7630" y="8718"/>
                  </a:lnTo>
                  <a:lnTo>
                    <a:pt x="7759" y="8697"/>
                  </a:lnTo>
                  <a:lnTo>
                    <a:pt x="7887" y="8674"/>
                  </a:lnTo>
                  <a:lnTo>
                    <a:pt x="7887" y="8674"/>
                  </a:lnTo>
                  <a:lnTo>
                    <a:pt x="7945" y="8663"/>
                  </a:lnTo>
                  <a:lnTo>
                    <a:pt x="7945" y="8663"/>
                  </a:lnTo>
                  <a:lnTo>
                    <a:pt x="8069" y="8640"/>
                  </a:lnTo>
                  <a:lnTo>
                    <a:pt x="8192" y="8616"/>
                  </a:lnTo>
                  <a:lnTo>
                    <a:pt x="8192" y="8616"/>
                  </a:lnTo>
                  <a:lnTo>
                    <a:pt x="8208" y="8613"/>
                  </a:lnTo>
                  <a:lnTo>
                    <a:pt x="8208" y="8613"/>
                  </a:lnTo>
                  <a:lnTo>
                    <a:pt x="8336" y="8585"/>
                  </a:lnTo>
                  <a:lnTo>
                    <a:pt x="8465" y="8557"/>
                  </a:lnTo>
                  <a:lnTo>
                    <a:pt x="8465" y="8557"/>
                  </a:lnTo>
                  <a:lnTo>
                    <a:pt x="8524" y="8544"/>
                  </a:lnTo>
                  <a:lnTo>
                    <a:pt x="8524" y="8544"/>
                  </a:lnTo>
                  <a:lnTo>
                    <a:pt x="8650" y="8516"/>
                  </a:lnTo>
                  <a:lnTo>
                    <a:pt x="8776" y="8486"/>
                  </a:lnTo>
                  <a:lnTo>
                    <a:pt x="8776" y="8486"/>
                  </a:lnTo>
                  <a:lnTo>
                    <a:pt x="8811" y="8478"/>
                  </a:lnTo>
                  <a:lnTo>
                    <a:pt x="8811" y="8478"/>
                  </a:lnTo>
                  <a:lnTo>
                    <a:pt x="8926" y="8450"/>
                  </a:lnTo>
                  <a:lnTo>
                    <a:pt x="9040" y="8420"/>
                  </a:lnTo>
                  <a:lnTo>
                    <a:pt x="9040" y="8420"/>
                  </a:lnTo>
                  <a:lnTo>
                    <a:pt x="9090" y="8408"/>
                  </a:lnTo>
                  <a:lnTo>
                    <a:pt x="9090" y="8408"/>
                  </a:lnTo>
                  <a:lnTo>
                    <a:pt x="9214" y="8376"/>
                  </a:lnTo>
                  <a:lnTo>
                    <a:pt x="9337" y="8343"/>
                  </a:lnTo>
                  <a:lnTo>
                    <a:pt x="9337" y="8343"/>
                  </a:lnTo>
                  <a:lnTo>
                    <a:pt x="9387" y="8330"/>
                  </a:lnTo>
                  <a:lnTo>
                    <a:pt x="9387" y="8330"/>
                  </a:lnTo>
                  <a:lnTo>
                    <a:pt x="9619" y="8267"/>
                  </a:lnTo>
                  <a:lnTo>
                    <a:pt x="9619" y="8267"/>
                  </a:lnTo>
                  <a:lnTo>
                    <a:pt x="9644" y="8259"/>
                  </a:lnTo>
                  <a:lnTo>
                    <a:pt x="9644" y="8259"/>
                  </a:lnTo>
                  <a:lnTo>
                    <a:pt x="9891" y="8188"/>
                  </a:lnTo>
                  <a:lnTo>
                    <a:pt x="9891" y="8188"/>
                  </a:lnTo>
                  <a:lnTo>
                    <a:pt x="9943" y="8173"/>
                  </a:lnTo>
                  <a:lnTo>
                    <a:pt x="9943" y="8173"/>
                  </a:lnTo>
                  <a:lnTo>
                    <a:pt x="10189" y="8100"/>
                  </a:lnTo>
                  <a:lnTo>
                    <a:pt x="10189" y="8100"/>
                  </a:lnTo>
                  <a:lnTo>
                    <a:pt x="10202" y="8096"/>
                  </a:lnTo>
                  <a:lnTo>
                    <a:pt x="10202" y="8096"/>
                  </a:lnTo>
                  <a:lnTo>
                    <a:pt x="10441" y="8022"/>
                  </a:lnTo>
                  <a:lnTo>
                    <a:pt x="10441" y="8022"/>
                  </a:lnTo>
                  <a:lnTo>
                    <a:pt x="10482" y="8010"/>
                  </a:lnTo>
                  <a:lnTo>
                    <a:pt x="10482" y="8010"/>
                  </a:lnTo>
                  <a:lnTo>
                    <a:pt x="10724" y="7934"/>
                  </a:lnTo>
                  <a:lnTo>
                    <a:pt x="10724" y="7934"/>
                  </a:lnTo>
                  <a:lnTo>
                    <a:pt x="10759" y="7922"/>
                  </a:lnTo>
                  <a:lnTo>
                    <a:pt x="10759" y="7922"/>
                  </a:lnTo>
                  <a:lnTo>
                    <a:pt x="10985" y="7851"/>
                  </a:lnTo>
                  <a:lnTo>
                    <a:pt x="10985" y="7851"/>
                  </a:lnTo>
                  <a:lnTo>
                    <a:pt x="11010" y="7843"/>
                  </a:lnTo>
                  <a:lnTo>
                    <a:pt x="11010" y="7843"/>
                  </a:lnTo>
                  <a:lnTo>
                    <a:pt x="11254" y="7764"/>
                  </a:lnTo>
                  <a:lnTo>
                    <a:pt x="11254" y="7764"/>
                  </a:lnTo>
                  <a:lnTo>
                    <a:pt x="11292" y="7751"/>
                  </a:lnTo>
                  <a:lnTo>
                    <a:pt x="11292" y="7751"/>
                  </a:lnTo>
                  <a:lnTo>
                    <a:pt x="11524" y="7676"/>
                  </a:lnTo>
                  <a:lnTo>
                    <a:pt x="11726" y="7611"/>
                  </a:lnTo>
                  <a:lnTo>
                    <a:pt x="11726" y="7611"/>
                  </a:lnTo>
                  <a:lnTo>
                    <a:pt x="11904" y="7553"/>
                  </a:lnTo>
                  <a:lnTo>
                    <a:pt x="11904" y="7553"/>
                  </a:lnTo>
                  <a:lnTo>
                    <a:pt x="11944" y="7540"/>
                  </a:lnTo>
                  <a:lnTo>
                    <a:pt x="11944" y="7540"/>
                  </a:lnTo>
                  <a:lnTo>
                    <a:pt x="12081" y="7496"/>
                  </a:lnTo>
                  <a:lnTo>
                    <a:pt x="12081" y="7496"/>
                  </a:lnTo>
                  <a:lnTo>
                    <a:pt x="12141" y="7477"/>
                  </a:lnTo>
                  <a:lnTo>
                    <a:pt x="12141" y="7477"/>
                  </a:lnTo>
                  <a:lnTo>
                    <a:pt x="12257" y="7440"/>
                  </a:lnTo>
                  <a:lnTo>
                    <a:pt x="12257" y="7440"/>
                  </a:lnTo>
                  <a:lnTo>
                    <a:pt x="12326" y="7417"/>
                  </a:lnTo>
                  <a:lnTo>
                    <a:pt x="12326" y="7417"/>
                  </a:lnTo>
                  <a:lnTo>
                    <a:pt x="12433" y="7384"/>
                  </a:lnTo>
                  <a:lnTo>
                    <a:pt x="12433" y="7384"/>
                  </a:lnTo>
                  <a:lnTo>
                    <a:pt x="12504" y="7362"/>
                  </a:lnTo>
                  <a:lnTo>
                    <a:pt x="12504" y="7362"/>
                  </a:lnTo>
                  <a:lnTo>
                    <a:pt x="12609" y="7330"/>
                  </a:lnTo>
                  <a:lnTo>
                    <a:pt x="12609" y="7330"/>
                  </a:lnTo>
                  <a:lnTo>
                    <a:pt x="12681" y="7308"/>
                  </a:lnTo>
                  <a:lnTo>
                    <a:pt x="12681" y="7308"/>
                  </a:lnTo>
                  <a:lnTo>
                    <a:pt x="12783" y="7278"/>
                  </a:lnTo>
                  <a:lnTo>
                    <a:pt x="12783" y="7278"/>
                  </a:lnTo>
                  <a:lnTo>
                    <a:pt x="12856" y="7257"/>
                  </a:lnTo>
                  <a:lnTo>
                    <a:pt x="12856" y="7257"/>
                  </a:lnTo>
                  <a:lnTo>
                    <a:pt x="12957" y="7227"/>
                  </a:lnTo>
                  <a:lnTo>
                    <a:pt x="12957" y="7227"/>
                  </a:lnTo>
                  <a:lnTo>
                    <a:pt x="13030" y="7207"/>
                  </a:lnTo>
                  <a:lnTo>
                    <a:pt x="13030" y="7207"/>
                  </a:lnTo>
                  <a:lnTo>
                    <a:pt x="13130" y="7180"/>
                  </a:lnTo>
                  <a:lnTo>
                    <a:pt x="13130" y="7180"/>
                  </a:lnTo>
                  <a:lnTo>
                    <a:pt x="13203" y="7160"/>
                  </a:lnTo>
                  <a:lnTo>
                    <a:pt x="13203" y="7160"/>
                  </a:lnTo>
                  <a:lnTo>
                    <a:pt x="13303" y="7135"/>
                  </a:lnTo>
                  <a:lnTo>
                    <a:pt x="13303" y="7135"/>
                  </a:lnTo>
                  <a:lnTo>
                    <a:pt x="13376" y="7116"/>
                  </a:lnTo>
                  <a:lnTo>
                    <a:pt x="13376" y="7116"/>
                  </a:lnTo>
                  <a:lnTo>
                    <a:pt x="13477" y="7092"/>
                  </a:lnTo>
                  <a:lnTo>
                    <a:pt x="13477" y="7092"/>
                  </a:lnTo>
                  <a:lnTo>
                    <a:pt x="13547" y="7075"/>
                  </a:lnTo>
                  <a:lnTo>
                    <a:pt x="13547" y="7075"/>
                  </a:lnTo>
                  <a:lnTo>
                    <a:pt x="13651" y="7052"/>
                  </a:lnTo>
                  <a:lnTo>
                    <a:pt x="13651" y="7052"/>
                  </a:lnTo>
                  <a:lnTo>
                    <a:pt x="13718" y="7037"/>
                  </a:lnTo>
                  <a:lnTo>
                    <a:pt x="13718" y="7037"/>
                  </a:lnTo>
                  <a:lnTo>
                    <a:pt x="13827" y="7015"/>
                  </a:lnTo>
                  <a:lnTo>
                    <a:pt x="13827" y="7015"/>
                  </a:lnTo>
                  <a:lnTo>
                    <a:pt x="13889" y="7003"/>
                  </a:lnTo>
                  <a:lnTo>
                    <a:pt x="13889" y="7003"/>
                  </a:lnTo>
                  <a:lnTo>
                    <a:pt x="14012" y="6981"/>
                  </a:lnTo>
                  <a:lnTo>
                    <a:pt x="14012" y="6981"/>
                  </a:lnTo>
                  <a:lnTo>
                    <a:pt x="14059" y="6973"/>
                  </a:lnTo>
                  <a:lnTo>
                    <a:pt x="14059" y="6973"/>
                  </a:lnTo>
                  <a:lnTo>
                    <a:pt x="14144" y="6959"/>
                  </a:lnTo>
                  <a:lnTo>
                    <a:pt x="14230" y="6947"/>
                  </a:lnTo>
                  <a:lnTo>
                    <a:pt x="14316" y="6935"/>
                  </a:lnTo>
                  <a:lnTo>
                    <a:pt x="14402" y="6925"/>
                  </a:lnTo>
                  <a:lnTo>
                    <a:pt x="14402" y="6925"/>
                  </a:lnTo>
                  <a:lnTo>
                    <a:pt x="14490" y="6915"/>
                  </a:lnTo>
                  <a:lnTo>
                    <a:pt x="14580" y="6906"/>
                  </a:lnTo>
                  <a:lnTo>
                    <a:pt x="14580" y="6906"/>
                  </a:lnTo>
                  <a:lnTo>
                    <a:pt x="14650" y="6901"/>
                  </a:lnTo>
                  <a:lnTo>
                    <a:pt x="14720" y="6897"/>
                  </a:lnTo>
                  <a:lnTo>
                    <a:pt x="14789" y="6895"/>
                  </a:lnTo>
                  <a:lnTo>
                    <a:pt x="14858" y="6894"/>
                  </a:lnTo>
                  <a:lnTo>
                    <a:pt x="14858" y="6894"/>
                  </a:lnTo>
                  <a:lnTo>
                    <a:pt x="14927" y="6895"/>
                  </a:lnTo>
                  <a:lnTo>
                    <a:pt x="14994" y="6897"/>
                  </a:lnTo>
                  <a:lnTo>
                    <a:pt x="14994" y="6897"/>
                  </a:lnTo>
                  <a:lnTo>
                    <a:pt x="15037" y="6900"/>
                  </a:lnTo>
                  <a:lnTo>
                    <a:pt x="15037" y="6900"/>
                  </a:lnTo>
                  <a:lnTo>
                    <a:pt x="15083" y="6903"/>
                  </a:lnTo>
                  <a:lnTo>
                    <a:pt x="15127" y="6906"/>
                  </a:lnTo>
                  <a:lnTo>
                    <a:pt x="15127" y="6906"/>
                  </a:lnTo>
                  <a:lnTo>
                    <a:pt x="15179" y="6912"/>
                  </a:lnTo>
                  <a:lnTo>
                    <a:pt x="15179" y="6912"/>
                  </a:lnTo>
                  <a:lnTo>
                    <a:pt x="15219" y="6917"/>
                  </a:lnTo>
                  <a:lnTo>
                    <a:pt x="15258" y="6921"/>
                  </a:lnTo>
                  <a:lnTo>
                    <a:pt x="15258" y="6921"/>
                  </a:lnTo>
                  <a:lnTo>
                    <a:pt x="15313" y="6929"/>
                  </a:lnTo>
                  <a:lnTo>
                    <a:pt x="15313" y="6929"/>
                  </a:lnTo>
                  <a:lnTo>
                    <a:pt x="15386" y="6941"/>
                  </a:lnTo>
                  <a:lnTo>
                    <a:pt x="15386" y="6941"/>
                  </a:lnTo>
                  <a:lnTo>
                    <a:pt x="15436" y="6950"/>
                  </a:lnTo>
                  <a:lnTo>
                    <a:pt x="15436" y="6950"/>
                  </a:lnTo>
                  <a:lnTo>
                    <a:pt x="15509" y="6965"/>
                  </a:lnTo>
                  <a:lnTo>
                    <a:pt x="15509" y="6965"/>
                  </a:lnTo>
                  <a:lnTo>
                    <a:pt x="15559" y="6977"/>
                  </a:lnTo>
                  <a:lnTo>
                    <a:pt x="15559" y="6977"/>
                  </a:lnTo>
                  <a:lnTo>
                    <a:pt x="15630" y="6994"/>
                  </a:lnTo>
                  <a:lnTo>
                    <a:pt x="15630" y="6994"/>
                  </a:lnTo>
                  <a:lnTo>
                    <a:pt x="15679" y="7008"/>
                  </a:lnTo>
                  <a:lnTo>
                    <a:pt x="15679" y="7008"/>
                  </a:lnTo>
                  <a:lnTo>
                    <a:pt x="15748" y="7028"/>
                  </a:lnTo>
                  <a:lnTo>
                    <a:pt x="15748" y="7028"/>
                  </a:lnTo>
                  <a:lnTo>
                    <a:pt x="15795" y="7043"/>
                  </a:lnTo>
                  <a:lnTo>
                    <a:pt x="15795" y="7043"/>
                  </a:lnTo>
                  <a:lnTo>
                    <a:pt x="15831" y="7055"/>
                  </a:lnTo>
                  <a:lnTo>
                    <a:pt x="15867" y="7067"/>
                  </a:lnTo>
                  <a:lnTo>
                    <a:pt x="15867" y="7067"/>
                  </a:lnTo>
                  <a:lnTo>
                    <a:pt x="15908" y="7083"/>
                  </a:lnTo>
                  <a:lnTo>
                    <a:pt x="15908" y="7083"/>
                  </a:lnTo>
                  <a:lnTo>
                    <a:pt x="15951" y="7099"/>
                  </a:lnTo>
                  <a:lnTo>
                    <a:pt x="15992" y="7116"/>
                  </a:lnTo>
                  <a:lnTo>
                    <a:pt x="15992" y="7116"/>
                  </a:lnTo>
                  <a:lnTo>
                    <a:pt x="16019" y="7126"/>
                  </a:lnTo>
                  <a:lnTo>
                    <a:pt x="16019" y="7126"/>
                  </a:lnTo>
                  <a:lnTo>
                    <a:pt x="16073" y="7149"/>
                  </a:lnTo>
                  <a:lnTo>
                    <a:pt x="16127" y="7173"/>
                  </a:lnTo>
                  <a:lnTo>
                    <a:pt x="16127" y="7173"/>
                  </a:lnTo>
                  <a:lnTo>
                    <a:pt x="16156" y="7187"/>
                  </a:lnTo>
                  <a:lnTo>
                    <a:pt x="16156" y="7187"/>
                  </a:lnTo>
                  <a:lnTo>
                    <a:pt x="16194" y="7206"/>
                  </a:lnTo>
                  <a:lnTo>
                    <a:pt x="16232" y="7224"/>
                  </a:lnTo>
                  <a:lnTo>
                    <a:pt x="16232" y="7224"/>
                  </a:lnTo>
                  <a:lnTo>
                    <a:pt x="16271" y="7245"/>
                  </a:lnTo>
                  <a:lnTo>
                    <a:pt x="16271" y="7245"/>
                  </a:lnTo>
                  <a:lnTo>
                    <a:pt x="16335" y="7280"/>
                  </a:lnTo>
                  <a:lnTo>
                    <a:pt x="16335" y="7280"/>
                  </a:lnTo>
                  <a:lnTo>
                    <a:pt x="16376" y="7303"/>
                  </a:lnTo>
                  <a:lnTo>
                    <a:pt x="16376" y="7303"/>
                  </a:lnTo>
                  <a:lnTo>
                    <a:pt x="16435" y="7338"/>
                  </a:lnTo>
                  <a:lnTo>
                    <a:pt x="16435" y="7338"/>
                  </a:lnTo>
                  <a:lnTo>
                    <a:pt x="16476" y="7363"/>
                  </a:lnTo>
                  <a:lnTo>
                    <a:pt x="16476" y="7363"/>
                  </a:lnTo>
                  <a:lnTo>
                    <a:pt x="16533" y="7399"/>
                  </a:lnTo>
                  <a:lnTo>
                    <a:pt x="16533" y="7399"/>
                  </a:lnTo>
                  <a:lnTo>
                    <a:pt x="16573" y="7426"/>
                  </a:lnTo>
                  <a:lnTo>
                    <a:pt x="16573" y="7426"/>
                  </a:lnTo>
                  <a:lnTo>
                    <a:pt x="16629" y="7465"/>
                  </a:lnTo>
                  <a:lnTo>
                    <a:pt x="16629" y="7465"/>
                  </a:lnTo>
                  <a:lnTo>
                    <a:pt x="16666" y="7491"/>
                  </a:lnTo>
                  <a:lnTo>
                    <a:pt x="16666" y="7491"/>
                  </a:lnTo>
                  <a:lnTo>
                    <a:pt x="16726" y="7536"/>
                  </a:lnTo>
                  <a:lnTo>
                    <a:pt x="16726" y="7536"/>
                  </a:lnTo>
                  <a:lnTo>
                    <a:pt x="16756" y="7558"/>
                  </a:lnTo>
                  <a:lnTo>
                    <a:pt x="16756" y="7558"/>
                  </a:lnTo>
                  <a:lnTo>
                    <a:pt x="16800" y="7594"/>
                  </a:lnTo>
                  <a:lnTo>
                    <a:pt x="16844" y="7629"/>
                  </a:lnTo>
                  <a:lnTo>
                    <a:pt x="16844" y="7629"/>
                  </a:lnTo>
                  <a:lnTo>
                    <a:pt x="16849" y="7633"/>
                  </a:lnTo>
                  <a:lnTo>
                    <a:pt x="16849" y="7633"/>
                  </a:lnTo>
                  <a:lnTo>
                    <a:pt x="16889" y="7666"/>
                  </a:lnTo>
                  <a:lnTo>
                    <a:pt x="16928" y="7701"/>
                  </a:lnTo>
                  <a:lnTo>
                    <a:pt x="16928" y="7701"/>
                  </a:lnTo>
                  <a:lnTo>
                    <a:pt x="16956" y="7726"/>
                  </a:lnTo>
                  <a:lnTo>
                    <a:pt x="16956" y="7726"/>
                  </a:lnTo>
                  <a:lnTo>
                    <a:pt x="17010" y="7776"/>
                  </a:lnTo>
                  <a:lnTo>
                    <a:pt x="17010" y="7776"/>
                  </a:lnTo>
                  <a:lnTo>
                    <a:pt x="17042" y="7806"/>
                  </a:lnTo>
                  <a:lnTo>
                    <a:pt x="17042" y="7806"/>
                  </a:lnTo>
                  <a:lnTo>
                    <a:pt x="17089" y="7852"/>
                  </a:lnTo>
                  <a:lnTo>
                    <a:pt x="17089" y="7852"/>
                  </a:lnTo>
                  <a:lnTo>
                    <a:pt x="17121" y="7884"/>
                  </a:lnTo>
                  <a:lnTo>
                    <a:pt x="17121" y="7884"/>
                  </a:lnTo>
                  <a:lnTo>
                    <a:pt x="17126" y="7889"/>
                  </a:lnTo>
                  <a:lnTo>
                    <a:pt x="17126" y="7889"/>
                  </a:lnTo>
                  <a:lnTo>
                    <a:pt x="17183" y="7820"/>
                  </a:lnTo>
                  <a:lnTo>
                    <a:pt x="17238" y="7749"/>
                  </a:lnTo>
                  <a:lnTo>
                    <a:pt x="17291" y="7677"/>
                  </a:lnTo>
                  <a:lnTo>
                    <a:pt x="17344" y="7605"/>
                  </a:lnTo>
                  <a:lnTo>
                    <a:pt x="17395" y="7530"/>
                  </a:lnTo>
                  <a:lnTo>
                    <a:pt x="17445" y="7456"/>
                  </a:lnTo>
                  <a:lnTo>
                    <a:pt x="17493" y="7379"/>
                  </a:lnTo>
                  <a:lnTo>
                    <a:pt x="17541" y="7303"/>
                  </a:lnTo>
                  <a:lnTo>
                    <a:pt x="17586" y="7225"/>
                  </a:lnTo>
                  <a:lnTo>
                    <a:pt x="17630" y="7147"/>
                  </a:lnTo>
                  <a:lnTo>
                    <a:pt x="17673" y="7067"/>
                  </a:lnTo>
                  <a:lnTo>
                    <a:pt x="17714" y="6988"/>
                  </a:lnTo>
                  <a:lnTo>
                    <a:pt x="17754" y="6907"/>
                  </a:lnTo>
                  <a:lnTo>
                    <a:pt x="17791" y="6826"/>
                  </a:lnTo>
                  <a:lnTo>
                    <a:pt x="17827" y="6745"/>
                  </a:lnTo>
                  <a:lnTo>
                    <a:pt x="17862" y="6663"/>
                  </a:lnTo>
                  <a:lnTo>
                    <a:pt x="17894" y="6580"/>
                  </a:lnTo>
                  <a:lnTo>
                    <a:pt x="17924" y="6497"/>
                  </a:lnTo>
                  <a:lnTo>
                    <a:pt x="17953" y="6413"/>
                  </a:lnTo>
                  <a:lnTo>
                    <a:pt x="17979" y="6329"/>
                  </a:lnTo>
                  <a:lnTo>
                    <a:pt x="18004" y="6245"/>
                  </a:lnTo>
                  <a:lnTo>
                    <a:pt x="18027" y="6160"/>
                  </a:lnTo>
                  <a:lnTo>
                    <a:pt x="18048" y="6075"/>
                  </a:lnTo>
                  <a:lnTo>
                    <a:pt x="18067" y="5990"/>
                  </a:lnTo>
                  <a:lnTo>
                    <a:pt x="18083" y="5905"/>
                  </a:lnTo>
                  <a:lnTo>
                    <a:pt x="18097" y="5819"/>
                  </a:lnTo>
                  <a:lnTo>
                    <a:pt x="18109" y="5734"/>
                  </a:lnTo>
                  <a:lnTo>
                    <a:pt x="18118" y="5648"/>
                  </a:lnTo>
                  <a:lnTo>
                    <a:pt x="18126" y="5562"/>
                  </a:lnTo>
                  <a:lnTo>
                    <a:pt x="18131" y="5476"/>
                  </a:lnTo>
                  <a:lnTo>
                    <a:pt x="18132" y="5434"/>
                  </a:lnTo>
                  <a:lnTo>
                    <a:pt x="18133" y="5391"/>
                  </a:lnTo>
                  <a:lnTo>
                    <a:pt x="18134" y="5348"/>
                  </a:lnTo>
                  <a:lnTo>
                    <a:pt x="18133" y="5305"/>
                  </a:lnTo>
                  <a:lnTo>
                    <a:pt x="18133" y="5305"/>
                  </a:lnTo>
                  <a:lnTo>
                    <a:pt x="18132" y="5250"/>
                  </a:lnTo>
                  <a:lnTo>
                    <a:pt x="18130" y="5193"/>
                  </a:lnTo>
                  <a:lnTo>
                    <a:pt x="18130" y="5193"/>
                  </a:lnTo>
                  <a:lnTo>
                    <a:pt x="18126" y="5141"/>
                  </a:lnTo>
                  <a:lnTo>
                    <a:pt x="18126" y="5141"/>
                  </a:lnTo>
                  <a:lnTo>
                    <a:pt x="18122" y="5083"/>
                  </a:lnTo>
                  <a:lnTo>
                    <a:pt x="18116" y="5024"/>
                  </a:lnTo>
                  <a:lnTo>
                    <a:pt x="18116" y="5024"/>
                  </a:lnTo>
                  <a:lnTo>
                    <a:pt x="18111" y="4984"/>
                  </a:lnTo>
                  <a:lnTo>
                    <a:pt x="18111" y="4984"/>
                  </a:lnTo>
                  <a:lnTo>
                    <a:pt x="18101" y="4916"/>
                  </a:lnTo>
                  <a:lnTo>
                    <a:pt x="18090" y="4847"/>
                  </a:lnTo>
                  <a:lnTo>
                    <a:pt x="18090" y="4847"/>
                  </a:lnTo>
                  <a:lnTo>
                    <a:pt x="18086" y="4826"/>
                  </a:lnTo>
                  <a:lnTo>
                    <a:pt x="18086" y="4826"/>
                  </a:lnTo>
                  <a:lnTo>
                    <a:pt x="18078" y="4786"/>
                  </a:lnTo>
                  <a:lnTo>
                    <a:pt x="18070" y="4746"/>
                  </a:lnTo>
                  <a:lnTo>
                    <a:pt x="18060" y="4705"/>
                  </a:lnTo>
                  <a:lnTo>
                    <a:pt x="18051" y="4665"/>
                  </a:lnTo>
                  <a:lnTo>
                    <a:pt x="18051" y="4664"/>
                  </a:lnTo>
                  <a:lnTo>
                    <a:pt x="18051" y="4664"/>
                  </a:lnTo>
                  <a:lnTo>
                    <a:pt x="18048" y="4651"/>
                  </a:lnTo>
                  <a:lnTo>
                    <a:pt x="18048" y="4651"/>
                  </a:lnTo>
                  <a:lnTo>
                    <a:pt x="18046" y="4646"/>
                  </a:lnTo>
                  <a:lnTo>
                    <a:pt x="18046" y="4646"/>
                  </a:lnTo>
                  <a:lnTo>
                    <a:pt x="18038" y="4618"/>
                  </a:lnTo>
                  <a:lnTo>
                    <a:pt x="18038" y="4618"/>
                  </a:lnTo>
                  <a:lnTo>
                    <a:pt x="18029" y="4588"/>
                  </a:lnTo>
                  <a:lnTo>
                    <a:pt x="18020" y="4558"/>
                  </a:lnTo>
                  <a:lnTo>
                    <a:pt x="18020" y="4558"/>
                  </a:lnTo>
                  <a:lnTo>
                    <a:pt x="18008" y="4517"/>
                  </a:lnTo>
                  <a:lnTo>
                    <a:pt x="18008" y="4517"/>
                  </a:lnTo>
                  <a:lnTo>
                    <a:pt x="17994" y="4477"/>
                  </a:lnTo>
                  <a:lnTo>
                    <a:pt x="17994" y="4477"/>
                  </a:lnTo>
                  <a:lnTo>
                    <a:pt x="17981" y="4439"/>
                  </a:lnTo>
                  <a:lnTo>
                    <a:pt x="17967" y="4401"/>
                  </a:lnTo>
                  <a:lnTo>
                    <a:pt x="17967" y="4401"/>
                  </a:lnTo>
                  <a:lnTo>
                    <a:pt x="17961" y="4385"/>
                  </a:lnTo>
                  <a:lnTo>
                    <a:pt x="17961" y="4385"/>
                  </a:lnTo>
                  <a:lnTo>
                    <a:pt x="17947" y="4347"/>
                  </a:lnTo>
                  <a:lnTo>
                    <a:pt x="17947" y="4347"/>
                  </a:lnTo>
                  <a:lnTo>
                    <a:pt x="17921" y="4284"/>
                  </a:lnTo>
                  <a:lnTo>
                    <a:pt x="17893" y="4222"/>
                  </a:lnTo>
                  <a:lnTo>
                    <a:pt x="17893" y="4222"/>
                  </a:lnTo>
                  <a:lnTo>
                    <a:pt x="17874" y="4179"/>
                  </a:lnTo>
                  <a:lnTo>
                    <a:pt x="17852" y="4137"/>
                  </a:lnTo>
                  <a:lnTo>
                    <a:pt x="17852" y="4137"/>
                  </a:lnTo>
                  <a:lnTo>
                    <a:pt x="17838" y="4110"/>
                  </a:lnTo>
                  <a:lnTo>
                    <a:pt x="17838" y="4110"/>
                  </a:lnTo>
                  <a:lnTo>
                    <a:pt x="17831" y="4096"/>
                  </a:lnTo>
                  <a:lnTo>
                    <a:pt x="17831" y="4096"/>
                  </a:lnTo>
                  <a:lnTo>
                    <a:pt x="17809" y="4053"/>
                  </a:lnTo>
                  <a:lnTo>
                    <a:pt x="17809" y="4053"/>
                  </a:lnTo>
                  <a:lnTo>
                    <a:pt x="17791" y="4020"/>
                  </a:lnTo>
                  <a:lnTo>
                    <a:pt x="17791" y="4020"/>
                  </a:lnTo>
                  <a:lnTo>
                    <a:pt x="17762" y="3967"/>
                  </a:lnTo>
                  <a:lnTo>
                    <a:pt x="17762" y="3967"/>
                  </a:lnTo>
                  <a:lnTo>
                    <a:pt x="17742" y="3933"/>
                  </a:lnTo>
                  <a:lnTo>
                    <a:pt x="17742" y="3933"/>
                  </a:lnTo>
                  <a:lnTo>
                    <a:pt x="17729" y="3910"/>
                  </a:lnTo>
                  <a:lnTo>
                    <a:pt x="17729" y="3910"/>
                  </a:lnTo>
                  <a:lnTo>
                    <a:pt x="17712" y="3882"/>
                  </a:lnTo>
                  <a:lnTo>
                    <a:pt x="17712" y="3882"/>
                  </a:lnTo>
                  <a:lnTo>
                    <a:pt x="17690" y="3845"/>
                  </a:lnTo>
                  <a:lnTo>
                    <a:pt x="17690" y="3845"/>
                  </a:lnTo>
                  <a:lnTo>
                    <a:pt x="17661" y="3801"/>
                  </a:lnTo>
                  <a:lnTo>
                    <a:pt x="17661" y="3801"/>
                  </a:lnTo>
                  <a:lnTo>
                    <a:pt x="17657" y="3794"/>
                  </a:lnTo>
                  <a:lnTo>
                    <a:pt x="17657" y="3794"/>
                  </a:lnTo>
                  <a:lnTo>
                    <a:pt x="17634" y="3759"/>
                  </a:lnTo>
                  <a:lnTo>
                    <a:pt x="17634" y="3759"/>
                  </a:lnTo>
                  <a:lnTo>
                    <a:pt x="17606" y="3718"/>
                  </a:lnTo>
                  <a:lnTo>
                    <a:pt x="17606" y="3718"/>
                  </a:lnTo>
                  <a:lnTo>
                    <a:pt x="17599" y="3706"/>
                  </a:lnTo>
                  <a:lnTo>
                    <a:pt x="17599" y="3706"/>
                  </a:lnTo>
                  <a:lnTo>
                    <a:pt x="17577" y="3674"/>
                  </a:lnTo>
                  <a:lnTo>
                    <a:pt x="17577" y="3674"/>
                  </a:lnTo>
                  <a:lnTo>
                    <a:pt x="17533" y="3612"/>
                  </a:lnTo>
                  <a:lnTo>
                    <a:pt x="17533" y="3612"/>
                  </a:lnTo>
                  <a:lnTo>
                    <a:pt x="17516" y="3589"/>
                  </a:lnTo>
                  <a:lnTo>
                    <a:pt x="17516" y="3589"/>
                  </a:lnTo>
                  <a:lnTo>
                    <a:pt x="17484" y="3547"/>
                  </a:lnTo>
                  <a:lnTo>
                    <a:pt x="17452" y="3505"/>
                  </a:lnTo>
                  <a:lnTo>
                    <a:pt x="17452" y="3505"/>
                  </a:lnTo>
                  <a:lnTo>
                    <a:pt x="17434" y="3482"/>
                  </a:lnTo>
                  <a:lnTo>
                    <a:pt x="17434" y="3482"/>
                  </a:lnTo>
                  <a:lnTo>
                    <a:pt x="17386" y="3422"/>
                  </a:lnTo>
                  <a:lnTo>
                    <a:pt x="17386" y="3422"/>
                  </a:lnTo>
                  <a:lnTo>
                    <a:pt x="17359" y="3391"/>
                  </a:lnTo>
                  <a:lnTo>
                    <a:pt x="17359" y="3391"/>
                  </a:lnTo>
                  <a:lnTo>
                    <a:pt x="17315" y="3339"/>
                  </a:lnTo>
                  <a:lnTo>
                    <a:pt x="17315" y="3339"/>
                  </a:lnTo>
                  <a:lnTo>
                    <a:pt x="17287" y="3307"/>
                  </a:lnTo>
                  <a:lnTo>
                    <a:pt x="17287" y="3307"/>
                  </a:lnTo>
                  <a:lnTo>
                    <a:pt x="17241" y="3257"/>
                  </a:lnTo>
                  <a:lnTo>
                    <a:pt x="17241" y="3257"/>
                  </a:lnTo>
                  <a:lnTo>
                    <a:pt x="17211" y="3225"/>
                  </a:lnTo>
                  <a:lnTo>
                    <a:pt x="17211" y="3225"/>
                  </a:lnTo>
                  <a:lnTo>
                    <a:pt x="17163" y="3174"/>
                  </a:lnTo>
                  <a:lnTo>
                    <a:pt x="17163" y="3174"/>
                  </a:lnTo>
                  <a:lnTo>
                    <a:pt x="17132" y="3144"/>
                  </a:lnTo>
                  <a:lnTo>
                    <a:pt x="17132" y="3144"/>
                  </a:lnTo>
                  <a:lnTo>
                    <a:pt x="17093" y="3106"/>
                  </a:lnTo>
                  <a:lnTo>
                    <a:pt x="17093" y="3106"/>
                  </a:lnTo>
                  <a:lnTo>
                    <a:pt x="17084" y="3097"/>
                  </a:lnTo>
                  <a:lnTo>
                    <a:pt x="17084" y="3097"/>
                  </a:lnTo>
                  <a:lnTo>
                    <a:pt x="17053" y="3068"/>
                  </a:lnTo>
                  <a:lnTo>
                    <a:pt x="17053" y="3068"/>
                  </a:lnTo>
                  <a:lnTo>
                    <a:pt x="17017" y="3034"/>
                  </a:lnTo>
                  <a:lnTo>
                    <a:pt x="17017" y="3034"/>
                  </a:lnTo>
                  <a:lnTo>
                    <a:pt x="16998" y="3016"/>
                  </a:lnTo>
                  <a:lnTo>
                    <a:pt x="16998" y="3016"/>
                  </a:lnTo>
                  <a:lnTo>
                    <a:pt x="16969" y="2991"/>
                  </a:lnTo>
                  <a:lnTo>
                    <a:pt x="16969" y="2991"/>
                  </a:lnTo>
                  <a:lnTo>
                    <a:pt x="16933" y="2960"/>
                  </a:lnTo>
                  <a:lnTo>
                    <a:pt x="16896" y="2929"/>
                  </a:lnTo>
                  <a:lnTo>
                    <a:pt x="16896" y="2929"/>
                  </a:lnTo>
                  <a:lnTo>
                    <a:pt x="16883" y="2918"/>
                  </a:lnTo>
                  <a:lnTo>
                    <a:pt x="16883" y="2918"/>
                  </a:lnTo>
                  <a:lnTo>
                    <a:pt x="16881" y="2916"/>
                  </a:lnTo>
                  <a:lnTo>
                    <a:pt x="16881" y="2916"/>
                  </a:lnTo>
                  <a:lnTo>
                    <a:pt x="16850" y="2891"/>
                  </a:lnTo>
                  <a:lnTo>
                    <a:pt x="16818" y="2866"/>
                  </a:lnTo>
                  <a:lnTo>
                    <a:pt x="16818" y="2866"/>
                  </a:lnTo>
                  <a:lnTo>
                    <a:pt x="16794" y="2846"/>
                  </a:lnTo>
                  <a:lnTo>
                    <a:pt x="16794" y="2846"/>
                  </a:lnTo>
                  <a:lnTo>
                    <a:pt x="16768" y="2827"/>
                  </a:lnTo>
                  <a:lnTo>
                    <a:pt x="16768" y="2827"/>
                  </a:lnTo>
                  <a:lnTo>
                    <a:pt x="16700" y="2777"/>
                  </a:lnTo>
                  <a:lnTo>
                    <a:pt x="16700" y="2777"/>
                  </a:lnTo>
                  <a:lnTo>
                    <a:pt x="16670" y="2755"/>
                  </a:lnTo>
                  <a:lnTo>
                    <a:pt x="16670" y="2755"/>
                  </a:lnTo>
                  <a:lnTo>
                    <a:pt x="16621" y="2722"/>
                  </a:lnTo>
                  <a:lnTo>
                    <a:pt x="16621" y="2722"/>
                  </a:lnTo>
                  <a:lnTo>
                    <a:pt x="16606" y="2712"/>
                  </a:lnTo>
                  <a:lnTo>
                    <a:pt x="16606" y="2712"/>
                  </a:lnTo>
                  <a:lnTo>
                    <a:pt x="16567" y="2685"/>
                  </a:lnTo>
                  <a:lnTo>
                    <a:pt x="16567" y="2685"/>
                  </a:lnTo>
                  <a:lnTo>
                    <a:pt x="16565" y="2684"/>
                  </a:lnTo>
                  <a:lnTo>
                    <a:pt x="16565" y="2684"/>
                  </a:lnTo>
                  <a:lnTo>
                    <a:pt x="16506" y="2646"/>
                  </a:lnTo>
                  <a:lnTo>
                    <a:pt x="16506" y="2646"/>
                  </a:lnTo>
                  <a:lnTo>
                    <a:pt x="16469" y="2624"/>
                  </a:lnTo>
                  <a:lnTo>
                    <a:pt x="16469" y="2624"/>
                  </a:lnTo>
                  <a:lnTo>
                    <a:pt x="16406" y="2587"/>
                  </a:lnTo>
                  <a:lnTo>
                    <a:pt x="16406" y="2587"/>
                  </a:lnTo>
                  <a:lnTo>
                    <a:pt x="16365" y="2563"/>
                  </a:lnTo>
                  <a:lnTo>
                    <a:pt x="16365" y="2563"/>
                  </a:lnTo>
                  <a:lnTo>
                    <a:pt x="16346" y="2553"/>
                  </a:lnTo>
                  <a:lnTo>
                    <a:pt x="16346" y="2553"/>
                  </a:lnTo>
                  <a:lnTo>
                    <a:pt x="16298" y="2528"/>
                  </a:lnTo>
                  <a:lnTo>
                    <a:pt x="16298" y="2528"/>
                  </a:lnTo>
                  <a:lnTo>
                    <a:pt x="16262" y="2508"/>
                  </a:lnTo>
                  <a:lnTo>
                    <a:pt x="16262" y="2508"/>
                  </a:lnTo>
                  <a:lnTo>
                    <a:pt x="16216" y="2485"/>
                  </a:lnTo>
                  <a:lnTo>
                    <a:pt x="16169" y="2463"/>
                  </a:lnTo>
                  <a:lnTo>
                    <a:pt x="16169" y="2463"/>
                  </a:lnTo>
                  <a:lnTo>
                    <a:pt x="16154" y="2456"/>
                  </a:lnTo>
                  <a:lnTo>
                    <a:pt x="16154" y="2456"/>
                  </a:lnTo>
                  <a:lnTo>
                    <a:pt x="16098" y="2431"/>
                  </a:lnTo>
                  <a:lnTo>
                    <a:pt x="16042" y="2407"/>
                  </a:lnTo>
                  <a:lnTo>
                    <a:pt x="16042" y="2407"/>
                  </a:lnTo>
                  <a:lnTo>
                    <a:pt x="16017" y="2397"/>
                  </a:lnTo>
                  <a:lnTo>
                    <a:pt x="16017" y="2397"/>
                  </a:lnTo>
                  <a:lnTo>
                    <a:pt x="15972" y="2380"/>
                  </a:lnTo>
                  <a:lnTo>
                    <a:pt x="15972" y="2380"/>
                  </a:lnTo>
                  <a:lnTo>
                    <a:pt x="15931" y="2364"/>
                  </a:lnTo>
                  <a:lnTo>
                    <a:pt x="15931" y="2364"/>
                  </a:lnTo>
                  <a:lnTo>
                    <a:pt x="15893" y="2349"/>
                  </a:lnTo>
                  <a:lnTo>
                    <a:pt x="15893" y="2349"/>
                  </a:lnTo>
                  <a:lnTo>
                    <a:pt x="15814" y="2322"/>
                  </a:lnTo>
                  <a:lnTo>
                    <a:pt x="15814" y="2322"/>
                  </a:lnTo>
                  <a:lnTo>
                    <a:pt x="15769" y="2308"/>
                  </a:lnTo>
                  <a:lnTo>
                    <a:pt x="15769" y="2308"/>
                  </a:lnTo>
                  <a:lnTo>
                    <a:pt x="15696" y="2287"/>
                  </a:lnTo>
                  <a:lnTo>
                    <a:pt x="15696" y="2287"/>
                  </a:lnTo>
                  <a:lnTo>
                    <a:pt x="15649" y="2274"/>
                  </a:lnTo>
                  <a:lnTo>
                    <a:pt x="15649" y="2274"/>
                  </a:lnTo>
                  <a:lnTo>
                    <a:pt x="15593" y="2260"/>
                  </a:lnTo>
                  <a:lnTo>
                    <a:pt x="15593" y="2260"/>
                  </a:lnTo>
                  <a:lnTo>
                    <a:pt x="15573" y="2255"/>
                  </a:lnTo>
                  <a:lnTo>
                    <a:pt x="15573" y="2255"/>
                  </a:lnTo>
                  <a:lnTo>
                    <a:pt x="15523" y="2244"/>
                  </a:lnTo>
                  <a:lnTo>
                    <a:pt x="15523" y="2244"/>
                  </a:lnTo>
                  <a:lnTo>
                    <a:pt x="15447" y="2228"/>
                  </a:lnTo>
                  <a:lnTo>
                    <a:pt x="15447" y="2228"/>
                  </a:lnTo>
                  <a:lnTo>
                    <a:pt x="15400" y="2219"/>
                  </a:lnTo>
                  <a:lnTo>
                    <a:pt x="15400" y="2219"/>
                  </a:lnTo>
                  <a:lnTo>
                    <a:pt x="15362" y="2213"/>
                  </a:lnTo>
                  <a:lnTo>
                    <a:pt x="15324" y="2208"/>
                  </a:lnTo>
                  <a:lnTo>
                    <a:pt x="15324" y="2208"/>
                  </a:lnTo>
                  <a:lnTo>
                    <a:pt x="15323" y="2207"/>
                  </a:lnTo>
                  <a:lnTo>
                    <a:pt x="15323" y="2207"/>
                  </a:lnTo>
                  <a:lnTo>
                    <a:pt x="15267" y="2199"/>
                  </a:lnTo>
                  <a:lnTo>
                    <a:pt x="15267" y="2199"/>
                  </a:lnTo>
                  <a:lnTo>
                    <a:pt x="15224" y="2194"/>
                  </a:lnTo>
                  <a:lnTo>
                    <a:pt x="15182" y="2190"/>
                  </a:lnTo>
                  <a:lnTo>
                    <a:pt x="15182" y="2190"/>
                  </a:lnTo>
                  <a:lnTo>
                    <a:pt x="15133" y="2184"/>
                  </a:lnTo>
                  <a:lnTo>
                    <a:pt x="15133" y="2184"/>
                  </a:lnTo>
                  <a:lnTo>
                    <a:pt x="15081" y="2179"/>
                  </a:lnTo>
                  <a:lnTo>
                    <a:pt x="15027" y="2176"/>
                  </a:lnTo>
                  <a:lnTo>
                    <a:pt x="15027" y="2176"/>
                  </a:lnTo>
                  <a:lnTo>
                    <a:pt x="14998" y="2174"/>
                  </a:lnTo>
                  <a:lnTo>
                    <a:pt x="14998" y="2174"/>
                  </a:lnTo>
                  <a:lnTo>
                    <a:pt x="14929" y="2172"/>
                  </a:lnTo>
                  <a:lnTo>
                    <a:pt x="14857" y="2171"/>
                  </a:lnTo>
                  <a:lnTo>
                    <a:pt x="14857" y="2171"/>
                  </a:lnTo>
                  <a:lnTo>
                    <a:pt x="14787" y="2172"/>
                  </a:lnTo>
                  <a:lnTo>
                    <a:pt x="14717" y="2174"/>
                  </a:lnTo>
                  <a:lnTo>
                    <a:pt x="14645" y="2178"/>
                  </a:lnTo>
                  <a:lnTo>
                    <a:pt x="14574" y="2185"/>
                  </a:lnTo>
                  <a:lnTo>
                    <a:pt x="14574" y="2185"/>
                  </a:lnTo>
                  <a:lnTo>
                    <a:pt x="14482" y="2193"/>
                  </a:lnTo>
                  <a:lnTo>
                    <a:pt x="14391" y="2203"/>
                  </a:lnTo>
                  <a:lnTo>
                    <a:pt x="14391" y="2203"/>
                  </a:lnTo>
                  <a:lnTo>
                    <a:pt x="14388" y="2203"/>
                  </a:lnTo>
                  <a:lnTo>
                    <a:pt x="14388" y="2203"/>
                  </a:lnTo>
                  <a:lnTo>
                    <a:pt x="14327" y="2211"/>
                  </a:lnTo>
                  <a:lnTo>
                    <a:pt x="14266" y="2219"/>
                  </a:lnTo>
                  <a:lnTo>
                    <a:pt x="14266" y="2219"/>
                  </a:lnTo>
                  <a:lnTo>
                    <a:pt x="14233" y="2223"/>
                  </a:lnTo>
                  <a:lnTo>
                    <a:pt x="14233" y="2223"/>
                  </a:lnTo>
                  <a:lnTo>
                    <a:pt x="14200" y="2228"/>
                  </a:lnTo>
                  <a:lnTo>
                    <a:pt x="14200" y="2228"/>
                  </a:lnTo>
                  <a:lnTo>
                    <a:pt x="14079" y="2246"/>
                  </a:lnTo>
                  <a:lnTo>
                    <a:pt x="14079" y="2246"/>
                  </a:lnTo>
                  <a:lnTo>
                    <a:pt x="14050" y="2251"/>
                  </a:lnTo>
                  <a:lnTo>
                    <a:pt x="14050" y="2251"/>
                  </a:lnTo>
                  <a:lnTo>
                    <a:pt x="13987" y="2262"/>
                  </a:lnTo>
                  <a:lnTo>
                    <a:pt x="13987" y="2262"/>
                  </a:lnTo>
                  <a:lnTo>
                    <a:pt x="13878" y="2281"/>
                  </a:lnTo>
                  <a:lnTo>
                    <a:pt x="13878" y="2281"/>
                  </a:lnTo>
                  <a:lnTo>
                    <a:pt x="13809" y="2295"/>
                  </a:lnTo>
                  <a:lnTo>
                    <a:pt x="13809" y="2295"/>
                  </a:lnTo>
                  <a:lnTo>
                    <a:pt x="13799" y="2297"/>
                  </a:lnTo>
                  <a:lnTo>
                    <a:pt x="13799" y="2297"/>
                  </a:lnTo>
                  <a:lnTo>
                    <a:pt x="13707" y="2315"/>
                  </a:lnTo>
                  <a:lnTo>
                    <a:pt x="13707" y="2315"/>
                  </a:lnTo>
                  <a:lnTo>
                    <a:pt x="13632" y="2331"/>
                  </a:lnTo>
                  <a:lnTo>
                    <a:pt x="13632" y="2331"/>
                  </a:lnTo>
                  <a:lnTo>
                    <a:pt x="13534" y="2354"/>
                  </a:lnTo>
                  <a:lnTo>
                    <a:pt x="13534" y="2354"/>
                  </a:lnTo>
                  <a:lnTo>
                    <a:pt x="13458" y="2372"/>
                  </a:lnTo>
                  <a:lnTo>
                    <a:pt x="13458" y="2372"/>
                  </a:lnTo>
                  <a:lnTo>
                    <a:pt x="13441" y="2376"/>
                  </a:lnTo>
                  <a:lnTo>
                    <a:pt x="13441" y="2376"/>
                  </a:lnTo>
                  <a:lnTo>
                    <a:pt x="13360" y="2395"/>
                  </a:lnTo>
                  <a:lnTo>
                    <a:pt x="13360" y="2395"/>
                  </a:lnTo>
                  <a:lnTo>
                    <a:pt x="13285" y="2414"/>
                  </a:lnTo>
                  <a:lnTo>
                    <a:pt x="13285" y="2414"/>
                  </a:lnTo>
                  <a:lnTo>
                    <a:pt x="13189" y="2439"/>
                  </a:lnTo>
                  <a:lnTo>
                    <a:pt x="13189" y="2439"/>
                  </a:lnTo>
                  <a:lnTo>
                    <a:pt x="13111" y="2459"/>
                  </a:lnTo>
                  <a:lnTo>
                    <a:pt x="13111" y="2459"/>
                  </a:lnTo>
                  <a:lnTo>
                    <a:pt x="13048" y="2477"/>
                  </a:lnTo>
                  <a:lnTo>
                    <a:pt x="13048" y="2477"/>
                  </a:lnTo>
                  <a:lnTo>
                    <a:pt x="13011" y="2487"/>
                  </a:lnTo>
                  <a:lnTo>
                    <a:pt x="13011" y="2487"/>
                  </a:lnTo>
                  <a:lnTo>
                    <a:pt x="12946" y="2505"/>
                  </a:lnTo>
                  <a:lnTo>
                    <a:pt x="12946" y="2505"/>
                  </a:lnTo>
                  <a:lnTo>
                    <a:pt x="12878" y="2525"/>
                  </a:lnTo>
                  <a:lnTo>
                    <a:pt x="12878" y="2525"/>
                  </a:lnTo>
                  <a:lnTo>
                    <a:pt x="12839" y="2536"/>
                  </a:lnTo>
                  <a:lnTo>
                    <a:pt x="12839" y="2536"/>
                  </a:lnTo>
                  <a:lnTo>
                    <a:pt x="12767" y="2557"/>
                  </a:lnTo>
                  <a:lnTo>
                    <a:pt x="12767" y="2557"/>
                  </a:lnTo>
                  <a:lnTo>
                    <a:pt x="12732" y="2567"/>
                  </a:lnTo>
                  <a:lnTo>
                    <a:pt x="12732" y="2567"/>
                  </a:lnTo>
                  <a:lnTo>
                    <a:pt x="12664" y="2588"/>
                  </a:lnTo>
                  <a:lnTo>
                    <a:pt x="12664" y="2588"/>
                  </a:lnTo>
                  <a:lnTo>
                    <a:pt x="12588" y="2610"/>
                  </a:lnTo>
                  <a:lnTo>
                    <a:pt x="12588" y="2610"/>
                  </a:lnTo>
                  <a:lnTo>
                    <a:pt x="12486" y="2641"/>
                  </a:lnTo>
                  <a:lnTo>
                    <a:pt x="12486" y="2641"/>
                  </a:lnTo>
                  <a:lnTo>
                    <a:pt x="12413" y="2664"/>
                  </a:lnTo>
                  <a:lnTo>
                    <a:pt x="12413" y="2664"/>
                  </a:lnTo>
                  <a:lnTo>
                    <a:pt x="12305" y="2699"/>
                  </a:lnTo>
                  <a:lnTo>
                    <a:pt x="12305" y="2699"/>
                  </a:lnTo>
                  <a:lnTo>
                    <a:pt x="12237" y="2720"/>
                  </a:lnTo>
                  <a:lnTo>
                    <a:pt x="12237" y="2720"/>
                  </a:lnTo>
                  <a:lnTo>
                    <a:pt x="12206" y="2730"/>
                  </a:lnTo>
                  <a:lnTo>
                    <a:pt x="12206" y="2730"/>
                  </a:lnTo>
                  <a:lnTo>
                    <a:pt x="11885" y="2832"/>
                  </a:lnTo>
                  <a:lnTo>
                    <a:pt x="11885" y="2832"/>
                  </a:lnTo>
                  <a:lnTo>
                    <a:pt x="11881" y="2834"/>
                  </a:lnTo>
                  <a:lnTo>
                    <a:pt x="11881" y="2834"/>
                  </a:lnTo>
                  <a:lnTo>
                    <a:pt x="11703" y="2892"/>
                  </a:lnTo>
                  <a:lnTo>
                    <a:pt x="11502" y="2957"/>
                  </a:lnTo>
                  <a:lnTo>
                    <a:pt x="11502" y="2957"/>
                  </a:lnTo>
                  <a:lnTo>
                    <a:pt x="11134" y="3077"/>
                  </a:lnTo>
                  <a:lnTo>
                    <a:pt x="10758" y="3197"/>
                  </a:lnTo>
                  <a:lnTo>
                    <a:pt x="10758" y="3197"/>
                  </a:lnTo>
                  <a:lnTo>
                    <a:pt x="10741" y="3203"/>
                  </a:lnTo>
                  <a:lnTo>
                    <a:pt x="10741" y="3203"/>
                  </a:lnTo>
                  <a:lnTo>
                    <a:pt x="10724" y="3208"/>
                  </a:lnTo>
                  <a:lnTo>
                    <a:pt x="10724" y="3208"/>
                  </a:lnTo>
                  <a:lnTo>
                    <a:pt x="10465" y="3289"/>
                  </a:lnTo>
                  <a:lnTo>
                    <a:pt x="10465" y="3289"/>
                  </a:lnTo>
                  <a:lnTo>
                    <a:pt x="10464" y="3289"/>
                  </a:lnTo>
                  <a:lnTo>
                    <a:pt x="10464" y="3289"/>
                  </a:lnTo>
                  <a:lnTo>
                    <a:pt x="10419" y="3303"/>
                  </a:lnTo>
                  <a:lnTo>
                    <a:pt x="10419" y="3303"/>
                  </a:lnTo>
                  <a:lnTo>
                    <a:pt x="10407" y="3307"/>
                  </a:lnTo>
                  <a:lnTo>
                    <a:pt x="10407" y="3307"/>
                  </a:lnTo>
                  <a:lnTo>
                    <a:pt x="10153" y="3385"/>
                  </a:lnTo>
                  <a:lnTo>
                    <a:pt x="9897" y="3460"/>
                  </a:lnTo>
                  <a:lnTo>
                    <a:pt x="9897" y="3460"/>
                  </a:lnTo>
                  <a:lnTo>
                    <a:pt x="9873" y="3467"/>
                  </a:lnTo>
                  <a:lnTo>
                    <a:pt x="9873" y="3467"/>
                  </a:lnTo>
                  <a:lnTo>
                    <a:pt x="9865" y="3470"/>
                  </a:lnTo>
                  <a:lnTo>
                    <a:pt x="9865" y="3470"/>
                  </a:lnTo>
                  <a:lnTo>
                    <a:pt x="9631" y="3538"/>
                  </a:lnTo>
                  <a:lnTo>
                    <a:pt x="9631" y="3538"/>
                  </a:lnTo>
                  <a:lnTo>
                    <a:pt x="9626" y="3539"/>
                  </a:lnTo>
                  <a:lnTo>
                    <a:pt x="9626" y="3539"/>
                  </a:lnTo>
                  <a:lnTo>
                    <a:pt x="9600" y="3546"/>
                  </a:lnTo>
                  <a:lnTo>
                    <a:pt x="9600" y="3546"/>
                  </a:lnTo>
                  <a:lnTo>
                    <a:pt x="9585" y="3550"/>
                  </a:lnTo>
                  <a:lnTo>
                    <a:pt x="9585" y="3550"/>
                  </a:lnTo>
                  <a:lnTo>
                    <a:pt x="9373" y="3608"/>
                  </a:lnTo>
                  <a:lnTo>
                    <a:pt x="9373" y="3608"/>
                  </a:lnTo>
                  <a:lnTo>
                    <a:pt x="9369" y="3609"/>
                  </a:lnTo>
                  <a:lnTo>
                    <a:pt x="9369" y="3609"/>
                  </a:lnTo>
                  <a:lnTo>
                    <a:pt x="9321" y="3622"/>
                  </a:lnTo>
                  <a:lnTo>
                    <a:pt x="9321" y="3622"/>
                  </a:lnTo>
                  <a:lnTo>
                    <a:pt x="9319" y="3623"/>
                  </a:lnTo>
                  <a:lnTo>
                    <a:pt x="9319" y="3623"/>
                  </a:lnTo>
                  <a:lnTo>
                    <a:pt x="9175" y="3661"/>
                  </a:lnTo>
                  <a:lnTo>
                    <a:pt x="9031" y="3698"/>
                  </a:lnTo>
                  <a:lnTo>
                    <a:pt x="9031" y="3698"/>
                  </a:lnTo>
                  <a:lnTo>
                    <a:pt x="9026" y="3699"/>
                  </a:lnTo>
                  <a:lnTo>
                    <a:pt x="9026" y="3699"/>
                  </a:lnTo>
                  <a:lnTo>
                    <a:pt x="9025" y="3699"/>
                  </a:lnTo>
                  <a:lnTo>
                    <a:pt x="9025" y="3699"/>
                  </a:lnTo>
                  <a:lnTo>
                    <a:pt x="8910" y="3729"/>
                  </a:lnTo>
                  <a:lnTo>
                    <a:pt x="8794" y="3757"/>
                  </a:lnTo>
                  <a:lnTo>
                    <a:pt x="8794" y="3757"/>
                  </a:lnTo>
                  <a:lnTo>
                    <a:pt x="8792" y="3758"/>
                  </a:lnTo>
                  <a:lnTo>
                    <a:pt x="8792" y="3758"/>
                  </a:lnTo>
                  <a:lnTo>
                    <a:pt x="8762" y="3765"/>
                  </a:lnTo>
                  <a:lnTo>
                    <a:pt x="8762" y="3765"/>
                  </a:lnTo>
                  <a:lnTo>
                    <a:pt x="8760" y="3765"/>
                  </a:lnTo>
                  <a:lnTo>
                    <a:pt x="8760" y="3765"/>
                  </a:lnTo>
                  <a:lnTo>
                    <a:pt x="8624" y="3797"/>
                  </a:lnTo>
                  <a:lnTo>
                    <a:pt x="8487" y="3828"/>
                  </a:lnTo>
                  <a:lnTo>
                    <a:pt x="8487" y="3828"/>
                  </a:lnTo>
                  <a:lnTo>
                    <a:pt x="8453" y="3835"/>
                  </a:lnTo>
                  <a:lnTo>
                    <a:pt x="8453" y="3835"/>
                  </a:lnTo>
                  <a:lnTo>
                    <a:pt x="8449" y="3836"/>
                  </a:lnTo>
                  <a:lnTo>
                    <a:pt x="8449" y="3836"/>
                  </a:lnTo>
                  <a:lnTo>
                    <a:pt x="8272" y="3875"/>
                  </a:lnTo>
                  <a:lnTo>
                    <a:pt x="8094" y="3911"/>
                  </a:lnTo>
                  <a:lnTo>
                    <a:pt x="7915" y="3945"/>
                  </a:lnTo>
                  <a:lnTo>
                    <a:pt x="7735" y="3977"/>
                  </a:lnTo>
                  <a:lnTo>
                    <a:pt x="7555" y="4007"/>
                  </a:lnTo>
                  <a:lnTo>
                    <a:pt x="7464" y="4021"/>
                  </a:lnTo>
                  <a:lnTo>
                    <a:pt x="7374" y="4034"/>
                  </a:lnTo>
                  <a:lnTo>
                    <a:pt x="7283" y="4048"/>
                  </a:lnTo>
                  <a:lnTo>
                    <a:pt x="7192" y="4060"/>
                  </a:lnTo>
                  <a:lnTo>
                    <a:pt x="7100" y="4071"/>
                  </a:lnTo>
                  <a:lnTo>
                    <a:pt x="7010" y="4082"/>
                  </a:lnTo>
                  <a:lnTo>
                    <a:pt x="7010" y="4082"/>
                  </a:lnTo>
                  <a:lnTo>
                    <a:pt x="6979" y="4086"/>
                  </a:lnTo>
                  <a:lnTo>
                    <a:pt x="6979" y="4086"/>
                  </a:lnTo>
                  <a:lnTo>
                    <a:pt x="6977" y="4086"/>
                  </a:lnTo>
                  <a:lnTo>
                    <a:pt x="6977" y="4086"/>
                  </a:lnTo>
                  <a:lnTo>
                    <a:pt x="6825" y="4102"/>
                  </a:lnTo>
                  <a:lnTo>
                    <a:pt x="6673" y="4116"/>
                  </a:lnTo>
                  <a:lnTo>
                    <a:pt x="6520" y="4129"/>
                  </a:lnTo>
                  <a:lnTo>
                    <a:pt x="6366" y="4139"/>
                  </a:lnTo>
                  <a:lnTo>
                    <a:pt x="6212" y="4147"/>
                  </a:lnTo>
                  <a:lnTo>
                    <a:pt x="6058" y="4153"/>
                  </a:lnTo>
                  <a:lnTo>
                    <a:pt x="5904" y="4156"/>
                  </a:lnTo>
                  <a:lnTo>
                    <a:pt x="5827" y="4157"/>
                  </a:lnTo>
                  <a:lnTo>
                    <a:pt x="5750" y="4157"/>
                  </a:lnTo>
                  <a:lnTo>
                    <a:pt x="5750" y="4157"/>
                  </a:lnTo>
                  <a:lnTo>
                    <a:pt x="5667" y="4157"/>
                  </a:lnTo>
                  <a:lnTo>
                    <a:pt x="5585" y="4156"/>
                  </a:lnTo>
                  <a:lnTo>
                    <a:pt x="5503" y="4154"/>
                  </a:lnTo>
                  <a:lnTo>
                    <a:pt x="5422" y="4152"/>
                  </a:lnTo>
                  <a:lnTo>
                    <a:pt x="5340" y="4149"/>
                  </a:lnTo>
                  <a:lnTo>
                    <a:pt x="5259" y="4145"/>
                  </a:lnTo>
                  <a:lnTo>
                    <a:pt x="5177" y="4140"/>
                  </a:lnTo>
                  <a:lnTo>
                    <a:pt x="5096" y="4135"/>
                  </a:lnTo>
                  <a:lnTo>
                    <a:pt x="5096" y="4135"/>
                  </a:lnTo>
                  <a:lnTo>
                    <a:pt x="5093" y="4135"/>
                  </a:lnTo>
                  <a:lnTo>
                    <a:pt x="5093" y="4135"/>
                  </a:lnTo>
                  <a:lnTo>
                    <a:pt x="5093" y="4135"/>
                  </a:lnTo>
                  <a:lnTo>
                    <a:pt x="5093" y="4135"/>
                  </a:lnTo>
                  <a:lnTo>
                    <a:pt x="4998" y="4128"/>
                  </a:lnTo>
                  <a:lnTo>
                    <a:pt x="4904" y="4120"/>
                  </a:lnTo>
                  <a:lnTo>
                    <a:pt x="4904" y="4120"/>
                  </a:lnTo>
                  <a:lnTo>
                    <a:pt x="4872" y="4117"/>
                  </a:lnTo>
                  <a:lnTo>
                    <a:pt x="4872" y="4117"/>
                  </a:lnTo>
                  <a:lnTo>
                    <a:pt x="4871" y="4117"/>
                  </a:lnTo>
                  <a:lnTo>
                    <a:pt x="4871" y="4117"/>
                  </a:lnTo>
                  <a:lnTo>
                    <a:pt x="4735" y="4104"/>
                  </a:lnTo>
                  <a:lnTo>
                    <a:pt x="4599" y="4088"/>
                  </a:lnTo>
                  <a:lnTo>
                    <a:pt x="4465" y="4071"/>
                  </a:lnTo>
                  <a:lnTo>
                    <a:pt x="4330" y="4052"/>
                  </a:lnTo>
                  <a:lnTo>
                    <a:pt x="4330" y="4052"/>
                  </a:lnTo>
                  <a:lnTo>
                    <a:pt x="4326" y="4051"/>
                  </a:lnTo>
                  <a:lnTo>
                    <a:pt x="4326" y="4051"/>
                  </a:lnTo>
                  <a:lnTo>
                    <a:pt x="4245" y="4037"/>
                  </a:lnTo>
                  <a:lnTo>
                    <a:pt x="4162" y="4024"/>
                  </a:lnTo>
                  <a:lnTo>
                    <a:pt x="4162" y="4024"/>
                  </a:lnTo>
                  <a:lnTo>
                    <a:pt x="4161" y="4024"/>
                  </a:lnTo>
                  <a:lnTo>
                    <a:pt x="4161" y="4024"/>
                  </a:lnTo>
                  <a:lnTo>
                    <a:pt x="4039" y="4002"/>
                  </a:lnTo>
                  <a:lnTo>
                    <a:pt x="3916" y="3978"/>
                  </a:lnTo>
                  <a:lnTo>
                    <a:pt x="3916" y="3978"/>
                  </a:lnTo>
                  <a:lnTo>
                    <a:pt x="3806" y="3955"/>
                  </a:lnTo>
                  <a:lnTo>
                    <a:pt x="3697" y="3931"/>
                  </a:lnTo>
                  <a:lnTo>
                    <a:pt x="3589" y="3905"/>
                  </a:lnTo>
                  <a:lnTo>
                    <a:pt x="3483" y="3877"/>
                  </a:lnTo>
                  <a:lnTo>
                    <a:pt x="3377" y="3847"/>
                  </a:lnTo>
                  <a:lnTo>
                    <a:pt x="3272" y="3816"/>
                  </a:lnTo>
                  <a:lnTo>
                    <a:pt x="3170" y="3784"/>
                  </a:lnTo>
                  <a:lnTo>
                    <a:pt x="3069" y="3750"/>
                  </a:lnTo>
                  <a:lnTo>
                    <a:pt x="2969" y="3715"/>
                  </a:lnTo>
                  <a:lnTo>
                    <a:pt x="2871" y="3678"/>
                  </a:lnTo>
                  <a:lnTo>
                    <a:pt x="2774" y="3640"/>
                  </a:lnTo>
                  <a:lnTo>
                    <a:pt x="2678" y="3601"/>
                  </a:lnTo>
                  <a:lnTo>
                    <a:pt x="2583" y="3560"/>
                  </a:lnTo>
                  <a:lnTo>
                    <a:pt x="2491" y="3517"/>
                  </a:lnTo>
                  <a:lnTo>
                    <a:pt x="2399" y="3473"/>
                  </a:lnTo>
                  <a:lnTo>
                    <a:pt x="2310" y="3429"/>
                  </a:lnTo>
                  <a:lnTo>
                    <a:pt x="2221" y="3383"/>
                  </a:lnTo>
                  <a:lnTo>
                    <a:pt x="2135" y="3334"/>
                  </a:lnTo>
                  <a:lnTo>
                    <a:pt x="2049" y="3285"/>
                  </a:lnTo>
                  <a:lnTo>
                    <a:pt x="1966" y="3235"/>
                  </a:lnTo>
                  <a:lnTo>
                    <a:pt x="1884" y="3183"/>
                  </a:lnTo>
                  <a:lnTo>
                    <a:pt x="1803" y="3131"/>
                  </a:lnTo>
                  <a:lnTo>
                    <a:pt x="1725" y="3077"/>
                  </a:lnTo>
                  <a:lnTo>
                    <a:pt x="1647" y="3021"/>
                  </a:lnTo>
                  <a:lnTo>
                    <a:pt x="1572" y="2965"/>
                  </a:lnTo>
                  <a:lnTo>
                    <a:pt x="1497" y="2908"/>
                  </a:lnTo>
                  <a:lnTo>
                    <a:pt x="1425" y="2848"/>
                  </a:lnTo>
                  <a:lnTo>
                    <a:pt x="1354" y="2789"/>
                  </a:lnTo>
                  <a:lnTo>
                    <a:pt x="1285" y="2728"/>
                  </a:lnTo>
                  <a:lnTo>
                    <a:pt x="1218" y="2665"/>
                  </a:lnTo>
                  <a:lnTo>
                    <a:pt x="1152" y="2602"/>
                  </a:lnTo>
                  <a:lnTo>
                    <a:pt x="1089" y="2538"/>
                  </a:lnTo>
                  <a:lnTo>
                    <a:pt x="1027" y="2472"/>
                  </a:lnTo>
                  <a:lnTo>
                    <a:pt x="966" y="2406"/>
                  </a:lnTo>
                  <a:lnTo>
                    <a:pt x="908" y="2338"/>
                  </a:lnTo>
                  <a:lnTo>
                    <a:pt x="852" y="2270"/>
                  </a:lnTo>
                  <a:lnTo>
                    <a:pt x="796" y="2201"/>
                  </a:lnTo>
                  <a:lnTo>
                    <a:pt x="743" y="2130"/>
                  </a:lnTo>
                  <a:lnTo>
                    <a:pt x="693" y="2058"/>
                  </a:lnTo>
                  <a:lnTo>
                    <a:pt x="643" y="1985"/>
                  </a:lnTo>
                  <a:lnTo>
                    <a:pt x="595" y="1912"/>
                  </a:lnTo>
                  <a:lnTo>
                    <a:pt x="550" y="1837"/>
                  </a:lnTo>
                  <a:lnTo>
                    <a:pt x="507" y="1763"/>
                  </a:lnTo>
                  <a:lnTo>
                    <a:pt x="464" y="1687"/>
                  </a:lnTo>
                  <a:lnTo>
                    <a:pt x="425" y="1609"/>
                  </a:lnTo>
                  <a:lnTo>
                    <a:pt x="387" y="1532"/>
                  </a:lnTo>
                  <a:lnTo>
                    <a:pt x="352" y="1453"/>
                  </a:lnTo>
                  <a:lnTo>
                    <a:pt x="318" y="1373"/>
                  </a:lnTo>
                  <a:lnTo>
                    <a:pt x="285" y="1292"/>
                  </a:lnTo>
                  <a:lnTo>
                    <a:pt x="256" y="1212"/>
                  </a:lnTo>
                  <a:lnTo>
                    <a:pt x="228" y="1129"/>
                  </a:lnTo>
                  <a:lnTo>
                    <a:pt x="203" y="1047"/>
                  </a:lnTo>
                  <a:lnTo>
                    <a:pt x="179" y="963"/>
                  </a:lnTo>
                  <a:lnTo>
                    <a:pt x="158" y="879"/>
                  </a:lnTo>
                  <a:lnTo>
                    <a:pt x="138" y="794"/>
                  </a:lnTo>
                  <a:lnTo>
                    <a:pt x="120" y="709"/>
                  </a:lnTo>
                  <a:lnTo>
                    <a:pt x="105" y="622"/>
                  </a:lnTo>
                  <a:lnTo>
                    <a:pt x="92" y="536"/>
                  </a:lnTo>
                  <a:lnTo>
                    <a:pt x="81" y="447"/>
                  </a:lnTo>
                  <a:lnTo>
                    <a:pt x="73" y="360"/>
                  </a:lnTo>
                  <a:lnTo>
                    <a:pt x="66" y="270"/>
                  </a:lnTo>
                  <a:lnTo>
                    <a:pt x="62" y="181"/>
                  </a:lnTo>
                  <a:lnTo>
                    <a:pt x="60" y="91"/>
                  </a:lnTo>
                  <a:lnTo>
                    <a:pt x="60" y="1"/>
                  </a:lnTo>
                  <a:lnTo>
                    <a:pt x="60" y="710"/>
                  </a:lnTo>
                  <a:lnTo>
                    <a:pt x="60" y="710"/>
                  </a:lnTo>
                  <a:lnTo>
                    <a:pt x="45" y="623"/>
                  </a:lnTo>
                  <a:lnTo>
                    <a:pt x="32" y="536"/>
                  </a:lnTo>
                  <a:lnTo>
                    <a:pt x="22" y="448"/>
                  </a:lnTo>
                  <a:lnTo>
                    <a:pt x="13" y="360"/>
                  </a:lnTo>
                  <a:lnTo>
                    <a:pt x="7" y="270"/>
                  </a:lnTo>
                  <a:lnTo>
                    <a:pt x="2" y="181"/>
                  </a:lnTo>
                  <a:lnTo>
                    <a:pt x="0" y="91"/>
                  </a:lnTo>
                  <a:lnTo>
                    <a:pt x="0" y="0"/>
                  </a:lnTo>
                  <a:lnTo>
                    <a:pt x="0" y="4673"/>
                  </a:lnTo>
                  <a:lnTo>
                    <a:pt x="0" y="4673"/>
                  </a:lnTo>
                  <a:lnTo>
                    <a:pt x="0" y="4733"/>
                  </a:lnTo>
                  <a:lnTo>
                    <a:pt x="1" y="4792"/>
                  </a:lnTo>
                  <a:lnTo>
                    <a:pt x="2" y="4850"/>
                  </a:lnTo>
                  <a:lnTo>
                    <a:pt x="5" y="4909"/>
                  </a:lnTo>
                  <a:lnTo>
                    <a:pt x="8" y="4967"/>
                  </a:lnTo>
                  <a:lnTo>
                    <a:pt x="12" y="5025"/>
                  </a:lnTo>
                  <a:lnTo>
                    <a:pt x="17" y="5084"/>
                  </a:lnTo>
                  <a:lnTo>
                    <a:pt x="24" y="5141"/>
                  </a:lnTo>
                  <a:lnTo>
                    <a:pt x="31" y="5198"/>
                  </a:lnTo>
                  <a:lnTo>
                    <a:pt x="39" y="5255"/>
                  </a:lnTo>
                  <a:lnTo>
                    <a:pt x="48" y="5312"/>
                  </a:lnTo>
                  <a:lnTo>
                    <a:pt x="57" y="5368"/>
                  </a:lnTo>
                  <a:lnTo>
                    <a:pt x="68" y="5425"/>
                  </a:lnTo>
                  <a:lnTo>
                    <a:pt x="80" y="5480"/>
                  </a:lnTo>
                  <a:lnTo>
                    <a:pt x="92" y="5535"/>
                  </a:lnTo>
                  <a:lnTo>
                    <a:pt x="105" y="5591"/>
                  </a:lnTo>
                  <a:lnTo>
                    <a:pt x="119" y="5646"/>
                  </a:lnTo>
                  <a:lnTo>
                    <a:pt x="136" y="5700"/>
                  </a:lnTo>
                  <a:lnTo>
                    <a:pt x="152" y="5755"/>
                  </a:lnTo>
                  <a:lnTo>
                    <a:pt x="168" y="5809"/>
                  </a:lnTo>
                  <a:lnTo>
                    <a:pt x="186" y="5862"/>
                  </a:lnTo>
                  <a:lnTo>
                    <a:pt x="205" y="5916"/>
                  </a:lnTo>
                  <a:lnTo>
                    <a:pt x="224" y="5969"/>
                  </a:lnTo>
                  <a:lnTo>
                    <a:pt x="244" y="6021"/>
                  </a:lnTo>
                  <a:lnTo>
                    <a:pt x="265" y="6074"/>
                  </a:lnTo>
                  <a:lnTo>
                    <a:pt x="287" y="6126"/>
                  </a:lnTo>
                  <a:lnTo>
                    <a:pt x="311" y="6177"/>
                  </a:lnTo>
                  <a:lnTo>
                    <a:pt x="335" y="6228"/>
                  </a:lnTo>
                  <a:lnTo>
                    <a:pt x="359" y="6280"/>
                  </a:lnTo>
                  <a:lnTo>
                    <a:pt x="384" y="6330"/>
                  </a:lnTo>
                  <a:lnTo>
                    <a:pt x="410" y="6380"/>
                  </a:lnTo>
                  <a:lnTo>
                    <a:pt x="437" y="6431"/>
                  </a:lnTo>
                  <a:lnTo>
                    <a:pt x="465" y="6480"/>
                  </a:lnTo>
                  <a:lnTo>
                    <a:pt x="494" y="6529"/>
                  </a:lnTo>
                  <a:lnTo>
                    <a:pt x="524" y="6578"/>
                  </a:lnTo>
                  <a:lnTo>
                    <a:pt x="554" y="6626"/>
                  </a:lnTo>
                  <a:lnTo>
                    <a:pt x="585" y="6674"/>
                  </a:lnTo>
                  <a:lnTo>
                    <a:pt x="616" y="6721"/>
                  </a:lnTo>
                  <a:lnTo>
                    <a:pt x="649" y="6769"/>
                  </a:lnTo>
                  <a:lnTo>
                    <a:pt x="683" y="6816"/>
                  </a:lnTo>
                  <a:lnTo>
                    <a:pt x="717" y="6862"/>
                  </a:lnTo>
                  <a:lnTo>
                    <a:pt x="752" y="6907"/>
                  </a:lnTo>
                  <a:lnTo>
                    <a:pt x="788" y="6953"/>
                  </a:lnTo>
                  <a:lnTo>
                    <a:pt x="824" y="6998"/>
                  </a:lnTo>
                  <a:lnTo>
                    <a:pt x="862" y="7043"/>
                  </a:lnTo>
                  <a:lnTo>
                    <a:pt x="900" y="7088"/>
                  </a:lnTo>
                  <a:lnTo>
                    <a:pt x="938" y="7131"/>
                  </a:lnTo>
                  <a:lnTo>
                    <a:pt x="978" y="7174"/>
                  </a:lnTo>
                  <a:lnTo>
                    <a:pt x="1019" y="7217"/>
                  </a:lnTo>
                  <a:lnTo>
                    <a:pt x="1060" y="7260"/>
                  </a:lnTo>
                  <a:lnTo>
                    <a:pt x="1101" y="7302"/>
                  </a:lnTo>
                  <a:lnTo>
                    <a:pt x="1144" y="7343"/>
                  </a:lnTo>
                  <a:lnTo>
                    <a:pt x="1188" y="7384"/>
                  </a:lnTo>
                  <a:lnTo>
                    <a:pt x="1231" y="7425"/>
                  </a:lnTo>
                  <a:lnTo>
                    <a:pt x="1276" y="7465"/>
                  </a:lnTo>
                  <a:lnTo>
                    <a:pt x="1321" y="7505"/>
                  </a:lnTo>
                  <a:lnTo>
                    <a:pt x="1368" y="7543"/>
                  </a:lnTo>
                  <a:lnTo>
                    <a:pt x="1415" y="7582"/>
                  </a:lnTo>
                  <a:lnTo>
                    <a:pt x="1462" y="7621"/>
                  </a:lnTo>
                  <a:lnTo>
                    <a:pt x="1510" y="7658"/>
                  </a:lnTo>
                  <a:lnTo>
                    <a:pt x="1559" y="7695"/>
                  </a:lnTo>
                  <a:lnTo>
                    <a:pt x="1609" y="7732"/>
                  </a:lnTo>
                  <a:lnTo>
                    <a:pt x="1659" y="7769"/>
                  </a:lnTo>
                  <a:lnTo>
                    <a:pt x="1711" y="7804"/>
                  </a:lnTo>
                  <a:lnTo>
                    <a:pt x="1711" y="7804"/>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1719970" y="1124744"/>
              <a:ext cx="5701405" cy="4837435"/>
            </a:xfrm>
            <a:custGeom>
              <a:avLst/>
              <a:gdLst>
                <a:gd name="T0" fmla="*/ 29066 w 30070"/>
                <a:gd name="T1" fmla="*/ 3476 h 25517"/>
                <a:gd name="T2" fmla="*/ 28066 w 30070"/>
                <a:gd name="T3" fmla="*/ 5139 h 25517"/>
                <a:gd name="T4" fmla="*/ 26800 w 30070"/>
                <a:gd name="T5" fmla="*/ 6470 h 25517"/>
                <a:gd name="T6" fmla="*/ 25268 w 30070"/>
                <a:gd name="T7" fmla="*/ 7464 h 25517"/>
                <a:gd name="T8" fmla="*/ 22959 w 30070"/>
                <a:gd name="T9" fmla="*/ 8253 h 25517"/>
                <a:gd name="T10" fmla="*/ 18974 w 30070"/>
                <a:gd name="T11" fmla="*/ 8616 h 25517"/>
                <a:gd name="T12" fmla="*/ 13442 w 30070"/>
                <a:gd name="T13" fmla="*/ 8476 h 25517"/>
                <a:gd name="T14" fmla="*/ 10755 w 30070"/>
                <a:gd name="T15" fmla="*/ 8794 h 25517"/>
                <a:gd name="T16" fmla="*/ 9204 w 30070"/>
                <a:gd name="T17" fmla="*/ 9363 h 25517"/>
                <a:gd name="T18" fmla="*/ 8000 w 30070"/>
                <a:gd name="T19" fmla="*/ 10363 h 25517"/>
                <a:gd name="T20" fmla="*/ 7718 w 30070"/>
                <a:gd name="T21" fmla="*/ 11592 h 25517"/>
                <a:gd name="T22" fmla="*/ 8210 w 30070"/>
                <a:gd name="T23" fmla="*/ 12550 h 25517"/>
                <a:gd name="T24" fmla="*/ 9282 w 30070"/>
                <a:gd name="T25" fmla="*/ 13168 h 25517"/>
                <a:gd name="T26" fmla="*/ 10909 w 30070"/>
                <a:gd name="T27" fmla="*/ 13386 h 25517"/>
                <a:gd name="T28" fmla="*/ 13641 w 30070"/>
                <a:gd name="T29" fmla="*/ 12976 h 25517"/>
                <a:gd name="T30" fmla="*/ 17987 w 30070"/>
                <a:gd name="T31" fmla="*/ 11670 h 25517"/>
                <a:gd name="T32" fmla="*/ 20239 w 30070"/>
                <a:gd name="T33" fmla="*/ 11407 h 25517"/>
                <a:gd name="T34" fmla="*/ 22752 w 30070"/>
                <a:gd name="T35" fmla="*/ 12048 h 25517"/>
                <a:gd name="T36" fmla="*/ 24667 w 30070"/>
                <a:gd name="T37" fmla="*/ 13615 h 25517"/>
                <a:gd name="T38" fmla="*/ 25582 w 30070"/>
                <a:gd name="T39" fmla="*/ 15314 h 25517"/>
                <a:gd name="T40" fmla="*/ 25771 w 30070"/>
                <a:gd name="T41" fmla="*/ 16655 h 25517"/>
                <a:gd name="T42" fmla="*/ 25547 w 30070"/>
                <a:gd name="T43" fmla="*/ 18062 h 25517"/>
                <a:gd name="T44" fmla="*/ 24345 w 30070"/>
                <a:gd name="T45" fmla="*/ 20267 h 25517"/>
                <a:gd name="T46" fmla="*/ 22545 w 30070"/>
                <a:gd name="T47" fmla="*/ 21826 h 25517"/>
                <a:gd name="T48" fmla="*/ 20527 w 30070"/>
                <a:gd name="T49" fmla="*/ 22663 h 25517"/>
                <a:gd name="T50" fmla="*/ 18121 w 30070"/>
                <a:gd name="T51" fmla="*/ 22954 h 25517"/>
                <a:gd name="T52" fmla="*/ 14451 w 30070"/>
                <a:gd name="T53" fmla="*/ 22560 h 25517"/>
                <a:gd name="T54" fmla="*/ 8798 w 30070"/>
                <a:gd name="T55" fmla="*/ 21275 h 25517"/>
                <a:gd name="T56" fmla="*/ 6225 w 30070"/>
                <a:gd name="T57" fmla="*/ 21083 h 25517"/>
                <a:gd name="T58" fmla="*/ 4324 w 30070"/>
                <a:gd name="T59" fmla="*/ 21545 h 25517"/>
                <a:gd name="T60" fmla="*/ 3165 w 30070"/>
                <a:gd name="T61" fmla="*/ 22669 h 25517"/>
                <a:gd name="T62" fmla="*/ 2575 w 30070"/>
                <a:gd name="T63" fmla="*/ 24340 h 25517"/>
                <a:gd name="T64" fmla="*/ 18 w 30070"/>
                <a:gd name="T65" fmla="*/ 24993 h 25517"/>
                <a:gd name="T66" fmla="*/ 546 w 30070"/>
                <a:gd name="T67" fmla="*/ 22604 h 25517"/>
                <a:gd name="T68" fmla="*/ 2082 w 30070"/>
                <a:gd name="T69" fmla="*/ 20445 h 25517"/>
                <a:gd name="T70" fmla="*/ 4559 w 30070"/>
                <a:gd name="T71" fmla="*/ 19278 h 25517"/>
                <a:gd name="T72" fmla="*/ 7765 w 30070"/>
                <a:gd name="T73" fmla="*/ 19097 h 25517"/>
                <a:gd name="T74" fmla="*/ 12609 w 30070"/>
                <a:gd name="T75" fmla="*/ 20050 h 25517"/>
                <a:gd name="T76" fmla="*/ 17389 w 30070"/>
                <a:gd name="T77" fmla="*/ 20918 h 25517"/>
                <a:gd name="T78" fmla="*/ 19470 w 30070"/>
                <a:gd name="T79" fmla="*/ 20799 h 25517"/>
                <a:gd name="T80" fmla="*/ 20879 w 30070"/>
                <a:gd name="T81" fmla="*/ 20309 h 25517"/>
                <a:gd name="T82" fmla="*/ 22060 w 30070"/>
                <a:gd name="T83" fmla="*/ 19407 h 25517"/>
                <a:gd name="T84" fmla="*/ 23078 w 30070"/>
                <a:gd name="T85" fmla="*/ 17790 h 25517"/>
                <a:gd name="T86" fmla="*/ 23233 w 30070"/>
                <a:gd name="T87" fmla="*/ 15966 h 25517"/>
                <a:gd name="T88" fmla="*/ 22584 w 30070"/>
                <a:gd name="T89" fmla="*/ 14708 h 25517"/>
                <a:gd name="T90" fmla="*/ 21438 w 30070"/>
                <a:gd name="T91" fmla="*/ 13761 h 25517"/>
                <a:gd name="T92" fmla="*/ 19886 w 30070"/>
                <a:gd name="T93" fmla="*/ 13424 h 25517"/>
                <a:gd name="T94" fmla="*/ 17425 w 30070"/>
                <a:gd name="T95" fmla="*/ 13964 h 25517"/>
                <a:gd name="T96" fmla="*/ 12814 w 30070"/>
                <a:gd name="T97" fmla="*/ 15242 h 25517"/>
                <a:gd name="T98" fmla="*/ 10450 w 30070"/>
                <a:gd name="T99" fmla="*/ 15396 h 25517"/>
                <a:gd name="T100" fmla="*/ 7847 w 30070"/>
                <a:gd name="T101" fmla="*/ 14851 h 25517"/>
                <a:gd name="T102" fmla="*/ 5965 w 30070"/>
                <a:gd name="T103" fmla="*/ 13451 h 25517"/>
                <a:gd name="T104" fmla="*/ 5231 w 30070"/>
                <a:gd name="T105" fmla="*/ 11431 h 25517"/>
                <a:gd name="T106" fmla="*/ 5424 w 30070"/>
                <a:gd name="T107" fmla="*/ 10189 h 25517"/>
                <a:gd name="T108" fmla="*/ 6070 w 30070"/>
                <a:gd name="T109" fmla="*/ 9077 h 25517"/>
                <a:gd name="T110" fmla="*/ 7318 w 30070"/>
                <a:gd name="T111" fmla="*/ 7986 h 25517"/>
                <a:gd name="T112" fmla="*/ 9827 w 30070"/>
                <a:gd name="T113" fmla="*/ 6914 h 25517"/>
                <a:gd name="T114" fmla="*/ 12889 w 30070"/>
                <a:gd name="T115" fmla="*/ 6476 h 25517"/>
                <a:gd name="T116" fmla="*/ 18534 w 30070"/>
                <a:gd name="T117" fmla="*/ 6591 h 25517"/>
                <a:gd name="T118" fmla="*/ 21917 w 30070"/>
                <a:gd name="T119" fmla="*/ 6384 h 25517"/>
                <a:gd name="T120" fmla="*/ 24474 w 30070"/>
                <a:gd name="T121" fmla="*/ 5468 h 25517"/>
                <a:gd name="T122" fmla="*/ 26398 w 30070"/>
                <a:gd name="T123" fmla="*/ 3461 h 25517"/>
                <a:gd name="T124" fmla="*/ 27570 w 30070"/>
                <a:gd name="T125" fmla="*/ 304 h 25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70" h="25517">
                  <a:moveTo>
                    <a:pt x="27633" y="0"/>
                  </a:moveTo>
                  <a:lnTo>
                    <a:pt x="30070" y="316"/>
                  </a:lnTo>
                  <a:lnTo>
                    <a:pt x="30070" y="316"/>
                  </a:lnTo>
                  <a:lnTo>
                    <a:pt x="30032" y="501"/>
                  </a:lnTo>
                  <a:lnTo>
                    <a:pt x="29994" y="684"/>
                  </a:lnTo>
                  <a:lnTo>
                    <a:pt x="29953" y="865"/>
                  </a:lnTo>
                  <a:lnTo>
                    <a:pt x="29911" y="1044"/>
                  </a:lnTo>
                  <a:lnTo>
                    <a:pt x="29866" y="1220"/>
                  </a:lnTo>
                  <a:lnTo>
                    <a:pt x="29820" y="1395"/>
                  </a:lnTo>
                  <a:lnTo>
                    <a:pt x="29773" y="1568"/>
                  </a:lnTo>
                  <a:lnTo>
                    <a:pt x="29724" y="1738"/>
                  </a:lnTo>
                  <a:lnTo>
                    <a:pt x="29672" y="1907"/>
                  </a:lnTo>
                  <a:lnTo>
                    <a:pt x="29620" y="2073"/>
                  </a:lnTo>
                  <a:lnTo>
                    <a:pt x="29565" y="2237"/>
                  </a:lnTo>
                  <a:lnTo>
                    <a:pt x="29508" y="2400"/>
                  </a:lnTo>
                  <a:lnTo>
                    <a:pt x="29451" y="2560"/>
                  </a:lnTo>
                  <a:lnTo>
                    <a:pt x="29391" y="2718"/>
                  </a:lnTo>
                  <a:lnTo>
                    <a:pt x="29329" y="2874"/>
                  </a:lnTo>
                  <a:lnTo>
                    <a:pt x="29266" y="3027"/>
                  </a:lnTo>
                  <a:lnTo>
                    <a:pt x="29234" y="3103"/>
                  </a:lnTo>
                  <a:lnTo>
                    <a:pt x="29202" y="3179"/>
                  </a:lnTo>
                  <a:lnTo>
                    <a:pt x="29168" y="3254"/>
                  </a:lnTo>
                  <a:lnTo>
                    <a:pt x="29134" y="3329"/>
                  </a:lnTo>
                  <a:lnTo>
                    <a:pt x="29101" y="3402"/>
                  </a:lnTo>
                  <a:lnTo>
                    <a:pt x="29066" y="3476"/>
                  </a:lnTo>
                  <a:lnTo>
                    <a:pt x="29032" y="3549"/>
                  </a:lnTo>
                  <a:lnTo>
                    <a:pt x="28996" y="3621"/>
                  </a:lnTo>
                  <a:lnTo>
                    <a:pt x="28960" y="3693"/>
                  </a:lnTo>
                  <a:lnTo>
                    <a:pt x="28924" y="3764"/>
                  </a:lnTo>
                  <a:lnTo>
                    <a:pt x="28888" y="3835"/>
                  </a:lnTo>
                  <a:lnTo>
                    <a:pt x="28851" y="3905"/>
                  </a:lnTo>
                  <a:lnTo>
                    <a:pt x="28813" y="3976"/>
                  </a:lnTo>
                  <a:lnTo>
                    <a:pt x="28775" y="4044"/>
                  </a:lnTo>
                  <a:lnTo>
                    <a:pt x="28737" y="4113"/>
                  </a:lnTo>
                  <a:lnTo>
                    <a:pt x="28699" y="4181"/>
                  </a:lnTo>
                  <a:lnTo>
                    <a:pt x="28660" y="4249"/>
                  </a:lnTo>
                  <a:lnTo>
                    <a:pt x="28619" y="4316"/>
                  </a:lnTo>
                  <a:lnTo>
                    <a:pt x="28580" y="4382"/>
                  </a:lnTo>
                  <a:lnTo>
                    <a:pt x="28539" y="4448"/>
                  </a:lnTo>
                  <a:lnTo>
                    <a:pt x="28499" y="4514"/>
                  </a:lnTo>
                  <a:lnTo>
                    <a:pt x="28457" y="4579"/>
                  </a:lnTo>
                  <a:lnTo>
                    <a:pt x="28415" y="4643"/>
                  </a:lnTo>
                  <a:lnTo>
                    <a:pt x="28373" y="4707"/>
                  </a:lnTo>
                  <a:lnTo>
                    <a:pt x="28331" y="4770"/>
                  </a:lnTo>
                  <a:lnTo>
                    <a:pt x="28287" y="4834"/>
                  </a:lnTo>
                  <a:lnTo>
                    <a:pt x="28244" y="4896"/>
                  </a:lnTo>
                  <a:lnTo>
                    <a:pt x="28200" y="4957"/>
                  </a:lnTo>
                  <a:lnTo>
                    <a:pt x="28156" y="5019"/>
                  </a:lnTo>
                  <a:lnTo>
                    <a:pt x="28111" y="5079"/>
                  </a:lnTo>
                  <a:lnTo>
                    <a:pt x="28066" y="5139"/>
                  </a:lnTo>
                  <a:lnTo>
                    <a:pt x="28021" y="5199"/>
                  </a:lnTo>
                  <a:lnTo>
                    <a:pt x="27975" y="5258"/>
                  </a:lnTo>
                  <a:lnTo>
                    <a:pt x="27928" y="5316"/>
                  </a:lnTo>
                  <a:lnTo>
                    <a:pt x="27881" y="5375"/>
                  </a:lnTo>
                  <a:lnTo>
                    <a:pt x="27834" y="5432"/>
                  </a:lnTo>
                  <a:lnTo>
                    <a:pt x="27787" y="5489"/>
                  </a:lnTo>
                  <a:lnTo>
                    <a:pt x="27738" y="5546"/>
                  </a:lnTo>
                  <a:lnTo>
                    <a:pt x="27690" y="5602"/>
                  </a:lnTo>
                  <a:lnTo>
                    <a:pt x="27641" y="5657"/>
                  </a:lnTo>
                  <a:lnTo>
                    <a:pt x="27591" y="5712"/>
                  </a:lnTo>
                  <a:lnTo>
                    <a:pt x="27541" y="5766"/>
                  </a:lnTo>
                  <a:lnTo>
                    <a:pt x="27491" y="5820"/>
                  </a:lnTo>
                  <a:lnTo>
                    <a:pt x="27441" y="5873"/>
                  </a:lnTo>
                  <a:lnTo>
                    <a:pt x="27389" y="5926"/>
                  </a:lnTo>
                  <a:lnTo>
                    <a:pt x="27338" y="5978"/>
                  </a:lnTo>
                  <a:lnTo>
                    <a:pt x="27286" y="6030"/>
                  </a:lnTo>
                  <a:lnTo>
                    <a:pt x="27233" y="6081"/>
                  </a:lnTo>
                  <a:lnTo>
                    <a:pt x="27181" y="6131"/>
                  </a:lnTo>
                  <a:lnTo>
                    <a:pt x="27128" y="6182"/>
                  </a:lnTo>
                  <a:lnTo>
                    <a:pt x="27075" y="6231"/>
                  </a:lnTo>
                  <a:lnTo>
                    <a:pt x="27020" y="6280"/>
                  </a:lnTo>
                  <a:lnTo>
                    <a:pt x="26966" y="6328"/>
                  </a:lnTo>
                  <a:lnTo>
                    <a:pt x="26911" y="6376"/>
                  </a:lnTo>
                  <a:lnTo>
                    <a:pt x="26855" y="6423"/>
                  </a:lnTo>
                  <a:lnTo>
                    <a:pt x="26800" y="6470"/>
                  </a:lnTo>
                  <a:lnTo>
                    <a:pt x="26744" y="6517"/>
                  </a:lnTo>
                  <a:lnTo>
                    <a:pt x="26686" y="6562"/>
                  </a:lnTo>
                  <a:lnTo>
                    <a:pt x="26630" y="6607"/>
                  </a:lnTo>
                  <a:lnTo>
                    <a:pt x="26573" y="6651"/>
                  </a:lnTo>
                  <a:lnTo>
                    <a:pt x="26514" y="6696"/>
                  </a:lnTo>
                  <a:lnTo>
                    <a:pt x="26456" y="6740"/>
                  </a:lnTo>
                  <a:lnTo>
                    <a:pt x="26398" y="6782"/>
                  </a:lnTo>
                  <a:lnTo>
                    <a:pt x="26338" y="6824"/>
                  </a:lnTo>
                  <a:lnTo>
                    <a:pt x="26279" y="6867"/>
                  </a:lnTo>
                  <a:lnTo>
                    <a:pt x="26219" y="6908"/>
                  </a:lnTo>
                  <a:lnTo>
                    <a:pt x="26158" y="6949"/>
                  </a:lnTo>
                  <a:lnTo>
                    <a:pt x="26097" y="6989"/>
                  </a:lnTo>
                  <a:lnTo>
                    <a:pt x="26037" y="7030"/>
                  </a:lnTo>
                  <a:lnTo>
                    <a:pt x="25974" y="7069"/>
                  </a:lnTo>
                  <a:lnTo>
                    <a:pt x="25913" y="7107"/>
                  </a:lnTo>
                  <a:lnTo>
                    <a:pt x="25850" y="7145"/>
                  </a:lnTo>
                  <a:lnTo>
                    <a:pt x="25787" y="7183"/>
                  </a:lnTo>
                  <a:lnTo>
                    <a:pt x="25724" y="7220"/>
                  </a:lnTo>
                  <a:lnTo>
                    <a:pt x="25659" y="7256"/>
                  </a:lnTo>
                  <a:lnTo>
                    <a:pt x="25596" y="7292"/>
                  </a:lnTo>
                  <a:lnTo>
                    <a:pt x="25531" y="7327"/>
                  </a:lnTo>
                  <a:lnTo>
                    <a:pt x="25466" y="7363"/>
                  </a:lnTo>
                  <a:lnTo>
                    <a:pt x="25401" y="7397"/>
                  </a:lnTo>
                  <a:lnTo>
                    <a:pt x="25335" y="7431"/>
                  </a:lnTo>
                  <a:lnTo>
                    <a:pt x="25268" y="7464"/>
                  </a:lnTo>
                  <a:lnTo>
                    <a:pt x="25202" y="7496"/>
                  </a:lnTo>
                  <a:lnTo>
                    <a:pt x="25134" y="7529"/>
                  </a:lnTo>
                  <a:lnTo>
                    <a:pt x="25067" y="7561"/>
                  </a:lnTo>
                  <a:lnTo>
                    <a:pt x="24999" y="7592"/>
                  </a:lnTo>
                  <a:lnTo>
                    <a:pt x="24930" y="7622"/>
                  </a:lnTo>
                  <a:lnTo>
                    <a:pt x="24862" y="7652"/>
                  </a:lnTo>
                  <a:lnTo>
                    <a:pt x="24793" y="7681"/>
                  </a:lnTo>
                  <a:lnTo>
                    <a:pt x="24723" y="7711"/>
                  </a:lnTo>
                  <a:lnTo>
                    <a:pt x="24653" y="7739"/>
                  </a:lnTo>
                  <a:lnTo>
                    <a:pt x="24582" y="7767"/>
                  </a:lnTo>
                  <a:lnTo>
                    <a:pt x="24512" y="7794"/>
                  </a:lnTo>
                  <a:lnTo>
                    <a:pt x="24441" y="7821"/>
                  </a:lnTo>
                  <a:lnTo>
                    <a:pt x="24368" y="7847"/>
                  </a:lnTo>
                  <a:lnTo>
                    <a:pt x="24297" y="7873"/>
                  </a:lnTo>
                  <a:lnTo>
                    <a:pt x="24223" y="7898"/>
                  </a:lnTo>
                  <a:lnTo>
                    <a:pt x="24223" y="7898"/>
                  </a:lnTo>
                  <a:lnTo>
                    <a:pt x="24087" y="7944"/>
                  </a:lnTo>
                  <a:lnTo>
                    <a:pt x="23949" y="7987"/>
                  </a:lnTo>
                  <a:lnTo>
                    <a:pt x="23811" y="8031"/>
                  </a:lnTo>
                  <a:lnTo>
                    <a:pt x="23671" y="8072"/>
                  </a:lnTo>
                  <a:lnTo>
                    <a:pt x="23531" y="8111"/>
                  </a:lnTo>
                  <a:lnTo>
                    <a:pt x="23390" y="8148"/>
                  </a:lnTo>
                  <a:lnTo>
                    <a:pt x="23248" y="8184"/>
                  </a:lnTo>
                  <a:lnTo>
                    <a:pt x="23104" y="8220"/>
                  </a:lnTo>
                  <a:lnTo>
                    <a:pt x="22959" y="8253"/>
                  </a:lnTo>
                  <a:lnTo>
                    <a:pt x="22813" y="8284"/>
                  </a:lnTo>
                  <a:lnTo>
                    <a:pt x="22666" y="8314"/>
                  </a:lnTo>
                  <a:lnTo>
                    <a:pt x="22518" y="8343"/>
                  </a:lnTo>
                  <a:lnTo>
                    <a:pt x="22368" y="8371"/>
                  </a:lnTo>
                  <a:lnTo>
                    <a:pt x="22216" y="8397"/>
                  </a:lnTo>
                  <a:lnTo>
                    <a:pt x="22062" y="8421"/>
                  </a:lnTo>
                  <a:lnTo>
                    <a:pt x="21907" y="8443"/>
                  </a:lnTo>
                  <a:lnTo>
                    <a:pt x="21750" y="8464"/>
                  </a:lnTo>
                  <a:lnTo>
                    <a:pt x="21591" y="8484"/>
                  </a:lnTo>
                  <a:lnTo>
                    <a:pt x="21431" y="8502"/>
                  </a:lnTo>
                  <a:lnTo>
                    <a:pt x="21268" y="8519"/>
                  </a:lnTo>
                  <a:lnTo>
                    <a:pt x="21104" y="8536"/>
                  </a:lnTo>
                  <a:lnTo>
                    <a:pt x="20937" y="8550"/>
                  </a:lnTo>
                  <a:lnTo>
                    <a:pt x="20768" y="8563"/>
                  </a:lnTo>
                  <a:lnTo>
                    <a:pt x="20597" y="8574"/>
                  </a:lnTo>
                  <a:lnTo>
                    <a:pt x="20424" y="8584"/>
                  </a:lnTo>
                  <a:lnTo>
                    <a:pt x="20248" y="8593"/>
                  </a:lnTo>
                  <a:lnTo>
                    <a:pt x="20069" y="8600"/>
                  </a:lnTo>
                  <a:lnTo>
                    <a:pt x="19888" y="8606"/>
                  </a:lnTo>
                  <a:lnTo>
                    <a:pt x="19705" y="8610"/>
                  </a:lnTo>
                  <a:lnTo>
                    <a:pt x="19519" y="8614"/>
                  </a:lnTo>
                  <a:lnTo>
                    <a:pt x="19329" y="8615"/>
                  </a:lnTo>
                  <a:lnTo>
                    <a:pt x="19137" y="8616"/>
                  </a:lnTo>
                  <a:lnTo>
                    <a:pt x="19137" y="8616"/>
                  </a:lnTo>
                  <a:lnTo>
                    <a:pt x="18974" y="8616"/>
                  </a:lnTo>
                  <a:lnTo>
                    <a:pt x="18811" y="8614"/>
                  </a:lnTo>
                  <a:lnTo>
                    <a:pt x="18648" y="8612"/>
                  </a:lnTo>
                  <a:lnTo>
                    <a:pt x="18485" y="8610"/>
                  </a:lnTo>
                  <a:lnTo>
                    <a:pt x="18322" y="8606"/>
                  </a:lnTo>
                  <a:lnTo>
                    <a:pt x="18159" y="8602"/>
                  </a:lnTo>
                  <a:lnTo>
                    <a:pt x="17834" y="8592"/>
                  </a:lnTo>
                  <a:lnTo>
                    <a:pt x="17509" y="8581"/>
                  </a:lnTo>
                  <a:lnTo>
                    <a:pt x="17186" y="8568"/>
                  </a:lnTo>
                  <a:lnTo>
                    <a:pt x="16548" y="8541"/>
                  </a:lnTo>
                  <a:lnTo>
                    <a:pt x="16548" y="8541"/>
                  </a:lnTo>
                  <a:lnTo>
                    <a:pt x="15914" y="8513"/>
                  </a:lnTo>
                  <a:lnTo>
                    <a:pt x="15603" y="8500"/>
                  </a:lnTo>
                  <a:lnTo>
                    <a:pt x="15295" y="8489"/>
                  </a:lnTo>
                  <a:lnTo>
                    <a:pt x="14990" y="8480"/>
                  </a:lnTo>
                  <a:lnTo>
                    <a:pt x="14686" y="8473"/>
                  </a:lnTo>
                  <a:lnTo>
                    <a:pt x="14534" y="8471"/>
                  </a:lnTo>
                  <a:lnTo>
                    <a:pt x="14383" y="8469"/>
                  </a:lnTo>
                  <a:lnTo>
                    <a:pt x="14232" y="8468"/>
                  </a:lnTo>
                  <a:lnTo>
                    <a:pt x="14082" y="8467"/>
                  </a:lnTo>
                  <a:lnTo>
                    <a:pt x="14082" y="8467"/>
                  </a:lnTo>
                  <a:lnTo>
                    <a:pt x="13951" y="8467"/>
                  </a:lnTo>
                  <a:lnTo>
                    <a:pt x="13821" y="8468"/>
                  </a:lnTo>
                  <a:lnTo>
                    <a:pt x="13692" y="8470"/>
                  </a:lnTo>
                  <a:lnTo>
                    <a:pt x="13567" y="8473"/>
                  </a:lnTo>
                  <a:lnTo>
                    <a:pt x="13442" y="8476"/>
                  </a:lnTo>
                  <a:lnTo>
                    <a:pt x="13318" y="8480"/>
                  </a:lnTo>
                  <a:lnTo>
                    <a:pt x="13196" y="8484"/>
                  </a:lnTo>
                  <a:lnTo>
                    <a:pt x="13077" y="8489"/>
                  </a:lnTo>
                  <a:lnTo>
                    <a:pt x="12958" y="8495"/>
                  </a:lnTo>
                  <a:lnTo>
                    <a:pt x="12840" y="8502"/>
                  </a:lnTo>
                  <a:lnTo>
                    <a:pt x="12725" y="8510"/>
                  </a:lnTo>
                  <a:lnTo>
                    <a:pt x="12610" y="8518"/>
                  </a:lnTo>
                  <a:lnTo>
                    <a:pt x="12498" y="8527"/>
                  </a:lnTo>
                  <a:lnTo>
                    <a:pt x="12386" y="8537"/>
                  </a:lnTo>
                  <a:lnTo>
                    <a:pt x="12275" y="8547"/>
                  </a:lnTo>
                  <a:lnTo>
                    <a:pt x="12167" y="8559"/>
                  </a:lnTo>
                  <a:lnTo>
                    <a:pt x="12058" y="8570"/>
                  </a:lnTo>
                  <a:lnTo>
                    <a:pt x="11951" y="8583"/>
                  </a:lnTo>
                  <a:lnTo>
                    <a:pt x="11846" y="8596"/>
                  </a:lnTo>
                  <a:lnTo>
                    <a:pt x="11741" y="8610"/>
                  </a:lnTo>
                  <a:lnTo>
                    <a:pt x="11639" y="8625"/>
                  </a:lnTo>
                  <a:lnTo>
                    <a:pt x="11536" y="8641"/>
                  </a:lnTo>
                  <a:lnTo>
                    <a:pt x="11435" y="8657"/>
                  </a:lnTo>
                  <a:lnTo>
                    <a:pt x="11335" y="8674"/>
                  </a:lnTo>
                  <a:lnTo>
                    <a:pt x="11236" y="8692"/>
                  </a:lnTo>
                  <a:lnTo>
                    <a:pt x="11138" y="8712"/>
                  </a:lnTo>
                  <a:lnTo>
                    <a:pt x="11040" y="8731"/>
                  </a:lnTo>
                  <a:lnTo>
                    <a:pt x="10945" y="8751"/>
                  </a:lnTo>
                  <a:lnTo>
                    <a:pt x="10849" y="8772"/>
                  </a:lnTo>
                  <a:lnTo>
                    <a:pt x="10755" y="8794"/>
                  </a:lnTo>
                  <a:lnTo>
                    <a:pt x="10661" y="8816"/>
                  </a:lnTo>
                  <a:lnTo>
                    <a:pt x="10568" y="8840"/>
                  </a:lnTo>
                  <a:lnTo>
                    <a:pt x="10568" y="8840"/>
                  </a:lnTo>
                  <a:lnTo>
                    <a:pt x="10506" y="8856"/>
                  </a:lnTo>
                  <a:lnTo>
                    <a:pt x="10444" y="8874"/>
                  </a:lnTo>
                  <a:lnTo>
                    <a:pt x="10381" y="8891"/>
                  </a:lnTo>
                  <a:lnTo>
                    <a:pt x="10319" y="8910"/>
                  </a:lnTo>
                  <a:lnTo>
                    <a:pt x="10257" y="8929"/>
                  </a:lnTo>
                  <a:lnTo>
                    <a:pt x="10194" y="8948"/>
                  </a:lnTo>
                  <a:lnTo>
                    <a:pt x="10131" y="8969"/>
                  </a:lnTo>
                  <a:lnTo>
                    <a:pt x="10068" y="8990"/>
                  </a:lnTo>
                  <a:lnTo>
                    <a:pt x="10005" y="9012"/>
                  </a:lnTo>
                  <a:lnTo>
                    <a:pt x="9942" y="9035"/>
                  </a:lnTo>
                  <a:lnTo>
                    <a:pt x="9880" y="9059"/>
                  </a:lnTo>
                  <a:lnTo>
                    <a:pt x="9816" y="9083"/>
                  </a:lnTo>
                  <a:lnTo>
                    <a:pt x="9754" y="9108"/>
                  </a:lnTo>
                  <a:lnTo>
                    <a:pt x="9692" y="9133"/>
                  </a:lnTo>
                  <a:lnTo>
                    <a:pt x="9629" y="9159"/>
                  </a:lnTo>
                  <a:lnTo>
                    <a:pt x="9568" y="9186"/>
                  </a:lnTo>
                  <a:lnTo>
                    <a:pt x="9506" y="9215"/>
                  </a:lnTo>
                  <a:lnTo>
                    <a:pt x="9445" y="9243"/>
                  </a:lnTo>
                  <a:lnTo>
                    <a:pt x="9384" y="9272"/>
                  </a:lnTo>
                  <a:lnTo>
                    <a:pt x="9323" y="9302"/>
                  </a:lnTo>
                  <a:lnTo>
                    <a:pt x="9263" y="9332"/>
                  </a:lnTo>
                  <a:lnTo>
                    <a:pt x="9204" y="9363"/>
                  </a:lnTo>
                  <a:lnTo>
                    <a:pt x="9145" y="9396"/>
                  </a:lnTo>
                  <a:lnTo>
                    <a:pt x="9087" y="9428"/>
                  </a:lnTo>
                  <a:lnTo>
                    <a:pt x="9029" y="9461"/>
                  </a:lnTo>
                  <a:lnTo>
                    <a:pt x="8972" y="9495"/>
                  </a:lnTo>
                  <a:lnTo>
                    <a:pt x="8916" y="9530"/>
                  </a:lnTo>
                  <a:lnTo>
                    <a:pt x="8861" y="9566"/>
                  </a:lnTo>
                  <a:lnTo>
                    <a:pt x="8805" y="9601"/>
                  </a:lnTo>
                  <a:lnTo>
                    <a:pt x="8751" y="9638"/>
                  </a:lnTo>
                  <a:lnTo>
                    <a:pt x="8699" y="9675"/>
                  </a:lnTo>
                  <a:lnTo>
                    <a:pt x="8647" y="9713"/>
                  </a:lnTo>
                  <a:lnTo>
                    <a:pt x="8595" y="9752"/>
                  </a:lnTo>
                  <a:lnTo>
                    <a:pt x="8545" y="9792"/>
                  </a:lnTo>
                  <a:lnTo>
                    <a:pt x="8496" y="9831"/>
                  </a:lnTo>
                  <a:lnTo>
                    <a:pt x="8447" y="9872"/>
                  </a:lnTo>
                  <a:lnTo>
                    <a:pt x="8400" y="9914"/>
                  </a:lnTo>
                  <a:lnTo>
                    <a:pt x="8355" y="9956"/>
                  </a:lnTo>
                  <a:lnTo>
                    <a:pt x="8310" y="9998"/>
                  </a:lnTo>
                  <a:lnTo>
                    <a:pt x="8266" y="10041"/>
                  </a:lnTo>
                  <a:lnTo>
                    <a:pt x="8224" y="10086"/>
                  </a:lnTo>
                  <a:lnTo>
                    <a:pt x="8184" y="10130"/>
                  </a:lnTo>
                  <a:lnTo>
                    <a:pt x="8144" y="10175"/>
                  </a:lnTo>
                  <a:lnTo>
                    <a:pt x="8106" y="10222"/>
                  </a:lnTo>
                  <a:lnTo>
                    <a:pt x="8069" y="10269"/>
                  </a:lnTo>
                  <a:lnTo>
                    <a:pt x="8034" y="10315"/>
                  </a:lnTo>
                  <a:lnTo>
                    <a:pt x="8000" y="10363"/>
                  </a:lnTo>
                  <a:lnTo>
                    <a:pt x="7968" y="10412"/>
                  </a:lnTo>
                  <a:lnTo>
                    <a:pt x="7938" y="10461"/>
                  </a:lnTo>
                  <a:lnTo>
                    <a:pt x="7908" y="10511"/>
                  </a:lnTo>
                  <a:lnTo>
                    <a:pt x="7881" y="10562"/>
                  </a:lnTo>
                  <a:lnTo>
                    <a:pt x="7855" y="10613"/>
                  </a:lnTo>
                  <a:lnTo>
                    <a:pt x="7832" y="10664"/>
                  </a:lnTo>
                  <a:lnTo>
                    <a:pt x="7810" y="10716"/>
                  </a:lnTo>
                  <a:lnTo>
                    <a:pt x="7790" y="10770"/>
                  </a:lnTo>
                  <a:lnTo>
                    <a:pt x="7771" y="10823"/>
                  </a:lnTo>
                  <a:lnTo>
                    <a:pt x="7755" y="10877"/>
                  </a:lnTo>
                  <a:lnTo>
                    <a:pt x="7740" y="10932"/>
                  </a:lnTo>
                  <a:lnTo>
                    <a:pt x="7727" y="10988"/>
                  </a:lnTo>
                  <a:lnTo>
                    <a:pt x="7717" y="11043"/>
                  </a:lnTo>
                  <a:lnTo>
                    <a:pt x="7708" y="11101"/>
                  </a:lnTo>
                  <a:lnTo>
                    <a:pt x="7702" y="11158"/>
                  </a:lnTo>
                  <a:lnTo>
                    <a:pt x="7698" y="11215"/>
                  </a:lnTo>
                  <a:lnTo>
                    <a:pt x="7696" y="11274"/>
                  </a:lnTo>
                  <a:lnTo>
                    <a:pt x="7696" y="11274"/>
                  </a:lnTo>
                  <a:lnTo>
                    <a:pt x="7696" y="11321"/>
                  </a:lnTo>
                  <a:lnTo>
                    <a:pt x="7697" y="11367"/>
                  </a:lnTo>
                  <a:lnTo>
                    <a:pt x="7699" y="11413"/>
                  </a:lnTo>
                  <a:lnTo>
                    <a:pt x="7702" y="11458"/>
                  </a:lnTo>
                  <a:lnTo>
                    <a:pt x="7706" y="11503"/>
                  </a:lnTo>
                  <a:lnTo>
                    <a:pt x="7712" y="11547"/>
                  </a:lnTo>
                  <a:lnTo>
                    <a:pt x="7718" y="11592"/>
                  </a:lnTo>
                  <a:lnTo>
                    <a:pt x="7725" y="11636"/>
                  </a:lnTo>
                  <a:lnTo>
                    <a:pt x="7734" y="11679"/>
                  </a:lnTo>
                  <a:lnTo>
                    <a:pt x="7743" y="11722"/>
                  </a:lnTo>
                  <a:lnTo>
                    <a:pt x="7755" y="11765"/>
                  </a:lnTo>
                  <a:lnTo>
                    <a:pt x="7767" y="11807"/>
                  </a:lnTo>
                  <a:lnTo>
                    <a:pt x="7779" y="11848"/>
                  </a:lnTo>
                  <a:lnTo>
                    <a:pt x="7793" y="11889"/>
                  </a:lnTo>
                  <a:lnTo>
                    <a:pt x="7808" y="11931"/>
                  </a:lnTo>
                  <a:lnTo>
                    <a:pt x="7823" y="11971"/>
                  </a:lnTo>
                  <a:lnTo>
                    <a:pt x="7840" y="12010"/>
                  </a:lnTo>
                  <a:lnTo>
                    <a:pt x="7858" y="12050"/>
                  </a:lnTo>
                  <a:lnTo>
                    <a:pt x="7876" y="12089"/>
                  </a:lnTo>
                  <a:lnTo>
                    <a:pt x="7896" y="12128"/>
                  </a:lnTo>
                  <a:lnTo>
                    <a:pt x="7917" y="12165"/>
                  </a:lnTo>
                  <a:lnTo>
                    <a:pt x="7940" y="12203"/>
                  </a:lnTo>
                  <a:lnTo>
                    <a:pt x="7962" y="12239"/>
                  </a:lnTo>
                  <a:lnTo>
                    <a:pt x="7986" y="12277"/>
                  </a:lnTo>
                  <a:lnTo>
                    <a:pt x="8010" y="12313"/>
                  </a:lnTo>
                  <a:lnTo>
                    <a:pt x="8036" y="12348"/>
                  </a:lnTo>
                  <a:lnTo>
                    <a:pt x="8062" y="12383"/>
                  </a:lnTo>
                  <a:lnTo>
                    <a:pt x="8090" y="12418"/>
                  </a:lnTo>
                  <a:lnTo>
                    <a:pt x="8119" y="12452"/>
                  </a:lnTo>
                  <a:lnTo>
                    <a:pt x="8149" y="12485"/>
                  </a:lnTo>
                  <a:lnTo>
                    <a:pt x="8179" y="12518"/>
                  </a:lnTo>
                  <a:lnTo>
                    <a:pt x="8210" y="12550"/>
                  </a:lnTo>
                  <a:lnTo>
                    <a:pt x="8242" y="12582"/>
                  </a:lnTo>
                  <a:lnTo>
                    <a:pt x="8275" y="12614"/>
                  </a:lnTo>
                  <a:lnTo>
                    <a:pt x="8310" y="12644"/>
                  </a:lnTo>
                  <a:lnTo>
                    <a:pt x="8345" y="12674"/>
                  </a:lnTo>
                  <a:lnTo>
                    <a:pt x="8381" y="12704"/>
                  </a:lnTo>
                  <a:lnTo>
                    <a:pt x="8418" y="12733"/>
                  </a:lnTo>
                  <a:lnTo>
                    <a:pt x="8455" y="12762"/>
                  </a:lnTo>
                  <a:lnTo>
                    <a:pt x="8495" y="12790"/>
                  </a:lnTo>
                  <a:lnTo>
                    <a:pt x="8534" y="12817"/>
                  </a:lnTo>
                  <a:lnTo>
                    <a:pt x="8574" y="12843"/>
                  </a:lnTo>
                  <a:lnTo>
                    <a:pt x="8615" y="12869"/>
                  </a:lnTo>
                  <a:lnTo>
                    <a:pt x="8658" y="12895"/>
                  </a:lnTo>
                  <a:lnTo>
                    <a:pt x="8701" y="12919"/>
                  </a:lnTo>
                  <a:lnTo>
                    <a:pt x="8744" y="12944"/>
                  </a:lnTo>
                  <a:lnTo>
                    <a:pt x="8789" y="12968"/>
                  </a:lnTo>
                  <a:lnTo>
                    <a:pt x="8835" y="12991"/>
                  </a:lnTo>
                  <a:lnTo>
                    <a:pt x="8881" y="13013"/>
                  </a:lnTo>
                  <a:lnTo>
                    <a:pt x="8928" y="13035"/>
                  </a:lnTo>
                  <a:lnTo>
                    <a:pt x="8976" y="13055"/>
                  </a:lnTo>
                  <a:lnTo>
                    <a:pt x="9026" y="13076"/>
                  </a:lnTo>
                  <a:lnTo>
                    <a:pt x="9075" y="13096"/>
                  </a:lnTo>
                  <a:lnTo>
                    <a:pt x="9126" y="13115"/>
                  </a:lnTo>
                  <a:lnTo>
                    <a:pt x="9178" y="13134"/>
                  </a:lnTo>
                  <a:lnTo>
                    <a:pt x="9229" y="13151"/>
                  </a:lnTo>
                  <a:lnTo>
                    <a:pt x="9282" y="13168"/>
                  </a:lnTo>
                  <a:lnTo>
                    <a:pt x="9336" y="13185"/>
                  </a:lnTo>
                  <a:lnTo>
                    <a:pt x="9391" y="13200"/>
                  </a:lnTo>
                  <a:lnTo>
                    <a:pt x="9446" y="13215"/>
                  </a:lnTo>
                  <a:lnTo>
                    <a:pt x="9501" y="13229"/>
                  </a:lnTo>
                  <a:lnTo>
                    <a:pt x="9559" y="13243"/>
                  </a:lnTo>
                  <a:lnTo>
                    <a:pt x="9616" y="13256"/>
                  </a:lnTo>
                  <a:lnTo>
                    <a:pt x="9674" y="13269"/>
                  </a:lnTo>
                  <a:lnTo>
                    <a:pt x="9674" y="13269"/>
                  </a:lnTo>
                  <a:lnTo>
                    <a:pt x="9748" y="13283"/>
                  </a:lnTo>
                  <a:lnTo>
                    <a:pt x="9822" y="13296"/>
                  </a:lnTo>
                  <a:lnTo>
                    <a:pt x="9897" y="13309"/>
                  </a:lnTo>
                  <a:lnTo>
                    <a:pt x="9971" y="13320"/>
                  </a:lnTo>
                  <a:lnTo>
                    <a:pt x="10048" y="13331"/>
                  </a:lnTo>
                  <a:lnTo>
                    <a:pt x="10123" y="13340"/>
                  </a:lnTo>
                  <a:lnTo>
                    <a:pt x="10199" y="13349"/>
                  </a:lnTo>
                  <a:lnTo>
                    <a:pt x="10277" y="13357"/>
                  </a:lnTo>
                  <a:lnTo>
                    <a:pt x="10354" y="13364"/>
                  </a:lnTo>
                  <a:lnTo>
                    <a:pt x="10433" y="13370"/>
                  </a:lnTo>
                  <a:lnTo>
                    <a:pt x="10511" y="13375"/>
                  </a:lnTo>
                  <a:lnTo>
                    <a:pt x="10590" y="13379"/>
                  </a:lnTo>
                  <a:lnTo>
                    <a:pt x="10669" y="13382"/>
                  </a:lnTo>
                  <a:lnTo>
                    <a:pt x="10749" y="13384"/>
                  </a:lnTo>
                  <a:lnTo>
                    <a:pt x="10829" y="13386"/>
                  </a:lnTo>
                  <a:lnTo>
                    <a:pt x="10909" y="13386"/>
                  </a:lnTo>
                  <a:lnTo>
                    <a:pt x="10909" y="13386"/>
                  </a:lnTo>
                  <a:lnTo>
                    <a:pt x="10985" y="13386"/>
                  </a:lnTo>
                  <a:lnTo>
                    <a:pt x="11059" y="13384"/>
                  </a:lnTo>
                  <a:lnTo>
                    <a:pt x="11135" y="13383"/>
                  </a:lnTo>
                  <a:lnTo>
                    <a:pt x="11210" y="13380"/>
                  </a:lnTo>
                  <a:lnTo>
                    <a:pt x="11286" y="13377"/>
                  </a:lnTo>
                  <a:lnTo>
                    <a:pt x="11361" y="13372"/>
                  </a:lnTo>
                  <a:lnTo>
                    <a:pt x="11436" y="13368"/>
                  </a:lnTo>
                  <a:lnTo>
                    <a:pt x="11512" y="13362"/>
                  </a:lnTo>
                  <a:lnTo>
                    <a:pt x="11587" y="13356"/>
                  </a:lnTo>
                  <a:lnTo>
                    <a:pt x="11663" y="13349"/>
                  </a:lnTo>
                  <a:lnTo>
                    <a:pt x="11738" y="13342"/>
                  </a:lnTo>
                  <a:lnTo>
                    <a:pt x="11815" y="13333"/>
                  </a:lnTo>
                  <a:lnTo>
                    <a:pt x="11890" y="13325"/>
                  </a:lnTo>
                  <a:lnTo>
                    <a:pt x="11965" y="13315"/>
                  </a:lnTo>
                  <a:lnTo>
                    <a:pt x="12117" y="13295"/>
                  </a:lnTo>
                  <a:lnTo>
                    <a:pt x="12269" y="13272"/>
                  </a:lnTo>
                  <a:lnTo>
                    <a:pt x="12421" y="13246"/>
                  </a:lnTo>
                  <a:lnTo>
                    <a:pt x="12574" y="13218"/>
                  </a:lnTo>
                  <a:lnTo>
                    <a:pt x="12726" y="13189"/>
                  </a:lnTo>
                  <a:lnTo>
                    <a:pt x="12879" y="13158"/>
                  </a:lnTo>
                  <a:lnTo>
                    <a:pt x="13031" y="13125"/>
                  </a:lnTo>
                  <a:lnTo>
                    <a:pt x="13183" y="13089"/>
                  </a:lnTo>
                  <a:lnTo>
                    <a:pt x="13335" y="13053"/>
                  </a:lnTo>
                  <a:lnTo>
                    <a:pt x="13488" y="13015"/>
                  </a:lnTo>
                  <a:lnTo>
                    <a:pt x="13641" y="12976"/>
                  </a:lnTo>
                  <a:lnTo>
                    <a:pt x="13793" y="12935"/>
                  </a:lnTo>
                  <a:lnTo>
                    <a:pt x="13946" y="12892"/>
                  </a:lnTo>
                  <a:lnTo>
                    <a:pt x="14098" y="12849"/>
                  </a:lnTo>
                  <a:lnTo>
                    <a:pt x="14249" y="12806"/>
                  </a:lnTo>
                  <a:lnTo>
                    <a:pt x="14402" y="12761"/>
                  </a:lnTo>
                  <a:lnTo>
                    <a:pt x="14554" y="12714"/>
                  </a:lnTo>
                  <a:lnTo>
                    <a:pt x="14705" y="12668"/>
                  </a:lnTo>
                  <a:lnTo>
                    <a:pt x="14857" y="12621"/>
                  </a:lnTo>
                  <a:lnTo>
                    <a:pt x="15160" y="12525"/>
                  </a:lnTo>
                  <a:lnTo>
                    <a:pt x="15461" y="12428"/>
                  </a:lnTo>
                  <a:lnTo>
                    <a:pt x="15762" y="12330"/>
                  </a:lnTo>
                  <a:lnTo>
                    <a:pt x="15960" y="12266"/>
                  </a:lnTo>
                  <a:lnTo>
                    <a:pt x="15960" y="12266"/>
                  </a:lnTo>
                  <a:lnTo>
                    <a:pt x="16376" y="12131"/>
                  </a:lnTo>
                  <a:lnTo>
                    <a:pt x="16585" y="12064"/>
                  </a:lnTo>
                  <a:lnTo>
                    <a:pt x="16796" y="11998"/>
                  </a:lnTo>
                  <a:lnTo>
                    <a:pt x="17008" y="11934"/>
                  </a:lnTo>
                  <a:lnTo>
                    <a:pt x="17222" y="11871"/>
                  </a:lnTo>
                  <a:lnTo>
                    <a:pt x="17330" y="11840"/>
                  </a:lnTo>
                  <a:lnTo>
                    <a:pt x="17439" y="11810"/>
                  </a:lnTo>
                  <a:lnTo>
                    <a:pt x="17547" y="11781"/>
                  </a:lnTo>
                  <a:lnTo>
                    <a:pt x="17656" y="11753"/>
                  </a:lnTo>
                  <a:lnTo>
                    <a:pt x="17766" y="11724"/>
                  </a:lnTo>
                  <a:lnTo>
                    <a:pt x="17876" y="11697"/>
                  </a:lnTo>
                  <a:lnTo>
                    <a:pt x="17987" y="11670"/>
                  </a:lnTo>
                  <a:lnTo>
                    <a:pt x="18098" y="11645"/>
                  </a:lnTo>
                  <a:lnTo>
                    <a:pt x="18210" y="11621"/>
                  </a:lnTo>
                  <a:lnTo>
                    <a:pt x="18323" y="11597"/>
                  </a:lnTo>
                  <a:lnTo>
                    <a:pt x="18436" y="11575"/>
                  </a:lnTo>
                  <a:lnTo>
                    <a:pt x="18550" y="11552"/>
                  </a:lnTo>
                  <a:lnTo>
                    <a:pt x="18665" y="11532"/>
                  </a:lnTo>
                  <a:lnTo>
                    <a:pt x="18780" y="11513"/>
                  </a:lnTo>
                  <a:lnTo>
                    <a:pt x="18896" y="11495"/>
                  </a:lnTo>
                  <a:lnTo>
                    <a:pt x="19013" y="11479"/>
                  </a:lnTo>
                  <a:lnTo>
                    <a:pt x="19130" y="11464"/>
                  </a:lnTo>
                  <a:lnTo>
                    <a:pt x="19249" y="11450"/>
                  </a:lnTo>
                  <a:lnTo>
                    <a:pt x="19368" y="11437"/>
                  </a:lnTo>
                  <a:lnTo>
                    <a:pt x="19487" y="11427"/>
                  </a:lnTo>
                  <a:lnTo>
                    <a:pt x="19487" y="11427"/>
                  </a:lnTo>
                  <a:lnTo>
                    <a:pt x="19555" y="11421"/>
                  </a:lnTo>
                  <a:lnTo>
                    <a:pt x="19622" y="11417"/>
                  </a:lnTo>
                  <a:lnTo>
                    <a:pt x="19689" y="11413"/>
                  </a:lnTo>
                  <a:lnTo>
                    <a:pt x="19757" y="11409"/>
                  </a:lnTo>
                  <a:lnTo>
                    <a:pt x="19824" y="11407"/>
                  </a:lnTo>
                  <a:lnTo>
                    <a:pt x="19892" y="11405"/>
                  </a:lnTo>
                  <a:lnTo>
                    <a:pt x="19959" y="11404"/>
                  </a:lnTo>
                  <a:lnTo>
                    <a:pt x="20025" y="11404"/>
                  </a:lnTo>
                  <a:lnTo>
                    <a:pt x="20025" y="11404"/>
                  </a:lnTo>
                  <a:lnTo>
                    <a:pt x="20132" y="11405"/>
                  </a:lnTo>
                  <a:lnTo>
                    <a:pt x="20239" y="11407"/>
                  </a:lnTo>
                  <a:lnTo>
                    <a:pt x="20344" y="11412"/>
                  </a:lnTo>
                  <a:lnTo>
                    <a:pt x="20451" y="11418"/>
                  </a:lnTo>
                  <a:lnTo>
                    <a:pt x="20555" y="11426"/>
                  </a:lnTo>
                  <a:lnTo>
                    <a:pt x="20661" y="11436"/>
                  </a:lnTo>
                  <a:lnTo>
                    <a:pt x="20766" y="11448"/>
                  </a:lnTo>
                  <a:lnTo>
                    <a:pt x="20870" y="11461"/>
                  </a:lnTo>
                  <a:lnTo>
                    <a:pt x="20974" y="11476"/>
                  </a:lnTo>
                  <a:lnTo>
                    <a:pt x="21077" y="11493"/>
                  </a:lnTo>
                  <a:lnTo>
                    <a:pt x="21181" y="11512"/>
                  </a:lnTo>
                  <a:lnTo>
                    <a:pt x="21284" y="11532"/>
                  </a:lnTo>
                  <a:lnTo>
                    <a:pt x="21386" y="11554"/>
                  </a:lnTo>
                  <a:lnTo>
                    <a:pt x="21488" y="11579"/>
                  </a:lnTo>
                  <a:lnTo>
                    <a:pt x="21588" y="11605"/>
                  </a:lnTo>
                  <a:lnTo>
                    <a:pt x="21689" y="11632"/>
                  </a:lnTo>
                  <a:lnTo>
                    <a:pt x="21789" y="11661"/>
                  </a:lnTo>
                  <a:lnTo>
                    <a:pt x="21888" y="11692"/>
                  </a:lnTo>
                  <a:lnTo>
                    <a:pt x="21988" y="11725"/>
                  </a:lnTo>
                  <a:lnTo>
                    <a:pt x="22085" y="11760"/>
                  </a:lnTo>
                  <a:lnTo>
                    <a:pt x="22183" y="11796"/>
                  </a:lnTo>
                  <a:lnTo>
                    <a:pt x="22279" y="11833"/>
                  </a:lnTo>
                  <a:lnTo>
                    <a:pt x="22376" y="11873"/>
                  </a:lnTo>
                  <a:lnTo>
                    <a:pt x="22470" y="11915"/>
                  </a:lnTo>
                  <a:lnTo>
                    <a:pt x="22565" y="11957"/>
                  </a:lnTo>
                  <a:lnTo>
                    <a:pt x="22658" y="12002"/>
                  </a:lnTo>
                  <a:lnTo>
                    <a:pt x="22752" y="12048"/>
                  </a:lnTo>
                  <a:lnTo>
                    <a:pt x="22843" y="12096"/>
                  </a:lnTo>
                  <a:lnTo>
                    <a:pt x="22935" y="12146"/>
                  </a:lnTo>
                  <a:lnTo>
                    <a:pt x="23025" y="12196"/>
                  </a:lnTo>
                  <a:lnTo>
                    <a:pt x="23115" y="12250"/>
                  </a:lnTo>
                  <a:lnTo>
                    <a:pt x="23203" y="12304"/>
                  </a:lnTo>
                  <a:lnTo>
                    <a:pt x="23203" y="12304"/>
                  </a:lnTo>
                  <a:lnTo>
                    <a:pt x="23292" y="12361"/>
                  </a:lnTo>
                  <a:lnTo>
                    <a:pt x="23379" y="12420"/>
                  </a:lnTo>
                  <a:lnTo>
                    <a:pt x="23465" y="12479"/>
                  </a:lnTo>
                  <a:lnTo>
                    <a:pt x="23550" y="12540"/>
                  </a:lnTo>
                  <a:lnTo>
                    <a:pt x="23634" y="12603"/>
                  </a:lnTo>
                  <a:lnTo>
                    <a:pt x="23716" y="12666"/>
                  </a:lnTo>
                  <a:lnTo>
                    <a:pt x="23798" y="12731"/>
                  </a:lnTo>
                  <a:lnTo>
                    <a:pt x="23877" y="12798"/>
                  </a:lnTo>
                  <a:lnTo>
                    <a:pt x="23956" y="12866"/>
                  </a:lnTo>
                  <a:lnTo>
                    <a:pt x="24033" y="12935"/>
                  </a:lnTo>
                  <a:lnTo>
                    <a:pt x="24109" y="13006"/>
                  </a:lnTo>
                  <a:lnTo>
                    <a:pt x="24183" y="13077"/>
                  </a:lnTo>
                  <a:lnTo>
                    <a:pt x="24256" y="13150"/>
                  </a:lnTo>
                  <a:lnTo>
                    <a:pt x="24329" y="13224"/>
                  </a:lnTo>
                  <a:lnTo>
                    <a:pt x="24399" y="13300"/>
                  </a:lnTo>
                  <a:lnTo>
                    <a:pt x="24468" y="13377"/>
                  </a:lnTo>
                  <a:lnTo>
                    <a:pt x="24535" y="13455"/>
                  </a:lnTo>
                  <a:lnTo>
                    <a:pt x="24601" y="13534"/>
                  </a:lnTo>
                  <a:lnTo>
                    <a:pt x="24667" y="13615"/>
                  </a:lnTo>
                  <a:lnTo>
                    <a:pt x="24729" y="13695"/>
                  </a:lnTo>
                  <a:lnTo>
                    <a:pt x="24792" y="13779"/>
                  </a:lnTo>
                  <a:lnTo>
                    <a:pt x="24852" y="13862"/>
                  </a:lnTo>
                  <a:lnTo>
                    <a:pt x="24910" y="13947"/>
                  </a:lnTo>
                  <a:lnTo>
                    <a:pt x="24968" y="14032"/>
                  </a:lnTo>
                  <a:lnTo>
                    <a:pt x="25024" y="14120"/>
                  </a:lnTo>
                  <a:lnTo>
                    <a:pt x="25077" y="14207"/>
                  </a:lnTo>
                  <a:lnTo>
                    <a:pt x="25130" y="14296"/>
                  </a:lnTo>
                  <a:lnTo>
                    <a:pt x="25182" y="14386"/>
                  </a:lnTo>
                  <a:lnTo>
                    <a:pt x="25231" y="14477"/>
                  </a:lnTo>
                  <a:lnTo>
                    <a:pt x="25278" y="14569"/>
                  </a:lnTo>
                  <a:lnTo>
                    <a:pt x="25325" y="14662"/>
                  </a:lnTo>
                  <a:lnTo>
                    <a:pt x="25369" y="14755"/>
                  </a:lnTo>
                  <a:lnTo>
                    <a:pt x="25369" y="14755"/>
                  </a:lnTo>
                  <a:lnTo>
                    <a:pt x="25392" y="14806"/>
                  </a:lnTo>
                  <a:lnTo>
                    <a:pt x="25414" y="14855"/>
                  </a:lnTo>
                  <a:lnTo>
                    <a:pt x="25435" y="14905"/>
                  </a:lnTo>
                  <a:lnTo>
                    <a:pt x="25456" y="14956"/>
                  </a:lnTo>
                  <a:lnTo>
                    <a:pt x="25476" y="15006"/>
                  </a:lnTo>
                  <a:lnTo>
                    <a:pt x="25496" y="15057"/>
                  </a:lnTo>
                  <a:lnTo>
                    <a:pt x="25514" y="15107"/>
                  </a:lnTo>
                  <a:lnTo>
                    <a:pt x="25532" y="15159"/>
                  </a:lnTo>
                  <a:lnTo>
                    <a:pt x="25550" y="15210"/>
                  </a:lnTo>
                  <a:lnTo>
                    <a:pt x="25566" y="15261"/>
                  </a:lnTo>
                  <a:lnTo>
                    <a:pt x="25582" y="15314"/>
                  </a:lnTo>
                  <a:lnTo>
                    <a:pt x="25598" y="15365"/>
                  </a:lnTo>
                  <a:lnTo>
                    <a:pt x="25612" y="15417"/>
                  </a:lnTo>
                  <a:lnTo>
                    <a:pt x="25626" y="15470"/>
                  </a:lnTo>
                  <a:lnTo>
                    <a:pt x="25640" y="15522"/>
                  </a:lnTo>
                  <a:lnTo>
                    <a:pt x="25652" y="15574"/>
                  </a:lnTo>
                  <a:lnTo>
                    <a:pt x="25666" y="15626"/>
                  </a:lnTo>
                  <a:lnTo>
                    <a:pt x="25677" y="15680"/>
                  </a:lnTo>
                  <a:lnTo>
                    <a:pt x="25688" y="15732"/>
                  </a:lnTo>
                  <a:lnTo>
                    <a:pt x="25698" y="15785"/>
                  </a:lnTo>
                  <a:lnTo>
                    <a:pt x="25707" y="15839"/>
                  </a:lnTo>
                  <a:lnTo>
                    <a:pt x="25716" y="15892"/>
                  </a:lnTo>
                  <a:lnTo>
                    <a:pt x="25724" y="15946"/>
                  </a:lnTo>
                  <a:lnTo>
                    <a:pt x="25732" y="16000"/>
                  </a:lnTo>
                  <a:lnTo>
                    <a:pt x="25739" y="16054"/>
                  </a:lnTo>
                  <a:lnTo>
                    <a:pt x="25745" y="16107"/>
                  </a:lnTo>
                  <a:lnTo>
                    <a:pt x="25750" y="16162"/>
                  </a:lnTo>
                  <a:lnTo>
                    <a:pt x="25755" y="16216"/>
                  </a:lnTo>
                  <a:lnTo>
                    <a:pt x="25759" y="16270"/>
                  </a:lnTo>
                  <a:lnTo>
                    <a:pt x="25763" y="16325"/>
                  </a:lnTo>
                  <a:lnTo>
                    <a:pt x="25766" y="16380"/>
                  </a:lnTo>
                  <a:lnTo>
                    <a:pt x="25768" y="16434"/>
                  </a:lnTo>
                  <a:lnTo>
                    <a:pt x="25770" y="16490"/>
                  </a:lnTo>
                  <a:lnTo>
                    <a:pt x="25771" y="16545"/>
                  </a:lnTo>
                  <a:lnTo>
                    <a:pt x="25771" y="16599"/>
                  </a:lnTo>
                  <a:lnTo>
                    <a:pt x="25771" y="16655"/>
                  </a:lnTo>
                  <a:lnTo>
                    <a:pt x="25770" y="16710"/>
                  </a:lnTo>
                  <a:lnTo>
                    <a:pt x="25768" y="16765"/>
                  </a:lnTo>
                  <a:lnTo>
                    <a:pt x="25766" y="16822"/>
                  </a:lnTo>
                  <a:lnTo>
                    <a:pt x="25763" y="16877"/>
                  </a:lnTo>
                  <a:lnTo>
                    <a:pt x="25759" y="16932"/>
                  </a:lnTo>
                  <a:lnTo>
                    <a:pt x="25755" y="16989"/>
                  </a:lnTo>
                  <a:lnTo>
                    <a:pt x="25750" y="17044"/>
                  </a:lnTo>
                  <a:lnTo>
                    <a:pt x="25744" y="17100"/>
                  </a:lnTo>
                  <a:lnTo>
                    <a:pt x="25738" y="17157"/>
                  </a:lnTo>
                  <a:lnTo>
                    <a:pt x="25731" y="17212"/>
                  </a:lnTo>
                  <a:lnTo>
                    <a:pt x="25723" y="17268"/>
                  </a:lnTo>
                  <a:lnTo>
                    <a:pt x="25715" y="17325"/>
                  </a:lnTo>
                  <a:lnTo>
                    <a:pt x="25706" y="17381"/>
                  </a:lnTo>
                  <a:lnTo>
                    <a:pt x="25697" y="17437"/>
                  </a:lnTo>
                  <a:lnTo>
                    <a:pt x="25686" y="17495"/>
                  </a:lnTo>
                  <a:lnTo>
                    <a:pt x="25676" y="17551"/>
                  </a:lnTo>
                  <a:lnTo>
                    <a:pt x="25664" y="17607"/>
                  </a:lnTo>
                  <a:lnTo>
                    <a:pt x="25651" y="17664"/>
                  </a:lnTo>
                  <a:lnTo>
                    <a:pt x="25638" y="17721"/>
                  </a:lnTo>
                  <a:lnTo>
                    <a:pt x="25624" y="17777"/>
                  </a:lnTo>
                  <a:lnTo>
                    <a:pt x="25610" y="17835"/>
                  </a:lnTo>
                  <a:lnTo>
                    <a:pt x="25595" y="17891"/>
                  </a:lnTo>
                  <a:lnTo>
                    <a:pt x="25580" y="17948"/>
                  </a:lnTo>
                  <a:lnTo>
                    <a:pt x="25564" y="18005"/>
                  </a:lnTo>
                  <a:lnTo>
                    <a:pt x="25547" y="18062"/>
                  </a:lnTo>
                  <a:lnTo>
                    <a:pt x="25530" y="18118"/>
                  </a:lnTo>
                  <a:lnTo>
                    <a:pt x="25511" y="18176"/>
                  </a:lnTo>
                  <a:lnTo>
                    <a:pt x="25493" y="18233"/>
                  </a:lnTo>
                  <a:lnTo>
                    <a:pt x="25493" y="18233"/>
                  </a:lnTo>
                  <a:lnTo>
                    <a:pt x="25456" y="18336"/>
                  </a:lnTo>
                  <a:lnTo>
                    <a:pt x="25419" y="18437"/>
                  </a:lnTo>
                  <a:lnTo>
                    <a:pt x="25379" y="18539"/>
                  </a:lnTo>
                  <a:lnTo>
                    <a:pt x="25338" y="18640"/>
                  </a:lnTo>
                  <a:lnTo>
                    <a:pt x="25294" y="18741"/>
                  </a:lnTo>
                  <a:lnTo>
                    <a:pt x="25248" y="18842"/>
                  </a:lnTo>
                  <a:lnTo>
                    <a:pt x="25201" y="18941"/>
                  </a:lnTo>
                  <a:lnTo>
                    <a:pt x="25152" y="19041"/>
                  </a:lnTo>
                  <a:lnTo>
                    <a:pt x="25100" y="19139"/>
                  </a:lnTo>
                  <a:lnTo>
                    <a:pt x="25047" y="19238"/>
                  </a:lnTo>
                  <a:lnTo>
                    <a:pt x="24992" y="19335"/>
                  </a:lnTo>
                  <a:lnTo>
                    <a:pt x="24934" y="19432"/>
                  </a:lnTo>
                  <a:lnTo>
                    <a:pt x="24876" y="19528"/>
                  </a:lnTo>
                  <a:lnTo>
                    <a:pt x="24816" y="19623"/>
                  </a:lnTo>
                  <a:lnTo>
                    <a:pt x="24753" y="19718"/>
                  </a:lnTo>
                  <a:lnTo>
                    <a:pt x="24690" y="19811"/>
                  </a:lnTo>
                  <a:lnTo>
                    <a:pt x="24624" y="19905"/>
                  </a:lnTo>
                  <a:lnTo>
                    <a:pt x="24556" y="19996"/>
                  </a:lnTo>
                  <a:lnTo>
                    <a:pt x="24488" y="20088"/>
                  </a:lnTo>
                  <a:lnTo>
                    <a:pt x="24417" y="20177"/>
                  </a:lnTo>
                  <a:lnTo>
                    <a:pt x="24345" y="20267"/>
                  </a:lnTo>
                  <a:lnTo>
                    <a:pt x="24272" y="20354"/>
                  </a:lnTo>
                  <a:lnTo>
                    <a:pt x="24196" y="20442"/>
                  </a:lnTo>
                  <a:lnTo>
                    <a:pt x="24120" y="20528"/>
                  </a:lnTo>
                  <a:lnTo>
                    <a:pt x="24041" y="20613"/>
                  </a:lnTo>
                  <a:lnTo>
                    <a:pt x="23961" y="20697"/>
                  </a:lnTo>
                  <a:lnTo>
                    <a:pt x="23880" y="20779"/>
                  </a:lnTo>
                  <a:lnTo>
                    <a:pt x="23798" y="20859"/>
                  </a:lnTo>
                  <a:lnTo>
                    <a:pt x="23713" y="20940"/>
                  </a:lnTo>
                  <a:lnTo>
                    <a:pt x="23628" y="21018"/>
                  </a:lnTo>
                  <a:lnTo>
                    <a:pt x="23541" y="21096"/>
                  </a:lnTo>
                  <a:lnTo>
                    <a:pt x="23453" y="21171"/>
                  </a:lnTo>
                  <a:lnTo>
                    <a:pt x="23453" y="21171"/>
                  </a:lnTo>
                  <a:lnTo>
                    <a:pt x="23387" y="21227"/>
                  </a:lnTo>
                  <a:lnTo>
                    <a:pt x="23319" y="21282"/>
                  </a:lnTo>
                  <a:lnTo>
                    <a:pt x="23252" y="21336"/>
                  </a:lnTo>
                  <a:lnTo>
                    <a:pt x="23183" y="21389"/>
                  </a:lnTo>
                  <a:lnTo>
                    <a:pt x="23115" y="21441"/>
                  </a:lnTo>
                  <a:lnTo>
                    <a:pt x="23046" y="21492"/>
                  </a:lnTo>
                  <a:lnTo>
                    <a:pt x="22975" y="21543"/>
                  </a:lnTo>
                  <a:lnTo>
                    <a:pt x="22905" y="21592"/>
                  </a:lnTo>
                  <a:lnTo>
                    <a:pt x="22834" y="21641"/>
                  </a:lnTo>
                  <a:lnTo>
                    <a:pt x="22763" y="21688"/>
                  </a:lnTo>
                  <a:lnTo>
                    <a:pt x="22691" y="21735"/>
                  </a:lnTo>
                  <a:lnTo>
                    <a:pt x="22618" y="21781"/>
                  </a:lnTo>
                  <a:lnTo>
                    <a:pt x="22545" y="21826"/>
                  </a:lnTo>
                  <a:lnTo>
                    <a:pt x="22471" y="21870"/>
                  </a:lnTo>
                  <a:lnTo>
                    <a:pt x="22397" y="21914"/>
                  </a:lnTo>
                  <a:lnTo>
                    <a:pt x="22322" y="21956"/>
                  </a:lnTo>
                  <a:lnTo>
                    <a:pt x="22247" y="21997"/>
                  </a:lnTo>
                  <a:lnTo>
                    <a:pt x="22171" y="22037"/>
                  </a:lnTo>
                  <a:lnTo>
                    <a:pt x="22094" y="22078"/>
                  </a:lnTo>
                  <a:lnTo>
                    <a:pt x="22017" y="22116"/>
                  </a:lnTo>
                  <a:lnTo>
                    <a:pt x="21939" y="22154"/>
                  </a:lnTo>
                  <a:lnTo>
                    <a:pt x="21861" y="22190"/>
                  </a:lnTo>
                  <a:lnTo>
                    <a:pt x="21782" y="22227"/>
                  </a:lnTo>
                  <a:lnTo>
                    <a:pt x="21703" y="22262"/>
                  </a:lnTo>
                  <a:lnTo>
                    <a:pt x="21622" y="22297"/>
                  </a:lnTo>
                  <a:lnTo>
                    <a:pt x="21542" y="22330"/>
                  </a:lnTo>
                  <a:lnTo>
                    <a:pt x="21461" y="22362"/>
                  </a:lnTo>
                  <a:lnTo>
                    <a:pt x="21379" y="22395"/>
                  </a:lnTo>
                  <a:lnTo>
                    <a:pt x="21297" y="22425"/>
                  </a:lnTo>
                  <a:lnTo>
                    <a:pt x="21214" y="22455"/>
                  </a:lnTo>
                  <a:lnTo>
                    <a:pt x="21130" y="22484"/>
                  </a:lnTo>
                  <a:lnTo>
                    <a:pt x="21046" y="22512"/>
                  </a:lnTo>
                  <a:lnTo>
                    <a:pt x="20961" y="22539"/>
                  </a:lnTo>
                  <a:lnTo>
                    <a:pt x="20875" y="22566"/>
                  </a:lnTo>
                  <a:lnTo>
                    <a:pt x="20790" y="22592"/>
                  </a:lnTo>
                  <a:lnTo>
                    <a:pt x="20703" y="22616"/>
                  </a:lnTo>
                  <a:lnTo>
                    <a:pt x="20616" y="22640"/>
                  </a:lnTo>
                  <a:lnTo>
                    <a:pt x="20527" y="22663"/>
                  </a:lnTo>
                  <a:lnTo>
                    <a:pt x="20439" y="22685"/>
                  </a:lnTo>
                  <a:lnTo>
                    <a:pt x="20350" y="22706"/>
                  </a:lnTo>
                  <a:lnTo>
                    <a:pt x="20260" y="22727"/>
                  </a:lnTo>
                  <a:lnTo>
                    <a:pt x="20169" y="22746"/>
                  </a:lnTo>
                  <a:lnTo>
                    <a:pt x="20079" y="22764"/>
                  </a:lnTo>
                  <a:lnTo>
                    <a:pt x="19987" y="22782"/>
                  </a:lnTo>
                  <a:lnTo>
                    <a:pt x="19895" y="22799"/>
                  </a:lnTo>
                  <a:lnTo>
                    <a:pt x="19801" y="22815"/>
                  </a:lnTo>
                  <a:lnTo>
                    <a:pt x="19708" y="22830"/>
                  </a:lnTo>
                  <a:lnTo>
                    <a:pt x="19614" y="22844"/>
                  </a:lnTo>
                  <a:lnTo>
                    <a:pt x="19519" y="22857"/>
                  </a:lnTo>
                  <a:lnTo>
                    <a:pt x="19423" y="22869"/>
                  </a:lnTo>
                  <a:lnTo>
                    <a:pt x="19327" y="22881"/>
                  </a:lnTo>
                  <a:lnTo>
                    <a:pt x="19230" y="22893"/>
                  </a:lnTo>
                  <a:lnTo>
                    <a:pt x="19132" y="22902"/>
                  </a:lnTo>
                  <a:lnTo>
                    <a:pt x="19035" y="22911"/>
                  </a:lnTo>
                  <a:lnTo>
                    <a:pt x="18935" y="22920"/>
                  </a:lnTo>
                  <a:lnTo>
                    <a:pt x="18836" y="22927"/>
                  </a:lnTo>
                  <a:lnTo>
                    <a:pt x="18736" y="22933"/>
                  </a:lnTo>
                  <a:lnTo>
                    <a:pt x="18634" y="22939"/>
                  </a:lnTo>
                  <a:lnTo>
                    <a:pt x="18533" y="22943"/>
                  </a:lnTo>
                  <a:lnTo>
                    <a:pt x="18431" y="22947"/>
                  </a:lnTo>
                  <a:lnTo>
                    <a:pt x="18329" y="22950"/>
                  </a:lnTo>
                  <a:lnTo>
                    <a:pt x="18225" y="22952"/>
                  </a:lnTo>
                  <a:lnTo>
                    <a:pt x="18121" y="22954"/>
                  </a:lnTo>
                  <a:lnTo>
                    <a:pt x="18016" y="22954"/>
                  </a:lnTo>
                  <a:lnTo>
                    <a:pt x="18016" y="22954"/>
                  </a:lnTo>
                  <a:lnTo>
                    <a:pt x="17885" y="22953"/>
                  </a:lnTo>
                  <a:lnTo>
                    <a:pt x="17754" y="22951"/>
                  </a:lnTo>
                  <a:lnTo>
                    <a:pt x="17622" y="22948"/>
                  </a:lnTo>
                  <a:lnTo>
                    <a:pt x="17488" y="22944"/>
                  </a:lnTo>
                  <a:lnTo>
                    <a:pt x="17488" y="22944"/>
                  </a:lnTo>
                  <a:lnTo>
                    <a:pt x="17394" y="22940"/>
                  </a:lnTo>
                  <a:lnTo>
                    <a:pt x="17300" y="22935"/>
                  </a:lnTo>
                  <a:lnTo>
                    <a:pt x="17205" y="22930"/>
                  </a:lnTo>
                  <a:lnTo>
                    <a:pt x="17111" y="22924"/>
                  </a:lnTo>
                  <a:lnTo>
                    <a:pt x="16922" y="22911"/>
                  </a:lnTo>
                  <a:lnTo>
                    <a:pt x="16732" y="22895"/>
                  </a:lnTo>
                  <a:lnTo>
                    <a:pt x="16542" y="22876"/>
                  </a:lnTo>
                  <a:lnTo>
                    <a:pt x="16351" y="22857"/>
                  </a:lnTo>
                  <a:lnTo>
                    <a:pt x="16161" y="22835"/>
                  </a:lnTo>
                  <a:lnTo>
                    <a:pt x="15970" y="22811"/>
                  </a:lnTo>
                  <a:lnTo>
                    <a:pt x="15780" y="22785"/>
                  </a:lnTo>
                  <a:lnTo>
                    <a:pt x="15589" y="22758"/>
                  </a:lnTo>
                  <a:lnTo>
                    <a:pt x="15399" y="22729"/>
                  </a:lnTo>
                  <a:lnTo>
                    <a:pt x="15209" y="22697"/>
                  </a:lnTo>
                  <a:lnTo>
                    <a:pt x="15019" y="22665"/>
                  </a:lnTo>
                  <a:lnTo>
                    <a:pt x="14829" y="22631"/>
                  </a:lnTo>
                  <a:lnTo>
                    <a:pt x="14640" y="22596"/>
                  </a:lnTo>
                  <a:lnTo>
                    <a:pt x="14451" y="22560"/>
                  </a:lnTo>
                  <a:lnTo>
                    <a:pt x="14263" y="22522"/>
                  </a:lnTo>
                  <a:lnTo>
                    <a:pt x="14075" y="22484"/>
                  </a:lnTo>
                  <a:lnTo>
                    <a:pt x="13887" y="22445"/>
                  </a:lnTo>
                  <a:lnTo>
                    <a:pt x="13700" y="22405"/>
                  </a:lnTo>
                  <a:lnTo>
                    <a:pt x="13514" y="22364"/>
                  </a:lnTo>
                  <a:lnTo>
                    <a:pt x="13329" y="22323"/>
                  </a:lnTo>
                  <a:lnTo>
                    <a:pt x="13144" y="22281"/>
                  </a:lnTo>
                  <a:lnTo>
                    <a:pt x="12961" y="22239"/>
                  </a:lnTo>
                  <a:lnTo>
                    <a:pt x="12597" y="22152"/>
                  </a:lnTo>
                  <a:lnTo>
                    <a:pt x="12237" y="22066"/>
                  </a:lnTo>
                  <a:lnTo>
                    <a:pt x="11882" y="21978"/>
                  </a:lnTo>
                  <a:lnTo>
                    <a:pt x="11532" y="21893"/>
                  </a:lnTo>
                  <a:lnTo>
                    <a:pt x="11532" y="21893"/>
                  </a:lnTo>
                  <a:lnTo>
                    <a:pt x="11118" y="21790"/>
                  </a:lnTo>
                  <a:lnTo>
                    <a:pt x="10710" y="21691"/>
                  </a:lnTo>
                  <a:lnTo>
                    <a:pt x="10509" y="21643"/>
                  </a:lnTo>
                  <a:lnTo>
                    <a:pt x="10310" y="21596"/>
                  </a:lnTo>
                  <a:lnTo>
                    <a:pt x="10113" y="21550"/>
                  </a:lnTo>
                  <a:lnTo>
                    <a:pt x="9918" y="21505"/>
                  </a:lnTo>
                  <a:lnTo>
                    <a:pt x="9725" y="21462"/>
                  </a:lnTo>
                  <a:lnTo>
                    <a:pt x="9535" y="21421"/>
                  </a:lnTo>
                  <a:lnTo>
                    <a:pt x="9347" y="21382"/>
                  </a:lnTo>
                  <a:lnTo>
                    <a:pt x="9162" y="21343"/>
                  </a:lnTo>
                  <a:lnTo>
                    <a:pt x="8978" y="21308"/>
                  </a:lnTo>
                  <a:lnTo>
                    <a:pt x="8798" y="21275"/>
                  </a:lnTo>
                  <a:lnTo>
                    <a:pt x="8620" y="21245"/>
                  </a:lnTo>
                  <a:lnTo>
                    <a:pt x="8446" y="21217"/>
                  </a:lnTo>
                  <a:lnTo>
                    <a:pt x="8446" y="21217"/>
                  </a:lnTo>
                  <a:lnTo>
                    <a:pt x="8328" y="21199"/>
                  </a:lnTo>
                  <a:lnTo>
                    <a:pt x="8211" y="21182"/>
                  </a:lnTo>
                  <a:lnTo>
                    <a:pt x="8094" y="21167"/>
                  </a:lnTo>
                  <a:lnTo>
                    <a:pt x="7980" y="21153"/>
                  </a:lnTo>
                  <a:lnTo>
                    <a:pt x="7866" y="21140"/>
                  </a:lnTo>
                  <a:lnTo>
                    <a:pt x="7752" y="21128"/>
                  </a:lnTo>
                  <a:lnTo>
                    <a:pt x="7641" y="21117"/>
                  </a:lnTo>
                  <a:lnTo>
                    <a:pt x="7530" y="21107"/>
                  </a:lnTo>
                  <a:lnTo>
                    <a:pt x="7421" y="21098"/>
                  </a:lnTo>
                  <a:lnTo>
                    <a:pt x="7313" y="21091"/>
                  </a:lnTo>
                  <a:lnTo>
                    <a:pt x="7206" y="21085"/>
                  </a:lnTo>
                  <a:lnTo>
                    <a:pt x="7100" y="21079"/>
                  </a:lnTo>
                  <a:lnTo>
                    <a:pt x="6996" y="21075"/>
                  </a:lnTo>
                  <a:lnTo>
                    <a:pt x="6893" y="21072"/>
                  </a:lnTo>
                  <a:lnTo>
                    <a:pt x="6791" y="21071"/>
                  </a:lnTo>
                  <a:lnTo>
                    <a:pt x="6690" y="21070"/>
                  </a:lnTo>
                  <a:lnTo>
                    <a:pt x="6690" y="21070"/>
                  </a:lnTo>
                  <a:lnTo>
                    <a:pt x="6595" y="21071"/>
                  </a:lnTo>
                  <a:lnTo>
                    <a:pt x="6501" y="21072"/>
                  </a:lnTo>
                  <a:lnTo>
                    <a:pt x="6408" y="21075"/>
                  </a:lnTo>
                  <a:lnTo>
                    <a:pt x="6316" y="21079"/>
                  </a:lnTo>
                  <a:lnTo>
                    <a:pt x="6225" y="21083"/>
                  </a:lnTo>
                  <a:lnTo>
                    <a:pt x="6135" y="21089"/>
                  </a:lnTo>
                  <a:lnTo>
                    <a:pt x="6047" y="21096"/>
                  </a:lnTo>
                  <a:lnTo>
                    <a:pt x="5959" y="21104"/>
                  </a:lnTo>
                  <a:lnTo>
                    <a:pt x="5873" y="21113"/>
                  </a:lnTo>
                  <a:lnTo>
                    <a:pt x="5787" y="21123"/>
                  </a:lnTo>
                  <a:lnTo>
                    <a:pt x="5703" y="21134"/>
                  </a:lnTo>
                  <a:lnTo>
                    <a:pt x="5620" y="21146"/>
                  </a:lnTo>
                  <a:lnTo>
                    <a:pt x="5538" y="21159"/>
                  </a:lnTo>
                  <a:lnTo>
                    <a:pt x="5457" y="21173"/>
                  </a:lnTo>
                  <a:lnTo>
                    <a:pt x="5378" y="21188"/>
                  </a:lnTo>
                  <a:lnTo>
                    <a:pt x="5300" y="21206"/>
                  </a:lnTo>
                  <a:lnTo>
                    <a:pt x="5222" y="21223"/>
                  </a:lnTo>
                  <a:lnTo>
                    <a:pt x="5146" y="21241"/>
                  </a:lnTo>
                  <a:lnTo>
                    <a:pt x="5071" y="21261"/>
                  </a:lnTo>
                  <a:lnTo>
                    <a:pt x="4997" y="21281"/>
                  </a:lnTo>
                  <a:lnTo>
                    <a:pt x="4924" y="21303"/>
                  </a:lnTo>
                  <a:lnTo>
                    <a:pt x="4853" y="21325"/>
                  </a:lnTo>
                  <a:lnTo>
                    <a:pt x="4783" y="21349"/>
                  </a:lnTo>
                  <a:lnTo>
                    <a:pt x="4713" y="21374"/>
                  </a:lnTo>
                  <a:lnTo>
                    <a:pt x="4646" y="21400"/>
                  </a:lnTo>
                  <a:lnTo>
                    <a:pt x="4579" y="21427"/>
                  </a:lnTo>
                  <a:lnTo>
                    <a:pt x="4513" y="21454"/>
                  </a:lnTo>
                  <a:lnTo>
                    <a:pt x="4449" y="21483"/>
                  </a:lnTo>
                  <a:lnTo>
                    <a:pt x="4386" y="21513"/>
                  </a:lnTo>
                  <a:lnTo>
                    <a:pt x="4324" y="21545"/>
                  </a:lnTo>
                  <a:lnTo>
                    <a:pt x="4264" y="21576"/>
                  </a:lnTo>
                  <a:lnTo>
                    <a:pt x="4204" y="21609"/>
                  </a:lnTo>
                  <a:lnTo>
                    <a:pt x="4204" y="21609"/>
                  </a:lnTo>
                  <a:lnTo>
                    <a:pt x="4145" y="21644"/>
                  </a:lnTo>
                  <a:lnTo>
                    <a:pt x="4087" y="21680"/>
                  </a:lnTo>
                  <a:lnTo>
                    <a:pt x="4030" y="21718"/>
                  </a:lnTo>
                  <a:lnTo>
                    <a:pt x="3975" y="21757"/>
                  </a:lnTo>
                  <a:lnTo>
                    <a:pt x="3921" y="21798"/>
                  </a:lnTo>
                  <a:lnTo>
                    <a:pt x="3867" y="21839"/>
                  </a:lnTo>
                  <a:lnTo>
                    <a:pt x="3815" y="21883"/>
                  </a:lnTo>
                  <a:lnTo>
                    <a:pt x="3764" y="21927"/>
                  </a:lnTo>
                  <a:lnTo>
                    <a:pt x="3714" y="21973"/>
                  </a:lnTo>
                  <a:lnTo>
                    <a:pt x="3665" y="22020"/>
                  </a:lnTo>
                  <a:lnTo>
                    <a:pt x="3618" y="22069"/>
                  </a:lnTo>
                  <a:lnTo>
                    <a:pt x="3572" y="22118"/>
                  </a:lnTo>
                  <a:lnTo>
                    <a:pt x="3526" y="22168"/>
                  </a:lnTo>
                  <a:lnTo>
                    <a:pt x="3482" y="22220"/>
                  </a:lnTo>
                  <a:lnTo>
                    <a:pt x="3439" y="22273"/>
                  </a:lnTo>
                  <a:lnTo>
                    <a:pt x="3397" y="22326"/>
                  </a:lnTo>
                  <a:lnTo>
                    <a:pt x="3355" y="22381"/>
                  </a:lnTo>
                  <a:lnTo>
                    <a:pt x="3315" y="22437"/>
                  </a:lnTo>
                  <a:lnTo>
                    <a:pt x="3276" y="22494"/>
                  </a:lnTo>
                  <a:lnTo>
                    <a:pt x="3239" y="22551"/>
                  </a:lnTo>
                  <a:lnTo>
                    <a:pt x="3202" y="22610"/>
                  </a:lnTo>
                  <a:lnTo>
                    <a:pt x="3165" y="22669"/>
                  </a:lnTo>
                  <a:lnTo>
                    <a:pt x="3130" y="22730"/>
                  </a:lnTo>
                  <a:lnTo>
                    <a:pt x="3097" y="22791"/>
                  </a:lnTo>
                  <a:lnTo>
                    <a:pt x="3064" y="22852"/>
                  </a:lnTo>
                  <a:lnTo>
                    <a:pt x="3032" y="22915"/>
                  </a:lnTo>
                  <a:lnTo>
                    <a:pt x="3001" y="22978"/>
                  </a:lnTo>
                  <a:lnTo>
                    <a:pt x="2971" y="23042"/>
                  </a:lnTo>
                  <a:lnTo>
                    <a:pt x="2942" y="23107"/>
                  </a:lnTo>
                  <a:lnTo>
                    <a:pt x="2914" y="23171"/>
                  </a:lnTo>
                  <a:lnTo>
                    <a:pt x="2887" y="23238"/>
                  </a:lnTo>
                  <a:lnTo>
                    <a:pt x="2861" y="23304"/>
                  </a:lnTo>
                  <a:lnTo>
                    <a:pt x="2835" y="23370"/>
                  </a:lnTo>
                  <a:lnTo>
                    <a:pt x="2811" y="23438"/>
                  </a:lnTo>
                  <a:lnTo>
                    <a:pt x="2787" y="23505"/>
                  </a:lnTo>
                  <a:lnTo>
                    <a:pt x="2765" y="23574"/>
                  </a:lnTo>
                  <a:lnTo>
                    <a:pt x="2744" y="23642"/>
                  </a:lnTo>
                  <a:lnTo>
                    <a:pt x="2723" y="23710"/>
                  </a:lnTo>
                  <a:lnTo>
                    <a:pt x="2703" y="23780"/>
                  </a:lnTo>
                  <a:lnTo>
                    <a:pt x="2684" y="23849"/>
                  </a:lnTo>
                  <a:lnTo>
                    <a:pt x="2666" y="23919"/>
                  </a:lnTo>
                  <a:lnTo>
                    <a:pt x="2648" y="23988"/>
                  </a:lnTo>
                  <a:lnTo>
                    <a:pt x="2632" y="24058"/>
                  </a:lnTo>
                  <a:lnTo>
                    <a:pt x="2616" y="24129"/>
                  </a:lnTo>
                  <a:lnTo>
                    <a:pt x="2602" y="24199"/>
                  </a:lnTo>
                  <a:lnTo>
                    <a:pt x="2588" y="24270"/>
                  </a:lnTo>
                  <a:lnTo>
                    <a:pt x="2575" y="24340"/>
                  </a:lnTo>
                  <a:lnTo>
                    <a:pt x="2563" y="24410"/>
                  </a:lnTo>
                  <a:lnTo>
                    <a:pt x="2551" y="24481"/>
                  </a:lnTo>
                  <a:lnTo>
                    <a:pt x="2540" y="24551"/>
                  </a:lnTo>
                  <a:lnTo>
                    <a:pt x="2531" y="24622"/>
                  </a:lnTo>
                  <a:lnTo>
                    <a:pt x="2521" y="24692"/>
                  </a:lnTo>
                  <a:lnTo>
                    <a:pt x="2513" y="24763"/>
                  </a:lnTo>
                  <a:lnTo>
                    <a:pt x="2505" y="24832"/>
                  </a:lnTo>
                  <a:lnTo>
                    <a:pt x="2499" y="24902"/>
                  </a:lnTo>
                  <a:lnTo>
                    <a:pt x="2492" y="24972"/>
                  </a:lnTo>
                  <a:lnTo>
                    <a:pt x="2486" y="25041"/>
                  </a:lnTo>
                  <a:lnTo>
                    <a:pt x="2481" y="25111"/>
                  </a:lnTo>
                  <a:lnTo>
                    <a:pt x="2477" y="25179"/>
                  </a:lnTo>
                  <a:lnTo>
                    <a:pt x="2474" y="25247"/>
                  </a:lnTo>
                  <a:lnTo>
                    <a:pt x="2471" y="25316"/>
                  </a:lnTo>
                  <a:lnTo>
                    <a:pt x="2470" y="25383"/>
                  </a:lnTo>
                  <a:lnTo>
                    <a:pt x="2468" y="25451"/>
                  </a:lnTo>
                  <a:lnTo>
                    <a:pt x="2468" y="25517"/>
                  </a:lnTo>
                  <a:lnTo>
                    <a:pt x="0" y="25517"/>
                  </a:lnTo>
                  <a:lnTo>
                    <a:pt x="0" y="25517"/>
                  </a:lnTo>
                  <a:lnTo>
                    <a:pt x="2" y="25377"/>
                  </a:lnTo>
                  <a:lnTo>
                    <a:pt x="4" y="25304"/>
                  </a:lnTo>
                  <a:lnTo>
                    <a:pt x="6" y="25228"/>
                  </a:lnTo>
                  <a:lnTo>
                    <a:pt x="9" y="25152"/>
                  </a:lnTo>
                  <a:lnTo>
                    <a:pt x="13" y="25073"/>
                  </a:lnTo>
                  <a:lnTo>
                    <a:pt x="18" y="24993"/>
                  </a:lnTo>
                  <a:lnTo>
                    <a:pt x="24" y="24910"/>
                  </a:lnTo>
                  <a:lnTo>
                    <a:pt x="31" y="24827"/>
                  </a:lnTo>
                  <a:lnTo>
                    <a:pt x="39" y="24741"/>
                  </a:lnTo>
                  <a:lnTo>
                    <a:pt x="47" y="24655"/>
                  </a:lnTo>
                  <a:lnTo>
                    <a:pt x="57" y="24566"/>
                  </a:lnTo>
                  <a:lnTo>
                    <a:pt x="68" y="24477"/>
                  </a:lnTo>
                  <a:lnTo>
                    <a:pt x="80" y="24386"/>
                  </a:lnTo>
                  <a:lnTo>
                    <a:pt x="93" y="24294"/>
                  </a:lnTo>
                  <a:lnTo>
                    <a:pt x="107" y="24201"/>
                  </a:lnTo>
                  <a:lnTo>
                    <a:pt x="123" y="24107"/>
                  </a:lnTo>
                  <a:lnTo>
                    <a:pt x="140" y="24011"/>
                  </a:lnTo>
                  <a:lnTo>
                    <a:pt x="158" y="23916"/>
                  </a:lnTo>
                  <a:lnTo>
                    <a:pt x="178" y="23818"/>
                  </a:lnTo>
                  <a:lnTo>
                    <a:pt x="199" y="23720"/>
                  </a:lnTo>
                  <a:lnTo>
                    <a:pt x="223" y="23621"/>
                  </a:lnTo>
                  <a:lnTo>
                    <a:pt x="247" y="23521"/>
                  </a:lnTo>
                  <a:lnTo>
                    <a:pt x="273" y="23422"/>
                  </a:lnTo>
                  <a:lnTo>
                    <a:pt x="301" y="23321"/>
                  </a:lnTo>
                  <a:lnTo>
                    <a:pt x="330" y="23219"/>
                  </a:lnTo>
                  <a:lnTo>
                    <a:pt x="361" y="23118"/>
                  </a:lnTo>
                  <a:lnTo>
                    <a:pt x="395" y="23015"/>
                  </a:lnTo>
                  <a:lnTo>
                    <a:pt x="430" y="22913"/>
                  </a:lnTo>
                  <a:lnTo>
                    <a:pt x="466" y="22810"/>
                  </a:lnTo>
                  <a:lnTo>
                    <a:pt x="505" y="22707"/>
                  </a:lnTo>
                  <a:lnTo>
                    <a:pt x="546" y="22604"/>
                  </a:lnTo>
                  <a:lnTo>
                    <a:pt x="546" y="22604"/>
                  </a:lnTo>
                  <a:lnTo>
                    <a:pt x="592" y="22494"/>
                  </a:lnTo>
                  <a:lnTo>
                    <a:pt x="639" y="22386"/>
                  </a:lnTo>
                  <a:lnTo>
                    <a:pt x="688" y="22279"/>
                  </a:lnTo>
                  <a:lnTo>
                    <a:pt x="739" y="22174"/>
                  </a:lnTo>
                  <a:lnTo>
                    <a:pt x="791" y="22072"/>
                  </a:lnTo>
                  <a:lnTo>
                    <a:pt x="844" y="21970"/>
                  </a:lnTo>
                  <a:lnTo>
                    <a:pt x="899" y="21870"/>
                  </a:lnTo>
                  <a:lnTo>
                    <a:pt x="957" y="21773"/>
                  </a:lnTo>
                  <a:lnTo>
                    <a:pt x="1015" y="21676"/>
                  </a:lnTo>
                  <a:lnTo>
                    <a:pt x="1075" y="21582"/>
                  </a:lnTo>
                  <a:lnTo>
                    <a:pt x="1137" y="21489"/>
                  </a:lnTo>
                  <a:lnTo>
                    <a:pt x="1200" y="21398"/>
                  </a:lnTo>
                  <a:lnTo>
                    <a:pt x="1266" y="21309"/>
                  </a:lnTo>
                  <a:lnTo>
                    <a:pt x="1332" y="21222"/>
                  </a:lnTo>
                  <a:lnTo>
                    <a:pt x="1400" y="21136"/>
                  </a:lnTo>
                  <a:lnTo>
                    <a:pt x="1470" y="21052"/>
                  </a:lnTo>
                  <a:lnTo>
                    <a:pt x="1541" y="20970"/>
                  </a:lnTo>
                  <a:lnTo>
                    <a:pt x="1614" y="20890"/>
                  </a:lnTo>
                  <a:lnTo>
                    <a:pt x="1688" y="20811"/>
                  </a:lnTo>
                  <a:lnTo>
                    <a:pt x="1763" y="20734"/>
                  </a:lnTo>
                  <a:lnTo>
                    <a:pt x="1841" y="20659"/>
                  </a:lnTo>
                  <a:lnTo>
                    <a:pt x="1920" y="20586"/>
                  </a:lnTo>
                  <a:lnTo>
                    <a:pt x="2001" y="20514"/>
                  </a:lnTo>
                  <a:lnTo>
                    <a:pt x="2082" y="20445"/>
                  </a:lnTo>
                  <a:lnTo>
                    <a:pt x="2166" y="20377"/>
                  </a:lnTo>
                  <a:lnTo>
                    <a:pt x="2251" y="20311"/>
                  </a:lnTo>
                  <a:lnTo>
                    <a:pt x="2338" y="20247"/>
                  </a:lnTo>
                  <a:lnTo>
                    <a:pt x="2426" y="20184"/>
                  </a:lnTo>
                  <a:lnTo>
                    <a:pt x="2516" y="20124"/>
                  </a:lnTo>
                  <a:lnTo>
                    <a:pt x="2607" y="20065"/>
                  </a:lnTo>
                  <a:lnTo>
                    <a:pt x="2700" y="20008"/>
                  </a:lnTo>
                  <a:lnTo>
                    <a:pt x="2793" y="19953"/>
                  </a:lnTo>
                  <a:lnTo>
                    <a:pt x="2793" y="19953"/>
                  </a:lnTo>
                  <a:lnTo>
                    <a:pt x="2893" y="19898"/>
                  </a:lnTo>
                  <a:lnTo>
                    <a:pt x="2993" y="19844"/>
                  </a:lnTo>
                  <a:lnTo>
                    <a:pt x="3095" y="19793"/>
                  </a:lnTo>
                  <a:lnTo>
                    <a:pt x="3199" y="19743"/>
                  </a:lnTo>
                  <a:lnTo>
                    <a:pt x="3304" y="19695"/>
                  </a:lnTo>
                  <a:lnTo>
                    <a:pt x="3411" y="19648"/>
                  </a:lnTo>
                  <a:lnTo>
                    <a:pt x="3519" y="19603"/>
                  </a:lnTo>
                  <a:lnTo>
                    <a:pt x="3629" y="19560"/>
                  </a:lnTo>
                  <a:lnTo>
                    <a:pt x="3740" y="19519"/>
                  </a:lnTo>
                  <a:lnTo>
                    <a:pt x="3852" y="19479"/>
                  </a:lnTo>
                  <a:lnTo>
                    <a:pt x="3967" y="19441"/>
                  </a:lnTo>
                  <a:lnTo>
                    <a:pt x="4083" y="19405"/>
                  </a:lnTo>
                  <a:lnTo>
                    <a:pt x="4199" y="19371"/>
                  </a:lnTo>
                  <a:lnTo>
                    <a:pt x="4318" y="19338"/>
                  </a:lnTo>
                  <a:lnTo>
                    <a:pt x="4438" y="19307"/>
                  </a:lnTo>
                  <a:lnTo>
                    <a:pt x="4559" y="19278"/>
                  </a:lnTo>
                  <a:lnTo>
                    <a:pt x="4682" y="19251"/>
                  </a:lnTo>
                  <a:lnTo>
                    <a:pt x="4807" y="19226"/>
                  </a:lnTo>
                  <a:lnTo>
                    <a:pt x="4932" y="19202"/>
                  </a:lnTo>
                  <a:lnTo>
                    <a:pt x="5059" y="19180"/>
                  </a:lnTo>
                  <a:lnTo>
                    <a:pt x="5188" y="19159"/>
                  </a:lnTo>
                  <a:lnTo>
                    <a:pt x="5319" y="19140"/>
                  </a:lnTo>
                  <a:lnTo>
                    <a:pt x="5449" y="19124"/>
                  </a:lnTo>
                  <a:lnTo>
                    <a:pt x="5582" y="19109"/>
                  </a:lnTo>
                  <a:lnTo>
                    <a:pt x="5717" y="19096"/>
                  </a:lnTo>
                  <a:lnTo>
                    <a:pt x="5852" y="19084"/>
                  </a:lnTo>
                  <a:lnTo>
                    <a:pt x="5989" y="19074"/>
                  </a:lnTo>
                  <a:lnTo>
                    <a:pt x="6127" y="19066"/>
                  </a:lnTo>
                  <a:lnTo>
                    <a:pt x="6267" y="19060"/>
                  </a:lnTo>
                  <a:lnTo>
                    <a:pt x="6408" y="19056"/>
                  </a:lnTo>
                  <a:lnTo>
                    <a:pt x="6551" y="19053"/>
                  </a:lnTo>
                  <a:lnTo>
                    <a:pt x="6694" y="19052"/>
                  </a:lnTo>
                  <a:lnTo>
                    <a:pt x="6694" y="19052"/>
                  </a:lnTo>
                  <a:lnTo>
                    <a:pt x="6824" y="19053"/>
                  </a:lnTo>
                  <a:lnTo>
                    <a:pt x="6955" y="19055"/>
                  </a:lnTo>
                  <a:lnTo>
                    <a:pt x="7087" y="19059"/>
                  </a:lnTo>
                  <a:lnTo>
                    <a:pt x="7220" y="19064"/>
                  </a:lnTo>
                  <a:lnTo>
                    <a:pt x="7354" y="19070"/>
                  </a:lnTo>
                  <a:lnTo>
                    <a:pt x="7490" y="19078"/>
                  </a:lnTo>
                  <a:lnTo>
                    <a:pt x="7627" y="19087"/>
                  </a:lnTo>
                  <a:lnTo>
                    <a:pt x="7765" y="19097"/>
                  </a:lnTo>
                  <a:lnTo>
                    <a:pt x="7903" y="19109"/>
                  </a:lnTo>
                  <a:lnTo>
                    <a:pt x="8044" y="19123"/>
                  </a:lnTo>
                  <a:lnTo>
                    <a:pt x="8185" y="19138"/>
                  </a:lnTo>
                  <a:lnTo>
                    <a:pt x="8327" y="19154"/>
                  </a:lnTo>
                  <a:lnTo>
                    <a:pt x="8470" y="19171"/>
                  </a:lnTo>
                  <a:lnTo>
                    <a:pt x="8613" y="19191"/>
                  </a:lnTo>
                  <a:lnTo>
                    <a:pt x="8757" y="19211"/>
                  </a:lnTo>
                  <a:lnTo>
                    <a:pt x="8903" y="19233"/>
                  </a:lnTo>
                  <a:lnTo>
                    <a:pt x="8903" y="19233"/>
                  </a:lnTo>
                  <a:lnTo>
                    <a:pt x="9101" y="19265"/>
                  </a:lnTo>
                  <a:lnTo>
                    <a:pt x="9300" y="19298"/>
                  </a:lnTo>
                  <a:lnTo>
                    <a:pt x="9501" y="19335"/>
                  </a:lnTo>
                  <a:lnTo>
                    <a:pt x="9704" y="19374"/>
                  </a:lnTo>
                  <a:lnTo>
                    <a:pt x="9907" y="19415"/>
                  </a:lnTo>
                  <a:lnTo>
                    <a:pt x="10112" y="19457"/>
                  </a:lnTo>
                  <a:lnTo>
                    <a:pt x="10318" y="19501"/>
                  </a:lnTo>
                  <a:lnTo>
                    <a:pt x="10526" y="19548"/>
                  </a:lnTo>
                  <a:lnTo>
                    <a:pt x="10735" y="19596"/>
                  </a:lnTo>
                  <a:lnTo>
                    <a:pt x="10947" y="19644"/>
                  </a:lnTo>
                  <a:lnTo>
                    <a:pt x="11159" y="19695"/>
                  </a:lnTo>
                  <a:lnTo>
                    <a:pt x="11373" y="19746"/>
                  </a:lnTo>
                  <a:lnTo>
                    <a:pt x="11806" y="19852"/>
                  </a:lnTo>
                  <a:lnTo>
                    <a:pt x="12244" y="19959"/>
                  </a:lnTo>
                  <a:lnTo>
                    <a:pt x="12244" y="19959"/>
                  </a:lnTo>
                  <a:lnTo>
                    <a:pt x="12609" y="20050"/>
                  </a:lnTo>
                  <a:lnTo>
                    <a:pt x="12976" y="20139"/>
                  </a:lnTo>
                  <a:lnTo>
                    <a:pt x="13343" y="20228"/>
                  </a:lnTo>
                  <a:lnTo>
                    <a:pt x="13710" y="20314"/>
                  </a:lnTo>
                  <a:lnTo>
                    <a:pt x="13894" y="20356"/>
                  </a:lnTo>
                  <a:lnTo>
                    <a:pt x="14078" y="20399"/>
                  </a:lnTo>
                  <a:lnTo>
                    <a:pt x="14262" y="20439"/>
                  </a:lnTo>
                  <a:lnTo>
                    <a:pt x="14445" y="20479"/>
                  </a:lnTo>
                  <a:lnTo>
                    <a:pt x="14628" y="20517"/>
                  </a:lnTo>
                  <a:lnTo>
                    <a:pt x="14810" y="20556"/>
                  </a:lnTo>
                  <a:lnTo>
                    <a:pt x="14993" y="20592"/>
                  </a:lnTo>
                  <a:lnTo>
                    <a:pt x="15174" y="20627"/>
                  </a:lnTo>
                  <a:lnTo>
                    <a:pt x="15356" y="20661"/>
                  </a:lnTo>
                  <a:lnTo>
                    <a:pt x="15537" y="20693"/>
                  </a:lnTo>
                  <a:lnTo>
                    <a:pt x="15717" y="20724"/>
                  </a:lnTo>
                  <a:lnTo>
                    <a:pt x="15896" y="20753"/>
                  </a:lnTo>
                  <a:lnTo>
                    <a:pt x="16075" y="20780"/>
                  </a:lnTo>
                  <a:lnTo>
                    <a:pt x="16253" y="20805"/>
                  </a:lnTo>
                  <a:lnTo>
                    <a:pt x="16431" y="20829"/>
                  </a:lnTo>
                  <a:lnTo>
                    <a:pt x="16607" y="20850"/>
                  </a:lnTo>
                  <a:lnTo>
                    <a:pt x="16783" y="20870"/>
                  </a:lnTo>
                  <a:lnTo>
                    <a:pt x="16958" y="20887"/>
                  </a:lnTo>
                  <a:lnTo>
                    <a:pt x="17131" y="20901"/>
                  </a:lnTo>
                  <a:lnTo>
                    <a:pt x="17217" y="20907"/>
                  </a:lnTo>
                  <a:lnTo>
                    <a:pt x="17304" y="20913"/>
                  </a:lnTo>
                  <a:lnTo>
                    <a:pt x="17389" y="20918"/>
                  </a:lnTo>
                  <a:lnTo>
                    <a:pt x="17475" y="20923"/>
                  </a:lnTo>
                  <a:lnTo>
                    <a:pt x="17560" y="20926"/>
                  </a:lnTo>
                  <a:lnTo>
                    <a:pt x="17646" y="20930"/>
                  </a:lnTo>
                  <a:lnTo>
                    <a:pt x="17730" y="20932"/>
                  </a:lnTo>
                  <a:lnTo>
                    <a:pt x="17815" y="20934"/>
                  </a:lnTo>
                  <a:lnTo>
                    <a:pt x="17898" y="20935"/>
                  </a:lnTo>
                  <a:lnTo>
                    <a:pt x="17983" y="20935"/>
                  </a:lnTo>
                  <a:lnTo>
                    <a:pt x="17983" y="20935"/>
                  </a:lnTo>
                  <a:lnTo>
                    <a:pt x="18128" y="20934"/>
                  </a:lnTo>
                  <a:lnTo>
                    <a:pt x="18270" y="20931"/>
                  </a:lnTo>
                  <a:lnTo>
                    <a:pt x="18412" y="20925"/>
                  </a:lnTo>
                  <a:lnTo>
                    <a:pt x="18551" y="20917"/>
                  </a:lnTo>
                  <a:lnTo>
                    <a:pt x="18689" y="20907"/>
                  </a:lnTo>
                  <a:lnTo>
                    <a:pt x="18756" y="20901"/>
                  </a:lnTo>
                  <a:lnTo>
                    <a:pt x="18824" y="20895"/>
                  </a:lnTo>
                  <a:lnTo>
                    <a:pt x="18890" y="20888"/>
                  </a:lnTo>
                  <a:lnTo>
                    <a:pt x="18956" y="20881"/>
                  </a:lnTo>
                  <a:lnTo>
                    <a:pt x="19023" y="20872"/>
                  </a:lnTo>
                  <a:lnTo>
                    <a:pt x="19088" y="20863"/>
                  </a:lnTo>
                  <a:lnTo>
                    <a:pt x="19152" y="20854"/>
                  </a:lnTo>
                  <a:lnTo>
                    <a:pt x="19217" y="20844"/>
                  </a:lnTo>
                  <a:lnTo>
                    <a:pt x="19281" y="20833"/>
                  </a:lnTo>
                  <a:lnTo>
                    <a:pt x="19345" y="20822"/>
                  </a:lnTo>
                  <a:lnTo>
                    <a:pt x="19407" y="20811"/>
                  </a:lnTo>
                  <a:lnTo>
                    <a:pt x="19470" y="20799"/>
                  </a:lnTo>
                  <a:lnTo>
                    <a:pt x="19532" y="20786"/>
                  </a:lnTo>
                  <a:lnTo>
                    <a:pt x="19593" y="20773"/>
                  </a:lnTo>
                  <a:lnTo>
                    <a:pt x="19654" y="20759"/>
                  </a:lnTo>
                  <a:lnTo>
                    <a:pt x="19715" y="20745"/>
                  </a:lnTo>
                  <a:lnTo>
                    <a:pt x="19775" y="20730"/>
                  </a:lnTo>
                  <a:lnTo>
                    <a:pt x="19834" y="20715"/>
                  </a:lnTo>
                  <a:lnTo>
                    <a:pt x="19894" y="20699"/>
                  </a:lnTo>
                  <a:lnTo>
                    <a:pt x="19952" y="20681"/>
                  </a:lnTo>
                  <a:lnTo>
                    <a:pt x="20010" y="20664"/>
                  </a:lnTo>
                  <a:lnTo>
                    <a:pt x="20069" y="20646"/>
                  </a:lnTo>
                  <a:lnTo>
                    <a:pt x="20125" y="20628"/>
                  </a:lnTo>
                  <a:lnTo>
                    <a:pt x="20182" y="20609"/>
                  </a:lnTo>
                  <a:lnTo>
                    <a:pt x="20239" y="20589"/>
                  </a:lnTo>
                  <a:lnTo>
                    <a:pt x="20295" y="20569"/>
                  </a:lnTo>
                  <a:lnTo>
                    <a:pt x="20350" y="20549"/>
                  </a:lnTo>
                  <a:lnTo>
                    <a:pt x="20405" y="20528"/>
                  </a:lnTo>
                  <a:lnTo>
                    <a:pt x="20459" y="20505"/>
                  </a:lnTo>
                  <a:lnTo>
                    <a:pt x="20513" y="20482"/>
                  </a:lnTo>
                  <a:lnTo>
                    <a:pt x="20567" y="20460"/>
                  </a:lnTo>
                  <a:lnTo>
                    <a:pt x="20620" y="20436"/>
                  </a:lnTo>
                  <a:lnTo>
                    <a:pt x="20673" y="20412"/>
                  </a:lnTo>
                  <a:lnTo>
                    <a:pt x="20725" y="20387"/>
                  </a:lnTo>
                  <a:lnTo>
                    <a:pt x="20777" y="20362"/>
                  </a:lnTo>
                  <a:lnTo>
                    <a:pt x="20828" y="20335"/>
                  </a:lnTo>
                  <a:lnTo>
                    <a:pt x="20879" y="20309"/>
                  </a:lnTo>
                  <a:lnTo>
                    <a:pt x="20930" y="20282"/>
                  </a:lnTo>
                  <a:lnTo>
                    <a:pt x="20980" y="20254"/>
                  </a:lnTo>
                  <a:lnTo>
                    <a:pt x="21029" y="20226"/>
                  </a:lnTo>
                  <a:lnTo>
                    <a:pt x="21078" y="20198"/>
                  </a:lnTo>
                  <a:lnTo>
                    <a:pt x="21128" y="20167"/>
                  </a:lnTo>
                  <a:lnTo>
                    <a:pt x="21176" y="20138"/>
                  </a:lnTo>
                  <a:lnTo>
                    <a:pt x="21223" y="20107"/>
                  </a:lnTo>
                  <a:lnTo>
                    <a:pt x="21270" y="20076"/>
                  </a:lnTo>
                  <a:lnTo>
                    <a:pt x="21318" y="20045"/>
                  </a:lnTo>
                  <a:lnTo>
                    <a:pt x="21364" y="20011"/>
                  </a:lnTo>
                  <a:lnTo>
                    <a:pt x="21410" y="19979"/>
                  </a:lnTo>
                  <a:lnTo>
                    <a:pt x="21457" y="19945"/>
                  </a:lnTo>
                  <a:lnTo>
                    <a:pt x="21502" y="19911"/>
                  </a:lnTo>
                  <a:lnTo>
                    <a:pt x="21547" y="19877"/>
                  </a:lnTo>
                  <a:lnTo>
                    <a:pt x="21591" y="19841"/>
                  </a:lnTo>
                  <a:lnTo>
                    <a:pt x="21636" y="19805"/>
                  </a:lnTo>
                  <a:lnTo>
                    <a:pt x="21679" y="19769"/>
                  </a:lnTo>
                  <a:lnTo>
                    <a:pt x="21679" y="19769"/>
                  </a:lnTo>
                  <a:lnTo>
                    <a:pt x="21735" y="19721"/>
                  </a:lnTo>
                  <a:lnTo>
                    <a:pt x="21790" y="19670"/>
                  </a:lnTo>
                  <a:lnTo>
                    <a:pt x="21846" y="19620"/>
                  </a:lnTo>
                  <a:lnTo>
                    <a:pt x="21900" y="19569"/>
                  </a:lnTo>
                  <a:lnTo>
                    <a:pt x="21954" y="19516"/>
                  </a:lnTo>
                  <a:lnTo>
                    <a:pt x="22008" y="19462"/>
                  </a:lnTo>
                  <a:lnTo>
                    <a:pt x="22060" y="19407"/>
                  </a:lnTo>
                  <a:lnTo>
                    <a:pt x="22112" y="19352"/>
                  </a:lnTo>
                  <a:lnTo>
                    <a:pt x="22164" y="19295"/>
                  </a:lnTo>
                  <a:lnTo>
                    <a:pt x="22214" y="19238"/>
                  </a:lnTo>
                  <a:lnTo>
                    <a:pt x="22263" y="19179"/>
                  </a:lnTo>
                  <a:lnTo>
                    <a:pt x="22312" y="19119"/>
                  </a:lnTo>
                  <a:lnTo>
                    <a:pt x="22361" y="19060"/>
                  </a:lnTo>
                  <a:lnTo>
                    <a:pt x="22407" y="18998"/>
                  </a:lnTo>
                  <a:lnTo>
                    <a:pt x="22454" y="18937"/>
                  </a:lnTo>
                  <a:lnTo>
                    <a:pt x="22499" y="18874"/>
                  </a:lnTo>
                  <a:lnTo>
                    <a:pt x="22544" y="18810"/>
                  </a:lnTo>
                  <a:lnTo>
                    <a:pt x="22587" y="18747"/>
                  </a:lnTo>
                  <a:lnTo>
                    <a:pt x="22629" y="18683"/>
                  </a:lnTo>
                  <a:lnTo>
                    <a:pt x="22670" y="18617"/>
                  </a:lnTo>
                  <a:lnTo>
                    <a:pt x="22712" y="18551"/>
                  </a:lnTo>
                  <a:lnTo>
                    <a:pt x="22751" y="18484"/>
                  </a:lnTo>
                  <a:lnTo>
                    <a:pt x="22789" y="18417"/>
                  </a:lnTo>
                  <a:lnTo>
                    <a:pt x="22826" y="18350"/>
                  </a:lnTo>
                  <a:lnTo>
                    <a:pt x="22862" y="18281"/>
                  </a:lnTo>
                  <a:lnTo>
                    <a:pt x="22897" y="18212"/>
                  </a:lnTo>
                  <a:lnTo>
                    <a:pt x="22930" y="18143"/>
                  </a:lnTo>
                  <a:lnTo>
                    <a:pt x="22962" y="18073"/>
                  </a:lnTo>
                  <a:lnTo>
                    <a:pt x="22993" y="18003"/>
                  </a:lnTo>
                  <a:lnTo>
                    <a:pt x="23022" y="17932"/>
                  </a:lnTo>
                  <a:lnTo>
                    <a:pt x="23052" y="17862"/>
                  </a:lnTo>
                  <a:lnTo>
                    <a:pt x="23078" y="17790"/>
                  </a:lnTo>
                  <a:lnTo>
                    <a:pt x="23104" y="17719"/>
                  </a:lnTo>
                  <a:lnTo>
                    <a:pt x="23128" y="17646"/>
                  </a:lnTo>
                  <a:lnTo>
                    <a:pt x="23151" y="17574"/>
                  </a:lnTo>
                  <a:lnTo>
                    <a:pt x="23172" y="17502"/>
                  </a:lnTo>
                  <a:lnTo>
                    <a:pt x="23191" y="17429"/>
                  </a:lnTo>
                  <a:lnTo>
                    <a:pt x="23211" y="17356"/>
                  </a:lnTo>
                  <a:lnTo>
                    <a:pt x="23227" y="17283"/>
                  </a:lnTo>
                  <a:lnTo>
                    <a:pt x="23242" y="17210"/>
                  </a:lnTo>
                  <a:lnTo>
                    <a:pt x="23256" y="17136"/>
                  </a:lnTo>
                  <a:lnTo>
                    <a:pt x="23268" y="17063"/>
                  </a:lnTo>
                  <a:lnTo>
                    <a:pt x="23278" y="16990"/>
                  </a:lnTo>
                  <a:lnTo>
                    <a:pt x="23286" y="16916"/>
                  </a:lnTo>
                  <a:lnTo>
                    <a:pt x="23293" y="16842"/>
                  </a:lnTo>
                  <a:lnTo>
                    <a:pt x="23298" y="16768"/>
                  </a:lnTo>
                  <a:lnTo>
                    <a:pt x="23302" y="16695"/>
                  </a:lnTo>
                  <a:lnTo>
                    <a:pt x="23303" y="16621"/>
                  </a:lnTo>
                  <a:lnTo>
                    <a:pt x="23303" y="16548"/>
                  </a:lnTo>
                  <a:lnTo>
                    <a:pt x="23301" y="16475"/>
                  </a:lnTo>
                  <a:lnTo>
                    <a:pt x="23297" y="16401"/>
                  </a:lnTo>
                  <a:lnTo>
                    <a:pt x="23291" y="16328"/>
                  </a:lnTo>
                  <a:lnTo>
                    <a:pt x="23283" y="16255"/>
                  </a:lnTo>
                  <a:lnTo>
                    <a:pt x="23274" y="16182"/>
                  </a:lnTo>
                  <a:lnTo>
                    <a:pt x="23262" y="16109"/>
                  </a:lnTo>
                  <a:lnTo>
                    <a:pt x="23248" y="16037"/>
                  </a:lnTo>
                  <a:lnTo>
                    <a:pt x="23233" y="15966"/>
                  </a:lnTo>
                  <a:lnTo>
                    <a:pt x="23215" y="15894"/>
                  </a:lnTo>
                  <a:lnTo>
                    <a:pt x="23194" y="15823"/>
                  </a:lnTo>
                  <a:lnTo>
                    <a:pt x="23172" y="15751"/>
                  </a:lnTo>
                  <a:lnTo>
                    <a:pt x="23148" y="15681"/>
                  </a:lnTo>
                  <a:lnTo>
                    <a:pt x="23122" y="15610"/>
                  </a:lnTo>
                  <a:lnTo>
                    <a:pt x="23093" y="15541"/>
                  </a:lnTo>
                  <a:lnTo>
                    <a:pt x="23062" y="15472"/>
                  </a:lnTo>
                  <a:lnTo>
                    <a:pt x="23062" y="15472"/>
                  </a:lnTo>
                  <a:lnTo>
                    <a:pt x="23042" y="15427"/>
                  </a:lnTo>
                  <a:lnTo>
                    <a:pt x="23019" y="15382"/>
                  </a:lnTo>
                  <a:lnTo>
                    <a:pt x="22996" y="15338"/>
                  </a:lnTo>
                  <a:lnTo>
                    <a:pt x="22973" y="15293"/>
                  </a:lnTo>
                  <a:lnTo>
                    <a:pt x="22948" y="15247"/>
                  </a:lnTo>
                  <a:lnTo>
                    <a:pt x="22923" y="15202"/>
                  </a:lnTo>
                  <a:lnTo>
                    <a:pt x="22896" y="15157"/>
                  </a:lnTo>
                  <a:lnTo>
                    <a:pt x="22869" y="15111"/>
                  </a:lnTo>
                  <a:lnTo>
                    <a:pt x="22840" y="15066"/>
                  </a:lnTo>
                  <a:lnTo>
                    <a:pt x="22812" y="15022"/>
                  </a:lnTo>
                  <a:lnTo>
                    <a:pt x="22782" y="14977"/>
                  </a:lnTo>
                  <a:lnTo>
                    <a:pt x="22751" y="14931"/>
                  </a:lnTo>
                  <a:lnTo>
                    <a:pt x="22720" y="14886"/>
                  </a:lnTo>
                  <a:lnTo>
                    <a:pt x="22687" y="14842"/>
                  </a:lnTo>
                  <a:lnTo>
                    <a:pt x="22653" y="14797"/>
                  </a:lnTo>
                  <a:lnTo>
                    <a:pt x="22619" y="14752"/>
                  </a:lnTo>
                  <a:lnTo>
                    <a:pt x="22584" y="14708"/>
                  </a:lnTo>
                  <a:lnTo>
                    <a:pt x="22549" y="14664"/>
                  </a:lnTo>
                  <a:lnTo>
                    <a:pt x="22512" y="14621"/>
                  </a:lnTo>
                  <a:lnTo>
                    <a:pt x="22474" y="14577"/>
                  </a:lnTo>
                  <a:lnTo>
                    <a:pt x="22435" y="14534"/>
                  </a:lnTo>
                  <a:lnTo>
                    <a:pt x="22396" y="14492"/>
                  </a:lnTo>
                  <a:lnTo>
                    <a:pt x="22356" y="14450"/>
                  </a:lnTo>
                  <a:lnTo>
                    <a:pt x="22315" y="14407"/>
                  </a:lnTo>
                  <a:lnTo>
                    <a:pt x="22273" y="14366"/>
                  </a:lnTo>
                  <a:lnTo>
                    <a:pt x="22231" y="14326"/>
                  </a:lnTo>
                  <a:lnTo>
                    <a:pt x="22187" y="14285"/>
                  </a:lnTo>
                  <a:lnTo>
                    <a:pt x="22142" y="14245"/>
                  </a:lnTo>
                  <a:lnTo>
                    <a:pt x="22097" y="14206"/>
                  </a:lnTo>
                  <a:lnTo>
                    <a:pt x="22052" y="14168"/>
                  </a:lnTo>
                  <a:lnTo>
                    <a:pt x="22005" y="14130"/>
                  </a:lnTo>
                  <a:lnTo>
                    <a:pt x="21957" y="14092"/>
                  </a:lnTo>
                  <a:lnTo>
                    <a:pt x="21909" y="14055"/>
                  </a:lnTo>
                  <a:lnTo>
                    <a:pt x="21860" y="14020"/>
                  </a:lnTo>
                  <a:lnTo>
                    <a:pt x="21810" y="13985"/>
                  </a:lnTo>
                  <a:lnTo>
                    <a:pt x="21759" y="13951"/>
                  </a:lnTo>
                  <a:lnTo>
                    <a:pt x="21708" y="13916"/>
                  </a:lnTo>
                  <a:lnTo>
                    <a:pt x="21656" y="13884"/>
                  </a:lnTo>
                  <a:lnTo>
                    <a:pt x="21602" y="13852"/>
                  </a:lnTo>
                  <a:lnTo>
                    <a:pt x="21548" y="13821"/>
                  </a:lnTo>
                  <a:lnTo>
                    <a:pt x="21494" y="13791"/>
                  </a:lnTo>
                  <a:lnTo>
                    <a:pt x="21438" y="13761"/>
                  </a:lnTo>
                  <a:lnTo>
                    <a:pt x="21382" y="13734"/>
                  </a:lnTo>
                  <a:lnTo>
                    <a:pt x="21325" y="13707"/>
                  </a:lnTo>
                  <a:lnTo>
                    <a:pt x="21266" y="13681"/>
                  </a:lnTo>
                  <a:lnTo>
                    <a:pt x="21208" y="13656"/>
                  </a:lnTo>
                  <a:lnTo>
                    <a:pt x="21149" y="13632"/>
                  </a:lnTo>
                  <a:lnTo>
                    <a:pt x="21088" y="13610"/>
                  </a:lnTo>
                  <a:lnTo>
                    <a:pt x="21028" y="13587"/>
                  </a:lnTo>
                  <a:lnTo>
                    <a:pt x="20967" y="13567"/>
                  </a:lnTo>
                  <a:lnTo>
                    <a:pt x="20904" y="13548"/>
                  </a:lnTo>
                  <a:lnTo>
                    <a:pt x="20841" y="13530"/>
                  </a:lnTo>
                  <a:lnTo>
                    <a:pt x="20778" y="13513"/>
                  </a:lnTo>
                  <a:lnTo>
                    <a:pt x="20712" y="13498"/>
                  </a:lnTo>
                  <a:lnTo>
                    <a:pt x="20647" y="13484"/>
                  </a:lnTo>
                  <a:lnTo>
                    <a:pt x="20582" y="13471"/>
                  </a:lnTo>
                  <a:lnTo>
                    <a:pt x="20514" y="13460"/>
                  </a:lnTo>
                  <a:lnTo>
                    <a:pt x="20447" y="13450"/>
                  </a:lnTo>
                  <a:lnTo>
                    <a:pt x="20378" y="13442"/>
                  </a:lnTo>
                  <a:lnTo>
                    <a:pt x="20310" y="13435"/>
                  </a:lnTo>
                  <a:lnTo>
                    <a:pt x="20241" y="13428"/>
                  </a:lnTo>
                  <a:lnTo>
                    <a:pt x="20170" y="13425"/>
                  </a:lnTo>
                  <a:lnTo>
                    <a:pt x="20099" y="13422"/>
                  </a:lnTo>
                  <a:lnTo>
                    <a:pt x="20026" y="13421"/>
                  </a:lnTo>
                  <a:lnTo>
                    <a:pt x="20026" y="13421"/>
                  </a:lnTo>
                  <a:lnTo>
                    <a:pt x="19956" y="13422"/>
                  </a:lnTo>
                  <a:lnTo>
                    <a:pt x="19886" y="13424"/>
                  </a:lnTo>
                  <a:lnTo>
                    <a:pt x="19814" y="13428"/>
                  </a:lnTo>
                  <a:lnTo>
                    <a:pt x="19743" y="13435"/>
                  </a:lnTo>
                  <a:lnTo>
                    <a:pt x="19743" y="13435"/>
                  </a:lnTo>
                  <a:lnTo>
                    <a:pt x="19654" y="13443"/>
                  </a:lnTo>
                  <a:lnTo>
                    <a:pt x="19566" y="13452"/>
                  </a:lnTo>
                  <a:lnTo>
                    <a:pt x="19477" y="13463"/>
                  </a:lnTo>
                  <a:lnTo>
                    <a:pt x="19390" y="13475"/>
                  </a:lnTo>
                  <a:lnTo>
                    <a:pt x="19301" y="13488"/>
                  </a:lnTo>
                  <a:lnTo>
                    <a:pt x="19213" y="13502"/>
                  </a:lnTo>
                  <a:lnTo>
                    <a:pt x="19124" y="13517"/>
                  </a:lnTo>
                  <a:lnTo>
                    <a:pt x="19036" y="13533"/>
                  </a:lnTo>
                  <a:lnTo>
                    <a:pt x="18947" y="13550"/>
                  </a:lnTo>
                  <a:lnTo>
                    <a:pt x="18859" y="13569"/>
                  </a:lnTo>
                  <a:lnTo>
                    <a:pt x="18770" y="13588"/>
                  </a:lnTo>
                  <a:lnTo>
                    <a:pt x="18681" y="13609"/>
                  </a:lnTo>
                  <a:lnTo>
                    <a:pt x="18592" y="13630"/>
                  </a:lnTo>
                  <a:lnTo>
                    <a:pt x="18504" y="13651"/>
                  </a:lnTo>
                  <a:lnTo>
                    <a:pt x="18414" y="13674"/>
                  </a:lnTo>
                  <a:lnTo>
                    <a:pt x="18326" y="13697"/>
                  </a:lnTo>
                  <a:lnTo>
                    <a:pt x="18236" y="13721"/>
                  </a:lnTo>
                  <a:lnTo>
                    <a:pt x="18147" y="13746"/>
                  </a:lnTo>
                  <a:lnTo>
                    <a:pt x="17967" y="13798"/>
                  </a:lnTo>
                  <a:lnTo>
                    <a:pt x="17787" y="13851"/>
                  </a:lnTo>
                  <a:lnTo>
                    <a:pt x="17606" y="13906"/>
                  </a:lnTo>
                  <a:lnTo>
                    <a:pt x="17425" y="13964"/>
                  </a:lnTo>
                  <a:lnTo>
                    <a:pt x="17242" y="14022"/>
                  </a:lnTo>
                  <a:lnTo>
                    <a:pt x="16872" y="14142"/>
                  </a:lnTo>
                  <a:lnTo>
                    <a:pt x="16671" y="14207"/>
                  </a:lnTo>
                  <a:lnTo>
                    <a:pt x="16671" y="14207"/>
                  </a:lnTo>
                  <a:lnTo>
                    <a:pt x="16344" y="14314"/>
                  </a:lnTo>
                  <a:lnTo>
                    <a:pt x="16012" y="14420"/>
                  </a:lnTo>
                  <a:lnTo>
                    <a:pt x="15843" y="14474"/>
                  </a:lnTo>
                  <a:lnTo>
                    <a:pt x="15674" y="14527"/>
                  </a:lnTo>
                  <a:lnTo>
                    <a:pt x="15503" y="14579"/>
                  </a:lnTo>
                  <a:lnTo>
                    <a:pt x="15331" y="14632"/>
                  </a:lnTo>
                  <a:lnTo>
                    <a:pt x="15158" y="14684"/>
                  </a:lnTo>
                  <a:lnTo>
                    <a:pt x="14984" y="14734"/>
                  </a:lnTo>
                  <a:lnTo>
                    <a:pt x="14808" y="14785"/>
                  </a:lnTo>
                  <a:lnTo>
                    <a:pt x="14632" y="14834"/>
                  </a:lnTo>
                  <a:lnTo>
                    <a:pt x="14455" y="14882"/>
                  </a:lnTo>
                  <a:lnTo>
                    <a:pt x="14276" y="14929"/>
                  </a:lnTo>
                  <a:lnTo>
                    <a:pt x="14097" y="14975"/>
                  </a:lnTo>
                  <a:lnTo>
                    <a:pt x="13916" y="15018"/>
                  </a:lnTo>
                  <a:lnTo>
                    <a:pt x="13735" y="15060"/>
                  </a:lnTo>
                  <a:lnTo>
                    <a:pt x="13553" y="15101"/>
                  </a:lnTo>
                  <a:lnTo>
                    <a:pt x="13369" y="15140"/>
                  </a:lnTo>
                  <a:lnTo>
                    <a:pt x="13185" y="15176"/>
                  </a:lnTo>
                  <a:lnTo>
                    <a:pt x="13000" y="15210"/>
                  </a:lnTo>
                  <a:lnTo>
                    <a:pt x="12908" y="15227"/>
                  </a:lnTo>
                  <a:lnTo>
                    <a:pt x="12814" y="15242"/>
                  </a:lnTo>
                  <a:lnTo>
                    <a:pt x="12722" y="15257"/>
                  </a:lnTo>
                  <a:lnTo>
                    <a:pt x="12628" y="15272"/>
                  </a:lnTo>
                  <a:lnTo>
                    <a:pt x="12535" y="15285"/>
                  </a:lnTo>
                  <a:lnTo>
                    <a:pt x="12441" y="15300"/>
                  </a:lnTo>
                  <a:lnTo>
                    <a:pt x="12347" y="15312"/>
                  </a:lnTo>
                  <a:lnTo>
                    <a:pt x="12253" y="15324"/>
                  </a:lnTo>
                  <a:lnTo>
                    <a:pt x="12159" y="15335"/>
                  </a:lnTo>
                  <a:lnTo>
                    <a:pt x="12064" y="15345"/>
                  </a:lnTo>
                  <a:lnTo>
                    <a:pt x="11970" y="15355"/>
                  </a:lnTo>
                  <a:lnTo>
                    <a:pt x="11875" y="15364"/>
                  </a:lnTo>
                  <a:lnTo>
                    <a:pt x="11779" y="15372"/>
                  </a:lnTo>
                  <a:lnTo>
                    <a:pt x="11685" y="15379"/>
                  </a:lnTo>
                  <a:lnTo>
                    <a:pt x="11589" y="15386"/>
                  </a:lnTo>
                  <a:lnTo>
                    <a:pt x="11494" y="15391"/>
                  </a:lnTo>
                  <a:lnTo>
                    <a:pt x="11398" y="15396"/>
                  </a:lnTo>
                  <a:lnTo>
                    <a:pt x="11303" y="15400"/>
                  </a:lnTo>
                  <a:lnTo>
                    <a:pt x="11207" y="15403"/>
                  </a:lnTo>
                  <a:lnTo>
                    <a:pt x="11111" y="15406"/>
                  </a:lnTo>
                  <a:lnTo>
                    <a:pt x="11014" y="15407"/>
                  </a:lnTo>
                  <a:lnTo>
                    <a:pt x="10919" y="15407"/>
                  </a:lnTo>
                  <a:lnTo>
                    <a:pt x="10919" y="15407"/>
                  </a:lnTo>
                  <a:lnTo>
                    <a:pt x="10801" y="15407"/>
                  </a:lnTo>
                  <a:lnTo>
                    <a:pt x="10683" y="15405"/>
                  </a:lnTo>
                  <a:lnTo>
                    <a:pt x="10567" y="15401"/>
                  </a:lnTo>
                  <a:lnTo>
                    <a:pt x="10450" y="15396"/>
                  </a:lnTo>
                  <a:lnTo>
                    <a:pt x="10334" y="15390"/>
                  </a:lnTo>
                  <a:lnTo>
                    <a:pt x="10218" y="15382"/>
                  </a:lnTo>
                  <a:lnTo>
                    <a:pt x="10103" y="15373"/>
                  </a:lnTo>
                  <a:lnTo>
                    <a:pt x="9987" y="15363"/>
                  </a:lnTo>
                  <a:lnTo>
                    <a:pt x="9873" y="15351"/>
                  </a:lnTo>
                  <a:lnTo>
                    <a:pt x="9759" y="15338"/>
                  </a:lnTo>
                  <a:lnTo>
                    <a:pt x="9645" y="15323"/>
                  </a:lnTo>
                  <a:lnTo>
                    <a:pt x="9532" y="15307"/>
                  </a:lnTo>
                  <a:lnTo>
                    <a:pt x="9419" y="15290"/>
                  </a:lnTo>
                  <a:lnTo>
                    <a:pt x="9307" y="15270"/>
                  </a:lnTo>
                  <a:lnTo>
                    <a:pt x="9196" y="15250"/>
                  </a:lnTo>
                  <a:lnTo>
                    <a:pt x="9085" y="15228"/>
                  </a:lnTo>
                  <a:lnTo>
                    <a:pt x="9085" y="15228"/>
                  </a:lnTo>
                  <a:lnTo>
                    <a:pt x="8975" y="15205"/>
                  </a:lnTo>
                  <a:lnTo>
                    <a:pt x="8866" y="15181"/>
                  </a:lnTo>
                  <a:lnTo>
                    <a:pt x="8758" y="15155"/>
                  </a:lnTo>
                  <a:lnTo>
                    <a:pt x="8652" y="15127"/>
                  </a:lnTo>
                  <a:lnTo>
                    <a:pt x="8546" y="15097"/>
                  </a:lnTo>
                  <a:lnTo>
                    <a:pt x="8441" y="15066"/>
                  </a:lnTo>
                  <a:lnTo>
                    <a:pt x="8339" y="15034"/>
                  </a:lnTo>
                  <a:lnTo>
                    <a:pt x="8238" y="15000"/>
                  </a:lnTo>
                  <a:lnTo>
                    <a:pt x="8138" y="14965"/>
                  </a:lnTo>
                  <a:lnTo>
                    <a:pt x="8040" y="14928"/>
                  </a:lnTo>
                  <a:lnTo>
                    <a:pt x="7943" y="14890"/>
                  </a:lnTo>
                  <a:lnTo>
                    <a:pt x="7847" y="14851"/>
                  </a:lnTo>
                  <a:lnTo>
                    <a:pt x="7752" y="14810"/>
                  </a:lnTo>
                  <a:lnTo>
                    <a:pt x="7660" y="14767"/>
                  </a:lnTo>
                  <a:lnTo>
                    <a:pt x="7568" y="14723"/>
                  </a:lnTo>
                  <a:lnTo>
                    <a:pt x="7479" y="14679"/>
                  </a:lnTo>
                  <a:lnTo>
                    <a:pt x="7390" y="14633"/>
                  </a:lnTo>
                  <a:lnTo>
                    <a:pt x="7304" y="14584"/>
                  </a:lnTo>
                  <a:lnTo>
                    <a:pt x="7218" y="14535"/>
                  </a:lnTo>
                  <a:lnTo>
                    <a:pt x="7135" y="14485"/>
                  </a:lnTo>
                  <a:lnTo>
                    <a:pt x="7053" y="14433"/>
                  </a:lnTo>
                  <a:lnTo>
                    <a:pt x="6972" y="14381"/>
                  </a:lnTo>
                  <a:lnTo>
                    <a:pt x="6894" y="14327"/>
                  </a:lnTo>
                  <a:lnTo>
                    <a:pt x="6816" y="14271"/>
                  </a:lnTo>
                  <a:lnTo>
                    <a:pt x="6741" y="14215"/>
                  </a:lnTo>
                  <a:lnTo>
                    <a:pt x="6666" y="14158"/>
                  </a:lnTo>
                  <a:lnTo>
                    <a:pt x="6594" y="14098"/>
                  </a:lnTo>
                  <a:lnTo>
                    <a:pt x="6523" y="14039"/>
                  </a:lnTo>
                  <a:lnTo>
                    <a:pt x="6454" y="13978"/>
                  </a:lnTo>
                  <a:lnTo>
                    <a:pt x="6387" y="13915"/>
                  </a:lnTo>
                  <a:lnTo>
                    <a:pt x="6321" y="13852"/>
                  </a:lnTo>
                  <a:lnTo>
                    <a:pt x="6258" y="13788"/>
                  </a:lnTo>
                  <a:lnTo>
                    <a:pt x="6196" y="13722"/>
                  </a:lnTo>
                  <a:lnTo>
                    <a:pt x="6135" y="13656"/>
                  </a:lnTo>
                  <a:lnTo>
                    <a:pt x="6077" y="13588"/>
                  </a:lnTo>
                  <a:lnTo>
                    <a:pt x="6021" y="13520"/>
                  </a:lnTo>
                  <a:lnTo>
                    <a:pt x="5965" y="13451"/>
                  </a:lnTo>
                  <a:lnTo>
                    <a:pt x="5912" y="13380"/>
                  </a:lnTo>
                  <a:lnTo>
                    <a:pt x="5862" y="13308"/>
                  </a:lnTo>
                  <a:lnTo>
                    <a:pt x="5812" y="13235"/>
                  </a:lnTo>
                  <a:lnTo>
                    <a:pt x="5764" y="13162"/>
                  </a:lnTo>
                  <a:lnTo>
                    <a:pt x="5719" y="13087"/>
                  </a:lnTo>
                  <a:lnTo>
                    <a:pt x="5676" y="13013"/>
                  </a:lnTo>
                  <a:lnTo>
                    <a:pt x="5633" y="12937"/>
                  </a:lnTo>
                  <a:lnTo>
                    <a:pt x="5594" y="12859"/>
                  </a:lnTo>
                  <a:lnTo>
                    <a:pt x="5556" y="12782"/>
                  </a:lnTo>
                  <a:lnTo>
                    <a:pt x="5521" y="12703"/>
                  </a:lnTo>
                  <a:lnTo>
                    <a:pt x="5487" y="12623"/>
                  </a:lnTo>
                  <a:lnTo>
                    <a:pt x="5454" y="12542"/>
                  </a:lnTo>
                  <a:lnTo>
                    <a:pt x="5425" y="12462"/>
                  </a:lnTo>
                  <a:lnTo>
                    <a:pt x="5397" y="12379"/>
                  </a:lnTo>
                  <a:lnTo>
                    <a:pt x="5372" y="12297"/>
                  </a:lnTo>
                  <a:lnTo>
                    <a:pt x="5348" y="12213"/>
                  </a:lnTo>
                  <a:lnTo>
                    <a:pt x="5327" y="12129"/>
                  </a:lnTo>
                  <a:lnTo>
                    <a:pt x="5307" y="12044"/>
                  </a:lnTo>
                  <a:lnTo>
                    <a:pt x="5289" y="11959"/>
                  </a:lnTo>
                  <a:lnTo>
                    <a:pt x="5274" y="11872"/>
                  </a:lnTo>
                  <a:lnTo>
                    <a:pt x="5261" y="11786"/>
                  </a:lnTo>
                  <a:lnTo>
                    <a:pt x="5250" y="11697"/>
                  </a:lnTo>
                  <a:lnTo>
                    <a:pt x="5242" y="11610"/>
                  </a:lnTo>
                  <a:lnTo>
                    <a:pt x="5235" y="11520"/>
                  </a:lnTo>
                  <a:lnTo>
                    <a:pt x="5231" y="11431"/>
                  </a:lnTo>
                  <a:lnTo>
                    <a:pt x="5229" y="11341"/>
                  </a:lnTo>
                  <a:lnTo>
                    <a:pt x="5229" y="11251"/>
                  </a:lnTo>
                  <a:lnTo>
                    <a:pt x="5229" y="11251"/>
                  </a:lnTo>
                  <a:lnTo>
                    <a:pt x="5230" y="11200"/>
                  </a:lnTo>
                  <a:lnTo>
                    <a:pt x="5232" y="11151"/>
                  </a:lnTo>
                  <a:lnTo>
                    <a:pt x="5235" y="11102"/>
                  </a:lnTo>
                  <a:lnTo>
                    <a:pt x="5238" y="11052"/>
                  </a:lnTo>
                  <a:lnTo>
                    <a:pt x="5242" y="11004"/>
                  </a:lnTo>
                  <a:lnTo>
                    <a:pt x="5247" y="10955"/>
                  </a:lnTo>
                  <a:lnTo>
                    <a:pt x="5252" y="10906"/>
                  </a:lnTo>
                  <a:lnTo>
                    <a:pt x="5259" y="10857"/>
                  </a:lnTo>
                  <a:lnTo>
                    <a:pt x="5266" y="10809"/>
                  </a:lnTo>
                  <a:lnTo>
                    <a:pt x="5273" y="10760"/>
                  </a:lnTo>
                  <a:lnTo>
                    <a:pt x="5282" y="10711"/>
                  </a:lnTo>
                  <a:lnTo>
                    <a:pt x="5291" y="10663"/>
                  </a:lnTo>
                  <a:lnTo>
                    <a:pt x="5302" y="10616"/>
                  </a:lnTo>
                  <a:lnTo>
                    <a:pt x="5313" y="10568"/>
                  </a:lnTo>
                  <a:lnTo>
                    <a:pt x="5324" y="10519"/>
                  </a:lnTo>
                  <a:lnTo>
                    <a:pt x="5336" y="10472"/>
                  </a:lnTo>
                  <a:lnTo>
                    <a:pt x="5349" y="10425"/>
                  </a:lnTo>
                  <a:lnTo>
                    <a:pt x="5363" y="10377"/>
                  </a:lnTo>
                  <a:lnTo>
                    <a:pt x="5377" y="10330"/>
                  </a:lnTo>
                  <a:lnTo>
                    <a:pt x="5392" y="10283"/>
                  </a:lnTo>
                  <a:lnTo>
                    <a:pt x="5408" y="10236"/>
                  </a:lnTo>
                  <a:lnTo>
                    <a:pt x="5424" y="10189"/>
                  </a:lnTo>
                  <a:lnTo>
                    <a:pt x="5441" y="10142"/>
                  </a:lnTo>
                  <a:lnTo>
                    <a:pt x="5459" y="10096"/>
                  </a:lnTo>
                  <a:lnTo>
                    <a:pt x="5479" y="10049"/>
                  </a:lnTo>
                  <a:lnTo>
                    <a:pt x="5498" y="10003"/>
                  </a:lnTo>
                  <a:lnTo>
                    <a:pt x="5518" y="9958"/>
                  </a:lnTo>
                  <a:lnTo>
                    <a:pt x="5539" y="9912"/>
                  </a:lnTo>
                  <a:lnTo>
                    <a:pt x="5560" y="9866"/>
                  </a:lnTo>
                  <a:lnTo>
                    <a:pt x="5583" y="9821"/>
                  </a:lnTo>
                  <a:lnTo>
                    <a:pt x="5606" y="9776"/>
                  </a:lnTo>
                  <a:lnTo>
                    <a:pt x="5629" y="9731"/>
                  </a:lnTo>
                  <a:lnTo>
                    <a:pt x="5654" y="9685"/>
                  </a:lnTo>
                  <a:lnTo>
                    <a:pt x="5679" y="9641"/>
                  </a:lnTo>
                  <a:lnTo>
                    <a:pt x="5705" y="9596"/>
                  </a:lnTo>
                  <a:lnTo>
                    <a:pt x="5732" y="9552"/>
                  </a:lnTo>
                  <a:lnTo>
                    <a:pt x="5759" y="9507"/>
                  </a:lnTo>
                  <a:lnTo>
                    <a:pt x="5786" y="9464"/>
                  </a:lnTo>
                  <a:lnTo>
                    <a:pt x="5815" y="9420"/>
                  </a:lnTo>
                  <a:lnTo>
                    <a:pt x="5845" y="9377"/>
                  </a:lnTo>
                  <a:lnTo>
                    <a:pt x="5875" y="9333"/>
                  </a:lnTo>
                  <a:lnTo>
                    <a:pt x="5906" y="9290"/>
                  </a:lnTo>
                  <a:lnTo>
                    <a:pt x="5937" y="9247"/>
                  </a:lnTo>
                  <a:lnTo>
                    <a:pt x="5969" y="9204"/>
                  </a:lnTo>
                  <a:lnTo>
                    <a:pt x="6002" y="9161"/>
                  </a:lnTo>
                  <a:lnTo>
                    <a:pt x="6036" y="9119"/>
                  </a:lnTo>
                  <a:lnTo>
                    <a:pt x="6070" y="9077"/>
                  </a:lnTo>
                  <a:lnTo>
                    <a:pt x="6105" y="9035"/>
                  </a:lnTo>
                  <a:lnTo>
                    <a:pt x="6140" y="8993"/>
                  </a:lnTo>
                  <a:lnTo>
                    <a:pt x="6177" y="8952"/>
                  </a:lnTo>
                  <a:lnTo>
                    <a:pt x="6214" y="8911"/>
                  </a:lnTo>
                  <a:lnTo>
                    <a:pt x="6251" y="8870"/>
                  </a:lnTo>
                  <a:lnTo>
                    <a:pt x="6289" y="8829"/>
                  </a:lnTo>
                  <a:lnTo>
                    <a:pt x="6328" y="8789"/>
                  </a:lnTo>
                  <a:lnTo>
                    <a:pt x="6369" y="8749"/>
                  </a:lnTo>
                  <a:lnTo>
                    <a:pt x="6409" y="8709"/>
                  </a:lnTo>
                  <a:lnTo>
                    <a:pt x="6450" y="8668"/>
                  </a:lnTo>
                  <a:lnTo>
                    <a:pt x="6491" y="8629"/>
                  </a:lnTo>
                  <a:lnTo>
                    <a:pt x="6534" y="8590"/>
                  </a:lnTo>
                  <a:lnTo>
                    <a:pt x="6577" y="8551"/>
                  </a:lnTo>
                  <a:lnTo>
                    <a:pt x="6621" y="8511"/>
                  </a:lnTo>
                  <a:lnTo>
                    <a:pt x="6665" y="8473"/>
                  </a:lnTo>
                  <a:lnTo>
                    <a:pt x="6711" y="8435"/>
                  </a:lnTo>
                  <a:lnTo>
                    <a:pt x="6756" y="8397"/>
                  </a:lnTo>
                  <a:lnTo>
                    <a:pt x="6756" y="8397"/>
                  </a:lnTo>
                  <a:lnTo>
                    <a:pt x="6832" y="8335"/>
                  </a:lnTo>
                  <a:lnTo>
                    <a:pt x="6910" y="8275"/>
                  </a:lnTo>
                  <a:lnTo>
                    <a:pt x="6988" y="8216"/>
                  </a:lnTo>
                  <a:lnTo>
                    <a:pt x="7069" y="8156"/>
                  </a:lnTo>
                  <a:lnTo>
                    <a:pt x="7150" y="8099"/>
                  </a:lnTo>
                  <a:lnTo>
                    <a:pt x="7234" y="8042"/>
                  </a:lnTo>
                  <a:lnTo>
                    <a:pt x="7318" y="7986"/>
                  </a:lnTo>
                  <a:lnTo>
                    <a:pt x="7404" y="7931"/>
                  </a:lnTo>
                  <a:lnTo>
                    <a:pt x="7491" y="7877"/>
                  </a:lnTo>
                  <a:lnTo>
                    <a:pt x="7580" y="7823"/>
                  </a:lnTo>
                  <a:lnTo>
                    <a:pt x="7670" y="7772"/>
                  </a:lnTo>
                  <a:lnTo>
                    <a:pt x="7762" y="7721"/>
                  </a:lnTo>
                  <a:lnTo>
                    <a:pt x="7854" y="7670"/>
                  </a:lnTo>
                  <a:lnTo>
                    <a:pt x="7948" y="7621"/>
                  </a:lnTo>
                  <a:lnTo>
                    <a:pt x="8043" y="7573"/>
                  </a:lnTo>
                  <a:lnTo>
                    <a:pt x="8139" y="7526"/>
                  </a:lnTo>
                  <a:lnTo>
                    <a:pt x="8236" y="7479"/>
                  </a:lnTo>
                  <a:lnTo>
                    <a:pt x="8335" y="7434"/>
                  </a:lnTo>
                  <a:lnTo>
                    <a:pt x="8434" y="7390"/>
                  </a:lnTo>
                  <a:lnTo>
                    <a:pt x="8536" y="7346"/>
                  </a:lnTo>
                  <a:lnTo>
                    <a:pt x="8638" y="7304"/>
                  </a:lnTo>
                  <a:lnTo>
                    <a:pt x="8741" y="7263"/>
                  </a:lnTo>
                  <a:lnTo>
                    <a:pt x="8845" y="7224"/>
                  </a:lnTo>
                  <a:lnTo>
                    <a:pt x="8950" y="7185"/>
                  </a:lnTo>
                  <a:lnTo>
                    <a:pt x="9057" y="7147"/>
                  </a:lnTo>
                  <a:lnTo>
                    <a:pt x="9164" y="7110"/>
                  </a:lnTo>
                  <a:lnTo>
                    <a:pt x="9272" y="7075"/>
                  </a:lnTo>
                  <a:lnTo>
                    <a:pt x="9381" y="7041"/>
                  </a:lnTo>
                  <a:lnTo>
                    <a:pt x="9491" y="7007"/>
                  </a:lnTo>
                  <a:lnTo>
                    <a:pt x="9602" y="6975"/>
                  </a:lnTo>
                  <a:lnTo>
                    <a:pt x="9714" y="6944"/>
                  </a:lnTo>
                  <a:lnTo>
                    <a:pt x="9827" y="6914"/>
                  </a:lnTo>
                  <a:lnTo>
                    <a:pt x="9827" y="6914"/>
                  </a:lnTo>
                  <a:lnTo>
                    <a:pt x="9943" y="6885"/>
                  </a:lnTo>
                  <a:lnTo>
                    <a:pt x="10060" y="6857"/>
                  </a:lnTo>
                  <a:lnTo>
                    <a:pt x="10177" y="6829"/>
                  </a:lnTo>
                  <a:lnTo>
                    <a:pt x="10295" y="6803"/>
                  </a:lnTo>
                  <a:lnTo>
                    <a:pt x="10415" y="6778"/>
                  </a:lnTo>
                  <a:lnTo>
                    <a:pt x="10534" y="6753"/>
                  </a:lnTo>
                  <a:lnTo>
                    <a:pt x="10656" y="6730"/>
                  </a:lnTo>
                  <a:lnTo>
                    <a:pt x="10778" y="6708"/>
                  </a:lnTo>
                  <a:lnTo>
                    <a:pt x="10900" y="6687"/>
                  </a:lnTo>
                  <a:lnTo>
                    <a:pt x="11024" y="6665"/>
                  </a:lnTo>
                  <a:lnTo>
                    <a:pt x="11150" y="6646"/>
                  </a:lnTo>
                  <a:lnTo>
                    <a:pt x="11276" y="6627"/>
                  </a:lnTo>
                  <a:lnTo>
                    <a:pt x="11403" y="6610"/>
                  </a:lnTo>
                  <a:lnTo>
                    <a:pt x="11531" y="6593"/>
                  </a:lnTo>
                  <a:lnTo>
                    <a:pt x="11661" y="6577"/>
                  </a:lnTo>
                  <a:lnTo>
                    <a:pt x="11791" y="6563"/>
                  </a:lnTo>
                  <a:lnTo>
                    <a:pt x="11924" y="6549"/>
                  </a:lnTo>
                  <a:lnTo>
                    <a:pt x="12058" y="6536"/>
                  </a:lnTo>
                  <a:lnTo>
                    <a:pt x="12193" y="6524"/>
                  </a:lnTo>
                  <a:lnTo>
                    <a:pt x="12329" y="6513"/>
                  </a:lnTo>
                  <a:lnTo>
                    <a:pt x="12466" y="6501"/>
                  </a:lnTo>
                  <a:lnTo>
                    <a:pt x="12606" y="6492"/>
                  </a:lnTo>
                  <a:lnTo>
                    <a:pt x="12746" y="6484"/>
                  </a:lnTo>
                  <a:lnTo>
                    <a:pt x="12889" y="6476"/>
                  </a:lnTo>
                  <a:lnTo>
                    <a:pt x="13033" y="6470"/>
                  </a:lnTo>
                  <a:lnTo>
                    <a:pt x="13178" y="6464"/>
                  </a:lnTo>
                  <a:lnTo>
                    <a:pt x="13325" y="6459"/>
                  </a:lnTo>
                  <a:lnTo>
                    <a:pt x="13474" y="6455"/>
                  </a:lnTo>
                  <a:lnTo>
                    <a:pt x="13624" y="6452"/>
                  </a:lnTo>
                  <a:lnTo>
                    <a:pt x="13777" y="6450"/>
                  </a:lnTo>
                  <a:lnTo>
                    <a:pt x="13931" y="6449"/>
                  </a:lnTo>
                  <a:lnTo>
                    <a:pt x="14087" y="6448"/>
                  </a:lnTo>
                  <a:lnTo>
                    <a:pt x="14087" y="6448"/>
                  </a:lnTo>
                  <a:lnTo>
                    <a:pt x="14251" y="6449"/>
                  </a:lnTo>
                  <a:lnTo>
                    <a:pt x="14413" y="6450"/>
                  </a:lnTo>
                  <a:lnTo>
                    <a:pt x="14577" y="6452"/>
                  </a:lnTo>
                  <a:lnTo>
                    <a:pt x="14740" y="6455"/>
                  </a:lnTo>
                  <a:lnTo>
                    <a:pt x="14903" y="6458"/>
                  </a:lnTo>
                  <a:lnTo>
                    <a:pt x="15067" y="6463"/>
                  </a:lnTo>
                  <a:lnTo>
                    <a:pt x="15392" y="6472"/>
                  </a:lnTo>
                  <a:lnTo>
                    <a:pt x="15717" y="6484"/>
                  </a:lnTo>
                  <a:lnTo>
                    <a:pt x="16040" y="6496"/>
                  </a:lnTo>
                  <a:lnTo>
                    <a:pt x="16679" y="6525"/>
                  </a:lnTo>
                  <a:lnTo>
                    <a:pt x="16679" y="6525"/>
                  </a:lnTo>
                  <a:lnTo>
                    <a:pt x="17310" y="6552"/>
                  </a:lnTo>
                  <a:lnTo>
                    <a:pt x="17620" y="6564"/>
                  </a:lnTo>
                  <a:lnTo>
                    <a:pt x="17926" y="6575"/>
                  </a:lnTo>
                  <a:lnTo>
                    <a:pt x="18231" y="6584"/>
                  </a:lnTo>
                  <a:lnTo>
                    <a:pt x="18534" y="6591"/>
                  </a:lnTo>
                  <a:lnTo>
                    <a:pt x="18685" y="6594"/>
                  </a:lnTo>
                  <a:lnTo>
                    <a:pt x="18836" y="6595"/>
                  </a:lnTo>
                  <a:lnTo>
                    <a:pt x="18985" y="6597"/>
                  </a:lnTo>
                  <a:lnTo>
                    <a:pt x="19136" y="6597"/>
                  </a:lnTo>
                  <a:lnTo>
                    <a:pt x="19136" y="6597"/>
                  </a:lnTo>
                  <a:lnTo>
                    <a:pt x="19296" y="6597"/>
                  </a:lnTo>
                  <a:lnTo>
                    <a:pt x="19453" y="6595"/>
                  </a:lnTo>
                  <a:lnTo>
                    <a:pt x="19608" y="6592"/>
                  </a:lnTo>
                  <a:lnTo>
                    <a:pt x="19761" y="6589"/>
                  </a:lnTo>
                  <a:lnTo>
                    <a:pt x="19911" y="6584"/>
                  </a:lnTo>
                  <a:lnTo>
                    <a:pt x="20059" y="6579"/>
                  </a:lnTo>
                  <a:lnTo>
                    <a:pt x="20204" y="6572"/>
                  </a:lnTo>
                  <a:lnTo>
                    <a:pt x="20347" y="6564"/>
                  </a:lnTo>
                  <a:lnTo>
                    <a:pt x="20489" y="6555"/>
                  </a:lnTo>
                  <a:lnTo>
                    <a:pt x="20628" y="6545"/>
                  </a:lnTo>
                  <a:lnTo>
                    <a:pt x="20766" y="6534"/>
                  </a:lnTo>
                  <a:lnTo>
                    <a:pt x="20900" y="6522"/>
                  </a:lnTo>
                  <a:lnTo>
                    <a:pt x="21033" y="6509"/>
                  </a:lnTo>
                  <a:lnTo>
                    <a:pt x="21165" y="6493"/>
                  </a:lnTo>
                  <a:lnTo>
                    <a:pt x="21295" y="6478"/>
                  </a:lnTo>
                  <a:lnTo>
                    <a:pt x="21422" y="6461"/>
                  </a:lnTo>
                  <a:lnTo>
                    <a:pt x="21548" y="6444"/>
                  </a:lnTo>
                  <a:lnTo>
                    <a:pt x="21673" y="6425"/>
                  </a:lnTo>
                  <a:lnTo>
                    <a:pt x="21795" y="6405"/>
                  </a:lnTo>
                  <a:lnTo>
                    <a:pt x="21917" y="6384"/>
                  </a:lnTo>
                  <a:lnTo>
                    <a:pt x="22037" y="6361"/>
                  </a:lnTo>
                  <a:lnTo>
                    <a:pt x="22156" y="6338"/>
                  </a:lnTo>
                  <a:lnTo>
                    <a:pt x="22272" y="6312"/>
                  </a:lnTo>
                  <a:lnTo>
                    <a:pt x="22388" y="6286"/>
                  </a:lnTo>
                  <a:lnTo>
                    <a:pt x="22503" y="6259"/>
                  </a:lnTo>
                  <a:lnTo>
                    <a:pt x="22616" y="6231"/>
                  </a:lnTo>
                  <a:lnTo>
                    <a:pt x="22729" y="6201"/>
                  </a:lnTo>
                  <a:lnTo>
                    <a:pt x="22839" y="6171"/>
                  </a:lnTo>
                  <a:lnTo>
                    <a:pt x="22950" y="6138"/>
                  </a:lnTo>
                  <a:lnTo>
                    <a:pt x="23059" y="6105"/>
                  </a:lnTo>
                  <a:lnTo>
                    <a:pt x="23167" y="6070"/>
                  </a:lnTo>
                  <a:lnTo>
                    <a:pt x="23275" y="6035"/>
                  </a:lnTo>
                  <a:lnTo>
                    <a:pt x="23275" y="6035"/>
                  </a:lnTo>
                  <a:lnTo>
                    <a:pt x="23382" y="5996"/>
                  </a:lnTo>
                  <a:lnTo>
                    <a:pt x="23487" y="5957"/>
                  </a:lnTo>
                  <a:lnTo>
                    <a:pt x="23592" y="5916"/>
                  </a:lnTo>
                  <a:lnTo>
                    <a:pt x="23694" y="5874"/>
                  </a:lnTo>
                  <a:lnTo>
                    <a:pt x="23797" y="5830"/>
                  </a:lnTo>
                  <a:lnTo>
                    <a:pt x="23897" y="5783"/>
                  </a:lnTo>
                  <a:lnTo>
                    <a:pt x="23996" y="5735"/>
                  </a:lnTo>
                  <a:lnTo>
                    <a:pt x="24095" y="5685"/>
                  </a:lnTo>
                  <a:lnTo>
                    <a:pt x="24191" y="5633"/>
                  </a:lnTo>
                  <a:lnTo>
                    <a:pt x="24287" y="5580"/>
                  </a:lnTo>
                  <a:lnTo>
                    <a:pt x="24381" y="5525"/>
                  </a:lnTo>
                  <a:lnTo>
                    <a:pt x="24474" y="5468"/>
                  </a:lnTo>
                  <a:lnTo>
                    <a:pt x="24565" y="5409"/>
                  </a:lnTo>
                  <a:lnTo>
                    <a:pt x="24656" y="5349"/>
                  </a:lnTo>
                  <a:lnTo>
                    <a:pt x="24745" y="5286"/>
                  </a:lnTo>
                  <a:lnTo>
                    <a:pt x="24834" y="5223"/>
                  </a:lnTo>
                  <a:lnTo>
                    <a:pt x="24920" y="5157"/>
                  </a:lnTo>
                  <a:lnTo>
                    <a:pt x="25006" y="5089"/>
                  </a:lnTo>
                  <a:lnTo>
                    <a:pt x="25090" y="5020"/>
                  </a:lnTo>
                  <a:lnTo>
                    <a:pt x="25173" y="4948"/>
                  </a:lnTo>
                  <a:lnTo>
                    <a:pt x="25255" y="4876"/>
                  </a:lnTo>
                  <a:lnTo>
                    <a:pt x="25336" y="4800"/>
                  </a:lnTo>
                  <a:lnTo>
                    <a:pt x="25415" y="4724"/>
                  </a:lnTo>
                  <a:lnTo>
                    <a:pt x="25493" y="4645"/>
                  </a:lnTo>
                  <a:lnTo>
                    <a:pt x="25570" y="4565"/>
                  </a:lnTo>
                  <a:lnTo>
                    <a:pt x="25645" y="4484"/>
                  </a:lnTo>
                  <a:lnTo>
                    <a:pt x="25720" y="4400"/>
                  </a:lnTo>
                  <a:lnTo>
                    <a:pt x="25793" y="4314"/>
                  </a:lnTo>
                  <a:lnTo>
                    <a:pt x="25866" y="4226"/>
                  </a:lnTo>
                  <a:lnTo>
                    <a:pt x="25936" y="4137"/>
                  </a:lnTo>
                  <a:lnTo>
                    <a:pt x="26005" y="4046"/>
                  </a:lnTo>
                  <a:lnTo>
                    <a:pt x="26074" y="3953"/>
                  </a:lnTo>
                  <a:lnTo>
                    <a:pt x="26141" y="3859"/>
                  </a:lnTo>
                  <a:lnTo>
                    <a:pt x="26208" y="3762"/>
                  </a:lnTo>
                  <a:lnTo>
                    <a:pt x="26272" y="3664"/>
                  </a:lnTo>
                  <a:lnTo>
                    <a:pt x="26335" y="3563"/>
                  </a:lnTo>
                  <a:lnTo>
                    <a:pt x="26398" y="3461"/>
                  </a:lnTo>
                  <a:lnTo>
                    <a:pt x="26459" y="3357"/>
                  </a:lnTo>
                  <a:lnTo>
                    <a:pt x="26518" y="3251"/>
                  </a:lnTo>
                  <a:lnTo>
                    <a:pt x="26578" y="3144"/>
                  </a:lnTo>
                  <a:lnTo>
                    <a:pt x="26635" y="3034"/>
                  </a:lnTo>
                  <a:lnTo>
                    <a:pt x="26691" y="2923"/>
                  </a:lnTo>
                  <a:lnTo>
                    <a:pt x="26747" y="2810"/>
                  </a:lnTo>
                  <a:lnTo>
                    <a:pt x="26801" y="2695"/>
                  </a:lnTo>
                  <a:lnTo>
                    <a:pt x="26853" y="2578"/>
                  </a:lnTo>
                  <a:lnTo>
                    <a:pt x="26905" y="2460"/>
                  </a:lnTo>
                  <a:lnTo>
                    <a:pt x="26955" y="2339"/>
                  </a:lnTo>
                  <a:lnTo>
                    <a:pt x="27004" y="2216"/>
                  </a:lnTo>
                  <a:lnTo>
                    <a:pt x="27052" y="2091"/>
                  </a:lnTo>
                  <a:lnTo>
                    <a:pt x="27100" y="1966"/>
                  </a:lnTo>
                  <a:lnTo>
                    <a:pt x="27145" y="1837"/>
                  </a:lnTo>
                  <a:lnTo>
                    <a:pt x="27189" y="1707"/>
                  </a:lnTo>
                  <a:lnTo>
                    <a:pt x="27233" y="1575"/>
                  </a:lnTo>
                  <a:lnTo>
                    <a:pt x="27275" y="1442"/>
                  </a:lnTo>
                  <a:lnTo>
                    <a:pt x="27316" y="1306"/>
                  </a:lnTo>
                  <a:lnTo>
                    <a:pt x="27356" y="1169"/>
                  </a:lnTo>
                  <a:lnTo>
                    <a:pt x="27394" y="1029"/>
                  </a:lnTo>
                  <a:lnTo>
                    <a:pt x="27433" y="888"/>
                  </a:lnTo>
                  <a:lnTo>
                    <a:pt x="27469" y="744"/>
                  </a:lnTo>
                  <a:lnTo>
                    <a:pt x="27504" y="600"/>
                  </a:lnTo>
                  <a:lnTo>
                    <a:pt x="27537" y="453"/>
                  </a:lnTo>
                  <a:lnTo>
                    <a:pt x="27570" y="304"/>
                  </a:lnTo>
                  <a:lnTo>
                    <a:pt x="27603" y="153"/>
                  </a:lnTo>
                  <a:lnTo>
                    <a:pt x="27633" y="0"/>
                  </a:lnTo>
                  <a:lnTo>
                    <a:pt x="2763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p:nvSpPr>
          <p:spPr bwMode="auto">
            <a:xfrm>
              <a:off x="2938287" y="2531515"/>
              <a:ext cx="2613144" cy="1333779"/>
            </a:xfrm>
            <a:custGeom>
              <a:avLst/>
              <a:gdLst>
                <a:gd name="T0" fmla="*/ 12557 w 13782"/>
                <a:gd name="T1" fmla="*/ 5095 h 7036"/>
                <a:gd name="T2" fmla="*/ 11743 w 13782"/>
                <a:gd name="T3" fmla="*/ 5262 h 7036"/>
                <a:gd name="T4" fmla="*/ 10750 w 13782"/>
                <a:gd name="T5" fmla="*/ 5541 h 7036"/>
                <a:gd name="T6" fmla="*/ 8947 w 13782"/>
                <a:gd name="T7" fmla="*/ 6118 h 7036"/>
                <a:gd name="T8" fmla="*/ 7375 w 13782"/>
                <a:gd name="T9" fmla="*/ 6571 h 7036"/>
                <a:gd name="T10" fmla="*/ 6527 w 13782"/>
                <a:gd name="T11" fmla="*/ 6762 h 7036"/>
                <a:gd name="T12" fmla="*/ 5671 w 13782"/>
                <a:gd name="T13" fmla="*/ 6900 h 7036"/>
                <a:gd name="T14" fmla="*/ 4809 w 13782"/>
                <a:gd name="T15" fmla="*/ 6970 h 7036"/>
                <a:gd name="T16" fmla="*/ 3940 w 13782"/>
                <a:gd name="T17" fmla="*/ 6957 h 7036"/>
                <a:gd name="T18" fmla="*/ 3063 w 13782"/>
                <a:gd name="T19" fmla="*/ 6848 h 7036"/>
                <a:gd name="T20" fmla="*/ 2464 w 13782"/>
                <a:gd name="T21" fmla="*/ 6706 h 7036"/>
                <a:gd name="T22" fmla="*/ 1873 w 13782"/>
                <a:gd name="T23" fmla="*/ 6484 h 7036"/>
                <a:gd name="T24" fmla="*/ 1356 w 13782"/>
                <a:gd name="T25" fmla="*/ 6201 h 7036"/>
                <a:gd name="T26" fmla="*/ 918 w 13782"/>
                <a:gd name="T27" fmla="*/ 5859 h 7036"/>
                <a:gd name="T28" fmla="*/ 565 w 13782"/>
                <a:gd name="T29" fmla="*/ 5465 h 7036"/>
                <a:gd name="T30" fmla="*/ 301 w 13782"/>
                <a:gd name="T31" fmla="*/ 5024 h 7036"/>
                <a:gd name="T32" fmla="*/ 132 w 13782"/>
                <a:gd name="T33" fmla="*/ 4541 h 7036"/>
                <a:gd name="T34" fmla="*/ 61 w 13782"/>
                <a:gd name="T35" fmla="*/ 4020 h 7036"/>
                <a:gd name="T36" fmla="*/ 93 w 13782"/>
                <a:gd name="T37" fmla="*/ 3524 h 7036"/>
                <a:gd name="T38" fmla="*/ 263 w 13782"/>
                <a:gd name="T39" fmla="*/ 2965 h 7036"/>
                <a:gd name="T40" fmla="*/ 572 w 13782"/>
                <a:gd name="T41" fmla="*/ 2434 h 7036"/>
                <a:gd name="T42" fmla="*/ 1017 w 13782"/>
                <a:gd name="T43" fmla="*/ 1939 h 7036"/>
                <a:gd name="T44" fmla="*/ 1471 w 13782"/>
                <a:gd name="T45" fmla="*/ 1570 h 7036"/>
                <a:gd name="T46" fmla="*/ 2047 w 13782"/>
                <a:gd name="T47" fmla="*/ 1213 h 7036"/>
                <a:gd name="T48" fmla="*/ 2695 w 13782"/>
                <a:gd name="T49" fmla="*/ 903 h 7036"/>
                <a:gd name="T50" fmla="*/ 3401 w 13782"/>
                <a:gd name="T51" fmla="*/ 649 h 7036"/>
                <a:gd name="T52" fmla="*/ 4022 w 13782"/>
                <a:gd name="T53" fmla="*/ 484 h 7036"/>
                <a:gd name="T54" fmla="*/ 4945 w 13782"/>
                <a:gd name="T55" fmla="*/ 310 h 7036"/>
                <a:gd name="T56" fmla="*/ 4770 w 13782"/>
                <a:gd name="T57" fmla="*/ 277 h 7036"/>
                <a:gd name="T58" fmla="*/ 4009 w 13782"/>
                <a:gd name="T59" fmla="*/ 425 h 7036"/>
                <a:gd name="T60" fmla="*/ 3384 w 13782"/>
                <a:gd name="T61" fmla="*/ 591 h 7036"/>
                <a:gd name="T62" fmla="*/ 2671 w 13782"/>
                <a:gd name="T63" fmla="*/ 849 h 7036"/>
                <a:gd name="T64" fmla="*/ 2016 w 13782"/>
                <a:gd name="T65" fmla="*/ 1162 h 7036"/>
                <a:gd name="T66" fmla="*/ 1436 w 13782"/>
                <a:gd name="T67" fmla="*/ 1522 h 7036"/>
                <a:gd name="T68" fmla="*/ 974 w 13782"/>
                <a:gd name="T69" fmla="*/ 1896 h 7036"/>
                <a:gd name="T70" fmla="*/ 522 w 13782"/>
                <a:gd name="T71" fmla="*/ 2401 h 7036"/>
                <a:gd name="T72" fmla="*/ 207 w 13782"/>
                <a:gd name="T73" fmla="*/ 2943 h 7036"/>
                <a:gd name="T74" fmla="*/ 34 w 13782"/>
                <a:gd name="T75" fmla="*/ 3515 h 7036"/>
                <a:gd name="T76" fmla="*/ 1 w 13782"/>
                <a:gd name="T77" fmla="*/ 4022 h 7036"/>
                <a:gd name="T78" fmla="*/ 72 w 13782"/>
                <a:gd name="T79" fmla="*/ 4554 h 7036"/>
                <a:gd name="T80" fmla="*/ 244 w 13782"/>
                <a:gd name="T81" fmla="*/ 5047 h 7036"/>
                <a:gd name="T82" fmla="*/ 513 w 13782"/>
                <a:gd name="T83" fmla="*/ 5497 h 7036"/>
                <a:gd name="T84" fmla="*/ 872 w 13782"/>
                <a:gd name="T85" fmla="*/ 5899 h 7036"/>
                <a:gd name="T86" fmla="*/ 1317 w 13782"/>
                <a:gd name="T87" fmla="*/ 6248 h 7036"/>
                <a:gd name="T88" fmla="*/ 1843 w 13782"/>
                <a:gd name="T89" fmla="*/ 6537 h 7036"/>
                <a:gd name="T90" fmla="*/ 2444 w 13782"/>
                <a:gd name="T91" fmla="*/ 6762 h 7036"/>
                <a:gd name="T92" fmla="*/ 3052 w 13782"/>
                <a:gd name="T93" fmla="*/ 6907 h 7036"/>
                <a:gd name="T94" fmla="*/ 3934 w 13782"/>
                <a:gd name="T95" fmla="*/ 7017 h 7036"/>
                <a:gd name="T96" fmla="*/ 4808 w 13782"/>
                <a:gd name="T97" fmla="*/ 7031 h 7036"/>
                <a:gd name="T98" fmla="*/ 5674 w 13782"/>
                <a:gd name="T99" fmla="*/ 6960 h 7036"/>
                <a:gd name="T100" fmla="*/ 6533 w 13782"/>
                <a:gd name="T101" fmla="*/ 6822 h 7036"/>
                <a:gd name="T102" fmla="*/ 7385 w 13782"/>
                <a:gd name="T103" fmla="*/ 6630 h 7036"/>
                <a:gd name="T104" fmla="*/ 8962 w 13782"/>
                <a:gd name="T105" fmla="*/ 6175 h 7036"/>
                <a:gd name="T106" fmla="*/ 10766 w 13782"/>
                <a:gd name="T107" fmla="*/ 5599 h 7036"/>
                <a:gd name="T108" fmla="*/ 11756 w 13782"/>
                <a:gd name="T109" fmla="*/ 5321 h 7036"/>
                <a:gd name="T110" fmla="*/ 12565 w 13782"/>
                <a:gd name="T111" fmla="*/ 5154 h 7036"/>
                <a:gd name="T112" fmla="*/ 13261 w 13782"/>
                <a:gd name="T113" fmla="*/ 5071 h 7036"/>
                <a:gd name="T114" fmla="*/ 13782 w 13782"/>
                <a:gd name="T115" fmla="*/ 5004 h 7036"/>
                <a:gd name="T116" fmla="*/ 13255 w 13782"/>
                <a:gd name="T117" fmla="*/ 5011 h 7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782" h="7036">
                  <a:moveTo>
                    <a:pt x="13180" y="5017"/>
                  </a:moveTo>
                  <a:lnTo>
                    <a:pt x="13180" y="5017"/>
                  </a:lnTo>
                  <a:lnTo>
                    <a:pt x="13075" y="5027"/>
                  </a:lnTo>
                  <a:lnTo>
                    <a:pt x="12971" y="5038"/>
                  </a:lnTo>
                  <a:lnTo>
                    <a:pt x="12867" y="5050"/>
                  </a:lnTo>
                  <a:lnTo>
                    <a:pt x="12764" y="5064"/>
                  </a:lnTo>
                  <a:lnTo>
                    <a:pt x="12660" y="5078"/>
                  </a:lnTo>
                  <a:lnTo>
                    <a:pt x="12557" y="5095"/>
                  </a:lnTo>
                  <a:lnTo>
                    <a:pt x="12454" y="5112"/>
                  </a:lnTo>
                  <a:lnTo>
                    <a:pt x="12352" y="5130"/>
                  </a:lnTo>
                  <a:lnTo>
                    <a:pt x="12250" y="5150"/>
                  </a:lnTo>
                  <a:lnTo>
                    <a:pt x="12148" y="5171"/>
                  </a:lnTo>
                  <a:lnTo>
                    <a:pt x="12047" y="5193"/>
                  </a:lnTo>
                  <a:lnTo>
                    <a:pt x="11945" y="5215"/>
                  </a:lnTo>
                  <a:lnTo>
                    <a:pt x="11844" y="5238"/>
                  </a:lnTo>
                  <a:lnTo>
                    <a:pt x="11743" y="5262"/>
                  </a:lnTo>
                  <a:lnTo>
                    <a:pt x="11643" y="5287"/>
                  </a:lnTo>
                  <a:lnTo>
                    <a:pt x="11543" y="5313"/>
                  </a:lnTo>
                  <a:lnTo>
                    <a:pt x="11443" y="5340"/>
                  </a:lnTo>
                  <a:lnTo>
                    <a:pt x="11343" y="5367"/>
                  </a:lnTo>
                  <a:lnTo>
                    <a:pt x="11244" y="5395"/>
                  </a:lnTo>
                  <a:lnTo>
                    <a:pt x="11144" y="5423"/>
                  </a:lnTo>
                  <a:lnTo>
                    <a:pt x="10947" y="5481"/>
                  </a:lnTo>
                  <a:lnTo>
                    <a:pt x="10750" y="5541"/>
                  </a:lnTo>
                  <a:lnTo>
                    <a:pt x="10555" y="5602"/>
                  </a:lnTo>
                  <a:lnTo>
                    <a:pt x="10360" y="5663"/>
                  </a:lnTo>
                  <a:lnTo>
                    <a:pt x="9973" y="5788"/>
                  </a:lnTo>
                  <a:lnTo>
                    <a:pt x="9775" y="5853"/>
                  </a:lnTo>
                  <a:lnTo>
                    <a:pt x="9775" y="5853"/>
                  </a:lnTo>
                  <a:lnTo>
                    <a:pt x="9361" y="5985"/>
                  </a:lnTo>
                  <a:lnTo>
                    <a:pt x="9154" y="6052"/>
                  </a:lnTo>
                  <a:lnTo>
                    <a:pt x="8947" y="6118"/>
                  </a:lnTo>
                  <a:lnTo>
                    <a:pt x="8739" y="6183"/>
                  </a:lnTo>
                  <a:lnTo>
                    <a:pt x="8530" y="6247"/>
                  </a:lnTo>
                  <a:lnTo>
                    <a:pt x="8321" y="6309"/>
                  </a:lnTo>
                  <a:lnTo>
                    <a:pt x="8111" y="6371"/>
                  </a:lnTo>
                  <a:lnTo>
                    <a:pt x="7902" y="6430"/>
                  </a:lnTo>
                  <a:lnTo>
                    <a:pt x="7692" y="6488"/>
                  </a:lnTo>
                  <a:lnTo>
                    <a:pt x="7481" y="6544"/>
                  </a:lnTo>
                  <a:lnTo>
                    <a:pt x="7375" y="6571"/>
                  </a:lnTo>
                  <a:lnTo>
                    <a:pt x="7269" y="6597"/>
                  </a:lnTo>
                  <a:lnTo>
                    <a:pt x="7164" y="6623"/>
                  </a:lnTo>
                  <a:lnTo>
                    <a:pt x="7058" y="6648"/>
                  </a:lnTo>
                  <a:lnTo>
                    <a:pt x="6952" y="6672"/>
                  </a:lnTo>
                  <a:lnTo>
                    <a:pt x="6846" y="6696"/>
                  </a:lnTo>
                  <a:lnTo>
                    <a:pt x="6739" y="6719"/>
                  </a:lnTo>
                  <a:lnTo>
                    <a:pt x="6634" y="6741"/>
                  </a:lnTo>
                  <a:lnTo>
                    <a:pt x="6527" y="6762"/>
                  </a:lnTo>
                  <a:lnTo>
                    <a:pt x="6420" y="6783"/>
                  </a:lnTo>
                  <a:lnTo>
                    <a:pt x="6314" y="6802"/>
                  </a:lnTo>
                  <a:lnTo>
                    <a:pt x="6207" y="6821"/>
                  </a:lnTo>
                  <a:lnTo>
                    <a:pt x="6100" y="6838"/>
                  </a:lnTo>
                  <a:lnTo>
                    <a:pt x="5993" y="6856"/>
                  </a:lnTo>
                  <a:lnTo>
                    <a:pt x="5886" y="6872"/>
                  </a:lnTo>
                  <a:lnTo>
                    <a:pt x="5779" y="6887"/>
                  </a:lnTo>
                  <a:lnTo>
                    <a:pt x="5671" y="6900"/>
                  </a:lnTo>
                  <a:lnTo>
                    <a:pt x="5565" y="6913"/>
                  </a:lnTo>
                  <a:lnTo>
                    <a:pt x="5457" y="6925"/>
                  </a:lnTo>
                  <a:lnTo>
                    <a:pt x="5349" y="6935"/>
                  </a:lnTo>
                  <a:lnTo>
                    <a:pt x="5242" y="6944"/>
                  </a:lnTo>
                  <a:lnTo>
                    <a:pt x="5133" y="6953"/>
                  </a:lnTo>
                  <a:lnTo>
                    <a:pt x="5026" y="6960"/>
                  </a:lnTo>
                  <a:lnTo>
                    <a:pt x="4918" y="6965"/>
                  </a:lnTo>
                  <a:lnTo>
                    <a:pt x="4809" y="6970"/>
                  </a:lnTo>
                  <a:lnTo>
                    <a:pt x="4701" y="6973"/>
                  </a:lnTo>
                  <a:lnTo>
                    <a:pt x="4593" y="6975"/>
                  </a:lnTo>
                  <a:lnTo>
                    <a:pt x="4484" y="6975"/>
                  </a:lnTo>
                  <a:lnTo>
                    <a:pt x="4376" y="6975"/>
                  </a:lnTo>
                  <a:lnTo>
                    <a:pt x="4267" y="6972"/>
                  </a:lnTo>
                  <a:lnTo>
                    <a:pt x="4158" y="6969"/>
                  </a:lnTo>
                  <a:lnTo>
                    <a:pt x="4049" y="6964"/>
                  </a:lnTo>
                  <a:lnTo>
                    <a:pt x="3940" y="6957"/>
                  </a:lnTo>
                  <a:lnTo>
                    <a:pt x="3831" y="6949"/>
                  </a:lnTo>
                  <a:lnTo>
                    <a:pt x="3721" y="6940"/>
                  </a:lnTo>
                  <a:lnTo>
                    <a:pt x="3612" y="6929"/>
                  </a:lnTo>
                  <a:lnTo>
                    <a:pt x="3503" y="6916"/>
                  </a:lnTo>
                  <a:lnTo>
                    <a:pt x="3393" y="6902"/>
                  </a:lnTo>
                  <a:lnTo>
                    <a:pt x="3284" y="6886"/>
                  </a:lnTo>
                  <a:lnTo>
                    <a:pt x="3173" y="6868"/>
                  </a:lnTo>
                  <a:lnTo>
                    <a:pt x="3063" y="6848"/>
                  </a:lnTo>
                  <a:lnTo>
                    <a:pt x="2954" y="6827"/>
                  </a:lnTo>
                  <a:lnTo>
                    <a:pt x="2954" y="6827"/>
                  </a:lnTo>
                  <a:lnTo>
                    <a:pt x="2869" y="6809"/>
                  </a:lnTo>
                  <a:lnTo>
                    <a:pt x="2786" y="6791"/>
                  </a:lnTo>
                  <a:lnTo>
                    <a:pt x="2704" y="6771"/>
                  </a:lnTo>
                  <a:lnTo>
                    <a:pt x="2623" y="6750"/>
                  </a:lnTo>
                  <a:lnTo>
                    <a:pt x="2543" y="6729"/>
                  </a:lnTo>
                  <a:lnTo>
                    <a:pt x="2464" y="6706"/>
                  </a:lnTo>
                  <a:lnTo>
                    <a:pt x="2387" y="6681"/>
                  </a:lnTo>
                  <a:lnTo>
                    <a:pt x="2310" y="6656"/>
                  </a:lnTo>
                  <a:lnTo>
                    <a:pt x="2235" y="6630"/>
                  </a:lnTo>
                  <a:lnTo>
                    <a:pt x="2159" y="6603"/>
                  </a:lnTo>
                  <a:lnTo>
                    <a:pt x="2086" y="6575"/>
                  </a:lnTo>
                  <a:lnTo>
                    <a:pt x="2014" y="6546"/>
                  </a:lnTo>
                  <a:lnTo>
                    <a:pt x="1943" y="6516"/>
                  </a:lnTo>
                  <a:lnTo>
                    <a:pt x="1873" y="6484"/>
                  </a:lnTo>
                  <a:lnTo>
                    <a:pt x="1804" y="6452"/>
                  </a:lnTo>
                  <a:lnTo>
                    <a:pt x="1737" y="6419"/>
                  </a:lnTo>
                  <a:lnTo>
                    <a:pt x="1670" y="6385"/>
                  </a:lnTo>
                  <a:lnTo>
                    <a:pt x="1605" y="6350"/>
                  </a:lnTo>
                  <a:lnTo>
                    <a:pt x="1541" y="6314"/>
                  </a:lnTo>
                  <a:lnTo>
                    <a:pt x="1478" y="6277"/>
                  </a:lnTo>
                  <a:lnTo>
                    <a:pt x="1416" y="6239"/>
                  </a:lnTo>
                  <a:lnTo>
                    <a:pt x="1356" y="6201"/>
                  </a:lnTo>
                  <a:lnTo>
                    <a:pt x="1296" y="6160"/>
                  </a:lnTo>
                  <a:lnTo>
                    <a:pt x="1239" y="6120"/>
                  </a:lnTo>
                  <a:lnTo>
                    <a:pt x="1183" y="6079"/>
                  </a:lnTo>
                  <a:lnTo>
                    <a:pt x="1127" y="6037"/>
                  </a:lnTo>
                  <a:lnTo>
                    <a:pt x="1073" y="5993"/>
                  </a:lnTo>
                  <a:lnTo>
                    <a:pt x="1020" y="5949"/>
                  </a:lnTo>
                  <a:lnTo>
                    <a:pt x="968" y="5905"/>
                  </a:lnTo>
                  <a:lnTo>
                    <a:pt x="918" y="5859"/>
                  </a:lnTo>
                  <a:lnTo>
                    <a:pt x="869" y="5812"/>
                  </a:lnTo>
                  <a:lnTo>
                    <a:pt x="822" y="5765"/>
                  </a:lnTo>
                  <a:lnTo>
                    <a:pt x="775" y="5717"/>
                  </a:lnTo>
                  <a:lnTo>
                    <a:pt x="731" y="5668"/>
                  </a:lnTo>
                  <a:lnTo>
                    <a:pt x="687" y="5618"/>
                  </a:lnTo>
                  <a:lnTo>
                    <a:pt x="645" y="5568"/>
                  </a:lnTo>
                  <a:lnTo>
                    <a:pt x="604" y="5517"/>
                  </a:lnTo>
                  <a:lnTo>
                    <a:pt x="565" y="5465"/>
                  </a:lnTo>
                  <a:lnTo>
                    <a:pt x="527" y="5412"/>
                  </a:lnTo>
                  <a:lnTo>
                    <a:pt x="491" y="5359"/>
                  </a:lnTo>
                  <a:lnTo>
                    <a:pt x="456" y="5305"/>
                  </a:lnTo>
                  <a:lnTo>
                    <a:pt x="421" y="5250"/>
                  </a:lnTo>
                  <a:lnTo>
                    <a:pt x="389" y="5195"/>
                  </a:lnTo>
                  <a:lnTo>
                    <a:pt x="358" y="5138"/>
                  </a:lnTo>
                  <a:lnTo>
                    <a:pt x="329" y="5081"/>
                  </a:lnTo>
                  <a:lnTo>
                    <a:pt x="301" y="5024"/>
                  </a:lnTo>
                  <a:lnTo>
                    <a:pt x="274" y="4965"/>
                  </a:lnTo>
                  <a:lnTo>
                    <a:pt x="249" y="4907"/>
                  </a:lnTo>
                  <a:lnTo>
                    <a:pt x="226" y="4848"/>
                  </a:lnTo>
                  <a:lnTo>
                    <a:pt x="204" y="4787"/>
                  </a:lnTo>
                  <a:lnTo>
                    <a:pt x="184" y="4726"/>
                  </a:lnTo>
                  <a:lnTo>
                    <a:pt x="165" y="4665"/>
                  </a:lnTo>
                  <a:lnTo>
                    <a:pt x="147" y="4603"/>
                  </a:lnTo>
                  <a:lnTo>
                    <a:pt x="132" y="4541"/>
                  </a:lnTo>
                  <a:lnTo>
                    <a:pt x="117" y="4477"/>
                  </a:lnTo>
                  <a:lnTo>
                    <a:pt x="105" y="4414"/>
                  </a:lnTo>
                  <a:lnTo>
                    <a:pt x="93" y="4350"/>
                  </a:lnTo>
                  <a:lnTo>
                    <a:pt x="83" y="4284"/>
                  </a:lnTo>
                  <a:lnTo>
                    <a:pt x="75" y="4219"/>
                  </a:lnTo>
                  <a:lnTo>
                    <a:pt x="69" y="4154"/>
                  </a:lnTo>
                  <a:lnTo>
                    <a:pt x="64" y="4087"/>
                  </a:lnTo>
                  <a:lnTo>
                    <a:pt x="61" y="4020"/>
                  </a:lnTo>
                  <a:lnTo>
                    <a:pt x="60" y="3952"/>
                  </a:lnTo>
                  <a:lnTo>
                    <a:pt x="60" y="3885"/>
                  </a:lnTo>
                  <a:lnTo>
                    <a:pt x="60" y="3885"/>
                  </a:lnTo>
                  <a:lnTo>
                    <a:pt x="62" y="3813"/>
                  </a:lnTo>
                  <a:lnTo>
                    <a:pt x="66" y="3740"/>
                  </a:lnTo>
                  <a:lnTo>
                    <a:pt x="73" y="3668"/>
                  </a:lnTo>
                  <a:lnTo>
                    <a:pt x="82" y="3596"/>
                  </a:lnTo>
                  <a:lnTo>
                    <a:pt x="93" y="3524"/>
                  </a:lnTo>
                  <a:lnTo>
                    <a:pt x="108" y="3453"/>
                  </a:lnTo>
                  <a:lnTo>
                    <a:pt x="123" y="3382"/>
                  </a:lnTo>
                  <a:lnTo>
                    <a:pt x="141" y="3312"/>
                  </a:lnTo>
                  <a:lnTo>
                    <a:pt x="161" y="3241"/>
                  </a:lnTo>
                  <a:lnTo>
                    <a:pt x="183" y="3172"/>
                  </a:lnTo>
                  <a:lnTo>
                    <a:pt x="208" y="3102"/>
                  </a:lnTo>
                  <a:lnTo>
                    <a:pt x="234" y="3034"/>
                  </a:lnTo>
                  <a:lnTo>
                    <a:pt x="263" y="2965"/>
                  </a:lnTo>
                  <a:lnTo>
                    <a:pt x="295" y="2897"/>
                  </a:lnTo>
                  <a:lnTo>
                    <a:pt x="328" y="2830"/>
                  </a:lnTo>
                  <a:lnTo>
                    <a:pt x="363" y="2762"/>
                  </a:lnTo>
                  <a:lnTo>
                    <a:pt x="401" y="2696"/>
                  </a:lnTo>
                  <a:lnTo>
                    <a:pt x="440" y="2629"/>
                  </a:lnTo>
                  <a:lnTo>
                    <a:pt x="483" y="2564"/>
                  </a:lnTo>
                  <a:lnTo>
                    <a:pt x="526" y="2499"/>
                  </a:lnTo>
                  <a:lnTo>
                    <a:pt x="572" y="2434"/>
                  </a:lnTo>
                  <a:lnTo>
                    <a:pt x="620" y="2370"/>
                  </a:lnTo>
                  <a:lnTo>
                    <a:pt x="671" y="2307"/>
                  </a:lnTo>
                  <a:lnTo>
                    <a:pt x="723" y="2244"/>
                  </a:lnTo>
                  <a:lnTo>
                    <a:pt x="777" y="2182"/>
                  </a:lnTo>
                  <a:lnTo>
                    <a:pt x="835" y="2120"/>
                  </a:lnTo>
                  <a:lnTo>
                    <a:pt x="893" y="2059"/>
                  </a:lnTo>
                  <a:lnTo>
                    <a:pt x="953" y="1999"/>
                  </a:lnTo>
                  <a:lnTo>
                    <a:pt x="1017" y="1939"/>
                  </a:lnTo>
                  <a:lnTo>
                    <a:pt x="1081" y="1881"/>
                  </a:lnTo>
                  <a:lnTo>
                    <a:pt x="1148" y="1823"/>
                  </a:lnTo>
                  <a:lnTo>
                    <a:pt x="1217" y="1764"/>
                  </a:lnTo>
                  <a:lnTo>
                    <a:pt x="1217" y="1764"/>
                  </a:lnTo>
                  <a:lnTo>
                    <a:pt x="1278" y="1715"/>
                  </a:lnTo>
                  <a:lnTo>
                    <a:pt x="1342" y="1667"/>
                  </a:lnTo>
                  <a:lnTo>
                    <a:pt x="1406" y="1619"/>
                  </a:lnTo>
                  <a:lnTo>
                    <a:pt x="1471" y="1570"/>
                  </a:lnTo>
                  <a:lnTo>
                    <a:pt x="1539" y="1524"/>
                  </a:lnTo>
                  <a:lnTo>
                    <a:pt x="1608" y="1478"/>
                  </a:lnTo>
                  <a:lnTo>
                    <a:pt x="1677" y="1431"/>
                  </a:lnTo>
                  <a:lnTo>
                    <a:pt x="1749" y="1386"/>
                  </a:lnTo>
                  <a:lnTo>
                    <a:pt x="1821" y="1342"/>
                  </a:lnTo>
                  <a:lnTo>
                    <a:pt x="1896" y="1299"/>
                  </a:lnTo>
                  <a:lnTo>
                    <a:pt x="1970" y="1255"/>
                  </a:lnTo>
                  <a:lnTo>
                    <a:pt x="2047" y="1213"/>
                  </a:lnTo>
                  <a:lnTo>
                    <a:pt x="2124" y="1172"/>
                  </a:lnTo>
                  <a:lnTo>
                    <a:pt x="2202" y="1132"/>
                  </a:lnTo>
                  <a:lnTo>
                    <a:pt x="2282" y="1091"/>
                  </a:lnTo>
                  <a:lnTo>
                    <a:pt x="2362" y="1052"/>
                  </a:lnTo>
                  <a:lnTo>
                    <a:pt x="2444" y="1014"/>
                  </a:lnTo>
                  <a:lnTo>
                    <a:pt x="2527" y="977"/>
                  </a:lnTo>
                  <a:lnTo>
                    <a:pt x="2611" y="939"/>
                  </a:lnTo>
                  <a:lnTo>
                    <a:pt x="2695" y="903"/>
                  </a:lnTo>
                  <a:lnTo>
                    <a:pt x="2781" y="869"/>
                  </a:lnTo>
                  <a:lnTo>
                    <a:pt x="2867" y="835"/>
                  </a:lnTo>
                  <a:lnTo>
                    <a:pt x="2954" y="802"/>
                  </a:lnTo>
                  <a:lnTo>
                    <a:pt x="3042" y="769"/>
                  </a:lnTo>
                  <a:lnTo>
                    <a:pt x="3131" y="737"/>
                  </a:lnTo>
                  <a:lnTo>
                    <a:pt x="3220" y="707"/>
                  </a:lnTo>
                  <a:lnTo>
                    <a:pt x="3311" y="678"/>
                  </a:lnTo>
                  <a:lnTo>
                    <a:pt x="3401" y="649"/>
                  </a:lnTo>
                  <a:lnTo>
                    <a:pt x="3494" y="622"/>
                  </a:lnTo>
                  <a:lnTo>
                    <a:pt x="3585" y="595"/>
                  </a:lnTo>
                  <a:lnTo>
                    <a:pt x="3679" y="569"/>
                  </a:lnTo>
                  <a:lnTo>
                    <a:pt x="3772" y="545"/>
                  </a:lnTo>
                  <a:lnTo>
                    <a:pt x="3772" y="545"/>
                  </a:lnTo>
                  <a:lnTo>
                    <a:pt x="3855" y="524"/>
                  </a:lnTo>
                  <a:lnTo>
                    <a:pt x="3938" y="504"/>
                  </a:lnTo>
                  <a:lnTo>
                    <a:pt x="4022" y="484"/>
                  </a:lnTo>
                  <a:lnTo>
                    <a:pt x="4104" y="466"/>
                  </a:lnTo>
                  <a:lnTo>
                    <a:pt x="4189" y="447"/>
                  </a:lnTo>
                  <a:lnTo>
                    <a:pt x="4272" y="429"/>
                  </a:lnTo>
                  <a:lnTo>
                    <a:pt x="4356" y="412"/>
                  </a:lnTo>
                  <a:lnTo>
                    <a:pt x="4439" y="396"/>
                  </a:lnTo>
                  <a:lnTo>
                    <a:pt x="4608" y="365"/>
                  </a:lnTo>
                  <a:lnTo>
                    <a:pt x="4776" y="337"/>
                  </a:lnTo>
                  <a:lnTo>
                    <a:pt x="4945" y="310"/>
                  </a:lnTo>
                  <a:lnTo>
                    <a:pt x="5114" y="286"/>
                  </a:lnTo>
                  <a:lnTo>
                    <a:pt x="4939" y="551"/>
                  </a:lnTo>
                  <a:lnTo>
                    <a:pt x="5502" y="212"/>
                  </a:lnTo>
                  <a:lnTo>
                    <a:pt x="4880" y="0"/>
                  </a:lnTo>
                  <a:lnTo>
                    <a:pt x="5111" y="225"/>
                  </a:lnTo>
                  <a:lnTo>
                    <a:pt x="5111" y="225"/>
                  </a:lnTo>
                  <a:lnTo>
                    <a:pt x="4940" y="249"/>
                  </a:lnTo>
                  <a:lnTo>
                    <a:pt x="4770" y="277"/>
                  </a:lnTo>
                  <a:lnTo>
                    <a:pt x="4600" y="306"/>
                  </a:lnTo>
                  <a:lnTo>
                    <a:pt x="4515" y="321"/>
                  </a:lnTo>
                  <a:lnTo>
                    <a:pt x="4430" y="337"/>
                  </a:lnTo>
                  <a:lnTo>
                    <a:pt x="4346" y="353"/>
                  </a:lnTo>
                  <a:lnTo>
                    <a:pt x="4261" y="370"/>
                  </a:lnTo>
                  <a:lnTo>
                    <a:pt x="4177" y="388"/>
                  </a:lnTo>
                  <a:lnTo>
                    <a:pt x="4093" y="406"/>
                  </a:lnTo>
                  <a:lnTo>
                    <a:pt x="4009" y="425"/>
                  </a:lnTo>
                  <a:lnTo>
                    <a:pt x="3924" y="446"/>
                  </a:lnTo>
                  <a:lnTo>
                    <a:pt x="3841" y="466"/>
                  </a:lnTo>
                  <a:lnTo>
                    <a:pt x="3757" y="487"/>
                  </a:lnTo>
                  <a:lnTo>
                    <a:pt x="3757" y="487"/>
                  </a:lnTo>
                  <a:lnTo>
                    <a:pt x="3663" y="511"/>
                  </a:lnTo>
                  <a:lnTo>
                    <a:pt x="3569" y="537"/>
                  </a:lnTo>
                  <a:lnTo>
                    <a:pt x="3476" y="564"/>
                  </a:lnTo>
                  <a:lnTo>
                    <a:pt x="3384" y="591"/>
                  </a:lnTo>
                  <a:lnTo>
                    <a:pt x="3292" y="621"/>
                  </a:lnTo>
                  <a:lnTo>
                    <a:pt x="3201" y="651"/>
                  </a:lnTo>
                  <a:lnTo>
                    <a:pt x="3111" y="681"/>
                  </a:lnTo>
                  <a:lnTo>
                    <a:pt x="3021" y="713"/>
                  </a:lnTo>
                  <a:lnTo>
                    <a:pt x="2933" y="745"/>
                  </a:lnTo>
                  <a:lnTo>
                    <a:pt x="2844" y="779"/>
                  </a:lnTo>
                  <a:lnTo>
                    <a:pt x="2758" y="814"/>
                  </a:lnTo>
                  <a:lnTo>
                    <a:pt x="2671" y="849"/>
                  </a:lnTo>
                  <a:lnTo>
                    <a:pt x="2586" y="885"/>
                  </a:lnTo>
                  <a:lnTo>
                    <a:pt x="2501" y="922"/>
                  </a:lnTo>
                  <a:lnTo>
                    <a:pt x="2418" y="960"/>
                  </a:lnTo>
                  <a:lnTo>
                    <a:pt x="2335" y="999"/>
                  </a:lnTo>
                  <a:lnTo>
                    <a:pt x="2254" y="1038"/>
                  </a:lnTo>
                  <a:lnTo>
                    <a:pt x="2173" y="1078"/>
                  </a:lnTo>
                  <a:lnTo>
                    <a:pt x="2095" y="1120"/>
                  </a:lnTo>
                  <a:lnTo>
                    <a:pt x="2016" y="1162"/>
                  </a:lnTo>
                  <a:lnTo>
                    <a:pt x="1940" y="1204"/>
                  </a:lnTo>
                  <a:lnTo>
                    <a:pt x="1864" y="1247"/>
                  </a:lnTo>
                  <a:lnTo>
                    <a:pt x="1789" y="1292"/>
                  </a:lnTo>
                  <a:lnTo>
                    <a:pt x="1716" y="1336"/>
                  </a:lnTo>
                  <a:lnTo>
                    <a:pt x="1644" y="1382"/>
                  </a:lnTo>
                  <a:lnTo>
                    <a:pt x="1574" y="1427"/>
                  </a:lnTo>
                  <a:lnTo>
                    <a:pt x="1504" y="1475"/>
                  </a:lnTo>
                  <a:lnTo>
                    <a:pt x="1436" y="1522"/>
                  </a:lnTo>
                  <a:lnTo>
                    <a:pt x="1370" y="1570"/>
                  </a:lnTo>
                  <a:lnTo>
                    <a:pt x="1304" y="1620"/>
                  </a:lnTo>
                  <a:lnTo>
                    <a:pt x="1241" y="1669"/>
                  </a:lnTo>
                  <a:lnTo>
                    <a:pt x="1179" y="1718"/>
                  </a:lnTo>
                  <a:lnTo>
                    <a:pt x="1179" y="1718"/>
                  </a:lnTo>
                  <a:lnTo>
                    <a:pt x="1108" y="1777"/>
                  </a:lnTo>
                  <a:lnTo>
                    <a:pt x="1041" y="1837"/>
                  </a:lnTo>
                  <a:lnTo>
                    <a:pt x="974" y="1896"/>
                  </a:lnTo>
                  <a:lnTo>
                    <a:pt x="910" y="1958"/>
                  </a:lnTo>
                  <a:lnTo>
                    <a:pt x="849" y="2019"/>
                  </a:lnTo>
                  <a:lnTo>
                    <a:pt x="788" y="2081"/>
                  </a:lnTo>
                  <a:lnTo>
                    <a:pt x="731" y="2144"/>
                  </a:lnTo>
                  <a:lnTo>
                    <a:pt x="676" y="2207"/>
                  </a:lnTo>
                  <a:lnTo>
                    <a:pt x="622" y="2271"/>
                  </a:lnTo>
                  <a:lnTo>
                    <a:pt x="571" y="2336"/>
                  </a:lnTo>
                  <a:lnTo>
                    <a:pt x="522" y="2401"/>
                  </a:lnTo>
                  <a:lnTo>
                    <a:pt x="475" y="2468"/>
                  </a:lnTo>
                  <a:lnTo>
                    <a:pt x="430" y="2534"/>
                  </a:lnTo>
                  <a:lnTo>
                    <a:pt x="387" y="2600"/>
                  </a:lnTo>
                  <a:lnTo>
                    <a:pt x="347" y="2668"/>
                  </a:lnTo>
                  <a:lnTo>
                    <a:pt x="309" y="2736"/>
                  </a:lnTo>
                  <a:lnTo>
                    <a:pt x="272" y="2805"/>
                  </a:lnTo>
                  <a:lnTo>
                    <a:pt x="239" y="2874"/>
                  </a:lnTo>
                  <a:lnTo>
                    <a:pt x="207" y="2943"/>
                  </a:lnTo>
                  <a:lnTo>
                    <a:pt x="178" y="3013"/>
                  </a:lnTo>
                  <a:lnTo>
                    <a:pt x="151" y="3084"/>
                  </a:lnTo>
                  <a:lnTo>
                    <a:pt x="126" y="3155"/>
                  </a:lnTo>
                  <a:lnTo>
                    <a:pt x="103" y="3226"/>
                  </a:lnTo>
                  <a:lnTo>
                    <a:pt x="82" y="3297"/>
                  </a:lnTo>
                  <a:lnTo>
                    <a:pt x="64" y="3370"/>
                  </a:lnTo>
                  <a:lnTo>
                    <a:pt x="48" y="3442"/>
                  </a:lnTo>
                  <a:lnTo>
                    <a:pt x="34" y="3515"/>
                  </a:lnTo>
                  <a:lnTo>
                    <a:pt x="23" y="3588"/>
                  </a:lnTo>
                  <a:lnTo>
                    <a:pt x="14" y="3662"/>
                  </a:lnTo>
                  <a:lnTo>
                    <a:pt x="7" y="3736"/>
                  </a:lnTo>
                  <a:lnTo>
                    <a:pt x="2" y="3809"/>
                  </a:lnTo>
                  <a:lnTo>
                    <a:pt x="0" y="3884"/>
                  </a:lnTo>
                  <a:lnTo>
                    <a:pt x="0" y="3884"/>
                  </a:lnTo>
                  <a:lnTo>
                    <a:pt x="0" y="3953"/>
                  </a:lnTo>
                  <a:lnTo>
                    <a:pt x="1" y="4022"/>
                  </a:lnTo>
                  <a:lnTo>
                    <a:pt x="5" y="4090"/>
                  </a:lnTo>
                  <a:lnTo>
                    <a:pt x="9" y="4159"/>
                  </a:lnTo>
                  <a:lnTo>
                    <a:pt x="16" y="4226"/>
                  </a:lnTo>
                  <a:lnTo>
                    <a:pt x="24" y="4292"/>
                  </a:lnTo>
                  <a:lnTo>
                    <a:pt x="33" y="4359"/>
                  </a:lnTo>
                  <a:lnTo>
                    <a:pt x="45" y="4424"/>
                  </a:lnTo>
                  <a:lnTo>
                    <a:pt x="58" y="4490"/>
                  </a:lnTo>
                  <a:lnTo>
                    <a:pt x="72" y="4554"/>
                  </a:lnTo>
                  <a:lnTo>
                    <a:pt x="88" y="4617"/>
                  </a:lnTo>
                  <a:lnTo>
                    <a:pt x="107" y="4681"/>
                  </a:lnTo>
                  <a:lnTo>
                    <a:pt x="126" y="4743"/>
                  </a:lnTo>
                  <a:lnTo>
                    <a:pt x="146" y="4805"/>
                  </a:lnTo>
                  <a:lnTo>
                    <a:pt x="169" y="4867"/>
                  </a:lnTo>
                  <a:lnTo>
                    <a:pt x="192" y="4927"/>
                  </a:lnTo>
                  <a:lnTo>
                    <a:pt x="218" y="4987"/>
                  </a:lnTo>
                  <a:lnTo>
                    <a:pt x="244" y="5047"/>
                  </a:lnTo>
                  <a:lnTo>
                    <a:pt x="273" y="5106"/>
                  </a:lnTo>
                  <a:lnTo>
                    <a:pt x="303" y="5163"/>
                  </a:lnTo>
                  <a:lnTo>
                    <a:pt x="334" y="5221"/>
                  </a:lnTo>
                  <a:lnTo>
                    <a:pt x="367" y="5278"/>
                  </a:lnTo>
                  <a:lnTo>
                    <a:pt x="401" y="5334"/>
                  </a:lnTo>
                  <a:lnTo>
                    <a:pt x="437" y="5389"/>
                  </a:lnTo>
                  <a:lnTo>
                    <a:pt x="475" y="5443"/>
                  </a:lnTo>
                  <a:lnTo>
                    <a:pt x="513" y="5497"/>
                  </a:lnTo>
                  <a:lnTo>
                    <a:pt x="553" y="5550"/>
                  </a:lnTo>
                  <a:lnTo>
                    <a:pt x="594" y="5602"/>
                  </a:lnTo>
                  <a:lnTo>
                    <a:pt x="638" y="5654"/>
                  </a:lnTo>
                  <a:lnTo>
                    <a:pt x="682" y="5705"/>
                  </a:lnTo>
                  <a:lnTo>
                    <a:pt x="727" y="5755"/>
                  </a:lnTo>
                  <a:lnTo>
                    <a:pt x="774" y="5803"/>
                  </a:lnTo>
                  <a:lnTo>
                    <a:pt x="823" y="5852"/>
                  </a:lnTo>
                  <a:lnTo>
                    <a:pt x="872" y="5899"/>
                  </a:lnTo>
                  <a:lnTo>
                    <a:pt x="923" y="5946"/>
                  </a:lnTo>
                  <a:lnTo>
                    <a:pt x="975" y="5991"/>
                  </a:lnTo>
                  <a:lnTo>
                    <a:pt x="1030" y="6037"/>
                  </a:lnTo>
                  <a:lnTo>
                    <a:pt x="1084" y="6081"/>
                  </a:lnTo>
                  <a:lnTo>
                    <a:pt x="1140" y="6123"/>
                  </a:lnTo>
                  <a:lnTo>
                    <a:pt x="1199" y="6165"/>
                  </a:lnTo>
                  <a:lnTo>
                    <a:pt x="1257" y="6207"/>
                  </a:lnTo>
                  <a:lnTo>
                    <a:pt x="1317" y="6248"/>
                  </a:lnTo>
                  <a:lnTo>
                    <a:pt x="1379" y="6287"/>
                  </a:lnTo>
                  <a:lnTo>
                    <a:pt x="1441" y="6325"/>
                  </a:lnTo>
                  <a:lnTo>
                    <a:pt x="1505" y="6364"/>
                  </a:lnTo>
                  <a:lnTo>
                    <a:pt x="1571" y="6400"/>
                  </a:lnTo>
                  <a:lnTo>
                    <a:pt x="1637" y="6436"/>
                  </a:lnTo>
                  <a:lnTo>
                    <a:pt x="1705" y="6470"/>
                  </a:lnTo>
                  <a:lnTo>
                    <a:pt x="1773" y="6504"/>
                  </a:lnTo>
                  <a:lnTo>
                    <a:pt x="1843" y="6537"/>
                  </a:lnTo>
                  <a:lnTo>
                    <a:pt x="1914" y="6569"/>
                  </a:lnTo>
                  <a:lnTo>
                    <a:pt x="1986" y="6600"/>
                  </a:lnTo>
                  <a:lnTo>
                    <a:pt x="2060" y="6629"/>
                  </a:lnTo>
                  <a:lnTo>
                    <a:pt x="2134" y="6658"/>
                  </a:lnTo>
                  <a:lnTo>
                    <a:pt x="2211" y="6686"/>
                  </a:lnTo>
                  <a:lnTo>
                    <a:pt x="2287" y="6713"/>
                  </a:lnTo>
                  <a:lnTo>
                    <a:pt x="2365" y="6738"/>
                  </a:lnTo>
                  <a:lnTo>
                    <a:pt x="2444" y="6762"/>
                  </a:lnTo>
                  <a:lnTo>
                    <a:pt x="2524" y="6786"/>
                  </a:lnTo>
                  <a:lnTo>
                    <a:pt x="2606" y="6808"/>
                  </a:lnTo>
                  <a:lnTo>
                    <a:pt x="2688" y="6829"/>
                  </a:lnTo>
                  <a:lnTo>
                    <a:pt x="2772" y="6849"/>
                  </a:lnTo>
                  <a:lnTo>
                    <a:pt x="2856" y="6869"/>
                  </a:lnTo>
                  <a:lnTo>
                    <a:pt x="2942" y="6886"/>
                  </a:lnTo>
                  <a:lnTo>
                    <a:pt x="2942" y="6886"/>
                  </a:lnTo>
                  <a:lnTo>
                    <a:pt x="3052" y="6907"/>
                  </a:lnTo>
                  <a:lnTo>
                    <a:pt x="3163" y="6927"/>
                  </a:lnTo>
                  <a:lnTo>
                    <a:pt x="3274" y="6945"/>
                  </a:lnTo>
                  <a:lnTo>
                    <a:pt x="3384" y="6961"/>
                  </a:lnTo>
                  <a:lnTo>
                    <a:pt x="3494" y="6975"/>
                  </a:lnTo>
                  <a:lnTo>
                    <a:pt x="3604" y="6988"/>
                  </a:lnTo>
                  <a:lnTo>
                    <a:pt x="3714" y="6999"/>
                  </a:lnTo>
                  <a:lnTo>
                    <a:pt x="3825" y="7009"/>
                  </a:lnTo>
                  <a:lnTo>
                    <a:pt x="3934" y="7017"/>
                  </a:lnTo>
                  <a:lnTo>
                    <a:pt x="4044" y="7025"/>
                  </a:lnTo>
                  <a:lnTo>
                    <a:pt x="4154" y="7030"/>
                  </a:lnTo>
                  <a:lnTo>
                    <a:pt x="4263" y="7033"/>
                  </a:lnTo>
                  <a:lnTo>
                    <a:pt x="4372" y="7036"/>
                  </a:lnTo>
                  <a:lnTo>
                    <a:pt x="4481" y="7036"/>
                  </a:lnTo>
                  <a:lnTo>
                    <a:pt x="4590" y="7036"/>
                  </a:lnTo>
                  <a:lnTo>
                    <a:pt x="4700" y="7034"/>
                  </a:lnTo>
                  <a:lnTo>
                    <a:pt x="4808" y="7031"/>
                  </a:lnTo>
                  <a:lnTo>
                    <a:pt x="4917" y="7026"/>
                  </a:lnTo>
                  <a:lnTo>
                    <a:pt x="5026" y="7020"/>
                  </a:lnTo>
                  <a:lnTo>
                    <a:pt x="5134" y="7013"/>
                  </a:lnTo>
                  <a:lnTo>
                    <a:pt x="5243" y="7004"/>
                  </a:lnTo>
                  <a:lnTo>
                    <a:pt x="5350" y="6995"/>
                  </a:lnTo>
                  <a:lnTo>
                    <a:pt x="5459" y="6985"/>
                  </a:lnTo>
                  <a:lnTo>
                    <a:pt x="5567" y="6973"/>
                  </a:lnTo>
                  <a:lnTo>
                    <a:pt x="5674" y="6960"/>
                  </a:lnTo>
                  <a:lnTo>
                    <a:pt x="5783" y="6947"/>
                  </a:lnTo>
                  <a:lnTo>
                    <a:pt x="5890" y="6932"/>
                  </a:lnTo>
                  <a:lnTo>
                    <a:pt x="5997" y="6916"/>
                  </a:lnTo>
                  <a:lnTo>
                    <a:pt x="6105" y="6899"/>
                  </a:lnTo>
                  <a:lnTo>
                    <a:pt x="6212" y="6882"/>
                  </a:lnTo>
                  <a:lnTo>
                    <a:pt x="6320" y="6863"/>
                  </a:lnTo>
                  <a:lnTo>
                    <a:pt x="6427" y="6842"/>
                  </a:lnTo>
                  <a:lnTo>
                    <a:pt x="6533" y="6822"/>
                  </a:lnTo>
                  <a:lnTo>
                    <a:pt x="6641" y="6801"/>
                  </a:lnTo>
                  <a:lnTo>
                    <a:pt x="6747" y="6779"/>
                  </a:lnTo>
                  <a:lnTo>
                    <a:pt x="6854" y="6756"/>
                  </a:lnTo>
                  <a:lnTo>
                    <a:pt x="6961" y="6732"/>
                  </a:lnTo>
                  <a:lnTo>
                    <a:pt x="7066" y="6708"/>
                  </a:lnTo>
                  <a:lnTo>
                    <a:pt x="7173" y="6682"/>
                  </a:lnTo>
                  <a:lnTo>
                    <a:pt x="7279" y="6657"/>
                  </a:lnTo>
                  <a:lnTo>
                    <a:pt x="7385" y="6630"/>
                  </a:lnTo>
                  <a:lnTo>
                    <a:pt x="7491" y="6603"/>
                  </a:lnTo>
                  <a:lnTo>
                    <a:pt x="7703" y="6548"/>
                  </a:lnTo>
                  <a:lnTo>
                    <a:pt x="7914" y="6489"/>
                  </a:lnTo>
                  <a:lnTo>
                    <a:pt x="8124" y="6430"/>
                  </a:lnTo>
                  <a:lnTo>
                    <a:pt x="8334" y="6369"/>
                  </a:lnTo>
                  <a:lnTo>
                    <a:pt x="8545" y="6305"/>
                  </a:lnTo>
                  <a:lnTo>
                    <a:pt x="8754" y="6241"/>
                  </a:lnTo>
                  <a:lnTo>
                    <a:pt x="8962" y="6175"/>
                  </a:lnTo>
                  <a:lnTo>
                    <a:pt x="9170" y="6110"/>
                  </a:lnTo>
                  <a:lnTo>
                    <a:pt x="9378" y="6044"/>
                  </a:lnTo>
                  <a:lnTo>
                    <a:pt x="9793" y="5910"/>
                  </a:lnTo>
                  <a:lnTo>
                    <a:pt x="9992" y="5846"/>
                  </a:lnTo>
                  <a:lnTo>
                    <a:pt x="9992" y="5846"/>
                  </a:lnTo>
                  <a:lnTo>
                    <a:pt x="10377" y="5721"/>
                  </a:lnTo>
                  <a:lnTo>
                    <a:pt x="10571" y="5659"/>
                  </a:lnTo>
                  <a:lnTo>
                    <a:pt x="10766" y="5599"/>
                  </a:lnTo>
                  <a:lnTo>
                    <a:pt x="10962" y="5540"/>
                  </a:lnTo>
                  <a:lnTo>
                    <a:pt x="11159" y="5481"/>
                  </a:lnTo>
                  <a:lnTo>
                    <a:pt x="11258" y="5453"/>
                  </a:lnTo>
                  <a:lnTo>
                    <a:pt x="11357" y="5425"/>
                  </a:lnTo>
                  <a:lnTo>
                    <a:pt x="11456" y="5399"/>
                  </a:lnTo>
                  <a:lnTo>
                    <a:pt x="11556" y="5372"/>
                  </a:lnTo>
                  <a:lnTo>
                    <a:pt x="11655" y="5347"/>
                  </a:lnTo>
                  <a:lnTo>
                    <a:pt x="11756" y="5321"/>
                  </a:lnTo>
                  <a:lnTo>
                    <a:pt x="11856" y="5297"/>
                  </a:lnTo>
                  <a:lnTo>
                    <a:pt x="11957" y="5274"/>
                  </a:lnTo>
                  <a:lnTo>
                    <a:pt x="12058" y="5251"/>
                  </a:lnTo>
                  <a:lnTo>
                    <a:pt x="12158" y="5230"/>
                  </a:lnTo>
                  <a:lnTo>
                    <a:pt x="12260" y="5210"/>
                  </a:lnTo>
                  <a:lnTo>
                    <a:pt x="12361" y="5190"/>
                  </a:lnTo>
                  <a:lnTo>
                    <a:pt x="12464" y="5172"/>
                  </a:lnTo>
                  <a:lnTo>
                    <a:pt x="12565" y="5154"/>
                  </a:lnTo>
                  <a:lnTo>
                    <a:pt x="12668" y="5138"/>
                  </a:lnTo>
                  <a:lnTo>
                    <a:pt x="12771" y="5123"/>
                  </a:lnTo>
                  <a:lnTo>
                    <a:pt x="12874" y="5109"/>
                  </a:lnTo>
                  <a:lnTo>
                    <a:pt x="12977" y="5097"/>
                  </a:lnTo>
                  <a:lnTo>
                    <a:pt x="13081" y="5086"/>
                  </a:lnTo>
                  <a:lnTo>
                    <a:pt x="13185" y="5077"/>
                  </a:lnTo>
                  <a:lnTo>
                    <a:pt x="13185" y="5077"/>
                  </a:lnTo>
                  <a:lnTo>
                    <a:pt x="13261" y="5071"/>
                  </a:lnTo>
                  <a:lnTo>
                    <a:pt x="13338" y="5066"/>
                  </a:lnTo>
                  <a:lnTo>
                    <a:pt x="13413" y="5063"/>
                  </a:lnTo>
                  <a:lnTo>
                    <a:pt x="13488" y="5061"/>
                  </a:lnTo>
                  <a:lnTo>
                    <a:pt x="13562" y="5059"/>
                  </a:lnTo>
                  <a:lnTo>
                    <a:pt x="13637" y="5059"/>
                  </a:lnTo>
                  <a:lnTo>
                    <a:pt x="13710" y="5061"/>
                  </a:lnTo>
                  <a:lnTo>
                    <a:pt x="13782" y="5063"/>
                  </a:lnTo>
                  <a:lnTo>
                    <a:pt x="13782" y="5004"/>
                  </a:lnTo>
                  <a:lnTo>
                    <a:pt x="13782" y="5004"/>
                  </a:lnTo>
                  <a:lnTo>
                    <a:pt x="13708" y="5002"/>
                  </a:lnTo>
                  <a:lnTo>
                    <a:pt x="13633" y="5001"/>
                  </a:lnTo>
                  <a:lnTo>
                    <a:pt x="13558" y="5000"/>
                  </a:lnTo>
                  <a:lnTo>
                    <a:pt x="13483" y="5001"/>
                  </a:lnTo>
                  <a:lnTo>
                    <a:pt x="13407" y="5003"/>
                  </a:lnTo>
                  <a:lnTo>
                    <a:pt x="13332" y="5007"/>
                  </a:lnTo>
                  <a:lnTo>
                    <a:pt x="13255" y="5011"/>
                  </a:lnTo>
                  <a:lnTo>
                    <a:pt x="13180" y="5017"/>
                  </a:lnTo>
                  <a:lnTo>
                    <a:pt x="13180" y="50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p:nvSpPr>
          <p:spPr bwMode="auto">
            <a:xfrm>
              <a:off x="1946912" y="5059722"/>
              <a:ext cx="452556" cy="902457"/>
            </a:xfrm>
            <a:custGeom>
              <a:avLst/>
              <a:gdLst>
                <a:gd name="T0" fmla="*/ 2039 w 2390"/>
                <a:gd name="T1" fmla="*/ 148 h 4760"/>
                <a:gd name="T2" fmla="*/ 1951 w 2390"/>
                <a:gd name="T3" fmla="*/ 208 h 4760"/>
                <a:gd name="T4" fmla="*/ 1826 w 2390"/>
                <a:gd name="T5" fmla="*/ 302 h 4760"/>
                <a:gd name="T6" fmla="*/ 1705 w 2390"/>
                <a:gd name="T7" fmla="*/ 399 h 4760"/>
                <a:gd name="T8" fmla="*/ 1590 w 2390"/>
                <a:gd name="T9" fmla="*/ 501 h 4760"/>
                <a:gd name="T10" fmla="*/ 1480 w 2390"/>
                <a:gd name="T11" fmla="*/ 605 h 4760"/>
                <a:gd name="T12" fmla="*/ 1375 w 2390"/>
                <a:gd name="T13" fmla="*/ 713 h 4760"/>
                <a:gd name="T14" fmla="*/ 1275 w 2390"/>
                <a:gd name="T15" fmla="*/ 824 h 4760"/>
                <a:gd name="T16" fmla="*/ 1091 w 2390"/>
                <a:gd name="T17" fmla="*/ 1054 h 4760"/>
                <a:gd name="T18" fmla="*/ 924 w 2390"/>
                <a:gd name="T19" fmla="*/ 1293 h 4760"/>
                <a:gd name="T20" fmla="*/ 777 w 2390"/>
                <a:gd name="T21" fmla="*/ 1538 h 4760"/>
                <a:gd name="T22" fmla="*/ 644 w 2390"/>
                <a:gd name="T23" fmla="*/ 1788 h 4760"/>
                <a:gd name="T24" fmla="*/ 528 w 2390"/>
                <a:gd name="T25" fmla="*/ 2042 h 4760"/>
                <a:gd name="T26" fmla="*/ 427 w 2390"/>
                <a:gd name="T27" fmla="*/ 2296 h 4760"/>
                <a:gd name="T28" fmla="*/ 339 w 2390"/>
                <a:gd name="T29" fmla="*/ 2551 h 4760"/>
                <a:gd name="T30" fmla="*/ 264 w 2390"/>
                <a:gd name="T31" fmla="*/ 2802 h 4760"/>
                <a:gd name="T32" fmla="*/ 200 w 2390"/>
                <a:gd name="T33" fmla="*/ 3050 h 4760"/>
                <a:gd name="T34" fmla="*/ 148 w 2390"/>
                <a:gd name="T35" fmla="*/ 3290 h 4760"/>
                <a:gd name="T36" fmla="*/ 106 w 2390"/>
                <a:gd name="T37" fmla="*/ 3524 h 4760"/>
                <a:gd name="T38" fmla="*/ 72 w 2390"/>
                <a:gd name="T39" fmla="*/ 3746 h 4760"/>
                <a:gd name="T40" fmla="*/ 45 w 2390"/>
                <a:gd name="T41" fmla="*/ 3956 h 4760"/>
                <a:gd name="T42" fmla="*/ 17 w 2390"/>
                <a:gd name="T43" fmla="*/ 4275 h 4760"/>
                <a:gd name="T44" fmla="*/ 2 w 2390"/>
                <a:gd name="T45" fmla="*/ 4593 h 4760"/>
                <a:gd name="T46" fmla="*/ 60 w 2390"/>
                <a:gd name="T47" fmla="*/ 4760 h 4760"/>
                <a:gd name="T48" fmla="*/ 62 w 2390"/>
                <a:gd name="T49" fmla="*/ 4596 h 4760"/>
                <a:gd name="T50" fmla="*/ 78 w 2390"/>
                <a:gd name="T51" fmla="*/ 4283 h 4760"/>
                <a:gd name="T52" fmla="*/ 113 w 2390"/>
                <a:gd name="T53" fmla="*/ 3903 h 4760"/>
                <a:gd name="T54" fmla="*/ 140 w 2390"/>
                <a:gd name="T55" fmla="*/ 3693 h 4760"/>
                <a:gd name="T56" fmla="*/ 176 w 2390"/>
                <a:gd name="T57" fmla="*/ 3470 h 4760"/>
                <a:gd name="T58" fmla="*/ 220 w 2390"/>
                <a:gd name="T59" fmla="*/ 3239 h 4760"/>
                <a:gd name="T60" fmla="*/ 275 w 2390"/>
                <a:gd name="T61" fmla="*/ 3001 h 4760"/>
                <a:gd name="T62" fmla="*/ 340 w 2390"/>
                <a:gd name="T63" fmla="*/ 2755 h 4760"/>
                <a:gd name="T64" fmla="*/ 417 w 2390"/>
                <a:gd name="T65" fmla="*/ 2507 h 4760"/>
                <a:gd name="T66" fmla="*/ 506 w 2390"/>
                <a:gd name="T67" fmla="*/ 2257 h 4760"/>
                <a:gd name="T68" fmla="*/ 610 w 2390"/>
                <a:gd name="T69" fmla="*/ 2007 h 4760"/>
                <a:gd name="T70" fmla="*/ 727 w 2390"/>
                <a:gd name="T71" fmla="*/ 1757 h 4760"/>
                <a:gd name="T72" fmla="*/ 860 w 2390"/>
                <a:gd name="T73" fmla="*/ 1513 h 4760"/>
                <a:gd name="T74" fmla="*/ 1010 w 2390"/>
                <a:gd name="T75" fmla="*/ 1272 h 4760"/>
                <a:gd name="T76" fmla="*/ 1178 w 2390"/>
                <a:gd name="T77" fmla="*/ 1040 h 4760"/>
                <a:gd name="T78" fmla="*/ 1363 w 2390"/>
                <a:gd name="T79" fmla="*/ 817 h 4760"/>
                <a:gd name="T80" fmla="*/ 1463 w 2390"/>
                <a:gd name="T81" fmla="*/ 709 h 4760"/>
                <a:gd name="T82" fmla="*/ 1568 w 2390"/>
                <a:gd name="T83" fmla="*/ 604 h 4760"/>
                <a:gd name="T84" fmla="*/ 1678 w 2390"/>
                <a:gd name="T85" fmla="*/ 503 h 4760"/>
                <a:gd name="T86" fmla="*/ 1793 w 2390"/>
                <a:gd name="T87" fmla="*/ 405 h 4760"/>
                <a:gd name="T88" fmla="*/ 1914 w 2390"/>
                <a:gd name="T89" fmla="*/ 311 h 4760"/>
                <a:gd name="T90" fmla="*/ 2040 w 2390"/>
                <a:gd name="T91" fmla="*/ 220 h 4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90" h="4760">
                  <a:moveTo>
                    <a:pt x="2390" y="3"/>
                  </a:moveTo>
                  <a:lnTo>
                    <a:pt x="1732" y="0"/>
                  </a:lnTo>
                  <a:lnTo>
                    <a:pt x="2039" y="148"/>
                  </a:lnTo>
                  <a:lnTo>
                    <a:pt x="2039" y="148"/>
                  </a:lnTo>
                  <a:lnTo>
                    <a:pt x="1994" y="177"/>
                  </a:lnTo>
                  <a:lnTo>
                    <a:pt x="1951" y="208"/>
                  </a:lnTo>
                  <a:lnTo>
                    <a:pt x="1909" y="238"/>
                  </a:lnTo>
                  <a:lnTo>
                    <a:pt x="1867" y="269"/>
                  </a:lnTo>
                  <a:lnTo>
                    <a:pt x="1826" y="302"/>
                  </a:lnTo>
                  <a:lnTo>
                    <a:pt x="1784" y="334"/>
                  </a:lnTo>
                  <a:lnTo>
                    <a:pt x="1744" y="366"/>
                  </a:lnTo>
                  <a:lnTo>
                    <a:pt x="1705" y="399"/>
                  </a:lnTo>
                  <a:lnTo>
                    <a:pt x="1666" y="432"/>
                  </a:lnTo>
                  <a:lnTo>
                    <a:pt x="1627" y="467"/>
                  </a:lnTo>
                  <a:lnTo>
                    <a:pt x="1590" y="501"/>
                  </a:lnTo>
                  <a:lnTo>
                    <a:pt x="1553" y="535"/>
                  </a:lnTo>
                  <a:lnTo>
                    <a:pt x="1516" y="570"/>
                  </a:lnTo>
                  <a:lnTo>
                    <a:pt x="1480" y="605"/>
                  </a:lnTo>
                  <a:lnTo>
                    <a:pt x="1444" y="641"/>
                  </a:lnTo>
                  <a:lnTo>
                    <a:pt x="1410" y="677"/>
                  </a:lnTo>
                  <a:lnTo>
                    <a:pt x="1375" y="713"/>
                  </a:lnTo>
                  <a:lnTo>
                    <a:pt x="1342" y="750"/>
                  </a:lnTo>
                  <a:lnTo>
                    <a:pt x="1309" y="787"/>
                  </a:lnTo>
                  <a:lnTo>
                    <a:pt x="1275" y="824"/>
                  </a:lnTo>
                  <a:lnTo>
                    <a:pt x="1212" y="899"/>
                  </a:lnTo>
                  <a:lnTo>
                    <a:pt x="1151" y="977"/>
                  </a:lnTo>
                  <a:lnTo>
                    <a:pt x="1091" y="1054"/>
                  </a:lnTo>
                  <a:lnTo>
                    <a:pt x="1033" y="1133"/>
                  </a:lnTo>
                  <a:lnTo>
                    <a:pt x="978" y="1212"/>
                  </a:lnTo>
                  <a:lnTo>
                    <a:pt x="924" y="1293"/>
                  </a:lnTo>
                  <a:lnTo>
                    <a:pt x="873" y="1373"/>
                  </a:lnTo>
                  <a:lnTo>
                    <a:pt x="824" y="1455"/>
                  </a:lnTo>
                  <a:lnTo>
                    <a:pt x="777" y="1538"/>
                  </a:lnTo>
                  <a:lnTo>
                    <a:pt x="730" y="1620"/>
                  </a:lnTo>
                  <a:lnTo>
                    <a:pt x="686" y="1704"/>
                  </a:lnTo>
                  <a:lnTo>
                    <a:pt x="644" y="1788"/>
                  </a:lnTo>
                  <a:lnTo>
                    <a:pt x="604" y="1873"/>
                  </a:lnTo>
                  <a:lnTo>
                    <a:pt x="565" y="1957"/>
                  </a:lnTo>
                  <a:lnTo>
                    <a:pt x="528" y="2042"/>
                  </a:lnTo>
                  <a:lnTo>
                    <a:pt x="493" y="2126"/>
                  </a:lnTo>
                  <a:lnTo>
                    <a:pt x="459" y="2212"/>
                  </a:lnTo>
                  <a:lnTo>
                    <a:pt x="427" y="2296"/>
                  </a:lnTo>
                  <a:lnTo>
                    <a:pt x="395" y="2382"/>
                  </a:lnTo>
                  <a:lnTo>
                    <a:pt x="366" y="2466"/>
                  </a:lnTo>
                  <a:lnTo>
                    <a:pt x="339" y="2551"/>
                  </a:lnTo>
                  <a:lnTo>
                    <a:pt x="312" y="2635"/>
                  </a:lnTo>
                  <a:lnTo>
                    <a:pt x="288" y="2719"/>
                  </a:lnTo>
                  <a:lnTo>
                    <a:pt x="264" y="2802"/>
                  </a:lnTo>
                  <a:lnTo>
                    <a:pt x="242" y="2886"/>
                  </a:lnTo>
                  <a:lnTo>
                    <a:pt x="220" y="2968"/>
                  </a:lnTo>
                  <a:lnTo>
                    <a:pt x="200" y="3050"/>
                  </a:lnTo>
                  <a:lnTo>
                    <a:pt x="182" y="3131"/>
                  </a:lnTo>
                  <a:lnTo>
                    <a:pt x="164" y="3211"/>
                  </a:lnTo>
                  <a:lnTo>
                    <a:pt x="148" y="3290"/>
                  </a:lnTo>
                  <a:lnTo>
                    <a:pt x="133" y="3370"/>
                  </a:lnTo>
                  <a:lnTo>
                    <a:pt x="119" y="3447"/>
                  </a:lnTo>
                  <a:lnTo>
                    <a:pt x="106" y="3524"/>
                  </a:lnTo>
                  <a:lnTo>
                    <a:pt x="94" y="3599"/>
                  </a:lnTo>
                  <a:lnTo>
                    <a:pt x="82" y="3673"/>
                  </a:lnTo>
                  <a:lnTo>
                    <a:pt x="72" y="3746"/>
                  </a:lnTo>
                  <a:lnTo>
                    <a:pt x="62" y="3817"/>
                  </a:lnTo>
                  <a:lnTo>
                    <a:pt x="53" y="3888"/>
                  </a:lnTo>
                  <a:lnTo>
                    <a:pt x="45" y="3956"/>
                  </a:lnTo>
                  <a:lnTo>
                    <a:pt x="38" y="4024"/>
                  </a:lnTo>
                  <a:lnTo>
                    <a:pt x="27" y="4152"/>
                  </a:lnTo>
                  <a:lnTo>
                    <a:pt x="17" y="4275"/>
                  </a:lnTo>
                  <a:lnTo>
                    <a:pt x="10" y="4389"/>
                  </a:lnTo>
                  <a:lnTo>
                    <a:pt x="5" y="4495"/>
                  </a:lnTo>
                  <a:lnTo>
                    <a:pt x="2" y="4593"/>
                  </a:lnTo>
                  <a:lnTo>
                    <a:pt x="1" y="4682"/>
                  </a:lnTo>
                  <a:lnTo>
                    <a:pt x="0" y="4760"/>
                  </a:lnTo>
                  <a:lnTo>
                    <a:pt x="60" y="4760"/>
                  </a:lnTo>
                  <a:lnTo>
                    <a:pt x="60" y="4760"/>
                  </a:lnTo>
                  <a:lnTo>
                    <a:pt x="61" y="4683"/>
                  </a:lnTo>
                  <a:lnTo>
                    <a:pt x="62" y="4596"/>
                  </a:lnTo>
                  <a:lnTo>
                    <a:pt x="66" y="4501"/>
                  </a:lnTo>
                  <a:lnTo>
                    <a:pt x="71" y="4396"/>
                  </a:lnTo>
                  <a:lnTo>
                    <a:pt x="78" y="4283"/>
                  </a:lnTo>
                  <a:lnTo>
                    <a:pt x="87" y="4164"/>
                  </a:lnTo>
                  <a:lnTo>
                    <a:pt x="98" y="4036"/>
                  </a:lnTo>
                  <a:lnTo>
                    <a:pt x="113" y="3903"/>
                  </a:lnTo>
                  <a:lnTo>
                    <a:pt x="121" y="3835"/>
                  </a:lnTo>
                  <a:lnTo>
                    <a:pt x="130" y="3764"/>
                  </a:lnTo>
                  <a:lnTo>
                    <a:pt x="140" y="3693"/>
                  </a:lnTo>
                  <a:lnTo>
                    <a:pt x="151" y="3619"/>
                  </a:lnTo>
                  <a:lnTo>
                    <a:pt x="163" y="3546"/>
                  </a:lnTo>
                  <a:lnTo>
                    <a:pt x="176" y="3470"/>
                  </a:lnTo>
                  <a:lnTo>
                    <a:pt x="189" y="3394"/>
                  </a:lnTo>
                  <a:lnTo>
                    <a:pt x="204" y="3318"/>
                  </a:lnTo>
                  <a:lnTo>
                    <a:pt x="220" y="3239"/>
                  </a:lnTo>
                  <a:lnTo>
                    <a:pt x="237" y="3161"/>
                  </a:lnTo>
                  <a:lnTo>
                    <a:pt x="256" y="3080"/>
                  </a:lnTo>
                  <a:lnTo>
                    <a:pt x="275" y="3001"/>
                  </a:lnTo>
                  <a:lnTo>
                    <a:pt x="295" y="2919"/>
                  </a:lnTo>
                  <a:lnTo>
                    <a:pt x="317" y="2838"/>
                  </a:lnTo>
                  <a:lnTo>
                    <a:pt x="340" y="2755"/>
                  </a:lnTo>
                  <a:lnTo>
                    <a:pt x="364" y="2673"/>
                  </a:lnTo>
                  <a:lnTo>
                    <a:pt x="389" y="2590"/>
                  </a:lnTo>
                  <a:lnTo>
                    <a:pt x="417" y="2507"/>
                  </a:lnTo>
                  <a:lnTo>
                    <a:pt x="445" y="2424"/>
                  </a:lnTo>
                  <a:lnTo>
                    <a:pt x="475" y="2341"/>
                  </a:lnTo>
                  <a:lnTo>
                    <a:pt x="506" y="2257"/>
                  </a:lnTo>
                  <a:lnTo>
                    <a:pt x="539" y="2174"/>
                  </a:lnTo>
                  <a:lnTo>
                    <a:pt x="573" y="2089"/>
                  </a:lnTo>
                  <a:lnTo>
                    <a:pt x="610" y="2007"/>
                  </a:lnTo>
                  <a:lnTo>
                    <a:pt x="647" y="1923"/>
                  </a:lnTo>
                  <a:lnTo>
                    <a:pt x="686" y="1840"/>
                  </a:lnTo>
                  <a:lnTo>
                    <a:pt x="727" y="1757"/>
                  </a:lnTo>
                  <a:lnTo>
                    <a:pt x="770" y="1676"/>
                  </a:lnTo>
                  <a:lnTo>
                    <a:pt x="814" y="1593"/>
                  </a:lnTo>
                  <a:lnTo>
                    <a:pt x="860" y="1513"/>
                  </a:lnTo>
                  <a:lnTo>
                    <a:pt x="908" y="1431"/>
                  </a:lnTo>
                  <a:lnTo>
                    <a:pt x="959" y="1352"/>
                  </a:lnTo>
                  <a:lnTo>
                    <a:pt x="1010" y="1272"/>
                  </a:lnTo>
                  <a:lnTo>
                    <a:pt x="1064" y="1194"/>
                  </a:lnTo>
                  <a:lnTo>
                    <a:pt x="1120" y="1116"/>
                  </a:lnTo>
                  <a:lnTo>
                    <a:pt x="1178" y="1040"/>
                  </a:lnTo>
                  <a:lnTo>
                    <a:pt x="1237" y="965"/>
                  </a:lnTo>
                  <a:lnTo>
                    <a:pt x="1300" y="890"/>
                  </a:lnTo>
                  <a:lnTo>
                    <a:pt x="1363" y="817"/>
                  </a:lnTo>
                  <a:lnTo>
                    <a:pt x="1396" y="780"/>
                  </a:lnTo>
                  <a:lnTo>
                    <a:pt x="1429" y="745"/>
                  </a:lnTo>
                  <a:lnTo>
                    <a:pt x="1463" y="709"/>
                  </a:lnTo>
                  <a:lnTo>
                    <a:pt x="1498" y="674"/>
                  </a:lnTo>
                  <a:lnTo>
                    <a:pt x="1533" y="639"/>
                  </a:lnTo>
                  <a:lnTo>
                    <a:pt x="1568" y="604"/>
                  </a:lnTo>
                  <a:lnTo>
                    <a:pt x="1604" y="570"/>
                  </a:lnTo>
                  <a:lnTo>
                    <a:pt x="1640" y="537"/>
                  </a:lnTo>
                  <a:lnTo>
                    <a:pt x="1678" y="503"/>
                  </a:lnTo>
                  <a:lnTo>
                    <a:pt x="1716" y="470"/>
                  </a:lnTo>
                  <a:lnTo>
                    <a:pt x="1754" y="437"/>
                  </a:lnTo>
                  <a:lnTo>
                    <a:pt x="1793" y="405"/>
                  </a:lnTo>
                  <a:lnTo>
                    <a:pt x="1833" y="373"/>
                  </a:lnTo>
                  <a:lnTo>
                    <a:pt x="1873" y="342"/>
                  </a:lnTo>
                  <a:lnTo>
                    <a:pt x="1914" y="311"/>
                  </a:lnTo>
                  <a:lnTo>
                    <a:pt x="1955" y="281"/>
                  </a:lnTo>
                  <a:lnTo>
                    <a:pt x="1997" y="250"/>
                  </a:lnTo>
                  <a:lnTo>
                    <a:pt x="2040" y="220"/>
                  </a:lnTo>
                  <a:lnTo>
                    <a:pt x="1964" y="504"/>
                  </a:lnTo>
                  <a:lnTo>
                    <a:pt x="239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p:nvSpPr>
          <p:spPr bwMode="auto">
            <a:xfrm>
              <a:off x="3611149" y="4149302"/>
              <a:ext cx="2812216" cy="1140016"/>
            </a:xfrm>
            <a:custGeom>
              <a:avLst/>
              <a:gdLst>
                <a:gd name="T0" fmla="*/ 14520 w 14832"/>
                <a:gd name="T1" fmla="*/ 465 h 6014"/>
                <a:gd name="T2" fmla="*/ 14517 w 14832"/>
                <a:gd name="T3" fmla="*/ 908 h 6014"/>
                <a:gd name="T4" fmla="*/ 14464 w 14832"/>
                <a:gd name="T5" fmla="*/ 1346 h 6014"/>
                <a:gd name="T6" fmla="*/ 14364 w 14832"/>
                <a:gd name="T7" fmla="*/ 1778 h 6014"/>
                <a:gd name="T8" fmla="*/ 14222 w 14832"/>
                <a:gd name="T9" fmla="*/ 2199 h 6014"/>
                <a:gd name="T10" fmla="*/ 14041 w 14832"/>
                <a:gd name="T11" fmla="*/ 2609 h 6014"/>
                <a:gd name="T12" fmla="*/ 13828 w 14832"/>
                <a:gd name="T13" fmla="*/ 3001 h 6014"/>
                <a:gd name="T14" fmla="*/ 13584 w 14832"/>
                <a:gd name="T15" fmla="*/ 3375 h 6014"/>
                <a:gd name="T16" fmla="*/ 13315 w 14832"/>
                <a:gd name="T17" fmla="*/ 3728 h 6014"/>
                <a:gd name="T18" fmla="*/ 13026 w 14832"/>
                <a:gd name="T19" fmla="*/ 4055 h 6014"/>
                <a:gd name="T20" fmla="*/ 12720 w 14832"/>
                <a:gd name="T21" fmla="*/ 4354 h 6014"/>
                <a:gd name="T22" fmla="*/ 12429 w 14832"/>
                <a:gd name="T23" fmla="*/ 4602 h 6014"/>
                <a:gd name="T24" fmla="*/ 12019 w 14832"/>
                <a:gd name="T25" fmla="*/ 4898 h 6014"/>
                <a:gd name="T26" fmla="*/ 11592 w 14832"/>
                <a:gd name="T27" fmla="*/ 5154 h 6014"/>
                <a:gd name="T28" fmla="*/ 11151 w 14832"/>
                <a:gd name="T29" fmla="*/ 5369 h 6014"/>
                <a:gd name="T30" fmla="*/ 10696 w 14832"/>
                <a:gd name="T31" fmla="*/ 5547 h 6014"/>
                <a:gd name="T32" fmla="*/ 10227 w 14832"/>
                <a:gd name="T33" fmla="*/ 5690 h 6014"/>
                <a:gd name="T34" fmla="*/ 9747 w 14832"/>
                <a:gd name="T35" fmla="*/ 5800 h 6014"/>
                <a:gd name="T36" fmla="*/ 9257 w 14832"/>
                <a:gd name="T37" fmla="*/ 5878 h 6014"/>
                <a:gd name="T38" fmla="*/ 8756 w 14832"/>
                <a:gd name="T39" fmla="*/ 5928 h 6014"/>
                <a:gd name="T40" fmla="*/ 8248 w 14832"/>
                <a:gd name="T41" fmla="*/ 5951 h 6014"/>
                <a:gd name="T42" fmla="*/ 7732 w 14832"/>
                <a:gd name="T43" fmla="*/ 5950 h 6014"/>
                <a:gd name="T44" fmla="*/ 6860 w 14832"/>
                <a:gd name="T45" fmla="*/ 5898 h 6014"/>
                <a:gd name="T46" fmla="*/ 5798 w 14832"/>
                <a:gd name="T47" fmla="*/ 5771 h 6014"/>
                <a:gd name="T48" fmla="*/ 4729 w 14832"/>
                <a:gd name="T49" fmla="*/ 5584 h 6014"/>
                <a:gd name="T50" fmla="*/ 3662 w 14832"/>
                <a:gd name="T51" fmla="*/ 5358 h 6014"/>
                <a:gd name="T52" fmla="*/ 1911 w 14832"/>
                <a:gd name="T53" fmla="*/ 4941 h 6014"/>
                <a:gd name="T54" fmla="*/ 464 w 14832"/>
                <a:gd name="T55" fmla="*/ 4594 h 6014"/>
                <a:gd name="T56" fmla="*/ 461 w 14832"/>
                <a:gd name="T57" fmla="*/ 4654 h 6014"/>
                <a:gd name="T58" fmla="*/ 1896 w 14832"/>
                <a:gd name="T59" fmla="*/ 4999 h 6014"/>
                <a:gd name="T60" fmla="*/ 3608 w 14832"/>
                <a:gd name="T61" fmla="*/ 5408 h 6014"/>
                <a:gd name="T62" fmla="*/ 4767 w 14832"/>
                <a:gd name="T63" fmla="*/ 5653 h 6014"/>
                <a:gd name="T64" fmla="*/ 5929 w 14832"/>
                <a:gd name="T65" fmla="*/ 5850 h 6014"/>
                <a:gd name="T66" fmla="*/ 6985 w 14832"/>
                <a:gd name="T67" fmla="*/ 5970 h 6014"/>
                <a:gd name="T68" fmla="*/ 7554 w 14832"/>
                <a:gd name="T69" fmla="*/ 6004 h 6014"/>
                <a:gd name="T70" fmla="*/ 8024 w 14832"/>
                <a:gd name="T71" fmla="*/ 6014 h 6014"/>
                <a:gd name="T72" fmla="*/ 8730 w 14832"/>
                <a:gd name="T73" fmla="*/ 5990 h 6014"/>
                <a:gd name="T74" fmla="*/ 9193 w 14832"/>
                <a:gd name="T75" fmla="*/ 5947 h 6014"/>
                <a:gd name="T76" fmla="*/ 9647 w 14832"/>
                <a:gd name="T77" fmla="*/ 5879 h 6014"/>
                <a:gd name="T78" fmla="*/ 10094 w 14832"/>
                <a:gd name="T79" fmla="*/ 5787 h 6014"/>
                <a:gd name="T80" fmla="*/ 10530 w 14832"/>
                <a:gd name="T81" fmla="*/ 5666 h 6014"/>
                <a:gd name="T82" fmla="*/ 10957 w 14832"/>
                <a:gd name="T83" fmla="*/ 5515 h 6014"/>
                <a:gd name="T84" fmla="*/ 11371 w 14832"/>
                <a:gd name="T85" fmla="*/ 5335 h 6014"/>
                <a:gd name="T86" fmla="*/ 11774 w 14832"/>
                <a:gd name="T87" fmla="*/ 5121 h 6014"/>
                <a:gd name="T88" fmla="*/ 12163 w 14832"/>
                <a:gd name="T89" fmla="*/ 4873 h 6014"/>
                <a:gd name="T90" fmla="*/ 12540 w 14832"/>
                <a:gd name="T91" fmla="*/ 4590 h 6014"/>
                <a:gd name="T92" fmla="*/ 12847 w 14832"/>
                <a:gd name="T93" fmla="*/ 4319 h 6014"/>
                <a:gd name="T94" fmla="*/ 13189 w 14832"/>
                <a:gd name="T95" fmla="*/ 3973 h 6014"/>
                <a:gd name="T96" fmla="*/ 13496 w 14832"/>
                <a:gd name="T97" fmla="*/ 3609 h 6014"/>
                <a:gd name="T98" fmla="*/ 13766 w 14832"/>
                <a:gd name="T99" fmla="*/ 3229 h 6014"/>
                <a:gd name="T100" fmla="*/ 13999 w 14832"/>
                <a:gd name="T101" fmla="*/ 2837 h 6014"/>
                <a:gd name="T102" fmla="*/ 14193 w 14832"/>
                <a:gd name="T103" fmla="*/ 2436 h 6014"/>
                <a:gd name="T104" fmla="*/ 14350 w 14832"/>
                <a:gd name="T105" fmla="*/ 2027 h 6014"/>
                <a:gd name="T106" fmla="*/ 14466 w 14832"/>
                <a:gd name="T107" fmla="*/ 1615 h 6014"/>
                <a:gd name="T108" fmla="*/ 14542 w 14832"/>
                <a:gd name="T109" fmla="*/ 1203 h 6014"/>
                <a:gd name="T110" fmla="*/ 14576 w 14832"/>
                <a:gd name="T111" fmla="*/ 792 h 6014"/>
                <a:gd name="T112" fmla="*/ 14568 w 14832"/>
                <a:gd name="T113" fmla="*/ 386 h 6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832" h="6014">
                  <a:moveTo>
                    <a:pt x="14832" y="581"/>
                  </a:moveTo>
                  <a:lnTo>
                    <a:pt x="14522" y="0"/>
                  </a:lnTo>
                  <a:lnTo>
                    <a:pt x="14277" y="611"/>
                  </a:lnTo>
                  <a:lnTo>
                    <a:pt x="14515" y="392"/>
                  </a:lnTo>
                  <a:lnTo>
                    <a:pt x="14515" y="392"/>
                  </a:lnTo>
                  <a:lnTo>
                    <a:pt x="14520" y="465"/>
                  </a:lnTo>
                  <a:lnTo>
                    <a:pt x="14523" y="540"/>
                  </a:lnTo>
                  <a:lnTo>
                    <a:pt x="14525" y="613"/>
                  </a:lnTo>
                  <a:lnTo>
                    <a:pt x="14525" y="687"/>
                  </a:lnTo>
                  <a:lnTo>
                    <a:pt x="14524" y="761"/>
                  </a:lnTo>
                  <a:lnTo>
                    <a:pt x="14521" y="834"/>
                  </a:lnTo>
                  <a:lnTo>
                    <a:pt x="14517" y="908"/>
                  </a:lnTo>
                  <a:lnTo>
                    <a:pt x="14512" y="981"/>
                  </a:lnTo>
                  <a:lnTo>
                    <a:pt x="14505" y="1055"/>
                  </a:lnTo>
                  <a:lnTo>
                    <a:pt x="14497" y="1127"/>
                  </a:lnTo>
                  <a:lnTo>
                    <a:pt x="14487" y="1201"/>
                  </a:lnTo>
                  <a:lnTo>
                    <a:pt x="14477" y="1273"/>
                  </a:lnTo>
                  <a:lnTo>
                    <a:pt x="14464" y="1346"/>
                  </a:lnTo>
                  <a:lnTo>
                    <a:pt x="14450" y="1419"/>
                  </a:lnTo>
                  <a:lnTo>
                    <a:pt x="14435" y="1491"/>
                  </a:lnTo>
                  <a:lnTo>
                    <a:pt x="14419" y="1563"/>
                  </a:lnTo>
                  <a:lnTo>
                    <a:pt x="14402" y="1635"/>
                  </a:lnTo>
                  <a:lnTo>
                    <a:pt x="14384" y="1707"/>
                  </a:lnTo>
                  <a:lnTo>
                    <a:pt x="14364" y="1778"/>
                  </a:lnTo>
                  <a:lnTo>
                    <a:pt x="14343" y="1848"/>
                  </a:lnTo>
                  <a:lnTo>
                    <a:pt x="14321" y="1920"/>
                  </a:lnTo>
                  <a:lnTo>
                    <a:pt x="14298" y="1990"/>
                  </a:lnTo>
                  <a:lnTo>
                    <a:pt x="14273" y="2061"/>
                  </a:lnTo>
                  <a:lnTo>
                    <a:pt x="14248" y="2130"/>
                  </a:lnTo>
                  <a:lnTo>
                    <a:pt x="14222" y="2199"/>
                  </a:lnTo>
                  <a:lnTo>
                    <a:pt x="14194" y="2269"/>
                  </a:lnTo>
                  <a:lnTo>
                    <a:pt x="14166" y="2337"/>
                  </a:lnTo>
                  <a:lnTo>
                    <a:pt x="14136" y="2406"/>
                  </a:lnTo>
                  <a:lnTo>
                    <a:pt x="14105" y="2474"/>
                  </a:lnTo>
                  <a:lnTo>
                    <a:pt x="14074" y="2541"/>
                  </a:lnTo>
                  <a:lnTo>
                    <a:pt x="14041" y="2609"/>
                  </a:lnTo>
                  <a:lnTo>
                    <a:pt x="14008" y="2675"/>
                  </a:lnTo>
                  <a:lnTo>
                    <a:pt x="13974" y="2742"/>
                  </a:lnTo>
                  <a:lnTo>
                    <a:pt x="13939" y="2807"/>
                  </a:lnTo>
                  <a:lnTo>
                    <a:pt x="13902" y="2872"/>
                  </a:lnTo>
                  <a:lnTo>
                    <a:pt x="13865" y="2937"/>
                  </a:lnTo>
                  <a:lnTo>
                    <a:pt x="13828" y="3001"/>
                  </a:lnTo>
                  <a:lnTo>
                    <a:pt x="13789" y="3066"/>
                  </a:lnTo>
                  <a:lnTo>
                    <a:pt x="13749" y="3129"/>
                  </a:lnTo>
                  <a:lnTo>
                    <a:pt x="13709" y="3191"/>
                  </a:lnTo>
                  <a:lnTo>
                    <a:pt x="13668" y="3254"/>
                  </a:lnTo>
                  <a:lnTo>
                    <a:pt x="13627" y="3315"/>
                  </a:lnTo>
                  <a:lnTo>
                    <a:pt x="13584" y="3375"/>
                  </a:lnTo>
                  <a:lnTo>
                    <a:pt x="13541" y="3436"/>
                  </a:lnTo>
                  <a:lnTo>
                    <a:pt x="13497" y="3496"/>
                  </a:lnTo>
                  <a:lnTo>
                    <a:pt x="13453" y="3554"/>
                  </a:lnTo>
                  <a:lnTo>
                    <a:pt x="13408" y="3613"/>
                  </a:lnTo>
                  <a:lnTo>
                    <a:pt x="13361" y="3671"/>
                  </a:lnTo>
                  <a:lnTo>
                    <a:pt x="13315" y="3728"/>
                  </a:lnTo>
                  <a:lnTo>
                    <a:pt x="13269" y="3785"/>
                  </a:lnTo>
                  <a:lnTo>
                    <a:pt x="13221" y="3840"/>
                  </a:lnTo>
                  <a:lnTo>
                    <a:pt x="13173" y="3894"/>
                  </a:lnTo>
                  <a:lnTo>
                    <a:pt x="13125" y="3949"/>
                  </a:lnTo>
                  <a:lnTo>
                    <a:pt x="13076" y="4002"/>
                  </a:lnTo>
                  <a:lnTo>
                    <a:pt x="13026" y="4055"/>
                  </a:lnTo>
                  <a:lnTo>
                    <a:pt x="12976" y="4107"/>
                  </a:lnTo>
                  <a:lnTo>
                    <a:pt x="12926" y="4158"/>
                  </a:lnTo>
                  <a:lnTo>
                    <a:pt x="12874" y="4208"/>
                  </a:lnTo>
                  <a:lnTo>
                    <a:pt x="12823" y="4258"/>
                  </a:lnTo>
                  <a:lnTo>
                    <a:pt x="12772" y="4307"/>
                  </a:lnTo>
                  <a:lnTo>
                    <a:pt x="12720" y="4354"/>
                  </a:lnTo>
                  <a:lnTo>
                    <a:pt x="12667" y="4401"/>
                  </a:lnTo>
                  <a:lnTo>
                    <a:pt x="12615" y="4448"/>
                  </a:lnTo>
                  <a:lnTo>
                    <a:pt x="12562" y="4493"/>
                  </a:lnTo>
                  <a:lnTo>
                    <a:pt x="12562" y="4493"/>
                  </a:lnTo>
                  <a:lnTo>
                    <a:pt x="12495" y="4547"/>
                  </a:lnTo>
                  <a:lnTo>
                    <a:pt x="12429" y="4602"/>
                  </a:lnTo>
                  <a:lnTo>
                    <a:pt x="12362" y="4654"/>
                  </a:lnTo>
                  <a:lnTo>
                    <a:pt x="12294" y="4705"/>
                  </a:lnTo>
                  <a:lnTo>
                    <a:pt x="12226" y="4756"/>
                  </a:lnTo>
                  <a:lnTo>
                    <a:pt x="12157" y="4804"/>
                  </a:lnTo>
                  <a:lnTo>
                    <a:pt x="12088" y="4852"/>
                  </a:lnTo>
                  <a:lnTo>
                    <a:pt x="12019" y="4898"/>
                  </a:lnTo>
                  <a:lnTo>
                    <a:pt x="11949" y="4944"/>
                  </a:lnTo>
                  <a:lnTo>
                    <a:pt x="11879" y="4988"/>
                  </a:lnTo>
                  <a:lnTo>
                    <a:pt x="11807" y="5031"/>
                  </a:lnTo>
                  <a:lnTo>
                    <a:pt x="11736" y="5073"/>
                  </a:lnTo>
                  <a:lnTo>
                    <a:pt x="11665" y="5114"/>
                  </a:lnTo>
                  <a:lnTo>
                    <a:pt x="11592" y="5154"/>
                  </a:lnTo>
                  <a:lnTo>
                    <a:pt x="11520" y="5192"/>
                  </a:lnTo>
                  <a:lnTo>
                    <a:pt x="11447" y="5229"/>
                  </a:lnTo>
                  <a:lnTo>
                    <a:pt x="11374" y="5267"/>
                  </a:lnTo>
                  <a:lnTo>
                    <a:pt x="11300" y="5302"/>
                  </a:lnTo>
                  <a:lnTo>
                    <a:pt x="11226" y="5336"/>
                  </a:lnTo>
                  <a:lnTo>
                    <a:pt x="11151" y="5369"/>
                  </a:lnTo>
                  <a:lnTo>
                    <a:pt x="11076" y="5401"/>
                  </a:lnTo>
                  <a:lnTo>
                    <a:pt x="11001" y="5433"/>
                  </a:lnTo>
                  <a:lnTo>
                    <a:pt x="10925" y="5463"/>
                  </a:lnTo>
                  <a:lnTo>
                    <a:pt x="10849" y="5492"/>
                  </a:lnTo>
                  <a:lnTo>
                    <a:pt x="10773" y="5520"/>
                  </a:lnTo>
                  <a:lnTo>
                    <a:pt x="10696" y="5547"/>
                  </a:lnTo>
                  <a:lnTo>
                    <a:pt x="10619" y="5573"/>
                  </a:lnTo>
                  <a:lnTo>
                    <a:pt x="10541" y="5599"/>
                  </a:lnTo>
                  <a:lnTo>
                    <a:pt x="10463" y="5623"/>
                  </a:lnTo>
                  <a:lnTo>
                    <a:pt x="10384" y="5646"/>
                  </a:lnTo>
                  <a:lnTo>
                    <a:pt x="10306" y="5668"/>
                  </a:lnTo>
                  <a:lnTo>
                    <a:pt x="10227" y="5690"/>
                  </a:lnTo>
                  <a:lnTo>
                    <a:pt x="10148" y="5710"/>
                  </a:lnTo>
                  <a:lnTo>
                    <a:pt x="10068" y="5730"/>
                  </a:lnTo>
                  <a:lnTo>
                    <a:pt x="9989" y="5748"/>
                  </a:lnTo>
                  <a:lnTo>
                    <a:pt x="9909" y="5767"/>
                  </a:lnTo>
                  <a:lnTo>
                    <a:pt x="9828" y="5784"/>
                  </a:lnTo>
                  <a:lnTo>
                    <a:pt x="9747" y="5800"/>
                  </a:lnTo>
                  <a:lnTo>
                    <a:pt x="9666" y="5815"/>
                  </a:lnTo>
                  <a:lnTo>
                    <a:pt x="9585" y="5829"/>
                  </a:lnTo>
                  <a:lnTo>
                    <a:pt x="9503" y="5842"/>
                  </a:lnTo>
                  <a:lnTo>
                    <a:pt x="9421" y="5855"/>
                  </a:lnTo>
                  <a:lnTo>
                    <a:pt x="9339" y="5867"/>
                  </a:lnTo>
                  <a:lnTo>
                    <a:pt x="9257" y="5878"/>
                  </a:lnTo>
                  <a:lnTo>
                    <a:pt x="9173" y="5888"/>
                  </a:lnTo>
                  <a:lnTo>
                    <a:pt x="9091" y="5897"/>
                  </a:lnTo>
                  <a:lnTo>
                    <a:pt x="9007" y="5906"/>
                  </a:lnTo>
                  <a:lnTo>
                    <a:pt x="8924" y="5914"/>
                  </a:lnTo>
                  <a:lnTo>
                    <a:pt x="8841" y="5921"/>
                  </a:lnTo>
                  <a:lnTo>
                    <a:pt x="8756" y="5928"/>
                  </a:lnTo>
                  <a:lnTo>
                    <a:pt x="8673" y="5934"/>
                  </a:lnTo>
                  <a:lnTo>
                    <a:pt x="8588" y="5939"/>
                  </a:lnTo>
                  <a:lnTo>
                    <a:pt x="8503" y="5943"/>
                  </a:lnTo>
                  <a:lnTo>
                    <a:pt x="8418" y="5946"/>
                  </a:lnTo>
                  <a:lnTo>
                    <a:pt x="8333" y="5949"/>
                  </a:lnTo>
                  <a:lnTo>
                    <a:pt x="8248" y="5951"/>
                  </a:lnTo>
                  <a:lnTo>
                    <a:pt x="8163" y="5953"/>
                  </a:lnTo>
                  <a:lnTo>
                    <a:pt x="8076" y="5953"/>
                  </a:lnTo>
                  <a:lnTo>
                    <a:pt x="7991" y="5953"/>
                  </a:lnTo>
                  <a:lnTo>
                    <a:pt x="7905" y="5953"/>
                  </a:lnTo>
                  <a:lnTo>
                    <a:pt x="7819" y="5952"/>
                  </a:lnTo>
                  <a:lnTo>
                    <a:pt x="7732" y="5950"/>
                  </a:lnTo>
                  <a:lnTo>
                    <a:pt x="7646" y="5947"/>
                  </a:lnTo>
                  <a:lnTo>
                    <a:pt x="7559" y="5944"/>
                  </a:lnTo>
                  <a:lnTo>
                    <a:pt x="7385" y="5936"/>
                  </a:lnTo>
                  <a:lnTo>
                    <a:pt x="7210" y="5926"/>
                  </a:lnTo>
                  <a:lnTo>
                    <a:pt x="7035" y="5913"/>
                  </a:lnTo>
                  <a:lnTo>
                    <a:pt x="6860" y="5898"/>
                  </a:lnTo>
                  <a:lnTo>
                    <a:pt x="6684" y="5882"/>
                  </a:lnTo>
                  <a:lnTo>
                    <a:pt x="6507" y="5863"/>
                  </a:lnTo>
                  <a:lnTo>
                    <a:pt x="6330" y="5843"/>
                  </a:lnTo>
                  <a:lnTo>
                    <a:pt x="6153" y="5820"/>
                  </a:lnTo>
                  <a:lnTo>
                    <a:pt x="5976" y="5796"/>
                  </a:lnTo>
                  <a:lnTo>
                    <a:pt x="5798" y="5771"/>
                  </a:lnTo>
                  <a:lnTo>
                    <a:pt x="5620" y="5742"/>
                  </a:lnTo>
                  <a:lnTo>
                    <a:pt x="5442" y="5713"/>
                  </a:lnTo>
                  <a:lnTo>
                    <a:pt x="5264" y="5683"/>
                  </a:lnTo>
                  <a:lnTo>
                    <a:pt x="5086" y="5652"/>
                  </a:lnTo>
                  <a:lnTo>
                    <a:pt x="4907" y="5619"/>
                  </a:lnTo>
                  <a:lnTo>
                    <a:pt x="4729" y="5584"/>
                  </a:lnTo>
                  <a:lnTo>
                    <a:pt x="4551" y="5549"/>
                  </a:lnTo>
                  <a:lnTo>
                    <a:pt x="4373" y="5513"/>
                  </a:lnTo>
                  <a:lnTo>
                    <a:pt x="4195" y="5476"/>
                  </a:lnTo>
                  <a:lnTo>
                    <a:pt x="4017" y="5438"/>
                  </a:lnTo>
                  <a:lnTo>
                    <a:pt x="3839" y="5398"/>
                  </a:lnTo>
                  <a:lnTo>
                    <a:pt x="3662" y="5358"/>
                  </a:lnTo>
                  <a:lnTo>
                    <a:pt x="3484" y="5318"/>
                  </a:lnTo>
                  <a:lnTo>
                    <a:pt x="3308" y="5278"/>
                  </a:lnTo>
                  <a:lnTo>
                    <a:pt x="2955" y="5194"/>
                  </a:lnTo>
                  <a:lnTo>
                    <a:pt x="2605" y="5110"/>
                  </a:lnTo>
                  <a:lnTo>
                    <a:pt x="2256" y="5025"/>
                  </a:lnTo>
                  <a:lnTo>
                    <a:pt x="1911" y="4941"/>
                  </a:lnTo>
                  <a:lnTo>
                    <a:pt x="1911" y="4941"/>
                  </a:lnTo>
                  <a:lnTo>
                    <a:pt x="1419" y="4820"/>
                  </a:lnTo>
                  <a:lnTo>
                    <a:pt x="1178" y="4762"/>
                  </a:lnTo>
                  <a:lnTo>
                    <a:pt x="937" y="4704"/>
                  </a:lnTo>
                  <a:lnTo>
                    <a:pt x="700" y="4648"/>
                  </a:lnTo>
                  <a:lnTo>
                    <a:pt x="464" y="4594"/>
                  </a:lnTo>
                  <a:lnTo>
                    <a:pt x="231" y="4540"/>
                  </a:lnTo>
                  <a:lnTo>
                    <a:pt x="0" y="4490"/>
                  </a:lnTo>
                  <a:lnTo>
                    <a:pt x="0" y="4551"/>
                  </a:lnTo>
                  <a:lnTo>
                    <a:pt x="0" y="4551"/>
                  </a:lnTo>
                  <a:lnTo>
                    <a:pt x="229" y="4602"/>
                  </a:lnTo>
                  <a:lnTo>
                    <a:pt x="461" y="4654"/>
                  </a:lnTo>
                  <a:lnTo>
                    <a:pt x="694" y="4708"/>
                  </a:lnTo>
                  <a:lnTo>
                    <a:pt x="930" y="4765"/>
                  </a:lnTo>
                  <a:lnTo>
                    <a:pt x="1169" y="4822"/>
                  </a:lnTo>
                  <a:lnTo>
                    <a:pt x="1409" y="4879"/>
                  </a:lnTo>
                  <a:lnTo>
                    <a:pt x="1896" y="4999"/>
                  </a:lnTo>
                  <a:lnTo>
                    <a:pt x="1896" y="4999"/>
                  </a:lnTo>
                  <a:lnTo>
                    <a:pt x="2272" y="5091"/>
                  </a:lnTo>
                  <a:lnTo>
                    <a:pt x="2651" y="5183"/>
                  </a:lnTo>
                  <a:lnTo>
                    <a:pt x="3032" y="5275"/>
                  </a:lnTo>
                  <a:lnTo>
                    <a:pt x="3224" y="5320"/>
                  </a:lnTo>
                  <a:lnTo>
                    <a:pt x="3416" y="5364"/>
                  </a:lnTo>
                  <a:lnTo>
                    <a:pt x="3608" y="5408"/>
                  </a:lnTo>
                  <a:lnTo>
                    <a:pt x="3801" y="5452"/>
                  </a:lnTo>
                  <a:lnTo>
                    <a:pt x="3993" y="5494"/>
                  </a:lnTo>
                  <a:lnTo>
                    <a:pt x="4187" y="5535"/>
                  </a:lnTo>
                  <a:lnTo>
                    <a:pt x="4380" y="5575"/>
                  </a:lnTo>
                  <a:lnTo>
                    <a:pt x="4573" y="5615"/>
                  </a:lnTo>
                  <a:lnTo>
                    <a:pt x="4767" y="5653"/>
                  </a:lnTo>
                  <a:lnTo>
                    <a:pt x="4961" y="5690"/>
                  </a:lnTo>
                  <a:lnTo>
                    <a:pt x="5155" y="5725"/>
                  </a:lnTo>
                  <a:lnTo>
                    <a:pt x="5349" y="5760"/>
                  </a:lnTo>
                  <a:lnTo>
                    <a:pt x="5542" y="5792"/>
                  </a:lnTo>
                  <a:lnTo>
                    <a:pt x="5736" y="5822"/>
                  </a:lnTo>
                  <a:lnTo>
                    <a:pt x="5929" y="5850"/>
                  </a:lnTo>
                  <a:lnTo>
                    <a:pt x="6122" y="5877"/>
                  </a:lnTo>
                  <a:lnTo>
                    <a:pt x="6314" y="5901"/>
                  </a:lnTo>
                  <a:lnTo>
                    <a:pt x="6506" y="5925"/>
                  </a:lnTo>
                  <a:lnTo>
                    <a:pt x="6698" y="5945"/>
                  </a:lnTo>
                  <a:lnTo>
                    <a:pt x="6889" y="5962"/>
                  </a:lnTo>
                  <a:lnTo>
                    <a:pt x="6985" y="5970"/>
                  </a:lnTo>
                  <a:lnTo>
                    <a:pt x="7080" y="5978"/>
                  </a:lnTo>
                  <a:lnTo>
                    <a:pt x="7175" y="5984"/>
                  </a:lnTo>
                  <a:lnTo>
                    <a:pt x="7271" y="5990"/>
                  </a:lnTo>
                  <a:lnTo>
                    <a:pt x="7365" y="5996"/>
                  </a:lnTo>
                  <a:lnTo>
                    <a:pt x="7460" y="6000"/>
                  </a:lnTo>
                  <a:lnTo>
                    <a:pt x="7554" y="6004"/>
                  </a:lnTo>
                  <a:lnTo>
                    <a:pt x="7649" y="6008"/>
                  </a:lnTo>
                  <a:lnTo>
                    <a:pt x="7742" y="6010"/>
                  </a:lnTo>
                  <a:lnTo>
                    <a:pt x="7837" y="6012"/>
                  </a:lnTo>
                  <a:lnTo>
                    <a:pt x="7930" y="6013"/>
                  </a:lnTo>
                  <a:lnTo>
                    <a:pt x="8024" y="6014"/>
                  </a:lnTo>
                  <a:lnTo>
                    <a:pt x="8024" y="6014"/>
                  </a:lnTo>
                  <a:lnTo>
                    <a:pt x="8182" y="6013"/>
                  </a:lnTo>
                  <a:lnTo>
                    <a:pt x="8340" y="6009"/>
                  </a:lnTo>
                  <a:lnTo>
                    <a:pt x="8497" y="6003"/>
                  </a:lnTo>
                  <a:lnTo>
                    <a:pt x="8574" y="6000"/>
                  </a:lnTo>
                  <a:lnTo>
                    <a:pt x="8652" y="5995"/>
                  </a:lnTo>
                  <a:lnTo>
                    <a:pt x="8730" y="5990"/>
                  </a:lnTo>
                  <a:lnTo>
                    <a:pt x="8807" y="5985"/>
                  </a:lnTo>
                  <a:lnTo>
                    <a:pt x="8885" y="5979"/>
                  </a:lnTo>
                  <a:lnTo>
                    <a:pt x="8962" y="5972"/>
                  </a:lnTo>
                  <a:lnTo>
                    <a:pt x="9040" y="5964"/>
                  </a:lnTo>
                  <a:lnTo>
                    <a:pt x="9116" y="5956"/>
                  </a:lnTo>
                  <a:lnTo>
                    <a:pt x="9193" y="5947"/>
                  </a:lnTo>
                  <a:lnTo>
                    <a:pt x="9269" y="5938"/>
                  </a:lnTo>
                  <a:lnTo>
                    <a:pt x="9345" y="5928"/>
                  </a:lnTo>
                  <a:lnTo>
                    <a:pt x="9421" y="5916"/>
                  </a:lnTo>
                  <a:lnTo>
                    <a:pt x="9496" y="5904"/>
                  </a:lnTo>
                  <a:lnTo>
                    <a:pt x="9572" y="5892"/>
                  </a:lnTo>
                  <a:lnTo>
                    <a:pt x="9647" y="5879"/>
                  </a:lnTo>
                  <a:lnTo>
                    <a:pt x="9723" y="5866"/>
                  </a:lnTo>
                  <a:lnTo>
                    <a:pt x="9797" y="5851"/>
                  </a:lnTo>
                  <a:lnTo>
                    <a:pt x="9871" y="5836"/>
                  </a:lnTo>
                  <a:lnTo>
                    <a:pt x="9946" y="5820"/>
                  </a:lnTo>
                  <a:lnTo>
                    <a:pt x="10019" y="5804"/>
                  </a:lnTo>
                  <a:lnTo>
                    <a:pt x="10094" y="5787"/>
                  </a:lnTo>
                  <a:lnTo>
                    <a:pt x="10167" y="5769"/>
                  </a:lnTo>
                  <a:lnTo>
                    <a:pt x="10239" y="5749"/>
                  </a:lnTo>
                  <a:lnTo>
                    <a:pt x="10313" y="5729"/>
                  </a:lnTo>
                  <a:lnTo>
                    <a:pt x="10385" y="5709"/>
                  </a:lnTo>
                  <a:lnTo>
                    <a:pt x="10458" y="5688"/>
                  </a:lnTo>
                  <a:lnTo>
                    <a:pt x="10530" y="5666"/>
                  </a:lnTo>
                  <a:lnTo>
                    <a:pt x="10602" y="5643"/>
                  </a:lnTo>
                  <a:lnTo>
                    <a:pt x="10673" y="5619"/>
                  </a:lnTo>
                  <a:lnTo>
                    <a:pt x="10744" y="5595"/>
                  </a:lnTo>
                  <a:lnTo>
                    <a:pt x="10816" y="5568"/>
                  </a:lnTo>
                  <a:lnTo>
                    <a:pt x="10886" y="5542"/>
                  </a:lnTo>
                  <a:lnTo>
                    <a:pt x="10957" y="5515"/>
                  </a:lnTo>
                  <a:lnTo>
                    <a:pt x="11026" y="5488"/>
                  </a:lnTo>
                  <a:lnTo>
                    <a:pt x="11095" y="5459"/>
                  </a:lnTo>
                  <a:lnTo>
                    <a:pt x="11165" y="5429"/>
                  </a:lnTo>
                  <a:lnTo>
                    <a:pt x="11234" y="5398"/>
                  </a:lnTo>
                  <a:lnTo>
                    <a:pt x="11303" y="5367"/>
                  </a:lnTo>
                  <a:lnTo>
                    <a:pt x="11371" y="5335"/>
                  </a:lnTo>
                  <a:lnTo>
                    <a:pt x="11439" y="5302"/>
                  </a:lnTo>
                  <a:lnTo>
                    <a:pt x="11507" y="5268"/>
                  </a:lnTo>
                  <a:lnTo>
                    <a:pt x="11574" y="5232"/>
                  </a:lnTo>
                  <a:lnTo>
                    <a:pt x="11641" y="5196"/>
                  </a:lnTo>
                  <a:lnTo>
                    <a:pt x="11708" y="5159"/>
                  </a:lnTo>
                  <a:lnTo>
                    <a:pt x="11774" y="5121"/>
                  </a:lnTo>
                  <a:lnTo>
                    <a:pt x="11840" y="5083"/>
                  </a:lnTo>
                  <a:lnTo>
                    <a:pt x="11905" y="5042"/>
                  </a:lnTo>
                  <a:lnTo>
                    <a:pt x="11970" y="5002"/>
                  </a:lnTo>
                  <a:lnTo>
                    <a:pt x="12035" y="4960"/>
                  </a:lnTo>
                  <a:lnTo>
                    <a:pt x="12099" y="4918"/>
                  </a:lnTo>
                  <a:lnTo>
                    <a:pt x="12163" y="4873"/>
                  </a:lnTo>
                  <a:lnTo>
                    <a:pt x="12227" y="4829"/>
                  </a:lnTo>
                  <a:lnTo>
                    <a:pt x="12290" y="4783"/>
                  </a:lnTo>
                  <a:lnTo>
                    <a:pt x="12354" y="4736"/>
                  </a:lnTo>
                  <a:lnTo>
                    <a:pt x="12416" y="4688"/>
                  </a:lnTo>
                  <a:lnTo>
                    <a:pt x="12478" y="4640"/>
                  </a:lnTo>
                  <a:lnTo>
                    <a:pt x="12540" y="4590"/>
                  </a:lnTo>
                  <a:lnTo>
                    <a:pt x="12601" y="4539"/>
                  </a:lnTo>
                  <a:lnTo>
                    <a:pt x="12601" y="4539"/>
                  </a:lnTo>
                  <a:lnTo>
                    <a:pt x="12664" y="4485"/>
                  </a:lnTo>
                  <a:lnTo>
                    <a:pt x="12726" y="4431"/>
                  </a:lnTo>
                  <a:lnTo>
                    <a:pt x="12787" y="4375"/>
                  </a:lnTo>
                  <a:lnTo>
                    <a:pt x="12847" y="4319"/>
                  </a:lnTo>
                  <a:lnTo>
                    <a:pt x="12907" y="4263"/>
                  </a:lnTo>
                  <a:lnTo>
                    <a:pt x="12965" y="4206"/>
                  </a:lnTo>
                  <a:lnTo>
                    <a:pt x="13023" y="4149"/>
                  </a:lnTo>
                  <a:lnTo>
                    <a:pt x="13080" y="4091"/>
                  </a:lnTo>
                  <a:lnTo>
                    <a:pt x="13135" y="4032"/>
                  </a:lnTo>
                  <a:lnTo>
                    <a:pt x="13189" y="3973"/>
                  </a:lnTo>
                  <a:lnTo>
                    <a:pt x="13243" y="3914"/>
                  </a:lnTo>
                  <a:lnTo>
                    <a:pt x="13295" y="3853"/>
                  </a:lnTo>
                  <a:lnTo>
                    <a:pt x="13347" y="3793"/>
                  </a:lnTo>
                  <a:lnTo>
                    <a:pt x="13397" y="3732"/>
                  </a:lnTo>
                  <a:lnTo>
                    <a:pt x="13447" y="3670"/>
                  </a:lnTo>
                  <a:lnTo>
                    <a:pt x="13496" y="3609"/>
                  </a:lnTo>
                  <a:lnTo>
                    <a:pt x="13543" y="3546"/>
                  </a:lnTo>
                  <a:lnTo>
                    <a:pt x="13590" y="3484"/>
                  </a:lnTo>
                  <a:lnTo>
                    <a:pt x="13635" y="3421"/>
                  </a:lnTo>
                  <a:lnTo>
                    <a:pt x="13680" y="3357"/>
                  </a:lnTo>
                  <a:lnTo>
                    <a:pt x="13723" y="3293"/>
                  </a:lnTo>
                  <a:lnTo>
                    <a:pt x="13766" y="3229"/>
                  </a:lnTo>
                  <a:lnTo>
                    <a:pt x="13807" y="3164"/>
                  </a:lnTo>
                  <a:lnTo>
                    <a:pt x="13847" y="3100"/>
                  </a:lnTo>
                  <a:lnTo>
                    <a:pt x="13886" y="3034"/>
                  </a:lnTo>
                  <a:lnTo>
                    <a:pt x="13925" y="2969"/>
                  </a:lnTo>
                  <a:lnTo>
                    <a:pt x="13963" y="2903"/>
                  </a:lnTo>
                  <a:lnTo>
                    <a:pt x="13999" y="2837"/>
                  </a:lnTo>
                  <a:lnTo>
                    <a:pt x="14034" y="2771"/>
                  </a:lnTo>
                  <a:lnTo>
                    <a:pt x="14067" y="2704"/>
                  </a:lnTo>
                  <a:lnTo>
                    <a:pt x="14100" y="2637"/>
                  </a:lnTo>
                  <a:lnTo>
                    <a:pt x="14133" y="2571"/>
                  </a:lnTo>
                  <a:lnTo>
                    <a:pt x="14164" y="2503"/>
                  </a:lnTo>
                  <a:lnTo>
                    <a:pt x="14193" y="2436"/>
                  </a:lnTo>
                  <a:lnTo>
                    <a:pt x="14222" y="2367"/>
                  </a:lnTo>
                  <a:lnTo>
                    <a:pt x="14250" y="2300"/>
                  </a:lnTo>
                  <a:lnTo>
                    <a:pt x="14276" y="2232"/>
                  </a:lnTo>
                  <a:lnTo>
                    <a:pt x="14302" y="2164"/>
                  </a:lnTo>
                  <a:lnTo>
                    <a:pt x="14326" y="2096"/>
                  </a:lnTo>
                  <a:lnTo>
                    <a:pt x="14350" y="2027"/>
                  </a:lnTo>
                  <a:lnTo>
                    <a:pt x="14372" y="1959"/>
                  </a:lnTo>
                  <a:lnTo>
                    <a:pt x="14393" y="1891"/>
                  </a:lnTo>
                  <a:lnTo>
                    <a:pt x="14412" y="1822"/>
                  </a:lnTo>
                  <a:lnTo>
                    <a:pt x="14431" y="1753"/>
                  </a:lnTo>
                  <a:lnTo>
                    <a:pt x="14449" y="1684"/>
                  </a:lnTo>
                  <a:lnTo>
                    <a:pt x="14466" y="1615"/>
                  </a:lnTo>
                  <a:lnTo>
                    <a:pt x="14482" y="1547"/>
                  </a:lnTo>
                  <a:lnTo>
                    <a:pt x="14496" y="1478"/>
                  </a:lnTo>
                  <a:lnTo>
                    <a:pt x="14509" y="1409"/>
                  </a:lnTo>
                  <a:lnTo>
                    <a:pt x="14521" y="1340"/>
                  </a:lnTo>
                  <a:lnTo>
                    <a:pt x="14532" y="1271"/>
                  </a:lnTo>
                  <a:lnTo>
                    <a:pt x="14542" y="1203"/>
                  </a:lnTo>
                  <a:lnTo>
                    <a:pt x="14550" y="1134"/>
                  </a:lnTo>
                  <a:lnTo>
                    <a:pt x="14558" y="1066"/>
                  </a:lnTo>
                  <a:lnTo>
                    <a:pt x="14564" y="996"/>
                  </a:lnTo>
                  <a:lnTo>
                    <a:pt x="14569" y="928"/>
                  </a:lnTo>
                  <a:lnTo>
                    <a:pt x="14573" y="860"/>
                  </a:lnTo>
                  <a:lnTo>
                    <a:pt x="14576" y="792"/>
                  </a:lnTo>
                  <a:lnTo>
                    <a:pt x="14577" y="724"/>
                  </a:lnTo>
                  <a:lnTo>
                    <a:pt x="14578" y="655"/>
                  </a:lnTo>
                  <a:lnTo>
                    <a:pt x="14577" y="588"/>
                  </a:lnTo>
                  <a:lnTo>
                    <a:pt x="14575" y="521"/>
                  </a:lnTo>
                  <a:lnTo>
                    <a:pt x="14572" y="453"/>
                  </a:lnTo>
                  <a:lnTo>
                    <a:pt x="14568" y="386"/>
                  </a:lnTo>
                  <a:lnTo>
                    <a:pt x="14832" y="5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a:off x="5080295" y="1254804"/>
              <a:ext cx="2115465" cy="1329797"/>
            </a:xfrm>
            <a:custGeom>
              <a:avLst/>
              <a:gdLst>
                <a:gd name="T0" fmla="*/ 10920 w 11158"/>
                <a:gd name="T1" fmla="*/ 367 h 7009"/>
                <a:gd name="T2" fmla="*/ 10734 w 11158"/>
                <a:gd name="T3" fmla="*/ 1089 h 7009"/>
                <a:gd name="T4" fmla="*/ 10513 w 11158"/>
                <a:gd name="T5" fmla="*/ 1768 h 7009"/>
                <a:gd name="T6" fmla="*/ 10258 w 11158"/>
                <a:gd name="T7" fmla="*/ 2403 h 7009"/>
                <a:gd name="T8" fmla="*/ 9967 w 11158"/>
                <a:gd name="T9" fmla="*/ 2998 h 7009"/>
                <a:gd name="T10" fmla="*/ 9642 w 11158"/>
                <a:gd name="T11" fmla="*/ 3549 h 7009"/>
                <a:gd name="T12" fmla="*/ 9283 w 11158"/>
                <a:gd name="T13" fmla="*/ 4057 h 7009"/>
                <a:gd name="T14" fmla="*/ 8891 w 11158"/>
                <a:gd name="T15" fmla="*/ 4523 h 7009"/>
                <a:gd name="T16" fmla="*/ 8463 w 11158"/>
                <a:gd name="T17" fmla="*/ 4945 h 7009"/>
                <a:gd name="T18" fmla="*/ 8003 w 11158"/>
                <a:gd name="T19" fmla="*/ 5325 h 7009"/>
                <a:gd name="T20" fmla="*/ 7508 w 11158"/>
                <a:gd name="T21" fmla="*/ 5661 h 7009"/>
                <a:gd name="T22" fmla="*/ 6980 w 11158"/>
                <a:gd name="T23" fmla="*/ 5952 h 7009"/>
                <a:gd name="T24" fmla="*/ 6418 w 11158"/>
                <a:gd name="T25" fmla="*/ 6201 h 7009"/>
                <a:gd name="T26" fmla="*/ 5944 w 11158"/>
                <a:gd name="T27" fmla="*/ 6368 h 7009"/>
                <a:gd name="T28" fmla="*/ 5496 w 11158"/>
                <a:gd name="T29" fmla="*/ 6499 h 7009"/>
                <a:gd name="T30" fmla="*/ 5042 w 11158"/>
                <a:gd name="T31" fmla="*/ 6610 h 7009"/>
                <a:gd name="T32" fmla="*/ 4585 w 11158"/>
                <a:gd name="T33" fmla="*/ 6703 h 7009"/>
                <a:gd name="T34" fmla="*/ 4125 w 11158"/>
                <a:gd name="T35" fmla="*/ 6778 h 7009"/>
                <a:gd name="T36" fmla="*/ 3383 w 11158"/>
                <a:gd name="T37" fmla="*/ 6867 h 7009"/>
                <a:gd name="T38" fmla="*/ 2447 w 11158"/>
                <a:gd name="T39" fmla="*/ 6931 h 7009"/>
                <a:gd name="T40" fmla="*/ 1507 w 11158"/>
                <a:gd name="T41" fmla="*/ 6952 h 7009"/>
                <a:gd name="T42" fmla="*/ 564 w 11158"/>
                <a:gd name="T43" fmla="*/ 6943 h 7009"/>
                <a:gd name="T44" fmla="*/ 0 w 11158"/>
                <a:gd name="T45" fmla="*/ 6983 h 7009"/>
                <a:gd name="T46" fmla="*/ 944 w 11158"/>
                <a:gd name="T47" fmla="*/ 7006 h 7009"/>
                <a:gd name="T48" fmla="*/ 1888 w 11158"/>
                <a:gd name="T49" fmla="*/ 7004 h 7009"/>
                <a:gd name="T50" fmla="*/ 2829 w 11158"/>
                <a:gd name="T51" fmla="*/ 6966 h 7009"/>
                <a:gd name="T52" fmla="*/ 3765 w 11158"/>
                <a:gd name="T53" fmla="*/ 6882 h 7009"/>
                <a:gd name="T54" fmla="*/ 4229 w 11158"/>
                <a:gd name="T55" fmla="*/ 6818 h 7009"/>
                <a:gd name="T56" fmla="*/ 4690 w 11158"/>
                <a:gd name="T57" fmla="*/ 6739 h 7009"/>
                <a:gd name="T58" fmla="*/ 5149 w 11158"/>
                <a:gd name="T59" fmla="*/ 6642 h 7009"/>
                <a:gd name="T60" fmla="*/ 5603 w 11158"/>
                <a:gd name="T61" fmla="*/ 6528 h 7009"/>
                <a:gd name="T62" fmla="*/ 5963 w 11158"/>
                <a:gd name="T63" fmla="*/ 6421 h 7009"/>
                <a:gd name="T64" fmla="*/ 6309 w 11158"/>
                <a:gd name="T65" fmla="*/ 6302 h 7009"/>
                <a:gd name="T66" fmla="*/ 6645 w 11158"/>
                <a:gd name="T67" fmla="*/ 6169 h 7009"/>
                <a:gd name="T68" fmla="*/ 6969 w 11158"/>
                <a:gd name="T69" fmla="*/ 6021 h 7009"/>
                <a:gd name="T70" fmla="*/ 7283 w 11158"/>
                <a:gd name="T71" fmla="*/ 5859 h 7009"/>
                <a:gd name="T72" fmla="*/ 7584 w 11158"/>
                <a:gd name="T73" fmla="*/ 5682 h 7009"/>
                <a:gd name="T74" fmla="*/ 7875 w 11158"/>
                <a:gd name="T75" fmla="*/ 5491 h 7009"/>
                <a:gd name="T76" fmla="*/ 8155 w 11158"/>
                <a:gd name="T77" fmla="*/ 5284 h 7009"/>
                <a:gd name="T78" fmla="*/ 8422 w 11158"/>
                <a:gd name="T79" fmla="*/ 5065 h 7009"/>
                <a:gd name="T80" fmla="*/ 8679 w 11158"/>
                <a:gd name="T81" fmla="*/ 4831 h 7009"/>
                <a:gd name="T82" fmla="*/ 8923 w 11158"/>
                <a:gd name="T83" fmla="*/ 4582 h 7009"/>
                <a:gd name="T84" fmla="*/ 9156 w 11158"/>
                <a:gd name="T85" fmla="*/ 4321 h 7009"/>
                <a:gd name="T86" fmla="*/ 9377 w 11158"/>
                <a:gd name="T87" fmla="*/ 4044 h 7009"/>
                <a:gd name="T88" fmla="*/ 9545 w 11158"/>
                <a:gd name="T89" fmla="*/ 3813 h 7009"/>
                <a:gd name="T90" fmla="*/ 9837 w 11158"/>
                <a:gd name="T91" fmla="*/ 3361 h 7009"/>
                <a:gd name="T92" fmla="*/ 10103 w 11158"/>
                <a:gd name="T93" fmla="*/ 2881 h 7009"/>
                <a:gd name="T94" fmla="*/ 10343 w 11158"/>
                <a:gd name="T95" fmla="*/ 2370 h 7009"/>
                <a:gd name="T96" fmla="*/ 10558 w 11158"/>
                <a:gd name="T97" fmla="*/ 1828 h 7009"/>
                <a:gd name="T98" fmla="*/ 10749 w 11158"/>
                <a:gd name="T99" fmla="*/ 1253 h 7009"/>
                <a:gd name="T100" fmla="*/ 10916 w 11158"/>
                <a:gd name="T101" fmla="*/ 645 h 7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158" h="7009">
                  <a:moveTo>
                    <a:pt x="11158" y="648"/>
                  </a:moveTo>
                  <a:lnTo>
                    <a:pt x="11045" y="0"/>
                  </a:lnTo>
                  <a:lnTo>
                    <a:pt x="10622" y="503"/>
                  </a:lnTo>
                  <a:lnTo>
                    <a:pt x="10920" y="367"/>
                  </a:lnTo>
                  <a:lnTo>
                    <a:pt x="10920" y="367"/>
                  </a:lnTo>
                  <a:lnTo>
                    <a:pt x="10885" y="515"/>
                  </a:lnTo>
                  <a:lnTo>
                    <a:pt x="10850" y="661"/>
                  </a:lnTo>
                  <a:lnTo>
                    <a:pt x="10813" y="805"/>
                  </a:lnTo>
                  <a:lnTo>
                    <a:pt x="10774" y="948"/>
                  </a:lnTo>
                  <a:lnTo>
                    <a:pt x="10734" y="1089"/>
                  </a:lnTo>
                  <a:lnTo>
                    <a:pt x="10692" y="1227"/>
                  </a:lnTo>
                  <a:lnTo>
                    <a:pt x="10650" y="1365"/>
                  </a:lnTo>
                  <a:lnTo>
                    <a:pt x="10606" y="1501"/>
                  </a:lnTo>
                  <a:lnTo>
                    <a:pt x="10559" y="1635"/>
                  </a:lnTo>
                  <a:lnTo>
                    <a:pt x="10513" y="1768"/>
                  </a:lnTo>
                  <a:lnTo>
                    <a:pt x="10465" y="1897"/>
                  </a:lnTo>
                  <a:lnTo>
                    <a:pt x="10415" y="2027"/>
                  </a:lnTo>
                  <a:lnTo>
                    <a:pt x="10363" y="2154"/>
                  </a:lnTo>
                  <a:lnTo>
                    <a:pt x="10311" y="2280"/>
                  </a:lnTo>
                  <a:lnTo>
                    <a:pt x="10258" y="2403"/>
                  </a:lnTo>
                  <a:lnTo>
                    <a:pt x="10202" y="2526"/>
                  </a:lnTo>
                  <a:lnTo>
                    <a:pt x="10145" y="2646"/>
                  </a:lnTo>
                  <a:lnTo>
                    <a:pt x="10088" y="2765"/>
                  </a:lnTo>
                  <a:lnTo>
                    <a:pt x="10027" y="2882"/>
                  </a:lnTo>
                  <a:lnTo>
                    <a:pt x="9967" y="2998"/>
                  </a:lnTo>
                  <a:lnTo>
                    <a:pt x="9905" y="3111"/>
                  </a:lnTo>
                  <a:lnTo>
                    <a:pt x="9841" y="3223"/>
                  </a:lnTo>
                  <a:lnTo>
                    <a:pt x="9776" y="3334"/>
                  </a:lnTo>
                  <a:lnTo>
                    <a:pt x="9711" y="3442"/>
                  </a:lnTo>
                  <a:lnTo>
                    <a:pt x="9642" y="3549"/>
                  </a:lnTo>
                  <a:lnTo>
                    <a:pt x="9574" y="3654"/>
                  </a:lnTo>
                  <a:lnTo>
                    <a:pt x="9503" y="3757"/>
                  </a:lnTo>
                  <a:lnTo>
                    <a:pt x="9431" y="3859"/>
                  </a:lnTo>
                  <a:lnTo>
                    <a:pt x="9359" y="3960"/>
                  </a:lnTo>
                  <a:lnTo>
                    <a:pt x="9283" y="4057"/>
                  </a:lnTo>
                  <a:lnTo>
                    <a:pt x="9208" y="4154"/>
                  </a:lnTo>
                  <a:lnTo>
                    <a:pt x="9130" y="4249"/>
                  </a:lnTo>
                  <a:lnTo>
                    <a:pt x="9052" y="4342"/>
                  </a:lnTo>
                  <a:lnTo>
                    <a:pt x="8972" y="4433"/>
                  </a:lnTo>
                  <a:lnTo>
                    <a:pt x="8891" y="4523"/>
                  </a:lnTo>
                  <a:lnTo>
                    <a:pt x="8807" y="4611"/>
                  </a:lnTo>
                  <a:lnTo>
                    <a:pt x="8724" y="4697"/>
                  </a:lnTo>
                  <a:lnTo>
                    <a:pt x="8638" y="4781"/>
                  </a:lnTo>
                  <a:lnTo>
                    <a:pt x="8552" y="4865"/>
                  </a:lnTo>
                  <a:lnTo>
                    <a:pt x="8463" y="4945"/>
                  </a:lnTo>
                  <a:lnTo>
                    <a:pt x="8374" y="5025"/>
                  </a:lnTo>
                  <a:lnTo>
                    <a:pt x="8283" y="5102"/>
                  </a:lnTo>
                  <a:lnTo>
                    <a:pt x="8191" y="5178"/>
                  </a:lnTo>
                  <a:lnTo>
                    <a:pt x="8097" y="5252"/>
                  </a:lnTo>
                  <a:lnTo>
                    <a:pt x="8003" y="5325"/>
                  </a:lnTo>
                  <a:lnTo>
                    <a:pt x="7906" y="5395"/>
                  </a:lnTo>
                  <a:lnTo>
                    <a:pt x="7809" y="5464"/>
                  </a:lnTo>
                  <a:lnTo>
                    <a:pt x="7710" y="5532"/>
                  </a:lnTo>
                  <a:lnTo>
                    <a:pt x="7610" y="5597"/>
                  </a:lnTo>
                  <a:lnTo>
                    <a:pt x="7508" y="5661"/>
                  </a:lnTo>
                  <a:lnTo>
                    <a:pt x="7404" y="5722"/>
                  </a:lnTo>
                  <a:lnTo>
                    <a:pt x="7301" y="5782"/>
                  </a:lnTo>
                  <a:lnTo>
                    <a:pt x="7195" y="5841"/>
                  </a:lnTo>
                  <a:lnTo>
                    <a:pt x="7088" y="5898"/>
                  </a:lnTo>
                  <a:lnTo>
                    <a:pt x="6980" y="5952"/>
                  </a:lnTo>
                  <a:lnTo>
                    <a:pt x="6869" y="6006"/>
                  </a:lnTo>
                  <a:lnTo>
                    <a:pt x="6759" y="6057"/>
                  </a:lnTo>
                  <a:lnTo>
                    <a:pt x="6646" y="6107"/>
                  </a:lnTo>
                  <a:lnTo>
                    <a:pt x="6532" y="6155"/>
                  </a:lnTo>
                  <a:lnTo>
                    <a:pt x="6418" y="6201"/>
                  </a:lnTo>
                  <a:lnTo>
                    <a:pt x="6301" y="6245"/>
                  </a:lnTo>
                  <a:lnTo>
                    <a:pt x="6183" y="6288"/>
                  </a:lnTo>
                  <a:lnTo>
                    <a:pt x="6065" y="6330"/>
                  </a:lnTo>
                  <a:lnTo>
                    <a:pt x="5944" y="6368"/>
                  </a:lnTo>
                  <a:lnTo>
                    <a:pt x="5944" y="6368"/>
                  </a:lnTo>
                  <a:lnTo>
                    <a:pt x="5855" y="6396"/>
                  </a:lnTo>
                  <a:lnTo>
                    <a:pt x="5765" y="6423"/>
                  </a:lnTo>
                  <a:lnTo>
                    <a:pt x="5676" y="6449"/>
                  </a:lnTo>
                  <a:lnTo>
                    <a:pt x="5585" y="6474"/>
                  </a:lnTo>
                  <a:lnTo>
                    <a:pt x="5496" y="6499"/>
                  </a:lnTo>
                  <a:lnTo>
                    <a:pt x="5405" y="6523"/>
                  </a:lnTo>
                  <a:lnTo>
                    <a:pt x="5315" y="6546"/>
                  </a:lnTo>
                  <a:lnTo>
                    <a:pt x="5224" y="6568"/>
                  </a:lnTo>
                  <a:lnTo>
                    <a:pt x="5132" y="6589"/>
                  </a:lnTo>
                  <a:lnTo>
                    <a:pt x="5042" y="6610"/>
                  </a:lnTo>
                  <a:lnTo>
                    <a:pt x="4950" y="6630"/>
                  </a:lnTo>
                  <a:lnTo>
                    <a:pt x="4860" y="6649"/>
                  </a:lnTo>
                  <a:lnTo>
                    <a:pt x="4768" y="6668"/>
                  </a:lnTo>
                  <a:lnTo>
                    <a:pt x="4677" y="6686"/>
                  </a:lnTo>
                  <a:lnTo>
                    <a:pt x="4585" y="6703"/>
                  </a:lnTo>
                  <a:lnTo>
                    <a:pt x="4493" y="6719"/>
                  </a:lnTo>
                  <a:lnTo>
                    <a:pt x="4401" y="6735"/>
                  </a:lnTo>
                  <a:lnTo>
                    <a:pt x="4309" y="6750"/>
                  </a:lnTo>
                  <a:lnTo>
                    <a:pt x="4217" y="6764"/>
                  </a:lnTo>
                  <a:lnTo>
                    <a:pt x="4125" y="6778"/>
                  </a:lnTo>
                  <a:lnTo>
                    <a:pt x="4032" y="6791"/>
                  </a:lnTo>
                  <a:lnTo>
                    <a:pt x="3940" y="6804"/>
                  </a:lnTo>
                  <a:lnTo>
                    <a:pt x="3755" y="6827"/>
                  </a:lnTo>
                  <a:lnTo>
                    <a:pt x="3569" y="6849"/>
                  </a:lnTo>
                  <a:lnTo>
                    <a:pt x="3383" y="6867"/>
                  </a:lnTo>
                  <a:lnTo>
                    <a:pt x="3196" y="6884"/>
                  </a:lnTo>
                  <a:lnTo>
                    <a:pt x="3009" y="6899"/>
                  </a:lnTo>
                  <a:lnTo>
                    <a:pt x="2822" y="6911"/>
                  </a:lnTo>
                  <a:lnTo>
                    <a:pt x="2634" y="6922"/>
                  </a:lnTo>
                  <a:lnTo>
                    <a:pt x="2447" y="6931"/>
                  </a:lnTo>
                  <a:lnTo>
                    <a:pt x="2259" y="6938"/>
                  </a:lnTo>
                  <a:lnTo>
                    <a:pt x="2071" y="6944"/>
                  </a:lnTo>
                  <a:lnTo>
                    <a:pt x="1883" y="6948"/>
                  </a:lnTo>
                  <a:lnTo>
                    <a:pt x="1695" y="6951"/>
                  </a:lnTo>
                  <a:lnTo>
                    <a:pt x="1507" y="6952"/>
                  </a:lnTo>
                  <a:lnTo>
                    <a:pt x="1318" y="6953"/>
                  </a:lnTo>
                  <a:lnTo>
                    <a:pt x="1130" y="6952"/>
                  </a:lnTo>
                  <a:lnTo>
                    <a:pt x="942" y="6950"/>
                  </a:lnTo>
                  <a:lnTo>
                    <a:pt x="753" y="6947"/>
                  </a:lnTo>
                  <a:lnTo>
                    <a:pt x="564" y="6943"/>
                  </a:lnTo>
                  <a:lnTo>
                    <a:pt x="376" y="6939"/>
                  </a:lnTo>
                  <a:lnTo>
                    <a:pt x="188" y="6934"/>
                  </a:lnTo>
                  <a:lnTo>
                    <a:pt x="0" y="6928"/>
                  </a:lnTo>
                  <a:lnTo>
                    <a:pt x="0" y="6983"/>
                  </a:lnTo>
                  <a:lnTo>
                    <a:pt x="0" y="6983"/>
                  </a:lnTo>
                  <a:lnTo>
                    <a:pt x="188" y="6989"/>
                  </a:lnTo>
                  <a:lnTo>
                    <a:pt x="377" y="6994"/>
                  </a:lnTo>
                  <a:lnTo>
                    <a:pt x="565" y="6999"/>
                  </a:lnTo>
                  <a:lnTo>
                    <a:pt x="755" y="7003"/>
                  </a:lnTo>
                  <a:lnTo>
                    <a:pt x="944" y="7006"/>
                  </a:lnTo>
                  <a:lnTo>
                    <a:pt x="1133" y="7008"/>
                  </a:lnTo>
                  <a:lnTo>
                    <a:pt x="1322" y="7009"/>
                  </a:lnTo>
                  <a:lnTo>
                    <a:pt x="1510" y="7009"/>
                  </a:lnTo>
                  <a:lnTo>
                    <a:pt x="1699" y="7007"/>
                  </a:lnTo>
                  <a:lnTo>
                    <a:pt x="1888" y="7004"/>
                  </a:lnTo>
                  <a:lnTo>
                    <a:pt x="2076" y="7000"/>
                  </a:lnTo>
                  <a:lnTo>
                    <a:pt x="2265" y="6993"/>
                  </a:lnTo>
                  <a:lnTo>
                    <a:pt x="2453" y="6986"/>
                  </a:lnTo>
                  <a:lnTo>
                    <a:pt x="2641" y="6977"/>
                  </a:lnTo>
                  <a:lnTo>
                    <a:pt x="2829" y="6966"/>
                  </a:lnTo>
                  <a:lnTo>
                    <a:pt x="3017" y="6953"/>
                  </a:lnTo>
                  <a:lnTo>
                    <a:pt x="3205" y="6939"/>
                  </a:lnTo>
                  <a:lnTo>
                    <a:pt x="3392" y="6922"/>
                  </a:lnTo>
                  <a:lnTo>
                    <a:pt x="3579" y="6903"/>
                  </a:lnTo>
                  <a:lnTo>
                    <a:pt x="3765" y="6882"/>
                  </a:lnTo>
                  <a:lnTo>
                    <a:pt x="3858" y="6871"/>
                  </a:lnTo>
                  <a:lnTo>
                    <a:pt x="3951" y="6859"/>
                  </a:lnTo>
                  <a:lnTo>
                    <a:pt x="4043" y="6846"/>
                  </a:lnTo>
                  <a:lnTo>
                    <a:pt x="4137" y="6833"/>
                  </a:lnTo>
                  <a:lnTo>
                    <a:pt x="4229" y="6818"/>
                  </a:lnTo>
                  <a:lnTo>
                    <a:pt x="4322" y="6804"/>
                  </a:lnTo>
                  <a:lnTo>
                    <a:pt x="4414" y="6789"/>
                  </a:lnTo>
                  <a:lnTo>
                    <a:pt x="4506" y="6773"/>
                  </a:lnTo>
                  <a:lnTo>
                    <a:pt x="4598" y="6757"/>
                  </a:lnTo>
                  <a:lnTo>
                    <a:pt x="4690" y="6739"/>
                  </a:lnTo>
                  <a:lnTo>
                    <a:pt x="4782" y="6722"/>
                  </a:lnTo>
                  <a:lnTo>
                    <a:pt x="4874" y="6703"/>
                  </a:lnTo>
                  <a:lnTo>
                    <a:pt x="4966" y="6684"/>
                  </a:lnTo>
                  <a:lnTo>
                    <a:pt x="5057" y="6664"/>
                  </a:lnTo>
                  <a:lnTo>
                    <a:pt x="5149" y="6642"/>
                  </a:lnTo>
                  <a:lnTo>
                    <a:pt x="5239" y="6621"/>
                  </a:lnTo>
                  <a:lnTo>
                    <a:pt x="5331" y="6599"/>
                  </a:lnTo>
                  <a:lnTo>
                    <a:pt x="5421" y="6576"/>
                  </a:lnTo>
                  <a:lnTo>
                    <a:pt x="5513" y="6552"/>
                  </a:lnTo>
                  <a:lnTo>
                    <a:pt x="5603" y="6528"/>
                  </a:lnTo>
                  <a:lnTo>
                    <a:pt x="5693" y="6502"/>
                  </a:lnTo>
                  <a:lnTo>
                    <a:pt x="5783" y="6475"/>
                  </a:lnTo>
                  <a:lnTo>
                    <a:pt x="5874" y="6448"/>
                  </a:lnTo>
                  <a:lnTo>
                    <a:pt x="5963" y="6421"/>
                  </a:lnTo>
                  <a:lnTo>
                    <a:pt x="5963" y="6421"/>
                  </a:lnTo>
                  <a:lnTo>
                    <a:pt x="6034" y="6398"/>
                  </a:lnTo>
                  <a:lnTo>
                    <a:pt x="6103" y="6375"/>
                  </a:lnTo>
                  <a:lnTo>
                    <a:pt x="6172" y="6352"/>
                  </a:lnTo>
                  <a:lnTo>
                    <a:pt x="6241" y="6328"/>
                  </a:lnTo>
                  <a:lnTo>
                    <a:pt x="6309" y="6302"/>
                  </a:lnTo>
                  <a:lnTo>
                    <a:pt x="6378" y="6276"/>
                  </a:lnTo>
                  <a:lnTo>
                    <a:pt x="6445" y="6251"/>
                  </a:lnTo>
                  <a:lnTo>
                    <a:pt x="6512" y="6224"/>
                  </a:lnTo>
                  <a:lnTo>
                    <a:pt x="6579" y="6197"/>
                  </a:lnTo>
                  <a:lnTo>
                    <a:pt x="6645" y="6169"/>
                  </a:lnTo>
                  <a:lnTo>
                    <a:pt x="6710" y="6140"/>
                  </a:lnTo>
                  <a:lnTo>
                    <a:pt x="6776" y="6111"/>
                  </a:lnTo>
                  <a:lnTo>
                    <a:pt x="6840" y="6082"/>
                  </a:lnTo>
                  <a:lnTo>
                    <a:pt x="6906" y="6052"/>
                  </a:lnTo>
                  <a:lnTo>
                    <a:pt x="6969" y="6021"/>
                  </a:lnTo>
                  <a:lnTo>
                    <a:pt x="7032" y="5990"/>
                  </a:lnTo>
                  <a:lnTo>
                    <a:pt x="7096" y="5958"/>
                  </a:lnTo>
                  <a:lnTo>
                    <a:pt x="7158" y="5925"/>
                  </a:lnTo>
                  <a:lnTo>
                    <a:pt x="7220" y="5892"/>
                  </a:lnTo>
                  <a:lnTo>
                    <a:pt x="7283" y="5859"/>
                  </a:lnTo>
                  <a:lnTo>
                    <a:pt x="7344" y="5825"/>
                  </a:lnTo>
                  <a:lnTo>
                    <a:pt x="7404" y="5789"/>
                  </a:lnTo>
                  <a:lnTo>
                    <a:pt x="7465" y="5754"/>
                  </a:lnTo>
                  <a:lnTo>
                    <a:pt x="7525" y="5718"/>
                  </a:lnTo>
                  <a:lnTo>
                    <a:pt x="7584" y="5682"/>
                  </a:lnTo>
                  <a:lnTo>
                    <a:pt x="7644" y="5644"/>
                  </a:lnTo>
                  <a:lnTo>
                    <a:pt x="7702" y="5607"/>
                  </a:lnTo>
                  <a:lnTo>
                    <a:pt x="7760" y="5569"/>
                  </a:lnTo>
                  <a:lnTo>
                    <a:pt x="7818" y="5530"/>
                  </a:lnTo>
                  <a:lnTo>
                    <a:pt x="7875" y="5491"/>
                  </a:lnTo>
                  <a:lnTo>
                    <a:pt x="7932" y="5450"/>
                  </a:lnTo>
                  <a:lnTo>
                    <a:pt x="7989" y="5410"/>
                  </a:lnTo>
                  <a:lnTo>
                    <a:pt x="8044" y="5369"/>
                  </a:lnTo>
                  <a:lnTo>
                    <a:pt x="8099" y="5327"/>
                  </a:lnTo>
                  <a:lnTo>
                    <a:pt x="8155" y="5284"/>
                  </a:lnTo>
                  <a:lnTo>
                    <a:pt x="8209" y="5242"/>
                  </a:lnTo>
                  <a:lnTo>
                    <a:pt x="8263" y="5199"/>
                  </a:lnTo>
                  <a:lnTo>
                    <a:pt x="8317" y="5155"/>
                  </a:lnTo>
                  <a:lnTo>
                    <a:pt x="8370" y="5110"/>
                  </a:lnTo>
                  <a:lnTo>
                    <a:pt x="8422" y="5065"/>
                  </a:lnTo>
                  <a:lnTo>
                    <a:pt x="8475" y="5019"/>
                  </a:lnTo>
                  <a:lnTo>
                    <a:pt x="8526" y="4973"/>
                  </a:lnTo>
                  <a:lnTo>
                    <a:pt x="8577" y="4926"/>
                  </a:lnTo>
                  <a:lnTo>
                    <a:pt x="8628" y="4879"/>
                  </a:lnTo>
                  <a:lnTo>
                    <a:pt x="8679" y="4831"/>
                  </a:lnTo>
                  <a:lnTo>
                    <a:pt x="8729" y="4782"/>
                  </a:lnTo>
                  <a:lnTo>
                    <a:pt x="8778" y="4733"/>
                  </a:lnTo>
                  <a:lnTo>
                    <a:pt x="8827" y="4684"/>
                  </a:lnTo>
                  <a:lnTo>
                    <a:pt x="8875" y="4634"/>
                  </a:lnTo>
                  <a:lnTo>
                    <a:pt x="8923" y="4582"/>
                  </a:lnTo>
                  <a:lnTo>
                    <a:pt x="8970" y="4531"/>
                  </a:lnTo>
                  <a:lnTo>
                    <a:pt x="9018" y="4480"/>
                  </a:lnTo>
                  <a:lnTo>
                    <a:pt x="9064" y="4427"/>
                  </a:lnTo>
                  <a:lnTo>
                    <a:pt x="9110" y="4374"/>
                  </a:lnTo>
                  <a:lnTo>
                    <a:pt x="9156" y="4321"/>
                  </a:lnTo>
                  <a:lnTo>
                    <a:pt x="9201" y="4266"/>
                  </a:lnTo>
                  <a:lnTo>
                    <a:pt x="9246" y="4211"/>
                  </a:lnTo>
                  <a:lnTo>
                    <a:pt x="9290" y="4156"/>
                  </a:lnTo>
                  <a:lnTo>
                    <a:pt x="9333" y="4100"/>
                  </a:lnTo>
                  <a:lnTo>
                    <a:pt x="9377" y="4044"/>
                  </a:lnTo>
                  <a:lnTo>
                    <a:pt x="9420" y="3987"/>
                  </a:lnTo>
                  <a:lnTo>
                    <a:pt x="9462" y="3929"/>
                  </a:lnTo>
                  <a:lnTo>
                    <a:pt x="9503" y="3871"/>
                  </a:lnTo>
                  <a:lnTo>
                    <a:pt x="9545" y="3813"/>
                  </a:lnTo>
                  <a:lnTo>
                    <a:pt x="9545" y="3813"/>
                  </a:lnTo>
                  <a:lnTo>
                    <a:pt x="9606" y="3725"/>
                  </a:lnTo>
                  <a:lnTo>
                    <a:pt x="9665" y="3636"/>
                  </a:lnTo>
                  <a:lnTo>
                    <a:pt x="9724" y="3545"/>
                  </a:lnTo>
                  <a:lnTo>
                    <a:pt x="9781" y="3454"/>
                  </a:lnTo>
                  <a:lnTo>
                    <a:pt x="9837" y="3361"/>
                  </a:lnTo>
                  <a:lnTo>
                    <a:pt x="9893" y="3267"/>
                  </a:lnTo>
                  <a:lnTo>
                    <a:pt x="9947" y="3173"/>
                  </a:lnTo>
                  <a:lnTo>
                    <a:pt x="9999" y="3076"/>
                  </a:lnTo>
                  <a:lnTo>
                    <a:pt x="10052" y="2980"/>
                  </a:lnTo>
                  <a:lnTo>
                    <a:pt x="10103" y="2881"/>
                  </a:lnTo>
                  <a:lnTo>
                    <a:pt x="10153" y="2782"/>
                  </a:lnTo>
                  <a:lnTo>
                    <a:pt x="10202" y="2680"/>
                  </a:lnTo>
                  <a:lnTo>
                    <a:pt x="10250" y="2578"/>
                  </a:lnTo>
                  <a:lnTo>
                    <a:pt x="10297" y="2475"/>
                  </a:lnTo>
                  <a:lnTo>
                    <a:pt x="10343" y="2370"/>
                  </a:lnTo>
                  <a:lnTo>
                    <a:pt x="10388" y="2264"/>
                  </a:lnTo>
                  <a:lnTo>
                    <a:pt x="10433" y="2158"/>
                  </a:lnTo>
                  <a:lnTo>
                    <a:pt x="10475" y="2049"/>
                  </a:lnTo>
                  <a:lnTo>
                    <a:pt x="10517" y="1940"/>
                  </a:lnTo>
                  <a:lnTo>
                    <a:pt x="10558" y="1828"/>
                  </a:lnTo>
                  <a:lnTo>
                    <a:pt x="10599" y="1716"/>
                  </a:lnTo>
                  <a:lnTo>
                    <a:pt x="10638" y="1603"/>
                  </a:lnTo>
                  <a:lnTo>
                    <a:pt x="10676" y="1488"/>
                  </a:lnTo>
                  <a:lnTo>
                    <a:pt x="10713" y="1371"/>
                  </a:lnTo>
                  <a:lnTo>
                    <a:pt x="10749" y="1253"/>
                  </a:lnTo>
                  <a:lnTo>
                    <a:pt x="10785" y="1135"/>
                  </a:lnTo>
                  <a:lnTo>
                    <a:pt x="10819" y="1014"/>
                  </a:lnTo>
                  <a:lnTo>
                    <a:pt x="10852" y="892"/>
                  </a:lnTo>
                  <a:lnTo>
                    <a:pt x="10884" y="770"/>
                  </a:lnTo>
                  <a:lnTo>
                    <a:pt x="10916" y="645"/>
                  </a:lnTo>
                  <a:lnTo>
                    <a:pt x="10947" y="519"/>
                  </a:lnTo>
                  <a:lnTo>
                    <a:pt x="10976" y="391"/>
                  </a:lnTo>
                  <a:lnTo>
                    <a:pt x="11158" y="6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1709353" y="5967488"/>
              <a:ext cx="491043" cy="890513"/>
            </a:xfrm>
            <a:custGeom>
              <a:avLst/>
              <a:gdLst>
                <a:gd name="T0" fmla="*/ 2588 w 2588"/>
                <a:gd name="T1" fmla="*/ 0 h 4699"/>
                <a:gd name="T2" fmla="*/ 2588 w 2588"/>
                <a:gd name="T3" fmla="*/ 4674 h 4699"/>
                <a:gd name="T4" fmla="*/ 0 w 2588"/>
                <a:gd name="T5" fmla="*/ 4699 h 4699"/>
                <a:gd name="T6" fmla="*/ 0 w 2588"/>
                <a:gd name="T7" fmla="*/ 25 h 4699"/>
                <a:gd name="T8" fmla="*/ 2588 w 2588"/>
                <a:gd name="T9" fmla="*/ 0 h 4699"/>
              </a:gdLst>
              <a:ahLst/>
              <a:cxnLst>
                <a:cxn ang="0">
                  <a:pos x="T0" y="T1"/>
                </a:cxn>
                <a:cxn ang="0">
                  <a:pos x="T2" y="T3"/>
                </a:cxn>
                <a:cxn ang="0">
                  <a:pos x="T4" y="T5"/>
                </a:cxn>
                <a:cxn ang="0">
                  <a:pos x="T6" y="T7"/>
                </a:cxn>
                <a:cxn ang="0">
                  <a:pos x="T8" y="T9"/>
                </a:cxn>
              </a:cxnLst>
              <a:rect l="0" t="0" r="r" b="b"/>
              <a:pathLst>
                <a:path w="2588" h="4699">
                  <a:moveTo>
                    <a:pt x="2588" y="0"/>
                  </a:moveTo>
                  <a:lnTo>
                    <a:pt x="2588" y="4674"/>
                  </a:lnTo>
                  <a:lnTo>
                    <a:pt x="0" y="4699"/>
                  </a:lnTo>
                  <a:lnTo>
                    <a:pt x="0" y="25"/>
                  </a:lnTo>
                  <a:lnTo>
                    <a:pt x="2588" y="0"/>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Line 17"/>
            <p:cNvSpPr>
              <a:spLocks noChangeShapeType="1"/>
            </p:cNvSpPr>
            <p:nvPr/>
          </p:nvSpPr>
          <p:spPr bwMode="auto">
            <a:xfrm>
              <a:off x="6603855" y="3257463"/>
              <a:ext cx="0" cy="0"/>
            </a:xfrm>
            <a:prstGeom prst="line">
              <a:avLst/>
            </a:prstGeom>
            <a:noFill/>
            <a:ln w="14288">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p:cNvGrpSpPr/>
          <p:nvPr/>
        </p:nvGrpSpPr>
        <p:grpSpPr>
          <a:xfrm>
            <a:off x="2612879" y="3880652"/>
            <a:ext cx="700674" cy="1121345"/>
            <a:chOff x="2625138" y="3870694"/>
            <a:chExt cx="700674" cy="1121345"/>
          </a:xfrm>
        </p:grpSpPr>
        <p:sp>
          <p:nvSpPr>
            <p:cNvPr id="15" name="Freeform 15"/>
            <p:cNvSpPr>
              <a:spLocks/>
            </p:cNvSpPr>
            <p:nvPr/>
          </p:nvSpPr>
          <p:spPr bwMode="auto">
            <a:xfrm>
              <a:off x="2798937" y="4916391"/>
              <a:ext cx="347711" cy="75648"/>
            </a:xfrm>
            <a:custGeom>
              <a:avLst/>
              <a:gdLst>
                <a:gd name="T0" fmla="*/ 1835 w 1835"/>
                <a:gd name="T1" fmla="*/ 198 h 394"/>
                <a:gd name="T2" fmla="*/ 1830 w 1835"/>
                <a:gd name="T3" fmla="*/ 218 h 394"/>
                <a:gd name="T4" fmla="*/ 1816 w 1835"/>
                <a:gd name="T5" fmla="*/ 237 h 394"/>
                <a:gd name="T6" fmla="*/ 1794 w 1835"/>
                <a:gd name="T7" fmla="*/ 256 h 394"/>
                <a:gd name="T8" fmla="*/ 1763 w 1835"/>
                <a:gd name="T9" fmla="*/ 274 h 394"/>
                <a:gd name="T10" fmla="*/ 1725 w 1835"/>
                <a:gd name="T11" fmla="*/ 291 h 394"/>
                <a:gd name="T12" fmla="*/ 1678 w 1835"/>
                <a:gd name="T13" fmla="*/ 307 h 394"/>
                <a:gd name="T14" fmla="*/ 1625 w 1835"/>
                <a:gd name="T15" fmla="*/ 322 h 394"/>
                <a:gd name="T16" fmla="*/ 1567 w 1835"/>
                <a:gd name="T17" fmla="*/ 336 h 394"/>
                <a:gd name="T18" fmla="*/ 1431 w 1835"/>
                <a:gd name="T19" fmla="*/ 361 h 394"/>
                <a:gd name="T20" fmla="*/ 1275 w 1835"/>
                <a:gd name="T21" fmla="*/ 379 h 394"/>
                <a:gd name="T22" fmla="*/ 1102 w 1835"/>
                <a:gd name="T23" fmla="*/ 390 h 394"/>
                <a:gd name="T24" fmla="*/ 917 w 1835"/>
                <a:gd name="T25" fmla="*/ 394 h 394"/>
                <a:gd name="T26" fmla="*/ 823 w 1835"/>
                <a:gd name="T27" fmla="*/ 393 h 394"/>
                <a:gd name="T28" fmla="*/ 644 w 1835"/>
                <a:gd name="T29" fmla="*/ 386 h 394"/>
                <a:gd name="T30" fmla="*/ 479 w 1835"/>
                <a:gd name="T31" fmla="*/ 371 h 394"/>
                <a:gd name="T32" fmla="*/ 334 w 1835"/>
                <a:gd name="T33" fmla="*/ 349 h 394"/>
                <a:gd name="T34" fmla="*/ 238 w 1835"/>
                <a:gd name="T35" fmla="*/ 329 h 394"/>
                <a:gd name="T36" fmla="*/ 182 w 1835"/>
                <a:gd name="T37" fmla="*/ 315 h 394"/>
                <a:gd name="T38" fmla="*/ 132 w 1835"/>
                <a:gd name="T39" fmla="*/ 299 h 394"/>
                <a:gd name="T40" fmla="*/ 90 w 1835"/>
                <a:gd name="T41" fmla="*/ 283 h 394"/>
                <a:gd name="T42" fmla="*/ 55 w 1835"/>
                <a:gd name="T43" fmla="*/ 265 h 394"/>
                <a:gd name="T44" fmla="*/ 29 w 1835"/>
                <a:gd name="T45" fmla="*/ 247 h 394"/>
                <a:gd name="T46" fmla="*/ 10 w 1835"/>
                <a:gd name="T47" fmla="*/ 228 h 394"/>
                <a:gd name="T48" fmla="*/ 1 w 1835"/>
                <a:gd name="T49" fmla="*/ 208 h 394"/>
                <a:gd name="T50" fmla="*/ 0 w 1835"/>
                <a:gd name="T51" fmla="*/ 198 h 394"/>
                <a:gd name="T52" fmla="*/ 5 w 1835"/>
                <a:gd name="T53" fmla="*/ 177 h 394"/>
                <a:gd name="T54" fmla="*/ 18 w 1835"/>
                <a:gd name="T55" fmla="*/ 157 h 394"/>
                <a:gd name="T56" fmla="*/ 41 w 1835"/>
                <a:gd name="T57" fmla="*/ 139 h 394"/>
                <a:gd name="T58" fmla="*/ 72 w 1835"/>
                <a:gd name="T59" fmla="*/ 121 h 394"/>
                <a:gd name="T60" fmla="*/ 110 w 1835"/>
                <a:gd name="T61" fmla="*/ 104 h 394"/>
                <a:gd name="T62" fmla="*/ 157 w 1835"/>
                <a:gd name="T63" fmla="*/ 87 h 394"/>
                <a:gd name="T64" fmla="*/ 209 w 1835"/>
                <a:gd name="T65" fmla="*/ 72 h 394"/>
                <a:gd name="T66" fmla="*/ 268 w 1835"/>
                <a:gd name="T67" fmla="*/ 58 h 394"/>
                <a:gd name="T68" fmla="*/ 404 w 1835"/>
                <a:gd name="T69" fmla="*/ 35 h 394"/>
                <a:gd name="T70" fmla="*/ 560 w 1835"/>
                <a:gd name="T71" fmla="*/ 16 h 394"/>
                <a:gd name="T72" fmla="*/ 732 w 1835"/>
                <a:gd name="T73" fmla="*/ 4 h 394"/>
                <a:gd name="T74" fmla="*/ 917 w 1835"/>
                <a:gd name="T75" fmla="*/ 0 h 394"/>
                <a:gd name="T76" fmla="*/ 1011 w 1835"/>
                <a:gd name="T77" fmla="*/ 1 h 394"/>
                <a:gd name="T78" fmla="*/ 1191 w 1835"/>
                <a:gd name="T79" fmla="*/ 9 h 394"/>
                <a:gd name="T80" fmla="*/ 1354 w 1835"/>
                <a:gd name="T81" fmla="*/ 25 h 394"/>
                <a:gd name="T82" fmla="*/ 1501 w 1835"/>
                <a:gd name="T83" fmla="*/ 46 h 394"/>
                <a:gd name="T84" fmla="*/ 1597 w 1835"/>
                <a:gd name="T85" fmla="*/ 65 h 394"/>
                <a:gd name="T86" fmla="*/ 1653 w 1835"/>
                <a:gd name="T87" fmla="*/ 80 h 394"/>
                <a:gd name="T88" fmla="*/ 1702 w 1835"/>
                <a:gd name="T89" fmla="*/ 95 h 394"/>
                <a:gd name="T90" fmla="*/ 1745 w 1835"/>
                <a:gd name="T91" fmla="*/ 112 h 394"/>
                <a:gd name="T92" fmla="*/ 1779 w 1835"/>
                <a:gd name="T93" fmla="*/ 130 h 394"/>
                <a:gd name="T94" fmla="*/ 1806 w 1835"/>
                <a:gd name="T95" fmla="*/ 148 h 394"/>
                <a:gd name="T96" fmla="*/ 1824 w 1835"/>
                <a:gd name="T97" fmla="*/ 167 h 394"/>
                <a:gd name="T98" fmla="*/ 1834 w 1835"/>
                <a:gd name="T99" fmla="*/ 188 h 394"/>
                <a:gd name="T100" fmla="*/ 1835 w 1835"/>
                <a:gd name="T101" fmla="*/ 1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35" h="394">
                  <a:moveTo>
                    <a:pt x="1835" y="198"/>
                  </a:moveTo>
                  <a:lnTo>
                    <a:pt x="1835" y="198"/>
                  </a:lnTo>
                  <a:lnTo>
                    <a:pt x="1834" y="208"/>
                  </a:lnTo>
                  <a:lnTo>
                    <a:pt x="1830" y="218"/>
                  </a:lnTo>
                  <a:lnTo>
                    <a:pt x="1824" y="228"/>
                  </a:lnTo>
                  <a:lnTo>
                    <a:pt x="1816" y="237"/>
                  </a:lnTo>
                  <a:lnTo>
                    <a:pt x="1806" y="247"/>
                  </a:lnTo>
                  <a:lnTo>
                    <a:pt x="1794" y="256"/>
                  </a:lnTo>
                  <a:lnTo>
                    <a:pt x="1779" y="265"/>
                  </a:lnTo>
                  <a:lnTo>
                    <a:pt x="1763" y="274"/>
                  </a:lnTo>
                  <a:lnTo>
                    <a:pt x="1745" y="283"/>
                  </a:lnTo>
                  <a:lnTo>
                    <a:pt x="1725" y="291"/>
                  </a:lnTo>
                  <a:lnTo>
                    <a:pt x="1702" y="299"/>
                  </a:lnTo>
                  <a:lnTo>
                    <a:pt x="1678" y="307"/>
                  </a:lnTo>
                  <a:lnTo>
                    <a:pt x="1653" y="315"/>
                  </a:lnTo>
                  <a:lnTo>
                    <a:pt x="1625" y="322"/>
                  </a:lnTo>
                  <a:lnTo>
                    <a:pt x="1597" y="329"/>
                  </a:lnTo>
                  <a:lnTo>
                    <a:pt x="1567" y="336"/>
                  </a:lnTo>
                  <a:lnTo>
                    <a:pt x="1501" y="349"/>
                  </a:lnTo>
                  <a:lnTo>
                    <a:pt x="1431" y="361"/>
                  </a:lnTo>
                  <a:lnTo>
                    <a:pt x="1354" y="371"/>
                  </a:lnTo>
                  <a:lnTo>
                    <a:pt x="1275" y="379"/>
                  </a:lnTo>
                  <a:lnTo>
                    <a:pt x="1191" y="386"/>
                  </a:lnTo>
                  <a:lnTo>
                    <a:pt x="1102" y="390"/>
                  </a:lnTo>
                  <a:lnTo>
                    <a:pt x="1011" y="393"/>
                  </a:lnTo>
                  <a:lnTo>
                    <a:pt x="917" y="394"/>
                  </a:lnTo>
                  <a:lnTo>
                    <a:pt x="917" y="394"/>
                  </a:lnTo>
                  <a:lnTo>
                    <a:pt x="823" y="393"/>
                  </a:lnTo>
                  <a:lnTo>
                    <a:pt x="732" y="390"/>
                  </a:lnTo>
                  <a:lnTo>
                    <a:pt x="644" y="386"/>
                  </a:lnTo>
                  <a:lnTo>
                    <a:pt x="560" y="379"/>
                  </a:lnTo>
                  <a:lnTo>
                    <a:pt x="479" y="371"/>
                  </a:lnTo>
                  <a:lnTo>
                    <a:pt x="404" y="361"/>
                  </a:lnTo>
                  <a:lnTo>
                    <a:pt x="334" y="349"/>
                  </a:lnTo>
                  <a:lnTo>
                    <a:pt x="268" y="336"/>
                  </a:lnTo>
                  <a:lnTo>
                    <a:pt x="238" y="329"/>
                  </a:lnTo>
                  <a:lnTo>
                    <a:pt x="209" y="322"/>
                  </a:lnTo>
                  <a:lnTo>
                    <a:pt x="182" y="315"/>
                  </a:lnTo>
                  <a:lnTo>
                    <a:pt x="157" y="307"/>
                  </a:lnTo>
                  <a:lnTo>
                    <a:pt x="132" y="299"/>
                  </a:lnTo>
                  <a:lnTo>
                    <a:pt x="110" y="291"/>
                  </a:lnTo>
                  <a:lnTo>
                    <a:pt x="90" y="283"/>
                  </a:lnTo>
                  <a:lnTo>
                    <a:pt x="72" y="274"/>
                  </a:lnTo>
                  <a:lnTo>
                    <a:pt x="55" y="265"/>
                  </a:lnTo>
                  <a:lnTo>
                    <a:pt x="41" y="256"/>
                  </a:lnTo>
                  <a:lnTo>
                    <a:pt x="29" y="247"/>
                  </a:lnTo>
                  <a:lnTo>
                    <a:pt x="18" y="237"/>
                  </a:lnTo>
                  <a:lnTo>
                    <a:pt x="10" y="228"/>
                  </a:lnTo>
                  <a:lnTo>
                    <a:pt x="5" y="218"/>
                  </a:lnTo>
                  <a:lnTo>
                    <a:pt x="1" y="208"/>
                  </a:lnTo>
                  <a:lnTo>
                    <a:pt x="0" y="198"/>
                  </a:lnTo>
                  <a:lnTo>
                    <a:pt x="0" y="198"/>
                  </a:lnTo>
                  <a:lnTo>
                    <a:pt x="1" y="188"/>
                  </a:lnTo>
                  <a:lnTo>
                    <a:pt x="5" y="177"/>
                  </a:lnTo>
                  <a:lnTo>
                    <a:pt x="10" y="167"/>
                  </a:lnTo>
                  <a:lnTo>
                    <a:pt x="18" y="157"/>
                  </a:lnTo>
                  <a:lnTo>
                    <a:pt x="29" y="148"/>
                  </a:lnTo>
                  <a:lnTo>
                    <a:pt x="41" y="139"/>
                  </a:lnTo>
                  <a:lnTo>
                    <a:pt x="55" y="130"/>
                  </a:lnTo>
                  <a:lnTo>
                    <a:pt x="72" y="121"/>
                  </a:lnTo>
                  <a:lnTo>
                    <a:pt x="90" y="112"/>
                  </a:lnTo>
                  <a:lnTo>
                    <a:pt x="110" y="104"/>
                  </a:lnTo>
                  <a:lnTo>
                    <a:pt x="132" y="95"/>
                  </a:lnTo>
                  <a:lnTo>
                    <a:pt x="157" y="87"/>
                  </a:lnTo>
                  <a:lnTo>
                    <a:pt x="182" y="80"/>
                  </a:lnTo>
                  <a:lnTo>
                    <a:pt x="209" y="72"/>
                  </a:lnTo>
                  <a:lnTo>
                    <a:pt x="238" y="65"/>
                  </a:lnTo>
                  <a:lnTo>
                    <a:pt x="268" y="58"/>
                  </a:lnTo>
                  <a:lnTo>
                    <a:pt x="334" y="46"/>
                  </a:lnTo>
                  <a:lnTo>
                    <a:pt x="404" y="35"/>
                  </a:lnTo>
                  <a:lnTo>
                    <a:pt x="479" y="25"/>
                  </a:lnTo>
                  <a:lnTo>
                    <a:pt x="560" y="16"/>
                  </a:lnTo>
                  <a:lnTo>
                    <a:pt x="644" y="9"/>
                  </a:lnTo>
                  <a:lnTo>
                    <a:pt x="732" y="4"/>
                  </a:lnTo>
                  <a:lnTo>
                    <a:pt x="823" y="1"/>
                  </a:lnTo>
                  <a:lnTo>
                    <a:pt x="917" y="0"/>
                  </a:lnTo>
                  <a:lnTo>
                    <a:pt x="917" y="0"/>
                  </a:lnTo>
                  <a:lnTo>
                    <a:pt x="1011" y="1"/>
                  </a:lnTo>
                  <a:lnTo>
                    <a:pt x="1102" y="4"/>
                  </a:lnTo>
                  <a:lnTo>
                    <a:pt x="1191" y="9"/>
                  </a:lnTo>
                  <a:lnTo>
                    <a:pt x="1275" y="16"/>
                  </a:lnTo>
                  <a:lnTo>
                    <a:pt x="1354" y="25"/>
                  </a:lnTo>
                  <a:lnTo>
                    <a:pt x="1431" y="35"/>
                  </a:lnTo>
                  <a:lnTo>
                    <a:pt x="1501" y="46"/>
                  </a:lnTo>
                  <a:lnTo>
                    <a:pt x="1567" y="58"/>
                  </a:lnTo>
                  <a:lnTo>
                    <a:pt x="1597" y="65"/>
                  </a:lnTo>
                  <a:lnTo>
                    <a:pt x="1625" y="72"/>
                  </a:lnTo>
                  <a:lnTo>
                    <a:pt x="1653" y="80"/>
                  </a:lnTo>
                  <a:lnTo>
                    <a:pt x="1678" y="87"/>
                  </a:lnTo>
                  <a:lnTo>
                    <a:pt x="1702" y="95"/>
                  </a:lnTo>
                  <a:lnTo>
                    <a:pt x="1725" y="104"/>
                  </a:lnTo>
                  <a:lnTo>
                    <a:pt x="1745" y="112"/>
                  </a:lnTo>
                  <a:lnTo>
                    <a:pt x="1763" y="121"/>
                  </a:lnTo>
                  <a:lnTo>
                    <a:pt x="1779" y="130"/>
                  </a:lnTo>
                  <a:lnTo>
                    <a:pt x="1794" y="139"/>
                  </a:lnTo>
                  <a:lnTo>
                    <a:pt x="1806" y="148"/>
                  </a:lnTo>
                  <a:lnTo>
                    <a:pt x="1816" y="157"/>
                  </a:lnTo>
                  <a:lnTo>
                    <a:pt x="1824" y="167"/>
                  </a:lnTo>
                  <a:lnTo>
                    <a:pt x="1830" y="177"/>
                  </a:lnTo>
                  <a:lnTo>
                    <a:pt x="1834" y="188"/>
                  </a:lnTo>
                  <a:lnTo>
                    <a:pt x="1835" y="198"/>
                  </a:lnTo>
                  <a:lnTo>
                    <a:pt x="1835" y="198"/>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 name="Group 30"/>
            <p:cNvGrpSpPr/>
            <p:nvPr/>
          </p:nvGrpSpPr>
          <p:grpSpPr>
            <a:xfrm>
              <a:off x="2625138" y="3870694"/>
              <a:ext cx="700674" cy="1070474"/>
              <a:chOff x="1187624" y="2722226"/>
              <a:chExt cx="700674" cy="1070474"/>
            </a:xfrm>
            <a:solidFill>
              <a:srgbClr val="BF7400"/>
            </a:solidFill>
          </p:grpSpPr>
          <p:sp>
            <p:nvSpPr>
              <p:cNvPr id="32" name="Freeform 20"/>
              <p:cNvSpPr>
                <a:spLocks noEditPoints="1"/>
              </p:cNvSpPr>
              <p:nvPr/>
            </p:nvSpPr>
            <p:spPr bwMode="auto">
              <a:xfrm>
                <a:off x="1187624" y="2722226"/>
                <a:ext cx="700674" cy="1070474"/>
              </a:xfrm>
              <a:custGeom>
                <a:avLst/>
                <a:gdLst>
                  <a:gd name="T0" fmla="*/ 3490 w 3526"/>
                  <a:gd name="T1" fmla="*/ 1408 h 5386"/>
                  <a:gd name="T2" fmla="*/ 3352 w 3526"/>
                  <a:gd name="T3" fmla="*/ 999 h 5386"/>
                  <a:gd name="T4" fmla="*/ 3123 w 3526"/>
                  <a:gd name="T5" fmla="*/ 642 h 5386"/>
                  <a:gd name="T6" fmla="*/ 2818 w 3526"/>
                  <a:gd name="T7" fmla="*/ 351 h 5386"/>
                  <a:gd name="T8" fmla="*/ 2449 w 3526"/>
                  <a:gd name="T9" fmla="*/ 139 h 5386"/>
                  <a:gd name="T10" fmla="*/ 2032 w 3526"/>
                  <a:gd name="T11" fmla="*/ 21 h 5386"/>
                  <a:gd name="T12" fmla="*/ 1627 w 3526"/>
                  <a:gd name="T13" fmla="*/ 6 h 5386"/>
                  <a:gd name="T14" fmla="*/ 1198 w 3526"/>
                  <a:gd name="T15" fmla="*/ 93 h 5386"/>
                  <a:gd name="T16" fmla="*/ 813 w 3526"/>
                  <a:gd name="T17" fmla="*/ 278 h 5386"/>
                  <a:gd name="T18" fmla="*/ 487 w 3526"/>
                  <a:gd name="T19" fmla="*/ 547 h 5386"/>
                  <a:gd name="T20" fmla="*/ 234 w 3526"/>
                  <a:gd name="T21" fmla="*/ 886 h 5386"/>
                  <a:gd name="T22" fmla="*/ 68 w 3526"/>
                  <a:gd name="T23" fmla="*/ 1280 h 5386"/>
                  <a:gd name="T24" fmla="*/ 1 w 3526"/>
                  <a:gd name="T25" fmla="*/ 1718 h 5386"/>
                  <a:gd name="T26" fmla="*/ 5 w 3526"/>
                  <a:gd name="T27" fmla="*/ 1997 h 5386"/>
                  <a:gd name="T28" fmla="*/ 163 w 3526"/>
                  <a:gd name="T29" fmla="*/ 2772 h 5386"/>
                  <a:gd name="T30" fmla="*/ 482 w 3526"/>
                  <a:gd name="T31" fmla="*/ 3531 h 5386"/>
                  <a:gd name="T32" fmla="*/ 882 w 3526"/>
                  <a:gd name="T33" fmla="*/ 4222 h 5386"/>
                  <a:gd name="T34" fmla="*/ 1547 w 3526"/>
                  <a:gd name="T35" fmla="*/ 5133 h 5386"/>
                  <a:gd name="T36" fmla="*/ 1926 w 3526"/>
                  <a:gd name="T37" fmla="*/ 5198 h 5386"/>
                  <a:gd name="T38" fmla="*/ 2603 w 3526"/>
                  <a:gd name="T39" fmla="*/ 4285 h 5386"/>
                  <a:gd name="T40" fmla="*/ 3006 w 3526"/>
                  <a:gd name="T41" fmla="*/ 3604 h 5386"/>
                  <a:gd name="T42" fmla="*/ 3337 w 3526"/>
                  <a:gd name="T43" fmla="*/ 2850 h 5386"/>
                  <a:gd name="T44" fmla="*/ 3514 w 3526"/>
                  <a:gd name="T45" fmla="*/ 2073 h 5386"/>
                  <a:gd name="T46" fmla="*/ 3526 w 3526"/>
                  <a:gd name="T47" fmla="*/ 1763 h 5386"/>
                  <a:gd name="T48" fmla="*/ 1327 w 3526"/>
                  <a:gd name="T49" fmla="*/ 3800 h 5386"/>
                  <a:gd name="T50" fmla="*/ 861 w 3526"/>
                  <a:gd name="T51" fmla="*/ 3547 h 5386"/>
                  <a:gd name="T52" fmla="*/ 522 w 3526"/>
                  <a:gd name="T53" fmla="*/ 3144 h 5386"/>
                  <a:gd name="T54" fmla="*/ 585 w 3526"/>
                  <a:gd name="T55" fmla="*/ 3133 h 5386"/>
                  <a:gd name="T56" fmla="*/ 962 w 3526"/>
                  <a:gd name="T57" fmla="*/ 3422 h 5386"/>
                  <a:gd name="T58" fmla="*/ 1414 w 3526"/>
                  <a:gd name="T59" fmla="*/ 3593 h 5386"/>
                  <a:gd name="T60" fmla="*/ 1865 w 3526"/>
                  <a:gd name="T61" fmla="*/ 3627 h 5386"/>
                  <a:gd name="T62" fmla="*/ 2347 w 3526"/>
                  <a:gd name="T63" fmla="*/ 3524 h 5386"/>
                  <a:gd name="T64" fmla="*/ 2764 w 3526"/>
                  <a:gd name="T65" fmla="*/ 3291 h 5386"/>
                  <a:gd name="T66" fmla="*/ 3096 w 3526"/>
                  <a:gd name="T67" fmla="*/ 2951 h 5386"/>
                  <a:gd name="T68" fmla="*/ 2853 w 3526"/>
                  <a:gd name="T69" fmla="*/ 3362 h 5386"/>
                  <a:gd name="T70" fmla="*/ 2445 w 3526"/>
                  <a:gd name="T71" fmla="*/ 3695 h 5386"/>
                  <a:gd name="T72" fmla="*/ 1932 w 3526"/>
                  <a:gd name="T73" fmla="*/ 3859 h 5386"/>
                  <a:gd name="T74" fmla="*/ 1617 w 3526"/>
                  <a:gd name="T75" fmla="*/ 3183 h 5386"/>
                  <a:gd name="T76" fmla="*/ 1272 w 3526"/>
                  <a:gd name="T77" fmla="*/ 3103 h 5386"/>
                  <a:gd name="T78" fmla="*/ 966 w 3526"/>
                  <a:gd name="T79" fmla="*/ 2946 h 5386"/>
                  <a:gd name="T80" fmla="*/ 707 w 3526"/>
                  <a:gd name="T81" fmla="*/ 2723 h 5386"/>
                  <a:gd name="T82" fmla="*/ 509 w 3526"/>
                  <a:gd name="T83" fmla="*/ 2443 h 5386"/>
                  <a:gd name="T84" fmla="*/ 382 w 3526"/>
                  <a:gd name="T85" fmla="*/ 2120 h 5386"/>
                  <a:gd name="T86" fmla="*/ 337 w 3526"/>
                  <a:gd name="T87" fmla="*/ 1763 h 5386"/>
                  <a:gd name="T88" fmla="*/ 373 w 3526"/>
                  <a:gd name="T89" fmla="*/ 1441 h 5386"/>
                  <a:gd name="T90" fmla="*/ 493 w 3526"/>
                  <a:gd name="T91" fmla="*/ 1114 h 5386"/>
                  <a:gd name="T92" fmla="*/ 685 w 3526"/>
                  <a:gd name="T93" fmla="*/ 830 h 5386"/>
                  <a:gd name="T94" fmla="*/ 938 w 3526"/>
                  <a:gd name="T95" fmla="*/ 600 h 5386"/>
                  <a:gd name="T96" fmla="*/ 1240 w 3526"/>
                  <a:gd name="T97" fmla="*/ 435 h 5386"/>
                  <a:gd name="T98" fmla="*/ 1581 w 3526"/>
                  <a:gd name="T99" fmla="*/ 348 h 5386"/>
                  <a:gd name="T100" fmla="*/ 1909 w 3526"/>
                  <a:gd name="T101" fmla="*/ 344 h 5386"/>
                  <a:gd name="T102" fmla="*/ 2254 w 3526"/>
                  <a:gd name="T103" fmla="*/ 423 h 5386"/>
                  <a:gd name="T104" fmla="*/ 2561 w 3526"/>
                  <a:gd name="T105" fmla="*/ 580 h 5386"/>
                  <a:gd name="T106" fmla="*/ 2819 w 3526"/>
                  <a:gd name="T107" fmla="*/ 805 h 5386"/>
                  <a:gd name="T108" fmla="*/ 3017 w 3526"/>
                  <a:gd name="T109" fmla="*/ 1083 h 5386"/>
                  <a:gd name="T110" fmla="*/ 3144 w 3526"/>
                  <a:gd name="T111" fmla="*/ 1407 h 5386"/>
                  <a:gd name="T112" fmla="*/ 3189 w 3526"/>
                  <a:gd name="T113" fmla="*/ 1763 h 5386"/>
                  <a:gd name="T114" fmla="*/ 3153 w 3526"/>
                  <a:gd name="T115" fmla="*/ 2085 h 5386"/>
                  <a:gd name="T116" fmla="*/ 3033 w 3526"/>
                  <a:gd name="T117" fmla="*/ 2413 h 5386"/>
                  <a:gd name="T118" fmla="*/ 2841 w 3526"/>
                  <a:gd name="T119" fmla="*/ 2697 h 5386"/>
                  <a:gd name="T120" fmla="*/ 2589 w 3526"/>
                  <a:gd name="T121" fmla="*/ 2927 h 5386"/>
                  <a:gd name="T122" fmla="*/ 2286 w 3526"/>
                  <a:gd name="T123" fmla="*/ 3091 h 5386"/>
                  <a:gd name="T124" fmla="*/ 1945 w 3526"/>
                  <a:gd name="T125" fmla="*/ 3179 h 5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26" h="5386">
                    <a:moveTo>
                      <a:pt x="3526" y="1763"/>
                    </a:moveTo>
                    <a:lnTo>
                      <a:pt x="3526" y="1763"/>
                    </a:lnTo>
                    <a:lnTo>
                      <a:pt x="3525" y="1718"/>
                    </a:lnTo>
                    <a:lnTo>
                      <a:pt x="3523" y="1673"/>
                    </a:lnTo>
                    <a:lnTo>
                      <a:pt x="3521" y="1627"/>
                    </a:lnTo>
                    <a:lnTo>
                      <a:pt x="3517" y="1583"/>
                    </a:lnTo>
                    <a:lnTo>
                      <a:pt x="3512" y="1539"/>
                    </a:lnTo>
                    <a:lnTo>
                      <a:pt x="3505" y="1495"/>
                    </a:lnTo>
                    <a:lnTo>
                      <a:pt x="3498" y="1451"/>
                    </a:lnTo>
                    <a:lnTo>
                      <a:pt x="3490" y="1408"/>
                    </a:lnTo>
                    <a:lnTo>
                      <a:pt x="3481" y="1365"/>
                    </a:lnTo>
                    <a:lnTo>
                      <a:pt x="3470" y="1323"/>
                    </a:lnTo>
                    <a:lnTo>
                      <a:pt x="3459" y="1280"/>
                    </a:lnTo>
                    <a:lnTo>
                      <a:pt x="3447" y="1239"/>
                    </a:lnTo>
                    <a:lnTo>
                      <a:pt x="3434" y="1198"/>
                    </a:lnTo>
                    <a:lnTo>
                      <a:pt x="3419" y="1158"/>
                    </a:lnTo>
                    <a:lnTo>
                      <a:pt x="3404" y="1116"/>
                    </a:lnTo>
                    <a:lnTo>
                      <a:pt x="3387" y="1077"/>
                    </a:lnTo>
                    <a:lnTo>
                      <a:pt x="3370" y="1038"/>
                    </a:lnTo>
                    <a:lnTo>
                      <a:pt x="3352" y="999"/>
                    </a:lnTo>
                    <a:lnTo>
                      <a:pt x="3333" y="960"/>
                    </a:lnTo>
                    <a:lnTo>
                      <a:pt x="3313" y="923"/>
                    </a:lnTo>
                    <a:lnTo>
                      <a:pt x="3292" y="886"/>
                    </a:lnTo>
                    <a:lnTo>
                      <a:pt x="3271" y="849"/>
                    </a:lnTo>
                    <a:lnTo>
                      <a:pt x="3249" y="813"/>
                    </a:lnTo>
                    <a:lnTo>
                      <a:pt x="3225" y="777"/>
                    </a:lnTo>
                    <a:lnTo>
                      <a:pt x="3200" y="743"/>
                    </a:lnTo>
                    <a:lnTo>
                      <a:pt x="3175" y="708"/>
                    </a:lnTo>
                    <a:lnTo>
                      <a:pt x="3150" y="675"/>
                    </a:lnTo>
                    <a:lnTo>
                      <a:pt x="3123" y="642"/>
                    </a:lnTo>
                    <a:lnTo>
                      <a:pt x="3096" y="609"/>
                    </a:lnTo>
                    <a:lnTo>
                      <a:pt x="3068" y="578"/>
                    </a:lnTo>
                    <a:lnTo>
                      <a:pt x="3040" y="547"/>
                    </a:lnTo>
                    <a:lnTo>
                      <a:pt x="3009" y="517"/>
                    </a:lnTo>
                    <a:lnTo>
                      <a:pt x="2979" y="487"/>
                    </a:lnTo>
                    <a:lnTo>
                      <a:pt x="2948" y="458"/>
                    </a:lnTo>
                    <a:lnTo>
                      <a:pt x="2917" y="430"/>
                    </a:lnTo>
                    <a:lnTo>
                      <a:pt x="2885" y="403"/>
                    </a:lnTo>
                    <a:lnTo>
                      <a:pt x="2851" y="376"/>
                    </a:lnTo>
                    <a:lnTo>
                      <a:pt x="2818" y="351"/>
                    </a:lnTo>
                    <a:lnTo>
                      <a:pt x="2784" y="326"/>
                    </a:lnTo>
                    <a:lnTo>
                      <a:pt x="2749" y="302"/>
                    </a:lnTo>
                    <a:lnTo>
                      <a:pt x="2714" y="278"/>
                    </a:lnTo>
                    <a:lnTo>
                      <a:pt x="2677" y="255"/>
                    </a:lnTo>
                    <a:lnTo>
                      <a:pt x="2640" y="234"/>
                    </a:lnTo>
                    <a:lnTo>
                      <a:pt x="2603" y="213"/>
                    </a:lnTo>
                    <a:lnTo>
                      <a:pt x="2566" y="193"/>
                    </a:lnTo>
                    <a:lnTo>
                      <a:pt x="2528" y="174"/>
                    </a:lnTo>
                    <a:lnTo>
                      <a:pt x="2488" y="156"/>
                    </a:lnTo>
                    <a:lnTo>
                      <a:pt x="2449" y="139"/>
                    </a:lnTo>
                    <a:lnTo>
                      <a:pt x="2410" y="122"/>
                    </a:lnTo>
                    <a:lnTo>
                      <a:pt x="2370" y="107"/>
                    </a:lnTo>
                    <a:lnTo>
                      <a:pt x="2328" y="93"/>
                    </a:lnTo>
                    <a:lnTo>
                      <a:pt x="2287" y="79"/>
                    </a:lnTo>
                    <a:lnTo>
                      <a:pt x="2246" y="67"/>
                    </a:lnTo>
                    <a:lnTo>
                      <a:pt x="2204" y="56"/>
                    </a:lnTo>
                    <a:lnTo>
                      <a:pt x="2162" y="45"/>
                    </a:lnTo>
                    <a:lnTo>
                      <a:pt x="2118" y="36"/>
                    </a:lnTo>
                    <a:lnTo>
                      <a:pt x="2075" y="28"/>
                    </a:lnTo>
                    <a:lnTo>
                      <a:pt x="2032" y="21"/>
                    </a:lnTo>
                    <a:lnTo>
                      <a:pt x="1988" y="15"/>
                    </a:lnTo>
                    <a:lnTo>
                      <a:pt x="1943" y="9"/>
                    </a:lnTo>
                    <a:lnTo>
                      <a:pt x="1899" y="6"/>
                    </a:lnTo>
                    <a:lnTo>
                      <a:pt x="1854" y="3"/>
                    </a:lnTo>
                    <a:lnTo>
                      <a:pt x="1809" y="1"/>
                    </a:lnTo>
                    <a:lnTo>
                      <a:pt x="1763" y="0"/>
                    </a:lnTo>
                    <a:lnTo>
                      <a:pt x="1763" y="0"/>
                    </a:lnTo>
                    <a:lnTo>
                      <a:pt x="1718" y="1"/>
                    </a:lnTo>
                    <a:lnTo>
                      <a:pt x="1673" y="3"/>
                    </a:lnTo>
                    <a:lnTo>
                      <a:pt x="1627" y="6"/>
                    </a:lnTo>
                    <a:lnTo>
                      <a:pt x="1583" y="9"/>
                    </a:lnTo>
                    <a:lnTo>
                      <a:pt x="1539" y="15"/>
                    </a:lnTo>
                    <a:lnTo>
                      <a:pt x="1495" y="21"/>
                    </a:lnTo>
                    <a:lnTo>
                      <a:pt x="1451" y="28"/>
                    </a:lnTo>
                    <a:lnTo>
                      <a:pt x="1408" y="36"/>
                    </a:lnTo>
                    <a:lnTo>
                      <a:pt x="1365" y="45"/>
                    </a:lnTo>
                    <a:lnTo>
                      <a:pt x="1323" y="56"/>
                    </a:lnTo>
                    <a:lnTo>
                      <a:pt x="1280" y="67"/>
                    </a:lnTo>
                    <a:lnTo>
                      <a:pt x="1239" y="79"/>
                    </a:lnTo>
                    <a:lnTo>
                      <a:pt x="1198" y="93"/>
                    </a:lnTo>
                    <a:lnTo>
                      <a:pt x="1157" y="107"/>
                    </a:lnTo>
                    <a:lnTo>
                      <a:pt x="1117" y="122"/>
                    </a:lnTo>
                    <a:lnTo>
                      <a:pt x="1077" y="139"/>
                    </a:lnTo>
                    <a:lnTo>
                      <a:pt x="1038" y="156"/>
                    </a:lnTo>
                    <a:lnTo>
                      <a:pt x="999" y="174"/>
                    </a:lnTo>
                    <a:lnTo>
                      <a:pt x="961" y="193"/>
                    </a:lnTo>
                    <a:lnTo>
                      <a:pt x="923" y="213"/>
                    </a:lnTo>
                    <a:lnTo>
                      <a:pt x="886" y="234"/>
                    </a:lnTo>
                    <a:lnTo>
                      <a:pt x="849" y="255"/>
                    </a:lnTo>
                    <a:lnTo>
                      <a:pt x="813" y="278"/>
                    </a:lnTo>
                    <a:lnTo>
                      <a:pt x="778" y="302"/>
                    </a:lnTo>
                    <a:lnTo>
                      <a:pt x="742" y="326"/>
                    </a:lnTo>
                    <a:lnTo>
                      <a:pt x="708" y="351"/>
                    </a:lnTo>
                    <a:lnTo>
                      <a:pt x="675" y="376"/>
                    </a:lnTo>
                    <a:lnTo>
                      <a:pt x="642" y="403"/>
                    </a:lnTo>
                    <a:lnTo>
                      <a:pt x="610" y="430"/>
                    </a:lnTo>
                    <a:lnTo>
                      <a:pt x="577" y="458"/>
                    </a:lnTo>
                    <a:lnTo>
                      <a:pt x="547" y="487"/>
                    </a:lnTo>
                    <a:lnTo>
                      <a:pt x="517" y="517"/>
                    </a:lnTo>
                    <a:lnTo>
                      <a:pt x="487" y="547"/>
                    </a:lnTo>
                    <a:lnTo>
                      <a:pt x="459" y="578"/>
                    </a:lnTo>
                    <a:lnTo>
                      <a:pt x="431" y="609"/>
                    </a:lnTo>
                    <a:lnTo>
                      <a:pt x="402" y="642"/>
                    </a:lnTo>
                    <a:lnTo>
                      <a:pt x="376" y="675"/>
                    </a:lnTo>
                    <a:lnTo>
                      <a:pt x="350" y="708"/>
                    </a:lnTo>
                    <a:lnTo>
                      <a:pt x="326" y="743"/>
                    </a:lnTo>
                    <a:lnTo>
                      <a:pt x="302" y="777"/>
                    </a:lnTo>
                    <a:lnTo>
                      <a:pt x="278" y="813"/>
                    </a:lnTo>
                    <a:lnTo>
                      <a:pt x="256" y="849"/>
                    </a:lnTo>
                    <a:lnTo>
                      <a:pt x="234" y="886"/>
                    </a:lnTo>
                    <a:lnTo>
                      <a:pt x="213" y="923"/>
                    </a:lnTo>
                    <a:lnTo>
                      <a:pt x="193" y="960"/>
                    </a:lnTo>
                    <a:lnTo>
                      <a:pt x="174" y="999"/>
                    </a:lnTo>
                    <a:lnTo>
                      <a:pt x="156" y="1038"/>
                    </a:lnTo>
                    <a:lnTo>
                      <a:pt x="139" y="1077"/>
                    </a:lnTo>
                    <a:lnTo>
                      <a:pt x="123" y="1116"/>
                    </a:lnTo>
                    <a:lnTo>
                      <a:pt x="108" y="1158"/>
                    </a:lnTo>
                    <a:lnTo>
                      <a:pt x="93" y="1198"/>
                    </a:lnTo>
                    <a:lnTo>
                      <a:pt x="80" y="1239"/>
                    </a:lnTo>
                    <a:lnTo>
                      <a:pt x="68" y="1280"/>
                    </a:lnTo>
                    <a:lnTo>
                      <a:pt x="56" y="1323"/>
                    </a:lnTo>
                    <a:lnTo>
                      <a:pt x="45" y="1365"/>
                    </a:lnTo>
                    <a:lnTo>
                      <a:pt x="36" y="1408"/>
                    </a:lnTo>
                    <a:lnTo>
                      <a:pt x="28" y="1451"/>
                    </a:lnTo>
                    <a:lnTo>
                      <a:pt x="20" y="1495"/>
                    </a:lnTo>
                    <a:lnTo>
                      <a:pt x="14" y="1539"/>
                    </a:lnTo>
                    <a:lnTo>
                      <a:pt x="9" y="1583"/>
                    </a:lnTo>
                    <a:lnTo>
                      <a:pt x="5" y="1627"/>
                    </a:lnTo>
                    <a:lnTo>
                      <a:pt x="3" y="1673"/>
                    </a:lnTo>
                    <a:lnTo>
                      <a:pt x="1" y="1718"/>
                    </a:lnTo>
                    <a:lnTo>
                      <a:pt x="0" y="1763"/>
                    </a:lnTo>
                    <a:lnTo>
                      <a:pt x="0" y="1763"/>
                    </a:lnTo>
                    <a:lnTo>
                      <a:pt x="1" y="1805"/>
                    </a:lnTo>
                    <a:lnTo>
                      <a:pt x="1" y="1805"/>
                    </a:lnTo>
                    <a:lnTo>
                      <a:pt x="0" y="1844"/>
                    </a:lnTo>
                    <a:lnTo>
                      <a:pt x="0" y="1844"/>
                    </a:lnTo>
                    <a:lnTo>
                      <a:pt x="1" y="1882"/>
                    </a:lnTo>
                    <a:lnTo>
                      <a:pt x="2" y="1920"/>
                    </a:lnTo>
                    <a:lnTo>
                      <a:pt x="3" y="1958"/>
                    </a:lnTo>
                    <a:lnTo>
                      <a:pt x="5" y="1997"/>
                    </a:lnTo>
                    <a:lnTo>
                      <a:pt x="11" y="2073"/>
                    </a:lnTo>
                    <a:lnTo>
                      <a:pt x="20" y="2150"/>
                    </a:lnTo>
                    <a:lnTo>
                      <a:pt x="31" y="2228"/>
                    </a:lnTo>
                    <a:lnTo>
                      <a:pt x="44" y="2305"/>
                    </a:lnTo>
                    <a:lnTo>
                      <a:pt x="60" y="2383"/>
                    </a:lnTo>
                    <a:lnTo>
                      <a:pt x="77" y="2460"/>
                    </a:lnTo>
                    <a:lnTo>
                      <a:pt x="96" y="2539"/>
                    </a:lnTo>
                    <a:lnTo>
                      <a:pt x="116" y="2616"/>
                    </a:lnTo>
                    <a:lnTo>
                      <a:pt x="139" y="2694"/>
                    </a:lnTo>
                    <a:lnTo>
                      <a:pt x="163" y="2772"/>
                    </a:lnTo>
                    <a:lnTo>
                      <a:pt x="189" y="2850"/>
                    </a:lnTo>
                    <a:lnTo>
                      <a:pt x="216" y="2926"/>
                    </a:lnTo>
                    <a:lnTo>
                      <a:pt x="246" y="3004"/>
                    </a:lnTo>
                    <a:lnTo>
                      <a:pt x="276" y="3080"/>
                    </a:lnTo>
                    <a:lnTo>
                      <a:pt x="308" y="3156"/>
                    </a:lnTo>
                    <a:lnTo>
                      <a:pt x="340" y="3233"/>
                    </a:lnTo>
                    <a:lnTo>
                      <a:pt x="374" y="3307"/>
                    </a:lnTo>
                    <a:lnTo>
                      <a:pt x="410" y="3383"/>
                    </a:lnTo>
                    <a:lnTo>
                      <a:pt x="446" y="3457"/>
                    </a:lnTo>
                    <a:lnTo>
                      <a:pt x="482" y="3531"/>
                    </a:lnTo>
                    <a:lnTo>
                      <a:pt x="520" y="3604"/>
                    </a:lnTo>
                    <a:lnTo>
                      <a:pt x="558" y="3675"/>
                    </a:lnTo>
                    <a:lnTo>
                      <a:pt x="598" y="3748"/>
                    </a:lnTo>
                    <a:lnTo>
                      <a:pt x="637" y="3818"/>
                    </a:lnTo>
                    <a:lnTo>
                      <a:pt x="677" y="3888"/>
                    </a:lnTo>
                    <a:lnTo>
                      <a:pt x="717" y="3957"/>
                    </a:lnTo>
                    <a:lnTo>
                      <a:pt x="759" y="4025"/>
                    </a:lnTo>
                    <a:lnTo>
                      <a:pt x="800" y="4092"/>
                    </a:lnTo>
                    <a:lnTo>
                      <a:pt x="841" y="4157"/>
                    </a:lnTo>
                    <a:lnTo>
                      <a:pt x="882" y="4222"/>
                    </a:lnTo>
                    <a:lnTo>
                      <a:pt x="923" y="4285"/>
                    </a:lnTo>
                    <a:lnTo>
                      <a:pt x="965" y="4347"/>
                    </a:lnTo>
                    <a:lnTo>
                      <a:pt x="1046" y="4468"/>
                    </a:lnTo>
                    <a:lnTo>
                      <a:pt x="1127" y="4583"/>
                    </a:lnTo>
                    <a:lnTo>
                      <a:pt x="1205" y="4693"/>
                    </a:lnTo>
                    <a:lnTo>
                      <a:pt x="1281" y="4795"/>
                    </a:lnTo>
                    <a:lnTo>
                      <a:pt x="1354" y="4891"/>
                    </a:lnTo>
                    <a:lnTo>
                      <a:pt x="1423" y="4979"/>
                    </a:lnTo>
                    <a:lnTo>
                      <a:pt x="1488" y="5061"/>
                    </a:lnTo>
                    <a:lnTo>
                      <a:pt x="1547" y="5133"/>
                    </a:lnTo>
                    <a:lnTo>
                      <a:pt x="1600" y="5198"/>
                    </a:lnTo>
                    <a:lnTo>
                      <a:pt x="1648" y="5254"/>
                    </a:lnTo>
                    <a:lnTo>
                      <a:pt x="1688" y="5300"/>
                    </a:lnTo>
                    <a:lnTo>
                      <a:pt x="1743" y="5364"/>
                    </a:lnTo>
                    <a:lnTo>
                      <a:pt x="1763" y="5386"/>
                    </a:lnTo>
                    <a:lnTo>
                      <a:pt x="1763" y="5386"/>
                    </a:lnTo>
                    <a:lnTo>
                      <a:pt x="1783" y="5364"/>
                    </a:lnTo>
                    <a:lnTo>
                      <a:pt x="1839" y="5300"/>
                    </a:lnTo>
                    <a:lnTo>
                      <a:pt x="1879" y="5254"/>
                    </a:lnTo>
                    <a:lnTo>
                      <a:pt x="1926" y="5198"/>
                    </a:lnTo>
                    <a:lnTo>
                      <a:pt x="1979" y="5133"/>
                    </a:lnTo>
                    <a:lnTo>
                      <a:pt x="2039" y="5061"/>
                    </a:lnTo>
                    <a:lnTo>
                      <a:pt x="2103" y="4979"/>
                    </a:lnTo>
                    <a:lnTo>
                      <a:pt x="2172" y="4891"/>
                    </a:lnTo>
                    <a:lnTo>
                      <a:pt x="2245" y="4795"/>
                    </a:lnTo>
                    <a:lnTo>
                      <a:pt x="2321" y="4693"/>
                    </a:lnTo>
                    <a:lnTo>
                      <a:pt x="2400" y="4583"/>
                    </a:lnTo>
                    <a:lnTo>
                      <a:pt x="2480" y="4468"/>
                    </a:lnTo>
                    <a:lnTo>
                      <a:pt x="2562" y="4347"/>
                    </a:lnTo>
                    <a:lnTo>
                      <a:pt x="2603" y="4285"/>
                    </a:lnTo>
                    <a:lnTo>
                      <a:pt x="2644" y="4222"/>
                    </a:lnTo>
                    <a:lnTo>
                      <a:pt x="2685" y="4157"/>
                    </a:lnTo>
                    <a:lnTo>
                      <a:pt x="2727" y="4092"/>
                    </a:lnTo>
                    <a:lnTo>
                      <a:pt x="2768" y="4025"/>
                    </a:lnTo>
                    <a:lnTo>
                      <a:pt x="2809" y="3957"/>
                    </a:lnTo>
                    <a:lnTo>
                      <a:pt x="2849" y="3888"/>
                    </a:lnTo>
                    <a:lnTo>
                      <a:pt x="2890" y="3818"/>
                    </a:lnTo>
                    <a:lnTo>
                      <a:pt x="2929" y="3748"/>
                    </a:lnTo>
                    <a:lnTo>
                      <a:pt x="2968" y="3675"/>
                    </a:lnTo>
                    <a:lnTo>
                      <a:pt x="3006" y="3604"/>
                    </a:lnTo>
                    <a:lnTo>
                      <a:pt x="3045" y="3531"/>
                    </a:lnTo>
                    <a:lnTo>
                      <a:pt x="3081" y="3457"/>
                    </a:lnTo>
                    <a:lnTo>
                      <a:pt x="3117" y="3383"/>
                    </a:lnTo>
                    <a:lnTo>
                      <a:pt x="3152" y="3307"/>
                    </a:lnTo>
                    <a:lnTo>
                      <a:pt x="3186" y="3233"/>
                    </a:lnTo>
                    <a:lnTo>
                      <a:pt x="3219" y="3156"/>
                    </a:lnTo>
                    <a:lnTo>
                      <a:pt x="3251" y="3080"/>
                    </a:lnTo>
                    <a:lnTo>
                      <a:pt x="3281" y="3004"/>
                    </a:lnTo>
                    <a:lnTo>
                      <a:pt x="3310" y="2926"/>
                    </a:lnTo>
                    <a:lnTo>
                      <a:pt x="3337" y="2850"/>
                    </a:lnTo>
                    <a:lnTo>
                      <a:pt x="3363" y="2772"/>
                    </a:lnTo>
                    <a:lnTo>
                      <a:pt x="3387" y="2694"/>
                    </a:lnTo>
                    <a:lnTo>
                      <a:pt x="3411" y="2616"/>
                    </a:lnTo>
                    <a:lnTo>
                      <a:pt x="3431" y="2539"/>
                    </a:lnTo>
                    <a:lnTo>
                      <a:pt x="3450" y="2460"/>
                    </a:lnTo>
                    <a:lnTo>
                      <a:pt x="3467" y="2383"/>
                    </a:lnTo>
                    <a:lnTo>
                      <a:pt x="3482" y="2305"/>
                    </a:lnTo>
                    <a:lnTo>
                      <a:pt x="3495" y="2228"/>
                    </a:lnTo>
                    <a:lnTo>
                      <a:pt x="3506" y="2150"/>
                    </a:lnTo>
                    <a:lnTo>
                      <a:pt x="3514" y="2073"/>
                    </a:lnTo>
                    <a:lnTo>
                      <a:pt x="3521" y="1997"/>
                    </a:lnTo>
                    <a:lnTo>
                      <a:pt x="3523" y="1958"/>
                    </a:lnTo>
                    <a:lnTo>
                      <a:pt x="3524" y="1920"/>
                    </a:lnTo>
                    <a:lnTo>
                      <a:pt x="3525" y="1882"/>
                    </a:lnTo>
                    <a:lnTo>
                      <a:pt x="3526" y="1844"/>
                    </a:lnTo>
                    <a:lnTo>
                      <a:pt x="3526" y="1844"/>
                    </a:lnTo>
                    <a:lnTo>
                      <a:pt x="3525" y="1805"/>
                    </a:lnTo>
                    <a:lnTo>
                      <a:pt x="3525" y="1805"/>
                    </a:lnTo>
                    <a:lnTo>
                      <a:pt x="3526" y="1763"/>
                    </a:lnTo>
                    <a:lnTo>
                      <a:pt x="3526" y="1763"/>
                    </a:lnTo>
                    <a:close/>
                    <a:moveTo>
                      <a:pt x="1763" y="3869"/>
                    </a:moveTo>
                    <a:lnTo>
                      <a:pt x="1763" y="3869"/>
                    </a:lnTo>
                    <a:lnTo>
                      <a:pt x="1707" y="3868"/>
                    </a:lnTo>
                    <a:lnTo>
                      <a:pt x="1651" y="3864"/>
                    </a:lnTo>
                    <a:lnTo>
                      <a:pt x="1594" y="3859"/>
                    </a:lnTo>
                    <a:lnTo>
                      <a:pt x="1540" y="3851"/>
                    </a:lnTo>
                    <a:lnTo>
                      <a:pt x="1486" y="3841"/>
                    </a:lnTo>
                    <a:lnTo>
                      <a:pt x="1432" y="3829"/>
                    </a:lnTo>
                    <a:lnTo>
                      <a:pt x="1379" y="3816"/>
                    </a:lnTo>
                    <a:lnTo>
                      <a:pt x="1327" y="3800"/>
                    </a:lnTo>
                    <a:lnTo>
                      <a:pt x="1276" y="3783"/>
                    </a:lnTo>
                    <a:lnTo>
                      <a:pt x="1226" y="3764"/>
                    </a:lnTo>
                    <a:lnTo>
                      <a:pt x="1177" y="3742"/>
                    </a:lnTo>
                    <a:lnTo>
                      <a:pt x="1129" y="3720"/>
                    </a:lnTo>
                    <a:lnTo>
                      <a:pt x="1081" y="3695"/>
                    </a:lnTo>
                    <a:lnTo>
                      <a:pt x="1035" y="3668"/>
                    </a:lnTo>
                    <a:lnTo>
                      <a:pt x="990" y="3640"/>
                    </a:lnTo>
                    <a:lnTo>
                      <a:pt x="946" y="3611"/>
                    </a:lnTo>
                    <a:lnTo>
                      <a:pt x="903" y="3580"/>
                    </a:lnTo>
                    <a:lnTo>
                      <a:pt x="861" y="3547"/>
                    </a:lnTo>
                    <a:lnTo>
                      <a:pt x="821" y="3513"/>
                    </a:lnTo>
                    <a:lnTo>
                      <a:pt x="782" y="3476"/>
                    </a:lnTo>
                    <a:lnTo>
                      <a:pt x="744" y="3440"/>
                    </a:lnTo>
                    <a:lnTo>
                      <a:pt x="708" y="3401"/>
                    </a:lnTo>
                    <a:lnTo>
                      <a:pt x="673" y="3362"/>
                    </a:lnTo>
                    <a:lnTo>
                      <a:pt x="640" y="3320"/>
                    </a:lnTo>
                    <a:lnTo>
                      <a:pt x="608" y="3278"/>
                    </a:lnTo>
                    <a:lnTo>
                      <a:pt x="577" y="3235"/>
                    </a:lnTo>
                    <a:lnTo>
                      <a:pt x="549" y="3190"/>
                    </a:lnTo>
                    <a:lnTo>
                      <a:pt x="522" y="3144"/>
                    </a:lnTo>
                    <a:lnTo>
                      <a:pt x="497" y="3097"/>
                    </a:lnTo>
                    <a:lnTo>
                      <a:pt x="473" y="3050"/>
                    </a:lnTo>
                    <a:lnTo>
                      <a:pt x="451" y="3001"/>
                    </a:lnTo>
                    <a:lnTo>
                      <a:pt x="431" y="2951"/>
                    </a:lnTo>
                    <a:lnTo>
                      <a:pt x="431" y="2951"/>
                    </a:lnTo>
                    <a:lnTo>
                      <a:pt x="460" y="2989"/>
                    </a:lnTo>
                    <a:lnTo>
                      <a:pt x="489" y="3027"/>
                    </a:lnTo>
                    <a:lnTo>
                      <a:pt x="520" y="3063"/>
                    </a:lnTo>
                    <a:lnTo>
                      <a:pt x="551" y="3098"/>
                    </a:lnTo>
                    <a:lnTo>
                      <a:pt x="585" y="3133"/>
                    </a:lnTo>
                    <a:lnTo>
                      <a:pt x="618" y="3166"/>
                    </a:lnTo>
                    <a:lnTo>
                      <a:pt x="653" y="3199"/>
                    </a:lnTo>
                    <a:lnTo>
                      <a:pt x="688" y="3231"/>
                    </a:lnTo>
                    <a:lnTo>
                      <a:pt x="724" y="3261"/>
                    </a:lnTo>
                    <a:lnTo>
                      <a:pt x="763" y="3291"/>
                    </a:lnTo>
                    <a:lnTo>
                      <a:pt x="801" y="3319"/>
                    </a:lnTo>
                    <a:lnTo>
                      <a:pt x="840" y="3347"/>
                    </a:lnTo>
                    <a:lnTo>
                      <a:pt x="879" y="3373"/>
                    </a:lnTo>
                    <a:lnTo>
                      <a:pt x="920" y="3398"/>
                    </a:lnTo>
                    <a:lnTo>
                      <a:pt x="962" y="3422"/>
                    </a:lnTo>
                    <a:lnTo>
                      <a:pt x="1004" y="3445"/>
                    </a:lnTo>
                    <a:lnTo>
                      <a:pt x="1047" y="3466"/>
                    </a:lnTo>
                    <a:lnTo>
                      <a:pt x="1090" y="3487"/>
                    </a:lnTo>
                    <a:lnTo>
                      <a:pt x="1135" y="3506"/>
                    </a:lnTo>
                    <a:lnTo>
                      <a:pt x="1180" y="3524"/>
                    </a:lnTo>
                    <a:lnTo>
                      <a:pt x="1225" y="3541"/>
                    </a:lnTo>
                    <a:lnTo>
                      <a:pt x="1271" y="3556"/>
                    </a:lnTo>
                    <a:lnTo>
                      <a:pt x="1319" y="3570"/>
                    </a:lnTo>
                    <a:lnTo>
                      <a:pt x="1366" y="3582"/>
                    </a:lnTo>
                    <a:lnTo>
                      <a:pt x="1414" y="3593"/>
                    </a:lnTo>
                    <a:lnTo>
                      <a:pt x="1463" y="3603"/>
                    </a:lnTo>
                    <a:lnTo>
                      <a:pt x="1512" y="3611"/>
                    </a:lnTo>
                    <a:lnTo>
                      <a:pt x="1561" y="3618"/>
                    </a:lnTo>
                    <a:lnTo>
                      <a:pt x="1610" y="3623"/>
                    </a:lnTo>
                    <a:lnTo>
                      <a:pt x="1662" y="3627"/>
                    </a:lnTo>
                    <a:lnTo>
                      <a:pt x="1712" y="3630"/>
                    </a:lnTo>
                    <a:lnTo>
                      <a:pt x="1763" y="3630"/>
                    </a:lnTo>
                    <a:lnTo>
                      <a:pt x="1763" y="3630"/>
                    </a:lnTo>
                    <a:lnTo>
                      <a:pt x="1815" y="3630"/>
                    </a:lnTo>
                    <a:lnTo>
                      <a:pt x="1865" y="3627"/>
                    </a:lnTo>
                    <a:lnTo>
                      <a:pt x="1915" y="3623"/>
                    </a:lnTo>
                    <a:lnTo>
                      <a:pt x="1965" y="3618"/>
                    </a:lnTo>
                    <a:lnTo>
                      <a:pt x="2015" y="3611"/>
                    </a:lnTo>
                    <a:lnTo>
                      <a:pt x="2064" y="3603"/>
                    </a:lnTo>
                    <a:lnTo>
                      <a:pt x="2112" y="3593"/>
                    </a:lnTo>
                    <a:lnTo>
                      <a:pt x="2161" y="3582"/>
                    </a:lnTo>
                    <a:lnTo>
                      <a:pt x="2208" y="3570"/>
                    </a:lnTo>
                    <a:lnTo>
                      <a:pt x="2255" y="3556"/>
                    </a:lnTo>
                    <a:lnTo>
                      <a:pt x="2301" y="3541"/>
                    </a:lnTo>
                    <a:lnTo>
                      <a:pt x="2347" y="3524"/>
                    </a:lnTo>
                    <a:lnTo>
                      <a:pt x="2392" y="3506"/>
                    </a:lnTo>
                    <a:lnTo>
                      <a:pt x="2436" y="3487"/>
                    </a:lnTo>
                    <a:lnTo>
                      <a:pt x="2479" y="3466"/>
                    </a:lnTo>
                    <a:lnTo>
                      <a:pt x="2523" y="3445"/>
                    </a:lnTo>
                    <a:lnTo>
                      <a:pt x="2565" y="3422"/>
                    </a:lnTo>
                    <a:lnTo>
                      <a:pt x="2606" y="3398"/>
                    </a:lnTo>
                    <a:lnTo>
                      <a:pt x="2647" y="3373"/>
                    </a:lnTo>
                    <a:lnTo>
                      <a:pt x="2687" y="3347"/>
                    </a:lnTo>
                    <a:lnTo>
                      <a:pt x="2726" y="3319"/>
                    </a:lnTo>
                    <a:lnTo>
                      <a:pt x="2764" y="3291"/>
                    </a:lnTo>
                    <a:lnTo>
                      <a:pt x="2801" y="3261"/>
                    </a:lnTo>
                    <a:lnTo>
                      <a:pt x="2838" y="3231"/>
                    </a:lnTo>
                    <a:lnTo>
                      <a:pt x="2874" y="3199"/>
                    </a:lnTo>
                    <a:lnTo>
                      <a:pt x="2909" y="3166"/>
                    </a:lnTo>
                    <a:lnTo>
                      <a:pt x="2942" y="3133"/>
                    </a:lnTo>
                    <a:lnTo>
                      <a:pt x="2975" y="3098"/>
                    </a:lnTo>
                    <a:lnTo>
                      <a:pt x="3006" y="3063"/>
                    </a:lnTo>
                    <a:lnTo>
                      <a:pt x="3038" y="3027"/>
                    </a:lnTo>
                    <a:lnTo>
                      <a:pt x="3067" y="2989"/>
                    </a:lnTo>
                    <a:lnTo>
                      <a:pt x="3096" y="2951"/>
                    </a:lnTo>
                    <a:lnTo>
                      <a:pt x="3096" y="2951"/>
                    </a:lnTo>
                    <a:lnTo>
                      <a:pt x="3076" y="3001"/>
                    </a:lnTo>
                    <a:lnTo>
                      <a:pt x="3054" y="3050"/>
                    </a:lnTo>
                    <a:lnTo>
                      <a:pt x="3029" y="3097"/>
                    </a:lnTo>
                    <a:lnTo>
                      <a:pt x="3004" y="3144"/>
                    </a:lnTo>
                    <a:lnTo>
                      <a:pt x="2977" y="3190"/>
                    </a:lnTo>
                    <a:lnTo>
                      <a:pt x="2949" y="3235"/>
                    </a:lnTo>
                    <a:lnTo>
                      <a:pt x="2918" y="3278"/>
                    </a:lnTo>
                    <a:lnTo>
                      <a:pt x="2887" y="3320"/>
                    </a:lnTo>
                    <a:lnTo>
                      <a:pt x="2853" y="3362"/>
                    </a:lnTo>
                    <a:lnTo>
                      <a:pt x="2818" y="3401"/>
                    </a:lnTo>
                    <a:lnTo>
                      <a:pt x="2782" y="3440"/>
                    </a:lnTo>
                    <a:lnTo>
                      <a:pt x="2744" y="3476"/>
                    </a:lnTo>
                    <a:lnTo>
                      <a:pt x="2706" y="3513"/>
                    </a:lnTo>
                    <a:lnTo>
                      <a:pt x="2665" y="3547"/>
                    </a:lnTo>
                    <a:lnTo>
                      <a:pt x="2623" y="3580"/>
                    </a:lnTo>
                    <a:lnTo>
                      <a:pt x="2581" y="3611"/>
                    </a:lnTo>
                    <a:lnTo>
                      <a:pt x="2537" y="3640"/>
                    </a:lnTo>
                    <a:lnTo>
                      <a:pt x="2491" y="3668"/>
                    </a:lnTo>
                    <a:lnTo>
                      <a:pt x="2445" y="3695"/>
                    </a:lnTo>
                    <a:lnTo>
                      <a:pt x="2398" y="3720"/>
                    </a:lnTo>
                    <a:lnTo>
                      <a:pt x="2350" y="3742"/>
                    </a:lnTo>
                    <a:lnTo>
                      <a:pt x="2300" y="3764"/>
                    </a:lnTo>
                    <a:lnTo>
                      <a:pt x="2250" y="3783"/>
                    </a:lnTo>
                    <a:lnTo>
                      <a:pt x="2199" y="3800"/>
                    </a:lnTo>
                    <a:lnTo>
                      <a:pt x="2147" y="3816"/>
                    </a:lnTo>
                    <a:lnTo>
                      <a:pt x="2094" y="3829"/>
                    </a:lnTo>
                    <a:lnTo>
                      <a:pt x="2041" y="3841"/>
                    </a:lnTo>
                    <a:lnTo>
                      <a:pt x="1987" y="3851"/>
                    </a:lnTo>
                    <a:lnTo>
                      <a:pt x="1932" y="3859"/>
                    </a:lnTo>
                    <a:lnTo>
                      <a:pt x="1876" y="3864"/>
                    </a:lnTo>
                    <a:lnTo>
                      <a:pt x="1820" y="3868"/>
                    </a:lnTo>
                    <a:lnTo>
                      <a:pt x="1763" y="3869"/>
                    </a:lnTo>
                    <a:lnTo>
                      <a:pt x="1763" y="3869"/>
                    </a:lnTo>
                    <a:close/>
                    <a:moveTo>
                      <a:pt x="1763" y="3190"/>
                    </a:moveTo>
                    <a:lnTo>
                      <a:pt x="1763" y="3190"/>
                    </a:lnTo>
                    <a:lnTo>
                      <a:pt x="1726" y="3190"/>
                    </a:lnTo>
                    <a:lnTo>
                      <a:pt x="1690" y="3188"/>
                    </a:lnTo>
                    <a:lnTo>
                      <a:pt x="1654" y="3186"/>
                    </a:lnTo>
                    <a:lnTo>
                      <a:pt x="1617" y="3183"/>
                    </a:lnTo>
                    <a:lnTo>
                      <a:pt x="1581" y="3179"/>
                    </a:lnTo>
                    <a:lnTo>
                      <a:pt x="1546" y="3174"/>
                    </a:lnTo>
                    <a:lnTo>
                      <a:pt x="1511" y="3167"/>
                    </a:lnTo>
                    <a:lnTo>
                      <a:pt x="1476" y="3160"/>
                    </a:lnTo>
                    <a:lnTo>
                      <a:pt x="1441" y="3153"/>
                    </a:lnTo>
                    <a:lnTo>
                      <a:pt x="1407" y="3145"/>
                    </a:lnTo>
                    <a:lnTo>
                      <a:pt x="1373" y="3135"/>
                    </a:lnTo>
                    <a:lnTo>
                      <a:pt x="1339" y="3126"/>
                    </a:lnTo>
                    <a:lnTo>
                      <a:pt x="1306" y="3115"/>
                    </a:lnTo>
                    <a:lnTo>
                      <a:pt x="1272" y="3103"/>
                    </a:lnTo>
                    <a:lnTo>
                      <a:pt x="1240" y="3091"/>
                    </a:lnTo>
                    <a:lnTo>
                      <a:pt x="1208" y="3078"/>
                    </a:lnTo>
                    <a:lnTo>
                      <a:pt x="1176" y="3064"/>
                    </a:lnTo>
                    <a:lnTo>
                      <a:pt x="1145" y="3049"/>
                    </a:lnTo>
                    <a:lnTo>
                      <a:pt x="1114" y="3034"/>
                    </a:lnTo>
                    <a:lnTo>
                      <a:pt x="1083" y="3018"/>
                    </a:lnTo>
                    <a:lnTo>
                      <a:pt x="1053" y="3001"/>
                    </a:lnTo>
                    <a:lnTo>
                      <a:pt x="1024" y="2983"/>
                    </a:lnTo>
                    <a:lnTo>
                      <a:pt x="995" y="2965"/>
                    </a:lnTo>
                    <a:lnTo>
                      <a:pt x="966" y="2946"/>
                    </a:lnTo>
                    <a:lnTo>
                      <a:pt x="938" y="2927"/>
                    </a:lnTo>
                    <a:lnTo>
                      <a:pt x="909" y="2907"/>
                    </a:lnTo>
                    <a:lnTo>
                      <a:pt x="882" y="2886"/>
                    </a:lnTo>
                    <a:lnTo>
                      <a:pt x="856" y="2864"/>
                    </a:lnTo>
                    <a:lnTo>
                      <a:pt x="830" y="2842"/>
                    </a:lnTo>
                    <a:lnTo>
                      <a:pt x="804" y="2819"/>
                    </a:lnTo>
                    <a:lnTo>
                      <a:pt x="780" y="2796"/>
                    </a:lnTo>
                    <a:lnTo>
                      <a:pt x="754" y="2772"/>
                    </a:lnTo>
                    <a:lnTo>
                      <a:pt x="730" y="2748"/>
                    </a:lnTo>
                    <a:lnTo>
                      <a:pt x="707" y="2723"/>
                    </a:lnTo>
                    <a:lnTo>
                      <a:pt x="685" y="2697"/>
                    </a:lnTo>
                    <a:lnTo>
                      <a:pt x="663" y="2671"/>
                    </a:lnTo>
                    <a:lnTo>
                      <a:pt x="641" y="2644"/>
                    </a:lnTo>
                    <a:lnTo>
                      <a:pt x="621" y="2617"/>
                    </a:lnTo>
                    <a:lnTo>
                      <a:pt x="601" y="2589"/>
                    </a:lnTo>
                    <a:lnTo>
                      <a:pt x="581" y="2561"/>
                    </a:lnTo>
                    <a:lnTo>
                      <a:pt x="561" y="2533"/>
                    </a:lnTo>
                    <a:lnTo>
                      <a:pt x="543" y="2504"/>
                    </a:lnTo>
                    <a:lnTo>
                      <a:pt x="526" y="2473"/>
                    </a:lnTo>
                    <a:lnTo>
                      <a:pt x="509" y="2443"/>
                    </a:lnTo>
                    <a:lnTo>
                      <a:pt x="493" y="2413"/>
                    </a:lnTo>
                    <a:lnTo>
                      <a:pt x="478" y="2382"/>
                    </a:lnTo>
                    <a:lnTo>
                      <a:pt x="463" y="2351"/>
                    </a:lnTo>
                    <a:lnTo>
                      <a:pt x="449" y="2318"/>
                    </a:lnTo>
                    <a:lnTo>
                      <a:pt x="436" y="2286"/>
                    </a:lnTo>
                    <a:lnTo>
                      <a:pt x="424" y="2254"/>
                    </a:lnTo>
                    <a:lnTo>
                      <a:pt x="412" y="2221"/>
                    </a:lnTo>
                    <a:lnTo>
                      <a:pt x="401" y="2188"/>
                    </a:lnTo>
                    <a:lnTo>
                      <a:pt x="391" y="2153"/>
                    </a:lnTo>
                    <a:lnTo>
                      <a:pt x="382" y="2120"/>
                    </a:lnTo>
                    <a:lnTo>
                      <a:pt x="373" y="2085"/>
                    </a:lnTo>
                    <a:lnTo>
                      <a:pt x="366" y="2051"/>
                    </a:lnTo>
                    <a:lnTo>
                      <a:pt x="359" y="2016"/>
                    </a:lnTo>
                    <a:lnTo>
                      <a:pt x="353" y="1980"/>
                    </a:lnTo>
                    <a:lnTo>
                      <a:pt x="348" y="1945"/>
                    </a:lnTo>
                    <a:lnTo>
                      <a:pt x="344" y="1909"/>
                    </a:lnTo>
                    <a:lnTo>
                      <a:pt x="341" y="1873"/>
                    </a:lnTo>
                    <a:lnTo>
                      <a:pt x="339" y="1837"/>
                    </a:lnTo>
                    <a:lnTo>
                      <a:pt x="337" y="1800"/>
                    </a:lnTo>
                    <a:lnTo>
                      <a:pt x="337" y="1763"/>
                    </a:lnTo>
                    <a:lnTo>
                      <a:pt x="337" y="1763"/>
                    </a:lnTo>
                    <a:lnTo>
                      <a:pt x="337" y="1727"/>
                    </a:lnTo>
                    <a:lnTo>
                      <a:pt x="339" y="1690"/>
                    </a:lnTo>
                    <a:lnTo>
                      <a:pt x="341" y="1654"/>
                    </a:lnTo>
                    <a:lnTo>
                      <a:pt x="344" y="1617"/>
                    </a:lnTo>
                    <a:lnTo>
                      <a:pt x="348" y="1582"/>
                    </a:lnTo>
                    <a:lnTo>
                      <a:pt x="353" y="1546"/>
                    </a:lnTo>
                    <a:lnTo>
                      <a:pt x="359" y="1511"/>
                    </a:lnTo>
                    <a:lnTo>
                      <a:pt x="366" y="1475"/>
                    </a:lnTo>
                    <a:lnTo>
                      <a:pt x="373" y="1441"/>
                    </a:lnTo>
                    <a:lnTo>
                      <a:pt x="382" y="1407"/>
                    </a:lnTo>
                    <a:lnTo>
                      <a:pt x="391" y="1373"/>
                    </a:lnTo>
                    <a:lnTo>
                      <a:pt x="401" y="1339"/>
                    </a:lnTo>
                    <a:lnTo>
                      <a:pt x="412" y="1305"/>
                    </a:lnTo>
                    <a:lnTo>
                      <a:pt x="424" y="1273"/>
                    </a:lnTo>
                    <a:lnTo>
                      <a:pt x="436" y="1240"/>
                    </a:lnTo>
                    <a:lnTo>
                      <a:pt x="449" y="1208"/>
                    </a:lnTo>
                    <a:lnTo>
                      <a:pt x="463" y="1177"/>
                    </a:lnTo>
                    <a:lnTo>
                      <a:pt x="478" y="1145"/>
                    </a:lnTo>
                    <a:lnTo>
                      <a:pt x="493" y="1114"/>
                    </a:lnTo>
                    <a:lnTo>
                      <a:pt x="509" y="1083"/>
                    </a:lnTo>
                    <a:lnTo>
                      <a:pt x="526" y="1053"/>
                    </a:lnTo>
                    <a:lnTo>
                      <a:pt x="543" y="1024"/>
                    </a:lnTo>
                    <a:lnTo>
                      <a:pt x="561" y="995"/>
                    </a:lnTo>
                    <a:lnTo>
                      <a:pt x="581" y="965"/>
                    </a:lnTo>
                    <a:lnTo>
                      <a:pt x="601" y="937"/>
                    </a:lnTo>
                    <a:lnTo>
                      <a:pt x="621" y="910"/>
                    </a:lnTo>
                    <a:lnTo>
                      <a:pt x="641" y="883"/>
                    </a:lnTo>
                    <a:lnTo>
                      <a:pt x="663" y="856"/>
                    </a:lnTo>
                    <a:lnTo>
                      <a:pt x="685" y="830"/>
                    </a:lnTo>
                    <a:lnTo>
                      <a:pt x="707" y="805"/>
                    </a:lnTo>
                    <a:lnTo>
                      <a:pt x="730" y="779"/>
                    </a:lnTo>
                    <a:lnTo>
                      <a:pt x="754" y="754"/>
                    </a:lnTo>
                    <a:lnTo>
                      <a:pt x="780" y="731"/>
                    </a:lnTo>
                    <a:lnTo>
                      <a:pt x="804" y="707"/>
                    </a:lnTo>
                    <a:lnTo>
                      <a:pt x="830" y="685"/>
                    </a:lnTo>
                    <a:lnTo>
                      <a:pt x="856" y="663"/>
                    </a:lnTo>
                    <a:lnTo>
                      <a:pt x="882" y="642"/>
                    </a:lnTo>
                    <a:lnTo>
                      <a:pt x="909" y="620"/>
                    </a:lnTo>
                    <a:lnTo>
                      <a:pt x="938" y="600"/>
                    </a:lnTo>
                    <a:lnTo>
                      <a:pt x="966" y="580"/>
                    </a:lnTo>
                    <a:lnTo>
                      <a:pt x="995" y="561"/>
                    </a:lnTo>
                    <a:lnTo>
                      <a:pt x="1024" y="543"/>
                    </a:lnTo>
                    <a:lnTo>
                      <a:pt x="1053" y="526"/>
                    </a:lnTo>
                    <a:lnTo>
                      <a:pt x="1083" y="509"/>
                    </a:lnTo>
                    <a:lnTo>
                      <a:pt x="1114" y="493"/>
                    </a:lnTo>
                    <a:lnTo>
                      <a:pt x="1145" y="478"/>
                    </a:lnTo>
                    <a:lnTo>
                      <a:pt x="1176" y="462"/>
                    </a:lnTo>
                    <a:lnTo>
                      <a:pt x="1208" y="449"/>
                    </a:lnTo>
                    <a:lnTo>
                      <a:pt x="1240" y="435"/>
                    </a:lnTo>
                    <a:lnTo>
                      <a:pt x="1272" y="423"/>
                    </a:lnTo>
                    <a:lnTo>
                      <a:pt x="1306" y="412"/>
                    </a:lnTo>
                    <a:lnTo>
                      <a:pt x="1339" y="401"/>
                    </a:lnTo>
                    <a:lnTo>
                      <a:pt x="1373" y="391"/>
                    </a:lnTo>
                    <a:lnTo>
                      <a:pt x="1407" y="382"/>
                    </a:lnTo>
                    <a:lnTo>
                      <a:pt x="1441" y="373"/>
                    </a:lnTo>
                    <a:lnTo>
                      <a:pt x="1476" y="366"/>
                    </a:lnTo>
                    <a:lnTo>
                      <a:pt x="1511" y="359"/>
                    </a:lnTo>
                    <a:lnTo>
                      <a:pt x="1546" y="353"/>
                    </a:lnTo>
                    <a:lnTo>
                      <a:pt x="1581" y="348"/>
                    </a:lnTo>
                    <a:lnTo>
                      <a:pt x="1617" y="344"/>
                    </a:lnTo>
                    <a:lnTo>
                      <a:pt x="1654" y="341"/>
                    </a:lnTo>
                    <a:lnTo>
                      <a:pt x="1690" y="339"/>
                    </a:lnTo>
                    <a:lnTo>
                      <a:pt x="1726" y="338"/>
                    </a:lnTo>
                    <a:lnTo>
                      <a:pt x="1763" y="337"/>
                    </a:lnTo>
                    <a:lnTo>
                      <a:pt x="1763" y="337"/>
                    </a:lnTo>
                    <a:lnTo>
                      <a:pt x="1800" y="338"/>
                    </a:lnTo>
                    <a:lnTo>
                      <a:pt x="1837" y="339"/>
                    </a:lnTo>
                    <a:lnTo>
                      <a:pt x="1873" y="341"/>
                    </a:lnTo>
                    <a:lnTo>
                      <a:pt x="1909" y="344"/>
                    </a:lnTo>
                    <a:lnTo>
                      <a:pt x="1945" y="348"/>
                    </a:lnTo>
                    <a:lnTo>
                      <a:pt x="1980" y="353"/>
                    </a:lnTo>
                    <a:lnTo>
                      <a:pt x="2016" y="359"/>
                    </a:lnTo>
                    <a:lnTo>
                      <a:pt x="2051" y="366"/>
                    </a:lnTo>
                    <a:lnTo>
                      <a:pt x="2085" y="373"/>
                    </a:lnTo>
                    <a:lnTo>
                      <a:pt x="2119" y="382"/>
                    </a:lnTo>
                    <a:lnTo>
                      <a:pt x="2153" y="391"/>
                    </a:lnTo>
                    <a:lnTo>
                      <a:pt x="2188" y="401"/>
                    </a:lnTo>
                    <a:lnTo>
                      <a:pt x="2221" y="412"/>
                    </a:lnTo>
                    <a:lnTo>
                      <a:pt x="2254" y="423"/>
                    </a:lnTo>
                    <a:lnTo>
                      <a:pt x="2286" y="435"/>
                    </a:lnTo>
                    <a:lnTo>
                      <a:pt x="2318" y="449"/>
                    </a:lnTo>
                    <a:lnTo>
                      <a:pt x="2351" y="462"/>
                    </a:lnTo>
                    <a:lnTo>
                      <a:pt x="2382" y="478"/>
                    </a:lnTo>
                    <a:lnTo>
                      <a:pt x="2413" y="493"/>
                    </a:lnTo>
                    <a:lnTo>
                      <a:pt x="2443" y="509"/>
                    </a:lnTo>
                    <a:lnTo>
                      <a:pt x="2473" y="526"/>
                    </a:lnTo>
                    <a:lnTo>
                      <a:pt x="2502" y="543"/>
                    </a:lnTo>
                    <a:lnTo>
                      <a:pt x="2532" y="561"/>
                    </a:lnTo>
                    <a:lnTo>
                      <a:pt x="2561" y="580"/>
                    </a:lnTo>
                    <a:lnTo>
                      <a:pt x="2589" y="600"/>
                    </a:lnTo>
                    <a:lnTo>
                      <a:pt x="2616" y="620"/>
                    </a:lnTo>
                    <a:lnTo>
                      <a:pt x="2643" y="642"/>
                    </a:lnTo>
                    <a:lnTo>
                      <a:pt x="2670" y="663"/>
                    </a:lnTo>
                    <a:lnTo>
                      <a:pt x="2697" y="685"/>
                    </a:lnTo>
                    <a:lnTo>
                      <a:pt x="2722" y="707"/>
                    </a:lnTo>
                    <a:lnTo>
                      <a:pt x="2747" y="731"/>
                    </a:lnTo>
                    <a:lnTo>
                      <a:pt x="2772" y="754"/>
                    </a:lnTo>
                    <a:lnTo>
                      <a:pt x="2795" y="779"/>
                    </a:lnTo>
                    <a:lnTo>
                      <a:pt x="2819" y="805"/>
                    </a:lnTo>
                    <a:lnTo>
                      <a:pt x="2841" y="830"/>
                    </a:lnTo>
                    <a:lnTo>
                      <a:pt x="2864" y="856"/>
                    </a:lnTo>
                    <a:lnTo>
                      <a:pt x="2886" y="883"/>
                    </a:lnTo>
                    <a:lnTo>
                      <a:pt x="2906" y="910"/>
                    </a:lnTo>
                    <a:lnTo>
                      <a:pt x="2926" y="937"/>
                    </a:lnTo>
                    <a:lnTo>
                      <a:pt x="2946" y="965"/>
                    </a:lnTo>
                    <a:lnTo>
                      <a:pt x="2965" y="995"/>
                    </a:lnTo>
                    <a:lnTo>
                      <a:pt x="2983" y="1024"/>
                    </a:lnTo>
                    <a:lnTo>
                      <a:pt x="3000" y="1053"/>
                    </a:lnTo>
                    <a:lnTo>
                      <a:pt x="3017" y="1083"/>
                    </a:lnTo>
                    <a:lnTo>
                      <a:pt x="3033" y="1114"/>
                    </a:lnTo>
                    <a:lnTo>
                      <a:pt x="3049" y="1145"/>
                    </a:lnTo>
                    <a:lnTo>
                      <a:pt x="3064" y="1177"/>
                    </a:lnTo>
                    <a:lnTo>
                      <a:pt x="3078" y="1208"/>
                    </a:lnTo>
                    <a:lnTo>
                      <a:pt x="3091" y="1240"/>
                    </a:lnTo>
                    <a:lnTo>
                      <a:pt x="3103" y="1273"/>
                    </a:lnTo>
                    <a:lnTo>
                      <a:pt x="3115" y="1305"/>
                    </a:lnTo>
                    <a:lnTo>
                      <a:pt x="3125" y="1339"/>
                    </a:lnTo>
                    <a:lnTo>
                      <a:pt x="3135" y="1373"/>
                    </a:lnTo>
                    <a:lnTo>
                      <a:pt x="3144" y="1407"/>
                    </a:lnTo>
                    <a:lnTo>
                      <a:pt x="3153" y="1441"/>
                    </a:lnTo>
                    <a:lnTo>
                      <a:pt x="3160" y="1475"/>
                    </a:lnTo>
                    <a:lnTo>
                      <a:pt x="3167" y="1511"/>
                    </a:lnTo>
                    <a:lnTo>
                      <a:pt x="3173" y="1546"/>
                    </a:lnTo>
                    <a:lnTo>
                      <a:pt x="3178" y="1582"/>
                    </a:lnTo>
                    <a:lnTo>
                      <a:pt x="3182" y="1617"/>
                    </a:lnTo>
                    <a:lnTo>
                      <a:pt x="3185" y="1654"/>
                    </a:lnTo>
                    <a:lnTo>
                      <a:pt x="3187" y="1690"/>
                    </a:lnTo>
                    <a:lnTo>
                      <a:pt x="3189" y="1727"/>
                    </a:lnTo>
                    <a:lnTo>
                      <a:pt x="3189" y="1763"/>
                    </a:lnTo>
                    <a:lnTo>
                      <a:pt x="3189" y="1763"/>
                    </a:lnTo>
                    <a:lnTo>
                      <a:pt x="3189" y="1800"/>
                    </a:lnTo>
                    <a:lnTo>
                      <a:pt x="3187" y="1837"/>
                    </a:lnTo>
                    <a:lnTo>
                      <a:pt x="3185" y="1873"/>
                    </a:lnTo>
                    <a:lnTo>
                      <a:pt x="3182" y="1909"/>
                    </a:lnTo>
                    <a:lnTo>
                      <a:pt x="3178" y="1945"/>
                    </a:lnTo>
                    <a:lnTo>
                      <a:pt x="3173" y="1980"/>
                    </a:lnTo>
                    <a:lnTo>
                      <a:pt x="3167" y="2016"/>
                    </a:lnTo>
                    <a:lnTo>
                      <a:pt x="3160" y="2051"/>
                    </a:lnTo>
                    <a:lnTo>
                      <a:pt x="3153" y="2085"/>
                    </a:lnTo>
                    <a:lnTo>
                      <a:pt x="3144" y="2120"/>
                    </a:lnTo>
                    <a:lnTo>
                      <a:pt x="3135" y="2153"/>
                    </a:lnTo>
                    <a:lnTo>
                      <a:pt x="3125" y="2188"/>
                    </a:lnTo>
                    <a:lnTo>
                      <a:pt x="3115" y="2221"/>
                    </a:lnTo>
                    <a:lnTo>
                      <a:pt x="3103" y="2254"/>
                    </a:lnTo>
                    <a:lnTo>
                      <a:pt x="3091" y="2286"/>
                    </a:lnTo>
                    <a:lnTo>
                      <a:pt x="3078" y="2318"/>
                    </a:lnTo>
                    <a:lnTo>
                      <a:pt x="3064" y="2351"/>
                    </a:lnTo>
                    <a:lnTo>
                      <a:pt x="3049" y="2382"/>
                    </a:lnTo>
                    <a:lnTo>
                      <a:pt x="3033" y="2413"/>
                    </a:lnTo>
                    <a:lnTo>
                      <a:pt x="3017" y="2443"/>
                    </a:lnTo>
                    <a:lnTo>
                      <a:pt x="3000" y="2473"/>
                    </a:lnTo>
                    <a:lnTo>
                      <a:pt x="2983" y="2504"/>
                    </a:lnTo>
                    <a:lnTo>
                      <a:pt x="2965" y="2533"/>
                    </a:lnTo>
                    <a:lnTo>
                      <a:pt x="2946" y="2561"/>
                    </a:lnTo>
                    <a:lnTo>
                      <a:pt x="2926" y="2589"/>
                    </a:lnTo>
                    <a:lnTo>
                      <a:pt x="2906" y="2617"/>
                    </a:lnTo>
                    <a:lnTo>
                      <a:pt x="2886" y="2644"/>
                    </a:lnTo>
                    <a:lnTo>
                      <a:pt x="2864" y="2671"/>
                    </a:lnTo>
                    <a:lnTo>
                      <a:pt x="2841" y="2697"/>
                    </a:lnTo>
                    <a:lnTo>
                      <a:pt x="2819" y="2723"/>
                    </a:lnTo>
                    <a:lnTo>
                      <a:pt x="2795" y="2748"/>
                    </a:lnTo>
                    <a:lnTo>
                      <a:pt x="2772" y="2772"/>
                    </a:lnTo>
                    <a:lnTo>
                      <a:pt x="2747" y="2796"/>
                    </a:lnTo>
                    <a:lnTo>
                      <a:pt x="2722" y="2819"/>
                    </a:lnTo>
                    <a:lnTo>
                      <a:pt x="2697" y="2842"/>
                    </a:lnTo>
                    <a:lnTo>
                      <a:pt x="2670" y="2864"/>
                    </a:lnTo>
                    <a:lnTo>
                      <a:pt x="2643" y="2886"/>
                    </a:lnTo>
                    <a:lnTo>
                      <a:pt x="2616" y="2907"/>
                    </a:lnTo>
                    <a:lnTo>
                      <a:pt x="2589" y="2927"/>
                    </a:lnTo>
                    <a:lnTo>
                      <a:pt x="2561" y="2946"/>
                    </a:lnTo>
                    <a:lnTo>
                      <a:pt x="2532" y="2965"/>
                    </a:lnTo>
                    <a:lnTo>
                      <a:pt x="2502" y="2983"/>
                    </a:lnTo>
                    <a:lnTo>
                      <a:pt x="2473" y="3001"/>
                    </a:lnTo>
                    <a:lnTo>
                      <a:pt x="2443" y="3018"/>
                    </a:lnTo>
                    <a:lnTo>
                      <a:pt x="2413" y="3034"/>
                    </a:lnTo>
                    <a:lnTo>
                      <a:pt x="2382" y="3049"/>
                    </a:lnTo>
                    <a:lnTo>
                      <a:pt x="2351" y="3064"/>
                    </a:lnTo>
                    <a:lnTo>
                      <a:pt x="2318" y="3078"/>
                    </a:lnTo>
                    <a:lnTo>
                      <a:pt x="2286" y="3091"/>
                    </a:lnTo>
                    <a:lnTo>
                      <a:pt x="2254" y="3103"/>
                    </a:lnTo>
                    <a:lnTo>
                      <a:pt x="2221" y="3115"/>
                    </a:lnTo>
                    <a:lnTo>
                      <a:pt x="2188" y="3126"/>
                    </a:lnTo>
                    <a:lnTo>
                      <a:pt x="2153" y="3135"/>
                    </a:lnTo>
                    <a:lnTo>
                      <a:pt x="2119" y="3145"/>
                    </a:lnTo>
                    <a:lnTo>
                      <a:pt x="2085" y="3153"/>
                    </a:lnTo>
                    <a:lnTo>
                      <a:pt x="2051" y="3160"/>
                    </a:lnTo>
                    <a:lnTo>
                      <a:pt x="2016" y="3167"/>
                    </a:lnTo>
                    <a:lnTo>
                      <a:pt x="1980" y="3174"/>
                    </a:lnTo>
                    <a:lnTo>
                      <a:pt x="1945" y="3179"/>
                    </a:lnTo>
                    <a:lnTo>
                      <a:pt x="1909" y="3183"/>
                    </a:lnTo>
                    <a:lnTo>
                      <a:pt x="1873" y="3186"/>
                    </a:lnTo>
                    <a:lnTo>
                      <a:pt x="1837" y="3188"/>
                    </a:lnTo>
                    <a:lnTo>
                      <a:pt x="1800" y="3190"/>
                    </a:lnTo>
                    <a:lnTo>
                      <a:pt x="1763" y="3190"/>
                    </a:lnTo>
                    <a:lnTo>
                      <a:pt x="1763" y="31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Oval 32"/>
              <p:cNvSpPr/>
              <p:nvPr/>
            </p:nvSpPr>
            <p:spPr>
              <a:xfrm>
                <a:off x="1253438" y="278092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BF7400"/>
                    </a:solidFill>
                  </a:rPr>
                  <a:t>1</a:t>
                </a:r>
                <a:endParaRPr lang="en-US" sz="4400" b="1" dirty="0">
                  <a:solidFill>
                    <a:srgbClr val="BF7400"/>
                  </a:solidFill>
                </a:endParaRPr>
              </a:p>
            </p:txBody>
          </p:sp>
        </p:grpSp>
      </p:grpSp>
      <p:grpSp>
        <p:nvGrpSpPr>
          <p:cNvPr id="45" name="Group 44"/>
          <p:cNvGrpSpPr/>
          <p:nvPr/>
        </p:nvGrpSpPr>
        <p:grpSpPr>
          <a:xfrm>
            <a:off x="4185801" y="1484490"/>
            <a:ext cx="700674" cy="1121345"/>
            <a:chOff x="2625138" y="3870694"/>
            <a:chExt cx="700674" cy="1121345"/>
          </a:xfrm>
        </p:grpSpPr>
        <p:sp>
          <p:nvSpPr>
            <p:cNvPr id="46" name="Freeform 15"/>
            <p:cNvSpPr>
              <a:spLocks/>
            </p:cNvSpPr>
            <p:nvPr/>
          </p:nvSpPr>
          <p:spPr bwMode="auto">
            <a:xfrm>
              <a:off x="2798937" y="4916391"/>
              <a:ext cx="347711" cy="75648"/>
            </a:xfrm>
            <a:custGeom>
              <a:avLst/>
              <a:gdLst>
                <a:gd name="T0" fmla="*/ 1835 w 1835"/>
                <a:gd name="T1" fmla="*/ 198 h 394"/>
                <a:gd name="T2" fmla="*/ 1830 w 1835"/>
                <a:gd name="T3" fmla="*/ 218 h 394"/>
                <a:gd name="T4" fmla="*/ 1816 w 1835"/>
                <a:gd name="T5" fmla="*/ 237 h 394"/>
                <a:gd name="T6" fmla="*/ 1794 w 1835"/>
                <a:gd name="T7" fmla="*/ 256 h 394"/>
                <a:gd name="T8" fmla="*/ 1763 w 1835"/>
                <a:gd name="T9" fmla="*/ 274 h 394"/>
                <a:gd name="T10" fmla="*/ 1725 w 1835"/>
                <a:gd name="T11" fmla="*/ 291 h 394"/>
                <a:gd name="T12" fmla="*/ 1678 w 1835"/>
                <a:gd name="T13" fmla="*/ 307 h 394"/>
                <a:gd name="T14" fmla="*/ 1625 w 1835"/>
                <a:gd name="T15" fmla="*/ 322 h 394"/>
                <a:gd name="T16" fmla="*/ 1567 w 1835"/>
                <a:gd name="T17" fmla="*/ 336 h 394"/>
                <a:gd name="T18" fmla="*/ 1431 w 1835"/>
                <a:gd name="T19" fmla="*/ 361 h 394"/>
                <a:gd name="T20" fmla="*/ 1275 w 1835"/>
                <a:gd name="T21" fmla="*/ 379 h 394"/>
                <a:gd name="T22" fmla="*/ 1102 w 1835"/>
                <a:gd name="T23" fmla="*/ 390 h 394"/>
                <a:gd name="T24" fmla="*/ 917 w 1835"/>
                <a:gd name="T25" fmla="*/ 394 h 394"/>
                <a:gd name="T26" fmla="*/ 823 w 1835"/>
                <a:gd name="T27" fmla="*/ 393 h 394"/>
                <a:gd name="T28" fmla="*/ 644 w 1835"/>
                <a:gd name="T29" fmla="*/ 386 h 394"/>
                <a:gd name="T30" fmla="*/ 479 w 1835"/>
                <a:gd name="T31" fmla="*/ 371 h 394"/>
                <a:gd name="T32" fmla="*/ 334 w 1835"/>
                <a:gd name="T33" fmla="*/ 349 h 394"/>
                <a:gd name="T34" fmla="*/ 238 w 1835"/>
                <a:gd name="T35" fmla="*/ 329 h 394"/>
                <a:gd name="T36" fmla="*/ 182 w 1835"/>
                <a:gd name="T37" fmla="*/ 315 h 394"/>
                <a:gd name="T38" fmla="*/ 132 w 1835"/>
                <a:gd name="T39" fmla="*/ 299 h 394"/>
                <a:gd name="T40" fmla="*/ 90 w 1835"/>
                <a:gd name="T41" fmla="*/ 283 h 394"/>
                <a:gd name="T42" fmla="*/ 55 w 1835"/>
                <a:gd name="T43" fmla="*/ 265 h 394"/>
                <a:gd name="T44" fmla="*/ 29 w 1835"/>
                <a:gd name="T45" fmla="*/ 247 h 394"/>
                <a:gd name="T46" fmla="*/ 10 w 1835"/>
                <a:gd name="T47" fmla="*/ 228 h 394"/>
                <a:gd name="T48" fmla="*/ 1 w 1835"/>
                <a:gd name="T49" fmla="*/ 208 h 394"/>
                <a:gd name="T50" fmla="*/ 0 w 1835"/>
                <a:gd name="T51" fmla="*/ 198 h 394"/>
                <a:gd name="T52" fmla="*/ 5 w 1835"/>
                <a:gd name="T53" fmla="*/ 177 h 394"/>
                <a:gd name="T54" fmla="*/ 18 w 1835"/>
                <a:gd name="T55" fmla="*/ 157 h 394"/>
                <a:gd name="T56" fmla="*/ 41 w 1835"/>
                <a:gd name="T57" fmla="*/ 139 h 394"/>
                <a:gd name="T58" fmla="*/ 72 w 1835"/>
                <a:gd name="T59" fmla="*/ 121 h 394"/>
                <a:gd name="T60" fmla="*/ 110 w 1835"/>
                <a:gd name="T61" fmla="*/ 104 h 394"/>
                <a:gd name="T62" fmla="*/ 157 w 1835"/>
                <a:gd name="T63" fmla="*/ 87 h 394"/>
                <a:gd name="T64" fmla="*/ 209 w 1835"/>
                <a:gd name="T65" fmla="*/ 72 h 394"/>
                <a:gd name="T66" fmla="*/ 268 w 1835"/>
                <a:gd name="T67" fmla="*/ 58 h 394"/>
                <a:gd name="T68" fmla="*/ 404 w 1835"/>
                <a:gd name="T69" fmla="*/ 35 h 394"/>
                <a:gd name="T70" fmla="*/ 560 w 1835"/>
                <a:gd name="T71" fmla="*/ 16 h 394"/>
                <a:gd name="T72" fmla="*/ 732 w 1835"/>
                <a:gd name="T73" fmla="*/ 4 h 394"/>
                <a:gd name="T74" fmla="*/ 917 w 1835"/>
                <a:gd name="T75" fmla="*/ 0 h 394"/>
                <a:gd name="T76" fmla="*/ 1011 w 1835"/>
                <a:gd name="T77" fmla="*/ 1 h 394"/>
                <a:gd name="T78" fmla="*/ 1191 w 1835"/>
                <a:gd name="T79" fmla="*/ 9 h 394"/>
                <a:gd name="T80" fmla="*/ 1354 w 1835"/>
                <a:gd name="T81" fmla="*/ 25 h 394"/>
                <a:gd name="T82" fmla="*/ 1501 w 1835"/>
                <a:gd name="T83" fmla="*/ 46 h 394"/>
                <a:gd name="T84" fmla="*/ 1597 w 1835"/>
                <a:gd name="T85" fmla="*/ 65 h 394"/>
                <a:gd name="T86" fmla="*/ 1653 w 1835"/>
                <a:gd name="T87" fmla="*/ 80 h 394"/>
                <a:gd name="T88" fmla="*/ 1702 w 1835"/>
                <a:gd name="T89" fmla="*/ 95 h 394"/>
                <a:gd name="T90" fmla="*/ 1745 w 1835"/>
                <a:gd name="T91" fmla="*/ 112 h 394"/>
                <a:gd name="T92" fmla="*/ 1779 w 1835"/>
                <a:gd name="T93" fmla="*/ 130 h 394"/>
                <a:gd name="T94" fmla="*/ 1806 w 1835"/>
                <a:gd name="T95" fmla="*/ 148 h 394"/>
                <a:gd name="T96" fmla="*/ 1824 w 1835"/>
                <a:gd name="T97" fmla="*/ 167 h 394"/>
                <a:gd name="T98" fmla="*/ 1834 w 1835"/>
                <a:gd name="T99" fmla="*/ 188 h 394"/>
                <a:gd name="T100" fmla="*/ 1835 w 1835"/>
                <a:gd name="T101" fmla="*/ 1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35" h="394">
                  <a:moveTo>
                    <a:pt x="1835" y="198"/>
                  </a:moveTo>
                  <a:lnTo>
                    <a:pt x="1835" y="198"/>
                  </a:lnTo>
                  <a:lnTo>
                    <a:pt x="1834" y="208"/>
                  </a:lnTo>
                  <a:lnTo>
                    <a:pt x="1830" y="218"/>
                  </a:lnTo>
                  <a:lnTo>
                    <a:pt x="1824" y="228"/>
                  </a:lnTo>
                  <a:lnTo>
                    <a:pt x="1816" y="237"/>
                  </a:lnTo>
                  <a:lnTo>
                    <a:pt x="1806" y="247"/>
                  </a:lnTo>
                  <a:lnTo>
                    <a:pt x="1794" y="256"/>
                  </a:lnTo>
                  <a:lnTo>
                    <a:pt x="1779" y="265"/>
                  </a:lnTo>
                  <a:lnTo>
                    <a:pt x="1763" y="274"/>
                  </a:lnTo>
                  <a:lnTo>
                    <a:pt x="1745" y="283"/>
                  </a:lnTo>
                  <a:lnTo>
                    <a:pt x="1725" y="291"/>
                  </a:lnTo>
                  <a:lnTo>
                    <a:pt x="1702" y="299"/>
                  </a:lnTo>
                  <a:lnTo>
                    <a:pt x="1678" y="307"/>
                  </a:lnTo>
                  <a:lnTo>
                    <a:pt x="1653" y="315"/>
                  </a:lnTo>
                  <a:lnTo>
                    <a:pt x="1625" y="322"/>
                  </a:lnTo>
                  <a:lnTo>
                    <a:pt x="1597" y="329"/>
                  </a:lnTo>
                  <a:lnTo>
                    <a:pt x="1567" y="336"/>
                  </a:lnTo>
                  <a:lnTo>
                    <a:pt x="1501" y="349"/>
                  </a:lnTo>
                  <a:lnTo>
                    <a:pt x="1431" y="361"/>
                  </a:lnTo>
                  <a:lnTo>
                    <a:pt x="1354" y="371"/>
                  </a:lnTo>
                  <a:lnTo>
                    <a:pt x="1275" y="379"/>
                  </a:lnTo>
                  <a:lnTo>
                    <a:pt x="1191" y="386"/>
                  </a:lnTo>
                  <a:lnTo>
                    <a:pt x="1102" y="390"/>
                  </a:lnTo>
                  <a:lnTo>
                    <a:pt x="1011" y="393"/>
                  </a:lnTo>
                  <a:lnTo>
                    <a:pt x="917" y="394"/>
                  </a:lnTo>
                  <a:lnTo>
                    <a:pt x="917" y="394"/>
                  </a:lnTo>
                  <a:lnTo>
                    <a:pt x="823" y="393"/>
                  </a:lnTo>
                  <a:lnTo>
                    <a:pt x="732" y="390"/>
                  </a:lnTo>
                  <a:lnTo>
                    <a:pt x="644" y="386"/>
                  </a:lnTo>
                  <a:lnTo>
                    <a:pt x="560" y="379"/>
                  </a:lnTo>
                  <a:lnTo>
                    <a:pt x="479" y="371"/>
                  </a:lnTo>
                  <a:lnTo>
                    <a:pt x="404" y="361"/>
                  </a:lnTo>
                  <a:lnTo>
                    <a:pt x="334" y="349"/>
                  </a:lnTo>
                  <a:lnTo>
                    <a:pt x="268" y="336"/>
                  </a:lnTo>
                  <a:lnTo>
                    <a:pt x="238" y="329"/>
                  </a:lnTo>
                  <a:lnTo>
                    <a:pt x="209" y="322"/>
                  </a:lnTo>
                  <a:lnTo>
                    <a:pt x="182" y="315"/>
                  </a:lnTo>
                  <a:lnTo>
                    <a:pt x="157" y="307"/>
                  </a:lnTo>
                  <a:lnTo>
                    <a:pt x="132" y="299"/>
                  </a:lnTo>
                  <a:lnTo>
                    <a:pt x="110" y="291"/>
                  </a:lnTo>
                  <a:lnTo>
                    <a:pt x="90" y="283"/>
                  </a:lnTo>
                  <a:lnTo>
                    <a:pt x="72" y="274"/>
                  </a:lnTo>
                  <a:lnTo>
                    <a:pt x="55" y="265"/>
                  </a:lnTo>
                  <a:lnTo>
                    <a:pt x="41" y="256"/>
                  </a:lnTo>
                  <a:lnTo>
                    <a:pt x="29" y="247"/>
                  </a:lnTo>
                  <a:lnTo>
                    <a:pt x="18" y="237"/>
                  </a:lnTo>
                  <a:lnTo>
                    <a:pt x="10" y="228"/>
                  </a:lnTo>
                  <a:lnTo>
                    <a:pt x="5" y="218"/>
                  </a:lnTo>
                  <a:lnTo>
                    <a:pt x="1" y="208"/>
                  </a:lnTo>
                  <a:lnTo>
                    <a:pt x="0" y="198"/>
                  </a:lnTo>
                  <a:lnTo>
                    <a:pt x="0" y="198"/>
                  </a:lnTo>
                  <a:lnTo>
                    <a:pt x="1" y="188"/>
                  </a:lnTo>
                  <a:lnTo>
                    <a:pt x="5" y="177"/>
                  </a:lnTo>
                  <a:lnTo>
                    <a:pt x="10" y="167"/>
                  </a:lnTo>
                  <a:lnTo>
                    <a:pt x="18" y="157"/>
                  </a:lnTo>
                  <a:lnTo>
                    <a:pt x="29" y="148"/>
                  </a:lnTo>
                  <a:lnTo>
                    <a:pt x="41" y="139"/>
                  </a:lnTo>
                  <a:lnTo>
                    <a:pt x="55" y="130"/>
                  </a:lnTo>
                  <a:lnTo>
                    <a:pt x="72" y="121"/>
                  </a:lnTo>
                  <a:lnTo>
                    <a:pt x="90" y="112"/>
                  </a:lnTo>
                  <a:lnTo>
                    <a:pt x="110" y="104"/>
                  </a:lnTo>
                  <a:lnTo>
                    <a:pt x="132" y="95"/>
                  </a:lnTo>
                  <a:lnTo>
                    <a:pt x="157" y="87"/>
                  </a:lnTo>
                  <a:lnTo>
                    <a:pt x="182" y="80"/>
                  </a:lnTo>
                  <a:lnTo>
                    <a:pt x="209" y="72"/>
                  </a:lnTo>
                  <a:lnTo>
                    <a:pt x="238" y="65"/>
                  </a:lnTo>
                  <a:lnTo>
                    <a:pt x="268" y="58"/>
                  </a:lnTo>
                  <a:lnTo>
                    <a:pt x="334" y="46"/>
                  </a:lnTo>
                  <a:lnTo>
                    <a:pt x="404" y="35"/>
                  </a:lnTo>
                  <a:lnTo>
                    <a:pt x="479" y="25"/>
                  </a:lnTo>
                  <a:lnTo>
                    <a:pt x="560" y="16"/>
                  </a:lnTo>
                  <a:lnTo>
                    <a:pt x="644" y="9"/>
                  </a:lnTo>
                  <a:lnTo>
                    <a:pt x="732" y="4"/>
                  </a:lnTo>
                  <a:lnTo>
                    <a:pt x="823" y="1"/>
                  </a:lnTo>
                  <a:lnTo>
                    <a:pt x="917" y="0"/>
                  </a:lnTo>
                  <a:lnTo>
                    <a:pt x="917" y="0"/>
                  </a:lnTo>
                  <a:lnTo>
                    <a:pt x="1011" y="1"/>
                  </a:lnTo>
                  <a:lnTo>
                    <a:pt x="1102" y="4"/>
                  </a:lnTo>
                  <a:lnTo>
                    <a:pt x="1191" y="9"/>
                  </a:lnTo>
                  <a:lnTo>
                    <a:pt x="1275" y="16"/>
                  </a:lnTo>
                  <a:lnTo>
                    <a:pt x="1354" y="25"/>
                  </a:lnTo>
                  <a:lnTo>
                    <a:pt x="1431" y="35"/>
                  </a:lnTo>
                  <a:lnTo>
                    <a:pt x="1501" y="46"/>
                  </a:lnTo>
                  <a:lnTo>
                    <a:pt x="1567" y="58"/>
                  </a:lnTo>
                  <a:lnTo>
                    <a:pt x="1597" y="65"/>
                  </a:lnTo>
                  <a:lnTo>
                    <a:pt x="1625" y="72"/>
                  </a:lnTo>
                  <a:lnTo>
                    <a:pt x="1653" y="80"/>
                  </a:lnTo>
                  <a:lnTo>
                    <a:pt x="1678" y="87"/>
                  </a:lnTo>
                  <a:lnTo>
                    <a:pt x="1702" y="95"/>
                  </a:lnTo>
                  <a:lnTo>
                    <a:pt x="1725" y="104"/>
                  </a:lnTo>
                  <a:lnTo>
                    <a:pt x="1745" y="112"/>
                  </a:lnTo>
                  <a:lnTo>
                    <a:pt x="1763" y="121"/>
                  </a:lnTo>
                  <a:lnTo>
                    <a:pt x="1779" y="130"/>
                  </a:lnTo>
                  <a:lnTo>
                    <a:pt x="1794" y="139"/>
                  </a:lnTo>
                  <a:lnTo>
                    <a:pt x="1806" y="148"/>
                  </a:lnTo>
                  <a:lnTo>
                    <a:pt x="1816" y="157"/>
                  </a:lnTo>
                  <a:lnTo>
                    <a:pt x="1824" y="167"/>
                  </a:lnTo>
                  <a:lnTo>
                    <a:pt x="1830" y="177"/>
                  </a:lnTo>
                  <a:lnTo>
                    <a:pt x="1834" y="188"/>
                  </a:lnTo>
                  <a:lnTo>
                    <a:pt x="1835" y="198"/>
                  </a:lnTo>
                  <a:lnTo>
                    <a:pt x="1835" y="198"/>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7" name="Group 46"/>
            <p:cNvGrpSpPr/>
            <p:nvPr/>
          </p:nvGrpSpPr>
          <p:grpSpPr>
            <a:xfrm>
              <a:off x="2625138" y="3870694"/>
              <a:ext cx="700674" cy="1070474"/>
              <a:chOff x="1187624" y="2722226"/>
              <a:chExt cx="700674" cy="1070474"/>
            </a:xfrm>
            <a:solidFill>
              <a:srgbClr val="BF7400"/>
            </a:solidFill>
          </p:grpSpPr>
          <p:sp>
            <p:nvSpPr>
              <p:cNvPr id="48" name="Freeform 20"/>
              <p:cNvSpPr>
                <a:spLocks noEditPoints="1"/>
              </p:cNvSpPr>
              <p:nvPr/>
            </p:nvSpPr>
            <p:spPr bwMode="auto">
              <a:xfrm>
                <a:off x="1187624" y="2722226"/>
                <a:ext cx="700674" cy="1070474"/>
              </a:xfrm>
              <a:custGeom>
                <a:avLst/>
                <a:gdLst>
                  <a:gd name="T0" fmla="*/ 3490 w 3526"/>
                  <a:gd name="T1" fmla="*/ 1408 h 5386"/>
                  <a:gd name="T2" fmla="*/ 3352 w 3526"/>
                  <a:gd name="T3" fmla="*/ 999 h 5386"/>
                  <a:gd name="T4" fmla="*/ 3123 w 3526"/>
                  <a:gd name="T5" fmla="*/ 642 h 5386"/>
                  <a:gd name="T6" fmla="*/ 2818 w 3526"/>
                  <a:gd name="T7" fmla="*/ 351 h 5386"/>
                  <a:gd name="T8" fmla="*/ 2449 w 3526"/>
                  <a:gd name="T9" fmla="*/ 139 h 5386"/>
                  <a:gd name="T10" fmla="*/ 2032 w 3526"/>
                  <a:gd name="T11" fmla="*/ 21 h 5386"/>
                  <a:gd name="T12" fmla="*/ 1627 w 3526"/>
                  <a:gd name="T13" fmla="*/ 6 h 5386"/>
                  <a:gd name="T14" fmla="*/ 1198 w 3526"/>
                  <a:gd name="T15" fmla="*/ 93 h 5386"/>
                  <a:gd name="T16" fmla="*/ 813 w 3526"/>
                  <a:gd name="T17" fmla="*/ 278 h 5386"/>
                  <a:gd name="T18" fmla="*/ 487 w 3526"/>
                  <a:gd name="T19" fmla="*/ 547 h 5386"/>
                  <a:gd name="T20" fmla="*/ 234 w 3526"/>
                  <a:gd name="T21" fmla="*/ 886 h 5386"/>
                  <a:gd name="T22" fmla="*/ 68 w 3526"/>
                  <a:gd name="T23" fmla="*/ 1280 h 5386"/>
                  <a:gd name="T24" fmla="*/ 1 w 3526"/>
                  <a:gd name="T25" fmla="*/ 1718 h 5386"/>
                  <a:gd name="T26" fmla="*/ 5 w 3526"/>
                  <a:gd name="T27" fmla="*/ 1997 h 5386"/>
                  <a:gd name="T28" fmla="*/ 163 w 3526"/>
                  <a:gd name="T29" fmla="*/ 2772 h 5386"/>
                  <a:gd name="T30" fmla="*/ 482 w 3526"/>
                  <a:gd name="T31" fmla="*/ 3531 h 5386"/>
                  <a:gd name="T32" fmla="*/ 882 w 3526"/>
                  <a:gd name="T33" fmla="*/ 4222 h 5386"/>
                  <a:gd name="T34" fmla="*/ 1547 w 3526"/>
                  <a:gd name="T35" fmla="*/ 5133 h 5386"/>
                  <a:gd name="T36" fmla="*/ 1926 w 3526"/>
                  <a:gd name="T37" fmla="*/ 5198 h 5386"/>
                  <a:gd name="T38" fmla="*/ 2603 w 3526"/>
                  <a:gd name="T39" fmla="*/ 4285 h 5386"/>
                  <a:gd name="T40" fmla="*/ 3006 w 3526"/>
                  <a:gd name="T41" fmla="*/ 3604 h 5386"/>
                  <a:gd name="T42" fmla="*/ 3337 w 3526"/>
                  <a:gd name="T43" fmla="*/ 2850 h 5386"/>
                  <a:gd name="T44" fmla="*/ 3514 w 3526"/>
                  <a:gd name="T45" fmla="*/ 2073 h 5386"/>
                  <a:gd name="T46" fmla="*/ 3526 w 3526"/>
                  <a:gd name="T47" fmla="*/ 1763 h 5386"/>
                  <a:gd name="T48" fmla="*/ 1327 w 3526"/>
                  <a:gd name="T49" fmla="*/ 3800 h 5386"/>
                  <a:gd name="T50" fmla="*/ 861 w 3526"/>
                  <a:gd name="T51" fmla="*/ 3547 h 5386"/>
                  <a:gd name="T52" fmla="*/ 522 w 3526"/>
                  <a:gd name="T53" fmla="*/ 3144 h 5386"/>
                  <a:gd name="T54" fmla="*/ 585 w 3526"/>
                  <a:gd name="T55" fmla="*/ 3133 h 5386"/>
                  <a:gd name="T56" fmla="*/ 962 w 3526"/>
                  <a:gd name="T57" fmla="*/ 3422 h 5386"/>
                  <a:gd name="T58" fmla="*/ 1414 w 3526"/>
                  <a:gd name="T59" fmla="*/ 3593 h 5386"/>
                  <a:gd name="T60" fmla="*/ 1865 w 3526"/>
                  <a:gd name="T61" fmla="*/ 3627 h 5386"/>
                  <a:gd name="T62" fmla="*/ 2347 w 3526"/>
                  <a:gd name="T63" fmla="*/ 3524 h 5386"/>
                  <a:gd name="T64" fmla="*/ 2764 w 3526"/>
                  <a:gd name="T65" fmla="*/ 3291 h 5386"/>
                  <a:gd name="T66" fmla="*/ 3096 w 3526"/>
                  <a:gd name="T67" fmla="*/ 2951 h 5386"/>
                  <a:gd name="T68" fmla="*/ 2853 w 3526"/>
                  <a:gd name="T69" fmla="*/ 3362 h 5386"/>
                  <a:gd name="T70" fmla="*/ 2445 w 3526"/>
                  <a:gd name="T71" fmla="*/ 3695 h 5386"/>
                  <a:gd name="T72" fmla="*/ 1932 w 3526"/>
                  <a:gd name="T73" fmla="*/ 3859 h 5386"/>
                  <a:gd name="T74" fmla="*/ 1617 w 3526"/>
                  <a:gd name="T75" fmla="*/ 3183 h 5386"/>
                  <a:gd name="T76" fmla="*/ 1272 w 3526"/>
                  <a:gd name="T77" fmla="*/ 3103 h 5386"/>
                  <a:gd name="T78" fmla="*/ 966 w 3526"/>
                  <a:gd name="T79" fmla="*/ 2946 h 5386"/>
                  <a:gd name="T80" fmla="*/ 707 w 3526"/>
                  <a:gd name="T81" fmla="*/ 2723 h 5386"/>
                  <a:gd name="T82" fmla="*/ 509 w 3526"/>
                  <a:gd name="T83" fmla="*/ 2443 h 5386"/>
                  <a:gd name="T84" fmla="*/ 382 w 3526"/>
                  <a:gd name="T85" fmla="*/ 2120 h 5386"/>
                  <a:gd name="T86" fmla="*/ 337 w 3526"/>
                  <a:gd name="T87" fmla="*/ 1763 h 5386"/>
                  <a:gd name="T88" fmla="*/ 373 w 3526"/>
                  <a:gd name="T89" fmla="*/ 1441 h 5386"/>
                  <a:gd name="T90" fmla="*/ 493 w 3526"/>
                  <a:gd name="T91" fmla="*/ 1114 h 5386"/>
                  <a:gd name="T92" fmla="*/ 685 w 3526"/>
                  <a:gd name="T93" fmla="*/ 830 h 5386"/>
                  <a:gd name="T94" fmla="*/ 938 w 3526"/>
                  <a:gd name="T95" fmla="*/ 600 h 5386"/>
                  <a:gd name="T96" fmla="*/ 1240 w 3526"/>
                  <a:gd name="T97" fmla="*/ 435 h 5386"/>
                  <a:gd name="T98" fmla="*/ 1581 w 3526"/>
                  <a:gd name="T99" fmla="*/ 348 h 5386"/>
                  <a:gd name="T100" fmla="*/ 1909 w 3526"/>
                  <a:gd name="T101" fmla="*/ 344 h 5386"/>
                  <a:gd name="T102" fmla="*/ 2254 w 3526"/>
                  <a:gd name="T103" fmla="*/ 423 h 5386"/>
                  <a:gd name="T104" fmla="*/ 2561 w 3526"/>
                  <a:gd name="T105" fmla="*/ 580 h 5386"/>
                  <a:gd name="T106" fmla="*/ 2819 w 3526"/>
                  <a:gd name="T107" fmla="*/ 805 h 5386"/>
                  <a:gd name="T108" fmla="*/ 3017 w 3526"/>
                  <a:gd name="T109" fmla="*/ 1083 h 5386"/>
                  <a:gd name="T110" fmla="*/ 3144 w 3526"/>
                  <a:gd name="T111" fmla="*/ 1407 h 5386"/>
                  <a:gd name="T112" fmla="*/ 3189 w 3526"/>
                  <a:gd name="T113" fmla="*/ 1763 h 5386"/>
                  <a:gd name="T114" fmla="*/ 3153 w 3526"/>
                  <a:gd name="T115" fmla="*/ 2085 h 5386"/>
                  <a:gd name="T116" fmla="*/ 3033 w 3526"/>
                  <a:gd name="T117" fmla="*/ 2413 h 5386"/>
                  <a:gd name="T118" fmla="*/ 2841 w 3526"/>
                  <a:gd name="T119" fmla="*/ 2697 h 5386"/>
                  <a:gd name="T120" fmla="*/ 2589 w 3526"/>
                  <a:gd name="T121" fmla="*/ 2927 h 5386"/>
                  <a:gd name="T122" fmla="*/ 2286 w 3526"/>
                  <a:gd name="T123" fmla="*/ 3091 h 5386"/>
                  <a:gd name="T124" fmla="*/ 1945 w 3526"/>
                  <a:gd name="T125" fmla="*/ 3179 h 5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26" h="5386">
                    <a:moveTo>
                      <a:pt x="3526" y="1763"/>
                    </a:moveTo>
                    <a:lnTo>
                      <a:pt x="3526" y="1763"/>
                    </a:lnTo>
                    <a:lnTo>
                      <a:pt x="3525" y="1718"/>
                    </a:lnTo>
                    <a:lnTo>
                      <a:pt x="3523" y="1673"/>
                    </a:lnTo>
                    <a:lnTo>
                      <a:pt x="3521" y="1627"/>
                    </a:lnTo>
                    <a:lnTo>
                      <a:pt x="3517" y="1583"/>
                    </a:lnTo>
                    <a:lnTo>
                      <a:pt x="3512" y="1539"/>
                    </a:lnTo>
                    <a:lnTo>
                      <a:pt x="3505" y="1495"/>
                    </a:lnTo>
                    <a:lnTo>
                      <a:pt x="3498" y="1451"/>
                    </a:lnTo>
                    <a:lnTo>
                      <a:pt x="3490" y="1408"/>
                    </a:lnTo>
                    <a:lnTo>
                      <a:pt x="3481" y="1365"/>
                    </a:lnTo>
                    <a:lnTo>
                      <a:pt x="3470" y="1323"/>
                    </a:lnTo>
                    <a:lnTo>
                      <a:pt x="3459" y="1280"/>
                    </a:lnTo>
                    <a:lnTo>
                      <a:pt x="3447" y="1239"/>
                    </a:lnTo>
                    <a:lnTo>
                      <a:pt x="3434" y="1198"/>
                    </a:lnTo>
                    <a:lnTo>
                      <a:pt x="3419" y="1158"/>
                    </a:lnTo>
                    <a:lnTo>
                      <a:pt x="3404" y="1116"/>
                    </a:lnTo>
                    <a:lnTo>
                      <a:pt x="3387" y="1077"/>
                    </a:lnTo>
                    <a:lnTo>
                      <a:pt x="3370" y="1038"/>
                    </a:lnTo>
                    <a:lnTo>
                      <a:pt x="3352" y="999"/>
                    </a:lnTo>
                    <a:lnTo>
                      <a:pt x="3333" y="960"/>
                    </a:lnTo>
                    <a:lnTo>
                      <a:pt x="3313" y="923"/>
                    </a:lnTo>
                    <a:lnTo>
                      <a:pt x="3292" y="886"/>
                    </a:lnTo>
                    <a:lnTo>
                      <a:pt x="3271" y="849"/>
                    </a:lnTo>
                    <a:lnTo>
                      <a:pt x="3249" y="813"/>
                    </a:lnTo>
                    <a:lnTo>
                      <a:pt x="3225" y="777"/>
                    </a:lnTo>
                    <a:lnTo>
                      <a:pt x="3200" y="743"/>
                    </a:lnTo>
                    <a:lnTo>
                      <a:pt x="3175" y="708"/>
                    </a:lnTo>
                    <a:lnTo>
                      <a:pt x="3150" y="675"/>
                    </a:lnTo>
                    <a:lnTo>
                      <a:pt x="3123" y="642"/>
                    </a:lnTo>
                    <a:lnTo>
                      <a:pt x="3096" y="609"/>
                    </a:lnTo>
                    <a:lnTo>
                      <a:pt x="3068" y="578"/>
                    </a:lnTo>
                    <a:lnTo>
                      <a:pt x="3040" y="547"/>
                    </a:lnTo>
                    <a:lnTo>
                      <a:pt x="3009" y="517"/>
                    </a:lnTo>
                    <a:lnTo>
                      <a:pt x="2979" y="487"/>
                    </a:lnTo>
                    <a:lnTo>
                      <a:pt x="2948" y="458"/>
                    </a:lnTo>
                    <a:lnTo>
                      <a:pt x="2917" y="430"/>
                    </a:lnTo>
                    <a:lnTo>
                      <a:pt x="2885" y="403"/>
                    </a:lnTo>
                    <a:lnTo>
                      <a:pt x="2851" y="376"/>
                    </a:lnTo>
                    <a:lnTo>
                      <a:pt x="2818" y="351"/>
                    </a:lnTo>
                    <a:lnTo>
                      <a:pt x="2784" y="326"/>
                    </a:lnTo>
                    <a:lnTo>
                      <a:pt x="2749" y="302"/>
                    </a:lnTo>
                    <a:lnTo>
                      <a:pt x="2714" y="278"/>
                    </a:lnTo>
                    <a:lnTo>
                      <a:pt x="2677" y="255"/>
                    </a:lnTo>
                    <a:lnTo>
                      <a:pt x="2640" y="234"/>
                    </a:lnTo>
                    <a:lnTo>
                      <a:pt x="2603" y="213"/>
                    </a:lnTo>
                    <a:lnTo>
                      <a:pt x="2566" y="193"/>
                    </a:lnTo>
                    <a:lnTo>
                      <a:pt x="2528" y="174"/>
                    </a:lnTo>
                    <a:lnTo>
                      <a:pt x="2488" y="156"/>
                    </a:lnTo>
                    <a:lnTo>
                      <a:pt x="2449" y="139"/>
                    </a:lnTo>
                    <a:lnTo>
                      <a:pt x="2410" y="122"/>
                    </a:lnTo>
                    <a:lnTo>
                      <a:pt x="2370" y="107"/>
                    </a:lnTo>
                    <a:lnTo>
                      <a:pt x="2328" y="93"/>
                    </a:lnTo>
                    <a:lnTo>
                      <a:pt x="2287" y="79"/>
                    </a:lnTo>
                    <a:lnTo>
                      <a:pt x="2246" y="67"/>
                    </a:lnTo>
                    <a:lnTo>
                      <a:pt x="2204" y="56"/>
                    </a:lnTo>
                    <a:lnTo>
                      <a:pt x="2162" y="45"/>
                    </a:lnTo>
                    <a:lnTo>
                      <a:pt x="2118" y="36"/>
                    </a:lnTo>
                    <a:lnTo>
                      <a:pt x="2075" y="28"/>
                    </a:lnTo>
                    <a:lnTo>
                      <a:pt x="2032" y="21"/>
                    </a:lnTo>
                    <a:lnTo>
                      <a:pt x="1988" y="15"/>
                    </a:lnTo>
                    <a:lnTo>
                      <a:pt x="1943" y="9"/>
                    </a:lnTo>
                    <a:lnTo>
                      <a:pt x="1899" y="6"/>
                    </a:lnTo>
                    <a:lnTo>
                      <a:pt x="1854" y="3"/>
                    </a:lnTo>
                    <a:lnTo>
                      <a:pt x="1809" y="1"/>
                    </a:lnTo>
                    <a:lnTo>
                      <a:pt x="1763" y="0"/>
                    </a:lnTo>
                    <a:lnTo>
                      <a:pt x="1763" y="0"/>
                    </a:lnTo>
                    <a:lnTo>
                      <a:pt x="1718" y="1"/>
                    </a:lnTo>
                    <a:lnTo>
                      <a:pt x="1673" y="3"/>
                    </a:lnTo>
                    <a:lnTo>
                      <a:pt x="1627" y="6"/>
                    </a:lnTo>
                    <a:lnTo>
                      <a:pt x="1583" y="9"/>
                    </a:lnTo>
                    <a:lnTo>
                      <a:pt x="1539" y="15"/>
                    </a:lnTo>
                    <a:lnTo>
                      <a:pt x="1495" y="21"/>
                    </a:lnTo>
                    <a:lnTo>
                      <a:pt x="1451" y="28"/>
                    </a:lnTo>
                    <a:lnTo>
                      <a:pt x="1408" y="36"/>
                    </a:lnTo>
                    <a:lnTo>
                      <a:pt x="1365" y="45"/>
                    </a:lnTo>
                    <a:lnTo>
                      <a:pt x="1323" y="56"/>
                    </a:lnTo>
                    <a:lnTo>
                      <a:pt x="1280" y="67"/>
                    </a:lnTo>
                    <a:lnTo>
                      <a:pt x="1239" y="79"/>
                    </a:lnTo>
                    <a:lnTo>
                      <a:pt x="1198" y="93"/>
                    </a:lnTo>
                    <a:lnTo>
                      <a:pt x="1157" y="107"/>
                    </a:lnTo>
                    <a:lnTo>
                      <a:pt x="1117" y="122"/>
                    </a:lnTo>
                    <a:lnTo>
                      <a:pt x="1077" y="139"/>
                    </a:lnTo>
                    <a:lnTo>
                      <a:pt x="1038" y="156"/>
                    </a:lnTo>
                    <a:lnTo>
                      <a:pt x="999" y="174"/>
                    </a:lnTo>
                    <a:lnTo>
                      <a:pt x="961" y="193"/>
                    </a:lnTo>
                    <a:lnTo>
                      <a:pt x="923" y="213"/>
                    </a:lnTo>
                    <a:lnTo>
                      <a:pt x="886" y="234"/>
                    </a:lnTo>
                    <a:lnTo>
                      <a:pt x="849" y="255"/>
                    </a:lnTo>
                    <a:lnTo>
                      <a:pt x="813" y="278"/>
                    </a:lnTo>
                    <a:lnTo>
                      <a:pt x="778" y="302"/>
                    </a:lnTo>
                    <a:lnTo>
                      <a:pt x="742" y="326"/>
                    </a:lnTo>
                    <a:lnTo>
                      <a:pt x="708" y="351"/>
                    </a:lnTo>
                    <a:lnTo>
                      <a:pt x="675" y="376"/>
                    </a:lnTo>
                    <a:lnTo>
                      <a:pt x="642" y="403"/>
                    </a:lnTo>
                    <a:lnTo>
                      <a:pt x="610" y="430"/>
                    </a:lnTo>
                    <a:lnTo>
                      <a:pt x="577" y="458"/>
                    </a:lnTo>
                    <a:lnTo>
                      <a:pt x="547" y="487"/>
                    </a:lnTo>
                    <a:lnTo>
                      <a:pt x="517" y="517"/>
                    </a:lnTo>
                    <a:lnTo>
                      <a:pt x="487" y="547"/>
                    </a:lnTo>
                    <a:lnTo>
                      <a:pt x="459" y="578"/>
                    </a:lnTo>
                    <a:lnTo>
                      <a:pt x="431" y="609"/>
                    </a:lnTo>
                    <a:lnTo>
                      <a:pt x="402" y="642"/>
                    </a:lnTo>
                    <a:lnTo>
                      <a:pt x="376" y="675"/>
                    </a:lnTo>
                    <a:lnTo>
                      <a:pt x="350" y="708"/>
                    </a:lnTo>
                    <a:lnTo>
                      <a:pt x="326" y="743"/>
                    </a:lnTo>
                    <a:lnTo>
                      <a:pt x="302" y="777"/>
                    </a:lnTo>
                    <a:lnTo>
                      <a:pt x="278" y="813"/>
                    </a:lnTo>
                    <a:lnTo>
                      <a:pt x="256" y="849"/>
                    </a:lnTo>
                    <a:lnTo>
                      <a:pt x="234" y="886"/>
                    </a:lnTo>
                    <a:lnTo>
                      <a:pt x="213" y="923"/>
                    </a:lnTo>
                    <a:lnTo>
                      <a:pt x="193" y="960"/>
                    </a:lnTo>
                    <a:lnTo>
                      <a:pt x="174" y="999"/>
                    </a:lnTo>
                    <a:lnTo>
                      <a:pt x="156" y="1038"/>
                    </a:lnTo>
                    <a:lnTo>
                      <a:pt x="139" y="1077"/>
                    </a:lnTo>
                    <a:lnTo>
                      <a:pt x="123" y="1116"/>
                    </a:lnTo>
                    <a:lnTo>
                      <a:pt x="108" y="1158"/>
                    </a:lnTo>
                    <a:lnTo>
                      <a:pt x="93" y="1198"/>
                    </a:lnTo>
                    <a:lnTo>
                      <a:pt x="80" y="1239"/>
                    </a:lnTo>
                    <a:lnTo>
                      <a:pt x="68" y="1280"/>
                    </a:lnTo>
                    <a:lnTo>
                      <a:pt x="56" y="1323"/>
                    </a:lnTo>
                    <a:lnTo>
                      <a:pt x="45" y="1365"/>
                    </a:lnTo>
                    <a:lnTo>
                      <a:pt x="36" y="1408"/>
                    </a:lnTo>
                    <a:lnTo>
                      <a:pt x="28" y="1451"/>
                    </a:lnTo>
                    <a:lnTo>
                      <a:pt x="20" y="1495"/>
                    </a:lnTo>
                    <a:lnTo>
                      <a:pt x="14" y="1539"/>
                    </a:lnTo>
                    <a:lnTo>
                      <a:pt x="9" y="1583"/>
                    </a:lnTo>
                    <a:lnTo>
                      <a:pt x="5" y="1627"/>
                    </a:lnTo>
                    <a:lnTo>
                      <a:pt x="3" y="1673"/>
                    </a:lnTo>
                    <a:lnTo>
                      <a:pt x="1" y="1718"/>
                    </a:lnTo>
                    <a:lnTo>
                      <a:pt x="0" y="1763"/>
                    </a:lnTo>
                    <a:lnTo>
                      <a:pt x="0" y="1763"/>
                    </a:lnTo>
                    <a:lnTo>
                      <a:pt x="1" y="1805"/>
                    </a:lnTo>
                    <a:lnTo>
                      <a:pt x="1" y="1805"/>
                    </a:lnTo>
                    <a:lnTo>
                      <a:pt x="0" y="1844"/>
                    </a:lnTo>
                    <a:lnTo>
                      <a:pt x="0" y="1844"/>
                    </a:lnTo>
                    <a:lnTo>
                      <a:pt x="1" y="1882"/>
                    </a:lnTo>
                    <a:lnTo>
                      <a:pt x="2" y="1920"/>
                    </a:lnTo>
                    <a:lnTo>
                      <a:pt x="3" y="1958"/>
                    </a:lnTo>
                    <a:lnTo>
                      <a:pt x="5" y="1997"/>
                    </a:lnTo>
                    <a:lnTo>
                      <a:pt x="11" y="2073"/>
                    </a:lnTo>
                    <a:lnTo>
                      <a:pt x="20" y="2150"/>
                    </a:lnTo>
                    <a:lnTo>
                      <a:pt x="31" y="2228"/>
                    </a:lnTo>
                    <a:lnTo>
                      <a:pt x="44" y="2305"/>
                    </a:lnTo>
                    <a:lnTo>
                      <a:pt x="60" y="2383"/>
                    </a:lnTo>
                    <a:lnTo>
                      <a:pt x="77" y="2460"/>
                    </a:lnTo>
                    <a:lnTo>
                      <a:pt x="96" y="2539"/>
                    </a:lnTo>
                    <a:lnTo>
                      <a:pt x="116" y="2616"/>
                    </a:lnTo>
                    <a:lnTo>
                      <a:pt x="139" y="2694"/>
                    </a:lnTo>
                    <a:lnTo>
                      <a:pt x="163" y="2772"/>
                    </a:lnTo>
                    <a:lnTo>
                      <a:pt x="189" y="2850"/>
                    </a:lnTo>
                    <a:lnTo>
                      <a:pt x="216" y="2926"/>
                    </a:lnTo>
                    <a:lnTo>
                      <a:pt x="246" y="3004"/>
                    </a:lnTo>
                    <a:lnTo>
                      <a:pt x="276" y="3080"/>
                    </a:lnTo>
                    <a:lnTo>
                      <a:pt x="308" y="3156"/>
                    </a:lnTo>
                    <a:lnTo>
                      <a:pt x="340" y="3233"/>
                    </a:lnTo>
                    <a:lnTo>
                      <a:pt x="374" y="3307"/>
                    </a:lnTo>
                    <a:lnTo>
                      <a:pt x="410" y="3383"/>
                    </a:lnTo>
                    <a:lnTo>
                      <a:pt x="446" y="3457"/>
                    </a:lnTo>
                    <a:lnTo>
                      <a:pt x="482" y="3531"/>
                    </a:lnTo>
                    <a:lnTo>
                      <a:pt x="520" y="3604"/>
                    </a:lnTo>
                    <a:lnTo>
                      <a:pt x="558" y="3675"/>
                    </a:lnTo>
                    <a:lnTo>
                      <a:pt x="598" y="3748"/>
                    </a:lnTo>
                    <a:lnTo>
                      <a:pt x="637" y="3818"/>
                    </a:lnTo>
                    <a:lnTo>
                      <a:pt x="677" y="3888"/>
                    </a:lnTo>
                    <a:lnTo>
                      <a:pt x="717" y="3957"/>
                    </a:lnTo>
                    <a:lnTo>
                      <a:pt x="759" y="4025"/>
                    </a:lnTo>
                    <a:lnTo>
                      <a:pt x="800" y="4092"/>
                    </a:lnTo>
                    <a:lnTo>
                      <a:pt x="841" y="4157"/>
                    </a:lnTo>
                    <a:lnTo>
                      <a:pt x="882" y="4222"/>
                    </a:lnTo>
                    <a:lnTo>
                      <a:pt x="923" y="4285"/>
                    </a:lnTo>
                    <a:lnTo>
                      <a:pt x="965" y="4347"/>
                    </a:lnTo>
                    <a:lnTo>
                      <a:pt x="1046" y="4468"/>
                    </a:lnTo>
                    <a:lnTo>
                      <a:pt x="1127" y="4583"/>
                    </a:lnTo>
                    <a:lnTo>
                      <a:pt x="1205" y="4693"/>
                    </a:lnTo>
                    <a:lnTo>
                      <a:pt x="1281" y="4795"/>
                    </a:lnTo>
                    <a:lnTo>
                      <a:pt x="1354" y="4891"/>
                    </a:lnTo>
                    <a:lnTo>
                      <a:pt x="1423" y="4979"/>
                    </a:lnTo>
                    <a:lnTo>
                      <a:pt x="1488" y="5061"/>
                    </a:lnTo>
                    <a:lnTo>
                      <a:pt x="1547" y="5133"/>
                    </a:lnTo>
                    <a:lnTo>
                      <a:pt x="1600" y="5198"/>
                    </a:lnTo>
                    <a:lnTo>
                      <a:pt x="1648" y="5254"/>
                    </a:lnTo>
                    <a:lnTo>
                      <a:pt x="1688" y="5300"/>
                    </a:lnTo>
                    <a:lnTo>
                      <a:pt x="1743" y="5364"/>
                    </a:lnTo>
                    <a:lnTo>
                      <a:pt x="1763" y="5386"/>
                    </a:lnTo>
                    <a:lnTo>
                      <a:pt x="1763" y="5386"/>
                    </a:lnTo>
                    <a:lnTo>
                      <a:pt x="1783" y="5364"/>
                    </a:lnTo>
                    <a:lnTo>
                      <a:pt x="1839" y="5300"/>
                    </a:lnTo>
                    <a:lnTo>
                      <a:pt x="1879" y="5254"/>
                    </a:lnTo>
                    <a:lnTo>
                      <a:pt x="1926" y="5198"/>
                    </a:lnTo>
                    <a:lnTo>
                      <a:pt x="1979" y="5133"/>
                    </a:lnTo>
                    <a:lnTo>
                      <a:pt x="2039" y="5061"/>
                    </a:lnTo>
                    <a:lnTo>
                      <a:pt x="2103" y="4979"/>
                    </a:lnTo>
                    <a:lnTo>
                      <a:pt x="2172" y="4891"/>
                    </a:lnTo>
                    <a:lnTo>
                      <a:pt x="2245" y="4795"/>
                    </a:lnTo>
                    <a:lnTo>
                      <a:pt x="2321" y="4693"/>
                    </a:lnTo>
                    <a:lnTo>
                      <a:pt x="2400" y="4583"/>
                    </a:lnTo>
                    <a:lnTo>
                      <a:pt x="2480" y="4468"/>
                    </a:lnTo>
                    <a:lnTo>
                      <a:pt x="2562" y="4347"/>
                    </a:lnTo>
                    <a:lnTo>
                      <a:pt x="2603" y="4285"/>
                    </a:lnTo>
                    <a:lnTo>
                      <a:pt x="2644" y="4222"/>
                    </a:lnTo>
                    <a:lnTo>
                      <a:pt x="2685" y="4157"/>
                    </a:lnTo>
                    <a:lnTo>
                      <a:pt x="2727" y="4092"/>
                    </a:lnTo>
                    <a:lnTo>
                      <a:pt x="2768" y="4025"/>
                    </a:lnTo>
                    <a:lnTo>
                      <a:pt x="2809" y="3957"/>
                    </a:lnTo>
                    <a:lnTo>
                      <a:pt x="2849" y="3888"/>
                    </a:lnTo>
                    <a:lnTo>
                      <a:pt x="2890" y="3818"/>
                    </a:lnTo>
                    <a:lnTo>
                      <a:pt x="2929" y="3748"/>
                    </a:lnTo>
                    <a:lnTo>
                      <a:pt x="2968" y="3675"/>
                    </a:lnTo>
                    <a:lnTo>
                      <a:pt x="3006" y="3604"/>
                    </a:lnTo>
                    <a:lnTo>
                      <a:pt x="3045" y="3531"/>
                    </a:lnTo>
                    <a:lnTo>
                      <a:pt x="3081" y="3457"/>
                    </a:lnTo>
                    <a:lnTo>
                      <a:pt x="3117" y="3383"/>
                    </a:lnTo>
                    <a:lnTo>
                      <a:pt x="3152" y="3307"/>
                    </a:lnTo>
                    <a:lnTo>
                      <a:pt x="3186" y="3233"/>
                    </a:lnTo>
                    <a:lnTo>
                      <a:pt x="3219" y="3156"/>
                    </a:lnTo>
                    <a:lnTo>
                      <a:pt x="3251" y="3080"/>
                    </a:lnTo>
                    <a:lnTo>
                      <a:pt x="3281" y="3004"/>
                    </a:lnTo>
                    <a:lnTo>
                      <a:pt x="3310" y="2926"/>
                    </a:lnTo>
                    <a:lnTo>
                      <a:pt x="3337" y="2850"/>
                    </a:lnTo>
                    <a:lnTo>
                      <a:pt x="3363" y="2772"/>
                    </a:lnTo>
                    <a:lnTo>
                      <a:pt x="3387" y="2694"/>
                    </a:lnTo>
                    <a:lnTo>
                      <a:pt x="3411" y="2616"/>
                    </a:lnTo>
                    <a:lnTo>
                      <a:pt x="3431" y="2539"/>
                    </a:lnTo>
                    <a:lnTo>
                      <a:pt x="3450" y="2460"/>
                    </a:lnTo>
                    <a:lnTo>
                      <a:pt x="3467" y="2383"/>
                    </a:lnTo>
                    <a:lnTo>
                      <a:pt x="3482" y="2305"/>
                    </a:lnTo>
                    <a:lnTo>
                      <a:pt x="3495" y="2228"/>
                    </a:lnTo>
                    <a:lnTo>
                      <a:pt x="3506" y="2150"/>
                    </a:lnTo>
                    <a:lnTo>
                      <a:pt x="3514" y="2073"/>
                    </a:lnTo>
                    <a:lnTo>
                      <a:pt x="3521" y="1997"/>
                    </a:lnTo>
                    <a:lnTo>
                      <a:pt x="3523" y="1958"/>
                    </a:lnTo>
                    <a:lnTo>
                      <a:pt x="3524" y="1920"/>
                    </a:lnTo>
                    <a:lnTo>
                      <a:pt x="3525" y="1882"/>
                    </a:lnTo>
                    <a:lnTo>
                      <a:pt x="3526" y="1844"/>
                    </a:lnTo>
                    <a:lnTo>
                      <a:pt x="3526" y="1844"/>
                    </a:lnTo>
                    <a:lnTo>
                      <a:pt x="3525" y="1805"/>
                    </a:lnTo>
                    <a:lnTo>
                      <a:pt x="3525" y="1805"/>
                    </a:lnTo>
                    <a:lnTo>
                      <a:pt x="3526" y="1763"/>
                    </a:lnTo>
                    <a:lnTo>
                      <a:pt x="3526" y="1763"/>
                    </a:lnTo>
                    <a:close/>
                    <a:moveTo>
                      <a:pt x="1763" y="3869"/>
                    </a:moveTo>
                    <a:lnTo>
                      <a:pt x="1763" y="3869"/>
                    </a:lnTo>
                    <a:lnTo>
                      <a:pt x="1707" y="3868"/>
                    </a:lnTo>
                    <a:lnTo>
                      <a:pt x="1651" y="3864"/>
                    </a:lnTo>
                    <a:lnTo>
                      <a:pt x="1594" y="3859"/>
                    </a:lnTo>
                    <a:lnTo>
                      <a:pt x="1540" y="3851"/>
                    </a:lnTo>
                    <a:lnTo>
                      <a:pt x="1486" y="3841"/>
                    </a:lnTo>
                    <a:lnTo>
                      <a:pt x="1432" y="3829"/>
                    </a:lnTo>
                    <a:lnTo>
                      <a:pt x="1379" y="3816"/>
                    </a:lnTo>
                    <a:lnTo>
                      <a:pt x="1327" y="3800"/>
                    </a:lnTo>
                    <a:lnTo>
                      <a:pt x="1276" y="3783"/>
                    </a:lnTo>
                    <a:lnTo>
                      <a:pt x="1226" y="3764"/>
                    </a:lnTo>
                    <a:lnTo>
                      <a:pt x="1177" y="3742"/>
                    </a:lnTo>
                    <a:lnTo>
                      <a:pt x="1129" y="3720"/>
                    </a:lnTo>
                    <a:lnTo>
                      <a:pt x="1081" y="3695"/>
                    </a:lnTo>
                    <a:lnTo>
                      <a:pt x="1035" y="3668"/>
                    </a:lnTo>
                    <a:lnTo>
                      <a:pt x="990" y="3640"/>
                    </a:lnTo>
                    <a:lnTo>
                      <a:pt x="946" y="3611"/>
                    </a:lnTo>
                    <a:lnTo>
                      <a:pt x="903" y="3580"/>
                    </a:lnTo>
                    <a:lnTo>
                      <a:pt x="861" y="3547"/>
                    </a:lnTo>
                    <a:lnTo>
                      <a:pt x="821" y="3513"/>
                    </a:lnTo>
                    <a:lnTo>
                      <a:pt x="782" y="3476"/>
                    </a:lnTo>
                    <a:lnTo>
                      <a:pt x="744" y="3440"/>
                    </a:lnTo>
                    <a:lnTo>
                      <a:pt x="708" y="3401"/>
                    </a:lnTo>
                    <a:lnTo>
                      <a:pt x="673" y="3362"/>
                    </a:lnTo>
                    <a:lnTo>
                      <a:pt x="640" y="3320"/>
                    </a:lnTo>
                    <a:lnTo>
                      <a:pt x="608" y="3278"/>
                    </a:lnTo>
                    <a:lnTo>
                      <a:pt x="577" y="3235"/>
                    </a:lnTo>
                    <a:lnTo>
                      <a:pt x="549" y="3190"/>
                    </a:lnTo>
                    <a:lnTo>
                      <a:pt x="522" y="3144"/>
                    </a:lnTo>
                    <a:lnTo>
                      <a:pt x="497" y="3097"/>
                    </a:lnTo>
                    <a:lnTo>
                      <a:pt x="473" y="3050"/>
                    </a:lnTo>
                    <a:lnTo>
                      <a:pt x="451" y="3001"/>
                    </a:lnTo>
                    <a:lnTo>
                      <a:pt x="431" y="2951"/>
                    </a:lnTo>
                    <a:lnTo>
                      <a:pt x="431" y="2951"/>
                    </a:lnTo>
                    <a:lnTo>
                      <a:pt x="460" y="2989"/>
                    </a:lnTo>
                    <a:lnTo>
                      <a:pt x="489" y="3027"/>
                    </a:lnTo>
                    <a:lnTo>
                      <a:pt x="520" y="3063"/>
                    </a:lnTo>
                    <a:lnTo>
                      <a:pt x="551" y="3098"/>
                    </a:lnTo>
                    <a:lnTo>
                      <a:pt x="585" y="3133"/>
                    </a:lnTo>
                    <a:lnTo>
                      <a:pt x="618" y="3166"/>
                    </a:lnTo>
                    <a:lnTo>
                      <a:pt x="653" y="3199"/>
                    </a:lnTo>
                    <a:lnTo>
                      <a:pt x="688" y="3231"/>
                    </a:lnTo>
                    <a:lnTo>
                      <a:pt x="724" y="3261"/>
                    </a:lnTo>
                    <a:lnTo>
                      <a:pt x="763" y="3291"/>
                    </a:lnTo>
                    <a:lnTo>
                      <a:pt x="801" y="3319"/>
                    </a:lnTo>
                    <a:lnTo>
                      <a:pt x="840" y="3347"/>
                    </a:lnTo>
                    <a:lnTo>
                      <a:pt x="879" y="3373"/>
                    </a:lnTo>
                    <a:lnTo>
                      <a:pt x="920" y="3398"/>
                    </a:lnTo>
                    <a:lnTo>
                      <a:pt x="962" y="3422"/>
                    </a:lnTo>
                    <a:lnTo>
                      <a:pt x="1004" y="3445"/>
                    </a:lnTo>
                    <a:lnTo>
                      <a:pt x="1047" y="3466"/>
                    </a:lnTo>
                    <a:lnTo>
                      <a:pt x="1090" y="3487"/>
                    </a:lnTo>
                    <a:lnTo>
                      <a:pt x="1135" y="3506"/>
                    </a:lnTo>
                    <a:lnTo>
                      <a:pt x="1180" y="3524"/>
                    </a:lnTo>
                    <a:lnTo>
                      <a:pt x="1225" y="3541"/>
                    </a:lnTo>
                    <a:lnTo>
                      <a:pt x="1271" y="3556"/>
                    </a:lnTo>
                    <a:lnTo>
                      <a:pt x="1319" y="3570"/>
                    </a:lnTo>
                    <a:lnTo>
                      <a:pt x="1366" y="3582"/>
                    </a:lnTo>
                    <a:lnTo>
                      <a:pt x="1414" y="3593"/>
                    </a:lnTo>
                    <a:lnTo>
                      <a:pt x="1463" y="3603"/>
                    </a:lnTo>
                    <a:lnTo>
                      <a:pt x="1512" y="3611"/>
                    </a:lnTo>
                    <a:lnTo>
                      <a:pt x="1561" y="3618"/>
                    </a:lnTo>
                    <a:lnTo>
                      <a:pt x="1610" y="3623"/>
                    </a:lnTo>
                    <a:lnTo>
                      <a:pt x="1662" y="3627"/>
                    </a:lnTo>
                    <a:lnTo>
                      <a:pt x="1712" y="3630"/>
                    </a:lnTo>
                    <a:lnTo>
                      <a:pt x="1763" y="3630"/>
                    </a:lnTo>
                    <a:lnTo>
                      <a:pt x="1763" y="3630"/>
                    </a:lnTo>
                    <a:lnTo>
                      <a:pt x="1815" y="3630"/>
                    </a:lnTo>
                    <a:lnTo>
                      <a:pt x="1865" y="3627"/>
                    </a:lnTo>
                    <a:lnTo>
                      <a:pt x="1915" y="3623"/>
                    </a:lnTo>
                    <a:lnTo>
                      <a:pt x="1965" y="3618"/>
                    </a:lnTo>
                    <a:lnTo>
                      <a:pt x="2015" y="3611"/>
                    </a:lnTo>
                    <a:lnTo>
                      <a:pt x="2064" y="3603"/>
                    </a:lnTo>
                    <a:lnTo>
                      <a:pt x="2112" y="3593"/>
                    </a:lnTo>
                    <a:lnTo>
                      <a:pt x="2161" y="3582"/>
                    </a:lnTo>
                    <a:lnTo>
                      <a:pt x="2208" y="3570"/>
                    </a:lnTo>
                    <a:lnTo>
                      <a:pt x="2255" y="3556"/>
                    </a:lnTo>
                    <a:lnTo>
                      <a:pt x="2301" y="3541"/>
                    </a:lnTo>
                    <a:lnTo>
                      <a:pt x="2347" y="3524"/>
                    </a:lnTo>
                    <a:lnTo>
                      <a:pt x="2392" y="3506"/>
                    </a:lnTo>
                    <a:lnTo>
                      <a:pt x="2436" y="3487"/>
                    </a:lnTo>
                    <a:lnTo>
                      <a:pt x="2479" y="3466"/>
                    </a:lnTo>
                    <a:lnTo>
                      <a:pt x="2523" y="3445"/>
                    </a:lnTo>
                    <a:lnTo>
                      <a:pt x="2565" y="3422"/>
                    </a:lnTo>
                    <a:lnTo>
                      <a:pt x="2606" y="3398"/>
                    </a:lnTo>
                    <a:lnTo>
                      <a:pt x="2647" y="3373"/>
                    </a:lnTo>
                    <a:lnTo>
                      <a:pt x="2687" y="3347"/>
                    </a:lnTo>
                    <a:lnTo>
                      <a:pt x="2726" y="3319"/>
                    </a:lnTo>
                    <a:lnTo>
                      <a:pt x="2764" y="3291"/>
                    </a:lnTo>
                    <a:lnTo>
                      <a:pt x="2801" y="3261"/>
                    </a:lnTo>
                    <a:lnTo>
                      <a:pt x="2838" y="3231"/>
                    </a:lnTo>
                    <a:lnTo>
                      <a:pt x="2874" y="3199"/>
                    </a:lnTo>
                    <a:lnTo>
                      <a:pt x="2909" y="3166"/>
                    </a:lnTo>
                    <a:lnTo>
                      <a:pt x="2942" y="3133"/>
                    </a:lnTo>
                    <a:lnTo>
                      <a:pt x="2975" y="3098"/>
                    </a:lnTo>
                    <a:lnTo>
                      <a:pt x="3006" y="3063"/>
                    </a:lnTo>
                    <a:lnTo>
                      <a:pt x="3038" y="3027"/>
                    </a:lnTo>
                    <a:lnTo>
                      <a:pt x="3067" y="2989"/>
                    </a:lnTo>
                    <a:lnTo>
                      <a:pt x="3096" y="2951"/>
                    </a:lnTo>
                    <a:lnTo>
                      <a:pt x="3096" y="2951"/>
                    </a:lnTo>
                    <a:lnTo>
                      <a:pt x="3076" y="3001"/>
                    </a:lnTo>
                    <a:lnTo>
                      <a:pt x="3054" y="3050"/>
                    </a:lnTo>
                    <a:lnTo>
                      <a:pt x="3029" y="3097"/>
                    </a:lnTo>
                    <a:lnTo>
                      <a:pt x="3004" y="3144"/>
                    </a:lnTo>
                    <a:lnTo>
                      <a:pt x="2977" y="3190"/>
                    </a:lnTo>
                    <a:lnTo>
                      <a:pt x="2949" y="3235"/>
                    </a:lnTo>
                    <a:lnTo>
                      <a:pt x="2918" y="3278"/>
                    </a:lnTo>
                    <a:lnTo>
                      <a:pt x="2887" y="3320"/>
                    </a:lnTo>
                    <a:lnTo>
                      <a:pt x="2853" y="3362"/>
                    </a:lnTo>
                    <a:lnTo>
                      <a:pt x="2818" y="3401"/>
                    </a:lnTo>
                    <a:lnTo>
                      <a:pt x="2782" y="3440"/>
                    </a:lnTo>
                    <a:lnTo>
                      <a:pt x="2744" y="3476"/>
                    </a:lnTo>
                    <a:lnTo>
                      <a:pt x="2706" y="3513"/>
                    </a:lnTo>
                    <a:lnTo>
                      <a:pt x="2665" y="3547"/>
                    </a:lnTo>
                    <a:lnTo>
                      <a:pt x="2623" y="3580"/>
                    </a:lnTo>
                    <a:lnTo>
                      <a:pt x="2581" y="3611"/>
                    </a:lnTo>
                    <a:lnTo>
                      <a:pt x="2537" y="3640"/>
                    </a:lnTo>
                    <a:lnTo>
                      <a:pt x="2491" y="3668"/>
                    </a:lnTo>
                    <a:lnTo>
                      <a:pt x="2445" y="3695"/>
                    </a:lnTo>
                    <a:lnTo>
                      <a:pt x="2398" y="3720"/>
                    </a:lnTo>
                    <a:lnTo>
                      <a:pt x="2350" y="3742"/>
                    </a:lnTo>
                    <a:lnTo>
                      <a:pt x="2300" y="3764"/>
                    </a:lnTo>
                    <a:lnTo>
                      <a:pt x="2250" y="3783"/>
                    </a:lnTo>
                    <a:lnTo>
                      <a:pt x="2199" y="3800"/>
                    </a:lnTo>
                    <a:lnTo>
                      <a:pt x="2147" y="3816"/>
                    </a:lnTo>
                    <a:lnTo>
                      <a:pt x="2094" y="3829"/>
                    </a:lnTo>
                    <a:lnTo>
                      <a:pt x="2041" y="3841"/>
                    </a:lnTo>
                    <a:lnTo>
                      <a:pt x="1987" y="3851"/>
                    </a:lnTo>
                    <a:lnTo>
                      <a:pt x="1932" y="3859"/>
                    </a:lnTo>
                    <a:lnTo>
                      <a:pt x="1876" y="3864"/>
                    </a:lnTo>
                    <a:lnTo>
                      <a:pt x="1820" y="3868"/>
                    </a:lnTo>
                    <a:lnTo>
                      <a:pt x="1763" y="3869"/>
                    </a:lnTo>
                    <a:lnTo>
                      <a:pt x="1763" y="3869"/>
                    </a:lnTo>
                    <a:close/>
                    <a:moveTo>
                      <a:pt x="1763" y="3190"/>
                    </a:moveTo>
                    <a:lnTo>
                      <a:pt x="1763" y="3190"/>
                    </a:lnTo>
                    <a:lnTo>
                      <a:pt x="1726" y="3190"/>
                    </a:lnTo>
                    <a:lnTo>
                      <a:pt x="1690" y="3188"/>
                    </a:lnTo>
                    <a:lnTo>
                      <a:pt x="1654" y="3186"/>
                    </a:lnTo>
                    <a:lnTo>
                      <a:pt x="1617" y="3183"/>
                    </a:lnTo>
                    <a:lnTo>
                      <a:pt x="1581" y="3179"/>
                    </a:lnTo>
                    <a:lnTo>
                      <a:pt x="1546" y="3174"/>
                    </a:lnTo>
                    <a:lnTo>
                      <a:pt x="1511" y="3167"/>
                    </a:lnTo>
                    <a:lnTo>
                      <a:pt x="1476" y="3160"/>
                    </a:lnTo>
                    <a:lnTo>
                      <a:pt x="1441" y="3153"/>
                    </a:lnTo>
                    <a:lnTo>
                      <a:pt x="1407" y="3145"/>
                    </a:lnTo>
                    <a:lnTo>
                      <a:pt x="1373" y="3135"/>
                    </a:lnTo>
                    <a:lnTo>
                      <a:pt x="1339" y="3126"/>
                    </a:lnTo>
                    <a:lnTo>
                      <a:pt x="1306" y="3115"/>
                    </a:lnTo>
                    <a:lnTo>
                      <a:pt x="1272" y="3103"/>
                    </a:lnTo>
                    <a:lnTo>
                      <a:pt x="1240" y="3091"/>
                    </a:lnTo>
                    <a:lnTo>
                      <a:pt x="1208" y="3078"/>
                    </a:lnTo>
                    <a:lnTo>
                      <a:pt x="1176" y="3064"/>
                    </a:lnTo>
                    <a:lnTo>
                      <a:pt x="1145" y="3049"/>
                    </a:lnTo>
                    <a:lnTo>
                      <a:pt x="1114" y="3034"/>
                    </a:lnTo>
                    <a:lnTo>
                      <a:pt x="1083" y="3018"/>
                    </a:lnTo>
                    <a:lnTo>
                      <a:pt x="1053" y="3001"/>
                    </a:lnTo>
                    <a:lnTo>
                      <a:pt x="1024" y="2983"/>
                    </a:lnTo>
                    <a:lnTo>
                      <a:pt x="995" y="2965"/>
                    </a:lnTo>
                    <a:lnTo>
                      <a:pt x="966" y="2946"/>
                    </a:lnTo>
                    <a:lnTo>
                      <a:pt x="938" y="2927"/>
                    </a:lnTo>
                    <a:lnTo>
                      <a:pt x="909" y="2907"/>
                    </a:lnTo>
                    <a:lnTo>
                      <a:pt x="882" y="2886"/>
                    </a:lnTo>
                    <a:lnTo>
                      <a:pt x="856" y="2864"/>
                    </a:lnTo>
                    <a:lnTo>
                      <a:pt x="830" y="2842"/>
                    </a:lnTo>
                    <a:lnTo>
                      <a:pt x="804" y="2819"/>
                    </a:lnTo>
                    <a:lnTo>
                      <a:pt x="780" y="2796"/>
                    </a:lnTo>
                    <a:lnTo>
                      <a:pt x="754" y="2772"/>
                    </a:lnTo>
                    <a:lnTo>
                      <a:pt x="730" y="2748"/>
                    </a:lnTo>
                    <a:lnTo>
                      <a:pt x="707" y="2723"/>
                    </a:lnTo>
                    <a:lnTo>
                      <a:pt x="685" y="2697"/>
                    </a:lnTo>
                    <a:lnTo>
                      <a:pt x="663" y="2671"/>
                    </a:lnTo>
                    <a:lnTo>
                      <a:pt x="641" y="2644"/>
                    </a:lnTo>
                    <a:lnTo>
                      <a:pt x="621" y="2617"/>
                    </a:lnTo>
                    <a:lnTo>
                      <a:pt x="601" y="2589"/>
                    </a:lnTo>
                    <a:lnTo>
                      <a:pt x="581" y="2561"/>
                    </a:lnTo>
                    <a:lnTo>
                      <a:pt x="561" y="2533"/>
                    </a:lnTo>
                    <a:lnTo>
                      <a:pt x="543" y="2504"/>
                    </a:lnTo>
                    <a:lnTo>
                      <a:pt x="526" y="2473"/>
                    </a:lnTo>
                    <a:lnTo>
                      <a:pt x="509" y="2443"/>
                    </a:lnTo>
                    <a:lnTo>
                      <a:pt x="493" y="2413"/>
                    </a:lnTo>
                    <a:lnTo>
                      <a:pt x="478" y="2382"/>
                    </a:lnTo>
                    <a:lnTo>
                      <a:pt x="463" y="2351"/>
                    </a:lnTo>
                    <a:lnTo>
                      <a:pt x="449" y="2318"/>
                    </a:lnTo>
                    <a:lnTo>
                      <a:pt x="436" y="2286"/>
                    </a:lnTo>
                    <a:lnTo>
                      <a:pt x="424" y="2254"/>
                    </a:lnTo>
                    <a:lnTo>
                      <a:pt x="412" y="2221"/>
                    </a:lnTo>
                    <a:lnTo>
                      <a:pt x="401" y="2188"/>
                    </a:lnTo>
                    <a:lnTo>
                      <a:pt x="391" y="2153"/>
                    </a:lnTo>
                    <a:lnTo>
                      <a:pt x="382" y="2120"/>
                    </a:lnTo>
                    <a:lnTo>
                      <a:pt x="373" y="2085"/>
                    </a:lnTo>
                    <a:lnTo>
                      <a:pt x="366" y="2051"/>
                    </a:lnTo>
                    <a:lnTo>
                      <a:pt x="359" y="2016"/>
                    </a:lnTo>
                    <a:lnTo>
                      <a:pt x="353" y="1980"/>
                    </a:lnTo>
                    <a:lnTo>
                      <a:pt x="348" y="1945"/>
                    </a:lnTo>
                    <a:lnTo>
                      <a:pt x="344" y="1909"/>
                    </a:lnTo>
                    <a:lnTo>
                      <a:pt x="341" y="1873"/>
                    </a:lnTo>
                    <a:lnTo>
                      <a:pt x="339" y="1837"/>
                    </a:lnTo>
                    <a:lnTo>
                      <a:pt x="337" y="1800"/>
                    </a:lnTo>
                    <a:lnTo>
                      <a:pt x="337" y="1763"/>
                    </a:lnTo>
                    <a:lnTo>
                      <a:pt x="337" y="1763"/>
                    </a:lnTo>
                    <a:lnTo>
                      <a:pt x="337" y="1727"/>
                    </a:lnTo>
                    <a:lnTo>
                      <a:pt x="339" y="1690"/>
                    </a:lnTo>
                    <a:lnTo>
                      <a:pt x="341" y="1654"/>
                    </a:lnTo>
                    <a:lnTo>
                      <a:pt x="344" y="1617"/>
                    </a:lnTo>
                    <a:lnTo>
                      <a:pt x="348" y="1582"/>
                    </a:lnTo>
                    <a:lnTo>
                      <a:pt x="353" y="1546"/>
                    </a:lnTo>
                    <a:lnTo>
                      <a:pt x="359" y="1511"/>
                    </a:lnTo>
                    <a:lnTo>
                      <a:pt x="366" y="1475"/>
                    </a:lnTo>
                    <a:lnTo>
                      <a:pt x="373" y="1441"/>
                    </a:lnTo>
                    <a:lnTo>
                      <a:pt x="382" y="1407"/>
                    </a:lnTo>
                    <a:lnTo>
                      <a:pt x="391" y="1373"/>
                    </a:lnTo>
                    <a:lnTo>
                      <a:pt x="401" y="1339"/>
                    </a:lnTo>
                    <a:lnTo>
                      <a:pt x="412" y="1305"/>
                    </a:lnTo>
                    <a:lnTo>
                      <a:pt x="424" y="1273"/>
                    </a:lnTo>
                    <a:lnTo>
                      <a:pt x="436" y="1240"/>
                    </a:lnTo>
                    <a:lnTo>
                      <a:pt x="449" y="1208"/>
                    </a:lnTo>
                    <a:lnTo>
                      <a:pt x="463" y="1177"/>
                    </a:lnTo>
                    <a:lnTo>
                      <a:pt x="478" y="1145"/>
                    </a:lnTo>
                    <a:lnTo>
                      <a:pt x="493" y="1114"/>
                    </a:lnTo>
                    <a:lnTo>
                      <a:pt x="509" y="1083"/>
                    </a:lnTo>
                    <a:lnTo>
                      <a:pt x="526" y="1053"/>
                    </a:lnTo>
                    <a:lnTo>
                      <a:pt x="543" y="1024"/>
                    </a:lnTo>
                    <a:lnTo>
                      <a:pt x="561" y="995"/>
                    </a:lnTo>
                    <a:lnTo>
                      <a:pt x="581" y="965"/>
                    </a:lnTo>
                    <a:lnTo>
                      <a:pt x="601" y="937"/>
                    </a:lnTo>
                    <a:lnTo>
                      <a:pt x="621" y="910"/>
                    </a:lnTo>
                    <a:lnTo>
                      <a:pt x="641" y="883"/>
                    </a:lnTo>
                    <a:lnTo>
                      <a:pt x="663" y="856"/>
                    </a:lnTo>
                    <a:lnTo>
                      <a:pt x="685" y="830"/>
                    </a:lnTo>
                    <a:lnTo>
                      <a:pt x="707" y="805"/>
                    </a:lnTo>
                    <a:lnTo>
                      <a:pt x="730" y="779"/>
                    </a:lnTo>
                    <a:lnTo>
                      <a:pt x="754" y="754"/>
                    </a:lnTo>
                    <a:lnTo>
                      <a:pt x="780" y="731"/>
                    </a:lnTo>
                    <a:lnTo>
                      <a:pt x="804" y="707"/>
                    </a:lnTo>
                    <a:lnTo>
                      <a:pt x="830" y="685"/>
                    </a:lnTo>
                    <a:lnTo>
                      <a:pt x="856" y="663"/>
                    </a:lnTo>
                    <a:lnTo>
                      <a:pt x="882" y="642"/>
                    </a:lnTo>
                    <a:lnTo>
                      <a:pt x="909" y="620"/>
                    </a:lnTo>
                    <a:lnTo>
                      <a:pt x="938" y="600"/>
                    </a:lnTo>
                    <a:lnTo>
                      <a:pt x="966" y="580"/>
                    </a:lnTo>
                    <a:lnTo>
                      <a:pt x="995" y="561"/>
                    </a:lnTo>
                    <a:lnTo>
                      <a:pt x="1024" y="543"/>
                    </a:lnTo>
                    <a:lnTo>
                      <a:pt x="1053" y="526"/>
                    </a:lnTo>
                    <a:lnTo>
                      <a:pt x="1083" y="509"/>
                    </a:lnTo>
                    <a:lnTo>
                      <a:pt x="1114" y="493"/>
                    </a:lnTo>
                    <a:lnTo>
                      <a:pt x="1145" y="478"/>
                    </a:lnTo>
                    <a:lnTo>
                      <a:pt x="1176" y="462"/>
                    </a:lnTo>
                    <a:lnTo>
                      <a:pt x="1208" y="449"/>
                    </a:lnTo>
                    <a:lnTo>
                      <a:pt x="1240" y="435"/>
                    </a:lnTo>
                    <a:lnTo>
                      <a:pt x="1272" y="423"/>
                    </a:lnTo>
                    <a:lnTo>
                      <a:pt x="1306" y="412"/>
                    </a:lnTo>
                    <a:lnTo>
                      <a:pt x="1339" y="401"/>
                    </a:lnTo>
                    <a:lnTo>
                      <a:pt x="1373" y="391"/>
                    </a:lnTo>
                    <a:lnTo>
                      <a:pt x="1407" y="382"/>
                    </a:lnTo>
                    <a:lnTo>
                      <a:pt x="1441" y="373"/>
                    </a:lnTo>
                    <a:lnTo>
                      <a:pt x="1476" y="366"/>
                    </a:lnTo>
                    <a:lnTo>
                      <a:pt x="1511" y="359"/>
                    </a:lnTo>
                    <a:lnTo>
                      <a:pt x="1546" y="353"/>
                    </a:lnTo>
                    <a:lnTo>
                      <a:pt x="1581" y="348"/>
                    </a:lnTo>
                    <a:lnTo>
                      <a:pt x="1617" y="344"/>
                    </a:lnTo>
                    <a:lnTo>
                      <a:pt x="1654" y="341"/>
                    </a:lnTo>
                    <a:lnTo>
                      <a:pt x="1690" y="339"/>
                    </a:lnTo>
                    <a:lnTo>
                      <a:pt x="1726" y="338"/>
                    </a:lnTo>
                    <a:lnTo>
                      <a:pt x="1763" y="337"/>
                    </a:lnTo>
                    <a:lnTo>
                      <a:pt x="1763" y="337"/>
                    </a:lnTo>
                    <a:lnTo>
                      <a:pt x="1800" y="338"/>
                    </a:lnTo>
                    <a:lnTo>
                      <a:pt x="1837" y="339"/>
                    </a:lnTo>
                    <a:lnTo>
                      <a:pt x="1873" y="341"/>
                    </a:lnTo>
                    <a:lnTo>
                      <a:pt x="1909" y="344"/>
                    </a:lnTo>
                    <a:lnTo>
                      <a:pt x="1945" y="348"/>
                    </a:lnTo>
                    <a:lnTo>
                      <a:pt x="1980" y="353"/>
                    </a:lnTo>
                    <a:lnTo>
                      <a:pt x="2016" y="359"/>
                    </a:lnTo>
                    <a:lnTo>
                      <a:pt x="2051" y="366"/>
                    </a:lnTo>
                    <a:lnTo>
                      <a:pt x="2085" y="373"/>
                    </a:lnTo>
                    <a:lnTo>
                      <a:pt x="2119" y="382"/>
                    </a:lnTo>
                    <a:lnTo>
                      <a:pt x="2153" y="391"/>
                    </a:lnTo>
                    <a:lnTo>
                      <a:pt x="2188" y="401"/>
                    </a:lnTo>
                    <a:lnTo>
                      <a:pt x="2221" y="412"/>
                    </a:lnTo>
                    <a:lnTo>
                      <a:pt x="2254" y="423"/>
                    </a:lnTo>
                    <a:lnTo>
                      <a:pt x="2286" y="435"/>
                    </a:lnTo>
                    <a:lnTo>
                      <a:pt x="2318" y="449"/>
                    </a:lnTo>
                    <a:lnTo>
                      <a:pt x="2351" y="462"/>
                    </a:lnTo>
                    <a:lnTo>
                      <a:pt x="2382" y="478"/>
                    </a:lnTo>
                    <a:lnTo>
                      <a:pt x="2413" y="493"/>
                    </a:lnTo>
                    <a:lnTo>
                      <a:pt x="2443" y="509"/>
                    </a:lnTo>
                    <a:lnTo>
                      <a:pt x="2473" y="526"/>
                    </a:lnTo>
                    <a:lnTo>
                      <a:pt x="2502" y="543"/>
                    </a:lnTo>
                    <a:lnTo>
                      <a:pt x="2532" y="561"/>
                    </a:lnTo>
                    <a:lnTo>
                      <a:pt x="2561" y="580"/>
                    </a:lnTo>
                    <a:lnTo>
                      <a:pt x="2589" y="600"/>
                    </a:lnTo>
                    <a:lnTo>
                      <a:pt x="2616" y="620"/>
                    </a:lnTo>
                    <a:lnTo>
                      <a:pt x="2643" y="642"/>
                    </a:lnTo>
                    <a:lnTo>
                      <a:pt x="2670" y="663"/>
                    </a:lnTo>
                    <a:lnTo>
                      <a:pt x="2697" y="685"/>
                    </a:lnTo>
                    <a:lnTo>
                      <a:pt x="2722" y="707"/>
                    </a:lnTo>
                    <a:lnTo>
                      <a:pt x="2747" y="731"/>
                    </a:lnTo>
                    <a:lnTo>
                      <a:pt x="2772" y="754"/>
                    </a:lnTo>
                    <a:lnTo>
                      <a:pt x="2795" y="779"/>
                    </a:lnTo>
                    <a:lnTo>
                      <a:pt x="2819" y="805"/>
                    </a:lnTo>
                    <a:lnTo>
                      <a:pt x="2841" y="830"/>
                    </a:lnTo>
                    <a:lnTo>
                      <a:pt x="2864" y="856"/>
                    </a:lnTo>
                    <a:lnTo>
                      <a:pt x="2886" y="883"/>
                    </a:lnTo>
                    <a:lnTo>
                      <a:pt x="2906" y="910"/>
                    </a:lnTo>
                    <a:lnTo>
                      <a:pt x="2926" y="937"/>
                    </a:lnTo>
                    <a:lnTo>
                      <a:pt x="2946" y="965"/>
                    </a:lnTo>
                    <a:lnTo>
                      <a:pt x="2965" y="995"/>
                    </a:lnTo>
                    <a:lnTo>
                      <a:pt x="2983" y="1024"/>
                    </a:lnTo>
                    <a:lnTo>
                      <a:pt x="3000" y="1053"/>
                    </a:lnTo>
                    <a:lnTo>
                      <a:pt x="3017" y="1083"/>
                    </a:lnTo>
                    <a:lnTo>
                      <a:pt x="3033" y="1114"/>
                    </a:lnTo>
                    <a:lnTo>
                      <a:pt x="3049" y="1145"/>
                    </a:lnTo>
                    <a:lnTo>
                      <a:pt x="3064" y="1177"/>
                    </a:lnTo>
                    <a:lnTo>
                      <a:pt x="3078" y="1208"/>
                    </a:lnTo>
                    <a:lnTo>
                      <a:pt x="3091" y="1240"/>
                    </a:lnTo>
                    <a:lnTo>
                      <a:pt x="3103" y="1273"/>
                    </a:lnTo>
                    <a:lnTo>
                      <a:pt x="3115" y="1305"/>
                    </a:lnTo>
                    <a:lnTo>
                      <a:pt x="3125" y="1339"/>
                    </a:lnTo>
                    <a:lnTo>
                      <a:pt x="3135" y="1373"/>
                    </a:lnTo>
                    <a:lnTo>
                      <a:pt x="3144" y="1407"/>
                    </a:lnTo>
                    <a:lnTo>
                      <a:pt x="3153" y="1441"/>
                    </a:lnTo>
                    <a:lnTo>
                      <a:pt x="3160" y="1475"/>
                    </a:lnTo>
                    <a:lnTo>
                      <a:pt x="3167" y="1511"/>
                    </a:lnTo>
                    <a:lnTo>
                      <a:pt x="3173" y="1546"/>
                    </a:lnTo>
                    <a:lnTo>
                      <a:pt x="3178" y="1582"/>
                    </a:lnTo>
                    <a:lnTo>
                      <a:pt x="3182" y="1617"/>
                    </a:lnTo>
                    <a:lnTo>
                      <a:pt x="3185" y="1654"/>
                    </a:lnTo>
                    <a:lnTo>
                      <a:pt x="3187" y="1690"/>
                    </a:lnTo>
                    <a:lnTo>
                      <a:pt x="3189" y="1727"/>
                    </a:lnTo>
                    <a:lnTo>
                      <a:pt x="3189" y="1763"/>
                    </a:lnTo>
                    <a:lnTo>
                      <a:pt x="3189" y="1763"/>
                    </a:lnTo>
                    <a:lnTo>
                      <a:pt x="3189" y="1800"/>
                    </a:lnTo>
                    <a:lnTo>
                      <a:pt x="3187" y="1837"/>
                    </a:lnTo>
                    <a:lnTo>
                      <a:pt x="3185" y="1873"/>
                    </a:lnTo>
                    <a:lnTo>
                      <a:pt x="3182" y="1909"/>
                    </a:lnTo>
                    <a:lnTo>
                      <a:pt x="3178" y="1945"/>
                    </a:lnTo>
                    <a:lnTo>
                      <a:pt x="3173" y="1980"/>
                    </a:lnTo>
                    <a:lnTo>
                      <a:pt x="3167" y="2016"/>
                    </a:lnTo>
                    <a:lnTo>
                      <a:pt x="3160" y="2051"/>
                    </a:lnTo>
                    <a:lnTo>
                      <a:pt x="3153" y="2085"/>
                    </a:lnTo>
                    <a:lnTo>
                      <a:pt x="3144" y="2120"/>
                    </a:lnTo>
                    <a:lnTo>
                      <a:pt x="3135" y="2153"/>
                    </a:lnTo>
                    <a:lnTo>
                      <a:pt x="3125" y="2188"/>
                    </a:lnTo>
                    <a:lnTo>
                      <a:pt x="3115" y="2221"/>
                    </a:lnTo>
                    <a:lnTo>
                      <a:pt x="3103" y="2254"/>
                    </a:lnTo>
                    <a:lnTo>
                      <a:pt x="3091" y="2286"/>
                    </a:lnTo>
                    <a:lnTo>
                      <a:pt x="3078" y="2318"/>
                    </a:lnTo>
                    <a:lnTo>
                      <a:pt x="3064" y="2351"/>
                    </a:lnTo>
                    <a:lnTo>
                      <a:pt x="3049" y="2382"/>
                    </a:lnTo>
                    <a:lnTo>
                      <a:pt x="3033" y="2413"/>
                    </a:lnTo>
                    <a:lnTo>
                      <a:pt x="3017" y="2443"/>
                    </a:lnTo>
                    <a:lnTo>
                      <a:pt x="3000" y="2473"/>
                    </a:lnTo>
                    <a:lnTo>
                      <a:pt x="2983" y="2504"/>
                    </a:lnTo>
                    <a:lnTo>
                      <a:pt x="2965" y="2533"/>
                    </a:lnTo>
                    <a:lnTo>
                      <a:pt x="2946" y="2561"/>
                    </a:lnTo>
                    <a:lnTo>
                      <a:pt x="2926" y="2589"/>
                    </a:lnTo>
                    <a:lnTo>
                      <a:pt x="2906" y="2617"/>
                    </a:lnTo>
                    <a:lnTo>
                      <a:pt x="2886" y="2644"/>
                    </a:lnTo>
                    <a:lnTo>
                      <a:pt x="2864" y="2671"/>
                    </a:lnTo>
                    <a:lnTo>
                      <a:pt x="2841" y="2697"/>
                    </a:lnTo>
                    <a:lnTo>
                      <a:pt x="2819" y="2723"/>
                    </a:lnTo>
                    <a:lnTo>
                      <a:pt x="2795" y="2748"/>
                    </a:lnTo>
                    <a:lnTo>
                      <a:pt x="2772" y="2772"/>
                    </a:lnTo>
                    <a:lnTo>
                      <a:pt x="2747" y="2796"/>
                    </a:lnTo>
                    <a:lnTo>
                      <a:pt x="2722" y="2819"/>
                    </a:lnTo>
                    <a:lnTo>
                      <a:pt x="2697" y="2842"/>
                    </a:lnTo>
                    <a:lnTo>
                      <a:pt x="2670" y="2864"/>
                    </a:lnTo>
                    <a:lnTo>
                      <a:pt x="2643" y="2886"/>
                    </a:lnTo>
                    <a:lnTo>
                      <a:pt x="2616" y="2907"/>
                    </a:lnTo>
                    <a:lnTo>
                      <a:pt x="2589" y="2927"/>
                    </a:lnTo>
                    <a:lnTo>
                      <a:pt x="2561" y="2946"/>
                    </a:lnTo>
                    <a:lnTo>
                      <a:pt x="2532" y="2965"/>
                    </a:lnTo>
                    <a:lnTo>
                      <a:pt x="2502" y="2983"/>
                    </a:lnTo>
                    <a:lnTo>
                      <a:pt x="2473" y="3001"/>
                    </a:lnTo>
                    <a:lnTo>
                      <a:pt x="2443" y="3018"/>
                    </a:lnTo>
                    <a:lnTo>
                      <a:pt x="2413" y="3034"/>
                    </a:lnTo>
                    <a:lnTo>
                      <a:pt x="2382" y="3049"/>
                    </a:lnTo>
                    <a:lnTo>
                      <a:pt x="2351" y="3064"/>
                    </a:lnTo>
                    <a:lnTo>
                      <a:pt x="2318" y="3078"/>
                    </a:lnTo>
                    <a:lnTo>
                      <a:pt x="2286" y="3091"/>
                    </a:lnTo>
                    <a:lnTo>
                      <a:pt x="2254" y="3103"/>
                    </a:lnTo>
                    <a:lnTo>
                      <a:pt x="2221" y="3115"/>
                    </a:lnTo>
                    <a:lnTo>
                      <a:pt x="2188" y="3126"/>
                    </a:lnTo>
                    <a:lnTo>
                      <a:pt x="2153" y="3135"/>
                    </a:lnTo>
                    <a:lnTo>
                      <a:pt x="2119" y="3145"/>
                    </a:lnTo>
                    <a:lnTo>
                      <a:pt x="2085" y="3153"/>
                    </a:lnTo>
                    <a:lnTo>
                      <a:pt x="2051" y="3160"/>
                    </a:lnTo>
                    <a:lnTo>
                      <a:pt x="2016" y="3167"/>
                    </a:lnTo>
                    <a:lnTo>
                      <a:pt x="1980" y="3174"/>
                    </a:lnTo>
                    <a:lnTo>
                      <a:pt x="1945" y="3179"/>
                    </a:lnTo>
                    <a:lnTo>
                      <a:pt x="1909" y="3183"/>
                    </a:lnTo>
                    <a:lnTo>
                      <a:pt x="1873" y="3186"/>
                    </a:lnTo>
                    <a:lnTo>
                      <a:pt x="1837" y="3188"/>
                    </a:lnTo>
                    <a:lnTo>
                      <a:pt x="1800" y="3190"/>
                    </a:lnTo>
                    <a:lnTo>
                      <a:pt x="1763" y="3190"/>
                    </a:lnTo>
                    <a:lnTo>
                      <a:pt x="1763" y="3190"/>
                    </a:lnTo>
                    <a:close/>
                  </a:path>
                </a:pathLst>
              </a:custGeom>
              <a:solidFill>
                <a:srgbClr val="9E00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9" name="Oval 48"/>
              <p:cNvSpPr/>
              <p:nvPr/>
            </p:nvSpPr>
            <p:spPr>
              <a:xfrm>
                <a:off x="1253438" y="278092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9E005D"/>
                    </a:solidFill>
                  </a:rPr>
                  <a:t>3</a:t>
                </a:r>
                <a:endParaRPr lang="en-US" sz="4400" b="1" dirty="0">
                  <a:solidFill>
                    <a:srgbClr val="9E005D"/>
                  </a:solidFill>
                </a:endParaRPr>
              </a:p>
            </p:txBody>
          </p:sp>
        </p:grpSp>
      </p:grpSp>
      <p:grpSp>
        <p:nvGrpSpPr>
          <p:cNvPr id="50" name="Group 49"/>
          <p:cNvGrpSpPr/>
          <p:nvPr/>
        </p:nvGrpSpPr>
        <p:grpSpPr>
          <a:xfrm>
            <a:off x="5957287" y="2845476"/>
            <a:ext cx="700674" cy="1121345"/>
            <a:chOff x="2625138" y="3870694"/>
            <a:chExt cx="700674" cy="1121345"/>
          </a:xfrm>
        </p:grpSpPr>
        <p:sp>
          <p:nvSpPr>
            <p:cNvPr id="51" name="Freeform 15"/>
            <p:cNvSpPr>
              <a:spLocks/>
            </p:cNvSpPr>
            <p:nvPr/>
          </p:nvSpPr>
          <p:spPr bwMode="auto">
            <a:xfrm>
              <a:off x="2798937" y="4916391"/>
              <a:ext cx="347711" cy="75648"/>
            </a:xfrm>
            <a:custGeom>
              <a:avLst/>
              <a:gdLst>
                <a:gd name="T0" fmla="*/ 1835 w 1835"/>
                <a:gd name="T1" fmla="*/ 198 h 394"/>
                <a:gd name="T2" fmla="*/ 1830 w 1835"/>
                <a:gd name="T3" fmla="*/ 218 h 394"/>
                <a:gd name="T4" fmla="*/ 1816 w 1835"/>
                <a:gd name="T5" fmla="*/ 237 h 394"/>
                <a:gd name="T6" fmla="*/ 1794 w 1835"/>
                <a:gd name="T7" fmla="*/ 256 h 394"/>
                <a:gd name="T8" fmla="*/ 1763 w 1835"/>
                <a:gd name="T9" fmla="*/ 274 h 394"/>
                <a:gd name="T10" fmla="*/ 1725 w 1835"/>
                <a:gd name="T11" fmla="*/ 291 h 394"/>
                <a:gd name="T12" fmla="*/ 1678 w 1835"/>
                <a:gd name="T13" fmla="*/ 307 h 394"/>
                <a:gd name="T14" fmla="*/ 1625 w 1835"/>
                <a:gd name="T15" fmla="*/ 322 h 394"/>
                <a:gd name="T16" fmla="*/ 1567 w 1835"/>
                <a:gd name="T17" fmla="*/ 336 h 394"/>
                <a:gd name="T18" fmla="*/ 1431 w 1835"/>
                <a:gd name="T19" fmla="*/ 361 h 394"/>
                <a:gd name="T20" fmla="*/ 1275 w 1835"/>
                <a:gd name="T21" fmla="*/ 379 h 394"/>
                <a:gd name="T22" fmla="*/ 1102 w 1835"/>
                <a:gd name="T23" fmla="*/ 390 h 394"/>
                <a:gd name="T24" fmla="*/ 917 w 1835"/>
                <a:gd name="T25" fmla="*/ 394 h 394"/>
                <a:gd name="T26" fmla="*/ 823 w 1835"/>
                <a:gd name="T27" fmla="*/ 393 h 394"/>
                <a:gd name="T28" fmla="*/ 644 w 1835"/>
                <a:gd name="T29" fmla="*/ 386 h 394"/>
                <a:gd name="T30" fmla="*/ 479 w 1835"/>
                <a:gd name="T31" fmla="*/ 371 h 394"/>
                <a:gd name="T32" fmla="*/ 334 w 1835"/>
                <a:gd name="T33" fmla="*/ 349 h 394"/>
                <a:gd name="T34" fmla="*/ 238 w 1835"/>
                <a:gd name="T35" fmla="*/ 329 h 394"/>
                <a:gd name="T36" fmla="*/ 182 w 1835"/>
                <a:gd name="T37" fmla="*/ 315 h 394"/>
                <a:gd name="T38" fmla="*/ 132 w 1835"/>
                <a:gd name="T39" fmla="*/ 299 h 394"/>
                <a:gd name="T40" fmla="*/ 90 w 1835"/>
                <a:gd name="T41" fmla="*/ 283 h 394"/>
                <a:gd name="T42" fmla="*/ 55 w 1835"/>
                <a:gd name="T43" fmla="*/ 265 h 394"/>
                <a:gd name="T44" fmla="*/ 29 w 1835"/>
                <a:gd name="T45" fmla="*/ 247 h 394"/>
                <a:gd name="T46" fmla="*/ 10 w 1835"/>
                <a:gd name="T47" fmla="*/ 228 h 394"/>
                <a:gd name="T48" fmla="*/ 1 w 1835"/>
                <a:gd name="T49" fmla="*/ 208 h 394"/>
                <a:gd name="T50" fmla="*/ 0 w 1835"/>
                <a:gd name="T51" fmla="*/ 198 h 394"/>
                <a:gd name="T52" fmla="*/ 5 w 1835"/>
                <a:gd name="T53" fmla="*/ 177 h 394"/>
                <a:gd name="T54" fmla="*/ 18 w 1835"/>
                <a:gd name="T55" fmla="*/ 157 h 394"/>
                <a:gd name="T56" fmla="*/ 41 w 1835"/>
                <a:gd name="T57" fmla="*/ 139 h 394"/>
                <a:gd name="T58" fmla="*/ 72 w 1835"/>
                <a:gd name="T59" fmla="*/ 121 h 394"/>
                <a:gd name="T60" fmla="*/ 110 w 1835"/>
                <a:gd name="T61" fmla="*/ 104 h 394"/>
                <a:gd name="T62" fmla="*/ 157 w 1835"/>
                <a:gd name="T63" fmla="*/ 87 h 394"/>
                <a:gd name="T64" fmla="*/ 209 w 1835"/>
                <a:gd name="T65" fmla="*/ 72 h 394"/>
                <a:gd name="T66" fmla="*/ 268 w 1835"/>
                <a:gd name="T67" fmla="*/ 58 h 394"/>
                <a:gd name="T68" fmla="*/ 404 w 1835"/>
                <a:gd name="T69" fmla="*/ 35 h 394"/>
                <a:gd name="T70" fmla="*/ 560 w 1835"/>
                <a:gd name="T71" fmla="*/ 16 h 394"/>
                <a:gd name="T72" fmla="*/ 732 w 1835"/>
                <a:gd name="T73" fmla="*/ 4 h 394"/>
                <a:gd name="T74" fmla="*/ 917 w 1835"/>
                <a:gd name="T75" fmla="*/ 0 h 394"/>
                <a:gd name="T76" fmla="*/ 1011 w 1835"/>
                <a:gd name="T77" fmla="*/ 1 h 394"/>
                <a:gd name="T78" fmla="*/ 1191 w 1835"/>
                <a:gd name="T79" fmla="*/ 9 h 394"/>
                <a:gd name="T80" fmla="*/ 1354 w 1835"/>
                <a:gd name="T81" fmla="*/ 25 h 394"/>
                <a:gd name="T82" fmla="*/ 1501 w 1835"/>
                <a:gd name="T83" fmla="*/ 46 h 394"/>
                <a:gd name="T84" fmla="*/ 1597 w 1835"/>
                <a:gd name="T85" fmla="*/ 65 h 394"/>
                <a:gd name="T86" fmla="*/ 1653 w 1835"/>
                <a:gd name="T87" fmla="*/ 80 h 394"/>
                <a:gd name="T88" fmla="*/ 1702 w 1835"/>
                <a:gd name="T89" fmla="*/ 95 h 394"/>
                <a:gd name="T90" fmla="*/ 1745 w 1835"/>
                <a:gd name="T91" fmla="*/ 112 h 394"/>
                <a:gd name="T92" fmla="*/ 1779 w 1835"/>
                <a:gd name="T93" fmla="*/ 130 h 394"/>
                <a:gd name="T94" fmla="*/ 1806 w 1835"/>
                <a:gd name="T95" fmla="*/ 148 h 394"/>
                <a:gd name="T96" fmla="*/ 1824 w 1835"/>
                <a:gd name="T97" fmla="*/ 167 h 394"/>
                <a:gd name="T98" fmla="*/ 1834 w 1835"/>
                <a:gd name="T99" fmla="*/ 188 h 394"/>
                <a:gd name="T100" fmla="*/ 1835 w 1835"/>
                <a:gd name="T101" fmla="*/ 19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35" h="394">
                  <a:moveTo>
                    <a:pt x="1835" y="198"/>
                  </a:moveTo>
                  <a:lnTo>
                    <a:pt x="1835" y="198"/>
                  </a:lnTo>
                  <a:lnTo>
                    <a:pt x="1834" y="208"/>
                  </a:lnTo>
                  <a:lnTo>
                    <a:pt x="1830" y="218"/>
                  </a:lnTo>
                  <a:lnTo>
                    <a:pt x="1824" y="228"/>
                  </a:lnTo>
                  <a:lnTo>
                    <a:pt x="1816" y="237"/>
                  </a:lnTo>
                  <a:lnTo>
                    <a:pt x="1806" y="247"/>
                  </a:lnTo>
                  <a:lnTo>
                    <a:pt x="1794" y="256"/>
                  </a:lnTo>
                  <a:lnTo>
                    <a:pt x="1779" y="265"/>
                  </a:lnTo>
                  <a:lnTo>
                    <a:pt x="1763" y="274"/>
                  </a:lnTo>
                  <a:lnTo>
                    <a:pt x="1745" y="283"/>
                  </a:lnTo>
                  <a:lnTo>
                    <a:pt x="1725" y="291"/>
                  </a:lnTo>
                  <a:lnTo>
                    <a:pt x="1702" y="299"/>
                  </a:lnTo>
                  <a:lnTo>
                    <a:pt x="1678" y="307"/>
                  </a:lnTo>
                  <a:lnTo>
                    <a:pt x="1653" y="315"/>
                  </a:lnTo>
                  <a:lnTo>
                    <a:pt x="1625" y="322"/>
                  </a:lnTo>
                  <a:lnTo>
                    <a:pt x="1597" y="329"/>
                  </a:lnTo>
                  <a:lnTo>
                    <a:pt x="1567" y="336"/>
                  </a:lnTo>
                  <a:lnTo>
                    <a:pt x="1501" y="349"/>
                  </a:lnTo>
                  <a:lnTo>
                    <a:pt x="1431" y="361"/>
                  </a:lnTo>
                  <a:lnTo>
                    <a:pt x="1354" y="371"/>
                  </a:lnTo>
                  <a:lnTo>
                    <a:pt x="1275" y="379"/>
                  </a:lnTo>
                  <a:lnTo>
                    <a:pt x="1191" y="386"/>
                  </a:lnTo>
                  <a:lnTo>
                    <a:pt x="1102" y="390"/>
                  </a:lnTo>
                  <a:lnTo>
                    <a:pt x="1011" y="393"/>
                  </a:lnTo>
                  <a:lnTo>
                    <a:pt x="917" y="394"/>
                  </a:lnTo>
                  <a:lnTo>
                    <a:pt x="917" y="394"/>
                  </a:lnTo>
                  <a:lnTo>
                    <a:pt x="823" y="393"/>
                  </a:lnTo>
                  <a:lnTo>
                    <a:pt x="732" y="390"/>
                  </a:lnTo>
                  <a:lnTo>
                    <a:pt x="644" y="386"/>
                  </a:lnTo>
                  <a:lnTo>
                    <a:pt x="560" y="379"/>
                  </a:lnTo>
                  <a:lnTo>
                    <a:pt x="479" y="371"/>
                  </a:lnTo>
                  <a:lnTo>
                    <a:pt x="404" y="361"/>
                  </a:lnTo>
                  <a:lnTo>
                    <a:pt x="334" y="349"/>
                  </a:lnTo>
                  <a:lnTo>
                    <a:pt x="268" y="336"/>
                  </a:lnTo>
                  <a:lnTo>
                    <a:pt x="238" y="329"/>
                  </a:lnTo>
                  <a:lnTo>
                    <a:pt x="209" y="322"/>
                  </a:lnTo>
                  <a:lnTo>
                    <a:pt x="182" y="315"/>
                  </a:lnTo>
                  <a:lnTo>
                    <a:pt x="157" y="307"/>
                  </a:lnTo>
                  <a:lnTo>
                    <a:pt x="132" y="299"/>
                  </a:lnTo>
                  <a:lnTo>
                    <a:pt x="110" y="291"/>
                  </a:lnTo>
                  <a:lnTo>
                    <a:pt x="90" y="283"/>
                  </a:lnTo>
                  <a:lnTo>
                    <a:pt x="72" y="274"/>
                  </a:lnTo>
                  <a:lnTo>
                    <a:pt x="55" y="265"/>
                  </a:lnTo>
                  <a:lnTo>
                    <a:pt x="41" y="256"/>
                  </a:lnTo>
                  <a:lnTo>
                    <a:pt x="29" y="247"/>
                  </a:lnTo>
                  <a:lnTo>
                    <a:pt x="18" y="237"/>
                  </a:lnTo>
                  <a:lnTo>
                    <a:pt x="10" y="228"/>
                  </a:lnTo>
                  <a:lnTo>
                    <a:pt x="5" y="218"/>
                  </a:lnTo>
                  <a:lnTo>
                    <a:pt x="1" y="208"/>
                  </a:lnTo>
                  <a:lnTo>
                    <a:pt x="0" y="198"/>
                  </a:lnTo>
                  <a:lnTo>
                    <a:pt x="0" y="198"/>
                  </a:lnTo>
                  <a:lnTo>
                    <a:pt x="1" y="188"/>
                  </a:lnTo>
                  <a:lnTo>
                    <a:pt x="5" y="177"/>
                  </a:lnTo>
                  <a:lnTo>
                    <a:pt x="10" y="167"/>
                  </a:lnTo>
                  <a:lnTo>
                    <a:pt x="18" y="157"/>
                  </a:lnTo>
                  <a:lnTo>
                    <a:pt x="29" y="148"/>
                  </a:lnTo>
                  <a:lnTo>
                    <a:pt x="41" y="139"/>
                  </a:lnTo>
                  <a:lnTo>
                    <a:pt x="55" y="130"/>
                  </a:lnTo>
                  <a:lnTo>
                    <a:pt x="72" y="121"/>
                  </a:lnTo>
                  <a:lnTo>
                    <a:pt x="90" y="112"/>
                  </a:lnTo>
                  <a:lnTo>
                    <a:pt x="110" y="104"/>
                  </a:lnTo>
                  <a:lnTo>
                    <a:pt x="132" y="95"/>
                  </a:lnTo>
                  <a:lnTo>
                    <a:pt x="157" y="87"/>
                  </a:lnTo>
                  <a:lnTo>
                    <a:pt x="182" y="80"/>
                  </a:lnTo>
                  <a:lnTo>
                    <a:pt x="209" y="72"/>
                  </a:lnTo>
                  <a:lnTo>
                    <a:pt x="238" y="65"/>
                  </a:lnTo>
                  <a:lnTo>
                    <a:pt x="268" y="58"/>
                  </a:lnTo>
                  <a:lnTo>
                    <a:pt x="334" y="46"/>
                  </a:lnTo>
                  <a:lnTo>
                    <a:pt x="404" y="35"/>
                  </a:lnTo>
                  <a:lnTo>
                    <a:pt x="479" y="25"/>
                  </a:lnTo>
                  <a:lnTo>
                    <a:pt x="560" y="16"/>
                  </a:lnTo>
                  <a:lnTo>
                    <a:pt x="644" y="9"/>
                  </a:lnTo>
                  <a:lnTo>
                    <a:pt x="732" y="4"/>
                  </a:lnTo>
                  <a:lnTo>
                    <a:pt x="823" y="1"/>
                  </a:lnTo>
                  <a:lnTo>
                    <a:pt x="917" y="0"/>
                  </a:lnTo>
                  <a:lnTo>
                    <a:pt x="917" y="0"/>
                  </a:lnTo>
                  <a:lnTo>
                    <a:pt x="1011" y="1"/>
                  </a:lnTo>
                  <a:lnTo>
                    <a:pt x="1102" y="4"/>
                  </a:lnTo>
                  <a:lnTo>
                    <a:pt x="1191" y="9"/>
                  </a:lnTo>
                  <a:lnTo>
                    <a:pt x="1275" y="16"/>
                  </a:lnTo>
                  <a:lnTo>
                    <a:pt x="1354" y="25"/>
                  </a:lnTo>
                  <a:lnTo>
                    <a:pt x="1431" y="35"/>
                  </a:lnTo>
                  <a:lnTo>
                    <a:pt x="1501" y="46"/>
                  </a:lnTo>
                  <a:lnTo>
                    <a:pt x="1567" y="58"/>
                  </a:lnTo>
                  <a:lnTo>
                    <a:pt x="1597" y="65"/>
                  </a:lnTo>
                  <a:lnTo>
                    <a:pt x="1625" y="72"/>
                  </a:lnTo>
                  <a:lnTo>
                    <a:pt x="1653" y="80"/>
                  </a:lnTo>
                  <a:lnTo>
                    <a:pt x="1678" y="87"/>
                  </a:lnTo>
                  <a:lnTo>
                    <a:pt x="1702" y="95"/>
                  </a:lnTo>
                  <a:lnTo>
                    <a:pt x="1725" y="104"/>
                  </a:lnTo>
                  <a:lnTo>
                    <a:pt x="1745" y="112"/>
                  </a:lnTo>
                  <a:lnTo>
                    <a:pt x="1763" y="121"/>
                  </a:lnTo>
                  <a:lnTo>
                    <a:pt x="1779" y="130"/>
                  </a:lnTo>
                  <a:lnTo>
                    <a:pt x="1794" y="139"/>
                  </a:lnTo>
                  <a:lnTo>
                    <a:pt x="1806" y="148"/>
                  </a:lnTo>
                  <a:lnTo>
                    <a:pt x="1816" y="157"/>
                  </a:lnTo>
                  <a:lnTo>
                    <a:pt x="1824" y="167"/>
                  </a:lnTo>
                  <a:lnTo>
                    <a:pt x="1830" y="177"/>
                  </a:lnTo>
                  <a:lnTo>
                    <a:pt x="1834" y="188"/>
                  </a:lnTo>
                  <a:lnTo>
                    <a:pt x="1835" y="198"/>
                  </a:lnTo>
                  <a:lnTo>
                    <a:pt x="1835" y="198"/>
                  </a:lnTo>
                  <a:close/>
                </a:path>
              </a:pathLst>
            </a:custGeom>
            <a:solidFill>
              <a:srgbClr val="B3B3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2" name="Group 51"/>
            <p:cNvGrpSpPr/>
            <p:nvPr/>
          </p:nvGrpSpPr>
          <p:grpSpPr>
            <a:xfrm>
              <a:off x="2625138" y="3870694"/>
              <a:ext cx="700674" cy="1070474"/>
              <a:chOff x="1187624" y="2722226"/>
              <a:chExt cx="700674" cy="1070474"/>
            </a:xfrm>
            <a:solidFill>
              <a:srgbClr val="BF7400"/>
            </a:solidFill>
          </p:grpSpPr>
          <p:sp>
            <p:nvSpPr>
              <p:cNvPr id="53" name="Freeform 20"/>
              <p:cNvSpPr>
                <a:spLocks noEditPoints="1"/>
              </p:cNvSpPr>
              <p:nvPr/>
            </p:nvSpPr>
            <p:spPr bwMode="auto">
              <a:xfrm>
                <a:off x="1187624" y="2722226"/>
                <a:ext cx="700674" cy="1070474"/>
              </a:xfrm>
              <a:custGeom>
                <a:avLst/>
                <a:gdLst>
                  <a:gd name="T0" fmla="*/ 3490 w 3526"/>
                  <a:gd name="T1" fmla="*/ 1408 h 5386"/>
                  <a:gd name="T2" fmla="*/ 3352 w 3526"/>
                  <a:gd name="T3" fmla="*/ 999 h 5386"/>
                  <a:gd name="T4" fmla="*/ 3123 w 3526"/>
                  <a:gd name="T5" fmla="*/ 642 h 5386"/>
                  <a:gd name="T6" fmla="*/ 2818 w 3526"/>
                  <a:gd name="T7" fmla="*/ 351 h 5386"/>
                  <a:gd name="T8" fmla="*/ 2449 w 3526"/>
                  <a:gd name="T9" fmla="*/ 139 h 5386"/>
                  <a:gd name="T10" fmla="*/ 2032 w 3526"/>
                  <a:gd name="T11" fmla="*/ 21 h 5386"/>
                  <a:gd name="T12" fmla="*/ 1627 w 3526"/>
                  <a:gd name="T13" fmla="*/ 6 h 5386"/>
                  <a:gd name="T14" fmla="*/ 1198 w 3526"/>
                  <a:gd name="T15" fmla="*/ 93 h 5386"/>
                  <a:gd name="T16" fmla="*/ 813 w 3526"/>
                  <a:gd name="T17" fmla="*/ 278 h 5386"/>
                  <a:gd name="T18" fmla="*/ 487 w 3526"/>
                  <a:gd name="T19" fmla="*/ 547 h 5386"/>
                  <a:gd name="T20" fmla="*/ 234 w 3526"/>
                  <a:gd name="T21" fmla="*/ 886 h 5386"/>
                  <a:gd name="T22" fmla="*/ 68 w 3526"/>
                  <a:gd name="T23" fmla="*/ 1280 h 5386"/>
                  <a:gd name="T24" fmla="*/ 1 w 3526"/>
                  <a:gd name="T25" fmla="*/ 1718 h 5386"/>
                  <a:gd name="T26" fmla="*/ 5 w 3526"/>
                  <a:gd name="T27" fmla="*/ 1997 h 5386"/>
                  <a:gd name="T28" fmla="*/ 163 w 3526"/>
                  <a:gd name="T29" fmla="*/ 2772 h 5386"/>
                  <a:gd name="T30" fmla="*/ 482 w 3526"/>
                  <a:gd name="T31" fmla="*/ 3531 h 5386"/>
                  <a:gd name="T32" fmla="*/ 882 w 3526"/>
                  <a:gd name="T33" fmla="*/ 4222 h 5386"/>
                  <a:gd name="T34" fmla="*/ 1547 w 3526"/>
                  <a:gd name="T35" fmla="*/ 5133 h 5386"/>
                  <a:gd name="T36" fmla="*/ 1926 w 3526"/>
                  <a:gd name="T37" fmla="*/ 5198 h 5386"/>
                  <a:gd name="T38" fmla="*/ 2603 w 3526"/>
                  <a:gd name="T39" fmla="*/ 4285 h 5386"/>
                  <a:gd name="T40" fmla="*/ 3006 w 3526"/>
                  <a:gd name="T41" fmla="*/ 3604 h 5386"/>
                  <a:gd name="T42" fmla="*/ 3337 w 3526"/>
                  <a:gd name="T43" fmla="*/ 2850 h 5386"/>
                  <a:gd name="T44" fmla="*/ 3514 w 3526"/>
                  <a:gd name="T45" fmla="*/ 2073 h 5386"/>
                  <a:gd name="T46" fmla="*/ 3526 w 3526"/>
                  <a:gd name="T47" fmla="*/ 1763 h 5386"/>
                  <a:gd name="T48" fmla="*/ 1327 w 3526"/>
                  <a:gd name="T49" fmla="*/ 3800 h 5386"/>
                  <a:gd name="T50" fmla="*/ 861 w 3526"/>
                  <a:gd name="T51" fmla="*/ 3547 h 5386"/>
                  <a:gd name="T52" fmla="*/ 522 w 3526"/>
                  <a:gd name="T53" fmla="*/ 3144 h 5386"/>
                  <a:gd name="T54" fmla="*/ 585 w 3526"/>
                  <a:gd name="T55" fmla="*/ 3133 h 5386"/>
                  <a:gd name="T56" fmla="*/ 962 w 3526"/>
                  <a:gd name="T57" fmla="*/ 3422 h 5386"/>
                  <a:gd name="T58" fmla="*/ 1414 w 3526"/>
                  <a:gd name="T59" fmla="*/ 3593 h 5386"/>
                  <a:gd name="T60" fmla="*/ 1865 w 3526"/>
                  <a:gd name="T61" fmla="*/ 3627 h 5386"/>
                  <a:gd name="T62" fmla="*/ 2347 w 3526"/>
                  <a:gd name="T63" fmla="*/ 3524 h 5386"/>
                  <a:gd name="T64" fmla="*/ 2764 w 3526"/>
                  <a:gd name="T65" fmla="*/ 3291 h 5386"/>
                  <a:gd name="T66" fmla="*/ 3096 w 3526"/>
                  <a:gd name="T67" fmla="*/ 2951 h 5386"/>
                  <a:gd name="T68" fmla="*/ 2853 w 3526"/>
                  <a:gd name="T69" fmla="*/ 3362 h 5386"/>
                  <a:gd name="T70" fmla="*/ 2445 w 3526"/>
                  <a:gd name="T71" fmla="*/ 3695 h 5386"/>
                  <a:gd name="T72" fmla="*/ 1932 w 3526"/>
                  <a:gd name="T73" fmla="*/ 3859 h 5386"/>
                  <a:gd name="T74" fmla="*/ 1617 w 3526"/>
                  <a:gd name="T75" fmla="*/ 3183 h 5386"/>
                  <a:gd name="T76" fmla="*/ 1272 w 3526"/>
                  <a:gd name="T77" fmla="*/ 3103 h 5386"/>
                  <a:gd name="T78" fmla="*/ 966 w 3526"/>
                  <a:gd name="T79" fmla="*/ 2946 h 5386"/>
                  <a:gd name="T80" fmla="*/ 707 w 3526"/>
                  <a:gd name="T81" fmla="*/ 2723 h 5386"/>
                  <a:gd name="T82" fmla="*/ 509 w 3526"/>
                  <a:gd name="T83" fmla="*/ 2443 h 5386"/>
                  <a:gd name="T84" fmla="*/ 382 w 3526"/>
                  <a:gd name="T85" fmla="*/ 2120 h 5386"/>
                  <a:gd name="T86" fmla="*/ 337 w 3526"/>
                  <a:gd name="T87" fmla="*/ 1763 h 5386"/>
                  <a:gd name="T88" fmla="*/ 373 w 3526"/>
                  <a:gd name="T89" fmla="*/ 1441 h 5386"/>
                  <a:gd name="T90" fmla="*/ 493 w 3526"/>
                  <a:gd name="T91" fmla="*/ 1114 h 5386"/>
                  <a:gd name="T92" fmla="*/ 685 w 3526"/>
                  <a:gd name="T93" fmla="*/ 830 h 5386"/>
                  <a:gd name="T94" fmla="*/ 938 w 3526"/>
                  <a:gd name="T95" fmla="*/ 600 h 5386"/>
                  <a:gd name="T96" fmla="*/ 1240 w 3526"/>
                  <a:gd name="T97" fmla="*/ 435 h 5386"/>
                  <a:gd name="T98" fmla="*/ 1581 w 3526"/>
                  <a:gd name="T99" fmla="*/ 348 h 5386"/>
                  <a:gd name="T100" fmla="*/ 1909 w 3526"/>
                  <a:gd name="T101" fmla="*/ 344 h 5386"/>
                  <a:gd name="T102" fmla="*/ 2254 w 3526"/>
                  <a:gd name="T103" fmla="*/ 423 h 5386"/>
                  <a:gd name="T104" fmla="*/ 2561 w 3526"/>
                  <a:gd name="T105" fmla="*/ 580 h 5386"/>
                  <a:gd name="T106" fmla="*/ 2819 w 3526"/>
                  <a:gd name="T107" fmla="*/ 805 h 5386"/>
                  <a:gd name="T108" fmla="*/ 3017 w 3526"/>
                  <a:gd name="T109" fmla="*/ 1083 h 5386"/>
                  <a:gd name="T110" fmla="*/ 3144 w 3526"/>
                  <a:gd name="T111" fmla="*/ 1407 h 5386"/>
                  <a:gd name="T112" fmla="*/ 3189 w 3526"/>
                  <a:gd name="T113" fmla="*/ 1763 h 5386"/>
                  <a:gd name="T114" fmla="*/ 3153 w 3526"/>
                  <a:gd name="T115" fmla="*/ 2085 h 5386"/>
                  <a:gd name="T116" fmla="*/ 3033 w 3526"/>
                  <a:gd name="T117" fmla="*/ 2413 h 5386"/>
                  <a:gd name="T118" fmla="*/ 2841 w 3526"/>
                  <a:gd name="T119" fmla="*/ 2697 h 5386"/>
                  <a:gd name="T120" fmla="*/ 2589 w 3526"/>
                  <a:gd name="T121" fmla="*/ 2927 h 5386"/>
                  <a:gd name="T122" fmla="*/ 2286 w 3526"/>
                  <a:gd name="T123" fmla="*/ 3091 h 5386"/>
                  <a:gd name="T124" fmla="*/ 1945 w 3526"/>
                  <a:gd name="T125" fmla="*/ 3179 h 5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26" h="5386">
                    <a:moveTo>
                      <a:pt x="3526" y="1763"/>
                    </a:moveTo>
                    <a:lnTo>
                      <a:pt x="3526" y="1763"/>
                    </a:lnTo>
                    <a:lnTo>
                      <a:pt x="3525" y="1718"/>
                    </a:lnTo>
                    <a:lnTo>
                      <a:pt x="3523" y="1673"/>
                    </a:lnTo>
                    <a:lnTo>
                      <a:pt x="3521" y="1627"/>
                    </a:lnTo>
                    <a:lnTo>
                      <a:pt x="3517" y="1583"/>
                    </a:lnTo>
                    <a:lnTo>
                      <a:pt x="3512" y="1539"/>
                    </a:lnTo>
                    <a:lnTo>
                      <a:pt x="3505" y="1495"/>
                    </a:lnTo>
                    <a:lnTo>
                      <a:pt x="3498" y="1451"/>
                    </a:lnTo>
                    <a:lnTo>
                      <a:pt x="3490" y="1408"/>
                    </a:lnTo>
                    <a:lnTo>
                      <a:pt x="3481" y="1365"/>
                    </a:lnTo>
                    <a:lnTo>
                      <a:pt x="3470" y="1323"/>
                    </a:lnTo>
                    <a:lnTo>
                      <a:pt x="3459" y="1280"/>
                    </a:lnTo>
                    <a:lnTo>
                      <a:pt x="3447" y="1239"/>
                    </a:lnTo>
                    <a:lnTo>
                      <a:pt x="3434" y="1198"/>
                    </a:lnTo>
                    <a:lnTo>
                      <a:pt x="3419" y="1158"/>
                    </a:lnTo>
                    <a:lnTo>
                      <a:pt x="3404" y="1116"/>
                    </a:lnTo>
                    <a:lnTo>
                      <a:pt x="3387" y="1077"/>
                    </a:lnTo>
                    <a:lnTo>
                      <a:pt x="3370" y="1038"/>
                    </a:lnTo>
                    <a:lnTo>
                      <a:pt x="3352" y="999"/>
                    </a:lnTo>
                    <a:lnTo>
                      <a:pt x="3333" y="960"/>
                    </a:lnTo>
                    <a:lnTo>
                      <a:pt x="3313" y="923"/>
                    </a:lnTo>
                    <a:lnTo>
                      <a:pt x="3292" y="886"/>
                    </a:lnTo>
                    <a:lnTo>
                      <a:pt x="3271" y="849"/>
                    </a:lnTo>
                    <a:lnTo>
                      <a:pt x="3249" y="813"/>
                    </a:lnTo>
                    <a:lnTo>
                      <a:pt x="3225" y="777"/>
                    </a:lnTo>
                    <a:lnTo>
                      <a:pt x="3200" y="743"/>
                    </a:lnTo>
                    <a:lnTo>
                      <a:pt x="3175" y="708"/>
                    </a:lnTo>
                    <a:lnTo>
                      <a:pt x="3150" y="675"/>
                    </a:lnTo>
                    <a:lnTo>
                      <a:pt x="3123" y="642"/>
                    </a:lnTo>
                    <a:lnTo>
                      <a:pt x="3096" y="609"/>
                    </a:lnTo>
                    <a:lnTo>
                      <a:pt x="3068" y="578"/>
                    </a:lnTo>
                    <a:lnTo>
                      <a:pt x="3040" y="547"/>
                    </a:lnTo>
                    <a:lnTo>
                      <a:pt x="3009" y="517"/>
                    </a:lnTo>
                    <a:lnTo>
                      <a:pt x="2979" y="487"/>
                    </a:lnTo>
                    <a:lnTo>
                      <a:pt x="2948" y="458"/>
                    </a:lnTo>
                    <a:lnTo>
                      <a:pt x="2917" y="430"/>
                    </a:lnTo>
                    <a:lnTo>
                      <a:pt x="2885" y="403"/>
                    </a:lnTo>
                    <a:lnTo>
                      <a:pt x="2851" y="376"/>
                    </a:lnTo>
                    <a:lnTo>
                      <a:pt x="2818" y="351"/>
                    </a:lnTo>
                    <a:lnTo>
                      <a:pt x="2784" y="326"/>
                    </a:lnTo>
                    <a:lnTo>
                      <a:pt x="2749" y="302"/>
                    </a:lnTo>
                    <a:lnTo>
                      <a:pt x="2714" y="278"/>
                    </a:lnTo>
                    <a:lnTo>
                      <a:pt x="2677" y="255"/>
                    </a:lnTo>
                    <a:lnTo>
                      <a:pt x="2640" y="234"/>
                    </a:lnTo>
                    <a:lnTo>
                      <a:pt x="2603" y="213"/>
                    </a:lnTo>
                    <a:lnTo>
                      <a:pt x="2566" y="193"/>
                    </a:lnTo>
                    <a:lnTo>
                      <a:pt x="2528" y="174"/>
                    </a:lnTo>
                    <a:lnTo>
                      <a:pt x="2488" y="156"/>
                    </a:lnTo>
                    <a:lnTo>
                      <a:pt x="2449" y="139"/>
                    </a:lnTo>
                    <a:lnTo>
                      <a:pt x="2410" y="122"/>
                    </a:lnTo>
                    <a:lnTo>
                      <a:pt x="2370" y="107"/>
                    </a:lnTo>
                    <a:lnTo>
                      <a:pt x="2328" y="93"/>
                    </a:lnTo>
                    <a:lnTo>
                      <a:pt x="2287" y="79"/>
                    </a:lnTo>
                    <a:lnTo>
                      <a:pt x="2246" y="67"/>
                    </a:lnTo>
                    <a:lnTo>
                      <a:pt x="2204" y="56"/>
                    </a:lnTo>
                    <a:lnTo>
                      <a:pt x="2162" y="45"/>
                    </a:lnTo>
                    <a:lnTo>
                      <a:pt x="2118" y="36"/>
                    </a:lnTo>
                    <a:lnTo>
                      <a:pt x="2075" y="28"/>
                    </a:lnTo>
                    <a:lnTo>
                      <a:pt x="2032" y="21"/>
                    </a:lnTo>
                    <a:lnTo>
                      <a:pt x="1988" y="15"/>
                    </a:lnTo>
                    <a:lnTo>
                      <a:pt x="1943" y="9"/>
                    </a:lnTo>
                    <a:lnTo>
                      <a:pt x="1899" y="6"/>
                    </a:lnTo>
                    <a:lnTo>
                      <a:pt x="1854" y="3"/>
                    </a:lnTo>
                    <a:lnTo>
                      <a:pt x="1809" y="1"/>
                    </a:lnTo>
                    <a:lnTo>
                      <a:pt x="1763" y="0"/>
                    </a:lnTo>
                    <a:lnTo>
                      <a:pt x="1763" y="0"/>
                    </a:lnTo>
                    <a:lnTo>
                      <a:pt x="1718" y="1"/>
                    </a:lnTo>
                    <a:lnTo>
                      <a:pt x="1673" y="3"/>
                    </a:lnTo>
                    <a:lnTo>
                      <a:pt x="1627" y="6"/>
                    </a:lnTo>
                    <a:lnTo>
                      <a:pt x="1583" y="9"/>
                    </a:lnTo>
                    <a:lnTo>
                      <a:pt x="1539" y="15"/>
                    </a:lnTo>
                    <a:lnTo>
                      <a:pt x="1495" y="21"/>
                    </a:lnTo>
                    <a:lnTo>
                      <a:pt x="1451" y="28"/>
                    </a:lnTo>
                    <a:lnTo>
                      <a:pt x="1408" y="36"/>
                    </a:lnTo>
                    <a:lnTo>
                      <a:pt x="1365" y="45"/>
                    </a:lnTo>
                    <a:lnTo>
                      <a:pt x="1323" y="56"/>
                    </a:lnTo>
                    <a:lnTo>
                      <a:pt x="1280" y="67"/>
                    </a:lnTo>
                    <a:lnTo>
                      <a:pt x="1239" y="79"/>
                    </a:lnTo>
                    <a:lnTo>
                      <a:pt x="1198" y="93"/>
                    </a:lnTo>
                    <a:lnTo>
                      <a:pt x="1157" y="107"/>
                    </a:lnTo>
                    <a:lnTo>
                      <a:pt x="1117" y="122"/>
                    </a:lnTo>
                    <a:lnTo>
                      <a:pt x="1077" y="139"/>
                    </a:lnTo>
                    <a:lnTo>
                      <a:pt x="1038" y="156"/>
                    </a:lnTo>
                    <a:lnTo>
                      <a:pt x="999" y="174"/>
                    </a:lnTo>
                    <a:lnTo>
                      <a:pt x="961" y="193"/>
                    </a:lnTo>
                    <a:lnTo>
                      <a:pt x="923" y="213"/>
                    </a:lnTo>
                    <a:lnTo>
                      <a:pt x="886" y="234"/>
                    </a:lnTo>
                    <a:lnTo>
                      <a:pt x="849" y="255"/>
                    </a:lnTo>
                    <a:lnTo>
                      <a:pt x="813" y="278"/>
                    </a:lnTo>
                    <a:lnTo>
                      <a:pt x="778" y="302"/>
                    </a:lnTo>
                    <a:lnTo>
                      <a:pt x="742" y="326"/>
                    </a:lnTo>
                    <a:lnTo>
                      <a:pt x="708" y="351"/>
                    </a:lnTo>
                    <a:lnTo>
                      <a:pt x="675" y="376"/>
                    </a:lnTo>
                    <a:lnTo>
                      <a:pt x="642" y="403"/>
                    </a:lnTo>
                    <a:lnTo>
                      <a:pt x="610" y="430"/>
                    </a:lnTo>
                    <a:lnTo>
                      <a:pt x="577" y="458"/>
                    </a:lnTo>
                    <a:lnTo>
                      <a:pt x="547" y="487"/>
                    </a:lnTo>
                    <a:lnTo>
                      <a:pt x="517" y="517"/>
                    </a:lnTo>
                    <a:lnTo>
                      <a:pt x="487" y="547"/>
                    </a:lnTo>
                    <a:lnTo>
                      <a:pt x="459" y="578"/>
                    </a:lnTo>
                    <a:lnTo>
                      <a:pt x="431" y="609"/>
                    </a:lnTo>
                    <a:lnTo>
                      <a:pt x="402" y="642"/>
                    </a:lnTo>
                    <a:lnTo>
                      <a:pt x="376" y="675"/>
                    </a:lnTo>
                    <a:lnTo>
                      <a:pt x="350" y="708"/>
                    </a:lnTo>
                    <a:lnTo>
                      <a:pt x="326" y="743"/>
                    </a:lnTo>
                    <a:lnTo>
                      <a:pt x="302" y="777"/>
                    </a:lnTo>
                    <a:lnTo>
                      <a:pt x="278" y="813"/>
                    </a:lnTo>
                    <a:lnTo>
                      <a:pt x="256" y="849"/>
                    </a:lnTo>
                    <a:lnTo>
                      <a:pt x="234" y="886"/>
                    </a:lnTo>
                    <a:lnTo>
                      <a:pt x="213" y="923"/>
                    </a:lnTo>
                    <a:lnTo>
                      <a:pt x="193" y="960"/>
                    </a:lnTo>
                    <a:lnTo>
                      <a:pt x="174" y="999"/>
                    </a:lnTo>
                    <a:lnTo>
                      <a:pt x="156" y="1038"/>
                    </a:lnTo>
                    <a:lnTo>
                      <a:pt x="139" y="1077"/>
                    </a:lnTo>
                    <a:lnTo>
                      <a:pt x="123" y="1116"/>
                    </a:lnTo>
                    <a:lnTo>
                      <a:pt x="108" y="1158"/>
                    </a:lnTo>
                    <a:lnTo>
                      <a:pt x="93" y="1198"/>
                    </a:lnTo>
                    <a:lnTo>
                      <a:pt x="80" y="1239"/>
                    </a:lnTo>
                    <a:lnTo>
                      <a:pt x="68" y="1280"/>
                    </a:lnTo>
                    <a:lnTo>
                      <a:pt x="56" y="1323"/>
                    </a:lnTo>
                    <a:lnTo>
                      <a:pt x="45" y="1365"/>
                    </a:lnTo>
                    <a:lnTo>
                      <a:pt x="36" y="1408"/>
                    </a:lnTo>
                    <a:lnTo>
                      <a:pt x="28" y="1451"/>
                    </a:lnTo>
                    <a:lnTo>
                      <a:pt x="20" y="1495"/>
                    </a:lnTo>
                    <a:lnTo>
                      <a:pt x="14" y="1539"/>
                    </a:lnTo>
                    <a:lnTo>
                      <a:pt x="9" y="1583"/>
                    </a:lnTo>
                    <a:lnTo>
                      <a:pt x="5" y="1627"/>
                    </a:lnTo>
                    <a:lnTo>
                      <a:pt x="3" y="1673"/>
                    </a:lnTo>
                    <a:lnTo>
                      <a:pt x="1" y="1718"/>
                    </a:lnTo>
                    <a:lnTo>
                      <a:pt x="0" y="1763"/>
                    </a:lnTo>
                    <a:lnTo>
                      <a:pt x="0" y="1763"/>
                    </a:lnTo>
                    <a:lnTo>
                      <a:pt x="1" y="1805"/>
                    </a:lnTo>
                    <a:lnTo>
                      <a:pt x="1" y="1805"/>
                    </a:lnTo>
                    <a:lnTo>
                      <a:pt x="0" y="1844"/>
                    </a:lnTo>
                    <a:lnTo>
                      <a:pt x="0" y="1844"/>
                    </a:lnTo>
                    <a:lnTo>
                      <a:pt x="1" y="1882"/>
                    </a:lnTo>
                    <a:lnTo>
                      <a:pt x="2" y="1920"/>
                    </a:lnTo>
                    <a:lnTo>
                      <a:pt x="3" y="1958"/>
                    </a:lnTo>
                    <a:lnTo>
                      <a:pt x="5" y="1997"/>
                    </a:lnTo>
                    <a:lnTo>
                      <a:pt x="11" y="2073"/>
                    </a:lnTo>
                    <a:lnTo>
                      <a:pt x="20" y="2150"/>
                    </a:lnTo>
                    <a:lnTo>
                      <a:pt x="31" y="2228"/>
                    </a:lnTo>
                    <a:lnTo>
                      <a:pt x="44" y="2305"/>
                    </a:lnTo>
                    <a:lnTo>
                      <a:pt x="60" y="2383"/>
                    </a:lnTo>
                    <a:lnTo>
                      <a:pt x="77" y="2460"/>
                    </a:lnTo>
                    <a:lnTo>
                      <a:pt x="96" y="2539"/>
                    </a:lnTo>
                    <a:lnTo>
                      <a:pt x="116" y="2616"/>
                    </a:lnTo>
                    <a:lnTo>
                      <a:pt x="139" y="2694"/>
                    </a:lnTo>
                    <a:lnTo>
                      <a:pt x="163" y="2772"/>
                    </a:lnTo>
                    <a:lnTo>
                      <a:pt x="189" y="2850"/>
                    </a:lnTo>
                    <a:lnTo>
                      <a:pt x="216" y="2926"/>
                    </a:lnTo>
                    <a:lnTo>
                      <a:pt x="246" y="3004"/>
                    </a:lnTo>
                    <a:lnTo>
                      <a:pt x="276" y="3080"/>
                    </a:lnTo>
                    <a:lnTo>
                      <a:pt x="308" y="3156"/>
                    </a:lnTo>
                    <a:lnTo>
                      <a:pt x="340" y="3233"/>
                    </a:lnTo>
                    <a:lnTo>
                      <a:pt x="374" y="3307"/>
                    </a:lnTo>
                    <a:lnTo>
                      <a:pt x="410" y="3383"/>
                    </a:lnTo>
                    <a:lnTo>
                      <a:pt x="446" y="3457"/>
                    </a:lnTo>
                    <a:lnTo>
                      <a:pt x="482" y="3531"/>
                    </a:lnTo>
                    <a:lnTo>
                      <a:pt x="520" y="3604"/>
                    </a:lnTo>
                    <a:lnTo>
                      <a:pt x="558" y="3675"/>
                    </a:lnTo>
                    <a:lnTo>
                      <a:pt x="598" y="3748"/>
                    </a:lnTo>
                    <a:lnTo>
                      <a:pt x="637" y="3818"/>
                    </a:lnTo>
                    <a:lnTo>
                      <a:pt x="677" y="3888"/>
                    </a:lnTo>
                    <a:lnTo>
                      <a:pt x="717" y="3957"/>
                    </a:lnTo>
                    <a:lnTo>
                      <a:pt x="759" y="4025"/>
                    </a:lnTo>
                    <a:lnTo>
                      <a:pt x="800" y="4092"/>
                    </a:lnTo>
                    <a:lnTo>
                      <a:pt x="841" y="4157"/>
                    </a:lnTo>
                    <a:lnTo>
                      <a:pt x="882" y="4222"/>
                    </a:lnTo>
                    <a:lnTo>
                      <a:pt x="923" y="4285"/>
                    </a:lnTo>
                    <a:lnTo>
                      <a:pt x="965" y="4347"/>
                    </a:lnTo>
                    <a:lnTo>
                      <a:pt x="1046" y="4468"/>
                    </a:lnTo>
                    <a:lnTo>
                      <a:pt x="1127" y="4583"/>
                    </a:lnTo>
                    <a:lnTo>
                      <a:pt x="1205" y="4693"/>
                    </a:lnTo>
                    <a:lnTo>
                      <a:pt x="1281" y="4795"/>
                    </a:lnTo>
                    <a:lnTo>
                      <a:pt x="1354" y="4891"/>
                    </a:lnTo>
                    <a:lnTo>
                      <a:pt x="1423" y="4979"/>
                    </a:lnTo>
                    <a:lnTo>
                      <a:pt x="1488" y="5061"/>
                    </a:lnTo>
                    <a:lnTo>
                      <a:pt x="1547" y="5133"/>
                    </a:lnTo>
                    <a:lnTo>
                      <a:pt x="1600" y="5198"/>
                    </a:lnTo>
                    <a:lnTo>
                      <a:pt x="1648" y="5254"/>
                    </a:lnTo>
                    <a:lnTo>
                      <a:pt x="1688" y="5300"/>
                    </a:lnTo>
                    <a:lnTo>
                      <a:pt x="1743" y="5364"/>
                    </a:lnTo>
                    <a:lnTo>
                      <a:pt x="1763" y="5386"/>
                    </a:lnTo>
                    <a:lnTo>
                      <a:pt x="1763" y="5386"/>
                    </a:lnTo>
                    <a:lnTo>
                      <a:pt x="1783" y="5364"/>
                    </a:lnTo>
                    <a:lnTo>
                      <a:pt x="1839" y="5300"/>
                    </a:lnTo>
                    <a:lnTo>
                      <a:pt x="1879" y="5254"/>
                    </a:lnTo>
                    <a:lnTo>
                      <a:pt x="1926" y="5198"/>
                    </a:lnTo>
                    <a:lnTo>
                      <a:pt x="1979" y="5133"/>
                    </a:lnTo>
                    <a:lnTo>
                      <a:pt x="2039" y="5061"/>
                    </a:lnTo>
                    <a:lnTo>
                      <a:pt x="2103" y="4979"/>
                    </a:lnTo>
                    <a:lnTo>
                      <a:pt x="2172" y="4891"/>
                    </a:lnTo>
                    <a:lnTo>
                      <a:pt x="2245" y="4795"/>
                    </a:lnTo>
                    <a:lnTo>
                      <a:pt x="2321" y="4693"/>
                    </a:lnTo>
                    <a:lnTo>
                      <a:pt x="2400" y="4583"/>
                    </a:lnTo>
                    <a:lnTo>
                      <a:pt x="2480" y="4468"/>
                    </a:lnTo>
                    <a:lnTo>
                      <a:pt x="2562" y="4347"/>
                    </a:lnTo>
                    <a:lnTo>
                      <a:pt x="2603" y="4285"/>
                    </a:lnTo>
                    <a:lnTo>
                      <a:pt x="2644" y="4222"/>
                    </a:lnTo>
                    <a:lnTo>
                      <a:pt x="2685" y="4157"/>
                    </a:lnTo>
                    <a:lnTo>
                      <a:pt x="2727" y="4092"/>
                    </a:lnTo>
                    <a:lnTo>
                      <a:pt x="2768" y="4025"/>
                    </a:lnTo>
                    <a:lnTo>
                      <a:pt x="2809" y="3957"/>
                    </a:lnTo>
                    <a:lnTo>
                      <a:pt x="2849" y="3888"/>
                    </a:lnTo>
                    <a:lnTo>
                      <a:pt x="2890" y="3818"/>
                    </a:lnTo>
                    <a:lnTo>
                      <a:pt x="2929" y="3748"/>
                    </a:lnTo>
                    <a:lnTo>
                      <a:pt x="2968" y="3675"/>
                    </a:lnTo>
                    <a:lnTo>
                      <a:pt x="3006" y="3604"/>
                    </a:lnTo>
                    <a:lnTo>
                      <a:pt x="3045" y="3531"/>
                    </a:lnTo>
                    <a:lnTo>
                      <a:pt x="3081" y="3457"/>
                    </a:lnTo>
                    <a:lnTo>
                      <a:pt x="3117" y="3383"/>
                    </a:lnTo>
                    <a:lnTo>
                      <a:pt x="3152" y="3307"/>
                    </a:lnTo>
                    <a:lnTo>
                      <a:pt x="3186" y="3233"/>
                    </a:lnTo>
                    <a:lnTo>
                      <a:pt x="3219" y="3156"/>
                    </a:lnTo>
                    <a:lnTo>
                      <a:pt x="3251" y="3080"/>
                    </a:lnTo>
                    <a:lnTo>
                      <a:pt x="3281" y="3004"/>
                    </a:lnTo>
                    <a:lnTo>
                      <a:pt x="3310" y="2926"/>
                    </a:lnTo>
                    <a:lnTo>
                      <a:pt x="3337" y="2850"/>
                    </a:lnTo>
                    <a:lnTo>
                      <a:pt x="3363" y="2772"/>
                    </a:lnTo>
                    <a:lnTo>
                      <a:pt x="3387" y="2694"/>
                    </a:lnTo>
                    <a:lnTo>
                      <a:pt x="3411" y="2616"/>
                    </a:lnTo>
                    <a:lnTo>
                      <a:pt x="3431" y="2539"/>
                    </a:lnTo>
                    <a:lnTo>
                      <a:pt x="3450" y="2460"/>
                    </a:lnTo>
                    <a:lnTo>
                      <a:pt x="3467" y="2383"/>
                    </a:lnTo>
                    <a:lnTo>
                      <a:pt x="3482" y="2305"/>
                    </a:lnTo>
                    <a:lnTo>
                      <a:pt x="3495" y="2228"/>
                    </a:lnTo>
                    <a:lnTo>
                      <a:pt x="3506" y="2150"/>
                    </a:lnTo>
                    <a:lnTo>
                      <a:pt x="3514" y="2073"/>
                    </a:lnTo>
                    <a:lnTo>
                      <a:pt x="3521" y="1997"/>
                    </a:lnTo>
                    <a:lnTo>
                      <a:pt x="3523" y="1958"/>
                    </a:lnTo>
                    <a:lnTo>
                      <a:pt x="3524" y="1920"/>
                    </a:lnTo>
                    <a:lnTo>
                      <a:pt x="3525" y="1882"/>
                    </a:lnTo>
                    <a:lnTo>
                      <a:pt x="3526" y="1844"/>
                    </a:lnTo>
                    <a:lnTo>
                      <a:pt x="3526" y="1844"/>
                    </a:lnTo>
                    <a:lnTo>
                      <a:pt x="3525" y="1805"/>
                    </a:lnTo>
                    <a:lnTo>
                      <a:pt x="3525" y="1805"/>
                    </a:lnTo>
                    <a:lnTo>
                      <a:pt x="3526" y="1763"/>
                    </a:lnTo>
                    <a:lnTo>
                      <a:pt x="3526" y="1763"/>
                    </a:lnTo>
                    <a:close/>
                    <a:moveTo>
                      <a:pt x="1763" y="3869"/>
                    </a:moveTo>
                    <a:lnTo>
                      <a:pt x="1763" y="3869"/>
                    </a:lnTo>
                    <a:lnTo>
                      <a:pt x="1707" y="3868"/>
                    </a:lnTo>
                    <a:lnTo>
                      <a:pt x="1651" y="3864"/>
                    </a:lnTo>
                    <a:lnTo>
                      <a:pt x="1594" y="3859"/>
                    </a:lnTo>
                    <a:lnTo>
                      <a:pt x="1540" y="3851"/>
                    </a:lnTo>
                    <a:lnTo>
                      <a:pt x="1486" y="3841"/>
                    </a:lnTo>
                    <a:lnTo>
                      <a:pt x="1432" y="3829"/>
                    </a:lnTo>
                    <a:lnTo>
                      <a:pt x="1379" y="3816"/>
                    </a:lnTo>
                    <a:lnTo>
                      <a:pt x="1327" y="3800"/>
                    </a:lnTo>
                    <a:lnTo>
                      <a:pt x="1276" y="3783"/>
                    </a:lnTo>
                    <a:lnTo>
                      <a:pt x="1226" y="3764"/>
                    </a:lnTo>
                    <a:lnTo>
                      <a:pt x="1177" y="3742"/>
                    </a:lnTo>
                    <a:lnTo>
                      <a:pt x="1129" y="3720"/>
                    </a:lnTo>
                    <a:lnTo>
                      <a:pt x="1081" y="3695"/>
                    </a:lnTo>
                    <a:lnTo>
                      <a:pt x="1035" y="3668"/>
                    </a:lnTo>
                    <a:lnTo>
                      <a:pt x="990" y="3640"/>
                    </a:lnTo>
                    <a:lnTo>
                      <a:pt x="946" y="3611"/>
                    </a:lnTo>
                    <a:lnTo>
                      <a:pt x="903" y="3580"/>
                    </a:lnTo>
                    <a:lnTo>
                      <a:pt x="861" y="3547"/>
                    </a:lnTo>
                    <a:lnTo>
                      <a:pt x="821" y="3513"/>
                    </a:lnTo>
                    <a:lnTo>
                      <a:pt x="782" y="3476"/>
                    </a:lnTo>
                    <a:lnTo>
                      <a:pt x="744" y="3440"/>
                    </a:lnTo>
                    <a:lnTo>
                      <a:pt x="708" y="3401"/>
                    </a:lnTo>
                    <a:lnTo>
                      <a:pt x="673" y="3362"/>
                    </a:lnTo>
                    <a:lnTo>
                      <a:pt x="640" y="3320"/>
                    </a:lnTo>
                    <a:lnTo>
                      <a:pt x="608" y="3278"/>
                    </a:lnTo>
                    <a:lnTo>
                      <a:pt x="577" y="3235"/>
                    </a:lnTo>
                    <a:lnTo>
                      <a:pt x="549" y="3190"/>
                    </a:lnTo>
                    <a:lnTo>
                      <a:pt x="522" y="3144"/>
                    </a:lnTo>
                    <a:lnTo>
                      <a:pt x="497" y="3097"/>
                    </a:lnTo>
                    <a:lnTo>
                      <a:pt x="473" y="3050"/>
                    </a:lnTo>
                    <a:lnTo>
                      <a:pt x="451" y="3001"/>
                    </a:lnTo>
                    <a:lnTo>
                      <a:pt x="431" y="2951"/>
                    </a:lnTo>
                    <a:lnTo>
                      <a:pt x="431" y="2951"/>
                    </a:lnTo>
                    <a:lnTo>
                      <a:pt x="460" y="2989"/>
                    </a:lnTo>
                    <a:lnTo>
                      <a:pt x="489" y="3027"/>
                    </a:lnTo>
                    <a:lnTo>
                      <a:pt x="520" y="3063"/>
                    </a:lnTo>
                    <a:lnTo>
                      <a:pt x="551" y="3098"/>
                    </a:lnTo>
                    <a:lnTo>
                      <a:pt x="585" y="3133"/>
                    </a:lnTo>
                    <a:lnTo>
                      <a:pt x="618" y="3166"/>
                    </a:lnTo>
                    <a:lnTo>
                      <a:pt x="653" y="3199"/>
                    </a:lnTo>
                    <a:lnTo>
                      <a:pt x="688" y="3231"/>
                    </a:lnTo>
                    <a:lnTo>
                      <a:pt x="724" y="3261"/>
                    </a:lnTo>
                    <a:lnTo>
                      <a:pt x="763" y="3291"/>
                    </a:lnTo>
                    <a:lnTo>
                      <a:pt x="801" y="3319"/>
                    </a:lnTo>
                    <a:lnTo>
                      <a:pt x="840" y="3347"/>
                    </a:lnTo>
                    <a:lnTo>
                      <a:pt x="879" y="3373"/>
                    </a:lnTo>
                    <a:lnTo>
                      <a:pt x="920" y="3398"/>
                    </a:lnTo>
                    <a:lnTo>
                      <a:pt x="962" y="3422"/>
                    </a:lnTo>
                    <a:lnTo>
                      <a:pt x="1004" y="3445"/>
                    </a:lnTo>
                    <a:lnTo>
                      <a:pt x="1047" y="3466"/>
                    </a:lnTo>
                    <a:lnTo>
                      <a:pt x="1090" y="3487"/>
                    </a:lnTo>
                    <a:lnTo>
                      <a:pt x="1135" y="3506"/>
                    </a:lnTo>
                    <a:lnTo>
                      <a:pt x="1180" y="3524"/>
                    </a:lnTo>
                    <a:lnTo>
                      <a:pt x="1225" y="3541"/>
                    </a:lnTo>
                    <a:lnTo>
                      <a:pt x="1271" y="3556"/>
                    </a:lnTo>
                    <a:lnTo>
                      <a:pt x="1319" y="3570"/>
                    </a:lnTo>
                    <a:lnTo>
                      <a:pt x="1366" y="3582"/>
                    </a:lnTo>
                    <a:lnTo>
                      <a:pt x="1414" y="3593"/>
                    </a:lnTo>
                    <a:lnTo>
                      <a:pt x="1463" y="3603"/>
                    </a:lnTo>
                    <a:lnTo>
                      <a:pt x="1512" y="3611"/>
                    </a:lnTo>
                    <a:lnTo>
                      <a:pt x="1561" y="3618"/>
                    </a:lnTo>
                    <a:lnTo>
                      <a:pt x="1610" y="3623"/>
                    </a:lnTo>
                    <a:lnTo>
                      <a:pt x="1662" y="3627"/>
                    </a:lnTo>
                    <a:lnTo>
                      <a:pt x="1712" y="3630"/>
                    </a:lnTo>
                    <a:lnTo>
                      <a:pt x="1763" y="3630"/>
                    </a:lnTo>
                    <a:lnTo>
                      <a:pt x="1763" y="3630"/>
                    </a:lnTo>
                    <a:lnTo>
                      <a:pt x="1815" y="3630"/>
                    </a:lnTo>
                    <a:lnTo>
                      <a:pt x="1865" y="3627"/>
                    </a:lnTo>
                    <a:lnTo>
                      <a:pt x="1915" y="3623"/>
                    </a:lnTo>
                    <a:lnTo>
                      <a:pt x="1965" y="3618"/>
                    </a:lnTo>
                    <a:lnTo>
                      <a:pt x="2015" y="3611"/>
                    </a:lnTo>
                    <a:lnTo>
                      <a:pt x="2064" y="3603"/>
                    </a:lnTo>
                    <a:lnTo>
                      <a:pt x="2112" y="3593"/>
                    </a:lnTo>
                    <a:lnTo>
                      <a:pt x="2161" y="3582"/>
                    </a:lnTo>
                    <a:lnTo>
                      <a:pt x="2208" y="3570"/>
                    </a:lnTo>
                    <a:lnTo>
                      <a:pt x="2255" y="3556"/>
                    </a:lnTo>
                    <a:lnTo>
                      <a:pt x="2301" y="3541"/>
                    </a:lnTo>
                    <a:lnTo>
                      <a:pt x="2347" y="3524"/>
                    </a:lnTo>
                    <a:lnTo>
                      <a:pt x="2392" y="3506"/>
                    </a:lnTo>
                    <a:lnTo>
                      <a:pt x="2436" y="3487"/>
                    </a:lnTo>
                    <a:lnTo>
                      <a:pt x="2479" y="3466"/>
                    </a:lnTo>
                    <a:lnTo>
                      <a:pt x="2523" y="3445"/>
                    </a:lnTo>
                    <a:lnTo>
                      <a:pt x="2565" y="3422"/>
                    </a:lnTo>
                    <a:lnTo>
                      <a:pt x="2606" y="3398"/>
                    </a:lnTo>
                    <a:lnTo>
                      <a:pt x="2647" y="3373"/>
                    </a:lnTo>
                    <a:lnTo>
                      <a:pt x="2687" y="3347"/>
                    </a:lnTo>
                    <a:lnTo>
                      <a:pt x="2726" y="3319"/>
                    </a:lnTo>
                    <a:lnTo>
                      <a:pt x="2764" y="3291"/>
                    </a:lnTo>
                    <a:lnTo>
                      <a:pt x="2801" y="3261"/>
                    </a:lnTo>
                    <a:lnTo>
                      <a:pt x="2838" y="3231"/>
                    </a:lnTo>
                    <a:lnTo>
                      <a:pt x="2874" y="3199"/>
                    </a:lnTo>
                    <a:lnTo>
                      <a:pt x="2909" y="3166"/>
                    </a:lnTo>
                    <a:lnTo>
                      <a:pt x="2942" y="3133"/>
                    </a:lnTo>
                    <a:lnTo>
                      <a:pt x="2975" y="3098"/>
                    </a:lnTo>
                    <a:lnTo>
                      <a:pt x="3006" y="3063"/>
                    </a:lnTo>
                    <a:lnTo>
                      <a:pt x="3038" y="3027"/>
                    </a:lnTo>
                    <a:lnTo>
                      <a:pt x="3067" y="2989"/>
                    </a:lnTo>
                    <a:lnTo>
                      <a:pt x="3096" y="2951"/>
                    </a:lnTo>
                    <a:lnTo>
                      <a:pt x="3096" y="2951"/>
                    </a:lnTo>
                    <a:lnTo>
                      <a:pt x="3076" y="3001"/>
                    </a:lnTo>
                    <a:lnTo>
                      <a:pt x="3054" y="3050"/>
                    </a:lnTo>
                    <a:lnTo>
                      <a:pt x="3029" y="3097"/>
                    </a:lnTo>
                    <a:lnTo>
                      <a:pt x="3004" y="3144"/>
                    </a:lnTo>
                    <a:lnTo>
                      <a:pt x="2977" y="3190"/>
                    </a:lnTo>
                    <a:lnTo>
                      <a:pt x="2949" y="3235"/>
                    </a:lnTo>
                    <a:lnTo>
                      <a:pt x="2918" y="3278"/>
                    </a:lnTo>
                    <a:lnTo>
                      <a:pt x="2887" y="3320"/>
                    </a:lnTo>
                    <a:lnTo>
                      <a:pt x="2853" y="3362"/>
                    </a:lnTo>
                    <a:lnTo>
                      <a:pt x="2818" y="3401"/>
                    </a:lnTo>
                    <a:lnTo>
                      <a:pt x="2782" y="3440"/>
                    </a:lnTo>
                    <a:lnTo>
                      <a:pt x="2744" y="3476"/>
                    </a:lnTo>
                    <a:lnTo>
                      <a:pt x="2706" y="3513"/>
                    </a:lnTo>
                    <a:lnTo>
                      <a:pt x="2665" y="3547"/>
                    </a:lnTo>
                    <a:lnTo>
                      <a:pt x="2623" y="3580"/>
                    </a:lnTo>
                    <a:lnTo>
                      <a:pt x="2581" y="3611"/>
                    </a:lnTo>
                    <a:lnTo>
                      <a:pt x="2537" y="3640"/>
                    </a:lnTo>
                    <a:lnTo>
                      <a:pt x="2491" y="3668"/>
                    </a:lnTo>
                    <a:lnTo>
                      <a:pt x="2445" y="3695"/>
                    </a:lnTo>
                    <a:lnTo>
                      <a:pt x="2398" y="3720"/>
                    </a:lnTo>
                    <a:lnTo>
                      <a:pt x="2350" y="3742"/>
                    </a:lnTo>
                    <a:lnTo>
                      <a:pt x="2300" y="3764"/>
                    </a:lnTo>
                    <a:lnTo>
                      <a:pt x="2250" y="3783"/>
                    </a:lnTo>
                    <a:lnTo>
                      <a:pt x="2199" y="3800"/>
                    </a:lnTo>
                    <a:lnTo>
                      <a:pt x="2147" y="3816"/>
                    </a:lnTo>
                    <a:lnTo>
                      <a:pt x="2094" y="3829"/>
                    </a:lnTo>
                    <a:lnTo>
                      <a:pt x="2041" y="3841"/>
                    </a:lnTo>
                    <a:lnTo>
                      <a:pt x="1987" y="3851"/>
                    </a:lnTo>
                    <a:lnTo>
                      <a:pt x="1932" y="3859"/>
                    </a:lnTo>
                    <a:lnTo>
                      <a:pt x="1876" y="3864"/>
                    </a:lnTo>
                    <a:lnTo>
                      <a:pt x="1820" y="3868"/>
                    </a:lnTo>
                    <a:lnTo>
                      <a:pt x="1763" y="3869"/>
                    </a:lnTo>
                    <a:lnTo>
                      <a:pt x="1763" y="3869"/>
                    </a:lnTo>
                    <a:close/>
                    <a:moveTo>
                      <a:pt x="1763" y="3190"/>
                    </a:moveTo>
                    <a:lnTo>
                      <a:pt x="1763" y="3190"/>
                    </a:lnTo>
                    <a:lnTo>
                      <a:pt x="1726" y="3190"/>
                    </a:lnTo>
                    <a:lnTo>
                      <a:pt x="1690" y="3188"/>
                    </a:lnTo>
                    <a:lnTo>
                      <a:pt x="1654" y="3186"/>
                    </a:lnTo>
                    <a:lnTo>
                      <a:pt x="1617" y="3183"/>
                    </a:lnTo>
                    <a:lnTo>
                      <a:pt x="1581" y="3179"/>
                    </a:lnTo>
                    <a:lnTo>
                      <a:pt x="1546" y="3174"/>
                    </a:lnTo>
                    <a:lnTo>
                      <a:pt x="1511" y="3167"/>
                    </a:lnTo>
                    <a:lnTo>
                      <a:pt x="1476" y="3160"/>
                    </a:lnTo>
                    <a:lnTo>
                      <a:pt x="1441" y="3153"/>
                    </a:lnTo>
                    <a:lnTo>
                      <a:pt x="1407" y="3145"/>
                    </a:lnTo>
                    <a:lnTo>
                      <a:pt x="1373" y="3135"/>
                    </a:lnTo>
                    <a:lnTo>
                      <a:pt x="1339" y="3126"/>
                    </a:lnTo>
                    <a:lnTo>
                      <a:pt x="1306" y="3115"/>
                    </a:lnTo>
                    <a:lnTo>
                      <a:pt x="1272" y="3103"/>
                    </a:lnTo>
                    <a:lnTo>
                      <a:pt x="1240" y="3091"/>
                    </a:lnTo>
                    <a:lnTo>
                      <a:pt x="1208" y="3078"/>
                    </a:lnTo>
                    <a:lnTo>
                      <a:pt x="1176" y="3064"/>
                    </a:lnTo>
                    <a:lnTo>
                      <a:pt x="1145" y="3049"/>
                    </a:lnTo>
                    <a:lnTo>
                      <a:pt x="1114" y="3034"/>
                    </a:lnTo>
                    <a:lnTo>
                      <a:pt x="1083" y="3018"/>
                    </a:lnTo>
                    <a:lnTo>
                      <a:pt x="1053" y="3001"/>
                    </a:lnTo>
                    <a:lnTo>
                      <a:pt x="1024" y="2983"/>
                    </a:lnTo>
                    <a:lnTo>
                      <a:pt x="995" y="2965"/>
                    </a:lnTo>
                    <a:lnTo>
                      <a:pt x="966" y="2946"/>
                    </a:lnTo>
                    <a:lnTo>
                      <a:pt x="938" y="2927"/>
                    </a:lnTo>
                    <a:lnTo>
                      <a:pt x="909" y="2907"/>
                    </a:lnTo>
                    <a:lnTo>
                      <a:pt x="882" y="2886"/>
                    </a:lnTo>
                    <a:lnTo>
                      <a:pt x="856" y="2864"/>
                    </a:lnTo>
                    <a:lnTo>
                      <a:pt x="830" y="2842"/>
                    </a:lnTo>
                    <a:lnTo>
                      <a:pt x="804" y="2819"/>
                    </a:lnTo>
                    <a:lnTo>
                      <a:pt x="780" y="2796"/>
                    </a:lnTo>
                    <a:lnTo>
                      <a:pt x="754" y="2772"/>
                    </a:lnTo>
                    <a:lnTo>
                      <a:pt x="730" y="2748"/>
                    </a:lnTo>
                    <a:lnTo>
                      <a:pt x="707" y="2723"/>
                    </a:lnTo>
                    <a:lnTo>
                      <a:pt x="685" y="2697"/>
                    </a:lnTo>
                    <a:lnTo>
                      <a:pt x="663" y="2671"/>
                    </a:lnTo>
                    <a:lnTo>
                      <a:pt x="641" y="2644"/>
                    </a:lnTo>
                    <a:lnTo>
                      <a:pt x="621" y="2617"/>
                    </a:lnTo>
                    <a:lnTo>
                      <a:pt x="601" y="2589"/>
                    </a:lnTo>
                    <a:lnTo>
                      <a:pt x="581" y="2561"/>
                    </a:lnTo>
                    <a:lnTo>
                      <a:pt x="561" y="2533"/>
                    </a:lnTo>
                    <a:lnTo>
                      <a:pt x="543" y="2504"/>
                    </a:lnTo>
                    <a:lnTo>
                      <a:pt x="526" y="2473"/>
                    </a:lnTo>
                    <a:lnTo>
                      <a:pt x="509" y="2443"/>
                    </a:lnTo>
                    <a:lnTo>
                      <a:pt x="493" y="2413"/>
                    </a:lnTo>
                    <a:lnTo>
                      <a:pt x="478" y="2382"/>
                    </a:lnTo>
                    <a:lnTo>
                      <a:pt x="463" y="2351"/>
                    </a:lnTo>
                    <a:lnTo>
                      <a:pt x="449" y="2318"/>
                    </a:lnTo>
                    <a:lnTo>
                      <a:pt x="436" y="2286"/>
                    </a:lnTo>
                    <a:lnTo>
                      <a:pt x="424" y="2254"/>
                    </a:lnTo>
                    <a:lnTo>
                      <a:pt x="412" y="2221"/>
                    </a:lnTo>
                    <a:lnTo>
                      <a:pt x="401" y="2188"/>
                    </a:lnTo>
                    <a:lnTo>
                      <a:pt x="391" y="2153"/>
                    </a:lnTo>
                    <a:lnTo>
                      <a:pt x="382" y="2120"/>
                    </a:lnTo>
                    <a:lnTo>
                      <a:pt x="373" y="2085"/>
                    </a:lnTo>
                    <a:lnTo>
                      <a:pt x="366" y="2051"/>
                    </a:lnTo>
                    <a:lnTo>
                      <a:pt x="359" y="2016"/>
                    </a:lnTo>
                    <a:lnTo>
                      <a:pt x="353" y="1980"/>
                    </a:lnTo>
                    <a:lnTo>
                      <a:pt x="348" y="1945"/>
                    </a:lnTo>
                    <a:lnTo>
                      <a:pt x="344" y="1909"/>
                    </a:lnTo>
                    <a:lnTo>
                      <a:pt x="341" y="1873"/>
                    </a:lnTo>
                    <a:lnTo>
                      <a:pt x="339" y="1837"/>
                    </a:lnTo>
                    <a:lnTo>
                      <a:pt x="337" y="1800"/>
                    </a:lnTo>
                    <a:lnTo>
                      <a:pt x="337" y="1763"/>
                    </a:lnTo>
                    <a:lnTo>
                      <a:pt x="337" y="1763"/>
                    </a:lnTo>
                    <a:lnTo>
                      <a:pt x="337" y="1727"/>
                    </a:lnTo>
                    <a:lnTo>
                      <a:pt x="339" y="1690"/>
                    </a:lnTo>
                    <a:lnTo>
                      <a:pt x="341" y="1654"/>
                    </a:lnTo>
                    <a:lnTo>
                      <a:pt x="344" y="1617"/>
                    </a:lnTo>
                    <a:lnTo>
                      <a:pt x="348" y="1582"/>
                    </a:lnTo>
                    <a:lnTo>
                      <a:pt x="353" y="1546"/>
                    </a:lnTo>
                    <a:lnTo>
                      <a:pt x="359" y="1511"/>
                    </a:lnTo>
                    <a:lnTo>
                      <a:pt x="366" y="1475"/>
                    </a:lnTo>
                    <a:lnTo>
                      <a:pt x="373" y="1441"/>
                    </a:lnTo>
                    <a:lnTo>
                      <a:pt x="382" y="1407"/>
                    </a:lnTo>
                    <a:lnTo>
                      <a:pt x="391" y="1373"/>
                    </a:lnTo>
                    <a:lnTo>
                      <a:pt x="401" y="1339"/>
                    </a:lnTo>
                    <a:lnTo>
                      <a:pt x="412" y="1305"/>
                    </a:lnTo>
                    <a:lnTo>
                      <a:pt x="424" y="1273"/>
                    </a:lnTo>
                    <a:lnTo>
                      <a:pt x="436" y="1240"/>
                    </a:lnTo>
                    <a:lnTo>
                      <a:pt x="449" y="1208"/>
                    </a:lnTo>
                    <a:lnTo>
                      <a:pt x="463" y="1177"/>
                    </a:lnTo>
                    <a:lnTo>
                      <a:pt x="478" y="1145"/>
                    </a:lnTo>
                    <a:lnTo>
                      <a:pt x="493" y="1114"/>
                    </a:lnTo>
                    <a:lnTo>
                      <a:pt x="509" y="1083"/>
                    </a:lnTo>
                    <a:lnTo>
                      <a:pt x="526" y="1053"/>
                    </a:lnTo>
                    <a:lnTo>
                      <a:pt x="543" y="1024"/>
                    </a:lnTo>
                    <a:lnTo>
                      <a:pt x="561" y="995"/>
                    </a:lnTo>
                    <a:lnTo>
                      <a:pt x="581" y="965"/>
                    </a:lnTo>
                    <a:lnTo>
                      <a:pt x="601" y="937"/>
                    </a:lnTo>
                    <a:lnTo>
                      <a:pt x="621" y="910"/>
                    </a:lnTo>
                    <a:lnTo>
                      <a:pt x="641" y="883"/>
                    </a:lnTo>
                    <a:lnTo>
                      <a:pt x="663" y="856"/>
                    </a:lnTo>
                    <a:lnTo>
                      <a:pt x="685" y="830"/>
                    </a:lnTo>
                    <a:lnTo>
                      <a:pt x="707" y="805"/>
                    </a:lnTo>
                    <a:lnTo>
                      <a:pt x="730" y="779"/>
                    </a:lnTo>
                    <a:lnTo>
                      <a:pt x="754" y="754"/>
                    </a:lnTo>
                    <a:lnTo>
                      <a:pt x="780" y="731"/>
                    </a:lnTo>
                    <a:lnTo>
                      <a:pt x="804" y="707"/>
                    </a:lnTo>
                    <a:lnTo>
                      <a:pt x="830" y="685"/>
                    </a:lnTo>
                    <a:lnTo>
                      <a:pt x="856" y="663"/>
                    </a:lnTo>
                    <a:lnTo>
                      <a:pt x="882" y="642"/>
                    </a:lnTo>
                    <a:lnTo>
                      <a:pt x="909" y="620"/>
                    </a:lnTo>
                    <a:lnTo>
                      <a:pt x="938" y="600"/>
                    </a:lnTo>
                    <a:lnTo>
                      <a:pt x="966" y="580"/>
                    </a:lnTo>
                    <a:lnTo>
                      <a:pt x="995" y="561"/>
                    </a:lnTo>
                    <a:lnTo>
                      <a:pt x="1024" y="543"/>
                    </a:lnTo>
                    <a:lnTo>
                      <a:pt x="1053" y="526"/>
                    </a:lnTo>
                    <a:lnTo>
                      <a:pt x="1083" y="509"/>
                    </a:lnTo>
                    <a:lnTo>
                      <a:pt x="1114" y="493"/>
                    </a:lnTo>
                    <a:lnTo>
                      <a:pt x="1145" y="478"/>
                    </a:lnTo>
                    <a:lnTo>
                      <a:pt x="1176" y="462"/>
                    </a:lnTo>
                    <a:lnTo>
                      <a:pt x="1208" y="449"/>
                    </a:lnTo>
                    <a:lnTo>
                      <a:pt x="1240" y="435"/>
                    </a:lnTo>
                    <a:lnTo>
                      <a:pt x="1272" y="423"/>
                    </a:lnTo>
                    <a:lnTo>
                      <a:pt x="1306" y="412"/>
                    </a:lnTo>
                    <a:lnTo>
                      <a:pt x="1339" y="401"/>
                    </a:lnTo>
                    <a:lnTo>
                      <a:pt x="1373" y="391"/>
                    </a:lnTo>
                    <a:lnTo>
                      <a:pt x="1407" y="382"/>
                    </a:lnTo>
                    <a:lnTo>
                      <a:pt x="1441" y="373"/>
                    </a:lnTo>
                    <a:lnTo>
                      <a:pt x="1476" y="366"/>
                    </a:lnTo>
                    <a:lnTo>
                      <a:pt x="1511" y="359"/>
                    </a:lnTo>
                    <a:lnTo>
                      <a:pt x="1546" y="353"/>
                    </a:lnTo>
                    <a:lnTo>
                      <a:pt x="1581" y="348"/>
                    </a:lnTo>
                    <a:lnTo>
                      <a:pt x="1617" y="344"/>
                    </a:lnTo>
                    <a:lnTo>
                      <a:pt x="1654" y="341"/>
                    </a:lnTo>
                    <a:lnTo>
                      <a:pt x="1690" y="339"/>
                    </a:lnTo>
                    <a:lnTo>
                      <a:pt x="1726" y="338"/>
                    </a:lnTo>
                    <a:lnTo>
                      <a:pt x="1763" y="337"/>
                    </a:lnTo>
                    <a:lnTo>
                      <a:pt x="1763" y="337"/>
                    </a:lnTo>
                    <a:lnTo>
                      <a:pt x="1800" y="338"/>
                    </a:lnTo>
                    <a:lnTo>
                      <a:pt x="1837" y="339"/>
                    </a:lnTo>
                    <a:lnTo>
                      <a:pt x="1873" y="341"/>
                    </a:lnTo>
                    <a:lnTo>
                      <a:pt x="1909" y="344"/>
                    </a:lnTo>
                    <a:lnTo>
                      <a:pt x="1945" y="348"/>
                    </a:lnTo>
                    <a:lnTo>
                      <a:pt x="1980" y="353"/>
                    </a:lnTo>
                    <a:lnTo>
                      <a:pt x="2016" y="359"/>
                    </a:lnTo>
                    <a:lnTo>
                      <a:pt x="2051" y="366"/>
                    </a:lnTo>
                    <a:lnTo>
                      <a:pt x="2085" y="373"/>
                    </a:lnTo>
                    <a:lnTo>
                      <a:pt x="2119" y="382"/>
                    </a:lnTo>
                    <a:lnTo>
                      <a:pt x="2153" y="391"/>
                    </a:lnTo>
                    <a:lnTo>
                      <a:pt x="2188" y="401"/>
                    </a:lnTo>
                    <a:lnTo>
                      <a:pt x="2221" y="412"/>
                    </a:lnTo>
                    <a:lnTo>
                      <a:pt x="2254" y="423"/>
                    </a:lnTo>
                    <a:lnTo>
                      <a:pt x="2286" y="435"/>
                    </a:lnTo>
                    <a:lnTo>
                      <a:pt x="2318" y="449"/>
                    </a:lnTo>
                    <a:lnTo>
                      <a:pt x="2351" y="462"/>
                    </a:lnTo>
                    <a:lnTo>
                      <a:pt x="2382" y="478"/>
                    </a:lnTo>
                    <a:lnTo>
                      <a:pt x="2413" y="493"/>
                    </a:lnTo>
                    <a:lnTo>
                      <a:pt x="2443" y="509"/>
                    </a:lnTo>
                    <a:lnTo>
                      <a:pt x="2473" y="526"/>
                    </a:lnTo>
                    <a:lnTo>
                      <a:pt x="2502" y="543"/>
                    </a:lnTo>
                    <a:lnTo>
                      <a:pt x="2532" y="561"/>
                    </a:lnTo>
                    <a:lnTo>
                      <a:pt x="2561" y="580"/>
                    </a:lnTo>
                    <a:lnTo>
                      <a:pt x="2589" y="600"/>
                    </a:lnTo>
                    <a:lnTo>
                      <a:pt x="2616" y="620"/>
                    </a:lnTo>
                    <a:lnTo>
                      <a:pt x="2643" y="642"/>
                    </a:lnTo>
                    <a:lnTo>
                      <a:pt x="2670" y="663"/>
                    </a:lnTo>
                    <a:lnTo>
                      <a:pt x="2697" y="685"/>
                    </a:lnTo>
                    <a:lnTo>
                      <a:pt x="2722" y="707"/>
                    </a:lnTo>
                    <a:lnTo>
                      <a:pt x="2747" y="731"/>
                    </a:lnTo>
                    <a:lnTo>
                      <a:pt x="2772" y="754"/>
                    </a:lnTo>
                    <a:lnTo>
                      <a:pt x="2795" y="779"/>
                    </a:lnTo>
                    <a:lnTo>
                      <a:pt x="2819" y="805"/>
                    </a:lnTo>
                    <a:lnTo>
                      <a:pt x="2841" y="830"/>
                    </a:lnTo>
                    <a:lnTo>
                      <a:pt x="2864" y="856"/>
                    </a:lnTo>
                    <a:lnTo>
                      <a:pt x="2886" y="883"/>
                    </a:lnTo>
                    <a:lnTo>
                      <a:pt x="2906" y="910"/>
                    </a:lnTo>
                    <a:lnTo>
                      <a:pt x="2926" y="937"/>
                    </a:lnTo>
                    <a:lnTo>
                      <a:pt x="2946" y="965"/>
                    </a:lnTo>
                    <a:lnTo>
                      <a:pt x="2965" y="995"/>
                    </a:lnTo>
                    <a:lnTo>
                      <a:pt x="2983" y="1024"/>
                    </a:lnTo>
                    <a:lnTo>
                      <a:pt x="3000" y="1053"/>
                    </a:lnTo>
                    <a:lnTo>
                      <a:pt x="3017" y="1083"/>
                    </a:lnTo>
                    <a:lnTo>
                      <a:pt x="3033" y="1114"/>
                    </a:lnTo>
                    <a:lnTo>
                      <a:pt x="3049" y="1145"/>
                    </a:lnTo>
                    <a:lnTo>
                      <a:pt x="3064" y="1177"/>
                    </a:lnTo>
                    <a:lnTo>
                      <a:pt x="3078" y="1208"/>
                    </a:lnTo>
                    <a:lnTo>
                      <a:pt x="3091" y="1240"/>
                    </a:lnTo>
                    <a:lnTo>
                      <a:pt x="3103" y="1273"/>
                    </a:lnTo>
                    <a:lnTo>
                      <a:pt x="3115" y="1305"/>
                    </a:lnTo>
                    <a:lnTo>
                      <a:pt x="3125" y="1339"/>
                    </a:lnTo>
                    <a:lnTo>
                      <a:pt x="3135" y="1373"/>
                    </a:lnTo>
                    <a:lnTo>
                      <a:pt x="3144" y="1407"/>
                    </a:lnTo>
                    <a:lnTo>
                      <a:pt x="3153" y="1441"/>
                    </a:lnTo>
                    <a:lnTo>
                      <a:pt x="3160" y="1475"/>
                    </a:lnTo>
                    <a:lnTo>
                      <a:pt x="3167" y="1511"/>
                    </a:lnTo>
                    <a:lnTo>
                      <a:pt x="3173" y="1546"/>
                    </a:lnTo>
                    <a:lnTo>
                      <a:pt x="3178" y="1582"/>
                    </a:lnTo>
                    <a:lnTo>
                      <a:pt x="3182" y="1617"/>
                    </a:lnTo>
                    <a:lnTo>
                      <a:pt x="3185" y="1654"/>
                    </a:lnTo>
                    <a:lnTo>
                      <a:pt x="3187" y="1690"/>
                    </a:lnTo>
                    <a:lnTo>
                      <a:pt x="3189" y="1727"/>
                    </a:lnTo>
                    <a:lnTo>
                      <a:pt x="3189" y="1763"/>
                    </a:lnTo>
                    <a:lnTo>
                      <a:pt x="3189" y="1763"/>
                    </a:lnTo>
                    <a:lnTo>
                      <a:pt x="3189" y="1800"/>
                    </a:lnTo>
                    <a:lnTo>
                      <a:pt x="3187" y="1837"/>
                    </a:lnTo>
                    <a:lnTo>
                      <a:pt x="3185" y="1873"/>
                    </a:lnTo>
                    <a:lnTo>
                      <a:pt x="3182" y="1909"/>
                    </a:lnTo>
                    <a:lnTo>
                      <a:pt x="3178" y="1945"/>
                    </a:lnTo>
                    <a:lnTo>
                      <a:pt x="3173" y="1980"/>
                    </a:lnTo>
                    <a:lnTo>
                      <a:pt x="3167" y="2016"/>
                    </a:lnTo>
                    <a:lnTo>
                      <a:pt x="3160" y="2051"/>
                    </a:lnTo>
                    <a:lnTo>
                      <a:pt x="3153" y="2085"/>
                    </a:lnTo>
                    <a:lnTo>
                      <a:pt x="3144" y="2120"/>
                    </a:lnTo>
                    <a:lnTo>
                      <a:pt x="3135" y="2153"/>
                    </a:lnTo>
                    <a:lnTo>
                      <a:pt x="3125" y="2188"/>
                    </a:lnTo>
                    <a:lnTo>
                      <a:pt x="3115" y="2221"/>
                    </a:lnTo>
                    <a:lnTo>
                      <a:pt x="3103" y="2254"/>
                    </a:lnTo>
                    <a:lnTo>
                      <a:pt x="3091" y="2286"/>
                    </a:lnTo>
                    <a:lnTo>
                      <a:pt x="3078" y="2318"/>
                    </a:lnTo>
                    <a:lnTo>
                      <a:pt x="3064" y="2351"/>
                    </a:lnTo>
                    <a:lnTo>
                      <a:pt x="3049" y="2382"/>
                    </a:lnTo>
                    <a:lnTo>
                      <a:pt x="3033" y="2413"/>
                    </a:lnTo>
                    <a:lnTo>
                      <a:pt x="3017" y="2443"/>
                    </a:lnTo>
                    <a:lnTo>
                      <a:pt x="3000" y="2473"/>
                    </a:lnTo>
                    <a:lnTo>
                      <a:pt x="2983" y="2504"/>
                    </a:lnTo>
                    <a:lnTo>
                      <a:pt x="2965" y="2533"/>
                    </a:lnTo>
                    <a:lnTo>
                      <a:pt x="2946" y="2561"/>
                    </a:lnTo>
                    <a:lnTo>
                      <a:pt x="2926" y="2589"/>
                    </a:lnTo>
                    <a:lnTo>
                      <a:pt x="2906" y="2617"/>
                    </a:lnTo>
                    <a:lnTo>
                      <a:pt x="2886" y="2644"/>
                    </a:lnTo>
                    <a:lnTo>
                      <a:pt x="2864" y="2671"/>
                    </a:lnTo>
                    <a:lnTo>
                      <a:pt x="2841" y="2697"/>
                    </a:lnTo>
                    <a:lnTo>
                      <a:pt x="2819" y="2723"/>
                    </a:lnTo>
                    <a:lnTo>
                      <a:pt x="2795" y="2748"/>
                    </a:lnTo>
                    <a:lnTo>
                      <a:pt x="2772" y="2772"/>
                    </a:lnTo>
                    <a:lnTo>
                      <a:pt x="2747" y="2796"/>
                    </a:lnTo>
                    <a:lnTo>
                      <a:pt x="2722" y="2819"/>
                    </a:lnTo>
                    <a:lnTo>
                      <a:pt x="2697" y="2842"/>
                    </a:lnTo>
                    <a:lnTo>
                      <a:pt x="2670" y="2864"/>
                    </a:lnTo>
                    <a:lnTo>
                      <a:pt x="2643" y="2886"/>
                    </a:lnTo>
                    <a:lnTo>
                      <a:pt x="2616" y="2907"/>
                    </a:lnTo>
                    <a:lnTo>
                      <a:pt x="2589" y="2927"/>
                    </a:lnTo>
                    <a:lnTo>
                      <a:pt x="2561" y="2946"/>
                    </a:lnTo>
                    <a:lnTo>
                      <a:pt x="2532" y="2965"/>
                    </a:lnTo>
                    <a:lnTo>
                      <a:pt x="2502" y="2983"/>
                    </a:lnTo>
                    <a:lnTo>
                      <a:pt x="2473" y="3001"/>
                    </a:lnTo>
                    <a:lnTo>
                      <a:pt x="2443" y="3018"/>
                    </a:lnTo>
                    <a:lnTo>
                      <a:pt x="2413" y="3034"/>
                    </a:lnTo>
                    <a:lnTo>
                      <a:pt x="2382" y="3049"/>
                    </a:lnTo>
                    <a:lnTo>
                      <a:pt x="2351" y="3064"/>
                    </a:lnTo>
                    <a:lnTo>
                      <a:pt x="2318" y="3078"/>
                    </a:lnTo>
                    <a:lnTo>
                      <a:pt x="2286" y="3091"/>
                    </a:lnTo>
                    <a:lnTo>
                      <a:pt x="2254" y="3103"/>
                    </a:lnTo>
                    <a:lnTo>
                      <a:pt x="2221" y="3115"/>
                    </a:lnTo>
                    <a:lnTo>
                      <a:pt x="2188" y="3126"/>
                    </a:lnTo>
                    <a:lnTo>
                      <a:pt x="2153" y="3135"/>
                    </a:lnTo>
                    <a:lnTo>
                      <a:pt x="2119" y="3145"/>
                    </a:lnTo>
                    <a:lnTo>
                      <a:pt x="2085" y="3153"/>
                    </a:lnTo>
                    <a:lnTo>
                      <a:pt x="2051" y="3160"/>
                    </a:lnTo>
                    <a:lnTo>
                      <a:pt x="2016" y="3167"/>
                    </a:lnTo>
                    <a:lnTo>
                      <a:pt x="1980" y="3174"/>
                    </a:lnTo>
                    <a:lnTo>
                      <a:pt x="1945" y="3179"/>
                    </a:lnTo>
                    <a:lnTo>
                      <a:pt x="1909" y="3183"/>
                    </a:lnTo>
                    <a:lnTo>
                      <a:pt x="1873" y="3186"/>
                    </a:lnTo>
                    <a:lnTo>
                      <a:pt x="1837" y="3188"/>
                    </a:lnTo>
                    <a:lnTo>
                      <a:pt x="1800" y="3190"/>
                    </a:lnTo>
                    <a:lnTo>
                      <a:pt x="1763" y="3190"/>
                    </a:lnTo>
                    <a:lnTo>
                      <a:pt x="1763" y="3190"/>
                    </a:lnTo>
                    <a:close/>
                  </a:path>
                </a:pathLst>
              </a:custGeom>
              <a:solidFill>
                <a:srgbClr val="00A9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4" name="Oval 53"/>
              <p:cNvSpPr/>
              <p:nvPr/>
            </p:nvSpPr>
            <p:spPr>
              <a:xfrm>
                <a:off x="1253438" y="2780928"/>
                <a:ext cx="576064" cy="5760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smtClean="0">
                    <a:solidFill>
                      <a:srgbClr val="00A99D"/>
                    </a:solidFill>
                  </a:rPr>
                  <a:t>2</a:t>
                </a:r>
                <a:endParaRPr lang="en-US" sz="4400" b="1" dirty="0">
                  <a:solidFill>
                    <a:srgbClr val="00A99D"/>
                  </a:solidFill>
                </a:endParaRPr>
              </a:p>
            </p:txBody>
          </p:sp>
        </p:grpSp>
      </p:grpSp>
      <p:sp>
        <p:nvSpPr>
          <p:cNvPr id="57" name="TextBox 56"/>
          <p:cNvSpPr txBox="1"/>
          <p:nvPr/>
        </p:nvSpPr>
        <p:spPr>
          <a:xfrm>
            <a:off x="684214" y="1450901"/>
            <a:ext cx="3326348" cy="769441"/>
          </a:xfrm>
          <a:prstGeom prst="rect">
            <a:avLst/>
          </a:prstGeom>
          <a:noFill/>
        </p:spPr>
        <p:txBody>
          <a:bodyPr wrap="square" rtlCol="0" anchor="ctr">
            <a:spAutoFit/>
          </a:bodyPr>
          <a:lstStyle/>
          <a:p>
            <a:pPr algn="r"/>
            <a:r>
              <a:rPr lang="en-US" sz="1100" dirty="0">
                <a:solidFill>
                  <a:srgbClr val="9E005D"/>
                </a:solidFill>
              </a:rPr>
              <a:t>Lorem ipsum dolor sit amet, consectetur adipiscing elit. Suspendisse non augue eu risus ornare pharetra pretium vitae urna. Fusce ac posuere libero. Vivamus est nunc, pulvinar ac porttitor ut, consectetur quis orci. </a:t>
            </a:r>
            <a:endParaRPr lang="en-US" sz="1100" dirty="0">
              <a:solidFill>
                <a:srgbClr val="9E005D"/>
              </a:solidFill>
            </a:endParaRPr>
          </a:p>
        </p:txBody>
      </p:sp>
      <p:sp>
        <p:nvSpPr>
          <p:cNvPr id="58" name="TextBox 57"/>
          <p:cNvSpPr txBox="1"/>
          <p:nvPr/>
        </p:nvSpPr>
        <p:spPr>
          <a:xfrm>
            <a:off x="6769749" y="3150460"/>
            <a:ext cx="2316058" cy="1277273"/>
          </a:xfrm>
          <a:prstGeom prst="rect">
            <a:avLst/>
          </a:prstGeom>
          <a:noFill/>
        </p:spPr>
        <p:txBody>
          <a:bodyPr wrap="square" rtlCol="0" anchor="ctr">
            <a:spAutoFit/>
          </a:bodyPr>
          <a:lstStyle/>
          <a:p>
            <a:r>
              <a:rPr lang="en-US" sz="1100" dirty="0">
                <a:solidFill>
                  <a:srgbClr val="00A99D"/>
                </a:solidFill>
              </a:rPr>
              <a:t>Lorem ipsum dolor sit amet, consectetur adipiscing elit. Suspendisse non augue eu risus ornare pharetra pretium vitae urna. Fusce ac posuere libero. Vivamus est nunc, pulvinar ac porttitor ut, consectetur quis orci. </a:t>
            </a:r>
            <a:endParaRPr lang="en-US" sz="1100" dirty="0">
              <a:solidFill>
                <a:srgbClr val="00A99D"/>
              </a:solidFill>
            </a:endParaRPr>
          </a:p>
        </p:txBody>
      </p:sp>
      <p:sp>
        <p:nvSpPr>
          <p:cNvPr id="59" name="TextBox 58"/>
          <p:cNvSpPr txBox="1"/>
          <p:nvPr/>
        </p:nvSpPr>
        <p:spPr>
          <a:xfrm>
            <a:off x="55538" y="3673387"/>
            <a:ext cx="2504376" cy="1107996"/>
          </a:xfrm>
          <a:prstGeom prst="rect">
            <a:avLst/>
          </a:prstGeom>
          <a:noFill/>
        </p:spPr>
        <p:txBody>
          <a:bodyPr wrap="square" rtlCol="0" anchor="ctr">
            <a:spAutoFit/>
          </a:bodyPr>
          <a:lstStyle/>
          <a:p>
            <a:pPr algn="r"/>
            <a:r>
              <a:rPr lang="en-US" sz="1100" dirty="0">
                <a:solidFill>
                  <a:srgbClr val="BF7400"/>
                </a:solidFill>
              </a:rPr>
              <a:t>Lorem ipsum dolor sit amet, consectetur adipiscing elit. Suspendisse non augue eu risus ornare pharetra pretium vitae urna. Fusce ac posuere libero. Vivamus est nunc, pulvinar ac porttitor ut, consectetur quis orci. </a:t>
            </a:r>
            <a:endParaRPr lang="en-US" sz="1100" dirty="0">
              <a:solidFill>
                <a:srgbClr val="BF7400"/>
              </a:solidFill>
            </a:endParaRPr>
          </a:p>
        </p:txBody>
      </p:sp>
    </p:spTree>
    <p:extLst>
      <p:ext uri="{BB962C8B-B14F-4D97-AF65-F5344CB8AC3E}">
        <p14:creationId xmlns:p14="http://schemas.microsoft.com/office/powerpoint/2010/main" val="172739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2"/>
          <p:cNvSpPr>
            <a:spLocks noGrp="1"/>
          </p:cNvSpPr>
          <p:nvPr>
            <p:ph type="dt" sz="half" idx="10"/>
          </p:nvPr>
        </p:nvSpPr>
        <p:spPr/>
        <p:txBody>
          <a:bodyPr/>
          <a:lstStyle/>
          <a:p>
            <a:r>
              <a:rPr lang="fr-FR" smtClean="0">
                <a:solidFill>
                  <a:prstClr val="black">
                    <a:lumMod val="95000"/>
                    <a:lumOff val="5000"/>
                  </a:prstClr>
                </a:solidFill>
              </a:rPr>
              <a:t>Your date comes here</a:t>
            </a:r>
            <a:endParaRPr lang="en-US" dirty="0">
              <a:solidFill>
                <a:prstClr val="black">
                  <a:lumMod val="95000"/>
                  <a:lumOff val="5000"/>
                </a:prstClr>
              </a:solidFill>
            </a:endParaRPr>
          </a:p>
        </p:txBody>
      </p:sp>
      <p:sp>
        <p:nvSpPr>
          <p:cNvPr id="14" name="Footer Placeholder 3"/>
          <p:cNvSpPr>
            <a:spLocks noGrp="1"/>
          </p:cNvSpPr>
          <p:nvPr>
            <p:ph type="ftr" sz="quarter" idx="11"/>
          </p:nvPr>
        </p:nvSpPr>
        <p:spPr/>
        <p:txBody>
          <a:bodyPr/>
          <a:lstStyle/>
          <a:p>
            <a:r>
              <a:rPr lang="en-US" smtClean="0">
                <a:solidFill>
                  <a:prstClr val="black">
                    <a:lumMod val="95000"/>
                    <a:lumOff val="5000"/>
                  </a:prstClr>
                </a:solidFill>
              </a:rPr>
              <a:t>Your footer comes here</a:t>
            </a:r>
            <a:endParaRPr lang="en-US">
              <a:solidFill>
                <a:prstClr val="black">
                  <a:lumMod val="95000"/>
                  <a:lumOff val="5000"/>
                </a:prstClr>
              </a:solidFill>
            </a:endParaRPr>
          </a:p>
        </p:txBody>
      </p:sp>
      <p:sp>
        <p:nvSpPr>
          <p:cNvPr id="62475" name="Rectangle 11"/>
          <p:cNvSpPr>
            <a:spLocks noGrp="1" noChangeArrowheads="1"/>
          </p:cNvSpPr>
          <p:nvPr>
            <p:ph type="title" idx="4294967295"/>
          </p:nvPr>
        </p:nvSpPr>
        <p:spPr>
          <a:xfrm>
            <a:off x="0" y="71438"/>
            <a:ext cx="8229600" cy="796925"/>
          </a:xfrm>
        </p:spPr>
        <p:txBody>
          <a:bodyPr/>
          <a:lstStyle/>
          <a:p>
            <a:r>
              <a:rPr lang="en-GB" dirty="0"/>
              <a:t>Conditions of use</a:t>
            </a:r>
          </a:p>
        </p:txBody>
      </p:sp>
      <p:sp>
        <p:nvSpPr>
          <p:cNvPr id="62466" name="Rectangle 2"/>
          <p:cNvSpPr>
            <a:spLocks noChangeArrowheads="1"/>
          </p:cNvSpPr>
          <p:nvPr/>
        </p:nvSpPr>
        <p:spPr bwMode="auto">
          <a:xfrm>
            <a:off x="0" y="0"/>
            <a:ext cx="9144000" cy="6858000"/>
          </a:xfrm>
          <a:prstGeom prst="rect">
            <a:avLst/>
          </a:prstGeom>
          <a:gradFill>
            <a:gsLst>
              <a:gs pos="0">
                <a:schemeClr val="lt1">
                  <a:tint val="40000"/>
                  <a:satMod val="350000"/>
                </a:schemeClr>
              </a:gs>
              <a:gs pos="40000">
                <a:schemeClr val="lt1">
                  <a:tint val="45000"/>
                  <a:shade val="99000"/>
                  <a:satMod val="350000"/>
                </a:schemeClr>
              </a:gs>
              <a:gs pos="100000">
                <a:schemeClr val="bg1">
                  <a:lumMod val="85000"/>
                </a:schemeClr>
              </a:gs>
            </a:gsLst>
          </a:gradFill>
          <a:ln w="9525">
            <a:solidFill>
              <a:schemeClr val="bg1"/>
            </a:solidFill>
            <a:miter lim="800000"/>
            <a:headEnd/>
            <a:tailEnd/>
          </a:ln>
          <a:effectLst/>
        </p:spPr>
        <p:style>
          <a:lnRef idx="0">
            <a:scrgbClr r="0" g="0" b="0"/>
          </a:lnRef>
          <a:fillRef idx="1002">
            <a:schemeClr val="lt1"/>
          </a:fillRef>
          <a:effectRef idx="0">
            <a:scrgbClr r="0" g="0" b="0"/>
          </a:effectRef>
          <a:fontRef idx="major"/>
        </p:style>
        <p:txBody>
          <a:bodyPr wrap="none" anchor="ctr"/>
          <a:lstStyle/>
          <a:p>
            <a:endParaRPr lang="fr-FR">
              <a:solidFill>
                <a:prstClr val="black"/>
              </a:solidFill>
            </a:endParaRPr>
          </a:p>
        </p:txBody>
      </p:sp>
      <p:sp>
        <p:nvSpPr>
          <p:cNvPr id="62470" name="Rectangle 6"/>
          <p:cNvSpPr>
            <a:spLocks noChangeArrowheads="1"/>
          </p:cNvSpPr>
          <p:nvPr/>
        </p:nvSpPr>
        <p:spPr bwMode="auto">
          <a:xfrm>
            <a:off x="3995738" y="6568901"/>
            <a:ext cx="5003800" cy="244475"/>
          </a:xfrm>
          <a:prstGeom prst="rect">
            <a:avLst/>
          </a:prstGeom>
          <a:noFill/>
          <a:ln w="9525">
            <a:noFill/>
            <a:miter lim="800000"/>
            <a:headEnd/>
            <a:tailEnd/>
          </a:ln>
          <a:effectLst/>
        </p:spPr>
        <p:txBody>
          <a:bodyPr anchor="ctr">
            <a:spAutoFit/>
          </a:bodyPr>
          <a:lstStyle/>
          <a:p>
            <a:r>
              <a:rPr lang="fr-FR" sz="1000" dirty="0">
                <a:solidFill>
                  <a:prstClr val="black"/>
                </a:solidFill>
                <a:hlinkClick r:id="rId3"/>
              </a:rPr>
              <a:t>http://creativecommons.org/licenses/by-nc-sa/3.0</a:t>
            </a:r>
            <a:r>
              <a:rPr lang="fr-FR" sz="1000" dirty="0" smtClean="0">
                <a:solidFill>
                  <a:prstClr val="black"/>
                </a:solidFill>
                <a:hlinkClick r:id="rId3"/>
              </a:rPr>
              <a:t>/</a:t>
            </a:r>
            <a:r>
              <a:rPr lang="fr-FR" sz="1000" dirty="0" smtClean="0">
                <a:solidFill>
                  <a:prstClr val="black"/>
                </a:solidFill>
              </a:rPr>
              <a:t> </a:t>
            </a:r>
            <a:endParaRPr lang="fr-FR" sz="1000" dirty="0">
              <a:solidFill>
                <a:prstClr val="black"/>
              </a:solidFill>
            </a:endParaRPr>
          </a:p>
        </p:txBody>
      </p:sp>
      <p:sp>
        <p:nvSpPr>
          <p:cNvPr id="62472" name="Line 8"/>
          <p:cNvSpPr>
            <a:spLocks noChangeShapeType="1"/>
          </p:cNvSpPr>
          <p:nvPr/>
        </p:nvSpPr>
        <p:spPr bwMode="auto">
          <a:xfrm>
            <a:off x="3127376" y="1412875"/>
            <a:ext cx="0" cy="4464050"/>
          </a:xfrm>
          <a:prstGeom prst="line">
            <a:avLst/>
          </a:prstGeom>
          <a:noFill/>
          <a:ln w="9525">
            <a:solidFill>
              <a:srgbClr val="C0C0C0"/>
            </a:solidFill>
            <a:round/>
            <a:headEnd/>
            <a:tailEnd/>
          </a:ln>
          <a:effectLst/>
        </p:spPr>
        <p:txBody>
          <a:bodyPr/>
          <a:lstStyle/>
          <a:p>
            <a:endParaRPr lang="fr-FR">
              <a:solidFill>
                <a:prstClr val="black"/>
              </a:solidFill>
            </a:endParaRPr>
          </a:p>
        </p:txBody>
      </p:sp>
      <p:sp>
        <p:nvSpPr>
          <p:cNvPr id="62474" name="Rectangle 10"/>
          <p:cNvSpPr>
            <a:spLocks noChangeArrowheads="1"/>
          </p:cNvSpPr>
          <p:nvPr/>
        </p:nvSpPr>
        <p:spPr bwMode="auto">
          <a:xfrm>
            <a:off x="611188" y="6153964"/>
            <a:ext cx="1789272" cy="553998"/>
          </a:xfrm>
          <a:prstGeom prst="rect">
            <a:avLst/>
          </a:prstGeom>
          <a:noFill/>
          <a:ln w="9525">
            <a:noFill/>
            <a:miter lim="800000"/>
            <a:headEnd/>
            <a:tailEnd/>
          </a:ln>
          <a:effectLst/>
        </p:spPr>
        <p:txBody>
          <a:bodyPr wrap="none" anchor="ctr">
            <a:spAutoFit/>
          </a:bodyPr>
          <a:lstStyle/>
          <a:p>
            <a:r>
              <a:rPr lang="fr-FR" sz="1000" dirty="0">
                <a:solidFill>
                  <a:prstClr val="black"/>
                </a:solidFill>
                <a:hlinkClick r:id="rId4"/>
              </a:rPr>
              <a:t>http://</a:t>
            </a:r>
            <a:r>
              <a:rPr lang="fr-FR" sz="1000" dirty="0" smtClean="0">
                <a:solidFill>
                  <a:prstClr val="black"/>
                </a:solidFill>
                <a:hlinkClick r:id="rId4"/>
              </a:rPr>
              <a:t>www.showeet.com</a:t>
            </a:r>
            <a:endParaRPr lang="fr-FR" sz="1000" dirty="0" smtClean="0">
              <a:solidFill>
                <a:prstClr val="black"/>
              </a:solidFill>
            </a:endParaRPr>
          </a:p>
          <a:p>
            <a:endParaRPr lang="fr-FR" sz="1000" dirty="0">
              <a:solidFill>
                <a:prstClr val="black"/>
              </a:solidFill>
            </a:endParaRPr>
          </a:p>
          <a:p>
            <a:r>
              <a:rPr lang="fr-FR" sz="1000" dirty="0" smtClean="0">
                <a:solidFill>
                  <a:prstClr val="black"/>
                </a:solidFill>
              </a:rPr>
              <a:t>Contact: Showeet@ymail.com </a:t>
            </a:r>
            <a:endParaRPr lang="fr-FR" sz="1000" dirty="0">
              <a:solidFill>
                <a:prstClr val="black"/>
              </a:solidFill>
            </a:endParaRPr>
          </a:p>
        </p:txBody>
      </p:sp>
      <p:sp>
        <p:nvSpPr>
          <p:cNvPr id="62479" name="Rectangle 15"/>
          <p:cNvSpPr>
            <a:spLocks noChangeArrowheads="1"/>
          </p:cNvSpPr>
          <p:nvPr/>
        </p:nvSpPr>
        <p:spPr bwMode="auto">
          <a:xfrm>
            <a:off x="3707904" y="1479478"/>
            <a:ext cx="5291634" cy="5189882"/>
          </a:xfrm>
          <a:prstGeom prst="rect">
            <a:avLst/>
          </a:prstGeom>
          <a:noFill/>
          <a:ln w="9525">
            <a:noFill/>
            <a:miter lim="800000"/>
            <a:headEnd/>
            <a:tailEnd/>
          </a:ln>
          <a:effectLst/>
        </p:spPr>
        <p:txBody>
          <a:bodyPr wrap="square">
            <a:spAutoFit/>
          </a:bodyPr>
          <a:lstStyle/>
          <a:p>
            <a:r>
              <a:rPr lang="en-US" sz="1600" b="1" dirty="0">
                <a:solidFill>
                  <a:prstClr val="black"/>
                </a:solidFill>
              </a:rPr>
              <a:t>With the use of this free </a:t>
            </a:r>
            <a:r>
              <a:rPr lang="en-US" sz="1600" b="1" dirty="0" smtClean="0">
                <a:solidFill>
                  <a:srgbClr val="9E005D"/>
                </a:solidFill>
              </a:rPr>
              <a:t>diagram </a:t>
            </a:r>
            <a:r>
              <a:rPr lang="en-US" sz="1600" b="1" dirty="0" smtClean="0">
                <a:solidFill>
                  <a:prstClr val="black"/>
                </a:solidFill>
              </a:rPr>
              <a:t>you </a:t>
            </a:r>
            <a:r>
              <a:rPr lang="en-US" sz="1600" b="1" dirty="0">
                <a:solidFill>
                  <a:prstClr val="black"/>
                </a:solidFill>
              </a:rPr>
              <a:t>accept the following use and license conditions.</a:t>
            </a:r>
            <a:endParaRPr lang="en-US" sz="1000" dirty="0">
              <a:solidFill>
                <a:prstClr val="black"/>
              </a:solidFill>
            </a:endParaRPr>
          </a:p>
          <a:p>
            <a:pPr>
              <a:spcBef>
                <a:spcPct val="50000"/>
              </a:spcBef>
            </a:pPr>
            <a:endParaRPr lang="en-US" sz="400" dirty="0">
              <a:solidFill>
                <a:prstClr val="black"/>
              </a:solidFill>
            </a:endParaRPr>
          </a:p>
          <a:p>
            <a:pPr>
              <a:spcBef>
                <a:spcPct val="50000"/>
              </a:spcBef>
            </a:pPr>
            <a:r>
              <a:rPr lang="en-US" sz="1200" dirty="0">
                <a:solidFill>
                  <a:prstClr val="black"/>
                </a:solidFill>
              </a:rPr>
              <a:t>You are free:</a:t>
            </a:r>
          </a:p>
          <a:p>
            <a:pPr>
              <a:spcBef>
                <a:spcPct val="50000"/>
              </a:spcBef>
            </a:pPr>
            <a:endParaRPr lang="en-US" sz="800" dirty="0">
              <a:solidFill>
                <a:prstClr val="black"/>
              </a:solidFill>
            </a:endParaRPr>
          </a:p>
          <a:p>
            <a:pPr>
              <a:spcBef>
                <a:spcPct val="50000"/>
              </a:spcBef>
            </a:pPr>
            <a:r>
              <a:rPr lang="en-US" sz="1400" b="1" dirty="0">
                <a:solidFill>
                  <a:prstClr val="black"/>
                </a:solidFill>
              </a:rPr>
              <a:t>To Share</a:t>
            </a:r>
            <a:r>
              <a:rPr lang="en-US" sz="1200" dirty="0">
                <a:solidFill>
                  <a:prstClr val="black"/>
                </a:solidFill>
              </a:rPr>
              <a:t> — to copy, distribute and transmit the work</a:t>
            </a:r>
          </a:p>
          <a:p>
            <a:pPr>
              <a:spcBef>
                <a:spcPct val="50000"/>
              </a:spcBef>
            </a:pPr>
            <a:r>
              <a:rPr lang="en-US" sz="1400" b="1" dirty="0" smtClean="0">
                <a:solidFill>
                  <a:prstClr val="black"/>
                </a:solidFill>
              </a:rPr>
              <a:t>To </a:t>
            </a:r>
            <a:r>
              <a:rPr lang="en-US" sz="1400" b="1" dirty="0">
                <a:solidFill>
                  <a:prstClr val="black"/>
                </a:solidFill>
              </a:rPr>
              <a:t>Remix </a:t>
            </a:r>
            <a:r>
              <a:rPr lang="en-US" sz="1200" dirty="0">
                <a:solidFill>
                  <a:prstClr val="black"/>
                </a:solidFill>
              </a:rPr>
              <a:t>— to adapt the work</a:t>
            </a:r>
          </a:p>
          <a:p>
            <a:pPr>
              <a:spcBef>
                <a:spcPct val="50000"/>
              </a:spcBef>
            </a:pPr>
            <a:endParaRPr lang="en-US" sz="600" dirty="0" smtClean="0">
              <a:solidFill>
                <a:prstClr val="black"/>
              </a:solidFill>
            </a:endParaRPr>
          </a:p>
          <a:p>
            <a:pPr>
              <a:spcBef>
                <a:spcPct val="50000"/>
              </a:spcBef>
            </a:pPr>
            <a:r>
              <a:rPr lang="en-US" sz="1200" dirty="0" smtClean="0">
                <a:solidFill>
                  <a:prstClr val="black"/>
                </a:solidFill>
              </a:rPr>
              <a:t>Under the following conditions:</a:t>
            </a:r>
            <a:endParaRPr lang="en-US" sz="800" dirty="0">
              <a:solidFill>
                <a:prstClr val="black"/>
              </a:solidFill>
            </a:endParaRPr>
          </a:p>
          <a:p>
            <a:pPr>
              <a:spcBef>
                <a:spcPct val="50000"/>
              </a:spcBef>
            </a:pPr>
            <a:r>
              <a:rPr lang="en-US" sz="1400" b="1" dirty="0">
                <a:solidFill>
                  <a:prstClr val="black"/>
                </a:solidFill>
              </a:rPr>
              <a:t>Attribution</a:t>
            </a:r>
            <a:r>
              <a:rPr lang="en-US" sz="1200" dirty="0">
                <a:solidFill>
                  <a:prstClr val="black"/>
                </a:solidFill>
              </a:rPr>
              <a:t> — You must attribute the work in the manner specified by the author or licensor (but not in any way that suggests that they endorse you or your use of the work</a:t>
            </a:r>
            <a:r>
              <a:rPr lang="en-US" sz="1200" dirty="0" smtClean="0">
                <a:solidFill>
                  <a:prstClr val="black"/>
                </a:solidFill>
              </a:rPr>
              <a:t>).</a:t>
            </a:r>
          </a:p>
          <a:p>
            <a:pPr>
              <a:spcBef>
                <a:spcPct val="50000"/>
              </a:spcBef>
            </a:pPr>
            <a:r>
              <a:rPr lang="en-US" sz="1400" b="1" dirty="0" smtClean="0">
                <a:solidFill>
                  <a:prstClr val="black"/>
                </a:solidFill>
              </a:rPr>
              <a:t>Noncommercial</a:t>
            </a:r>
            <a:r>
              <a:rPr lang="en-US" sz="1200" dirty="0" smtClean="0">
                <a:solidFill>
                  <a:prstClr val="black"/>
                </a:solidFill>
              </a:rPr>
              <a:t> </a:t>
            </a:r>
            <a:r>
              <a:rPr lang="en-US" sz="1200" dirty="0">
                <a:solidFill>
                  <a:prstClr val="black"/>
                </a:solidFill>
              </a:rPr>
              <a:t>— You may not use this work for commercial purposes</a:t>
            </a:r>
            <a:r>
              <a:rPr lang="en-US" sz="1200" dirty="0" smtClean="0">
                <a:solidFill>
                  <a:prstClr val="black"/>
                </a:solidFill>
              </a:rPr>
              <a:t>.</a:t>
            </a:r>
            <a:endParaRPr lang="en-US" sz="1200" dirty="0">
              <a:solidFill>
                <a:prstClr val="black"/>
              </a:solidFill>
            </a:endParaRPr>
          </a:p>
          <a:p>
            <a:pPr lvl="0">
              <a:spcBef>
                <a:spcPct val="50000"/>
              </a:spcBef>
            </a:pPr>
            <a:r>
              <a:rPr lang="en-US" sz="1400" b="1" dirty="0" smtClean="0">
                <a:solidFill>
                  <a:prstClr val="black"/>
                </a:solidFill>
              </a:rPr>
              <a:t>Share Alike </a:t>
            </a:r>
            <a:r>
              <a:rPr lang="en-US" sz="1200" dirty="0">
                <a:solidFill>
                  <a:prstClr val="black"/>
                </a:solidFill>
              </a:rPr>
              <a:t>— If you alter, transform, or build upon this work, you may distribute the resulting work only under the same or similar license to this </a:t>
            </a:r>
            <a:r>
              <a:rPr lang="en-US" sz="1200" dirty="0" smtClean="0">
                <a:solidFill>
                  <a:prstClr val="black"/>
                </a:solidFill>
              </a:rPr>
              <a:t>one.</a:t>
            </a:r>
            <a:endParaRPr lang="en-US" sz="1200" dirty="0">
              <a:solidFill>
                <a:prstClr val="black"/>
              </a:solidFill>
            </a:endParaRPr>
          </a:p>
          <a:p>
            <a:pPr>
              <a:spcBef>
                <a:spcPct val="50000"/>
              </a:spcBef>
            </a:pPr>
            <a:endParaRPr lang="en-US" sz="500" dirty="0" smtClean="0">
              <a:solidFill>
                <a:prstClr val="black"/>
              </a:solidFill>
            </a:endParaRPr>
          </a:p>
          <a:p>
            <a:pPr>
              <a:spcBef>
                <a:spcPct val="50000"/>
              </a:spcBef>
            </a:pPr>
            <a:r>
              <a:rPr lang="en-US" sz="1050" dirty="0" smtClean="0">
                <a:solidFill>
                  <a:prstClr val="black"/>
                </a:solidFill>
              </a:rPr>
              <a:t>For </a:t>
            </a:r>
            <a:r>
              <a:rPr lang="en-US" sz="1050" dirty="0">
                <a:solidFill>
                  <a:prstClr val="black"/>
                </a:solidFill>
              </a:rPr>
              <a:t>any </a:t>
            </a:r>
            <a:r>
              <a:rPr lang="en-US" sz="1050" dirty="0" smtClean="0">
                <a:solidFill>
                  <a:prstClr val="black"/>
                </a:solidFill>
              </a:rPr>
              <a:t> </a:t>
            </a:r>
            <a:r>
              <a:rPr lang="en-US" sz="1050" dirty="0">
                <a:solidFill>
                  <a:prstClr val="black"/>
                </a:solidFill>
              </a:rPr>
              <a:t>distribution, you must make clear to others the license terms of this work. The best way to do this is with a link to this web page: </a:t>
            </a:r>
            <a:r>
              <a:rPr lang="en-US" sz="1050" dirty="0">
                <a:solidFill>
                  <a:prstClr val="black"/>
                </a:solidFill>
                <a:hlinkClick r:id="rId5"/>
              </a:rPr>
              <a:t>http://www.showeet.com/terms-of-use/</a:t>
            </a:r>
            <a:r>
              <a:rPr lang="en-US" sz="1050" dirty="0">
                <a:solidFill>
                  <a:prstClr val="black"/>
                </a:solidFill>
              </a:rPr>
              <a:t> </a:t>
            </a:r>
            <a:br>
              <a:rPr lang="en-US" sz="1050" dirty="0">
                <a:solidFill>
                  <a:prstClr val="black"/>
                </a:solidFill>
              </a:rPr>
            </a:br>
            <a:endParaRPr lang="en-US" sz="1050" dirty="0" smtClean="0">
              <a:solidFill>
                <a:prstClr val="black"/>
              </a:solidFill>
            </a:endParaRPr>
          </a:p>
          <a:p>
            <a:pPr>
              <a:spcBef>
                <a:spcPct val="50000"/>
              </a:spcBef>
            </a:pPr>
            <a:r>
              <a:rPr lang="en-US" sz="1050" dirty="0" smtClean="0">
                <a:solidFill>
                  <a:prstClr val="black"/>
                </a:solidFill>
              </a:rPr>
              <a:t>Any of the conditions can be waived if you get permission from showeet.com</a:t>
            </a:r>
          </a:p>
          <a:p>
            <a:pPr>
              <a:spcBef>
                <a:spcPct val="50000"/>
              </a:spcBef>
            </a:pPr>
            <a:r>
              <a:rPr lang="en-US" sz="1050" dirty="0" smtClean="0">
                <a:solidFill>
                  <a:prstClr val="black"/>
                </a:solidFill>
              </a:rPr>
              <a:t>In </a:t>
            </a:r>
            <a:r>
              <a:rPr lang="en-US" sz="1050" dirty="0">
                <a:solidFill>
                  <a:prstClr val="black"/>
                </a:solidFill>
              </a:rPr>
              <a:t>no event shall </a:t>
            </a:r>
            <a:r>
              <a:rPr lang="en-US" sz="1050" u="sng" dirty="0">
                <a:solidFill>
                  <a:prstClr val="black"/>
                </a:solidFill>
              </a:rPr>
              <a:t>Showeet.com</a:t>
            </a:r>
            <a:r>
              <a:rPr lang="en-US" sz="1050" dirty="0">
                <a:solidFill>
                  <a:prstClr val="black"/>
                </a:solidFill>
              </a:rPr>
              <a:t> be liable for any indirect, special or consequential damages arising out of or in connection with the use of the template, diagram or map.</a:t>
            </a:r>
            <a:endParaRPr lang="fr-FR" sz="1050" dirty="0">
              <a:solidFill>
                <a:prstClr val="black"/>
              </a:solidFill>
            </a:endParaRPr>
          </a:p>
        </p:txBody>
      </p:sp>
      <p:sp>
        <p:nvSpPr>
          <p:cNvPr id="16" name="Rectangle 11"/>
          <p:cNvSpPr txBox="1">
            <a:spLocks noChangeArrowheads="1"/>
          </p:cNvSpPr>
          <p:nvPr/>
        </p:nvSpPr>
        <p:spPr>
          <a:xfrm>
            <a:off x="609600" y="116632"/>
            <a:ext cx="8229600" cy="648072"/>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smtClean="0">
                <a:solidFill>
                  <a:prstClr val="black"/>
                </a:solidFill>
              </a:rPr>
              <a:t>Conditions of use</a:t>
            </a:r>
            <a:endParaRPr lang="en-GB" dirty="0">
              <a:solidFill>
                <a:prstClr val="black"/>
              </a:solidFill>
            </a:endParaRPr>
          </a:p>
        </p:txBody>
      </p:sp>
      <p:sp>
        <p:nvSpPr>
          <p:cNvPr id="3" name="Rectangle 2"/>
          <p:cNvSpPr/>
          <p:nvPr/>
        </p:nvSpPr>
        <p:spPr>
          <a:xfrm>
            <a:off x="250825" y="4293096"/>
            <a:ext cx="2736999" cy="42332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prstClr val="black"/>
              </a:solidFill>
            </a:endParaRPr>
          </a:p>
        </p:txBody>
      </p:sp>
      <p:sp>
        <p:nvSpPr>
          <p:cNvPr id="62480" name="Rectangle 16"/>
          <p:cNvSpPr>
            <a:spLocks noChangeArrowheads="1"/>
          </p:cNvSpPr>
          <p:nvPr/>
        </p:nvSpPr>
        <p:spPr bwMode="auto">
          <a:xfrm>
            <a:off x="300038" y="1700213"/>
            <a:ext cx="2832100" cy="3016210"/>
          </a:xfrm>
          <a:prstGeom prst="rect">
            <a:avLst/>
          </a:prstGeom>
          <a:noFill/>
          <a:ln w="9525">
            <a:noFill/>
            <a:miter lim="800000"/>
            <a:headEnd/>
            <a:tailEnd/>
          </a:ln>
          <a:effectLst/>
        </p:spPr>
        <p:txBody>
          <a:bodyPr>
            <a:spAutoFit/>
          </a:bodyPr>
          <a:lstStyle/>
          <a:p>
            <a:r>
              <a:rPr lang="en-GB" b="1" dirty="0">
                <a:solidFill>
                  <a:prstClr val="black"/>
                </a:solidFill>
              </a:rPr>
              <a:t>You can use this </a:t>
            </a:r>
            <a:r>
              <a:rPr lang="en-GB" b="1" dirty="0" smtClean="0">
                <a:solidFill>
                  <a:srgbClr val="9E005D"/>
                </a:solidFill>
              </a:rPr>
              <a:t>diagram </a:t>
            </a:r>
            <a:r>
              <a:rPr lang="en-GB" b="1" dirty="0" smtClean="0">
                <a:solidFill>
                  <a:prstClr val="black"/>
                </a:solidFill>
              </a:rPr>
              <a:t>for </a:t>
            </a:r>
            <a:r>
              <a:rPr lang="en-GB" b="1" dirty="0">
                <a:solidFill>
                  <a:prstClr val="black"/>
                </a:solidFill>
              </a:rPr>
              <a:t>your personal, educational and business presentations</a:t>
            </a:r>
            <a:r>
              <a:rPr lang="en-GB" b="1" dirty="0" smtClean="0">
                <a:solidFill>
                  <a:prstClr val="black"/>
                </a:solidFill>
              </a:rPr>
              <a:t>.</a:t>
            </a:r>
          </a:p>
          <a:p>
            <a:endParaRPr lang="en-GB" b="1" dirty="0">
              <a:solidFill>
                <a:prstClr val="black"/>
              </a:solidFill>
            </a:endParaRPr>
          </a:p>
          <a:p>
            <a:endParaRPr lang="en-GB" b="1" dirty="0" smtClean="0">
              <a:solidFill>
                <a:prstClr val="black"/>
              </a:solidFill>
            </a:endParaRPr>
          </a:p>
          <a:p>
            <a:r>
              <a:rPr lang="en-US" sz="1600" dirty="0">
                <a:solidFill>
                  <a:prstClr val="black"/>
                </a:solidFill>
              </a:rPr>
              <a:t>The copyright statement we require you to include when you use our material is</a:t>
            </a:r>
            <a:r>
              <a:rPr lang="en-US" sz="1600" dirty="0" smtClean="0">
                <a:solidFill>
                  <a:prstClr val="black"/>
                </a:solidFill>
              </a:rPr>
              <a:t>:</a:t>
            </a:r>
          </a:p>
          <a:p>
            <a:r>
              <a:rPr lang="en-US" sz="1600" dirty="0">
                <a:solidFill>
                  <a:srgbClr val="C00000"/>
                </a:solidFill>
              </a:rPr>
              <a:t/>
            </a:r>
            <a:br>
              <a:rPr lang="en-US" sz="1600" dirty="0">
                <a:solidFill>
                  <a:srgbClr val="C00000"/>
                </a:solidFill>
              </a:rPr>
            </a:br>
            <a:r>
              <a:rPr lang="en-US" dirty="0">
                <a:solidFill>
                  <a:srgbClr val="C00000"/>
                </a:solidFill>
              </a:rPr>
              <a:t>© </a:t>
            </a:r>
            <a:r>
              <a:rPr lang="en-US" dirty="0" smtClean="0">
                <a:solidFill>
                  <a:srgbClr val="C00000"/>
                </a:solidFill>
              </a:rPr>
              <a:t>Copyright Showeet.com</a:t>
            </a:r>
            <a:endParaRPr lang="en-GB" b="1" dirty="0">
              <a:solidFill>
                <a:srgbClr val="C00000"/>
              </a:solidFill>
            </a:endParaRPr>
          </a:p>
        </p:txBody>
      </p:sp>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794" y="5395912"/>
            <a:ext cx="2324100" cy="962025"/>
          </a:xfrm>
          <a:prstGeom prst="rect">
            <a:avLst/>
          </a:prstGeom>
        </p:spPr>
      </p:pic>
      <p:pic>
        <p:nvPicPr>
          <p:cNvPr id="1031"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3826" y="3717032"/>
            <a:ext cx="28565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24621" y="4365104"/>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24621" y="4725144"/>
            <a:ext cx="28803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441" y="877218"/>
            <a:ext cx="194468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468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howeet them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howeet theme (whit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theme (Light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howeet theme (white grey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Showeet theme (blue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Showeet theme (dark bkgd)">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Showeet theme">
  <a:themeElements>
    <a:clrScheme name="Showeet theme">
      <a:dk1>
        <a:sysClr val="windowText" lastClr="000000"/>
      </a:dk1>
      <a:lt1>
        <a:sysClr val="window" lastClr="FFFFFF"/>
      </a:lt1>
      <a:dk2>
        <a:srgbClr val="1D2631"/>
      </a:dk2>
      <a:lt2>
        <a:srgbClr val="EEECE1"/>
      </a:lt2>
      <a:accent1>
        <a:srgbClr val="3F4855"/>
      </a:accent1>
      <a:accent2>
        <a:srgbClr val="F1A138"/>
      </a:accent2>
      <a:accent3>
        <a:srgbClr val="CBDB23"/>
      </a:accent3>
      <a:accent4>
        <a:srgbClr val="590B4E"/>
      </a:accent4>
      <a:accent5>
        <a:srgbClr val="2CA3FC"/>
      </a:accent5>
      <a:accent6>
        <a:srgbClr val="9EB31C"/>
      </a:accent6>
      <a:hlink>
        <a:srgbClr val="B8CCE4"/>
      </a:hlink>
      <a:folHlink>
        <a:srgbClr val="B8CC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8.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49528</TotalTime>
  <Words>338</Words>
  <PresentationFormat>On-screen Show (4:3)</PresentationFormat>
  <Paragraphs>37</Paragraphs>
  <Slides>2</Slides>
  <Notes>2</Notes>
  <HiddenSlides>0</HiddenSlides>
  <MMClips>0</MMClips>
  <ScaleCrop>false</ScaleCrop>
  <HeadingPairs>
    <vt:vector size="6" baseType="variant">
      <vt:variant>
        <vt:lpstr>Fonts Used</vt:lpstr>
      </vt:variant>
      <vt:variant>
        <vt:i4>3</vt:i4>
      </vt:variant>
      <vt:variant>
        <vt:lpstr>Theme</vt:lpstr>
      </vt:variant>
      <vt:variant>
        <vt:i4>8</vt:i4>
      </vt:variant>
      <vt:variant>
        <vt:lpstr>Slide Titles</vt:lpstr>
      </vt:variant>
      <vt:variant>
        <vt:i4>2</vt:i4>
      </vt:variant>
    </vt:vector>
  </HeadingPairs>
  <TitlesOfParts>
    <vt:vector size="13" baseType="lpstr">
      <vt:lpstr>Arial</vt:lpstr>
      <vt:lpstr>Calibri</vt:lpstr>
      <vt:lpstr>Verdana</vt:lpstr>
      <vt:lpstr>Showeet theme (grey bkgd)</vt:lpstr>
      <vt:lpstr>Showeet theme (white bkgd)</vt:lpstr>
      <vt:lpstr>Showeet theme (Light grey bkgd)</vt:lpstr>
      <vt:lpstr>Showeet theme (white grey bkgd)</vt:lpstr>
      <vt:lpstr>Showeet theme (blue bkgd)</vt:lpstr>
      <vt:lpstr>Showeet theme (dark bkgd)</vt:lpstr>
      <vt:lpstr>Showeet theme</vt:lpstr>
      <vt:lpstr>Blank</vt:lpstr>
      <vt:lpstr>Road with 3 map pins</vt:lpstr>
      <vt:lpstr>Conditions of use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with 3 map pins</dc:title>
  <dc:creator>showeet.com</dc:creator>
  <dc:description>© Copyright Showeet.com</dc:description>
  <dcterms:created xsi:type="dcterms:W3CDTF">2011-05-09T14:18:21Z</dcterms:created>
  <dcterms:modified xsi:type="dcterms:W3CDTF">2014-08-22T20:03:09Z</dcterms:modified>
  <cp:category>Charts &amp; Diagrams</cp:category>
</cp:coreProperties>
</file>