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698" r:id="rId3"/>
    <p:sldMasterId id="2147483692" r:id="rId4"/>
    <p:sldMasterId id="2147483694" r:id="rId5"/>
    <p:sldMasterId id="2147483672" r:id="rId6"/>
    <p:sldMasterId id="2147483684" r:id="rId7"/>
    <p:sldMasterId id="2147483701" r:id="rId8"/>
  </p:sldMasterIdLst>
  <p:notesMasterIdLst>
    <p:notesMasterId r:id="rId12"/>
  </p:notesMasterIdLst>
  <p:handoutMasterIdLst>
    <p:handoutMasterId r:id="rId13"/>
  </p:handoutMasterIdLst>
  <p:sldIdLst>
    <p:sldId id="528" r:id="rId9"/>
    <p:sldId id="529" r:id="rId10"/>
    <p:sldId id="523"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544A"/>
    <a:srgbClr val="EB4D88"/>
    <a:srgbClr val="007BB6"/>
    <a:srgbClr val="00AAF1"/>
    <a:srgbClr val="28AAE1"/>
    <a:srgbClr val="D44032"/>
    <a:srgbClr val="2CA8E0"/>
    <a:srgbClr val="3B579D"/>
    <a:srgbClr val="2D9AD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3" autoAdjust="0"/>
    <p:restoredTop sz="94707" autoAdjust="0"/>
  </p:normalViewPr>
  <p:slideViewPr>
    <p:cSldViewPr>
      <p:cViewPr>
        <p:scale>
          <a:sx n="66" d="100"/>
          <a:sy n="66" d="100"/>
        </p:scale>
        <p:origin x="576" y="95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2.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11/15/2014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11/15/2014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3</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318391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11/15/2014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5337" y="764704"/>
            <a:ext cx="2324100" cy="962025"/>
          </a:xfrm>
          <a:prstGeom prst="rect">
            <a:avLst/>
          </a:prstGeom>
        </p:spPr>
      </p:pic>
      <p:sp>
        <p:nvSpPr>
          <p:cNvPr id="9" name="Rectangle 8"/>
          <p:cNvSpPr/>
          <p:nvPr/>
        </p:nvSpPr>
        <p:spPr>
          <a:xfrm>
            <a:off x="4355976" y="-2158"/>
            <a:ext cx="4788024" cy="6860158"/>
          </a:xfrm>
          <a:prstGeom prst="rect">
            <a:avLst/>
          </a:prstGeom>
          <a:solidFill>
            <a:srgbClr val="1E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3851920" y="-2158"/>
            <a:ext cx="504056" cy="6860158"/>
          </a:xfrm>
          <a:prstGeom prst="rect">
            <a:avLst/>
          </a:prstGeom>
          <a:solidFill>
            <a:srgbClr val="2F3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Connector 10"/>
          <p:cNvCxnSpPr/>
          <p:nvPr/>
        </p:nvCxnSpPr>
        <p:spPr>
          <a:xfrm>
            <a:off x="4355976" y="-2158"/>
            <a:ext cx="0" cy="6855842"/>
          </a:xfrm>
          <a:prstGeom prst="line">
            <a:avLst/>
          </a:prstGeom>
          <a:ln>
            <a:solidFill>
              <a:srgbClr val="3E4755"/>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505338" y="2934306"/>
            <a:ext cx="3014830" cy="3108543"/>
          </a:xfrm>
          <a:prstGeom prst="rect">
            <a:avLst/>
          </a:prstGeom>
        </p:spPr>
        <p:txBody>
          <a:bodyPr wrap="square">
            <a:spAutoFit/>
          </a:bodyPr>
          <a:lstStyle/>
          <a:p>
            <a:r>
              <a:rPr lang="en-US" sz="2800" dirty="0">
                <a:solidFill>
                  <a:srgbClr val="909DB3"/>
                </a:solidFill>
                <a:latin typeface="Calibri Light" panose="020F0302020204030204" pitchFamily="34" charset="0"/>
              </a:rPr>
              <a:t>Free creative PowerPoint and Impress templates, charts, diagrams and maps for your outstanding presentations</a:t>
            </a:r>
            <a:endParaRPr lang="en-US" sz="2800" dirty="0">
              <a:solidFill>
                <a:prstClr val="black"/>
              </a:solidFill>
              <a:latin typeface="Calibri Light" panose="020F0302020204030204" pitchFamily="34" charset="0"/>
            </a:endParaRPr>
          </a:p>
        </p:txBody>
      </p:sp>
      <p:grpSp>
        <p:nvGrpSpPr>
          <p:cNvPr id="14" name="Group 13"/>
          <p:cNvGrpSpPr/>
          <p:nvPr userDrawn="1"/>
        </p:nvGrpSpPr>
        <p:grpSpPr>
          <a:xfrm>
            <a:off x="4820005" y="2954735"/>
            <a:ext cx="475488" cy="3067687"/>
            <a:chOff x="4820005" y="2954735"/>
            <a:chExt cx="475488" cy="3067687"/>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0005" y="3602785"/>
              <a:ext cx="470610" cy="47061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0005" y="2954735"/>
              <a:ext cx="470610" cy="47061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20005" y="5551812"/>
              <a:ext cx="470610" cy="470610"/>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0005" y="4903763"/>
              <a:ext cx="470610" cy="47061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20005" y="4250835"/>
              <a:ext cx="475488" cy="475488"/>
            </a:xfrm>
            <a:prstGeom prst="rect">
              <a:avLst/>
            </a:prstGeom>
          </p:spPr>
        </p:pic>
      </p:grpSp>
      <p:pic>
        <p:nvPicPr>
          <p:cNvPr id="23" name="Picture 22"/>
          <p:cNvPicPr>
            <a:picLocks noChangeAspect="1"/>
          </p:cNvPicPr>
          <p:nvPr userDrawn="1"/>
        </p:nvPicPr>
        <p:blipFill>
          <a:blip r:embed="rId8"/>
          <a:stretch>
            <a:fillRect/>
          </a:stretch>
        </p:blipFill>
        <p:spPr>
          <a:xfrm>
            <a:off x="4288044" y="6900047"/>
            <a:ext cx="2493480" cy="262151"/>
          </a:xfrm>
          <a:prstGeom prst="rect">
            <a:avLst/>
          </a:prstGeom>
        </p:spPr>
      </p:pic>
      <p:sp>
        <p:nvSpPr>
          <p:cNvPr id="25" name="TextBox 24"/>
          <p:cNvSpPr txBox="1"/>
          <p:nvPr userDrawn="1"/>
        </p:nvSpPr>
        <p:spPr>
          <a:xfrm>
            <a:off x="5400838" y="3036151"/>
            <a:ext cx="1720407" cy="307777"/>
          </a:xfrm>
          <a:prstGeom prst="rect">
            <a:avLst/>
          </a:prstGeom>
          <a:noFill/>
        </p:spPr>
        <p:txBody>
          <a:bodyPr wrap="none" rtlCol="0" anchor="ctr">
            <a:spAutoFit/>
          </a:bodyPr>
          <a:lstStyle/>
          <a:p>
            <a:r>
              <a:rPr lang="en-US" sz="1400" dirty="0" smtClean="0">
                <a:solidFill>
                  <a:prstClr val="white">
                    <a:lumMod val="85000"/>
                  </a:prstClr>
                </a:solidFill>
              </a:rPr>
              <a:t>showeet@ymail.com</a:t>
            </a:r>
            <a:endParaRPr lang="en-US" sz="1400" dirty="0">
              <a:solidFill>
                <a:prstClr val="white">
                  <a:lumMod val="85000"/>
                </a:prstClr>
              </a:solidFill>
            </a:endParaRPr>
          </a:p>
        </p:txBody>
      </p:sp>
    </p:spTree>
    <p:extLst>
      <p:ext uri="{BB962C8B-B14F-4D97-AF65-F5344CB8AC3E}">
        <p14:creationId xmlns:p14="http://schemas.microsoft.com/office/powerpoint/2010/main" val="31785845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40725440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778F2D3C-F386-4926-8BA4-D794BB63D66A}" type="datetimeFigureOut">
              <a:rPr lang="en-US" smtClean="0"/>
              <a:t>11/15/2014</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7137775-5AB8-4F87-B985-DD2D3166EF79}" type="slidenum">
              <a:rPr lang="en-US" smtClean="0"/>
              <a:t>‹#›</a:t>
            </a:fld>
            <a:endParaRPr lang="en-US"/>
          </a:p>
        </p:txBody>
      </p:sp>
    </p:spTree>
    <p:extLst>
      <p:ext uri="{BB962C8B-B14F-4D97-AF65-F5344CB8AC3E}">
        <p14:creationId xmlns:p14="http://schemas.microsoft.com/office/powerpoint/2010/main" val="272644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11/15/2014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5.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11/15/2014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7CB71-8BC0-4533-A858-33067E07D53D}" type="datetime1">
              <a:rPr lang="fr-FR" smtClean="0">
                <a:solidFill>
                  <a:prstClr val="black">
                    <a:tint val="75000"/>
                  </a:prstClr>
                </a:solidFill>
              </a:rPr>
              <a:pPr/>
              <a:t>15/11/2014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Your Footer Goes Here</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408363919"/>
      </p:ext>
    </p:extLst>
  </p:cSld>
  <p:clrMap bg1="lt1" tx1="dk1" bg2="lt2" tx2="dk2" accent1="accent1" accent2="accent2" accent3="accent3" accent4="accent4" accent5="accent5" accent6="accent6" hlink="hlink" folHlink="folHlink"/>
  <p:sldLayoutIdLst>
    <p:sldLayoutId id="2147483702" r:id="rId1"/>
    <p:sldLayoutId id="2147483703" r:id="rId2"/>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89658" y="1479160"/>
            <a:ext cx="5164683" cy="5378841"/>
            <a:chOff x="1989658" y="1479160"/>
            <a:chExt cx="5164683" cy="5378841"/>
          </a:xfrm>
        </p:grpSpPr>
        <p:sp>
          <p:nvSpPr>
            <p:cNvPr id="5" name="Freeform 5"/>
            <p:cNvSpPr>
              <a:spLocks/>
            </p:cNvSpPr>
            <p:nvPr/>
          </p:nvSpPr>
          <p:spPr bwMode="auto">
            <a:xfrm>
              <a:off x="2847534" y="4355345"/>
              <a:ext cx="277658" cy="277658"/>
            </a:xfrm>
            <a:custGeom>
              <a:avLst/>
              <a:gdLst>
                <a:gd name="T0" fmla="*/ 1113 w 1113"/>
                <a:gd name="T1" fmla="*/ 586 h 1114"/>
                <a:gd name="T2" fmla="*/ 1103 w 1113"/>
                <a:gd name="T3" fmla="*/ 669 h 1114"/>
                <a:gd name="T4" fmla="*/ 1080 w 1113"/>
                <a:gd name="T5" fmla="*/ 748 h 1114"/>
                <a:gd name="T6" fmla="*/ 1046 w 1113"/>
                <a:gd name="T7" fmla="*/ 823 h 1114"/>
                <a:gd name="T8" fmla="*/ 1002 w 1113"/>
                <a:gd name="T9" fmla="*/ 891 h 1114"/>
                <a:gd name="T10" fmla="*/ 951 w 1113"/>
                <a:gd name="T11" fmla="*/ 951 h 1114"/>
                <a:gd name="T12" fmla="*/ 889 w 1113"/>
                <a:gd name="T13" fmla="*/ 1004 h 1114"/>
                <a:gd name="T14" fmla="*/ 822 w 1113"/>
                <a:gd name="T15" fmla="*/ 1046 h 1114"/>
                <a:gd name="T16" fmla="*/ 748 w 1113"/>
                <a:gd name="T17" fmla="*/ 1081 h 1114"/>
                <a:gd name="T18" fmla="*/ 669 w 1113"/>
                <a:gd name="T19" fmla="*/ 1103 h 1114"/>
                <a:gd name="T20" fmla="*/ 585 w 1113"/>
                <a:gd name="T21" fmla="*/ 1114 h 1114"/>
                <a:gd name="T22" fmla="*/ 528 w 1113"/>
                <a:gd name="T23" fmla="*/ 1114 h 1114"/>
                <a:gd name="T24" fmla="*/ 444 w 1113"/>
                <a:gd name="T25" fmla="*/ 1103 h 1114"/>
                <a:gd name="T26" fmla="*/ 365 w 1113"/>
                <a:gd name="T27" fmla="*/ 1081 h 1114"/>
                <a:gd name="T28" fmla="*/ 291 w 1113"/>
                <a:gd name="T29" fmla="*/ 1046 h 1114"/>
                <a:gd name="T30" fmla="*/ 224 w 1113"/>
                <a:gd name="T31" fmla="*/ 1004 h 1114"/>
                <a:gd name="T32" fmla="*/ 162 w 1113"/>
                <a:gd name="T33" fmla="*/ 951 h 1114"/>
                <a:gd name="T34" fmla="*/ 111 w 1113"/>
                <a:gd name="T35" fmla="*/ 891 h 1114"/>
                <a:gd name="T36" fmla="*/ 67 w 1113"/>
                <a:gd name="T37" fmla="*/ 823 h 1114"/>
                <a:gd name="T38" fmla="*/ 34 w 1113"/>
                <a:gd name="T39" fmla="*/ 748 h 1114"/>
                <a:gd name="T40" fmla="*/ 12 w 1113"/>
                <a:gd name="T41" fmla="*/ 669 h 1114"/>
                <a:gd name="T42" fmla="*/ 1 w 1113"/>
                <a:gd name="T43" fmla="*/ 586 h 1114"/>
                <a:gd name="T44" fmla="*/ 1 w 1113"/>
                <a:gd name="T45" fmla="*/ 528 h 1114"/>
                <a:gd name="T46" fmla="*/ 12 w 1113"/>
                <a:gd name="T47" fmla="*/ 444 h 1114"/>
                <a:gd name="T48" fmla="*/ 34 w 1113"/>
                <a:gd name="T49" fmla="*/ 366 h 1114"/>
                <a:gd name="T50" fmla="*/ 67 w 1113"/>
                <a:gd name="T51" fmla="*/ 291 h 1114"/>
                <a:gd name="T52" fmla="*/ 111 w 1113"/>
                <a:gd name="T53" fmla="*/ 224 h 1114"/>
                <a:gd name="T54" fmla="*/ 162 w 1113"/>
                <a:gd name="T55" fmla="*/ 164 h 1114"/>
                <a:gd name="T56" fmla="*/ 224 w 1113"/>
                <a:gd name="T57" fmla="*/ 111 h 1114"/>
                <a:gd name="T58" fmla="*/ 291 w 1113"/>
                <a:gd name="T59" fmla="*/ 67 h 1114"/>
                <a:gd name="T60" fmla="*/ 365 w 1113"/>
                <a:gd name="T61" fmla="*/ 34 h 1114"/>
                <a:gd name="T62" fmla="*/ 444 w 1113"/>
                <a:gd name="T63" fmla="*/ 12 h 1114"/>
                <a:gd name="T64" fmla="*/ 528 w 1113"/>
                <a:gd name="T65" fmla="*/ 1 h 1114"/>
                <a:gd name="T66" fmla="*/ 585 w 1113"/>
                <a:gd name="T67" fmla="*/ 1 h 1114"/>
                <a:gd name="T68" fmla="*/ 669 w 1113"/>
                <a:gd name="T69" fmla="*/ 12 h 1114"/>
                <a:gd name="T70" fmla="*/ 748 w 1113"/>
                <a:gd name="T71" fmla="*/ 34 h 1114"/>
                <a:gd name="T72" fmla="*/ 822 w 1113"/>
                <a:gd name="T73" fmla="*/ 67 h 1114"/>
                <a:gd name="T74" fmla="*/ 889 w 1113"/>
                <a:gd name="T75" fmla="*/ 111 h 1114"/>
                <a:gd name="T76" fmla="*/ 951 w 1113"/>
                <a:gd name="T77" fmla="*/ 164 h 1114"/>
                <a:gd name="T78" fmla="*/ 1002 w 1113"/>
                <a:gd name="T79" fmla="*/ 224 h 1114"/>
                <a:gd name="T80" fmla="*/ 1046 w 1113"/>
                <a:gd name="T81" fmla="*/ 291 h 1114"/>
                <a:gd name="T82" fmla="*/ 1080 w 1113"/>
                <a:gd name="T83" fmla="*/ 366 h 1114"/>
                <a:gd name="T84" fmla="*/ 1103 w 1113"/>
                <a:gd name="T85" fmla="*/ 444 h 1114"/>
                <a:gd name="T86" fmla="*/ 1113 w 1113"/>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4">
                  <a:moveTo>
                    <a:pt x="1113" y="558"/>
                  </a:moveTo>
                  <a:lnTo>
                    <a:pt x="1113" y="558"/>
                  </a:lnTo>
                  <a:lnTo>
                    <a:pt x="1113" y="586"/>
                  </a:lnTo>
                  <a:lnTo>
                    <a:pt x="1111" y="614"/>
                  </a:lnTo>
                  <a:lnTo>
                    <a:pt x="1107" y="642"/>
                  </a:lnTo>
                  <a:lnTo>
                    <a:pt x="1103" y="669"/>
                  </a:lnTo>
                  <a:lnTo>
                    <a:pt x="1095" y="697"/>
                  </a:lnTo>
                  <a:lnTo>
                    <a:pt x="1088" y="722"/>
                  </a:lnTo>
                  <a:lnTo>
                    <a:pt x="1080" y="748"/>
                  </a:lnTo>
                  <a:lnTo>
                    <a:pt x="1070" y="774"/>
                  </a:lnTo>
                  <a:lnTo>
                    <a:pt x="1059" y="799"/>
                  </a:lnTo>
                  <a:lnTo>
                    <a:pt x="1046" y="823"/>
                  </a:lnTo>
                  <a:lnTo>
                    <a:pt x="1033" y="846"/>
                  </a:lnTo>
                  <a:lnTo>
                    <a:pt x="1019" y="869"/>
                  </a:lnTo>
                  <a:lnTo>
                    <a:pt x="1002" y="891"/>
                  </a:lnTo>
                  <a:lnTo>
                    <a:pt x="986" y="911"/>
                  </a:lnTo>
                  <a:lnTo>
                    <a:pt x="969" y="932"/>
                  </a:lnTo>
                  <a:lnTo>
                    <a:pt x="951" y="951"/>
                  </a:lnTo>
                  <a:lnTo>
                    <a:pt x="932" y="970"/>
                  </a:lnTo>
                  <a:lnTo>
                    <a:pt x="911" y="986"/>
                  </a:lnTo>
                  <a:lnTo>
                    <a:pt x="889" y="1004"/>
                  </a:lnTo>
                  <a:lnTo>
                    <a:pt x="868" y="1019"/>
                  </a:lnTo>
                  <a:lnTo>
                    <a:pt x="846" y="1034"/>
                  </a:lnTo>
                  <a:lnTo>
                    <a:pt x="822" y="1046"/>
                  </a:lnTo>
                  <a:lnTo>
                    <a:pt x="799" y="1059"/>
                  </a:lnTo>
                  <a:lnTo>
                    <a:pt x="774" y="1070"/>
                  </a:lnTo>
                  <a:lnTo>
                    <a:pt x="748" y="1081"/>
                  </a:lnTo>
                  <a:lnTo>
                    <a:pt x="722" y="1089"/>
                  </a:lnTo>
                  <a:lnTo>
                    <a:pt x="696" y="1097"/>
                  </a:lnTo>
                  <a:lnTo>
                    <a:pt x="669" y="1103"/>
                  </a:lnTo>
                  <a:lnTo>
                    <a:pt x="642" y="1108"/>
                  </a:lnTo>
                  <a:lnTo>
                    <a:pt x="614" y="1111"/>
                  </a:lnTo>
                  <a:lnTo>
                    <a:pt x="585" y="1114"/>
                  </a:lnTo>
                  <a:lnTo>
                    <a:pt x="557" y="1114"/>
                  </a:lnTo>
                  <a:lnTo>
                    <a:pt x="557" y="1114"/>
                  </a:lnTo>
                  <a:lnTo>
                    <a:pt x="528" y="1114"/>
                  </a:lnTo>
                  <a:lnTo>
                    <a:pt x="499" y="1111"/>
                  </a:lnTo>
                  <a:lnTo>
                    <a:pt x="472" y="1108"/>
                  </a:lnTo>
                  <a:lnTo>
                    <a:pt x="444" y="1103"/>
                  </a:lnTo>
                  <a:lnTo>
                    <a:pt x="418" y="1097"/>
                  </a:lnTo>
                  <a:lnTo>
                    <a:pt x="391" y="1089"/>
                  </a:lnTo>
                  <a:lnTo>
                    <a:pt x="365" y="1081"/>
                  </a:lnTo>
                  <a:lnTo>
                    <a:pt x="340" y="1070"/>
                  </a:lnTo>
                  <a:lnTo>
                    <a:pt x="316" y="1059"/>
                  </a:lnTo>
                  <a:lnTo>
                    <a:pt x="291" y="1046"/>
                  </a:lnTo>
                  <a:lnTo>
                    <a:pt x="268" y="1034"/>
                  </a:lnTo>
                  <a:lnTo>
                    <a:pt x="245" y="1019"/>
                  </a:lnTo>
                  <a:lnTo>
                    <a:pt x="224" y="1004"/>
                  </a:lnTo>
                  <a:lnTo>
                    <a:pt x="202" y="986"/>
                  </a:lnTo>
                  <a:lnTo>
                    <a:pt x="182" y="970"/>
                  </a:lnTo>
                  <a:lnTo>
                    <a:pt x="162" y="951"/>
                  </a:lnTo>
                  <a:lnTo>
                    <a:pt x="145" y="932"/>
                  </a:lnTo>
                  <a:lnTo>
                    <a:pt x="127" y="911"/>
                  </a:lnTo>
                  <a:lnTo>
                    <a:pt x="111" y="891"/>
                  </a:lnTo>
                  <a:lnTo>
                    <a:pt x="95" y="869"/>
                  </a:lnTo>
                  <a:lnTo>
                    <a:pt x="80" y="846"/>
                  </a:lnTo>
                  <a:lnTo>
                    <a:pt x="67" y="823"/>
                  </a:lnTo>
                  <a:lnTo>
                    <a:pt x="55" y="799"/>
                  </a:lnTo>
                  <a:lnTo>
                    <a:pt x="43" y="774"/>
                  </a:lnTo>
                  <a:lnTo>
                    <a:pt x="34" y="748"/>
                  </a:lnTo>
                  <a:lnTo>
                    <a:pt x="25" y="722"/>
                  </a:lnTo>
                  <a:lnTo>
                    <a:pt x="18" y="697"/>
                  </a:lnTo>
                  <a:lnTo>
                    <a:pt x="12" y="669"/>
                  </a:lnTo>
                  <a:lnTo>
                    <a:pt x="6" y="642"/>
                  </a:lnTo>
                  <a:lnTo>
                    <a:pt x="2" y="614"/>
                  </a:lnTo>
                  <a:lnTo>
                    <a:pt x="1" y="586"/>
                  </a:lnTo>
                  <a:lnTo>
                    <a:pt x="0" y="558"/>
                  </a:lnTo>
                  <a:lnTo>
                    <a:pt x="0" y="558"/>
                  </a:lnTo>
                  <a:lnTo>
                    <a:pt x="1" y="528"/>
                  </a:lnTo>
                  <a:lnTo>
                    <a:pt x="2" y="500"/>
                  </a:lnTo>
                  <a:lnTo>
                    <a:pt x="6" y="473"/>
                  </a:lnTo>
                  <a:lnTo>
                    <a:pt x="12" y="444"/>
                  </a:lnTo>
                  <a:lnTo>
                    <a:pt x="18" y="419"/>
                  </a:lnTo>
                  <a:lnTo>
                    <a:pt x="25" y="391"/>
                  </a:lnTo>
                  <a:lnTo>
                    <a:pt x="34" y="366"/>
                  </a:lnTo>
                  <a:lnTo>
                    <a:pt x="43" y="341"/>
                  </a:lnTo>
                  <a:lnTo>
                    <a:pt x="55" y="316"/>
                  </a:lnTo>
                  <a:lnTo>
                    <a:pt x="67" y="291"/>
                  </a:lnTo>
                  <a:lnTo>
                    <a:pt x="80" y="269"/>
                  </a:lnTo>
                  <a:lnTo>
                    <a:pt x="95" y="245"/>
                  </a:lnTo>
                  <a:lnTo>
                    <a:pt x="111" y="224"/>
                  </a:lnTo>
                  <a:lnTo>
                    <a:pt x="127" y="203"/>
                  </a:lnTo>
                  <a:lnTo>
                    <a:pt x="145" y="183"/>
                  </a:lnTo>
                  <a:lnTo>
                    <a:pt x="162" y="164"/>
                  </a:lnTo>
                  <a:lnTo>
                    <a:pt x="182" y="145"/>
                  </a:lnTo>
                  <a:lnTo>
                    <a:pt x="202" y="128"/>
                  </a:lnTo>
                  <a:lnTo>
                    <a:pt x="224" y="111"/>
                  </a:lnTo>
                  <a:lnTo>
                    <a:pt x="245" y="96"/>
                  </a:lnTo>
                  <a:lnTo>
                    <a:pt x="268" y="82"/>
                  </a:lnTo>
                  <a:lnTo>
                    <a:pt x="291" y="67"/>
                  </a:lnTo>
                  <a:lnTo>
                    <a:pt x="316" y="56"/>
                  </a:lnTo>
                  <a:lnTo>
                    <a:pt x="340" y="44"/>
                  </a:lnTo>
                  <a:lnTo>
                    <a:pt x="365" y="34"/>
                  </a:lnTo>
                  <a:lnTo>
                    <a:pt x="391" y="25"/>
                  </a:lnTo>
                  <a:lnTo>
                    <a:pt x="418" y="18"/>
                  </a:lnTo>
                  <a:lnTo>
                    <a:pt x="444" y="12"/>
                  </a:lnTo>
                  <a:lnTo>
                    <a:pt x="472" y="7"/>
                  </a:lnTo>
                  <a:lnTo>
                    <a:pt x="499" y="4"/>
                  </a:lnTo>
                  <a:lnTo>
                    <a:pt x="528" y="1"/>
                  </a:lnTo>
                  <a:lnTo>
                    <a:pt x="557" y="0"/>
                  </a:lnTo>
                  <a:lnTo>
                    <a:pt x="557" y="0"/>
                  </a:lnTo>
                  <a:lnTo>
                    <a:pt x="585" y="1"/>
                  </a:lnTo>
                  <a:lnTo>
                    <a:pt x="614" y="4"/>
                  </a:lnTo>
                  <a:lnTo>
                    <a:pt x="642" y="7"/>
                  </a:lnTo>
                  <a:lnTo>
                    <a:pt x="669" y="12"/>
                  </a:lnTo>
                  <a:lnTo>
                    <a:pt x="696" y="18"/>
                  </a:lnTo>
                  <a:lnTo>
                    <a:pt x="722" y="25"/>
                  </a:lnTo>
                  <a:lnTo>
                    <a:pt x="748" y="34"/>
                  </a:lnTo>
                  <a:lnTo>
                    <a:pt x="774" y="44"/>
                  </a:lnTo>
                  <a:lnTo>
                    <a:pt x="799" y="56"/>
                  </a:lnTo>
                  <a:lnTo>
                    <a:pt x="822" y="67"/>
                  </a:lnTo>
                  <a:lnTo>
                    <a:pt x="846" y="82"/>
                  </a:lnTo>
                  <a:lnTo>
                    <a:pt x="868" y="96"/>
                  </a:lnTo>
                  <a:lnTo>
                    <a:pt x="889" y="111"/>
                  </a:lnTo>
                  <a:lnTo>
                    <a:pt x="911" y="128"/>
                  </a:lnTo>
                  <a:lnTo>
                    <a:pt x="932" y="145"/>
                  </a:lnTo>
                  <a:lnTo>
                    <a:pt x="951" y="164"/>
                  </a:lnTo>
                  <a:lnTo>
                    <a:pt x="969" y="183"/>
                  </a:lnTo>
                  <a:lnTo>
                    <a:pt x="986" y="203"/>
                  </a:lnTo>
                  <a:lnTo>
                    <a:pt x="1002" y="224"/>
                  </a:lnTo>
                  <a:lnTo>
                    <a:pt x="1019" y="245"/>
                  </a:lnTo>
                  <a:lnTo>
                    <a:pt x="1033" y="269"/>
                  </a:lnTo>
                  <a:lnTo>
                    <a:pt x="1046" y="291"/>
                  </a:lnTo>
                  <a:lnTo>
                    <a:pt x="1059" y="316"/>
                  </a:lnTo>
                  <a:lnTo>
                    <a:pt x="1070" y="341"/>
                  </a:lnTo>
                  <a:lnTo>
                    <a:pt x="1080" y="366"/>
                  </a:lnTo>
                  <a:lnTo>
                    <a:pt x="1088" y="391"/>
                  </a:lnTo>
                  <a:lnTo>
                    <a:pt x="1095" y="419"/>
                  </a:lnTo>
                  <a:lnTo>
                    <a:pt x="1103" y="444"/>
                  </a:lnTo>
                  <a:lnTo>
                    <a:pt x="1107" y="473"/>
                  </a:lnTo>
                  <a:lnTo>
                    <a:pt x="1111" y="500"/>
                  </a:lnTo>
                  <a:lnTo>
                    <a:pt x="1113" y="528"/>
                  </a:lnTo>
                  <a:lnTo>
                    <a:pt x="1113" y="558"/>
                  </a:lnTo>
                  <a:lnTo>
                    <a:pt x="1113" y="558"/>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3834899" y="3704157"/>
              <a:ext cx="377266" cy="378511"/>
            </a:xfrm>
            <a:custGeom>
              <a:avLst/>
              <a:gdLst>
                <a:gd name="T0" fmla="*/ 1516 w 1517"/>
                <a:gd name="T1" fmla="*/ 798 h 1518"/>
                <a:gd name="T2" fmla="*/ 1502 w 1517"/>
                <a:gd name="T3" fmla="*/ 912 h 1518"/>
                <a:gd name="T4" fmla="*/ 1471 w 1517"/>
                <a:gd name="T5" fmla="*/ 1019 h 1518"/>
                <a:gd name="T6" fmla="*/ 1426 w 1517"/>
                <a:gd name="T7" fmla="*/ 1121 h 1518"/>
                <a:gd name="T8" fmla="*/ 1366 w 1517"/>
                <a:gd name="T9" fmla="*/ 1213 h 1518"/>
                <a:gd name="T10" fmla="*/ 1296 w 1517"/>
                <a:gd name="T11" fmla="*/ 1295 h 1518"/>
                <a:gd name="T12" fmla="*/ 1213 w 1517"/>
                <a:gd name="T13" fmla="*/ 1367 h 1518"/>
                <a:gd name="T14" fmla="*/ 1120 w 1517"/>
                <a:gd name="T15" fmla="*/ 1426 h 1518"/>
                <a:gd name="T16" fmla="*/ 1020 w 1517"/>
                <a:gd name="T17" fmla="*/ 1472 h 1518"/>
                <a:gd name="T18" fmla="*/ 912 w 1517"/>
                <a:gd name="T19" fmla="*/ 1502 h 1518"/>
                <a:gd name="T20" fmla="*/ 798 w 1517"/>
                <a:gd name="T21" fmla="*/ 1517 h 1518"/>
                <a:gd name="T22" fmla="*/ 720 w 1517"/>
                <a:gd name="T23" fmla="*/ 1517 h 1518"/>
                <a:gd name="T24" fmla="*/ 606 w 1517"/>
                <a:gd name="T25" fmla="*/ 1502 h 1518"/>
                <a:gd name="T26" fmla="*/ 498 w 1517"/>
                <a:gd name="T27" fmla="*/ 1472 h 1518"/>
                <a:gd name="T28" fmla="*/ 397 w 1517"/>
                <a:gd name="T29" fmla="*/ 1426 h 1518"/>
                <a:gd name="T30" fmla="*/ 305 w 1517"/>
                <a:gd name="T31" fmla="*/ 1367 h 1518"/>
                <a:gd name="T32" fmla="*/ 222 w 1517"/>
                <a:gd name="T33" fmla="*/ 1295 h 1518"/>
                <a:gd name="T34" fmla="*/ 151 w 1517"/>
                <a:gd name="T35" fmla="*/ 1213 h 1518"/>
                <a:gd name="T36" fmla="*/ 92 w 1517"/>
                <a:gd name="T37" fmla="*/ 1121 h 1518"/>
                <a:gd name="T38" fmla="*/ 47 w 1517"/>
                <a:gd name="T39" fmla="*/ 1019 h 1518"/>
                <a:gd name="T40" fmla="*/ 16 w 1517"/>
                <a:gd name="T41" fmla="*/ 912 h 1518"/>
                <a:gd name="T42" fmla="*/ 1 w 1517"/>
                <a:gd name="T43" fmla="*/ 798 h 1518"/>
                <a:gd name="T44" fmla="*/ 1 w 1517"/>
                <a:gd name="T45" fmla="*/ 720 h 1518"/>
                <a:gd name="T46" fmla="*/ 16 w 1517"/>
                <a:gd name="T47" fmla="*/ 606 h 1518"/>
                <a:gd name="T48" fmla="*/ 47 w 1517"/>
                <a:gd name="T49" fmla="*/ 498 h 1518"/>
                <a:gd name="T50" fmla="*/ 92 w 1517"/>
                <a:gd name="T51" fmla="*/ 397 h 1518"/>
                <a:gd name="T52" fmla="*/ 151 w 1517"/>
                <a:gd name="T53" fmla="*/ 306 h 1518"/>
                <a:gd name="T54" fmla="*/ 222 w 1517"/>
                <a:gd name="T55" fmla="*/ 222 h 1518"/>
                <a:gd name="T56" fmla="*/ 305 w 1517"/>
                <a:gd name="T57" fmla="*/ 151 h 1518"/>
                <a:gd name="T58" fmla="*/ 397 w 1517"/>
                <a:gd name="T59" fmla="*/ 92 h 1518"/>
                <a:gd name="T60" fmla="*/ 498 w 1517"/>
                <a:gd name="T61" fmla="*/ 46 h 1518"/>
                <a:gd name="T62" fmla="*/ 606 w 1517"/>
                <a:gd name="T63" fmla="*/ 16 h 1518"/>
                <a:gd name="T64" fmla="*/ 720 w 1517"/>
                <a:gd name="T65" fmla="*/ 2 h 1518"/>
                <a:gd name="T66" fmla="*/ 798 w 1517"/>
                <a:gd name="T67" fmla="*/ 2 h 1518"/>
                <a:gd name="T68" fmla="*/ 912 w 1517"/>
                <a:gd name="T69" fmla="*/ 16 h 1518"/>
                <a:gd name="T70" fmla="*/ 1020 w 1517"/>
                <a:gd name="T71" fmla="*/ 46 h 1518"/>
                <a:gd name="T72" fmla="*/ 1120 w 1517"/>
                <a:gd name="T73" fmla="*/ 92 h 1518"/>
                <a:gd name="T74" fmla="*/ 1213 w 1517"/>
                <a:gd name="T75" fmla="*/ 151 h 1518"/>
                <a:gd name="T76" fmla="*/ 1296 w 1517"/>
                <a:gd name="T77" fmla="*/ 222 h 1518"/>
                <a:gd name="T78" fmla="*/ 1366 w 1517"/>
                <a:gd name="T79" fmla="*/ 306 h 1518"/>
                <a:gd name="T80" fmla="*/ 1426 w 1517"/>
                <a:gd name="T81" fmla="*/ 397 h 1518"/>
                <a:gd name="T82" fmla="*/ 1471 w 1517"/>
                <a:gd name="T83" fmla="*/ 498 h 1518"/>
                <a:gd name="T84" fmla="*/ 1502 w 1517"/>
                <a:gd name="T85" fmla="*/ 606 h 1518"/>
                <a:gd name="T86" fmla="*/ 1516 w 1517"/>
                <a:gd name="T87" fmla="*/ 72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7" h="1518">
                  <a:moveTo>
                    <a:pt x="1517" y="759"/>
                  </a:moveTo>
                  <a:lnTo>
                    <a:pt x="1517" y="759"/>
                  </a:lnTo>
                  <a:lnTo>
                    <a:pt x="1516" y="798"/>
                  </a:lnTo>
                  <a:lnTo>
                    <a:pt x="1514" y="837"/>
                  </a:lnTo>
                  <a:lnTo>
                    <a:pt x="1509" y="875"/>
                  </a:lnTo>
                  <a:lnTo>
                    <a:pt x="1502" y="912"/>
                  </a:lnTo>
                  <a:lnTo>
                    <a:pt x="1494" y="949"/>
                  </a:lnTo>
                  <a:lnTo>
                    <a:pt x="1483" y="984"/>
                  </a:lnTo>
                  <a:lnTo>
                    <a:pt x="1471" y="1019"/>
                  </a:lnTo>
                  <a:lnTo>
                    <a:pt x="1458" y="1054"/>
                  </a:lnTo>
                  <a:lnTo>
                    <a:pt x="1443" y="1088"/>
                  </a:lnTo>
                  <a:lnTo>
                    <a:pt x="1426" y="1121"/>
                  </a:lnTo>
                  <a:lnTo>
                    <a:pt x="1408" y="1153"/>
                  </a:lnTo>
                  <a:lnTo>
                    <a:pt x="1388" y="1183"/>
                  </a:lnTo>
                  <a:lnTo>
                    <a:pt x="1366" y="1213"/>
                  </a:lnTo>
                  <a:lnTo>
                    <a:pt x="1344" y="1241"/>
                  </a:lnTo>
                  <a:lnTo>
                    <a:pt x="1320" y="1269"/>
                  </a:lnTo>
                  <a:lnTo>
                    <a:pt x="1296" y="1295"/>
                  </a:lnTo>
                  <a:lnTo>
                    <a:pt x="1269" y="1320"/>
                  </a:lnTo>
                  <a:lnTo>
                    <a:pt x="1241" y="1345"/>
                  </a:lnTo>
                  <a:lnTo>
                    <a:pt x="1213" y="1367"/>
                  </a:lnTo>
                  <a:lnTo>
                    <a:pt x="1183" y="1388"/>
                  </a:lnTo>
                  <a:lnTo>
                    <a:pt x="1152" y="1408"/>
                  </a:lnTo>
                  <a:lnTo>
                    <a:pt x="1120" y="1426"/>
                  </a:lnTo>
                  <a:lnTo>
                    <a:pt x="1088" y="1442"/>
                  </a:lnTo>
                  <a:lnTo>
                    <a:pt x="1054" y="1458"/>
                  </a:lnTo>
                  <a:lnTo>
                    <a:pt x="1020" y="1472"/>
                  </a:lnTo>
                  <a:lnTo>
                    <a:pt x="985" y="1484"/>
                  </a:lnTo>
                  <a:lnTo>
                    <a:pt x="948" y="1493"/>
                  </a:lnTo>
                  <a:lnTo>
                    <a:pt x="912" y="1502"/>
                  </a:lnTo>
                  <a:lnTo>
                    <a:pt x="874" y="1508"/>
                  </a:lnTo>
                  <a:lnTo>
                    <a:pt x="836" y="1513"/>
                  </a:lnTo>
                  <a:lnTo>
                    <a:pt x="798" y="1517"/>
                  </a:lnTo>
                  <a:lnTo>
                    <a:pt x="758" y="1518"/>
                  </a:lnTo>
                  <a:lnTo>
                    <a:pt x="758" y="1518"/>
                  </a:lnTo>
                  <a:lnTo>
                    <a:pt x="720" y="1517"/>
                  </a:lnTo>
                  <a:lnTo>
                    <a:pt x="682" y="1513"/>
                  </a:lnTo>
                  <a:lnTo>
                    <a:pt x="643" y="1508"/>
                  </a:lnTo>
                  <a:lnTo>
                    <a:pt x="606" y="1502"/>
                  </a:lnTo>
                  <a:lnTo>
                    <a:pt x="569" y="1493"/>
                  </a:lnTo>
                  <a:lnTo>
                    <a:pt x="533" y="1484"/>
                  </a:lnTo>
                  <a:lnTo>
                    <a:pt x="498" y="1472"/>
                  </a:lnTo>
                  <a:lnTo>
                    <a:pt x="464" y="1458"/>
                  </a:lnTo>
                  <a:lnTo>
                    <a:pt x="430" y="1442"/>
                  </a:lnTo>
                  <a:lnTo>
                    <a:pt x="397" y="1426"/>
                  </a:lnTo>
                  <a:lnTo>
                    <a:pt x="366" y="1408"/>
                  </a:lnTo>
                  <a:lnTo>
                    <a:pt x="334" y="1388"/>
                  </a:lnTo>
                  <a:lnTo>
                    <a:pt x="305" y="1367"/>
                  </a:lnTo>
                  <a:lnTo>
                    <a:pt x="277" y="1345"/>
                  </a:lnTo>
                  <a:lnTo>
                    <a:pt x="248" y="1320"/>
                  </a:lnTo>
                  <a:lnTo>
                    <a:pt x="222" y="1295"/>
                  </a:lnTo>
                  <a:lnTo>
                    <a:pt x="198" y="1269"/>
                  </a:lnTo>
                  <a:lnTo>
                    <a:pt x="174" y="1241"/>
                  </a:lnTo>
                  <a:lnTo>
                    <a:pt x="151" y="1213"/>
                  </a:lnTo>
                  <a:lnTo>
                    <a:pt x="129" y="1183"/>
                  </a:lnTo>
                  <a:lnTo>
                    <a:pt x="110" y="1153"/>
                  </a:lnTo>
                  <a:lnTo>
                    <a:pt x="92" y="1121"/>
                  </a:lnTo>
                  <a:lnTo>
                    <a:pt x="75" y="1088"/>
                  </a:lnTo>
                  <a:lnTo>
                    <a:pt x="60" y="1054"/>
                  </a:lnTo>
                  <a:lnTo>
                    <a:pt x="47" y="1019"/>
                  </a:lnTo>
                  <a:lnTo>
                    <a:pt x="34" y="984"/>
                  </a:lnTo>
                  <a:lnTo>
                    <a:pt x="24" y="949"/>
                  </a:lnTo>
                  <a:lnTo>
                    <a:pt x="16" y="912"/>
                  </a:lnTo>
                  <a:lnTo>
                    <a:pt x="9" y="875"/>
                  </a:lnTo>
                  <a:lnTo>
                    <a:pt x="4" y="837"/>
                  </a:lnTo>
                  <a:lnTo>
                    <a:pt x="1" y="798"/>
                  </a:lnTo>
                  <a:lnTo>
                    <a:pt x="0" y="759"/>
                  </a:lnTo>
                  <a:lnTo>
                    <a:pt x="0" y="759"/>
                  </a:lnTo>
                  <a:lnTo>
                    <a:pt x="1" y="720"/>
                  </a:lnTo>
                  <a:lnTo>
                    <a:pt x="4" y="681"/>
                  </a:lnTo>
                  <a:lnTo>
                    <a:pt x="9" y="644"/>
                  </a:lnTo>
                  <a:lnTo>
                    <a:pt x="16" y="606"/>
                  </a:lnTo>
                  <a:lnTo>
                    <a:pt x="24" y="569"/>
                  </a:lnTo>
                  <a:lnTo>
                    <a:pt x="34" y="533"/>
                  </a:lnTo>
                  <a:lnTo>
                    <a:pt x="47" y="498"/>
                  </a:lnTo>
                  <a:lnTo>
                    <a:pt x="60" y="463"/>
                  </a:lnTo>
                  <a:lnTo>
                    <a:pt x="75" y="430"/>
                  </a:lnTo>
                  <a:lnTo>
                    <a:pt x="92" y="397"/>
                  </a:lnTo>
                  <a:lnTo>
                    <a:pt x="110" y="366"/>
                  </a:lnTo>
                  <a:lnTo>
                    <a:pt x="129" y="335"/>
                  </a:lnTo>
                  <a:lnTo>
                    <a:pt x="151" y="306"/>
                  </a:lnTo>
                  <a:lnTo>
                    <a:pt x="174" y="276"/>
                  </a:lnTo>
                  <a:lnTo>
                    <a:pt x="198" y="249"/>
                  </a:lnTo>
                  <a:lnTo>
                    <a:pt x="222" y="222"/>
                  </a:lnTo>
                  <a:lnTo>
                    <a:pt x="248" y="197"/>
                  </a:lnTo>
                  <a:lnTo>
                    <a:pt x="277" y="174"/>
                  </a:lnTo>
                  <a:lnTo>
                    <a:pt x="305" y="151"/>
                  </a:lnTo>
                  <a:lnTo>
                    <a:pt x="334" y="130"/>
                  </a:lnTo>
                  <a:lnTo>
                    <a:pt x="366" y="110"/>
                  </a:lnTo>
                  <a:lnTo>
                    <a:pt x="397" y="92"/>
                  </a:lnTo>
                  <a:lnTo>
                    <a:pt x="430" y="75"/>
                  </a:lnTo>
                  <a:lnTo>
                    <a:pt x="464" y="59"/>
                  </a:lnTo>
                  <a:lnTo>
                    <a:pt x="498" y="46"/>
                  </a:lnTo>
                  <a:lnTo>
                    <a:pt x="533" y="35"/>
                  </a:lnTo>
                  <a:lnTo>
                    <a:pt x="569" y="24"/>
                  </a:lnTo>
                  <a:lnTo>
                    <a:pt x="606" y="16"/>
                  </a:lnTo>
                  <a:lnTo>
                    <a:pt x="643" y="9"/>
                  </a:lnTo>
                  <a:lnTo>
                    <a:pt x="682" y="4"/>
                  </a:lnTo>
                  <a:lnTo>
                    <a:pt x="720" y="2"/>
                  </a:lnTo>
                  <a:lnTo>
                    <a:pt x="758" y="0"/>
                  </a:lnTo>
                  <a:lnTo>
                    <a:pt x="758" y="0"/>
                  </a:lnTo>
                  <a:lnTo>
                    <a:pt x="798" y="2"/>
                  </a:lnTo>
                  <a:lnTo>
                    <a:pt x="836" y="4"/>
                  </a:lnTo>
                  <a:lnTo>
                    <a:pt x="874" y="9"/>
                  </a:lnTo>
                  <a:lnTo>
                    <a:pt x="912" y="16"/>
                  </a:lnTo>
                  <a:lnTo>
                    <a:pt x="948" y="24"/>
                  </a:lnTo>
                  <a:lnTo>
                    <a:pt x="985" y="35"/>
                  </a:lnTo>
                  <a:lnTo>
                    <a:pt x="1020" y="46"/>
                  </a:lnTo>
                  <a:lnTo>
                    <a:pt x="1054" y="59"/>
                  </a:lnTo>
                  <a:lnTo>
                    <a:pt x="1088" y="75"/>
                  </a:lnTo>
                  <a:lnTo>
                    <a:pt x="1120" y="92"/>
                  </a:lnTo>
                  <a:lnTo>
                    <a:pt x="1152" y="110"/>
                  </a:lnTo>
                  <a:lnTo>
                    <a:pt x="1183" y="130"/>
                  </a:lnTo>
                  <a:lnTo>
                    <a:pt x="1213" y="151"/>
                  </a:lnTo>
                  <a:lnTo>
                    <a:pt x="1241" y="174"/>
                  </a:lnTo>
                  <a:lnTo>
                    <a:pt x="1269" y="197"/>
                  </a:lnTo>
                  <a:lnTo>
                    <a:pt x="1296" y="222"/>
                  </a:lnTo>
                  <a:lnTo>
                    <a:pt x="1320" y="249"/>
                  </a:lnTo>
                  <a:lnTo>
                    <a:pt x="1344" y="276"/>
                  </a:lnTo>
                  <a:lnTo>
                    <a:pt x="1366" y="306"/>
                  </a:lnTo>
                  <a:lnTo>
                    <a:pt x="1388" y="335"/>
                  </a:lnTo>
                  <a:lnTo>
                    <a:pt x="1408" y="366"/>
                  </a:lnTo>
                  <a:lnTo>
                    <a:pt x="1426" y="397"/>
                  </a:lnTo>
                  <a:lnTo>
                    <a:pt x="1443" y="430"/>
                  </a:lnTo>
                  <a:lnTo>
                    <a:pt x="1458" y="463"/>
                  </a:lnTo>
                  <a:lnTo>
                    <a:pt x="1471" y="498"/>
                  </a:lnTo>
                  <a:lnTo>
                    <a:pt x="1483" y="533"/>
                  </a:lnTo>
                  <a:lnTo>
                    <a:pt x="1494" y="569"/>
                  </a:lnTo>
                  <a:lnTo>
                    <a:pt x="1502" y="606"/>
                  </a:lnTo>
                  <a:lnTo>
                    <a:pt x="1509" y="644"/>
                  </a:lnTo>
                  <a:lnTo>
                    <a:pt x="1514" y="681"/>
                  </a:lnTo>
                  <a:lnTo>
                    <a:pt x="1516" y="720"/>
                  </a:lnTo>
                  <a:lnTo>
                    <a:pt x="1517" y="759"/>
                  </a:lnTo>
                  <a:lnTo>
                    <a:pt x="1517" y="759"/>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4057772" y="2996940"/>
              <a:ext cx="189255" cy="188011"/>
            </a:xfrm>
            <a:custGeom>
              <a:avLst/>
              <a:gdLst>
                <a:gd name="T0" fmla="*/ 758 w 759"/>
                <a:gd name="T1" fmla="*/ 400 h 759"/>
                <a:gd name="T2" fmla="*/ 751 w 759"/>
                <a:gd name="T3" fmla="*/ 456 h 759"/>
                <a:gd name="T4" fmla="*/ 735 w 759"/>
                <a:gd name="T5" fmla="*/ 510 h 759"/>
                <a:gd name="T6" fmla="*/ 713 w 759"/>
                <a:gd name="T7" fmla="*/ 561 h 759"/>
                <a:gd name="T8" fmla="*/ 684 w 759"/>
                <a:gd name="T9" fmla="*/ 607 h 759"/>
                <a:gd name="T10" fmla="*/ 647 w 759"/>
                <a:gd name="T11" fmla="*/ 648 h 759"/>
                <a:gd name="T12" fmla="*/ 606 w 759"/>
                <a:gd name="T13" fmla="*/ 684 h 759"/>
                <a:gd name="T14" fmla="*/ 560 w 759"/>
                <a:gd name="T15" fmla="*/ 713 h 759"/>
                <a:gd name="T16" fmla="*/ 510 w 759"/>
                <a:gd name="T17" fmla="*/ 737 h 759"/>
                <a:gd name="T18" fmla="*/ 456 w 759"/>
                <a:gd name="T19" fmla="*/ 752 h 759"/>
                <a:gd name="T20" fmla="*/ 398 w 759"/>
                <a:gd name="T21" fmla="*/ 759 h 759"/>
                <a:gd name="T22" fmla="*/ 360 w 759"/>
                <a:gd name="T23" fmla="*/ 759 h 759"/>
                <a:gd name="T24" fmla="*/ 303 w 759"/>
                <a:gd name="T25" fmla="*/ 752 h 759"/>
                <a:gd name="T26" fmla="*/ 249 w 759"/>
                <a:gd name="T27" fmla="*/ 737 h 759"/>
                <a:gd name="T28" fmla="*/ 198 w 759"/>
                <a:gd name="T29" fmla="*/ 713 h 759"/>
                <a:gd name="T30" fmla="*/ 152 w 759"/>
                <a:gd name="T31" fmla="*/ 684 h 759"/>
                <a:gd name="T32" fmla="*/ 111 w 759"/>
                <a:gd name="T33" fmla="*/ 648 h 759"/>
                <a:gd name="T34" fmla="*/ 76 w 759"/>
                <a:gd name="T35" fmla="*/ 607 h 759"/>
                <a:gd name="T36" fmla="*/ 46 w 759"/>
                <a:gd name="T37" fmla="*/ 561 h 759"/>
                <a:gd name="T38" fmla="*/ 23 w 759"/>
                <a:gd name="T39" fmla="*/ 510 h 759"/>
                <a:gd name="T40" fmla="*/ 7 w 759"/>
                <a:gd name="T41" fmla="*/ 456 h 759"/>
                <a:gd name="T42" fmla="*/ 0 w 759"/>
                <a:gd name="T43" fmla="*/ 400 h 759"/>
                <a:gd name="T44" fmla="*/ 0 w 759"/>
                <a:gd name="T45" fmla="*/ 361 h 759"/>
                <a:gd name="T46" fmla="*/ 7 w 759"/>
                <a:gd name="T47" fmla="*/ 303 h 759"/>
                <a:gd name="T48" fmla="*/ 23 w 759"/>
                <a:gd name="T49" fmla="*/ 250 h 759"/>
                <a:gd name="T50" fmla="*/ 46 w 759"/>
                <a:gd name="T51" fmla="*/ 199 h 759"/>
                <a:gd name="T52" fmla="*/ 76 w 759"/>
                <a:gd name="T53" fmla="*/ 153 h 759"/>
                <a:gd name="T54" fmla="*/ 111 w 759"/>
                <a:gd name="T55" fmla="*/ 112 h 759"/>
                <a:gd name="T56" fmla="*/ 152 w 759"/>
                <a:gd name="T57" fmla="*/ 76 h 759"/>
                <a:gd name="T58" fmla="*/ 198 w 759"/>
                <a:gd name="T59" fmla="*/ 46 h 759"/>
                <a:gd name="T60" fmla="*/ 249 w 759"/>
                <a:gd name="T61" fmla="*/ 24 h 759"/>
                <a:gd name="T62" fmla="*/ 303 w 759"/>
                <a:gd name="T63" fmla="*/ 9 h 759"/>
                <a:gd name="T64" fmla="*/ 360 w 759"/>
                <a:gd name="T65" fmla="*/ 2 h 759"/>
                <a:gd name="T66" fmla="*/ 398 w 759"/>
                <a:gd name="T67" fmla="*/ 2 h 759"/>
                <a:gd name="T68" fmla="*/ 456 w 759"/>
                <a:gd name="T69" fmla="*/ 9 h 759"/>
                <a:gd name="T70" fmla="*/ 510 w 759"/>
                <a:gd name="T71" fmla="*/ 24 h 759"/>
                <a:gd name="T72" fmla="*/ 560 w 759"/>
                <a:gd name="T73" fmla="*/ 46 h 759"/>
                <a:gd name="T74" fmla="*/ 606 w 759"/>
                <a:gd name="T75" fmla="*/ 76 h 759"/>
                <a:gd name="T76" fmla="*/ 647 w 759"/>
                <a:gd name="T77" fmla="*/ 112 h 759"/>
                <a:gd name="T78" fmla="*/ 684 w 759"/>
                <a:gd name="T79" fmla="*/ 153 h 759"/>
                <a:gd name="T80" fmla="*/ 713 w 759"/>
                <a:gd name="T81" fmla="*/ 199 h 759"/>
                <a:gd name="T82" fmla="*/ 735 w 759"/>
                <a:gd name="T83" fmla="*/ 250 h 759"/>
                <a:gd name="T84" fmla="*/ 751 w 759"/>
                <a:gd name="T85" fmla="*/ 303 h 759"/>
                <a:gd name="T86" fmla="*/ 758 w 759"/>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9">
                  <a:moveTo>
                    <a:pt x="759" y="380"/>
                  </a:moveTo>
                  <a:lnTo>
                    <a:pt x="759" y="380"/>
                  </a:lnTo>
                  <a:lnTo>
                    <a:pt x="758" y="400"/>
                  </a:lnTo>
                  <a:lnTo>
                    <a:pt x="757" y="419"/>
                  </a:lnTo>
                  <a:lnTo>
                    <a:pt x="754" y="437"/>
                  </a:lnTo>
                  <a:lnTo>
                    <a:pt x="751" y="456"/>
                  </a:lnTo>
                  <a:lnTo>
                    <a:pt x="747" y="475"/>
                  </a:lnTo>
                  <a:lnTo>
                    <a:pt x="741" y="493"/>
                  </a:lnTo>
                  <a:lnTo>
                    <a:pt x="735" y="510"/>
                  </a:lnTo>
                  <a:lnTo>
                    <a:pt x="728" y="528"/>
                  </a:lnTo>
                  <a:lnTo>
                    <a:pt x="721" y="545"/>
                  </a:lnTo>
                  <a:lnTo>
                    <a:pt x="713" y="561"/>
                  </a:lnTo>
                  <a:lnTo>
                    <a:pt x="704" y="576"/>
                  </a:lnTo>
                  <a:lnTo>
                    <a:pt x="694" y="592"/>
                  </a:lnTo>
                  <a:lnTo>
                    <a:pt x="684" y="607"/>
                  </a:lnTo>
                  <a:lnTo>
                    <a:pt x="672" y="621"/>
                  </a:lnTo>
                  <a:lnTo>
                    <a:pt x="660" y="635"/>
                  </a:lnTo>
                  <a:lnTo>
                    <a:pt x="647" y="648"/>
                  </a:lnTo>
                  <a:lnTo>
                    <a:pt x="634" y="661"/>
                  </a:lnTo>
                  <a:lnTo>
                    <a:pt x="621" y="673"/>
                  </a:lnTo>
                  <a:lnTo>
                    <a:pt x="606" y="684"/>
                  </a:lnTo>
                  <a:lnTo>
                    <a:pt x="592" y="694"/>
                  </a:lnTo>
                  <a:lnTo>
                    <a:pt x="576" y="705"/>
                  </a:lnTo>
                  <a:lnTo>
                    <a:pt x="560" y="713"/>
                  </a:lnTo>
                  <a:lnTo>
                    <a:pt x="543" y="723"/>
                  </a:lnTo>
                  <a:lnTo>
                    <a:pt x="527" y="730"/>
                  </a:lnTo>
                  <a:lnTo>
                    <a:pt x="510" y="737"/>
                  </a:lnTo>
                  <a:lnTo>
                    <a:pt x="493" y="743"/>
                  </a:lnTo>
                  <a:lnTo>
                    <a:pt x="474" y="747"/>
                  </a:lnTo>
                  <a:lnTo>
                    <a:pt x="456" y="752"/>
                  </a:lnTo>
                  <a:lnTo>
                    <a:pt x="437" y="756"/>
                  </a:lnTo>
                  <a:lnTo>
                    <a:pt x="418" y="758"/>
                  </a:lnTo>
                  <a:lnTo>
                    <a:pt x="398" y="759"/>
                  </a:lnTo>
                  <a:lnTo>
                    <a:pt x="380" y="759"/>
                  </a:lnTo>
                  <a:lnTo>
                    <a:pt x="380" y="759"/>
                  </a:lnTo>
                  <a:lnTo>
                    <a:pt x="360" y="759"/>
                  </a:lnTo>
                  <a:lnTo>
                    <a:pt x="341" y="758"/>
                  </a:lnTo>
                  <a:lnTo>
                    <a:pt x="322" y="756"/>
                  </a:lnTo>
                  <a:lnTo>
                    <a:pt x="303" y="752"/>
                  </a:lnTo>
                  <a:lnTo>
                    <a:pt x="284" y="747"/>
                  </a:lnTo>
                  <a:lnTo>
                    <a:pt x="266" y="743"/>
                  </a:lnTo>
                  <a:lnTo>
                    <a:pt x="249" y="737"/>
                  </a:lnTo>
                  <a:lnTo>
                    <a:pt x="231" y="730"/>
                  </a:lnTo>
                  <a:lnTo>
                    <a:pt x="215" y="723"/>
                  </a:lnTo>
                  <a:lnTo>
                    <a:pt x="198" y="713"/>
                  </a:lnTo>
                  <a:lnTo>
                    <a:pt x="183" y="705"/>
                  </a:lnTo>
                  <a:lnTo>
                    <a:pt x="168" y="694"/>
                  </a:lnTo>
                  <a:lnTo>
                    <a:pt x="152" y="684"/>
                  </a:lnTo>
                  <a:lnTo>
                    <a:pt x="138" y="673"/>
                  </a:lnTo>
                  <a:lnTo>
                    <a:pt x="124" y="661"/>
                  </a:lnTo>
                  <a:lnTo>
                    <a:pt x="111" y="648"/>
                  </a:lnTo>
                  <a:lnTo>
                    <a:pt x="98" y="635"/>
                  </a:lnTo>
                  <a:lnTo>
                    <a:pt x="86" y="621"/>
                  </a:lnTo>
                  <a:lnTo>
                    <a:pt x="76" y="607"/>
                  </a:lnTo>
                  <a:lnTo>
                    <a:pt x="65" y="592"/>
                  </a:lnTo>
                  <a:lnTo>
                    <a:pt x="54" y="576"/>
                  </a:lnTo>
                  <a:lnTo>
                    <a:pt x="46" y="561"/>
                  </a:lnTo>
                  <a:lnTo>
                    <a:pt x="38" y="545"/>
                  </a:lnTo>
                  <a:lnTo>
                    <a:pt x="30" y="528"/>
                  </a:lnTo>
                  <a:lnTo>
                    <a:pt x="23" y="510"/>
                  </a:lnTo>
                  <a:lnTo>
                    <a:pt x="17" y="493"/>
                  </a:lnTo>
                  <a:lnTo>
                    <a:pt x="12" y="475"/>
                  </a:lnTo>
                  <a:lnTo>
                    <a:pt x="7" y="456"/>
                  </a:lnTo>
                  <a:lnTo>
                    <a:pt x="5" y="437"/>
                  </a:lnTo>
                  <a:lnTo>
                    <a:pt x="3" y="419"/>
                  </a:lnTo>
                  <a:lnTo>
                    <a:pt x="0" y="400"/>
                  </a:lnTo>
                  <a:lnTo>
                    <a:pt x="0" y="380"/>
                  </a:lnTo>
                  <a:lnTo>
                    <a:pt x="0" y="380"/>
                  </a:lnTo>
                  <a:lnTo>
                    <a:pt x="0" y="361"/>
                  </a:lnTo>
                  <a:lnTo>
                    <a:pt x="3" y="341"/>
                  </a:lnTo>
                  <a:lnTo>
                    <a:pt x="5" y="322"/>
                  </a:lnTo>
                  <a:lnTo>
                    <a:pt x="7" y="303"/>
                  </a:lnTo>
                  <a:lnTo>
                    <a:pt x="12" y="285"/>
                  </a:lnTo>
                  <a:lnTo>
                    <a:pt x="17" y="268"/>
                  </a:lnTo>
                  <a:lnTo>
                    <a:pt x="23" y="250"/>
                  </a:lnTo>
                  <a:lnTo>
                    <a:pt x="30" y="232"/>
                  </a:lnTo>
                  <a:lnTo>
                    <a:pt x="38" y="216"/>
                  </a:lnTo>
                  <a:lnTo>
                    <a:pt x="46" y="199"/>
                  </a:lnTo>
                  <a:lnTo>
                    <a:pt x="54" y="183"/>
                  </a:lnTo>
                  <a:lnTo>
                    <a:pt x="65" y="168"/>
                  </a:lnTo>
                  <a:lnTo>
                    <a:pt x="76" y="153"/>
                  </a:lnTo>
                  <a:lnTo>
                    <a:pt x="86" y="139"/>
                  </a:lnTo>
                  <a:lnTo>
                    <a:pt x="98" y="125"/>
                  </a:lnTo>
                  <a:lnTo>
                    <a:pt x="111" y="112"/>
                  </a:lnTo>
                  <a:lnTo>
                    <a:pt x="124" y="99"/>
                  </a:lnTo>
                  <a:lnTo>
                    <a:pt x="138" y="88"/>
                  </a:lnTo>
                  <a:lnTo>
                    <a:pt x="152" y="76"/>
                  </a:lnTo>
                  <a:lnTo>
                    <a:pt x="168" y="65"/>
                  </a:lnTo>
                  <a:lnTo>
                    <a:pt x="183" y="56"/>
                  </a:lnTo>
                  <a:lnTo>
                    <a:pt x="198" y="46"/>
                  </a:lnTo>
                  <a:lnTo>
                    <a:pt x="215" y="38"/>
                  </a:lnTo>
                  <a:lnTo>
                    <a:pt x="231" y="31"/>
                  </a:lnTo>
                  <a:lnTo>
                    <a:pt x="249" y="24"/>
                  </a:lnTo>
                  <a:lnTo>
                    <a:pt x="266" y="18"/>
                  </a:lnTo>
                  <a:lnTo>
                    <a:pt x="284" y="12"/>
                  </a:lnTo>
                  <a:lnTo>
                    <a:pt x="303" y="9"/>
                  </a:lnTo>
                  <a:lnTo>
                    <a:pt x="322" y="5"/>
                  </a:lnTo>
                  <a:lnTo>
                    <a:pt x="341" y="3"/>
                  </a:lnTo>
                  <a:lnTo>
                    <a:pt x="360" y="2"/>
                  </a:lnTo>
                  <a:lnTo>
                    <a:pt x="380" y="0"/>
                  </a:lnTo>
                  <a:lnTo>
                    <a:pt x="380" y="0"/>
                  </a:lnTo>
                  <a:lnTo>
                    <a:pt x="398" y="2"/>
                  </a:lnTo>
                  <a:lnTo>
                    <a:pt x="418" y="3"/>
                  </a:lnTo>
                  <a:lnTo>
                    <a:pt x="437" y="5"/>
                  </a:lnTo>
                  <a:lnTo>
                    <a:pt x="456" y="9"/>
                  </a:lnTo>
                  <a:lnTo>
                    <a:pt x="474" y="12"/>
                  </a:lnTo>
                  <a:lnTo>
                    <a:pt x="493" y="18"/>
                  </a:lnTo>
                  <a:lnTo>
                    <a:pt x="510" y="24"/>
                  </a:lnTo>
                  <a:lnTo>
                    <a:pt x="527" y="31"/>
                  </a:lnTo>
                  <a:lnTo>
                    <a:pt x="543" y="38"/>
                  </a:lnTo>
                  <a:lnTo>
                    <a:pt x="560" y="46"/>
                  </a:lnTo>
                  <a:lnTo>
                    <a:pt x="576" y="56"/>
                  </a:lnTo>
                  <a:lnTo>
                    <a:pt x="592" y="65"/>
                  </a:lnTo>
                  <a:lnTo>
                    <a:pt x="606" y="76"/>
                  </a:lnTo>
                  <a:lnTo>
                    <a:pt x="621" y="88"/>
                  </a:lnTo>
                  <a:lnTo>
                    <a:pt x="634" y="99"/>
                  </a:lnTo>
                  <a:lnTo>
                    <a:pt x="647" y="112"/>
                  </a:lnTo>
                  <a:lnTo>
                    <a:pt x="660" y="125"/>
                  </a:lnTo>
                  <a:lnTo>
                    <a:pt x="672" y="139"/>
                  </a:lnTo>
                  <a:lnTo>
                    <a:pt x="684" y="153"/>
                  </a:lnTo>
                  <a:lnTo>
                    <a:pt x="694" y="168"/>
                  </a:lnTo>
                  <a:lnTo>
                    <a:pt x="704" y="183"/>
                  </a:lnTo>
                  <a:lnTo>
                    <a:pt x="713" y="199"/>
                  </a:lnTo>
                  <a:lnTo>
                    <a:pt x="721" y="216"/>
                  </a:lnTo>
                  <a:lnTo>
                    <a:pt x="728" y="232"/>
                  </a:lnTo>
                  <a:lnTo>
                    <a:pt x="735" y="250"/>
                  </a:lnTo>
                  <a:lnTo>
                    <a:pt x="741" y="268"/>
                  </a:lnTo>
                  <a:lnTo>
                    <a:pt x="747" y="285"/>
                  </a:lnTo>
                  <a:lnTo>
                    <a:pt x="751" y="303"/>
                  </a:lnTo>
                  <a:lnTo>
                    <a:pt x="754" y="322"/>
                  </a:lnTo>
                  <a:lnTo>
                    <a:pt x="757" y="341"/>
                  </a:lnTo>
                  <a:lnTo>
                    <a:pt x="758" y="361"/>
                  </a:lnTo>
                  <a:lnTo>
                    <a:pt x="759" y="380"/>
                  </a:lnTo>
                  <a:lnTo>
                    <a:pt x="759" y="38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4893235" y="2996940"/>
              <a:ext cx="189255" cy="188011"/>
            </a:xfrm>
            <a:custGeom>
              <a:avLst/>
              <a:gdLst>
                <a:gd name="T0" fmla="*/ 757 w 757"/>
                <a:gd name="T1" fmla="*/ 400 h 759"/>
                <a:gd name="T2" fmla="*/ 750 w 757"/>
                <a:gd name="T3" fmla="*/ 456 h 759"/>
                <a:gd name="T4" fmla="*/ 735 w 757"/>
                <a:gd name="T5" fmla="*/ 510 h 759"/>
                <a:gd name="T6" fmla="*/ 712 w 757"/>
                <a:gd name="T7" fmla="*/ 561 h 759"/>
                <a:gd name="T8" fmla="*/ 682 w 757"/>
                <a:gd name="T9" fmla="*/ 607 h 759"/>
                <a:gd name="T10" fmla="*/ 647 w 757"/>
                <a:gd name="T11" fmla="*/ 648 h 759"/>
                <a:gd name="T12" fmla="*/ 605 w 757"/>
                <a:gd name="T13" fmla="*/ 684 h 759"/>
                <a:gd name="T14" fmla="*/ 559 w 757"/>
                <a:gd name="T15" fmla="*/ 713 h 759"/>
                <a:gd name="T16" fmla="*/ 509 w 757"/>
                <a:gd name="T17" fmla="*/ 737 h 759"/>
                <a:gd name="T18" fmla="*/ 454 w 757"/>
                <a:gd name="T19" fmla="*/ 752 h 759"/>
                <a:gd name="T20" fmla="*/ 398 w 757"/>
                <a:gd name="T21" fmla="*/ 759 h 759"/>
                <a:gd name="T22" fmla="*/ 359 w 757"/>
                <a:gd name="T23" fmla="*/ 759 h 759"/>
                <a:gd name="T24" fmla="*/ 303 w 757"/>
                <a:gd name="T25" fmla="*/ 752 h 759"/>
                <a:gd name="T26" fmla="*/ 248 w 757"/>
                <a:gd name="T27" fmla="*/ 737 h 759"/>
                <a:gd name="T28" fmla="*/ 198 w 757"/>
                <a:gd name="T29" fmla="*/ 713 h 759"/>
                <a:gd name="T30" fmla="*/ 152 w 757"/>
                <a:gd name="T31" fmla="*/ 684 h 759"/>
                <a:gd name="T32" fmla="*/ 110 w 757"/>
                <a:gd name="T33" fmla="*/ 648 h 759"/>
                <a:gd name="T34" fmla="*/ 74 w 757"/>
                <a:gd name="T35" fmla="*/ 607 h 759"/>
                <a:gd name="T36" fmla="*/ 45 w 757"/>
                <a:gd name="T37" fmla="*/ 561 h 759"/>
                <a:gd name="T38" fmla="*/ 22 w 757"/>
                <a:gd name="T39" fmla="*/ 510 h 759"/>
                <a:gd name="T40" fmla="*/ 7 w 757"/>
                <a:gd name="T41" fmla="*/ 456 h 759"/>
                <a:gd name="T42" fmla="*/ 0 w 757"/>
                <a:gd name="T43" fmla="*/ 400 h 759"/>
                <a:gd name="T44" fmla="*/ 0 w 757"/>
                <a:gd name="T45" fmla="*/ 361 h 759"/>
                <a:gd name="T46" fmla="*/ 7 w 757"/>
                <a:gd name="T47" fmla="*/ 303 h 759"/>
                <a:gd name="T48" fmla="*/ 22 w 757"/>
                <a:gd name="T49" fmla="*/ 250 h 759"/>
                <a:gd name="T50" fmla="*/ 45 w 757"/>
                <a:gd name="T51" fmla="*/ 199 h 759"/>
                <a:gd name="T52" fmla="*/ 74 w 757"/>
                <a:gd name="T53" fmla="*/ 153 h 759"/>
                <a:gd name="T54" fmla="*/ 110 w 757"/>
                <a:gd name="T55" fmla="*/ 112 h 759"/>
                <a:gd name="T56" fmla="*/ 152 w 757"/>
                <a:gd name="T57" fmla="*/ 76 h 759"/>
                <a:gd name="T58" fmla="*/ 198 w 757"/>
                <a:gd name="T59" fmla="*/ 46 h 759"/>
                <a:gd name="T60" fmla="*/ 248 w 757"/>
                <a:gd name="T61" fmla="*/ 24 h 759"/>
                <a:gd name="T62" fmla="*/ 303 w 757"/>
                <a:gd name="T63" fmla="*/ 9 h 759"/>
                <a:gd name="T64" fmla="*/ 359 w 757"/>
                <a:gd name="T65" fmla="*/ 2 h 759"/>
                <a:gd name="T66" fmla="*/ 398 w 757"/>
                <a:gd name="T67" fmla="*/ 2 h 759"/>
                <a:gd name="T68" fmla="*/ 454 w 757"/>
                <a:gd name="T69" fmla="*/ 9 h 759"/>
                <a:gd name="T70" fmla="*/ 509 w 757"/>
                <a:gd name="T71" fmla="*/ 24 h 759"/>
                <a:gd name="T72" fmla="*/ 559 w 757"/>
                <a:gd name="T73" fmla="*/ 46 h 759"/>
                <a:gd name="T74" fmla="*/ 605 w 757"/>
                <a:gd name="T75" fmla="*/ 76 h 759"/>
                <a:gd name="T76" fmla="*/ 647 w 757"/>
                <a:gd name="T77" fmla="*/ 112 h 759"/>
                <a:gd name="T78" fmla="*/ 682 w 757"/>
                <a:gd name="T79" fmla="*/ 153 h 759"/>
                <a:gd name="T80" fmla="*/ 712 w 757"/>
                <a:gd name="T81" fmla="*/ 199 h 759"/>
                <a:gd name="T82" fmla="*/ 735 w 757"/>
                <a:gd name="T83" fmla="*/ 250 h 759"/>
                <a:gd name="T84" fmla="*/ 750 w 757"/>
                <a:gd name="T85" fmla="*/ 303 h 759"/>
                <a:gd name="T86" fmla="*/ 757 w 757"/>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7" h="759">
                  <a:moveTo>
                    <a:pt x="757" y="380"/>
                  </a:moveTo>
                  <a:lnTo>
                    <a:pt x="757" y="380"/>
                  </a:lnTo>
                  <a:lnTo>
                    <a:pt x="757" y="400"/>
                  </a:lnTo>
                  <a:lnTo>
                    <a:pt x="756" y="419"/>
                  </a:lnTo>
                  <a:lnTo>
                    <a:pt x="754" y="437"/>
                  </a:lnTo>
                  <a:lnTo>
                    <a:pt x="750" y="456"/>
                  </a:lnTo>
                  <a:lnTo>
                    <a:pt x="745" y="475"/>
                  </a:lnTo>
                  <a:lnTo>
                    <a:pt x="741" y="493"/>
                  </a:lnTo>
                  <a:lnTo>
                    <a:pt x="735" y="510"/>
                  </a:lnTo>
                  <a:lnTo>
                    <a:pt x="728" y="528"/>
                  </a:lnTo>
                  <a:lnTo>
                    <a:pt x="721" y="545"/>
                  </a:lnTo>
                  <a:lnTo>
                    <a:pt x="712" y="561"/>
                  </a:lnTo>
                  <a:lnTo>
                    <a:pt x="703" y="576"/>
                  </a:lnTo>
                  <a:lnTo>
                    <a:pt x="692" y="592"/>
                  </a:lnTo>
                  <a:lnTo>
                    <a:pt x="682" y="607"/>
                  </a:lnTo>
                  <a:lnTo>
                    <a:pt x="671" y="621"/>
                  </a:lnTo>
                  <a:lnTo>
                    <a:pt x="659" y="635"/>
                  </a:lnTo>
                  <a:lnTo>
                    <a:pt x="647" y="648"/>
                  </a:lnTo>
                  <a:lnTo>
                    <a:pt x="634" y="661"/>
                  </a:lnTo>
                  <a:lnTo>
                    <a:pt x="619" y="673"/>
                  </a:lnTo>
                  <a:lnTo>
                    <a:pt x="605" y="684"/>
                  </a:lnTo>
                  <a:lnTo>
                    <a:pt x="591" y="694"/>
                  </a:lnTo>
                  <a:lnTo>
                    <a:pt x="575" y="705"/>
                  </a:lnTo>
                  <a:lnTo>
                    <a:pt x="559" y="713"/>
                  </a:lnTo>
                  <a:lnTo>
                    <a:pt x="543" y="723"/>
                  </a:lnTo>
                  <a:lnTo>
                    <a:pt x="526" y="730"/>
                  </a:lnTo>
                  <a:lnTo>
                    <a:pt x="509" y="737"/>
                  </a:lnTo>
                  <a:lnTo>
                    <a:pt x="491" y="743"/>
                  </a:lnTo>
                  <a:lnTo>
                    <a:pt x="473" y="747"/>
                  </a:lnTo>
                  <a:lnTo>
                    <a:pt x="454" y="752"/>
                  </a:lnTo>
                  <a:lnTo>
                    <a:pt x="437" y="756"/>
                  </a:lnTo>
                  <a:lnTo>
                    <a:pt x="417" y="758"/>
                  </a:lnTo>
                  <a:lnTo>
                    <a:pt x="398" y="759"/>
                  </a:lnTo>
                  <a:lnTo>
                    <a:pt x="378" y="759"/>
                  </a:lnTo>
                  <a:lnTo>
                    <a:pt x="378" y="759"/>
                  </a:lnTo>
                  <a:lnTo>
                    <a:pt x="359" y="759"/>
                  </a:lnTo>
                  <a:lnTo>
                    <a:pt x="340" y="758"/>
                  </a:lnTo>
                  <a:lnTo>
                    <a:pt x="320" y="756"/>
                  </a:lnTo>
                  <a:lnTo>
                    <a:pt x="303" y="752"/>
                  </a:lnTo>
                  <a:lnTo>
                    <a:pt x="284" y="747"/>
                  </a:lnTo>
                  <a:lnTo>
                    <a:pt x="266" y="743"/>
                  </a:lnTo>
                  <a:lnTo>
                    <a:pt x="248" y="737"/>
                  </a:lnTo>
                  <a:lnTo>
                    <a:pt x="231" y="730"/>
                  </a:lnTo>
                  <a:lnTo>
                    <a:pt x="214" y="723"/>
                  </a:lnTo>
                  <a:lnTo>
                    <a:pt x="198" y="713"/>
                  </a:lnTo>
                  <a:lnTo>
                    <a:pt x="182" y="705"/>
                  </a:lnTo>
                  <a:lnTo>
                    <a:pt x="166" y="694"/>
                  </a:lnTo>
                  <a:lnTo>
                    <a:pt x="152" y="684"/>
                  </a:lnTo>
                  <a:lnTo>
                    <a:pt x="138" y="673"/>
                  </a:lnTo>
                  <a:lnTo>
                    <a:pt x="123" y="661"/>
                  </a:lnTo>
                  <a:lnTo>
                    <a:pt x="110" y="648"/>
                  </a:lnTo>
                  <a:lnTo>
                    <a:pt x="98" y="635"/>
                  </a:lnTo>
                  <a:lnTo>
                    <a:pt x="86" y="621"/>
                  </a:lnTo>
                  <a:lnTo>
                    <a:pt x="74" y="607"/>
                  </a:lnTo>
                  <a:lnTo>
                    <a:pt x="65" y="592"/>
                  </a:lnTo>
                  <a:lnTo>
                    <a:pt x="54" y="576"/>
                  </a:lnTo>
                  <a:lnTo>
                    <a:pt x="45" y="561"/>
                  </a:lnTo>
                  <a:lnTo>
                    <a:pt x="36" y="545"/>
                  </a:lnTo>
                  <a:lnTo>
                    <a:pt x="29" y="528"/>
                  </a:lnTo>
                  <a:lnTo>
                    <a:pt x="22" y="510"/>
                  </a:lnTo>
                  <a:lnTo>
                    <a:pt x="16" y="493"/>
                  </a:lnTo>
                  <a:lnTo>
                    <a:pt x="12" y="475"/>
                  </a:lnTo>
                  <a:lnTo>
                    <a:pt x="7" y="456"/>
                  </a:lnTo>
                  <a:lnTo>
                    <a:pt x="3" y="437"/>
                  </a:lnTo>
                  <a:lnTo>
                    <a:pt x="1" y="419"/>
                  </a:lnTo>
                  <a:lnTo>
                    <a:pt x="0" y="400"/>
                  </a:lnTo>
                  <a:lnTo>
                    <a:pt x="0" y="380"/>
                  </a:lnTo>
                  <a:lnTo>
                    <a:pt x="0" y="380"/>
                  </a:lnTo>
                  <a:lnTo>
                    <a:pt x="0" y="361"/>
                  </a:lnTo>
                  <a:lnTo>
                    <a:pt x="1" y="341"/>
                  </a:lnTo>
                  <a:lnTo>
                    <a:pt x="3" y="322"/>
                  </a:lnTo>
                  <a:lnTo>
                    <a:pt x="7" y="303"/>
                  </a:lnTo>
                  <a:lnTo>
                    <a:pt x="12" y="285"/>
                  </a:lnTo>
                  <a:lnTo>
                    <a:pt x="16" y="268"/>
                  </a:lnTo>
                  <a:lnTo>
                    <a:pt x="22" y="250"/>
                  </a:lnTo>
                  <a:lnTo>
                    <a:pt x="29" y="232"/>
                  </a:lnTo>
                  <a:lnTo>
                    <a:pt x="36" y="216"/>
                  </a:lnTo>
                  <a:lnTo>
                    <a:pt x="45" y="199"/>
                  </a:lnTo>
                  <a:lnTo>
                    <a:pt x="54" y="183"/>
                  </a:lnTo>
                  <a:lnTo>
                    <a:pt x="65" y="168"/>
                  </a:lnTo>
                  <a:lnTo>
                    <a:pt x="74" y="153"/>
                  </a:lnTo>
                  <a:lnTo>
                    <a:pt x="86" y="139"/>
                  </a:lnTo>
                  <a:lnTo>
                    <a:pt x="98" y="125"/>
                  </a:lnTo>
                  <a:lnTo>
                    <a:pt x="110" y="112"/>
                  </a:lnTo>
                  <a:lnTo>
                    <a:pt x="123" y="99"/>
                  </a:lnTo>
                  <a:lnTo>
                    <a:pt x="138" y="88"/>
                  </a:lnTo>
                  <a:lnTo>
                    <a:pt x="152" y="76"/>
                  </a:lnTo>
                  <a:lnTo>
                    <a:pt x="166" y="65"/>
                  </a:lnTo>
                  <a:lnTo>
                    <a:pt x="182" y="56"/>
                  </a:lnTo>
                  <a:lnTo>
                    <a:pt x="198" y="46"/>
                  </a:lnTo>
                  <a:lnTo>
                    <a:pt x="214" y="38"/>
                  </a:lnTo>
                  <a:lnTo>
                    <a:pt x="231" y="31"/>
                  </a:lnTo>
                  <a:lnTo>
                    <a:pt x="248" y="24"/>
                  </a:lnTo>
                  <a:lnTo>
                    <a:pt x="266" y="18"/>
                  </a:lnTo>
                  <a:lnTo>
                    <a:pt x="284" y="12"/>
                  </a:lnTo>
                  <a:lnTo>
                    <a:pt x="303" y="9"/>
                  </a:lnTo>
                  <a:lnTo>
                    <a:pt x="320" y="5"/>
                  </a:lnTo>
                  <a:lnTo>
                    <a:pt x="340" y="3"/>
                  </a:lnTo>
                  <a:lnTo>
                    <a:pt x="359" y="2"/>
                  </a:lnTo>
                  <a:lnTo>
                    <a:pt x="378" y="0"/>
                  </a:lnTo>
                  <a:lnTo>
                    <a:pt x="378" y="0"/>
                  </a:lnTo>
                  <a:lnTo>
                    <a:pt x="398" y="2"/>
                  </a:lnTo>
                  <a:lnTo>
                    <a:pt x="417" y="3"/>
                  </a:lnTo>
                  <a:lnTo>
                    <a:pt x="437" y="5"/>
                  </a:lnTo>
                  <a:lnTo>
                    <a:pt x="454" y="9"/>
                  </a:lnTo>
                  <a:lnTo>
                    <a:pt x="473" y="12"/>
                  </a:lnTo>
                  <a:lnTo>
                    <a:pt x="491" y="18"/>
                  </a:lnTo>
                  <a:lnTo>
                    <a:pt x="509" y="24"/>
                  </a:lnTo>
                  <a:lnTo>
                    <a:pt x="526" y="31"/>
                  </a:lnTo>
                  <a:lnTo>
                    <a:pt x="543" y="38"/>
                  </a:lnTo>
                  <a:lnTo>
                    <a:pt x="559" y="46"/>
                  </a:lnTo>
                  <a:lnTo>
                    <a:pt x="575" y="56"/>
                  </a:lnTo>
                  <a:lnTo>
                    <a:pt x="591" y="65"/>
                  </a:lnTo>
                  <a:lnTo>
                    <a:pt x="605" y="76"/>
                  </a:lnTo>
                  <a:lnTo>
                    <a:pt x="619" y="88"/>
                  </a:lnTo>
                  <a:lnTo>
                    <a:pt x="634" y="99"/>
                  </a:lnTo>
                  <a:lnTo>
                    <a:pt x="647" y="112"/>
                  </a:lnTo>
                  <a:lnTo>
                    <a:pt x="659" y="125"/>
                  </a:lnTo>
                  <a:lnTo>
                    <a:pt x="671" y="139"/>
                  </a:lnTo>
                  <a:lnTo>
                    <a:pt x="682" y="153"/>
                  </a:lnTo>
                  <a:lnTo>
                    <a:pt x="692" y="168"/>
                  </a:lnTo>
                  <a:lnTo>
                    <a:pt x="703" y="183"/>
                  </a:lnTo>
                  <a:lnTo>
                    <a:pt x="712" y="199"/>
                  </a:lnTo>
                  <a:lnTo>
                    <a:pt x="721" y="216"/>
                  </a:lnTo>
                  <a:lnTo>
                    <a:pt x="728" y="232"/>
                  </a:lnTo>
                  <a:lnTo>
                    <a:pt x="735" y="250"/>
                  </a:lnTo>
                  <a:lnTo>
                    <a:pt x="741" y="268"/>
                  </a:lnTo>
                  <a:lnTo>
                    <a:pt x="745" y="285"/>
                  </a:lnTo>
                  <a:lnTo>
                    <a:pt x="750" y="303"/>
                  </a:lnTo>
                  <a:lnTo>
                    <a:pt x="754" y="322"/>
                  </a:lnTo>
                  <a:lnTo>
                    <a:pt x="756" y="341"/>
                  </a:lnTo>
                  <a:lnTo>
                    <a:pt x="757" y="361"/>
                  </a:lnTo>
                  <a:lnTo>
                    <a:pt x="757" y="380"/>
                  </a:lnTo>
                  <a:lnTo>
                    <a:pt x="757" y="38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4476127" y="1989652"/>
              <a:ext cx="188011" cy="188011"/>
            </a:xfrm>
            <a:custGeom>
              <a:avLst/>
              <a:gdLst>
                <a:gd name="T0" fmla="*/ 758 w 759"/>
                <a:gd name="T1" fmla="*/ 399 h 758"/>
                <a:gd name="T2" fmla="*/ 750 w 759"/>
                <a:gd name="T3" fmla="*/ 456 h 758"/>
                <a:gd name="T4" fmla="*/ 735 w 759"/>
                <a:gd name="T5" fmla="*/ 510 h 758"/>
                <a:gd name="T6" fmla="*/ 713 w 759"/>
                <a:gd name="T7" fmla="*/ 560 h 758"/>
                <a:gd name="T8" fmla="*/ 683 w 759"/>
                <a:gd name="T9" fmla="*/ 606 h 758"/>
                <a:gd name="T10" fmla="*/ 647 w 759"/>
                <a:gd name="T11" fmla="*/ 648 h 758"/>
                <a:gd name="T12" fmla="*/ 606 w 759"/>
                <a:gd name="T13" fmla="*/ 683 h 758"/>
                <a:gd name="T14" fmla="*/ 560 w 759"/>
                <a:gd name="T15" fmla="*/ 712 h 758"/>
                <a:gd name="T16" fmla="*/ 509 w 759"/>
                <a:gd name="T17" fmla="*/ 735 h 758"/>
                <a:gd name="T18" fmla="*/ 456 w 759"/>
                <a:gd name="T19" fmla="*/ 750 h 758"/>
                <a:gd name="T20" fmla="*/ 398 w 759"/>
                <a:gd name="T21" fmla="*/ 758 h 758"/>
                <a:gd name="T22" fmla="*/ 359 w 759"/>
                <a:gd name="T23" fmla="*/ 758 h 758"/>
                <a:gd name="T24" fmla="*/ 303 w 759"/>
                <a:gd name="T25" fmla="*/ 750 h 758"/>
                <a:gd name="T26" fmla="*/ 249 w 759"/>
                <a:gd name="T27" fmla="*/ 735 h 758"/>
                <a:gd name="T28" fmla="*/ 198 w 759"/>
                <a:gd name="T29" fmla="*/ 712 h 758"/>
                <a:gd name="T30" fmla="*/ 152 w 759"/>
                <a:gd name="T31" fmla="*/ 683 h 758"/>
                <a:gd name="T32" fmla="*/ 111 w 759"/>
                <a:gd name="T33" fmla="*/ 648 h 758"/>
                <a:gd name="T34" fmla="*/ 75 w 759"/>
                <a:gd name="T35" fmla="*/ 606 h 758"/>
                <a:gd name="T36" fmla="*/ 46 w 759"/>
                <a:gd name="T37" fmla="*/ 560 h 758"/>
                <a:gd name="T38" fmla="*/ 22 w 759"/>
                <a:gd name="T39" fmla="*/ 510 h 758"/>
                <a:gd name="T40" fmla="*/ 7 w 759"/>
                <a:gd name="T41" fmla="*/ 456 h 758"/>
                <a:gd name="T42" fmla="*/ 0 w 759"/>
                <a:gd name="T43" fmla="*/ 399 h 758"/>
                <a:gd name="T44" fmla="*/ 0 w 759"/>
                <a:gd name="T45" fmla="*/ 360 h 758"/>
                <a:gd name="T46" fmla="*/ 7 w 759"/>
                <a:gd name="T47" fmla="*/ 302 h 758"/>
                <a:gd name="T48" fmla="*/ 22 w 759"/>
                <a:gd name="T49" fmla="*/ 248 h 758"/>
                <a:gd name="T50" fmla="*/ 46 w 759"/>
                <a:gd name="T51" fmla="*/ 199 h 758"/>
                <a:gd name="T52" fmla="*/ 75 w 759"/>
                <a:gd name="T53" fmla="*/ 152 h 758"/>
                <a:gd name="T54" fmla="*/ 111 w 759"/>
                <a:gd name="T55" fmla="*/ 110 h 758"/>
                <a:gd name="T56" fmla="*/ 152 w 759"/>
                <a:gd name="T57" fmla="*/ 75 h 758"/>
                <a:gd name="T58" fmla="*/ 198 w 759"/>
                <a:gd name="T59" fmla="*/ 46 h 758"/>
                <a:gd name="T60" fmla="*/ 249 w 759"/>
                <a:gd name="T61" fmla="*/ 23 h 758"/>
                <a:gd name="T62" fmla="*/ 303 w 759"/>
                <a:gd name="T63" fmla="*/ 8 h 758"/>
                <a:gd name="T64" fmla="*/ 359 w 759"/>
                <a:gd name="T65" fmla="*/ 1 h 758"/>
                <a:gd name="T66" fmla="*/ 398 w 759"/>
                <a:gd name="T67" fmla="*/ 1 h 758"/>
                <a:gd name="T68" fmla="*/ 456 w 759"/>
                <a:gd name="T69" fmla="*/ 8 h 758"/>
                <a:gd name="T70" fmla="*/ 509 w 759"/>
                <a:gd name="T71" fmla="*/ 23 h 758"/>
                <a:gd name="T72" fmla="*/ 560 w 759"/>
                <a:gd name="T73" fmla="*/ 46 h 758"/>
                <a:gd name="T74" fmla="*/ 606 w 759"/>
                <a:gd name="T75" fmla="*/ 75 h 758"/>
                <a:gd name="T76" fmla="*/ 647 w 759"/>
                <a:gd name="T77" fmla="*/ 110 h 758"/>
                <a:gd name="T78" fmla="*/ 683 w 759"/>
                <a:gd name="T79" fmla="*/ 152 h 758"/>
                <a:gd name="T80" fmla="*/ 713 w 759"/>
                <a:gd name="T81" fmla="*/ 199 h 758"/>
                <a:gd name="T82" fmla="*/ 735 w 759"/>
                <a:gd name="T83" fmla="*/ 248 h 758"/>
                <a:gd name="T84" fmla="*/ 750 w 759"/>
                <a:gd name="T85" fmla="*/ 302 h 758"/>
                <a:gd name="T86" fmla="*/ 758 w 759"/>
                <a:gd name="T87" fmla="*/ 36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8">
                  <a:moveTo>
                    <a:pt x="759" y="379"/>
                  </a:moveTo>
                  <a:lnTo>
                    <a:pt x="759" y="379"/>
                  </a:lnTo>
                  <a:lnTo>
                    <a:pt x="758" y="399"/>
                  </a:lnTo>
                  <a:lnTo>
                    <a:pt x="756" y="418"/>
                  </a:lnTo>
                  <a:lnTo>
                    <a:pt x="754" y="437"/>
                  </a:lnTo>
                  <a:lnTo>
                    <a:pt x="750" y="456"/>
                  </a:lnTo>
                  <a:lnTo>
                    <a:pt x="746" y="474"/>
                  </a:lnTo>
                  <a:lnTo>
                    <a:pt x="741" y="492"/>
                  </a:lnTo>
                  <a:lnTo>
                    <a:pt x="735" y="510"/>
                  </a:lnTo>
                  <a:lnTo>
                    <a:pt x="728" y="526"/>
                  </a:lnTo>
                  <a:lnTo>
                    <a:pt x="721" y="544"/>
                  </a:lnTo>
                  <a:lnTo>
                    <a:pt x="713" y="560"/>
                  </a:lnTo>
                  <a:lnTo>
                    <a:pt x="703" y="576"/>
                  </a:lnTo>
                  <a:lnTo>
                    <a:pt x="694" y="591"/>
                  </a:lnTo>
                  <a:lnTo>
                    <a:pt x="683" y="606"/>
                  </a:lnTo>
                  <a:lnTo>
                    <a:pt x="672" y="620"/>
                  </a:lnTo>
                  <a:lnTo>
                    <a:pt x="660" y="635"/>
                  </a:lnTo>
                  <a:lnTo>
                    <a:pt x="647" y="648"/>
                  </a:lnTo>
                  <a:lnTo>
                    <a:pt x="634" y="659"/>
                  </a:lnTo>
                  <a:lnTo>
                    <a:pt x="620" y="672"/>
                  </a:lnTo>
                  <a:lnTo>
                    <a:pt x="606" y="683"/>
                  </a:lnTo>
                  <a:lnTo>
                    <a:pt x="591" y="694"/>
                  </a:lnTo>
                  <a:lnTo>
                    <a:pt x="576" y="703"/>
                  </a:lnTo>
                  <a:lnTo>
                    <a:pt x="560" y="712"/>
                  </a:lnTo>
                  <a:lnTo>
                    <a:pt x="543" y="721"/>
                  </a:lnTo>
                  <a:lnTo>
                    <a:pt x="527" y="729"/>
                  </a:lnTo>
                  <a:lnTo>
                    <a:pt x="509" y="735"/>
                  </a:lnTo>
                  <a:lnTo>
                    <a:pt x="491" y="742"/>
                  </a:lnTo>
                  <a:lnTo>
                    <a:pt x="474" y="747"/>
                  </a:lnTo>
                  <a:lnTo>
                    <a:pt x="456" y="750"/>
                  </a:lnTo>
                  <a:lnTo>
                    <a:pt x="437" y="754"/>
                  </a:lnTo>
                  <a:lnTo>
                    <a:pt x="418" y="756"/>
                  </a:lnTo>
                  <a:lnTo>
                    <a:pt x="398" y="758"/>
                  </a:lnTo>
                  <a:lnTo>
                    <a:pt x="379" y="758"/>
                  </a:lnTo>
                  <a:lnTo>
                    <a:pt x="379" y="758"/>
                  </a:lnTo>
                  <a:lnTo>
                    <a:pt x="359" y="758"/>
                  </a:lnTo>
                  <a:lnTo>
                    <a:pt x="340" y="756"/>
                  </a:lnTo>
                  <a:lnTo>
                    <a:pt x="322" y="754"/>
                  </a:lnTo>
                  <a:lnTo>
                    <a:pt x="303" y="750"/>
                  </a:lnTo>
                  <a:lnTo>
                    <a:pt x="284" y="747"/>
                  </a:lnTo>
                  <a:lnTo>
                    <a:pt x="266" y="742"/>
                  </a:lnTo>
                  <a:lnTo>
                    <a:pt x="249" y="735"/>
                  </a:lnTo>
                  <a:lnTo>
                    <a:pt x="231" y="729"/>
                  </a:lnTo>
                  <a:lnTo>
                    <a:pt x="214" y="721"/>
                  </a:lnTo>
                  <a:lnTo>
                    <a:pt x="198" y="712"/>
                  </a:lnTo>
                  <a:lnTo>
                    <a:pt x="183" y="703"/>
                  </a:lnTo>
                  <a:lnTo>
                    <a:pt x="167" y="694"/>
                  </a:lnTo>
                  <a:lnTo>
                    <a:pt x="152" y="683"/>
                  </a:lnTo>
                  <a:lnTo>
                    <a:pt x="138" y="672"/>
                  </a:lnTo>
                  <a:lnTo>
                    <a:pt x="124" y="659"/>
                  </a:lnTo>
                  <a:lnTo>
                    <a:pt x="111" y="648"/>
                  </a:lnTo>
                  <a:lnTo>
                    <a:pt x="98" y="635"/>
                  </a:lnTo>
                  <a:lnTo>
                    <a:pt x="86" y="620"/>
                  </a:lnTo>
                  <a:lnTo>
                    <a:pt x="75" y="606"/>
                  </a:lnTo>
                  <a:lnTo>
                    <a:pt x="65" y="591"/>
                  </a:lnTo>
                  <a:lnTo>
                    <a:pt x="54" y="576"/>
                  </a:lnTo>
                  <a:lnTo>
                    <a:pt x="46" y="560"/>
                  </a:lnTo>
                  <a:lnTo>
                    <a:pt x="37" y="544"/>
                  </a:lnTo>
                  <a:lnTo>
                    <a:pt x="29" y="526"/>
                  </a:lnTo>
                  <a:lnTo>
                    <a:pt x="22" y="510"/>
                  </a:lnTo>
                  <a:lnTo>
                    <a:pt x="16" y="492"/>
                  </a:lnTo>
                  <a:lnTo>
                    <a:pt x="12" y="474"/>
                  </a:lnTo>
                  <a:lnTo>
                    <a:pt x="7" y="456"/>
                  </a:lnTo>
                  <a:lnTo>
                    <a:pt x="4" y="437"/>
                  </a:lnTo>
                  <a:lnTo>
                    <a:pt x="1" y="418"/>
                  </a:lnTo>
                  <a:lnTo>
                    <a:pt x="0" y="399"/>
                  </a:lnTo>
                  <a:lnTo>
                    <a:pt x="0" y="379"/>
                  </a:lnTo>
                  <a:lnTo>
                    <a:pt x="0" y="379"/>
                  </a:lnTo>
                  <a:lnTo>
                    <a:pt x="0" y="360"/>
                  </a:lnTo>
                  <a:lnTo>
                    <a:pt x="1" y="340"/>
                  </a:lnTo>
                  <a:lnTo>
                    <a:pt x="4" y="321"/>
                  </a:lnTo>
                  <a:lnTo>
                    <a:pt x="7" y="302"/>
                  </a:lnTo>
                  <a:lnTo>
                    <a:pt x="12" y="285"/>
                  </a:lnTo>
                  <a:lnTo>
                    <a:pt x="16" y="266"/>
                  </a:lnTo>
                  <a:lnTo>
                    <a:pt x="22" y="248"/>
                  </a:lnTo>
                  <a:lnTo>
                    <a:pt x="29" y="232"/>
                  </a:lnTo>
                  <a:lnTo>
                    <a:pt x="37" y="214"/>
                  </a:lnTo>
                  <a:lnTo>
                    <a:pt x="46" y="199"/>
                  </a:lnTo>
                  <a:lnTo>
                    <a:pt x="54" y="182"/>
                  </a:lnTo>
                  <a:lnTo>
                    <a:pt x="65" y="167"/>
                  </a:lnTo>
                  <a:lnTo>
                    <a:pt x="75" y="152"/>
                  </a:lnTo>
                  <a:lnTo>
                    <a:pt x="86" y="137"/>
                  </a:lnTo>
                  <a:lnTo>
                    <a:pt x="98" y="124"/>
                  </a:lnTo>
                  <a:lnTo>
                    <a:pt x="111" y="110"/>
                  </a:lnTo>
                  <a:lnTo>
                    <a:pt x="124" y="99"/>
                  </a:lnTo>
                  <a:lnTo>
                    <a:pt x="138" y="87"/>
                  </a:lnTo>
                  <a:lnTo>
                    <a:pt x="152" y="75"/>
                  </a:lnTo>
                  <a:lnTo>
                    <a:pt x="167" y="64"/>
                  </a:lnTo>
                  <a:lnTo>
                    <a:pt x="183" y="55"/>
                  </a:lnTo>
                  <a:lnTo>
                    <a:pt x="198" y="46"/>
                  </a:lnTo>
                  <a:lnTo>
                    <a:pt x="214" y="37"/>
                  </a:lnTo>
                  <a:lnTo>
                    <a:pt x="231" y="29"/>
                  </a:lnTo>
                  <a:lnTo>
                    <a:pt x="249" y="23"/>
                  </a:lnTo>
                  <a:lnTo>
                    <a:pt x="266" y="17"/>
                  </a:lnTo>
                  <a:lnTo>
                    <a:pt x="284" y="11"/>
                  </a:lnTo>
                  <a:lnTo>
                    <a:pt x="303" y="8"/>
                  </a:lnTo>
                  <a:lnTo>
                    <a:pt x="322" y="4"/>
                  </a:lnTo>
                  <a:lnTo>
                    <a:pt x="340" y="2"/>
                  </a:lnTo>
                  <a:lnTo>
                    <a:pt x="359" y="1"/>
                  </a:lnTo>
                  <a:lnTo>
                    <a:pt x="379" y="0"/>
                  </a:lnTo>
                  <a:lnTo>
                    <a:pt x="379" y="0"/>
                  </a:lnTo>
                  <a:lnTo>
                    <a:pt x="398" y="1"/>
                  </a:lnTo>
                  <a:lnTo>
                    <a:pt x="418" y="2"/>
                  </a:lnTo>
                  <a:lnTo>
                    <a:pt x="437" y="4"/>
                  </a:lnTo>
                  <a:lnTo>
                    <a:pt x="456" y="8"/>
                  </a:lnTo>
                  <a:lnTo>
                    <a:pt x="474" y="11"/>
                  </a:lnTo>
                  <a:lnTo>
                    <a:pt x="491" y="17"/>
                  </a:lnTo>
                  <a:lnTo>
                    <a:pt x="509" y="23"/>
                  </a:lnTo>
                  <a:lnTo>
                    <a:pt x="527" y="29"/>
                  </a:lnTo>
                  <a:lnTo>
                    <a:pt x="543" y="37"/>
                  </a:lnTo>
                  <a:lnTo>
                    <a:pt x="560" y="46"/>
                  </a:lnTo>
                  <a:lnTo>
                    <a:pt x="576" y="55"/>
                  </a:lnTo>
                  <a:lnTo>
                    <a:pt x="591" y="64"/>
                  </a:lnTo>
                  <a:lnTo>
                    <a:pt x="606" y="75"/>
                  </a:lnTo>
                  <a:lnTo>
                    <a:pt x="620" y="87"/>
                  </a:lnTo>
                  <a:lnTo>
                    <a:pt x="634" y="99"/>
                  </a:lnTo>
                  <a:lnTo>
                    <a:pt x="647" y="110"/>
                  </a:lnTo>
                  <a:lnTo>
                    <a:pt x="660" y="124"/>
                  </a:lnTo>
                  <a:lnTo>
                    <a:pt x="672" y="137"/>
                  </a:lnTo>
                  <a:lnTo>
                    <a:pt x="683" y="152"/>
                  </a:lnTo>
                  <a:lnTo>
                    <a:pt x="694" y="167"/>
                  </a:lnTo>
                  <a:lnTo>
                    <a:pt x="703" y="182"/>
                  </a:lnTo>
                  <a:lnTo>
                    <a:pt x="713" y="199"/>
                  </a:lnTo>
                  <a:lnTo>
                    <a:pt x="721" y="214"/>
                  </a:lnTo>
                  <a:lnTo>
                    <a:pt x="728" y="232"/>
                  </a:lnTo>
                  <a:lnTo>
                    <a:pt x="735" y="248"/>
                  </a:lnTo>
                  <a:lnTo>
                    <a:pt x="741" y="266"/>
                  </a:lnTo>
                  <a:lnTo>
                    <a:pt x="746" y="285"/>
                  </a:lnTo>
                  <a:lnTo>
                    <a:pt x="750" y="302"/>
                  </a:lnTo>
                  <a:lnTo>
                    <a:pt x="754" y="321"/>
                  </a:lnTo>
                  <a:lnTo>
                    <a:pt x="756" y="340"/>
                  </a:lnTo>
                  <a:lnTo>
                    <a:pt x="758" y="360"/>
                  </a:lnTo>
                  <a:lnTo>
                    <a:pt x="759" y="379"/>
                  </a:lnTo>
                  <a:lnTo>
                    <a:pt x="759" y="37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4117537" y="4473630"/>
              <a:ext cx="189255" cy="189255"/>
            </a:xfrm>
            <a:custGeom>
              <a:avLst/>
              <a:gdLst>
                <a:gd name="T0" fmla="*/ 758 w 758"/>
                <a:gd name="T1" fmla="*/ 400 h 759"/>
                <a:gd name="T2" fmla="*/ 751 w 758"/>
                <a:gd name="T3" fmla="*/ 456 h 759"/>
                <a:gd name="T4" fmla="*/ 736 w 758"/>
                <a:gd name="T5" fmla="*/ 510 h 759"/>
                <a:gd name="T6" fmla="*/ 712 w 758"/>
                <a:gd name="T7" fmla="*/ 561 h 759"/>
                <a:gd name="T8" fmla="*/ 683 w 758"/>
                <a:gd name="T9" fmla="*/ 607 h 759"/>
                <a:gd name="T10" fmla="*/ 648 w 758"/>
                <a:gd name="T11" fmla="*/ 648 h 759"/>
                <a:gd name="T12" fmla="*/ 606 w 758"/>
                <a:gd name="T13" fmla="*/ 684 h 759"/>
                <a:gd name="T14" fmla="*/ 561 w 758"/>
                <a:gd name="T15" fmla="*/ 713 h 759"/>
                <a:gd name="T16" fmla="*/ 510 w 758"/>
                <a:gd name="T17" fmla="*/ 737 h 759"/>
                <a:gd name="T18" fmla="*/ 456 w 758"/>
                <a:gd name="T19" fmla="*/ 752 h 759"/>
                <a:gd name="T20" fmla="*/ 399 w 758"/>
                <a:gd name="T21" fmla="*/ 759 h 759"/>
                <a:gd name="T22" fmla="*/ 360 w 758"/>
                <a:gd name="T23" fmla="*/ 759 h 759"/>
                <a:gd name="T24" fmla="*/ 303 w 758"/>
                <a:gd name="T25" fmla="*/ 752 h 759"/>
                <a:gd name="T26" fmla="*/ 250 w 758"/>
                <a:gd name="T27" fmla="*/ 737 h 759"/>
                <a:gd name="T28" fmla="*/ 199 w 758"/>
                <a:gd name="T29" fmla="*/ 713 h 759"/>
                <a:gd name="T30" fmla="*/ 153 w 758"/>
                <a:gd name="T31" fmla="*/ 684 h 759"/>
                <a:gd name="T32" fmla="*/ 112 w 758"/>
                <a:gd name="T33" fmla="*/ 648 h 759"/>
                <a:gd name="T34" fmla="*/ 75 w 758"/>
                <a:gd name="T35" fmla="*/ 607 h 759"/>
                <a:gd name="T36" fmla="*/ 46 w 758"/>
                <a:gd name="T37" fmla="*/ 561 h 759"/>
                <a:gd name="T38" fmla="*/ 23 w 758"/>
                <a:gd name="T39" fmla="*/ 510 h 759"/>
                <a:gd name="T40" fmla="*/ 8 w 758"/>
                <a:gd name="T41" fmla="*/ 456 h 759"/>
                <a:gd name="T42" fmla="*/ 1 w 758"/>
                <a:gd name="T43" fmla="*/ 400 h 759"/>
                <a:gd name="T44" fmla="*/ 1 w 758"/>
                <a:gd name="T45" fmla="*/ 361 h 759"/>
                <a:gd name="T46" fmla="*/ 8 w 758"/>
                <a:gd name="T47" fmla="*/ 303 h 759"/>
                <a:gd name="T48" fmla="*/ 23 w 758"/>
                <a:gd name="T49" fmla="*/ 249 h 759"/>
                <a:gd name="T50" fmla="*/ 46 w 758"/>
                <a:gd name="T51" fmla="*/ 199 h 759"/>
                <a:gd name="T52" fmla="*/ 75 w 758"/>
                <a:gd name="T53" fmla="*/ 153 h 759"/>
                <a:gd name="T54" fmla="*/ 112 w 758"/>
                <a:gd name="T55" fmla="*/ 112 h 759"/>
                <a:gd name="T56" fmla="*/ 153 w 758"/>
                <a:gd name="T57" fmla="*/ 76 h 759"/>
                <a:gd name="T58" fmla="*/ 199 w 758"/>
                <a:gd name="T59" fmla="*/ 46 h 759"/>
                <a:gd name="T60" fmla="*/ 250 w 758"/>
                <a:gd name="T61" fmla="*/ 24 h 759"/>
                <a:gd name="T62" fmla="*/ 303 w 758"/>
                <a:gd name="T63" fmla="*/ 9 h 759"/>
                <a:gd name="T64" fmla="*/ 360 w 758"/>
                <a:gd name="T65" fmla="*/ 1 h 759"/>
                <a:gd name="T66" fmla="*/ 399 w 758"/>
                <a:gd name="T67" fmla="*/ 1 h 759"/>
                <a:gd name="T68" fmla="*/ 456 w 758"/>
                <a:gd name="T69" fmla="*/ 9 h 759"/>
                <a:gd name="T70" fmla="*/ 510 w 758"/>
                <a:gd name="T71" fmla="*/ 24 h 759"/>
                <a:gd name="T72" fmla="*/ 561 w 758"/>
                <a:gd name="T73" fmla="*/ 46 h 759"/>
                <a:gd name="T74" fmla="*/ 606 w 758"/>
                <a:gd name="T75" fmla="*/ 76 h 759"/>
                <a:gd name="T76" fmla="*/ 648 w 758"/>
                <a:gd name="T77" fmla="*/ 112 h 759"/>
                <a:gd name="T78" fmla="*/ 683 w 758"/>
                <a:gd name="T79" fmla="*/ 153 h 759"/>
                <a:gd name="T80" fmla="*/ 712 w 758"/>
                <a:gd name="T81" fmla="*/ 199 h 759"/>
                <a:gd name="T82" fmla="*/ 736 w 758"/>
                <a:gd name="T83" fmla="*/ 249 h 759"/>
                <a:gd name="T84" fmla="*/ 751 w 758"/>
                <a:gd name="T85" fmla="*/ 303 h 759"/>
                <a:gd name="T86" fmla="*/ 758 w 758"/>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8" h="759">
                  <a:moveTo>
                    <a:pt x="758" y="380"/>
                  </a:moveTo>
                  <a:lnTo>
                    <a:pt x="758" y="380"/>
                  </a:lnTo>
                  <a:lnTo>
                    <a:pt x="758" y="400"/>
                  </a:lnTo>
                  <a:lnTo>
                    <a:pt x="757" y="419"/>
                  </a:lnTo>
                  <a:lnTo>
                    <a:pt x="755" y="437"/>
                  </a:lnTo>
                  <a:lnTo>
                    <a:pt x="751" y="456"/>
                  </a:lnTo>
                  <a:lnTo>
                    <a:pt x="747" y="475"/>
                  </a:lnTo>
                  <a:lnTo>
                    <a:pt x="742" y="493"/>
                  </a:lnTo>
                  <a:lnTo>
                    <a:pt x="736" y="510"/>
                  </a:lnTo>
                  <a:lnTo>
                    <a:pt x="729" y="528"/>
                  </a:lnTo>
                  <a:lnTo>
                    <a:pt x="722" y="545"/>
                  </a:lnTo>
                  <a:lnTo>
                    <a:pt x="712" y="561"/>
                  </a:lnTo>
                  <a:lnTo>
                    <a:pt x="704" y="576"/>
                  </a:lnTo>
                  <a:lnTo>
                    <a:pt x="694" y="592"/>
                  </a:lnTo>
                  <a:lnTo>
                    <a:pt x="683" y="607"/>
                  </a:lnTo>
                  <a:lnTo>
                    <a:pt x="672" y="621"/>
                  </a:lnTo>
                  <a:lnTo>
                    <a:pt x="661" y="635"/>
                  </a:lnTo>
                  <a:lnTo>
                    <a:pt x="648" y="648"/>
                  </a:lnTo>
                  <a:lnTo>
                    <a:pt x="635" y="661"/>
                  </a:lnTo>
                  <a:lnTo>
                    <a:pt x="621" y="673"/>
                  </a:lnTo>
                  <a:lnTo>
                    <a:pt x="606" y="684"/>
                  </a:lnTo>
                  <a:lnTo>
                    <a:pt x="591" y="694"/>
                  </a:lnTo>
                  <a:lnTo>
                    <a:pt x="576" y="705"/>
                  </a:lnTo>
                  <a:lnTo>
                    <a:pt x="561" y="713"/>
                  </a:lnTo>
                  <a:lnTo>
                    <a:pt x="544" y="721"/>
                  </a:lnTo>
                  <a:lnTo>
                    <a:pt x="528" y="730"/>
                  </a:lnTo>
                  <a:lnTo>
                    <a:pt x="510" y="737"/>
                  </a:lnTo>
                  <a:lnTo>
                    <a:pt x="492" y="742"/>
                  </a:lnTo>
                  <a:lnTo>
                    <a:pt x="475" y="747"/>
                  </a:lnTo>
                  <a:lnTo>
                    <a:pt x="456" y="752"/>
                  </a:lnTo>
                  <a:lnTo>
                    <a:pt x="437" y="754"/>
                  </a:lnTo>
                  <a:lnTo>
                    <a:pt x="418" y="757"/>
                  </a:lnTo>
                  <a:lnTo>
                    <a:pt x="399" y="759"/>
                  </a:lnTo>
                  <a:lnTo>
                    <a:pt x="379" y="759"/>
                  </a:lnTo>
                  <a:lnTo>
                    <a:pt x="379" y="759"/>
                  </a:lnTo>
                  <a:lnTo>
                    <a:pt x="360" y="759"/>
                  </a:lnTo>
                  <a:lnTo>
                    <a:pt x="340" y="757"/>
                  </a:lnTo>
                  <a:lnTo>
                    <a:pt x="321" y="754"/>
                  </a:lnTo>
                  <a:lnTo>
                    <a:pt x="303" y="752"/>
                  </a:lnTo>
                  <a:lnTo>
                    <a:pt x="285" y="747"/>
                  </a:lnTo>
                  <a:lnTo>
                    <a:pt x="267" y="742"/>
                  </a:lnTo>
                  <a:lnTo>
                    <a:pt x="250" y="737"/>
                  </a:lnTo>
                  <a:lnTo>
                    <a:pt x="232" y="730"/>
                  </a:lnTo>
                  <a:lnTo>
                    <a:pt x="215" y="721"/>
                  </a:lnTo>
                  <a:lnTo>
                    <a:pt x="199" y="713"/>
                  </a:lnTo>
                  <a:lnTo>
                    <a:pt x="182" y="705"/>
                  </a:lnTo>
                  <a:lnTo>
                    <a:pt x="167" y="694"/>
                  </a:lnTo>
                  <a:lnTo>
                    <a:pt x="153" y="684"/>
                  </a:lnTo>
                  <a:lnTo>
                    <a:pt x="139" y="673"/>
                  </a:lnTo>
                  <a:lnTo>
                    <a:pt x="125" y="661"/>
                  </a:lnTo>
                  <a:lnTo>
                    <a:pt x="112" y="648"/>
                  </a:lnTo>
                  <a:lnTo>
                    <a:pt x="99" y="635"/>
                  </a:lnTo>
                  <a:lnTo>
                    <a:pt x="87" y="621"/>
                  </a:lnTo>
                  <a:lnTo>
                    <a:pt x="75" y="607"/>
                  </a:lnTo>
                  <a:lnTo>
                    <a:pt x="65" y="592"/>
                  </a:lnTo>
                  <a:lnTo>
                    <a:pt x="55" y="576"/>
                  </a:lnTo>
                  <a:lnTo>
                    <a:pt x="46" y="561"/>
                  </a:lnTo>
                  <a:lnTo>
                    <a:pt x="37" y="545"/>
                  </a:lnTo>
                  <a:lnTo>
                    <a:pt x="30" y="528"/>
                  </a:lnTo>
                  <a:lnTo>
                    <a:pt x="23" y="510"/>
                  </a:lnTo>
                  <a:lnTo>
                    <a:pt x="17" y="493"/>
                  </a:lnTo>
                  <a:lnTo>
                    <a:pt x="12" y="475"/>
                  </a:lnTo>
                  <a:lnTo>
                    <a:pt x="8" y="456"/>
                  </a:lnTo>
                  <a:lnTo>
                    <a:pt x="4" y="437"/>
                  </a:lnTo>
                  <a:lnTo>
                    <a:pt x="2" y="419"/>
                  </a:lnTo>
                  <a:lnTo>
                    <a:pt x="1" y="400"/>
                  </a:lnTo>
                  <a:lnTo>
                    <a:pt x="0" y="380"/>
                  </a:lnTo>
                  <a:lnTo>
                    <a:pt x="0" y="380"/>
                  </a:lnTo>
                  <a:lnTo>
                    <a:pt x="1" y="361"/>
                  </a:lnTo>
                  <a:lnTo>
                    <a:pt x="2" y="341"/>
                  </a:lnTo>
                  <a:lnTo>
                    <a:pt x="4" y="322"/>
                  </a:lnTo>
                  <a:lnTo>
                    <a:pt x="8" y="303"/>
                  </a:lnTo>
                  <a:lnTo>
                    <a:pt x="12" y="285"/>
                  </a:lnTo>
                  <a:lnTo>
                    <a:pt x="17" y="267"/>
                  </a:lnTo>
                  <a:lnTo>
                    <a:pt x="23" y="249"/>
                  </a:lnTo>
                  <a:lnTo>
                    <a:pt x="30" y="232"/>
                  </a:lnTo>
                  <a:lnTo>
                    <a:pt x="37" y="216"/>
                  </a:lnTo>
                  <a:lnTo>
                    <a:pt x="46" y="199"/>
                  </a:lnTo>
                  <a:lnTo>
                    <a:pt x="55" y="183"/>
                  </a:lnTo>
                  <a:lnTo>
                    <a:pt x="65" y="168"/>
                  </a:lnTo>
                  <a:lnTo>
                    <a:pt x="75" y="153"/>
                  </a:lnTo>
                  <a:lnTo>
                    <a:pt x="87" y="138"/>
                  </a:lnTo>
                  <a:lnTo>
                    <a:pt x="99" y="125"/>
                  </a:lnTo>
                  <a:lnTo>
                    <a:pt x="112" y="112"/>
                  </a:lnTo>
                  <a:lnTo>
                    <a:pt x="125" y="99"/>
                  </a:lnTo>
                  <a:lnTo>
                    <a:pt x="139" y="87"/>
                  </a:lnTo>
                  <a:lnTo>
                    <a:pt x="153" y="76"/>
                  </a:lnTo>
                  <a:lnTo>
                    <a:pt x="167" y="65"/>
                  </a:lnTo>
                  <a:lnTo>
                    <a:pt x="182" y="56"/>
                  </a:lnTo>
                  <a:lnTo>
                    <a:pt x="199" y="46"/>
                  </a:lnTo>
                  <a:lnTo>
                    <a:pt x="215" y="38"/>
                  </a:lnTo>
                  <a:lnTo>
                    <a:pt x="232" y="31"/>
                  </a:lnTo>
                  <a:lnTo>
                    <a:pt x="250" y="24"/>
                  </a:lnTo>
                  <a:lnTo>
                    <a:pt x="267" y="18"/>
                  </a:lnTo>
                  <a:lnTo>
                    <a:pt x="285" y="12"/>
                  </a:lnTo>
                  <a:lnTo>
                    <a:pt x="303" y="9"/>
                  </a:lnTo>
                  <a:lnTo>
                    <a:pt x="321" y="5"/>
                  </a:lnTo>
                  <a:lnTo>
                    <a:pt x="340" y="3"/>
                  </a:lnTo>
                  <a:lnTo>
                    <a:pt x="360" y="1"/>
                  </a:lnTo>
                  <a:lnTo>
                    <a:pt x="379" y="0"/>
                  </a:lnTo>
                  <a:lnTo>
                    <a:pt x="379" y="0"/>
                  </a:lnTo>
                  <a:lnTo>
                    <a:pt x="399" y="1"/>
                  </a:lnTo>
                  <a:lnTo>
                    <a:pt x="418" y="3"/>
                  </a:lnTo>
                  <a:lnTo>
                    <a:pt x="437" y="5"/>
                  </a:lnTo>
                  <a:lnTo>
                    <a:pt x="456" y="9"/>
                  </a:lnTo>
                  <a:lnTo>
                    <a:pt x="475" y="12"/>
                  </a:lnTo>
                  <a:lnTo>
                    <a:pt x="492" y="18"/>
                  </a:lnTo>
                  <a:lnTo>
                    <a:pt x="510" y="24"/>
                  </a:lnTo>
                  <a:lnTo>
                    <a:pt x="528" y="31"/>
                  </a:lnTo>
                  <a:lnTo>
                    <a:pt x="544" y="38"/>
                  </a:lnTo>
                  <a:lnTo>
                    <a:pt x="561" y="46"/>
                  </a:lnTo>
                  <a:lnTo>
                    <a:pt x="576" y="56"/>
                  </a:lnTo>
                  <a:lnTo>
                    <a:pt x="591" y="65"/>
                  </a:lnTo>
                  <a:lnTo>
                    <a:pt x="606" y="76"/>
                  </a:lnTo>
                  <a:lnTo>
                    <a:pt x="621" y="87"/>
                  </a:lnTo>
                  <a:lnTo>
                    <a:pt x="635" y="99"/>
                  </a:lnTo>
                  <a:lnTo>
                    <a:pt x="648" y="112"/>
                  </a:lnTo>
                  <a:lnTo>
                    <a:pt x="661" y="125"/>
                  </a:lnTo>
                  <a:lnTo>
                    <a:pt x="672" y="138"/>
                  </a:lnTo>
                  <a:lnTo>
                    <a:pt x="683" y="153"/>
                  </a:lnTo>
                  <a:lnTo>
                    <a:pt x="694" y="168"/>
                  </a:lnTo>
                  <a:lnTo>
                    <a:pt x="704" y="183"/>
                  </a:lnTo>
                  <a:lnTo>
                    <a:pt x="712" y="199"/>
                  </a:lnTo>
                  <a:lnTo>
                    <a:pt x="722" y="216"/>
                  </a:lnTo>
                  <a:lnTo>
                    <a:pt x="729" y="232"/>
                  </a:lnTo>
                  <a:lnTo>
                    <a:pt x="736" y="249"/>
                  </a:lnTo>
                  <a:lnTo>
                    <a:pt x="742" y="267"/>
                  </a:lnTo>
                  <a:lnTo>
                    <a:pt x="747" y="285"/>
                  </a:lnTo>
                  <a:lnTo>
                    <a:pt x="751" y="303"/>
                  </a:lnTo>
                  <a:lnTo>
                    <a:pt x="755" y="322"/>
                  </a:lnTo>
                  <a:lnTo>
                    <a:pt x="757" y="341"/>
                  </a:lnTo>
                  <a:lnTo>
                    <a:pt x="758" y="361"/>
                  </a:lnTo>
                  <a:lnTo>
                    <a:pt x="758" y="380"/>
                  </a:lnTo>
                  <a:lnTo>
                    <a:pt x="758" y="380"/>
                  </a:lnTo>
                  <a:close/>
                </a:path>
              </a:pathLst>
            </a:custGeom>
            <a:solidFill>
              <a:srgbClr val="65864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4833470" y="4473630"/>
              <a:ext cx="189255" cy="189255"/>
            </a:xfrm>
            <a:custGeom>
              <a:avLst/>
              <a:gdLst>
                <a:gd name="T0" fmla="*/ 759 w 759"/>
                <a:gd name="T1" fmla="*/ 400 h 759"/>
                <a:gd name="T2" fmla="*/ 751 w 759"/>
                <a:gd name="T3" fmla="*/ 456 h 759"/>
                <a:gd name="T4" fmla="*/ 735 w 759"/>
                <a:gd name="T5" fmla="*/ 510 h 759"/>
                <a:gd name="T6" fmla="*/ 713 w 759"/>
                <a:gd name="T7" fmla="*/ 561 h 759"/>
                <a:gd name="T8" fmla="*/ 683 w 759"/>
                <a:gd name="T9" fmla="*/ 607 h 759"/>
                <a:gd name="T10" fmla="*/ 648 w 759"/>
                <a:gd name="T11" fmla="*/ 648 h 759"/>
                <a:gd name="T12" fmla="*/ 607 w 759"/>
                <a:gd name="T13" fmla="*/ 684 h 759"/>
                <a:gd name="T14" fmla="*/ 560 w 759"/>
                <a:gd name="T15" fmla="*/ 713 h 759"/>
                <a:gd name="T16" fmla="*/ 510 w 759"/>
                <a:gd name="T17" fmla="*/ 737 h 759"/>
                <a:gd name="T18" fmla="*/ 456 w 759"/>
                <a:gd name="T19" fmla="*/ 752 h 759"/>
                <a:gd name="T20" fmla="*/ 399 w 759"/>
                <a:gd name="T21" fmla="*/ 759 h 759"/>
                <a:gd name="T22" fmla="*/ 359 w 759"/>
                <a:gd name="T23" fmla="*/ 759 h 759"/>
                <a:gd name="T24" fmla="*/ 303 w 759"/>
                <a:gd name="T25" fmla="*/ 752 h 759"/>
                <a:gd name="T26" fmla="*/ 249 w 759"/>
                <a:gd name="T27" fmla="*/ 737 h 759"/>
                <a:gd name="T28" fmla="*/ 199 w 759"/>
                <a:gd name="T29" fmla="*/ 713 h 759"/>
                <a:gd name="T30" fmla="*/ 152 w 759"/>
                <a:gd name="T31" fmla="*/ 684 h 759"/>
                <a:gd name="T32" fmla="*/ 111 w 759"/>
                <a:gd name="T33" fmla="*/ 648 h 759"/>
                <a:gd name="T34" fmla="*/ 75 w 759"/>
                <a:gd name="T35" fmla="*/ 607 h 759"/>
                <a:gd name="T36" fmla="*/ 46 w 759"/>
                <a:gd name="T37" fmla="*/ 561 h 759"/>
                <a:gd name="T38" fmla="*/ 24 w 759"/>
                <a:gd name="T39" fmla="*/ 510 h 759"/>
                <a:gd name="T40" fmla="*/ 8 w 759"/>
                <a:gd name="T41" fmla="*/ 456 h 759"/>
                <a:gd name="T42" fmla="*/ 0 w 759"/>
                <a:gd name="T43" fmla="*/ 400 h 759"/>
                <a:gd name="T44" fmla="*/ 0 w 759"/>
                <a:gd name="T45" fmla="*/ 361 h 759"/>
                <a:gd name="T46" fmla="*/ 8 w 759"/>
                <a:gd name="T47" fmla="*/ 303 h 759"/>
                <a:gd name="T48" fmla="*/ 24 w 759"/>
                <a:gd name="T49" fmla="*/ 249 h 759"/>
                <a:gd name="T50" fmla="*/ 46 w 759"/>
                <a:gd name="T51" fmla="*/ 199 h 759"/>
                <a:gd name="T52" fmla="*/ 75 w 759"/>
                <a:gd name="T53" fmla="*/ 153 h 759"/>
                <a:gd name="T54" fmla="*/ 111 w 759"/>
                <a:gd name="T55" fmla="*/ 112 h 759"/>
                <a:gd name="T56" fmla="*/ 152 w 759"/>
                <a:gd name="T57" fmla="*/ 76 h 759"/>
                <a:gd name="T58" fmla="*/ 199 w 759"/>
                <a:gd name="T59" fmla="*/ 46 h 759"/>
                <a:gd name="T60" fmla="*/ 249 w 759"/>
                <a:gd name="T61" fmla="*/ 24 h 759"/>
                <a:gd name="T62" fmla="*/ 303 w 759"/>
                <a:gd name="T63" fmla="*/ 9 h 759"/>
                <a:gd name="T64" fmla="*/ 359 w 759"/>
                <a:gd name="T65" fmla="*/ 1 h 759"/>
                <a:gd name="T66" fmla="*/ 399 w 759"/>
                <a:gd name="T67" fmla="*/ 1 h 759"/>
                <a:gd name="T68" fmla="*/ 456 w 759"/>
                <a:gd name="T69" fmla="*/ 9 h 759"/>
                <a:gd name="T70" fmla="*/ 510 w 759"/>
                <a:gd name="T71" fmla="*/ 24 h 759"/>
                <a:gd name="T72" fmla="*/ 560 w 759"/>
                <a:gd name="T73" fmla="*/ 46 h 759"/>
                <a:gd name="T74" fmla="*/ 607 w 759"/>
                <a:gd name="T75" fmla="*/ 76 h 759"/>
                <a:gd name="T76" fmla="*/ 648 w 759"/>
                <a:gd name="T77" fmla="*/ 112 h 759"/>
                <a:gd name="T78" fmla="*/ 683 w 759"/>
                <a:gd name="T79" fmla="*/ 153 h 759"/>
                <a:gd name="T80" fmla="*/ 713 w 759"/>
                <a:gd name="T81" fmla="*/ 199 h 759"/>
                <a:gd name="T82" fmla="*/ 735 w 759"/>
                <a:gd name="T83" fmla="*/ 249 h 759"/>
                <a:gd name="T84" fmla="*/ 751 w 759"/>
                <a:gd name="T85" fmla="*/ 303 h 759"/>
                <a:gd name="T86" fmla="*/ 759 w 759"/>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9">
                  <a:moveTo>
                    <a:pt x="759" y="380"/>
                  </a:moveTo>
                  <a:lnTo>
                    <a:pt x="759" y="380"/>
                  </a:lnTo>
                  <a:lnTo>
                    <a:pt x="759" y="400"/>
                  </a:lnTo>
                  <a:lnTo>
                    <a:pt x="756" y="419"/>
                  </a:lnTo>
                  <a:lnTo>
                    <a:pt x="754" y="437"/>
                  </a:lnTo>
                  <a:lnTo>
                    <a:pt x="751" y="456"/>
                  </a:lnTo>
                  <a:lnTo>
                    <a:pt x="747" y="475"/>
                  </a:lnTo>
                  <a:lnTo>
                    <a:pt x="741" y="493"/>
                  </a:lnTo>
                  <a:lnTo>
                    <a:pt x="735" y="510"/>
                  </a:lnTo>
                  <a:lnTo>
                    <a:pt x="729" y="528"/>
                  </a:lnTo>
                  <a:lnTo>
                    <a:pt x="721" y="545"/>
                  </a:lnTo>
                  <a:lnTo>
                    <a:pt x="713" y="561"/>
                  </a:lnTo>
                  <a:lnTo>
                    <a:pt x="703" y="576"/>
                  </a:lnTo>
                  <a:lnTo>
                    <a:pt x="694" y="592"/>
                  </a:lnTo>
                  <a:lnTo>
                    <a:pt x="683" y="607"/>
                  </a:lnTo>
                  <a:lnTo>
                    <a:pt x="672" y="621"/>
                  </a:lnTo>
                  <a:lnTo>
                    <a:pt x="660" y="635"/>
                  </a:lnTo>
                  <a:lnTo>
                    <a:pt x="648" y="648"/>
                  </a:lnTo>
                  <a:lnTo>
                    <a:pt x="634" y="661"/>
                  </a:lnTo>
                  <a:lnTo>
                    <a:pt x="621" y="673"/>
                  </a:lnTo>
                  <a:lnTo>
                    <a:pt x="607" y="684"/>
                  </a:lnTo>
                  <a:lnTo>
                    <a:pt x="591" y="694"/>
                  </a:lnTo>
                  <a:lnTo>
                    <a:pt x="576" y="705"/>
                  </a:lnTo>
                  <a:lnTo>
                    <a:pt x="560" y="713"/>
                  </a:lnTo>
                  <a:lnTo>
                    <a:pt x="544" y="721"/>
                  </a:lnTo>
                  <a:lnTo>
                    <a:pt x="527" y="730"/>
                  </a:lnTo>
                  <a:lnTo>
                    <a:pt x="510" y="737"/>
                  </a:lnTo>
                  <a:lnTo>
                    <a:pt x="493" y="742"/>
                  </a:lnTo>
                  <a:lnTo>
                    <a:pt x="474" y="747"/>
                  </a:lnTo>
                  <a:lnTo>
                    <a:pt x="456" y="752"/>
                  </a:lnTo>
                  <a:lnTo>
                    <a:pt x="437" y="754"/>
                  </a:lnTo>
                  <a:lnTo>
                    <a:pt x="418" y="757"/>
                  </a:lnTo>
                  <a:lnTo>
                    <a:pt x="399" y="759"/>
                  </a:lnTo>
                  <a:lnTo>
                    <a:pt x="379" y="759"/>
                  </a:lnTo>
                  <a:lnTo>
                    <a:pt x="379" y="759"/>
                  </a:lnTo>
                  <a:lnTo>
                    <a:pt x="359" y="759"/>
                  </a:lnTo>
                  <a:lnTo>
                    <a:pt x="341" y="757"/>
                  </a:lnTo>
                  <a:lnTo>
                    <a:pt x="322" y="754"/>
                  </a:lnTo>
                  <a:lnTo>
                    <a:pt x="303" y="752"/>
                  </a:lnTo>
                  <a:lnTo>
                    <a:pt x="285" y="747"/>
                  </a:lnTo>
                  <a:lnTo>
                    <a:pt x="266" y="742"/>
                  </a:lnTo>
                  <a:lnTo>
                    <a:pt x="249" y="737"/>
                  </a:lnTo>
                  <a:lnTo>
                    <a:pt x="232" y="730"/>
                  </a:lnTo>
                  <a:lnTo>
                    <a:pt x="214" y="721"/>
                  </a:lnTo>
                  <a:lnTo>
                    <a:pt x="199" y="713"/>
                  </a:lnTo>
                  <a:lnTo>
                    <a:pt x="183" y="705"/>
                  </a:lnTo>
                  <a:lnTo>
                    <a:pt x="167" y="694"/>
                  </a:lnTo>
                  <a:lnTo>
                    <a:pt x="152" y="684"/>
                  </a:lnTo>
                  <a:lnTo>
                    <a:pt x="138" y="673"/>
                  </a:lnTo>
                  <a:lnTo>
                    <a:pt x="125" y="661"/>
                  </a:lnTo>
                  <a:lnTo>
                    <a:pt x="111" y="648"/>
                  </a:lnTo>
                  <a:lnTo>
                    <a:pt x="99" y="635"/>
                  </a:lnTo>
                  <a:lnTo>
                    <a:pt x="87" y="621"/>
                  </a:lnTo>
                  <a:lnTo>
                    <a:pt x="75" y="607"/>
                  </a:lnTo>
                  <a:lnTo>
                    <a:pt x="65" y="592"/>
                  </a:lnTo>
                  <a:lnTo>
                    <a:pt x="55" y="576"/>
                  </a:lnTo>
                  <a:lnTo>
                    <a:pt x="46" y="561"/>
                  </a:lnTo>
                  <a:lnTo>
                    <a:pt x="38" y="545"/>
                  </a:lnTo>
                  <a:lnTo>
                    <a:pt x="30" y="528"/>
                  </a:lnTo>
                  <a:lnTo>
                    <a:pt x="24" y="510"/>
                  </a:lnTo>
                  <a:lnTo>
                    <a:pt x="18" y="493"/>
                  </a:lnTo>
                  <a:lnTo>
                    <a:pt x="12" y="475"/>
                  </a:lnTo>
                  <a:lnTo>
                    <a:pt x="8" y="456"/>
                  </a:lnTo>
                  <a:lnTo>
                    <a:pt x="5" y="437"/>
                  </a:lnTo>
                  <a:lnTo>
                    <a:pt x="2" y="419"/>
                  </a:lnTo>
                  <a:lnTo>
                    <a:pt x="0" y="400"/>
                  </a:lnTo>
                  <a:lnTo>
                    <a:pt x="0" y="380"/>
                  </a:lnTo>
                  <a:lnTo>
                    <a:pt x="0" y="380"/>
                  </a:lnTo>
                  <a:lnTo>
                    <a:pt x="0" y="361"/>
                  </a:lnTo>
                  <a:lnTo>
                    <a:pt x="2" y="341"/>
                  </a:lnTo>
                  <a:lnTo>
                    <a:pt x="5" y="322"/>
                  </a:lnTo>
                  <a:lnTo>
                    <a:pt x="8" y="303"/>
                  </a:lnTo>
                  <a:lnTo>
                    <a:pt x="12" y="285"/>
                  </a:lnTo>
                  <a:lnTo>
                    <a:pt x="18" y="267"/>
                  </a:lnTo>
                  <a:lnTo>
                    <a:pt x="24" y="249"/>
                  </a:lnTo>
                  <a:lnTo>
                    <a:pt x="30" y="232"/>
                  </a:lnTo>
                  <a:lnTo>
                    <a:pt x="38" y="216"/>
                  </a:lnTo>
                  <a:lnTo>
                    <a:pt x="46" y="199"/>
                  </a:lnTo>
                  <a:lnTo>
                    <a:pt x="55" y="183"/>
                  </a:lnTo>
                  <a:lnTo>
                    <a:pt x="65" y="168"/>
                  </a:lnTo>
                  <a:lnTo>
                    <a:pt x="75" y="153"/>
                  </a:lnTo>
                  <a:lnTo>
                    <a:pt x="87" y="138"/>
                  </a:lnTo>
                  <a:lnTo>
                    <a:pt x="99" y="125"/>
                  </a:lnTo>
                  <a:lnTo>
                    <a:pt x="111" y="112"/>
                  </a:lnTo>
                  <a:lnTo>
                    <a:pt x="125" y="99"/>
                  </a:lnTo>
                  <a:lnTo>
                    <a:pt x="138" y="87"/>
                  </a:lnTo>
                  <a:lnTo>
                    <a:pt x="152" y="76"/>
                  </a:lnTo>
                  <a:lnTo>
                    <a:pt x="167" y="65"/>
                  </a:lnTo>
                  <a:lnTo>
                    <a:pt x="183" y="56"/>
                  </a:lnTo>
                  <a:lnTo>
                    <a:pt x="199" y="46"/>
                  </a:lnTo>
                  <a:lnTo>
                    <a:pt x="214" y="38"/>
                  </a:lnTo>
                  <a:lnTo>
                    <a:pt x="232" y="31"/>
                  </a:lnTo>
                  <a:lnTo>
                    <a:pt x="249" y="24"/>
                  </a:lnTo>
                  <a:lnTo>
                    <a:pt x="266" y="18"/>
                  </a:lnTo>
                  <a:lnTo>
                    <a:pt x="285" y="12"/>
                  </a:lnTo>
                  <a:lnTo>
                    <a:pt x="303" y="9"/>
                  </a:lnTo>
                  <a:lnTo>
                    <a:pt x="322" y="5"/>
                  </a:lnTo>
                  <a:lnTo>
                    <a:pt x="341" y="3"/>
                  </a:lnTo>
                  <a:lnTo>
                    <a:pt x="359" y="1"/>
                  </a:lnTo>
                  <a:lnTo>
                    <a:pt x="379" y="0"/>
                  </a:lnTo>
                  <a:lnTo>
                    <a:pt x="379" y="0"/>
                  </a:lnTo>
                  <a:lnTo>
                    <a:pt x="399" y="1"/>
                  </a:lnTo>
                  <a:lnTo>
                    <a:pt x="418" y="3"/>
                  </a:lnTo>
                  <a:lnTo>
                    <a:pt x="437" y="5"/>
                  </a:lnTo>
                  <a:lnTo>
                    <a:pt x="456" y="9"/>
                  </a:lnTo>
                  <a:lnTo>
                    <a:pt x="474" y="12"/>
                  </a:lnTo>
                  <a:lnTo>
                    <a:pt x="493" y="18"/>
                  </a:lnTo>
                  <a:lnTo>
                    <a:pt x="510" y="24"/>
                  </a:lnTo>
                  <a:lnTo>
                    <a:pt x="527" y="31"/>
                  </a:lnTo>
                  <a:lnTo>
                    <a:pt x="544" y="38"/>
                  </a:lnTo>
                  <a:lnTo>
                    <a:pt x="560" y="46"/>
                  </a:lnTo>
                  <a:lnTo>
                    <a:pt x="576" y="56"/>
                  </a:lnTo>
                  <a:lnTo>
                    <a:pt x="591" y="65"/>
                  </a:lnTo>
                  <a:lnTo>
                    <a:pt x="607" y="76"/>
                  </a:lnTo>
                  <a:lnTo>
                    <a:pt x="621" y="87"/>
                  </a:lnTo>
                  <a:lnTo>
                    <a:pt x="634" y="99"/>
                  </a:lnTo>
                  <a:lnTo>
                    <a:pt x="648" y="112"/>
                  </a:lnTo>
                  <a:lnTo>
                    <a:pt x="660" y="125"/>
                  </a:lnTo>
                  <a:lnTo>
                    <a:pt x="672" y="138"/>
                  </a:lnTo>
                  <a:lnTo>
                    <a:pt x="683" y="153"/>
                  </a:lnTo>
                  <a:lnTo>
                    <a:pt x="694" y="168"/>
                  </a:lnTo>
                  <a:lnTo>
                    <a:pt x="703" y="183"/>
                  </a:lnTo>
                  <a:lnTo>
                    <a:pt x="713" y="199"/>
                  </a:lnTo>
                  <a:lnTo>
                    <a:pt x="721" y="216"/>
                  </a:lnTo>
                  <a:lnTo>
                    <a:pt x="729" y="232"/>
                  </a:lnTo>
                  <a:lnTo>
                    <a:pt x="735" y="249"/>
                  </a:lnTo>
                  <a:lnTo>
                    <a:pt x="741" y="267"/>
                  </a:lnTo>
                  <a:lnTo>
                    <a:pt x="747" y="285"/>
                  </a:lnTo>
                  <a:lnTo>
                    <a:pt x="751" y="303"/>
                  </a:lnTo>
                  <a:lnTo>
                    <a:pt x="754" y="322"/>
                  </a:lnTo>
                  <a:lnTo>
                    <a:pt x="756" y="341"/>
                  </a:lnTo>
                  <a:lnTo>
                    <a:pt x="759" y="361"/>
                  </a:lnTo>
                  <a:lnTo>
                    <a:pt x="759" y="380"/>
                  </a:lnTo>
                  <a:lnTo>
                    <a:pt x="759" y="38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4960471" y="3704157"/>
              <a:ext cx="377266" cy="378511"/>
            </a:xfrm>
            <a:custGeom>
              <a:avLst/>
              <a:gdLst>
                <a:gd name="T0" fmla="*/ 1516 w 1516"/>
                <a:gd name="T1" fmla="*/ 798 h 1518"/>
                <a:gd name="T2" fmla="*/ 1501 w 1516"/>
                <a:gd name="T3" fmla="*/ 912 h 1518"/>
                <a:gd name="T4" fmla="*/ 1470 w 1516"/>
                <a:gd name="T5" fmla="*/ 1019 h 1518"/>
                <a:gd name="T6" fmla="*/ 1425 w 1516"/>
                <a:gd name="T7" fmla="*/ 1121 h 1518"/>
                <a:gd name="T8" fmla="*/ 1367 w 1516"/>
                <a:gd name="T9" fmla="*/ 1213 h 1518"/>
                <a:gd name="T10" fmla="*/ 1295 w 1516"/>
                <a:gd name="T11" fmla="*/ 1295 h 1518"/>
                <a:gd name="T12" fmla="*/ 1212 w 1516"/>
                <a:gd name="T13" fmla="*/ 1367 h 1518"/>
                <a:gd name="T14" fmla="*/ 1119 w 1516"/>
                <a:gd name="T15" fmla="*/ 1426 h 1518"/>
                <a:gd name="T16" fmla="*/ 1019 w 1516"/>
                <a:gd name="T17" fmla="*/ 1472 h 1518"/>
                <a:gd name="T18" fmla="*/ 911 w 1516"/>
                <a:gd name="T19" fmla="*/ 1502 h 1518"/>
                <a:gd name="T20" fmla="*/ 798 w 1516"/>
                <a:gd name="T21" fmla="*/ 1517 h 1518"/>
                <a:gd name="T22" fmla="*/ 719 w 1516"/>
                <a:gd name="T23" fmla="*/ 1517 h 1518"/>
                <a:gd name="T24" fmla="*/ 606 w 1516"/>
                <a:gd name="T25" fmla="*/ 1502 h 1518"/>
                <a:gd name="T26" fmla="*/ 497 w 1516"/>
                <a:gd name="T27" fmla="*/ 1472 h 1518"/>
                <a:gd name="T28" fmla="*/ 397 w 1516"/>
                <a:gd name="T29" fmla="*/ 1426 h 1518"/>
                <a:gd name="T30" fmla="*/ 304 w 1516"/>
                <a:gd name="T31" fmla="*/ 1367 h 1518"/>
                <a:gd name="T32" fmla="*/ 221 w 1516"/>
                <a:gd name="T33" fmla="*/ 1295 h 1518"/>
                <a:gd name="T34" fmla="*/ 151 w 1516"/>
                <a:gd name="T35" fmla="*/ 1213 h 1518"/>
                <a:gd name="T36" fmla="*/ 91 w 1516"/>
                <a:gd name="T37" fmla="*/ 1121 h 1518"/>
                <a:gd name="T38" fmla="*/ 46 w 1516"/>
                <a:gd name="T39" fmla="*/ 1019 h 1518"/>
                <a:gd name="T40" fmla="*/ 15 w 1516"/>
                <a:gd name="T41" fmla="*/ 912 h 1518"/>
                <a:gd name="T42" fmla="*/ 0 w 1516"/>
                <a:gd name="T43" fmla="*/ 798 h 1518"/>
                <a:gd name="T44" fmla="*/ 0 w 1516"/>
                <a:gd name="T45" fmla="*/ 720 h 1518"/>
                <a:gd name="T46" fmla="*/ 15 w 1516"/>
                <a:gd name="T47" fmla="*/ 606 h 1518"/>
                <a:gd name="T48" fmla="*/ 46 w 1516"/>
                <a:gd name="T49" fmla="*/ 498 h 1518"/>
                <a:gd name="T50" fmla="*/ 91 w 1516"/>
                <a:gd name="T51" fmla="*/ 397 h 1518"/>
                <a:gd name="T52" fmla="*/ 151 w 1516"/>
                <a:gd name="T53" fmla="*/ 306 h 1518"/>
                <a:gd name="T54" fmla="*/ 221 w 1516"/>
                <a:gd name="T55" fmla="*/ 222 h 1518"/>
                <a:gd name="T56" fmla="*/ 304 w 1516"/>
                <a:gd name="T57" fmla="*/ 151 h 1518"/>
                <a:gd name="T58" fmla="*/ 397 w 1516"/>
                <a:gd name="T59" fmla="*/ 92 h 1518"/>
                <a:gd name="T60" fmla="*/ 497 w 1516"/>
                <a:gd name="T61" fmla="*/ 46 h 1518"/>
                <a:gd name="T62" fmla="*/ 606 w 1516"/>
                <a:gd name="T63" fmla="*/ 16 h 1518"/>
                <a:gd name="T64" fmla="*/ 719 w 1516"/>
                <a:gd name="T65" fmla="*/ 2 h 1518"/>
                <a:gd name="T66" fmla="*/ 798 w 1516"/>
                <a:gd name="T67" fmla="*/ 2 h 1518"/>
                <a:gd name="T68" fmla="*/ 911 w 1516"/>
                <a:gd name="T69" fmla="*/ 16 h 1518"/>
                <a:gd name="T70" fmla="*/ 1019 w 1516"/>
                <a:gd name="T71" fmla="*/ 46 h 1518"/>
                <a:gd name="T72" fmla="*/ 1119 w 1516"/>
                <a:gd name="T73" fmla="*/ 92 h 1518"/>
                <a:gd name="T74" fmla="*/ 1212 w 1516"/>
                <a:gd name="T75" fmla="*/ 151 h 1518"/>
                <a:gd name="T76" fmla="*/ 1295 w 1516"/>
                <a:gd name="T77" fmla="*/ 222 h 1518"/>
                <a:gd name="T78" fmla="*/ 1367 w 1516"/>
                <a:gd name="T79" fmla="*/ 306 h 1518"/>
                <a:gd name="T80" fmla="*/ 1425 w 1516"/>
                <a:gd name="T81" fmla="*/ 397 h 1518"/>
                <a:gd name="T82" fmla="*/ 1470 w 1516"/>
                <a:gd name="T83" fmla="*/ 498 h 1518"/>
                <a:gd name="T84" fmla="*/ 1501 w 1516"/>
                <a:gd name="T85" fmla="*/ 606 h 1518"/>
                <a:gd name="T86" fmla="*/ 1516 w 1516"/>
                <a:gd name="T87" fmla="*/ 72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6" h="1518">
                  <a:moveTo>
                    <a:pt x="1516" y="759"/>
                  </a:moveTo>
                  <a:lnTo>
                    <a:pt x="1516" y="759"/>
                  </a:lnTo>
                  <a:lnTo>
                    <a:pt x="1516" y="798"/>
                  </a:lnTo>
                  <a:lnTo>
                    <a:pt x="1513" y="837"/>
                  </a:lnTo>
                  <a:lnTo>
                    <a:pt x="1508" y="875"/>
                  </a:lnTo>
                  <a:lnTo>
                    <a:pt x="1501" y="912"/>
                  </a:lnTo>
                  <a:lnTo>
                    <a:pt x="1493" y="949"/>
                  </a:lnTo>
                  <a:lnTo>
                    <a:pt x="1482" y="984"/>
                  </a:lnTo>
                  <a:lnTo>
                    <a:pt x="1470" y="1019"/>
                  </a:lnTo>
                  <a:lnTo>
                    <a:pt x="1457" y="1054"/>
                  </a:lnTo>
                  <a:lnTo>
                    <a:pt x="1442" y="1088"/>
                  </a:lnTo>
                  <a:lnTo>
                    <a:pt x="1425" y="1121"/>
                  </a:lnTo>
                  <a:lnTo>
                    <a:pt x="1407" y="1153"/>
                  </a:lnTo>
                  <a:lnTo>
                    <a:pt x="1387" y="1183"/>
                  </a:lnTo>
                  <a:lnTo>
                    <a:pt x="1367" y="1213"/>
                  </a:lnTo>
                  <a:lnTo>
                    <a:pt x="1343" y="1241"/>
                  </a:lnTo>
                  <a:lnTo>
                    <a:pt x="1319" y="1269"/>
                  </a:lnTo>
                  <a:lnTo>
                    <a:pt x="1295" y="1295"/>
                  </a:lnTo>
                  <a:lnTo>
                    <a:pt x="1268" y="1320"/>
                  </a:lnTo>
                  <a:lnTo>
                    <a:pt x="1241" y="1345"/>
                  </a:lnTo>
                  <a:lnTo>
                    <a:pt x="1212" y="1367"/>
                  </a:lnTo>
                  <a:lnTo>
                    <a:pt x="1183" y="1388"/>
                  </a:lnTo>
                  <a:lnTo>
                    <a:pt x="1151" y="1408"/>
                  </a:lnTo>
                  <a:lnTo>
                    <a:pt x="1119" y="1426"/>
                  </a:lnTo>
                  <a:lnTo>
                    <a:pt x="1087" y="1442"/>
                  </a:lnTo>
                  <a:lnTo>
                    <a:pt x="1053" y="1458"/>
                  </a:lnTo>
                  <a:lnTo>
                    <a:pt x="1019" y="1472"/>
                  </a:lnTo>
                  <a:lnTo>
                    <a:pt x="984" y="1484"/>
                  </a:lnTo>
                  <a:lnTo>
                    <a:pt x="947" y="1493"/>
                  </a:lnTo>
                  <a:lnTo>
                    <a:pt x="911" y="1502"/>
                  </a:lnTo>
                  <a:lnTo>
                    <a:pt x="874" y="1508"/>
                  </a:lnTo>
                  <a:lnTo>
                    <a:pt x="835" y="1513"/>
                  </a:lnTo>
                  <a:lnTo>
                    <a:pt x="798" y="1517"/>
                  </a:lnTo>
                  <a:lnTo>
                    <a:pt x="759" y="1518"/>
                  </a:lnTo>
                  <a:lnTo>
                    <a:pt x="759" y="1518"/>
                  </a:lnTo>
                  <a:lnTo>
                    <a:pt x="719" y="1517"/>
                  </a:lnTo>
                  <a:lnTo>
                    <a:pt x="681" y="1513"/>
                  </a:lnTo>
                  <a:lnTo>
                    <a:pt x="642" y="1508"/>
                  </a:lnTo>
                  <a:lnTo>
                    <a:pt x="606" y="1502"/>
                  </a:lnTo>
                  <a:lnTo>
                    <a:pt x="569" y="1493"/>
                  </a:lnTo>
                  <a:lnTo>
                    <a:pt x="532" y="1484"/>
                  </a:lnTo>
                  <a:lnTo>
                    <a:pt x="497" y="1472"/>
                  </a:lnTo>
                  <a:lnTo>
                    <a:pt x="463" y="1458"/>
                  </a:lnTo>
                  <a:lnTo>
                    <a:pt x="429" y="1442"/>
                  </a:lnTo>
                  <a:lnTo>
                    <a:pt x="397" y="1426"/>
                  </a:lnTo>
                  <a:lnTo>
                    <a:pt x="365" y="1408"/>
                  </a:lnTo>
                  <a:lnTo>
                    <a:pt x="333" y="1388"/>
                  </a:lnTo>
                  <a:lnTo>
                    <a:pt x="304" y="1367"/>
                  </a:lnTo>
                  <a:lnTo>
                    <a:pt x="276" y="1345"/>
                  </a:lnTo>
                  <a:lnTo>
                    <a:pt x="249" y="1320"/>
                  </a:lnTo>
                  <a:lnTo>
                    <a:pt x="221" y="1295"/>
                  </a:lnTo>
                  <a:lnTo>
                    <a:pt x="197" y="1269"/>
                  </a:lnTo>
                  <a:lnTo>
                    <a:pt x="173" y="1241"/>
                  </a:lnTo>
                  <a:lnTo>
                    <a:pt x="151" y="1213"/>
                  </a:lnTo>
                  <a:lnTo>
                    <a:pt x="130" y="1183"/>
                  </a:lnTo>
                  <a:lnTo>
                    <a:pt x="110" y="1153"/>
                  </a:lnTo>
                  <a:lnTo>
                    <a:pt x="91" y="1121"/>
                  </a:lnTo>
                  <a:lnTo>
                    <a:pt x="74" y="1088"/>
                  </a:lnTo>
                  <a:lnTo>
                    <a:pt x="59" y="1054"/>
                  </a:lnTo>
                  <a:lnTo>
                    <a:pt x="46" y="1019"/>
                  </a:lnTo>
                  <a:lnTo>
                    <a:pt x="34" y="984"/>
                  </a:lnTo>
                  <a:lnTo>
                    <a:pt x="24" y="949"/>
                  </a:lnTo>
                  <a:lnTo>
                    <a:pt x="15" y="912"/>
                  </a:lnTo>
                  <a:lnTo>
                    <a:pt x="8" y="875"/>
                  </a:lnTo>
                  <a:lnTo>
                    <a:pt x="4" y="837"/>
                  </a:lnTo>
                  <a:lnTo>
                    <a:pt x="0" y="798"/>
                  </a:lnTo>
                  <a:lnTo>
                    <a:pt x="0" y="759"/>
                  </a:lnTo>
                  <a:lnTo>
                    <a:pt x="0" y="759"/>
                  </a:lnTo>
                  <a:lnTo>
                    <a:pt x="0" y="720"/>
                  </a:lnTo>
                  <a:lnTo>
                    <a:pt x="4" y="681"/>
                  </a:lnTo>
                  <a:lnTo>
                    <a:pt x="8" y="644"/>
                  </a:lnTo>
                  <a:lnTo>
                    <a:pt x="15" y="606"/>
                  </a:lnTo>
                  <a:lnTo>
                    <a:pt x="24" y="569"/>
                  </a:lnTo>
                  <a:lnTo>
                    <a:pt x="34" y="533"/>
                  </a:lnTo>
                  <a:lnTo>
                    <a:pt x="46" y="498"/>
                  </a:lnTo>
                  <a:lnTo>
                    <a:pt x="59" y="463"/>
                  </a:lnTo>
                  <a:lnTo>
                    <a:pt x="74" y="430"/>
                  </a:lnTo>
                  <a:lnTo>
                    <a:pt x="91" y="397"/>
                  </a:lnTo>
                  <a:lnTo>
                    <a:pt x="110" y="366"/>
                  </a:lnTo>
                  <a:lnTo>
                    <a:pt x="130" y="335"/>
                  </a:lnTo>
                  <a:lnTo>
                    <a:pt x="151" y="306"/>
                  </a:lnTo>
                  <a:lnTo>
                    <a:pt x="173" y="276"/>
                  </a:lnTo>
                  <a:lnTo>
                    <a:pt x="197" y="249"/>
                  </a:lnTo>
                  <a:lnTo>
                    <a:pt x="221" y="222"/>
                  </a:lnTo>
                  <a:lnTo>
                    <a:pt x="249" y="197"/>
                  </a:lnTo>
                  <a:lnTo>
                    <a:pt x="276" y="174"/>
                  </a:lnTo>
                  <a:lnTo>
                    <a:pt x="304" y="151"/>
                  </a:lnTo>
                  <a:lnTo>
                    <a:pt x="333" y="130"/>
                  </a:lnTo>
                  <a:lnTo>
                    <a:pt x="365" y="110"/>
                  </a:lnTo>
                  <a:lnTo>
                    <a:pt x="397" y="92"/>
                  </a:lnTo>
                  <a:lnTo>
                    <a:pt x="429" y="75"/>
                  </a:lnTo>
                  <a:lnTo>
                    <a:pt x="463" y="59"/>
                  </a:lnTo>
                  <a:lnTo>
                    <a:pt x="497" y="46"/>
                  </a:lnTo>
                  <a:lnTo>
                    <a:pt x="532" y="35"/>
                  </a:lnTo>
                  <a:lnTo>
                    <a:pt x="569" y="24"/>
                  </a:lnTo>
                  <a:lnTo>
                    <a:pt x="606" y="16"/>
                  </a:lnTo>
                  <a:lnTo>
                    <a:pt x="642" y="9"/>
                  </a:lnTo>
                  <a:lnTo>
                    <a:pt x="681" y="4"/>
                  </a:lnTo>
                  <a:lnTo>
                    <a:pt x="719" y="2"/>
                  </a:lnTo>
                  <a:lnTo>
                    <a:pt x="759" y="0"/>
                  </a:lnTo>
                  <a:lnTo>
                    <a:pt x="759" y="0"/>
                  </a:lnTo>
                  <a:lnTo>
                    <a:pt x="798" y="2"/>
                  </a:lnTo>
                  <a:lnTo>
                    <a:pt x="835" y="4"/>
                  </a:lnTo>
                  <a:lnTo>
                    <a:pt x="874" y="9"/>
                  </a:lnTo>
                  <a:lnTo>
                    <a:pt x="911" y="16"/>
                  </a:lnTo>
                  <a:lnTo>
                    <a:pt x="947" y="24"/>
                  </a:lnTo>
                  <a:lnTo>
                    <a:pt x="984" y="35"/>
                  </a:lnTo>
                  <a:lnTo>
                    <a:pt x="1019" y="46"/>
                  </a:lnTo>
                  <a:lnTo>
                    <a:pt x="1053" y="59"/>
                  </a:lnTo>
                  <a:lnTo>
                    <a:pt x="1087" y="75"/>
                  </a:lnTo>
                  <a:lnTo>
                    <a:pt x="1119" y="92"/>
                  </a:lnTo>
                  <a:lnTo>
                    <a:pt x="1151" y="110"/>
                  </a:lnTo>
                  <a:lnTo>
                    <a:pt x="1183" y="130"/>
                  </a:lnTo>
                  <a:lnTo>
                    <a:pt x="1212" y="151"/>
                  </a:lnTo>
                  <a:lnTo>
                    <a:pt x="1241" y="174"/>
                  </a:lnTo>
                  <a:lnTo>
                    <a:pt x="1268" y="197"/>
                  </a:lnTo>
                  <a:lnTo>
                    <a:pt x="1295" y="222"/>
                  </a:lnTo>
                  <a:lnTo>
                    <a:pt x="1319" y="249"/>
                  </a:lnTo>
                  <a:lnTo>
                    <a:pt x="1343" y="276"/>
                  </a:lnTo>
                  <a:lnTo>
                    <a:pt x="1367" y="306"/>
                  </a:lnTo>
                  <a:lnTo>
                    <a:pt x="1387" y="335"/>
                  </a:lnTo>
                  <a:lnTo>
                    <a:pt x="1407" y="366"/>
                  </a:lnTo>
                  <a:lnTo>
                    <a:pt x="1425" y="397"/>
                  </a:lnTo>
                  <a:lnTo>
                    <a:pt x="1442" y="430"/>
                  </a:lnTo>
                  <a:lnTo>
                    <a:pt x="1457" y="463"/>
                  </a:lnTo>
                  <a:lnTo>
                    <a:pt x="1470" y="498"/>
                  </a:lnTo>
                  <a:lnTo>
                    <a:pt x="1482" y="533"/>
                  </a:lnTo>
                  <a:lnTo>
                    <a:pt x="1493" y="569"/>
                  </a:lnTo>
                  <a:lnTo>
                    <a:pt x="1501" y="606"/>
                  </a:lnTo>
                  <a:lnTo>
                    <a:pt x="1508" y="644"/>
                  </a:lnTo>
                  <a:lnTo>
                    <a:pt x="1513" y="681"/>
                  </a:lnTo>
                  <a:lnTo>
                    <a:pt x="1516" y="720"/>
                  </a:lnTo>
                  <a:lnTo>
                    <a:pt x="1516" y="759"/>
                  </a:lnTo>
                  <a:lnTo>
                    <a:pt x="1516" y="759"/>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p:nvSpPr>
          <p:spPr bwMode="auto">
            <a:xfrm>
              <a:off x="3125191" y="5030191"/>
              <a:ext cx="277658" cy="277658"/>
            </a:xfrm>
            <a:custGeom>
              <a:avLst/>
              <a:gdLst>
                <a:gd name="T0" fmla="*/ 1113 w 1115"/>
                <a:gd name="T1" fmla="*/ 586 h 1114"/>
                <a:gd name="T2" fmla="*/ 1103 w 1115"/>
                <a:gd name="T3" fmla="*/ 670 h 1114"/>
                <a:gd name="T4" fmla="*/ 1080 w 1115"/>
                <a:gd name="T5" fmla="*/ 748 h 1114"/>
                <a:gd name="T6" fmla="*/ 1047 w 1115"/>
                <a:gd name="T7" fmla="*/ 823 h 1114"/>
                <a:gd name="T8" fmla="*/ 1004 w 1115"/>
                <a:gd name="T9" fmla="*/ 890 h 1114"/>
                <a:gd name="T10" fmla="*/ 951 w 1115"/>
                <a:gd name="T11" fmla="*/ 951 h 1114"/>
                <a:gd name="T12" fmla="*/ 891 w 1115"/>
                <a:gd name="T13" fmla="*/ 1003 h 1114"/>
                <a:gd name="T14" fmla="*/ 822 w 1115"/>
                <a:gd name="T15" fmla="*/ 1047 h 1114"/>
                <a:gd name="T16" fmla="*/ 749 w 1115"/>
                <a:gd name="T17" fmla="*/ 1080 h 1114"/>
                <a:gd name="T18" fmla="*/ 669 w 1115"/>
                <a:gd name="T19" fmla="*/ 1102 h 1114"/>
                <a:gd name="T20" fmla="*/ 586 w 1115"/>
                <a:gd name="T21" fmla="*/ 1113 h 1114"/>
                <a:gd name="T22" fmla="*/ 529 w 1115"/>
                <a:gd name="T23" fmla="*/ 1113 h 1114"/>
                <a:gd name="T24" fmla="*/ 445 w 1115"/>
                <a:gd name="T25" fmla="*/ 1102 h 1114"/>
                <a:gd name="T26" fmla="*/ 367 w 1115"/>
                <a:gd name="T27" fmla="*/ 1080 h 1114"/>
                <a:gd name="T28" fmla="*/ 292 w 1115"/>
                <a:gd name="T29" fmla="*/ 1047 h 1114"/>
                <a:gd name="T30" fmla="*/ 224 w 1115"/>
                <a:gd name="T31" fmla="*/ 1003 h 1114"/>
                <a:gd name="T32" fmla="*/ 164 w 1115"/>
                <a:gd name="T33" fmla="*/ 951 h 1114"/>
                <a:gd name="T34" fmla="*/ 111 w 1115"/>
                <a:gd name="T35" fmla="*/ 890 h 1114"/>
                <a:gd name="T36" fmla="*/ 67 w 1115"/>
                <a:gd name="T37" fmla="*/ 823 h 1114"/>
                <a:gd name="T38" fmla="*/ 34 w 1115"/>
                <a:gd name="T39" fmla="*/ 748 h 1114"/>
                <a:gd name="T40" fmla="*/ 12 w 1115"/>
                <a:gd name="T41" fmla="*/ 670 h 1114"/>
                <a:gd name="T42" fmla="*/ 1 w 1115"/>
                <a:gd name="T43" fmla="*/ 586 h 1114"/>
                <a:gd name="T44" fmla="*/ 1 w 1115"/>
                <a:gd name="T45" fmla="*/ 528 h 1114"/>
                <a:gd name="T46" fmla="*/ 12 w 1115"/>
                <a:gd name="T47" fmla="*/ 445 h 1114"/>
                <a:gd name="T48" fmla="*/ 34 w 1115"/>
                <a:gd name="T49" fmla="*/ 366 h 1114"/>
                <a:gd name="T50" fmla="*/ 67 w 1115"/>
                <a:gd name="T51" fmla="*/ 291 h 1114"/>
                <a:gd name="T52" fmla="*/ 111 w 1115"/>
                <a:gd name="T53" fmla="*/ 224 h 1114"/>
                <a:gd name="T54" fmla="*/ 164 w 1115"/>
                <a:gd name="T55" fmla="*/ 163 h 1114"/>
                <a:gd name="T56" fmla="*/ 224 w 1115"/>
                <a:gd name="T57" fmla="*/ 111 h 1114"/>
                <a:gd name="T58" fmla="*/ 292 w 1115"/>
                <a:gd name="T59" fmla="*/ 68 h 1114"/>
                <a:gd name="T60" fmla="*/ 367 w 1115"/>
                <a:gd name="T61" fmla="*/ 33 h 1114"/>
                <a:gd name="T62" fmla="*/ 445 w 1115"/>
                <a:gd name="T63" fmla="*/ 11 h 1114"/>
                <a:gd name="T64" fmla="*/ 529 w 1115"/>
                <a:gd name="T65" fmla="*/ 0 h 1114"/>
                <a:gd name="T66" fmla="*/ 586 w 1115"/>
                <a:gd name="T67" fmla="*/ 0 h 1114"/>
                <a:gd name="T68" fmla="*/ 669 w 1115"/>
                <a:gd name="T69" fmla="*/ 11 h 1114"/>
                <a:gd name="T70" fmla="*/ 749 w 1115"/>
                <a:gd name="T71" fmla="*/ 33 h 1114"/>
                <a:gd name="T72" fmla="*/ 822 w 1115"/>
                <a:gd name="T73" fmla="*/ 68 h 1114"/>
                <a:gd name="T74" fmla="*/ 891 w 1115"/>
                <a:gd name="T75" fmla="*/ 111 h 1114"/>
                <a:gd name="T76" fmla="*/ 951 w 1115"/>
                <a:gd name="T77" fmla="*/ 163 h 1114"/>
                <a:gd name="T78" fmla="*/ 1004 w 1115"/>
                <a:gd name="T79" fmla="*/ 224 h 1114"/>
                <a:gd name="T80" fmla="*/ 1047 w 1115"/>
                <a:gd name="T81" fmla="*/ 291 h 1114"/>
                <a:gd name="T82" fmla="*/ 1080 w 1115"/>
                <a:gd name="T83" fmla="*/ 366 h 1114"/>
                <a:gd name="T84" fmla="*/ 1103 w 1115"/>
                <a:gd name="T85" fmla="*/ 445 h 1114"/>
                <a:gd name="T86" fmla="*/ 1113 w 1115"/>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5" h="1114">
                  <a:moveTo>
                    <a:pt x="1115" y="556"/>
                  </a:moveTo>
                  <a:lnTo>
                    <a:pt x="1115" y="556"/>
                  </a:lnTo>
                  <a:lnTo>
                    <a:pt x="1113" y="586"/>
                  </a:lnTo>
                  <a:lnTo>
                    <a:pt x="1111" y="614"/>
                  </a:lnTo>
                  <a:lnTo>
                    <a:pt x="1108" y="641"/>
                  </a:lnTo>
                  <a:lnTo>
                    <a:pt x="1103" y="670"/>
                  </a:lnTo>
                  <a:lnTo>
                    <a:pt x="1097" y="697"/>
                  </a:lnTo>
                  <a:lnTo>
                    <a:pt x="1089" y="723"/>
                  </a:lnTo>
                  <a:lnTo>
                    <a:pt x="1080" y="748"/>
                  </a:lnTo>
                  <a:lnTo>
                    <a:pt x="1071" y="773"/>
                  </a:lnTo>
                  <a:lnTo>
                    <a:pt x="1059" y="798"/>
                  </a:lnTo>
                  <a:lnTo>
                    <a:pt x="1047" y="823"/>
                  </a:lnTo>
                  <a:lnTo>
                    <a:pt x="1033" y="845"/>
                  </a:lnTo>
                  <a:lnTo>
                    <a:pt x="1019" y="869"/>
                  </a:lnTo>
                  <a:lnTo>
                    <a:pt x="1004" y="890"/>
                  </a:lnTo>
                  <a:lnTo>
                    <a:pt x="987" y="911"/>
                  </a:lnTo>
                  <a:lnTo>
                    <a:pt x="970" y="931"/>
                  </a:lnTo>
                  <a:lnTo>
                    <a:pt x="951" y="951"/>
                  </a:lnTo>
                  <a:lnTo>
                    <a:pt x="932" y="969"/>
                  </a:lnTo>
                  <a:lnTo>
                    <a:pt x="912" y="986"/>
                  </a:lnTo>
                  <a:lnTo>
                    <a:pt x="891" y="1003"/>
                  </a:lnTo>
                  <a:lnTo>
                    <a:pt x="868" y="1018"/>
                  </a:lnTo>
                  <a:lnTo>
                    <a:pt x="846" y="1034"/>
                  </a:lnTo>
                  <a:lnTo>
                    <a:pt x="822" y="1047"/>
                  </a:lnTo>
                  <a:lnTo>
                    <a:pt x="799" y="1058"/>
                  </a:lnTo>
                  <a:lnTo>
                    <a:pt x="774" y="1070"/>
                  </a:lnTo>
                  <a:lnTo>
                    <a:pt x="749" y="1080"/>
                  </a:lnTo>
                  <a:lnTo>
                    <a:pt x="723" y="1089"/>
                  </a:lnTo>
                  <a:lnTo>
                    <a:pt x="696" y="1096"/>
                  </a:lnTo>
                  <a:lnTo>
                    <a:pt x="669" y="1102"/>
                  </a:lnTo>
                  <a:lnTo>
                    <a:pt x="642" y="1108"/>
                  </a:lnTo>
                  <a:lnTo>
                    <a:pt x="614" y="1111"/>
                  </a:lnTo>
                  <a:lnTo>
                    <a:pt x="586" y="1113"/>
                  </a:lnTo>
                  <a:lnTo>
                    <a:pt x="557" y="1114"/>
                  </a:lnTo>
                  <a:lnTo>
                    <a:pt x="557" y="1114"/>
                  </a:lnTo>
                  <a:lnTo>
                    <a:pt x="529" y="1113"/>
                  </a:lnTo>
                  <a:lnTo>
                    <a:pt x="501" y="1111"/>
                  </a:lnTo>
                  <a:lnTo>
                    <a:pt x="473" y="1108"/>
                  </a:lnTo>
                  <a:lnTo>
                    <a:pt x="445" y="1102"/>
                  </a:lnTo>
                  <a:lnTo>
                    <a:pt x="418" y="1096"/>
                  </a:lnTo>
                  <a:lnTo>
                    <a:pt x="391" y="1089"/>
                  </a:lnTo>
                  <a:lnTo>
                    <a:pt x="367" y="1080"/>
                  </a:lnTo>
                  <a:lnTo>
                    <a:pt x="341" y="1070"/>
                  </a:lnTo>
                  <a:lnTo>
                    <a:pt x="316" y="1058"/>
                  </a:lnTo>
                  <a:lnTo>
                    <a:pt x="292" y="1047"/>
                  </a:lnTo>
                  <a:lnTo>
                    <a:pt x="269" y="1034"/>
                  </a:lnTo>
                  <a:lnTo>
                    <a:pt x="246" y="1018"/>
                  </a:lnTo>
                  <a:lnTo>
                    <a:pt x="224" y="1003"/>
                  </a:lnTo>
                  <a:lnTo>
                    <a:pt x="203" y="986"/>
                  </a:lnTo>
                  <a:lnTo>
                    <a:pt x="183" y="969"/>
                  </a:lnTo>
                  <a:lnTo>
                    <a:pt x="164" y="951"/>
                  </a:lnTo>
                  <a:lnTo>
                    <a:pt x="145" y="931"/>
                  </a:lnTo>
                  <a:lnTo>
                    <a:pt x="127" y="911"/>
                  </a:lnTo>
                  <a:lnTo>
                    <a:pt x="111" y="890"/>
                  </a:lnTo>
                  <a:lnTo>
                    <a:pt x="96" y="869"/>
                  </a:lnTo>
                  <a:lnTo>
                    <a:pt x="81" y="845"/>
                  </a:lnTo>
                  <a:lnTo>
                    <a:pt x="67" y="823"/>
                  </a:lnTo>
                  <a:lnTo>
                    <a:pt x="56" y="798"/>
                  </a:lnTo>
                  <a:lnTo>
                    <a:pt x="45" y="773"/>
                  </a:lnTo>
                  <a:lnTo>
                    <a:pt x="34" y="748"/>
                  </a:lnTo>
                  <a:lnTo>
                    <a:pt x="26" y="723"/>
                  </a:lnTo>
                  <a:lnTo>
                    <a:pt x="18" y="697"/>
                  </a:lnTo>
                  <a:lnTo>
                    <a:pt x="12" y="670"/>
                  </a:lnTo>
                  <a:lnTo>
                    <a:pt x="7" y="641"/>
                  </a:lnTo>
                  <a:lnTo>
                    <a:pt x="4" y="614"/>
                  </a:lnTo>
                  <a:lnTo>
                    <a:pt x="1" y="586"/>
                  </a:lnTo>
                  <a:lnTo>
                    <a:pt x="0" y="556"/>
                  </a:lnTo>
                  <a:lnTo>
                    <a:pt x="0" y="556"/>
                  </a:lnTo>
                  <a:lnTo>
                    <a:pt x="1" y="528"/>
                  </a:lnTo>
                  <a:lnTo>
                    <a:pt x="4" y="500"/>
                  </a:lnTo>
                  <a:lnTo>
                    <a:pt x="7" y="472"/>
                  </a:lnTo>
                  <a:lnTo>
                    <a:pt x="12" y="445"/>
                  </a:lnTo>
                  <a:lnTo>
                    <a:pt x="18" y="417"/>
                  </a:lnTo>
                  <a:lnTo>
                    <a:pt x="26" y="392"/>
                  </a:lnTo>
                  <a:lnTo>
                    <a:pt x="34" y="366"/>
                  </a:lnTo>
                  <a:lnTo>
                    <a:pt x="45" y="340"/>
                  </a:lnTo>
                  <a:lnTo>
                    <a:pt x="56" y="315"/>
                  </a:lnTo>
                  <a:lnTo>
                    <a:pt x="67" y="291"/>
                  </a:lnTo>
                  <a:lnTo>
                    <a:pt x="81" y="268"/>
                  </a:lnTo>
                  <a:lnTo>
                    <a:pt x="96" y="245"/>
                  </a:lnTo>
                  <a:lnTo>
                    <a:pt x="111" y="224"/>
                  </a:lnTo>
                  <a:lnTo>
                    <a:pt x="127" y="203"/>
                  </a:lnTo>
                  <a:lnTo>
                    <a:pt x="145" y="183"/>
                  </a:lnTo>
                  <a:lnTo>
                    <a:pt x="164" y="163"/>
                  </a:lnTo>
                  <a:lnTo>
                    <a:pt x="183" y="145"/>
                  </a:lnTo>
                  <a:lnTo>
                    <a:pt x="203" y="128"/>
                  </a:lnTo>
                  <a:lnTo>
                    <a:pt x="224" y="111"/>
                  </a:lnTo>
                  <a:lnTo>
                    <a:pt x="246" y="95"/>
                  </a:lnTo>
                  <a:lnTo>
                    <a:pt x="269" y="80"/>
                  </a:lnTo>
                  <a:lnTo>
                    <a:pt x="292" y="68"/>
                  </a:lnTo>
                  <a:lnTo>
                    <a:pt x="316" y="55"/>
                  </a:lnTo>
                  <a:lnTo>
                    <a:pt x="341" y="44"/>
                  </a:lnTo>
                  <a:lnTo>
                    <a:pt x="367" y="33"/>
                  </a:lnTo>
                  <a:lnTo>
                    <a:pt x="391" y="25"/>
                  </a:lnTo>
                  <a:lnTo>
                    <a:pt x="418" y="18"/>
                  </a:lnTo>
                  <a:lnTo>
                    <a:pt x="445" y="11"/>
                  </a:lnTo>
                  <a:lnTo>
                    <a:pt x="473" y="6"/>
                  </a:lnTo>
                  <a:lnTo>
                    <a:pt x="501" y="3"/>
                  </a:lnTo>
                  <a:lnTo>
                    <a:pt x="529" y="0"/>
                  </a:lnTo>
                  <a:lnTo>
                    <a:pt x="557" y="0"/>
                  </a:lnTo>
                  <a:lnTo>
                    <a:pt x="557" y="0"/>
                  </a:lnTo>
                  <a:lnTo>
                    <a:pt x="586" y="0"/>
                  </a:lnTo>
                  <a:lnTo>
                    <a:pt x="614" y="3"/>
                  </a:lnTo>
                  <a:lnTo>
                    <a:pt x="642" y="6"/>
                  </a:lnTo>
                  <a:lnTo>
                    <a:pt x="669" y="11"/>
                  </a:lnTo>
                  <a:lnTo>
                    <a:pt x="696" y="18"/>
                  </a:lnTo>
                  <a:lnTo>
                    <a:pt x="723" y="25"/>
                  </a:lnTo>
                  <a:lnTo>
                    <a:pt x="749" y="33"/>
                  </a:lnTo>
                  <a:lnTo>
                    <a:pt x="774" y="44"/>
                  </a:lnTo>
                  <a:lnTo>
                    <a:pt x="799" y="55"/>
                  </a:lnTo>
                  <a:lnTo>
                    <a:pt x="822" y="68"/>
                  </a:lnTo>
                  <a:lnTo>
                    <a:pt x="846" y="80"/>
                  </a:lnTo>
                  <a:lnTo>
                    <a:pt x="868" y="95"/>
                  </a:lnTo>
                  <a:lnTo>
                    <a:pt x="891" y="111"/>
                  </a:lnTo>
                  <a:lnTo>
                    <a:pt x="912" y="128"/>
                  </a:lnTo>
                  <a:lnTo>
                    <a:pt x="932" y="145"/>
                  </a:lnTo>
                  <a:lnTo>
                    <a:pt x="951" y="163"/>
                  </a:lnTo>
                  <a:lnTo>
                    <a:pt x="970" y="183"/>
                  </a:lnTo>
                  <a:lnTo>
                    <a:pt x="987" y="203"/>
                  </a:lnTo>
                  <a:lnTo>
                    <a:pt x="1004" y="224"/>
                  </a:lnTo>
                  <a:lnTo>
                    <a:pt x="1019" y="245"/>
                  </a:lnTo>
                  <a:lnTo>
                    <a:pt x="1033" y="268"/>
                  </a:lnTo>
                  <a:lnTo>
                    <a:pt x="1047" y="291"/>
                  </a:lnTo>
                  <a:lnTo>
                    <a:pt x="1059" y="315"/>
                  </a:lnTo>
                  <a:lnTo>
                    <a:pt x="1071" y="340"/>
                  </a:lnTo>
                  <a:lnTo>
                    <a:pt x="1080" y="366"/>
                  </a:lnTo>
                  <a:lnTo>
                    <a:pt x="1089" y="392"/>
                  </a:lnTo>
                  <a:lnTo>
                    <a:pt x="1097" y="417"/>
                  </a:lnTo>
                  <a:lnTo>
                    <a:pt x="1103" y="445"/>
                  </a:lnTo>
                  <a:lnTo>
                    <a:pt x="1108" y="472"/>
                  </a:lnTo>
                  <a:lnTo>
                    <a:pt x="1111" y="500"/>
                  </a:lnTo>
                  <a:lnTo>
                    <a:pt x="1113" y="528"/>
                  </a:lnTo>
                  <a:lnTo>
                    <a:pt x="1115" y="556"/>
                  </a:lnTo>
                  <a:lnTo>
                    <a:pt x="1115" y="556"/>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p:nvSpPr>
          <p:spPr bwMode="auto">
            <a:xfrm>
              <a:off x="2954612" y="3278333"/>
              <a:ext cx="276413" cy="277658"/>
            </a:xfrm>
            <a:custGeom>
              <a:avLst/>
              <a:gdLst>
                <a:gd name="T0" fmla="*/ 1113 w 1113"/>
                <a:gd name="T1" fmla="*/ 586 h 1115"/>
                <a:gd name="T2" fmla="*/ 1102 w 1113"/>
                <a:gd name="T3" fmla="*/ 669 h 1115"/>
                <a:gd name="T4" fmla="*/ 1080 w 1113"/>
                <a:gd name="T5" fmla="*/ 749 h 1115"/>
                <a:gd name="T6" fmla="*/ 1046 w 1113"/>
                <a:gd name="T7" fmla="*/ 823 h 1115"/>
                <a:gd name="T8" fmla="*/ 1003 w 1113"/>
                <a:gd name="T9" fmla="*/ 891 h 1115"/>
                <a:gd name="T10" fmla="*/ 950 w 1113"/>
                <a:gd name="T11" fmla="*/ 951 h 1115"/>
                <a:gd name="T12" fmla="*/ 890 w 1113"/>
                <a:gd name="T13" fmla="*/ 1004 h 1115"/>
                <a:gd name="T14" fmla="*/ 822 w 1113"/>
                <a:gd name="T15" fmla="*/ 1048 h 1115"/>
                <a:gd name="T16" fmla="*/ 748 w 1113"/>
                <a:gd name="T17" fmla="*/ 1081 h 1115"/>
                <a:gd name="T18" fmla="*/ 669 w 1113"/>
                <a:gd name="T19" fmla="*/ 1103 h 1115"/>
                <a:gd name="T20" fmla="*/ 585 w 1113"/>
                <a:gd name="T21" fmla="*/ 1114 h 1115"/>
                <a:gd name="T22" fmla="*/ 527 w 1113"/>
                <a:gd name="T23" fmla="*/ 1114 h 1115"/>
                <a:gd name="T24" fmla="*/ 444 w 1113"/>
                <a:gd name="T25" fmla="*/ 1103 h 1115"/>
                <a:gd name="T26" fmla="*/ 365 w 1113"/>
                <a:gd name="T27" fmla="*/ 1081 h 1115"/>
                <a:gd name="T28" fmla="*/ 290 w 1113"/>
                <a:gd name="T29" fmla="*/ 1048 h 1115"/>
                <a:gd name="T30" fmla="*/ 223 w 1113"/>
                <a:gd name="T31" fmla="*/ 1004 h 1115"/>
                <a:gd name="T32" fmla="*/ 163 w 1113"/>
                <a:gd name="T33" fmla="*/ 951 h 1115"/>
                <a:gd name="T34" fmla="*/ 110 w 1113"/>
                <a:gd name="T35" fmla="*/ 891 h 1115"/>
                <a:gd name="T36" fmla="*/ 67 w 1113"/>
                <a:gd name="T37" fmla="*/ 823 h 1115"/>
                <a:gd name="T38" fmla="*/ 34 w 1113"/>
                <a:gd name="T39" fmla="*/ 749 h 1115"/>
                <a:gd name="T40" fmla="*/ 11 w 1113"/>
                <a:gd name="T41" fmla="*/ 669 h 1115"/>
                <a:gd name="T42" fmla="*/ 1 w 1113"/>
                <a:gd name="T43" fmla="*/ 586 h 1115"/>
                <a:gd name="T44" fmla="*/ 1 w 1113"/>
                <a:gd name="T45" fmla="*/ 529 h 1115"/>
                <a:gd name="T46" fmla="*/ 11 w 1113"/>
                <a:gd name="T47" fmla="*/ 446 h 1115"/>
                <a:gd name="T48" fmla="*/ 34 w 1113"/>
                <a:gd name="T49" fmla="*/ 367 h 1115"/>
                <a:gd name="T50" fmla="*/ 67 w 1113"/>
                <a:gd name="T51" fmla="*/ 292 h 1115"/>
                <a:gd name="T52" fmla="*/ 110 w 1113"/>
                <a:gd name="T53" fmla="*/ 224 h 1115"/>
                <a:gd name="T54" fmla="*/ 163 w 1113"/>
                <a:gd name="T55" fmla="*/ 164 h 1115"/>
                <a:gd name="T56" fmla="*/ 223 w 1113"/>
                <a:gd name="T57" fmla="*/ 111 h 1115"/>
                <a:gd name="T58" fmla="*/ 290 w 1113"/>
                <a:gd name="T59" fmla="*/ 67 h 1115"/>
                <a:gd name="T60" fmla="*/ 365 w 1113"/>
                <a:gd name="T61" fmla="*/ 34 h 1115"/>
                <a:gd name="T62" fmla="*/ 444 w 1113"/>
                <a:gd name="T63" fmla="*/ 12 h 1115"/>
                <a:gd name="T64" fmla="*/ 527 w 1113"/>
                <a:gd name="T65" fmla="*/ 1 h 1115"/>
                <a:gd name="T66" fmla="*/ 585 w 1113"/>
                <a:gd name="T67" fmla="*/ 1 h 1115"/>
                <a:gd name="T68" fmla="*/ 669 w 1113"/>
                <a:gd name="T69" fmla="*/ 12 h 1115"/>
                <a:gd name="T70" fmla="*/ 748 w 1113"/>
                <a:gd name="T71" fmla="*/ 34 h 1115"/>
                <a:gd name="T72" fmla="*/ 822 w 1113"/>
                <a:gd name="T73" fmla="*/ 67 h 1115"/>
                <a:gd name="T74" fmla="*/ 890 w 1113"/>
                <a:gd name="T75" fmla="*/ 111 h 1115"/>
                <a:gd name="T76" fmla="*/ 950 w 1113"/>
                <a:gd name="T77" fmla="*/ 164 h 1115"/>
                <a:gd name="T78" fmla="*/ 1003 w 1113"/>
                <a:gd name="T79" fmla="*/ 224 h 1115"/>
                <a:gd name="T80" fmla="*/ 1046 w 1113"/>
                <a:gd name="T81" fmla="*/ 292 h 1115"/>
                <a:gd name="T82" fmla="*/ 1080 w 1113"/>
                <a:gd name="T83" fmla="*/ 367 h 1115"/>
                <a:gd name="T84" fmla="*/ 1102 w 1113"/>
                <a:gd name="T85" fmla="*/ 446 h 1115"/>
                <a:gd name="T86" fmla="*/ 1113 w 1113"/>
                <a:gd name="T87" fmla="*/ 529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5">
                  <a:moveTo>
                    <a:pt x="1113" y="557"/>
                  </a:moveTo>
                  <a:lnTo>
                    <a:pt x="1113" y="557"/>
                  </a:lnTo>
                  <a:lnTo>
                    <a:pt x="1113" y="586"/>
                  </a:lnTo>
                  <a:lnTo>
                    <a:pt x="1110" y="614"/>
                  </a:lnTo>
                  <a:lnTo>
                    <a:pt x="1107" y="642"/>
                  </a:lnTo>
                  <a:lnTo>
                    <a:pt x="1102" y="669"/>
                  </a:lnTo>
                  <a:lnTo>
                    <a:pt x="1096" y="696"/>
                  </a:lnTo>
                  <a:lnTo>
                    <a:pt x="1088" y="724"/>
                  </a:lnTo>
                  <a:lnTo>
                    <a:pt x="1080" y="749"/>
                  </a:lnTo>
                  <a:lnTo>
                    <a:pt x="1069" y="774"/>
                  </a:lnTo>
                  <a:lnTo>
                    <a:pt x="1059" y="799"/>
                  </a:lnTo>
                  <a:lnTo>
                    <a:pt x="1046" y="823"/>
                  </a:lnTo>
                  <a:lnTo>
                    <a:pt x="1033" y="846"/>
                  </a:lnTo>
                  <a:lnTo>
                    <a:pt x="1019" y="868"/>
                  </a:lnTo>
                  <a:lnTo>
                    <a:pt x="1003" y="891"/>
                  </a:lnTo>
                  <a:lnTo>
                    <a:pt x="986" y="912"/>
                  </a:lnTo>
                  <a:lnTo>
                    <a:pt x="969" y="932"/>
                  </a:lnTo>
                  <a:lnTo>
                    <a:pt x="950" y="951"/>
                  </a:lnTo>
                  <a:lnTo>
                    <a:pt x="931" y="970"/>
                  </a:lnTo>
                  <a:lnTo>
                    <a:pt x="910" y="987"/>
                  </a:lnTo>
                  <a:lnTo>
                    <a:pt x="890" y="1004"/>
                  </a:lnTo>
                  <a:lnTo>
                    <a:pt x="868" y="1019"/>
                  </a:lnTo>
                  <a:lnTo>
                    <a:pt x="845" y="1033"/>
                  </a:lnTo>
                  <a:lnTo>
                    <a:pt x="822" y="1048"/>
                  </a:lnTo>
                  <a:lnTo>
                    <a:pt x="798" y="1059"/>
                  </a:lnTo>
                  <a:lnTo>
                    <a:pt x="774" y="1071"/>
                  </a:lnTo>
                  <a:lnTo>
                    <a:pt x="748" y="1081"/>
                  </a:lnTo>
                  <a:lnTo>
                    <a:pt x="722" y="1089"/>
                  </a:lnTo>
                  <a:lnTo>
                    <a:pt x="696" y="1097"/>
                  </a:lnTo>
                  <a:lnTo>
                    <a:pt x="669" y="1103"/>
                  </a:lnTo>
                  <a:lnTo>
                    <a:pt x="642" y="1108"/>
                  </a:lnTo>
                  <a:lnTo>
                    <a:pt x="613" y="1111"/>
                  </a:lnTo>
                  <a:lnTo>
                    <a:pt x="585" y="1114"/>
                  </a:lnTo>
                  <a:lnTo>
                    <a:pt x="557" y="1115"/>
                  </a:lnTo>
                  <a:lnTo>
                    <a:pt x="557" y="1115"/>
                  </a:lnTo>
                  <a:lnTo>
                    <a:pt x="527" y="1114"/>
                  </a:lnTo>
                  <a:lnTo>
                    <a:pt x="499" y="1111"/>
                  </a:lnTo>
                  <a:lnTo>
                    <a:pt x="472" y="1108"/>
                  </a:lnTo>
                  <a:lnTo>
                    <a:pt x="444" y="1103"/>
                  </a:lnTo>
                  <a:lnTo>
                    <a:pt x="418" y="1097"/>
                  </a:lnTo>
                  <a:lnTo>
                    <a:pt x="391" y="1089"/>
                  </a:lnTo>
                  <a:lnTo>
                    <a:pt x="365" y="1081"/>
                  </a:lnTo>
                  <a:lnTo>
                    <a:pt x="340" y="1071"/>
                  </a:lnTo>
                  <a:lnTo>
                    <a:pt x="315" y="1059"/>
                  </a:lnTo>
                  <a:lnTo>
                    <a:pt x="290" y="1048"/>
                  </a:lnTo>
                  <a:lnTo>
                    <a:pt x="268" y="1033"/>
                  </a:lnTo>
                  <a:lnTo>
                    <a:pt x="245" y="1019"/>
                  </a:lnTo>
                  <a:lnTo>
                    <a:pt x="223" y="1004"/>
                  </a:lnTo>
                  <a:lnTo>
                    <a:pt x="202" y="987"/>
                  </a:lnTo>
                  <a:lnTo>
                    <a:pt x="182" y="970"/>
                  </a:lnTo>
                  <a:lnTo>
                    <a:pt x="163" y="951"/>
                  </a:lnTo>
                  <a:lnTo>
                    <a:pt x="144" y="932"/>
                  </a:lnTo>
                  <a:lnTo>
                    <a:pt x="127" y="912"/>
                  </a:lnTo>
                  <a:lnTo>
                    <a:pt x="110" y="891"/>
                  </a:lnTo>
                  <a:lnTo>
                    <a:pt x="95" y="868"/>
                  </a:lnTo>
                  <a:lnTo>
                    <a:pt x="81" y="846"/>
                  </a:lnTo>
                  <a:lnTo>
                    <a:pt x="67" y="823"/>
                  </a:lnTo>
                  <a:lnTo>
                    <a:pt x="55" y="799"/>
                  </a:lnTo>
                  <a:lnTo>
                    <a:pt x="43" y="774"/>
                  </a:lnTo>
                  <a:lnTo>
                    <a:pt x="34" y="749"/>
                  </a:lnTo>
                  <a:lnTo>
                    <a:pt x="24" y="724"/>
                  </a:lnTo>
                  <a:lnTo>
                    <a:pt x="17" y="696"/>
                  </a:lnTo>
                  <a:lnTo>
                    <a:pt x="11" y="669"/>
                  </a:lnTo>
                  <a:lnTo>
                    <a:pt x="7" y="642"/>
                  </a:lnTo>
                  <a:lnTo>
                    <a:pt x="3" y="614"/>
                  </a:lnTo>
                  <a:lnTo>
                    <a:pt x="1" y="586"/>
                  </a:lnTo>
                  <a:lnTo>
                    <a:pt x="0" y="557"/>
                  </a:lnTo>
                  <a:lnTo>
                    <a:pt x="0" y="557"/>
                  </a:lnTo>
                  <a:lnTo>
                    <a:pt x="1" y="529"/>
                  </a:lnTo>
                  <a:lnTo>
                    <a:pt x="3" y="501"/>
                  </a:lnTo>
                  <a:lnTo>
                    <a:pt x="7" y="473"/>
                  </a:lnTo>
                  <a:lnTo>
                    <a:pt x="11" y="446"/>
                  </a:lnTo>
                  <a:lnTo>
                    <a:pt x="17" y="418"/>
                  </a:lnTo>
                  <a:lnTo>
                    <a:pt x="24" y="391"/>
                  </a:lnTo>
                  <a:lnTo>
                    <a:pt x="34" y="367"/>
                  </a:lnTo>
                  <a:lnTo>
                    <a:pt x="43" y="341"/>
                  </a:lnTo>
                  <a:lnTo>
                    <a:pt x="55" y="316"/>
                  </a:lnTo>
                  <a:lnTo>
                    <a:pt x="67" y="292"/>
                  </a:lnTo>
                  <a:lnTo>
                    <a:pt x="81" y="269"/>
                  </a:lnTo>
                  <a:lnTo>
                    <a:pt x="95" y="246"/>
                  </a:lnTo>
                  <a:lnTo>
                    <a:pt x="110" y="224"/>
                  </a:lnTo>
                  <a:lnTo>
                    <a:pt x="127" y="203"/>
                  </a:lnTo>
                  <a:lnTo>
                    <a:pt x="144" y="183"/>
                  </a:lnTo>
                  <a:lnTo>
                    <a:pt x="163" y="164"/>
                  </a:lnTo>
                  <a:lnTo>
                    <a:pt x="182" y="145"/>
                  </a:lnTo>
                  <a:lnTo>
                    <a:pt x="202" y="127"/>
                  </a:lnTo>
                  <a:lnTo>
                    <a:pt x="223" y="111"/>
                  </a:lnTo>
                  <a:lnTo>
                    <a:pt x="245" y="96"/>
                  </a:lnTo>
                  <a:lnTo>
                    <a:pt x="268" y="81"/>
                  </a:lnTo>
                  <a:lnTo>
                    <a:pt x="290" y="67"/>
                  </a:lnTo>
                  <a:lnTo>
                    <a:pt x="315" y="56"/>
                  </a:lnTo>
                  <a:lnTo>
                    <a:pt x="340" y="45"/>
                  </a:lnTo>
                  <a:lnTo>
                    <a:pt x="365" y="34"/>
                  </a:lnTo>
                  <a:lnTo>
                    <a:pt x="391" y="26"/>
                  </a:lnTo>
                  <a:lnTo>
                    <a:pt x="418" y="18"/>
                  </a:lnTo>
                  <a:lnTo>
                    <a:pt x="444" y="12"/>
                  </a:lnTo>
                  <a:lnTo>
                    <a:pt x="472" y="7"/>
                  </a:lnTo>
                  <a:lnTo>
                    <a:pt x="499" y="4"/>
                  </a:lnTo>
                  <a:lnTo>
                    <a:pt x="527" y="1"/>
                  </a:lnTo>
                  <a:lnTo>
                    <a:pt x="557" y="0"/>
                  </a:lnTo>
                  <a:lnTo>
                    <a:pt x="557" y="0"/>
                  </a:lnTo>
                  <a:lnTo>
                    <a:pt x="585" y="1"/>
                  </a:lnTo>
                  <a:lnTo>
                    <a:pt x="613" y="4"/>
                  </a:lnTo>
                  <a:lnTo>
                    <a:pt x="642" y="7"/>
                  </a:lnTo>
                  <a:lnTo>
                    <a:pt x="669" y="12"/>
                  </a:lnTo>
                  <a:lnTo>
                    <a:pt x="696" y="18"/>
                  </a:lnTo>
                  <a:lnTo>
                    <a:pt x="722" y="26"/>
                  </a:lnTo>
                  <a:lnTo>
                    <a:pt x="748" y="34"/>
                  </a:lnTo>
                  <a:lnTo>
                    <a:pt x="774" y="45"/>
                  </a:lnTo>
                  <a:lnTo>
                    <a:pt x="798" y="56"/>
                  </a:lnTo>
                  <a:lnTo>
                    <a:pt x="822" y="67"/>
                  </a:lnTo>
                  <a:lnTo>
                    <a:pt x="845" y="81"/>
                  </a:lnTo>
                  <a:lnTo>
                    <a:pt x="868" y="96"/>
                  </a:lnTo>
                  <a:lnTo>
                    <a:pt x="890" y="111"/>
                  </a:lnTo>
                  <a:lnTo>
                    <a:pt x="910" y="127"/>
                  </a:lnTo>
                  <a:lnTo>
                    <a:pt x="931" y="145"/>
                  </a:lnTo>
                  <a:lnTo>
                    <a:pt x="950" y="164"/>
                  </a:lnTo>
                  <a:lnTo>
                    <a:pt x="969" y="183"/>
                  </a:lnTo>
                  <a:lnTo>
                    <a:pt x="986" y="203"/>
                  </a:lnTo>
                  <a:lnTo>
                    <a:pt x="1003" y="224"/>
                  </a:lnTo>
                  <a:lnTo>
                    <a:pt x="1019" y="246"/>
                  </a:lnTo>
                  <a:lnTo>
                    <a:pt x="1033" y="269"/>
                  </a:lnTo>
                  <a:lnTo>
                    <a:pt x="1046" y="292"/>
                  </a:lnTo>
                  <a:lnTo>
                    <a:pt x="1059" y="316"/>
                  </a:lnTo>
                  <a:lnTo>
                    <a:pt x="1069" y="341"/>
                  </a:lnTo>
                  <a:lnTo>
                    <a:pt x="1080" y="367"/>
                  </a:lnTo>
                  <a:lnTo>
                    <a:pt x="1088" y="391"/>
                  </a:lnTo>
                  <a:lnTo>
                    <a:pt x="1096" y="418"/>
                  </a:lnTo>
                  <a:lnTo>
                    <a:pt x="1102" y="446"/>
                  </a:lnTo>
                  <a:lnTo>
                    <a:pt x="1107" y="473"/>
                  </a:lnTo>
                  <a:lnTo>
                    <a:pt x="1110" y="501"/>
                  </a:lnTo>
                  <a:lnTo>
                    <a:pt x="1113" y="529"/>
                  </a:lnTo>
                  <a:lnTo>
                    <a:pt x="1113" y="557"/>
                  </a:lnTo>
                  <a:lnTo>
                    <a:pt x="1113" y="557"/>
                  </a:lnTo>
                  <a:close/>
                </a:path>
              </a:pathLst>
            </a:custGeom>
            <a:solidFill>
              <a:srgbClr val="65864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3573427" y="2335790"/>
              <a:ext cx="277658" cy="276413"/>
            </a:xfrm>
            <a:custGeom>
              <a:avLst/>
              <a:gdLst>
                <a:gd name="T0" fmla="*/ 1114 w 1114"/>
                <a:gd name="T1" fmla="*/ 586 h 1113"/>
                <a:gd name="T2" fmla="*/ 1103 w 1114"/>
                <a:gd name="T3" fmla="*/ 669 h 1113"/>
                <a:gd name="T4" fmla="*/ 1081 w 1114"/>
                <a:gd name="T5" fmla="*/ 748 h 1113"/>
                <a:gd name="T6" fmla="*/ 1046 w 1114"/>
                <a:gd name="T7" fmla="*/ 822 h 1113"/>
                <a:gd name="T8" fmla="*/ 1003 w 1114"/>
                <a:gd name="T9" fmla="*/ 889 h 1113"/>
                <a:gd name="T10" fmla="*/ 951 w 1114"/>
                <a:gd name="T11" fmla="*/ 951 h 1113"/>
                <a:gd name="T12" fmla="*/ 890 w 1114"/>
                <a:gd name="T13" fmla="*/ 1003 h 1113"/>
                <a:gd name="T14" fmla="*/ 823 w 1114"/>
                <a:gd name="T15" fmla="*/ 1046 h 1113"/>
                <a:gd name="T16" fmla="*/ 748 w 1114"/>
                <a:gd name="T17" fmla="*/ 1079 h 1113"/>
                <a:gd name="T18" fmla="*/ 669 w 1114"/>
                <a:gd name="T19" fmla="*/ 1102 h 1113"/>
                <a:gd name="T20" fmla="*/ 586 w 1114"/>
                <a:gd name="T21" fmla="*/ 1112 h 1113"/>
                <a:gd name="T22" fmla="*/ 528 w 1114"/>
                <a:gd name="T23" fmla="*/ 1112 h 1113"/>
                <a:gd name="T24" fmla="*/ 444 w 1114"/>
                <a:gd name="T25" fmla="*/ 1102 h 1113"/>
                <a:gd name="T26" fmla="*/ 365 w 1114"/>
                <a:gd name="T27" fmla="*/ 1079 h 1113"/>
                <a:gd name="T28" fmla="*/ 291 w 1114"/>
                <a:gd name="T29" fmla="*/ 1046 h 1113"/>
                <a:gd name="T30" fmla="*/ 224 w 1114"/>
                <a:gd name="T31" fmla="*/ 1003 h 1113"/>
                <a:gd name="T32" fmla="*/ 163 w 1114"/>
                <a:gd name="T33" fmla="*/ 951 h 1113"/>
                <a:gd name="T34" fmla="*/ 111 w 1114"/>
                <a:gd name="T35" fmla="*/ 889 h 1113"/>
                <a:gd name="T36" fmla="*/ 67 w 1114"/>
                <a:gd name="T37" fmla="*/ 822 h 1113"/>
                <a:gd name="T38" fmla="*/ 34 w 1114"/>
                <a:gd name="T39" fmla="*/ 748 h 1113"/>
                <a:gd name="T40" fmla="*/ 12 w 1114"/>
                <a:gd name="T41" fmla="*/ 669 h 1113"/>
                <a:gd name="T42" fmla="*/ 1 w 1114"/>
                <a:gd name="T43" fmla="*/ 586 h 1113"/>
                <a:gd name="T44" fmla="*/ 1 w 1114"/>
                <a:gd name="T45" fmla="*/ 528 h 1113"/>
                <a:gd name="T46" fmla="*/ 12 w 1114"/>
                <a:gd name="T47" fmla="*/ 444 h 1113"/>
                <a:gd name="T48" fmla="*/ 34 w 1114"/>
                <a:gd name="T49" fmla="*/ 365 h 1113"/>
                <a:gd name="T50" fmla="*/ 67 w 1114"/>
                <a:gd name="T51" fmla="*/ 291 h 1113"/>
                <a:gd name="T52" fmla="*/ 111 w 1114"/>
                <a:gd name="T53" fmla="*/ 223 h 1113"/>
                <a:gd name="T54" fmla="*/ 163 w 1114"/>
                <a:gd name="T55" fmla="*/ 163 h 1113"/>
                <a:gd name="T56" fmla="*/ 224 w 1114"/>
                <a:gd name="T57" fmla="*/ 111 h 1113"/>
                <a:gd name="T58" fmla="*/ 291 w 1114"/>
                <a:gd name="T59" fmla="*/ 67 h 1113"/>
                <a:gd name="T60" fmla="*/ 365 w 1114"/>
                <a:gd name="T61" fmla="*/ 33 h 1113"/>
                <a:gd name="T62" fmla="*/ 444 w 1114"/>
                <a:gd name="T63" fmla="*/ 11 h 1113"/>
                <a:gd name="T64" fmla="*/ 528 w 1114"/>
                <a:gd name="T65" fmla="*/ 0 h 1113"/>
                <a:gd name="T66" fmla="*/ 586 w 1114"/>
                <a:gd name="T67" fmla="*/ 0 h 1113"/>
                <a:gd name="T68" fmla="*/ 669 w 1114"/>
                <a:gd name="T69" fmla="*/ 11 h 1113"/>
                <a:gd name="T70" fmla="*/ 748 w 1114"/>
                <a:gd name="T71" fmla="*/ 33 h 1113"/>
                <a:gd name="T72" fmla="*/ 823 w 1114"/>
                <a:gd name="T73" fmla="*/ 67 h 1113"/>
                <a:gd name="T74" fmla="*/ 890 w 1114"/>
                <a:gd name="T75" fmla="*/ 111 h 1113"/>
                <a:gd name="T76" fmla="*/ 951 w 1114"/>
                <a:gd name="T77" fmla="*/ 163 h 1113"/>
                <a:gd name="T78" fmla="*/ 1003 w 1114"/>
                <a:gd name="T79" fmla="*/ 223 h 1113"/>
                <a:gd name="T80" fmla="*/ 1046 w 1114"/>
                <a:gd name="T81" fmla="*/ 291 h 1113"/>
                <a:gd name="T82" fmla="*/ 1081 w 1114"/>
                <a:gd name="T83" fmla="*/ 365 h 1113"/>
                <a:gd name="T84" fmla="*/ 1103 w 1114"/>
                <a:gd name="T85" fmla="*/ 444 h 1113"/>
                <a:gd name="T86" fmla="*/ 1114 w 1114"/>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4" h="1113">
                  <a:moveTo>
                    <a:pt x="1114" y="556"/>
                  </a:moveTo>
                  <a:lnTo>
                    <a:pt x="1114" y="556"/>
                  </a:lnTo>
                  <a:lnTo>
                    <a:pt x="1114" y="586"/>
                  </a:lnTo>
                  <a:lnTo>
                    <a:pt x="1111" y="614"/>
                  </a:lnTo>
                  <a:lnTo>
                    <a:pt x="1108" y="641"/>
                  </a:lnTo>
                  <a:lnTo>
                    <a:pt x="1103" y="669"/>
                  </a:lnTo>
                  <a:lnTo>
                    <a:pt x="1096" y="695"/>
                  </a:lnTo>
                  <a:lnTo>
                    <a:pt x="1089" y="722"/>
                  </a:lnTo>
                  <a:lnTo>
                    <a:pt x="1081" y="748"/>
                  </a:lnTo>
                  <a:lnTo>
                    <a:pt x="1070" y="773"/>
                  </a:lnTo>
                  <a:lnTo>
                    <a:pt x="1059" y="798"/>
                  </a:lnTo>
                  <a:lnTo>
                    <a:pt x="1046" y="822"/>
                  </a:lnTo>
                  <a:lnTo>
                    <a:pt x="1033" y="845"/>
                  </a:lnTo>
                  <a:lnTo>
                    <a:pt x="1019" y="868"/>
                  </a:lnTo>
                  <a:lnTo>
                    <a:pt x="1003" y="889"/>
                  </a:lnTo>
                  <a:lnTo>
                    <a:pt x="986" y="911"/>
                  </a:lnTo>
                  <a:lnTo>
                    <a:pt x="969" y="931"/>
                  </a:lnTo>
                  <a:lnTo>
                    <a:pt x="951" y="951"/>
                  </a:lnTo>
                  <a:lnTo>
                    <a:pt x="931" y="968"/>
                  </a:lnTo>
                  <a:lnTo>
                    <a:pt x="911" y="986"/>
                  </a:lnTo>
                  <a:lnTo>
                    <a:pt x="890" y="1003"/>
                  </a:lnTo>
                  <a:lnTo>
                    <a:pt x="868" y="1018"/>
                  </a:lnTo>
                  <a:lnTo>
                    <a:pt x="846" y="1033"/>
                  </a:lnTo>
                  <a:lnTo>
                    <a:pt x="823" y="1046"/>
                  </a:lnTo>
                  <a:lnTo>
                    <a:pt x="799" y="1058"/>
                  </a:lnTo>
                  <a:lnTo>
                    <a:pt x="774" y="1070"/>
                  </a:lnTo>
                  <a:lnTo>
                    <a:pt x="748" y="1079"/>
                  </a:lnTo>
                  <a:lnTo>
                    <a:pt x="722" y="1089"/>
                  </a:lnTo>
                  <a:lnTo>
                    <a:pt x="696" y="1096"/>
                  </a:lnTo>
                  <a:lnTo>
                    <a:pt x="669" y="1102"/>
                  </a:lnTo>
                  <a:lnTo>
                    <a:pt x="642" y="1107"/>
                  </a:lnTo>
                  <a:lnTo>
                    <a:pt x="614" y="1111"/>
                  </a:lnTo>
                  <a:lnTo>
                    <a:pt x="586" y="1112"/>
                  </a:lnTo>
                  <a:lnTo>
                    <a:pt x="557" y="1113"/>
                  </a:lnTo>
                  <a:lnTo>
                    <a:pt x="557" y="1113"/>
                  </a:lnTo>
                  <a:lnTo>
                    <a:pt x="528" y="1112"/>
                  </a:lnTo>
                  <a:lnTo>
                    <a:pt x="500" y="1111"/>
                  </a:lnTo>
                  <a:lnTo>
                    <a:pt x="473" y="1107"/>
                  </a:lnTo>
                  <a:lnTo>
                    <a:pt x="444" y="1102"/>
                  </a:lnTo>
                  <a:lnTo>
                    <a:pt x="417" y="1096"/>
                  </a:lnTo>
                  <a:lnTo>
                    <a:pt x="391" y="1089"/>
                  </a:lnTo>
                  <a:lnTo>
                    <a:pt x="365" y="1079"/>
                  </a:lnTo>
                  <a:lnTo>
                    <a:pt x="341" y="1070"/>
                  </a:lnTo>
                  <a:lnTo>
                    <a:pt x="316" y="1058"/>
                  </a:lnTo>
                  <a:lnTo>
                    <a:pt x="291" y="1046"/>
                  </a:lnTo>
                  <a:lnTo>
                    <a:pt x="269" y="1033"/>
                  </a:lnTo>
                  <a:lnTo>
                    <a:pt x="245" y="1018"/>
                  </a:lnTo>
                  <a:lnTo>
                    <a:pt x="224" y="1003"/>
                  </a:lnTo>
                  <a:lnTo>
                    <a:pt x="203" y="986"/>
                  </a:lnTo>
                  <a:lnTo>
                    <a:pt x="183" y="968"/>
                  </a:lnTo>
                  <a:lnTo>
                    <a:pt x="163" y="951"/>
                  </a:lnTo>
                  <a:lnTo>
                    <a:pt x="145" y="931"/>
                  </a:lnTo>
                  <a:lnTo>
                    <a:pt x="127" y="911"/>
                  </a:lnTo>
                  <a:lnTo>
                    <a:pt x="111" y="889"/>
                  </a:lnTo>
                  <a:lnTo>
                    <a:pt x="96" y="868"/>
                  </a:lnTo>
                  <a:lnTo>
                    <a:pt x="80" y="845"/>
                  </a:lnTo>
                  <a:lnTo>
                    <a:pt x="67" y="822"/>
                  </a:lnTo>
                  <a:lnTo>
                    <a:pt x="56" y="798"/>
                  </a:lnTo>
                  <a:lnTo>
                    <a:pt x="44" y="773"/>
                  </a:lnTo>
                  <a:lnTo>
                    <a:pt x="34" y="748"/>
                  </a:lnTo>
                  <a:lnTo>
                    <a:pt x="25" y="722"/>
                  </a:lnTo>
                  <a:lnTo>
                    <a:pt x="18" y="695"/>
                  </a:lnTo>
                  <a:lnTo>
                    <a:pt x="12" y="669"/>
                  </a:lnTo>
                  <a:lnTo>
                    <a:pt x="6" y="641"/>
                  </a:lnTo>
                  <a:lnTo>
                    <a:pt x="3" y="614"/>
                  </a:lnTo>
                  <a:lnTo>
                    <a:pt x="1" y="586"/>
                  </a:lnTo>
                  <a:lnTo>
                    <a:pt x="0" y="556"/>
                  </a:lnTo>
                  <a:lnTo>
                    <a:pt x="0" y="556"/>
                  </a:lnTo>
                  <a:lnTo>
                    <a:pt x="1" y="528"/>
                  </a:lnTo>
                  <a:lnTo>
                    <a:pt x="3" y="500"/>
                  </a:lnTo>
                  <a:lnTo>
                    <a:pt x="6" y="471"/>
                  </a:lnTo>
                  <a:lnTo>
                    <a:pt x="12" y="444"/>
                  </a:lnTo>
                  <a:lnTo>
                    <a:pt x="18" y="417"/>
                  </a:lnTo>
                  <a:lnTo>
                    <a:pt x="25" y="391"/>
                  </a:lnTo>
                  <a:lnTo>
                    <a:pt x="34" y="365"/>
                  </a:lnTo>
                  <a:lnTo>
                    <a:pt x="44" y="339"/>
                  </a:lnTo>
                  <a:lnTo>
                    <a:pt x="56" y="315"/>
                  </a:lnTo>
                  <a:lnTo>
                    <a:pt x="67" y="291"/>
                  </a:lnTo>
                  <a:lnTo>
                    <a:pt x="80" y="267"/>
                  </a:lnTo>
                  <a:lnTo>
                    <a:pt x="96" y="245"/>
                  </a:lnTo>
                  <a:lnTo>
                    <a:pt x="111" y="223"/>
                  </a:lnTo>
                  <a:lnTo>
                    <a:pt x="127" y="203"/>
                  </a:lnTo>
                  <a:lnTo>
                    <a:pt x="145" y="181"/>
                  </a:lnTo>
                  <a:lnTo>
                    <a:pt x="163" y="163"/>
                  </a:lnTo>
                  <a:lnTo>
                    <a:pt x="183" y="144"/>
                  </a:lnTo>
                  <a:lnTo>
                    <a:pt x="203" y="127"/>
                  </a:lnTo>
                  <a:lnTo>
                    <a:pt x="224" y="111"/>
                  </a:lnTo>
                  <a:lnTo>
                    <a:pt x="245" y="94"/>
                  </a:lnTo>
                  <a:lnTo>
                    <a:pt x="269" y="80"/>
                  </a:lnTo>
                  <a:lnTo>
                    <a:pt x="291" y="67"/>
                  </a:lnTo>
                  <a:lnTo>
                    <a:pt x="316" y="54"/>
                  </a:lnTo>
                  <a:lnTo>
                    <a:pt x="341" y="44"/>
                  </a:lnTo>
                  <a:lnTo>
                    <a:pt x="365" y="33"/>
                  </a:lnTo>
                  <a:lnTo>
                    <a:pt x="391" y="25"/>
                  </a:lnTo>
                  <a:lnTo>
                    <a:pt x="417" y="18"/>
                  </a:lnTo>
                  <a:lnTo>
                    <a:pt x="444" y="11"/>
                  </a:lnTo>
                  <a:lnTo>
                    <a:pt x="473" y="6"/>
                  </a:lnTo>
                  <a:lnTo>
                    <a:pt x="500" y="2"/>
                  </a:lnTo>
                  <a:lnTo>
                    <a:pt x="528" y="0"/>
                  </a:lnTo>
                  <a:lnTo>
                    <a:pt x="557" y="0"/>
                  </a:lnTo>
                  <a:lnTo>
                    <a:pt x="557" y="0"/>
                  </a:lnTo>
                  <a:lnTo>
                    <a:pt x="586" y="0"/>
                  </a:lnTo>
                  <a:lnTo>
                    <a:pt x="614" y="2"/>
                  </a:lnTo>
                  <a:lnTo>
                    <a:pt x="642" y="6"/>
                  </a:lnTo>
                  <a:lnTo>
                    <a:pt x="669" y="11"/>
                  </a:lnTo>
                  <a:lnTo>
                    <a:pt x="696" y="18"/>
                  </a:lnTo>
                  <a:lnTo>
                    <a:pt x="722" y="25"/>
                  </a:lnTo>
                  <a:lnTo>
                    <a:pt x="748" y="33"/>
                  </a:lnTo>
                  <a:lnTo>
                    <a:pt x="774" y="44"/>
                  </a:lnTo>
                  <a:lnTo>
                    <a:pt x="799" y="54"/>
                  </a:lnTo>
                  <a:lnTo>
                    <a:pt x="823" y="67"/>
                  </a:lnTo>
                  <a:lnTo>
                    <a:pt x="846" y="80"/>
                  </a:lnTo>
                  <a:lnTo>
                    <a:pt x="868" y="94"/>
                  </a:lnTo>
                  <a:lnTo>
                    <a:pt x="890" y="111"/>
                  </a:lnTo>
                  <a:lnTo>
                    <a:pt x="911" y="127"/>
                  </a:lnTo>
                  <a:lnTo>
                    <a:pt x="931" y="144"/>
                  </a:lnTo>
                  <a:lnTo>
                    <a:pt x="951" y="163"/>
                  </a:lnTo>
                  <a:lnTo>
                    <a:pt x="969" y="181"/>
                  </a:lnTo>
                  <a:lnTo>
                    <a:pt x="986" y="203"/>
                  </a:lnTo>
                  <a:lnTo>
                    <a:pt x="1003" y="223"/>
                  </a:lnTo>
                  <a:lnTo>
                    <a:pt x="1019" y="245"/>
                  </a:lnTo>
                  <a:lnTo>
                    <a:pt x="1033" y="267"/>
                  </a:lnTo>
                  <a:lnTo>
                    <a:pt x="1046" y="291"/>
                  </a:lnTo>
                  <a:lnTo>
                    <a:pt x="1059" y="315"/>
                  </a:lnTo>
                  <a:lnTo>
                    <a:pt x="1070" y="339"/>
                  </a:lnTo>
                  <a:lnTo>
                    <a:pt x="1081" y="365"/>
                  </a:lnTo>
                  <a:lnTo>
                    <a:pt x="1089" y="391"/>
                  </a:lnTo>
                  <a:lnTo>
                    <a:pt x="1096" y="417"/>
                  </a:lnTo>
                  <a:lnTo>
                    <a:pt x="1103" y="444"/>
                  </a:lnTo>
                  <a:lnTo>
                    <a:pt x="1108" y="471"/>
                  </a:lnTo>
                  <a:lnTo>
                    <a:pt x="1111" y="500"/>
                  </a:lnTo>
                  <a:lnTo>
                    <a:pt x="1114" y="528"/>
                  </a:lnTo>
                  <a:lnTo>
                    <a:pt x="1114" y="556"/>
                  </a:lnTo>
                  <a:lnTo>
                    <a:pt x="1114" y="556"/>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5219452" y="2335790"/>
              <a:ext cx="277658" cy="276413"/>
            </a:xfrm>
            <a:custGeom>
              <a:avLst/>
              <a:gdLst>
                <a:gd name="T0" fmla="*/ 1114 w 1115"/>
                <a:gd name="T1" fmla="*/ 586 h 1113"/>
                <a:gd name="T2" fmla="*/ 1103 w 1115"/>
                <a:gd name="T3" fmla="*/ 669 h 1113"/>
                <a:gd name="T4" fmla="*/ 1081 w 1115"/>
                <a:gd name="T5" fmla="*/ 748 h 1113"/>
                <a:gd name="T6" fmla="*/ 1048 w 1115"/>
                <a:gd name="T7" fmla="*/ 822 h 1113"/>
                <a:gd name="T8" fmla="*/ 1004 w 1115"/>
                <a:gd name="T9" fmla="*/ 889 h 1113"/>
                <a:gd name="T10" fmla="*/ 951 w 1115"/>
                <a:gd name="T11" fmla="*/ 951 h 1113"/>
                <a:gd name="T12" fmla="*/ 891 w 1115"/>
                <a:gd name="T13" fmla="*/ 1003 h 1113"/>
                <a:gd name="T14" fmla="*/ 823 w 1115"/>
                <a:gd name="T15" fmla="*/ 1046 h 1113"/>
                <a:gd name="T16" fmla="*/ 748 w 1115"/>
                <a:gd name="T17" fmla="*/ 1079 h 1113"/>
                <a:gd name="T18" fmla="*/ 669 w 1115"/>
                <a:gd name="T19" fmla="*/ 1102 h 1113"/>
                <a:gd name="T20" fmla="*/ 586 w 1115"/>
                <a:gd name="T21" fmla="*/ 1112 h 1113"/>
                <a:gd name="T22" fmla="*/ 529 w 1115"/>
                <a:gd name="T23" fmla="*/ 1112 h 1113"/>
                <a:gd name="T24" fmla="*/ 446 w 1115"/>
                <a:gd name="T25" fmla="*/ 1102 h 1113"/>
                <a:gd name="T26" fmla="*/ 365 w 1115"/>
                <a:gd name="T27" fmla="*/ 1079 h 1113"/>
                <a:gd name="T28" fmla="*/ 292 w 1115"/>
                <a:gd name="T29" fmla="*/ 1046 h 1113"/>
                <a:gd name="T30" fmla="*/ 224 w 1115"/>
                <a:gd name="T31" fmla="*/ 1003 h 1113"/>
                <a:gd name="T32" fmla="*/ 164 w 1115"/>
                <a:gd name="T33" fmla="*/ 951 h 1113"/>
                <a:gd name="T34" fmla="*/ 111 w 1115"/>
                <a:gd name="T35" fmla="*/ 889 h 1113"/>
                <a:gd name="T36" fmla="*/ 67 w 1115"/>
                <a:gd name="T37" fmla="*/ 822 h 1113"/>
                <a:gd name="T38" fmla="*/ 34 w 1115"/>
                <a:gd name="T39" fmla="*/ 748 h 1113"/>
                <a:gd name="T40" fmla="*/ 12 w 1115"/>
                <a:gd name="T41" fmla="*/ 669 h 1113"/>
                <a:gd name="T42" fmla="*/ 1 w 1115"/>
                <a:gd name="T43" fmla="*/ 586 h 1113"/>
                <a:gd name="T44" fmla="*/ 1 w 1115"/>
                <a:gd name="T45" fmla="*/ 528 h 1113"/>
                <a:gd name="T46" fmla="*/ 12 w 1115"/>
                <a:gd name="T47" fmla="*/ 444 h 1113"/>
                <a:gd name="T48" fmla="*/ 34 w 1115"/>
                <a:gd name="T49" fmla="*/ 365 h 1113"/>
                <a:gd name="T50" fmla="*/ 67 w 1115"/>
                <a:gd name="T51" fmla="*/ 291 h 1113"/>
                <a:gd name="T52" fmla="*/ 111 w 1115"/>
                <a:gd name="T53" fmla="*/ 223 h 1113"/>
                <a:gd name="T54" fmla="*/ 164 w 1115"/>
                <a:gd name="T55" fmla="*/ 163 h 1113"/>
                <a:gd name="T56" fmla="*/ 224 w 1115"/>
                <a:gd name="T57" fmla="*/ 111 h 1113"/>
                <a:gd name="T58" fmla="*/ 292 w 1115"/>
                <a:gd name="T59" fmla="*/ 67 h 1113"/>
                <a:gd name="T60" fmla="*/ 365 w 1115"/>
                <a:gd name="T61" fmla="*/ 33 h 1113"/>
                <a:gd name="T62" fmla="*/ 446 w 1115"/>
                <a:gd name="T63" fmla="*/ 11 h 1113"/>
                <a:gd name="T64" fmla="*/ 529 w 1115"/>
                <a:gd name="T65" fmla="*/ 0 h 1113"/>
                <a:gd name="T66" fmla="*/ 586 w 1115"/>
                <a:gd name="T67" fmla="*/ 0 h 1113"/>
                <a:gd name="T68" fmla="*/ 669 w 1115"/>
                <a:gd name="T69" fmla="*/ 11 h 1113"/>
                <a:gd name="T70" fmla="*/ 748 w 1115"/>
                <a:gd name="T71" fmla="*/ 33 h 1113"/>
                <a:gd name="T72" fmla="*/ 823 w 1115"/>
                <a:gd name="T73" fmla="*/ 67 h 1113"/>
                <a:gd name="T74" fmla="*/ 891 w 1115"/>
                <a:gd name="T75" fmla="*/ 111 h 1113"/>
                <a:gd name="T76" fmla="*/ 951 w 1115"/>
                <a:gd name="T77" fmla="*/ 163 h 1113"/>
                <a:gd name="T78" fmla="*/ 1004 w 1115"/>
                <a:gd name="T79" fmla="*/ 223 h 1113"/>
                <a:gd name="T80" fmla="*/ 1048 w 1115"/>
                <a:gd name="T81" fmla="*/ 291 h 1113"/>
                <a:gd name="T82" fmla="*/ 1081 w 1115"/>
                <a:gd name="T83" fmla="*/ 365 h 1113"/>
                <a:gd name="T84" fmla="*/ 1103 w 1115"/>
                <a:gd name="T85" fmla="*/ 444 h 1113"/>
                <a:gd name="T86" fmla="*/ 1114 w 1115"/>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5" h="1113">
                  <a:moveTo>
                    <a:pt x="1115" y="556"/>
                  </a:moveTo>
                  <a:lnTo>
                    <a:pt x="1115" y="556"/>
                  </a:lnTo>
                  <a:lnTo>
                    <a:pt x="1114" y="586"/>
                  </a:lnTo>
                  <a:lnTo>
                    <a:pt x="1111" y="614"/>
                  </a:lnTo>
                  <a:lnTo>
                    <a:pt x="1108" y="641"/>
                  </a:lnTo>
                  <a:lnTo>
                    <a:pt x="1103" y="669"/>
                  </a:lnTo>
                  <a:lnTo>
                    <a:pt x="1097" y="695"/>
                  </a:lnTo>
                  <a:lnTo>
                    <a:pt x="1089" y="722"/>
                  </a:lnTo>
                  <a:lnTo>
                    <a:pt x="1081" y="748"/>
                  </a:lnTo>
                  <a:lnTo>
                    <a:pt x="1070" y="773"/>
                  </a:lnTo>
                  <a:lnTo>
                    <a:pt x="1059" y="798"/>
                  </a:lnTo>
                  <a:lnTo>
                    <a:pt x="1048" y="822"/>
                  </a:lnTo>
                  <a:lnTo>
                    <a:pt x="1033" y="845"/>
                  </a:lnTo>
                  <a:lnTo>
                    <a:pt x="1019" y="868"/>
                  </a:lnTo>
                  <a:lnTo>
                    <a:pt x="1004" y="889"/>
                  </a:lnTo>
                  <a:lnTo>
                    <a:pt x="987" y="911"/>
                  </a:lnTo>
                  <a:lnTo>
                    <a:pt x="970" y="931"/>
                  </a:lnTo>
                  <a:lnTo>
                    <a:pt x="951" y="951"/>
                  </a:lnTo>
                  <a:lnTo>
                    <a:pt x="932" y="968"/>
                  </a:lnTo>
                  <a:lnTo>
                    <a:pt x="912" y="986"/>
                  </a:lnTo>
                  <a:lnTo>
                    <a:pt x="891" y="1003"/>
                  </a:lnTo>
                  <a:lnTo>
                    <a:pt x="868" y="1018"/>
                  </a:lnTo>
                  <a:lnTo>
                    <a:pt x="846" y="1033"/>
                  </a:lnTo>
                  <a:lnTo>
                    <a:pt x="823" y="1046"/>
                  </a:lnTo>
                  <a:lnTo>
                    <a:pt x="799" y="1058"/>
                  </a:lnTo>
                  <a:lnTo>
                    <a:pt x="774" y="1070"/>
                  </a:lnTo>
                  <a:lnTo>
                    <a:pt x="748" y="1079"/>
                  </a:lnTo>
                  <a:lnTo>
                    <a:pt x="722" y="1089"/>
                  </a:lnTo>
                  <a:lnTo>
                    <a:pt x="696" y="1096"/>
                  </a:lnTo>
                  <a:lnTo>
                    <a:pt x="669" y="1102"/>
                  </a:lnTo>
                  <a:lnTo>
                    <a:pt x="642" y="1107"/>
                  </a:lnTo>
                  <a:lnTo>
                    <a:pt x="614" y="1111"/>
                  </a:lnTo>
                  <a:lnTo>
                    <a:pt x="586" y="1112"/>
                  </a:lnTo>
                  <a:lnTo>
                    <a:pt x="557" y="1113"/>
                  </a:lnTo>
                  <a:lnTo>
                    <a:pt x="557" y="1113"/>
                  </a:lnTo>
                  <a:lnTo>
                    <a:pt x="529" y="1112"/>
                  </a:lnTo>
                  <a:lnTo>
                    <a:pt x="501" y="1111"/>
                  </a:lnTo>
                  <a:lnTo>
                    <a:pt x="473" y="1107"/>
                  </a:lnTo>
                  <a:lnTo>
                    <a:pt x="446" y="1102"/>
                  </a:lnTo>
                  <a:lnTo>
                    <a:pt x="418" y="1096"/>
                  </a:lnTo>
                  <a:lnTo>
                    <a:pt x="391" y="1089"/>
                  </a:lnTo>
                  <a:lnTo>
                    <a:pt x="365" y="1079"/>
                  </a:lnTo>
                  <a:lnTo>
                    <a:pt x="341" y="1070"/>
                  </a:lnTo>
                  <a:lnTo>
                    <a:pt x="316" y="1058"/>
                  </a:lnTo>
                  <a:lnTo>
                    <a:pt x="292" y="1046"/>
                  </a:lnTo>
                  <a:lnTo>
                    <a:pt x="269" y="1033"/>
                  </a:lnTo>
                  <a:lnTo>
                    <a:pt x="246" y="1018"/>
                  </a:lnTo>
                  <a:lnTo>
                    <a:pt x="224" y="1003"/>
                  </a:lnTo>
                  <a:lnTo>
                    <a:pt x="203" y="986"/>
                  </a:lnTo>
                  <a:lnTo>
                    <a:pt x="183" y="968"/>
                  </a:lnTo>
                  <a:lnTo>
                    <a:pt x="164" y="951"/>
                  </a:lnTo>
                  <a:lnTo>
                    <a:pt x="145" y="931"/>
                  </a:lnTo>
                  <a:lnTo>
                    <a:pt x="127" y="911"/>
                  </a:lnTo>
                  <a:lnTo>
                    <a:pt x="111" y="889"/>
                  </a:lnTo>
                  <a:lnTo>
                    <a:pt x="96" y="868"/>
                  </a:lnTo>
                  <a:lnTo>
                    <a:pt x="82" y="845"/>
                  </a:lnTo>
                  <a:lnTo>
                    <a:pt x="67" y="822"/>
                  </a:lnTo>
                  <a:lnTo>
                    <a:pt x="56" y="798"/>
                  </a:lnTo>
                  <a:lnTo>
                    <a:pt x="44" y="773"/>
                  </a:lnTo>
                  <a:lnTo>
                    <a:pt x="34" y="748"/>
                  </a:lnTo>
                  <a:lnTo>
                    <a:pt x="26" y="722"/>
                  </a:lnTo>
                  <a:lnTo>
                    <a:pt x="18" y="695"/>
                  </a:lnTo>
                  <a:lnTo>
                    <a:pt x="12" y="669"/>
                  </a:lnTo>
                  <a:lnTo>
                    <a:pt x="7" y="641"/>
                  </a:lnTo>
                  <a:lnTo>
                    <a:pt x="4" y="614"/>
                  </a:lnTo>
                  <a:lnTo>
                    <a:pt x="1" y="586"/>
                  </a:lnTo>
                  <a:lnTo>
                    <a:pt x="0" y="556"/>
                  </a:lnTo>
                  <a:lnTo>
                    <a:pt x="0" y="556"/>
                  </a:lnTo>
                  <a:lnTo>
                    <a:pt x="1" y="528"/>
                  </a:lnTo>
                  <a:lnTo>
                    <a:pt x="4" y="500"/>
                  </a:lnTo>
                  <a:lnTo>
                    <a:pt x="7" y="471"/>
                  </a:lnTo>
                  <a:lnTo>
                    <a:pt x="12" y="444"/>
                  </a:lnTo>
                  <a:lnTo>
                    <a:pt x="18" y="417"/>
                  </a:lnTo>
                  <a:lnTo>
                    <a:pt x="26" y="391"/>
                  </a:lnTo>
                  <a:lnTo>
                    <a:pt x="34" y="365"/>
                  </a:lnTo>
                  <a:lnTo>
                    <a:pt x="44" y="339"/>
                  </a:lnTo>
                  <a:lnTo>
                    <a:pt x="56" y="315"/>
                  </a:lnTo>
                  <a:lnTo>
                    <a:pt x="67" y="291"/>
                  </a:lnTo>
                  <a:lnTo>
                    <a:pt x="82" y="267"/>
                  </a:lnTo>
                  <a:lnTo>
                    <a:pt x="96" y="245"/>
                  </a:lnTo>
                  <a:lnTo>
                    <a:pt x="111" y="223"/>
                  </a:lnTo>
                  <a:lnTo>
                    <a:pt x="127" y="203"/>
                  </a:lnTo>
                  <a:lnTo>
                    <a:pt x="145" y="181"/>
                  </a:lnTo>
                  <a:lnTo>
                    <a:pt x="164" y="163"/>
                  </a:lnTo>
                  <a:lnTo>
                    <a:pt x="183" y="144"/>
                  </a:lnTo>
                  <a:lnTo>
                    <a:pt x="203" y="127"/>
                  </a:lnTo>
                  <a:lnTo>
                    <a:pt x="224" y="111"/>
                  </a:lnTo>
                  <a:lnTo>
                    <a:pt x="246" y="94"/>
                  </a:lnTo>
                  <a:lnTo>
                    <a:pt x="269" y="80"/>
                  </a:lnTo>
                  <a:lnTo>
                    <a:pt x="292" y="67"/>
                  </a:lnTo>
                  <a:lnTo>
                    <a:pt x="316" y="54"/>
                  </a:lnTo>
                  <a:lnTo>
                    <a:pt x="341" y="44"/>
                  </a:lnTo>
                  <a:lnTo>
                    <a:pt x="365" y="33"/>
                  </a:lnTo>
                  <a:lnTo>
                    <a:pt x="391" y="25"/>
                  </a:lnTo>
                  <a:lnTo>
                    <a:pt x="418" y="18"/>
                  </a:lnTo>
                  <a:lnTo>
                    <a:pt x="446" y="11"/>
                  </a:lnTo>
                  <a:lnTo>
                    <a:pt x="473" y="6"/>
                  </a:lnTo>
                  <a:lnTo>
                    <a:pt x="501" y="2"/>
                  </a:lnTo>
                  <a:lnTo>
                    <a:pt x="529" y="0"/>
                  </a:lnTo>
                  <a:lnTo>
                    <a:pt x="557" y="0"/>
                  </a:lnTo>
                  <a:lnTo>
                    <a:pt x="557" y="0"/>
                  </a:lnTo>
                  <a:lnTo>
                    <a:pt x="586" y="0"/>
                  </a:lnTo>
                  <a:lnTo>
                    <a:pt x="614" y="2"/>
                  </a:lnTo>
                  <a:lnTo>
                    <a:pt x="642" y="6"/>
                  </a:lnTo>
                  <a:lnTo>
                    <a:pt x="669" y="11"/>
                  </a:lnTo>
                  <a:lnTo>
                    <a:pt x="696" y="18"/>
                  </a:lnTo>
                  <a:lnTo>
                    <a:pt x="722" y="25"/>
                  </a:lnTo>
                  <a:lnTo>
                    <a:pt x="748" y="33"/>
                  </a:lnTo>
                  <a:lnTo>
                    <a:pt x="774" y="44"/>
                  </a:lnTo>
                  <a:lnTo>
                    <a:pt x="799" y="54"/>
                  </a:lnTo>
                  <a:lnTo>
                    <a:pt x="823" y="67"/>
                  </a:lnTo>
                  <a:lnTo>
                    <a:pt x="846" y="80"/>
                  </a:lnTo>
                  <a:lnTo>
                    <a:pt x="868" y="94"/>
                  </a:lnTo>
                  <a:lnTo>
                    <a:pt x="891" y="111"/>
                  </a:lnTo>
                  <a:lnTo>
                    <a:pt x="912" y="127"/>
                  </a:lnTo>
                  <a:lnTo>
                    <a:pt x="932" y="144"/>
                  </a:lnTo>
                  <a:lnTo>
                    <a:pt x="951" y="163"/>
                  </a:lnTo>
                  <a:lnTo>
                    <a:pt x="970" y="181"/>
                  </a:lnTo>
                  <a:lnTo>
                    <a:pt x="987" y="203"/>
                  </a:lnTo>
                  <a:lnTo>
                    <a:pt x="1004" y="223"/>
                  </a:lnTo>
                  <a:lnTo>
                    <a:pt x="1019" y="245"/>
                  </a:lnTo>
                  <a:lnTo>
                    <a:pt x="1033" y="267"/>
                  </a:lnTo>
                  <a:lnTo>
                    <a:pt x="1048" y="291"/>
                  </a:lnTo>
                  <a:lnTo>
                    <a:pt x="1059" y="315"/>
                  </a:lnTo>
                  <a:lnTo>
                    <a:pt x="1070" y="339"/>
                  </a:lnTo>
                  <a:lnTo>
                    <a:pt x="1081" y="365"/>
                  </a:lnTo>
                  <a:lnTo>
                    <a:pt x="1089" y="391"/>
                  </a:lnTo>
                  <a:lnTo>
                    <a:pt x="1097" y="417"/>
                  </a:lnTo>
                  <a:lnTo>
                    <a:pt x="1103" y="444"/>
                  </a:lnTo>
                  <a:lnTo>
                    <a:pt x="1108" y="471"/>
                  </a:lnTo>
                  <a:lnTo>
                    <a:pt x="1111" y="500"/>
                  </a:lnTo>
                  <a:lnTo>
                    <a:pt x="1114" y="528"/>
                  </a:lnTo>
                  <a:lnTo>
                    <a:pt x="1115" y="556"/>
                  </a:lnTo>
                  <a:lnTo>
                    <a:pt x="1115" y="556"/>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5907994" y="3278333"/>
              <a:ext cx="277658" cy="277658"/>
            </a:xfrm>
            <a:custGeom>
              <a:avLst/>
              <a:gdLst>
                <a:gd name="T0" fmla="*/ 1113 w 1113"/>
                <a:gd name="T1" fmla="*/ 586 h 1115"/>
                <a:gd name="T2" fmla="*/ 1102 w 1113"/>
                <a:gd name="T3" fmla="*/ 669 h 1115"/>
                <a:gd name="T4" fmla="*/ 1080 w 1113"/>
                <a:gd name="T5" fmla="*/ 749 h 1115"/>
                <a:gd name="T6" fmla="*/ 1046 w 1113"/>
                <a:gd name="T7" fmla="*/ 823 h 1115"/>
                <a:gd name="T8" fmla="*/ 1002 w 1113"/>
                <a:gd name="T9" fmla="*/ 891 h 1115"/>
                <a:gd name="T10" fmla="*/ 950 w 1113"/>
                <a:gd name="T11" fmla="*/ 951 h 1115"/>
                <a:gd name="T12" fmla="*/ 889 w 1113"/>
                <a:gd name="T13" fmla="*/ 1004 h 1115"/>
                <a:gd name="T14" fmla="*/ 822 w 1113"/>
                <a:gd name="T15" fmla="*/ 1048 h 1115"/>
                <a:gd name="T16" fmla="*/ 748 w 1113"/>
                <a:gd name="T17" fmla="*/ 1081 h 1115"/>
                <a:gd name="T18" fmla="*/ 669 w 1113"/>
                <a:gd name="T19" fmla="*/ 1103 h 1115"/>
                <a:gd name="T20" fmla="*/ 585 w 1113"/>
                <a:gd name="T21" fmla="*/ 1114 h 1115"/>
                <a:gd name="T22" fmla="*/ 527 w 1113"/>
                <a:gd name="T23" fmla="*/ 1114 h 1115"/>
                <a:gd name="T24" fmla="*/ 444 w 1113"/>
                <a:gd name="T25" fmla="*/ 1103 h 1115"/>
                <a:gd name="T26" fmla="*/ 365 w 1113"/>
                <a:gd name="T27" fmla="*/ 1081 h 1115"/>
                <a:gd name="T28" fmla="*/ 291 w 1113"/>
                <a:gd name="T29" fmla="*/ 1048 h 1115"/>
                <a:gd name="T30" fmla="*/ 224 w 1113"/>
                <a:gd name="T31" fmla="*/ 1004 h 1115"/>
                <a:gd name="T32" fmla="*/ 162 w 1113"/>
                <a:gd name="T33" fmla="*/ 951 h 1115"/>
                <a:gd name="T34" fmla="*/ 110 w 1113"/>
                <a:gd name="T35" fmla="*/ 891 h 1115"/>
                <a:gd name="T36" fmla="*/ 67 w 1113"/>
                <a:gd name="T37" fmla="*/ 823 h 1115"/>
                <a:gd name="T38" fmla="*/ 34 w 1113"/>
                <a:gd name="T39" fmla="*/ 749 h 1115"/>
                <a:gd name="T40" fmla="*/ 10 w 1113"/>
                <a:gd name="T41" fmla="*/ 669 h 1115"/>
                <a:gd name="T42" fmla="*/ 0 w 1113"/>
                <a:gd name="T43" fmla="*/ 586 h 1115"/>
                <a:gd name="T44" fmla="*/ 0 w 1113"/>
                <a:gd name="T45" fmla="*/ 529 h 1115"/>
                <a:gd name="T46" fmla="*/ 10 w 1113"/>
                <a:gd name="T47" fmla="*/ 446 h 1115"/>
                <a:gd name="T48" fmla="*/ 34 w 1113"/>
                <a:gd name="T49" fmla="*/ 367 h 1115"/>
                <a:gd name="T50" fmla="*/ 67 w 1113"/>
                <a:gd name="T51" fmla="*/ 292 h 1115"/>
                <a:gd name="T52" fmla="*/ 110 w 1113"/>
                <a:gd name="T53" fmla="*/ 224 h 1115"/>
                <a:gd name="T54" fmla="*/ 162 w 1113"/>
                <a:gd name="T55" fmla="*/ 164 h 1115"/>
                <a:gd name="T56" fmla="*/ 224 w 1113"/>
                <a:gd name="T57" fmla="*/ 111 h 1115"/>
                <a:gd name="T58" fmla="*/ 291 w 1113"/>
                <a:gd name="T59" fmla="*/ 67 h 1115"/>
                <a:gd name="T60" fmla="*/ 365 w 1113"/>
                <a:gd name="T61" fmla="*/ 34 h 1115"/>
                <a:gd name="T62" fmla="*/ 444 w 1113"/>
                <a:gd name="T63" fmla="*/ 12 h 1115"/>
                <a:gd name="T64" fmla="*/ 527 w 1113"/>
                <a:gd name="T65" fmla="*/ 1 h 1115"/>
                <a:gd name="T66" fmla="*/ 585 w 1113"/>
                <a:gd name="T67" fmla="*/ 1 h 1115"/>
                <a:gd name="T68" fmla="*/ 669 w 1113"/>
                <a:gd name="T69" fmla="*/ 12 h 1115"/>
                <a:gd name="T70" fmla="*/ 748 w 1113"/>
                <a:gd name="T71" fmla="*/ 34 h 1115"/>
                <a:gd name="T72" fmla="*/ 822 w 1113"/>
                <a:gd name="T73" fmla="*/ 67 h 1115"/>
                <a:gd name="T74" fmla="*/ 889 w 1113"/>
                <a:gd name="T75" fmla="*/ 111 h 1115"/>
                <a:gd name="T76" fmla="*/ 950 w 1113"/>
                <a:gd name="T77" fmla="*/ 164 h 1115"/>
                <a:gd name="T78" fmla="*/ 1002 w 1113"/>
                <a:gd name="T79" fmla="*/ 224 h 1115"/>
                <a:gd name="T80" fmla="*/ 1046 w 1113"/>
                <a:gd name="T81" fmla="*/ 292 h 1115"/>
                <a:gd name="T82" fmla="*/ 1080 w 1113"/>
                <a:gd name="T83" fmla="*/ 367 h 1115"/>
                <a:gd name="T84" fmla="*/ 1102 w 1113"/>
                <a:gd name="T85" fmla="*/ 446 h 1115"/>
                <a:gd name="T86" fmla="*/ 1113 w 1113"/>
                <a:gd name="T87" fmla="*/ 529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5">
                  <a:moveTo>
                    <a:pt x="1113" y="557"/>
                  </a:moveTo>
                  <a:lnTo>
                    <a:pt x="1113" y="557"/>
                  </a:lnTo>
                  <a:lnTo>
                    <a:pt x="1113" y="586"/>
                  </a:lnTo>
                  <a:lnTo>
                    <a:pt x="1111" y="614"/>
                  </a:lnTo>
                  <a:lnTo>
                    <a:pt x="1107" y="642"/>
                  </a:lnTo>
                  <a:lnTo>
                    <a:pt x="1102" y="669"/>
                  </a:lnTo>
                  <a:lnTo>
                    <a:pt x="1095" y="696"/>
                  </a:lnTo>
                  <a:lnTo>
                    <a:pt x="1088" y="724"/>
                  </a:lnTo>
                  <a:lnTo>
                    <a:pt x="1080" y="749"/>
                  </a:lnTo>
                  <a:lnTo>
                    <a:pt x="1069" y="774"/>
                  </a:lnTo>
                  <a:lnTo>
                    <a:pt x="1059" y="799"/>
                  </a:lnTo>
                  <a:lnTo>
                    <a:pt x="1046" y="823"/>
                  </a:lnTo>
                  <a:lnTo>
                    <a:pt x="1033" y="846"/>
                  </a:lnTo>
                  <a:lnTo>
                    <a:pt x="1018" y="868"/>
                  </a:lnTo>
                  <a:lnTo>
                    <a:pt x="1002" y="891"/>
                  </a:lnTo>
                  <a:lnTo>
                    <a:pt x="986" y="912"/>
                  </a:lnTo>
                  <a:lnTo>
                    <a:pt x="968" y="932"/>
                  </a:lnTo>
                  <a:lnTo>
                    <a:pt x="950" y="951"/>
                  </a:lnTo>
                  <a:lnTo>
                    <a:pt x="930" y="970"/>
                  </a:lnTo>
                  <a:lnTo>
                    <a:pt x="910" y="987"/>
                  </a:lnTo>
                  <a:lnTo>
                    <a:pt x="889" y="1004"/>
                  </a:lnTo>
                  <a:lnTo>
                    <a:pt x="868" y="1019"/>
                  </a:lnTo>
                  <a:lnTo>
                    <a:pt x="846" y="1033"/>
                  </a:lnTo>
                  <a:lnTo>
                    <a:pt x="822" y="1048"/>
                  </a:lnTo>
                  <a:lnTo>
                    <a:pt x="797" y="1059"/>
                  </a:lnTo>
                  <a:lnTo>
                    <a:pt x="774" y="1071"/>
                  </a:lnTo>
                  <a:lnTo>
                    <a:pt x="748" y="1081"/>
                  </a:lnTo>
                  <a:lnTo>
                    <a:pt x="722" y="1089"/>
                  </a:lnTo>
                  <a:lnTo>
                    <a:pt x="696" y="1097"/>
                  </a:lnTo>
                  <a:lnTo>
                    <a:pt x="669" y="1103"/>
                  </a:lnTo>
                  <a:lnTo>
                    <a:pt x="642" y="1108"/>
                  </a:lnTo>
                  <a:lnTo>
                    <a:pt x="613" y="1111"/>
                  </a:lnTo>
                  <a:lnTo>
                    <a:pt x="585" y="1114"/>
                  </a:lnTo>
                  <a:lnTo>
                    <a:pt x="557" y="1115"/>
                  </a:lnTo>
                  <a:lnTo>
                    <a:pt x="557" y="1115"/>
                  </a:lnTo>
                  <a:lnTo>
                    <a:pt x="527" y="1114"/>
                  </a:lnTo>
                  <a:lnTo>
                    <a:pt x="499" y="1111"/>
                  </a:lnTo>
                  <a:lnTo>
                    <a:pt x="472" y="1108"/>
                  </a:lnTo>
                  <a:lnTo>
                    <a:pt x="444" y="1103"/>
                  </a:lnTo>
                  <a:lnTo>
                    <a:pt x="417" y="1097"/>
                  </a:lnTo>
                  <a:lnTo>
                    <a:pt x="391" y="1089"/>
                  </a:lnTo>
                  <a:lnTo>
                    <a:pt x="365" y="1081"/>
                  </a:lnTo>
                  <a:lnTo>
                    <a:pt x="340" y="1071"/>
                  </a:lnTo>
                  <a:lnTo>
                    <a:pt x="315" y="1059"/>
                  </a:lnTo>
                  <a:lnTo>
                    <a:pt x="291" y="1048"/>
                  </a:lnTo>
                  <a:lnTo>
                    <a:pt x="267" y="1033"/>
                  </a:lnTo>
                  <a:lnTo>
                    <a:pt x="245" y="1019"/>
                  </a:lnTo>
                  <a:lnTo>
                    <a:pt x="224" y="1004"/>
                  </a:lnTo>
                  <a:lnTo>
                    <a:pt x="202" y="987"/>
                  </a:lnTo>
                  <a:lnTo>
                    <a:pt x="182" y="970"/>
                  </a:lnTo>
                  <a:lnTo>
                    <a:pt x="162" y="951"/>
                  </a:lnTo>
                  <a:lnTo>
                    <a:pt x="145" y="932"/>
                  </a:lnTo>
                  <a:lnTo>
                    <a:pt x="127" y="912"/>
                  </a:lnTo>
                  <a:lnTo>
                    <a:pt x="110" y="891"/>
                  </a:lnTo>
                  <a:lnTo>
                    <a:pt x="95" y="868"/>
                  </a:lnTo>
                  <a:lnTo>
                    <a:pt x="80" y="846"/>
                  </a:lnTo>
                  <a:lnTo>
                    <a:pt x="67" y="823"/>
                  </a:lnTo>
                  <a:lnTo>
                    <a:pt x="54" y="799"/>
                  </a:lnTo>
                  <a:lnTo>
                    <a:pt x="43" y="774"/>
                  </a:lnTo>
                  <a:lnTo>
                    <a:pt x="34" y="749"/>
                  </a:lnTo>
                  <a:lnTo>
                    <a:pt x="24" y="724"/>
                  </a:lnTo>
                  <a:lnTo>
                    <a:pt x="17" y="696"/>
                  </a:lnTo>
                  <a:lnTo>
                    <a:pt x="10" y="669"/>
                  </a:lnTo>
                  <a:lnTo>
                    <a:pt x="6" y="642"/>
                  </a:lnTo>
                  <a:lnTo>
                    <a:pt x="2" y="614"/>
                  </a:lnTo>
                  <a:lnTo>
                    <a:pt x="0" y="586"/>
                  </a:lnTo>
                  <a:lnTo>
                    <a:pt x="0" y="557"/>
                  </a:lnTo>
                  <a:lnTo>
                    <a:pt x="0" y="557"/>
                  </a:lnTo>
                  <a:lnTo>
                    <a:pt x="0" y="529"/>
                  </a:lnTo>
                  <a:lnTo>
                    <a:pt x="2" y="501"/>
                  </a:lnTo>
                  <a:lnTo>
                    <a:pt x="6" y="473"/>
                  </a:lnTo>
                  <a:lnTo>
                    <a:pt x="10" y="446"/>
                  </a:lnTo>
                  <a:lnTo>
                    <a:pt x="17" y="418"/>
                  </a:lnTo>
                  <a:lnTo>
                    <a:pt x="24" y="391"/>
                  </a:lnTo>
                  <a:lnTo>
                    <a:pt x="34" y="367"/>
                  </a:lnTo>
                  <a:lnTo>
                    <a:pt x="43" y="341"/>
                  </a:lnTo>
                  <a:lnTo>
                    <a:pt x="54" y="316"/>
                  </a:lnTo>
                  <a:lnTo>
                    <a:pt x="67" y="292"/>
                  </a:lnTo>
                  <a:lnTo>
                    <a:pt x="80" y="269"/>
                  </a:lnTo>
                  <a:lnTo>
                    <a:pt x="95" y="246"/>
                  </a:lnTo>
                  <a:lnTo>
                    <a:pt x="110" y="224"/>
                  </a:lnTo>
                  <a:lnTo>
                    <a:pt x="127" y="203"/>
                  </a:lnTo>
                  <a:lnTo>
                    <a:pt x="145" y="183"/>
                  </a:lnTo>
                  <a:lnTo>
                    <a:pt x="162" y="164"/>
                  </a:lnTo>
                  <a:lnTo>
                    <a:pt x="182" y="145"/>
                  </a:lnTo>
                  <a:lnTo>
                    <a:pt x="202" y="127"/>
                  </a:lnTo>
                  <a:lnTo>
                    <a:pt x="224" y="111"/>
                  </a:lnTo>
                  <a:lnTo>
                    <a:pt x="245" y="96"/>
                  </a:lnTo>
                  <a:lnTo>
                    <a:pt x="267" y="81"/>
                  </a:lnTo>
                  <a:lnTo>
                    <a:pt x="291" y="67"/>
                  </a:lnTo>
                  <a:lnTo>
                    <a:pt x="315" y="56"/>
                  </a:lnTo>
                  <a:lnTo>
                    <a:pt x="340" y="45"/>
                  </a:lnTo>
                  <a:lnTo>
                    <a:pt x="365" y="34"/>
                  </a:lnTo>
                  <a:lnTo>
                    <a:pt x="391" y="26"/>
                  </a:lnTo>
                  <a:lnTo>
                    <a:pt x="417" y="18"/>
                  </a:lnTo>
                  <a:lnTo>
                    <a:pt x="444" y="12"/>
                  </a:lnTo>
                  <a:lnTo>
                    <a:pt x="472" y="7"/>
                  </a:lnTo>
                  <a:lnTo>
                    <a:pt x="499" y="4"/>
                  </a:lnTo>
                  <a:lnTo>
                    <a:pt x="527" y="1"/>
                  </a:lnTo>
                  <a:lnTo>
                    <a:pt x="557" y="0"/>
                  </a:lnTo>
                  <a:lnTo>
                    <a:pt x="557" y="0"/>
                  </a:lnTo>
                  <a:lnTo>
                    <a:pt x="585" y="1"/>
                  </a:lnTo>
                  <a:lnTo>
                    <a:pt x="613" y="4"/>
                  </a:lnTo>
                  <a:lnTo>
                    <a:pt x="642" y="7"/>
                  </a:lnTo>
                  <a:lnTo>
                    <a:pt x="669" y="12"/>
                  </a:lnTo>
                  <a:lnTo>
                    <a:pt x="696" y="18"/>
                  </a:lnTo>
                  <a:lnTo>
                    <a:pt x="722" y="26"/>
                  </a:lnTo>
                  <a:lnTo>
                    <a:pt x="748" y="34"/>
                  </a:lnTo>
                  <a:lnTo>
                    <a:pt x="774" y="45"/>
                  </a:lnTo>
                  <a:lnTo>
                    <a:pt x="797" y="56"/>
                  </a:lnTo>
                  <a:lnTo>
                    <a:pt x="822" y="67"/>
                  </a:lnTo>
                  <a:lnTo>
                    <a:pt x="846" y="81"/>
                  </a:lnTo>
                  <a:lnTo>
                    <a:pt x="868" y="96"/>
                  </a:lnTo>
                  <a:lnTo>
                    <a:pt x="889" y="111"/>
                  </a:lnTo>
                  <a:lnTo>
                    <a:pt x="910" y="127"/>
                  </a:lnTo>
                  <a:lnTo>
                    <a:pt x="930" y="145"/>
                  </a:lnTo>
                  <a:lnTo>
                    <a:pt x="950" y="164"/>
                  </a:lnTo>
                  <a:lnTo>
                    <a:pt x="968" y="183"/>
                  </a:lnTo>
                  <a:lnTo>
                    <a:pt x="986" y="203"/>
                  </a:lnTo>
                  <a:lnTo>
                    <a:pt x="1002" y="224"/>
                  </a:lnTo>
                  <a:lnTo>
                    <a:pt x="1018" y="246"/>
                  </a:lnTo>
                  <a:lnTo>
                    <a:pt x="1033" y="269"/>
                  </a:lnTo>
                  <a:lnTo>
                    <a:pt x="1046" y="292"/>
                  </a:lnTo>
                  <a:lnTo>
                    <a:pt x="1059" y="316"/>
                  </a:lnTo>
                  <a:lnTo>
                    <a:pt x="1069" y="341"/>
                  </a:lnTo>
                  <a:lnTo>
                    <a:pt x="1080" y="367"/>
                  </a:lnTo>
                  <a:lnTo>
                    <a:pt x="1088" y="391"/>
                  </a:lnTo>
                  <a:lnTo>
                    <a:pt x="1095" y="418"/>
                  </a:lnTo>
                  <a:lnTo>
                    <a:pt x="1102" y="446"/>
                  </a:lnTo>
                  <a:lnTo>
                    <a:pt x="1107" y="473"/>
                  </a:lnTo>
                  <a:lnTo>
                    <a:pt x="1111" y="501"/>
                  </a:lnTo>
                  <a:lnTo>
                    <a:pt x="1113" y="529"/>
                  </a:lnTo>
                  <a:lnTo>
                    <a:pt x="1113" y="557"/>
                  </a:lnTo>
                  <a:lnTo>
                    <a:pt x="1113" y="557"/>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5894297" y="4397679"/>
              <a:ext cx="277658" cy="276413"/>
            </a:xfrm>
            <a:custGeom>
              <a:avLst/>
              <a:gdLst>
                <a:gd name="T0" fmla="*/ 1113 w 1113"/>
                <a:gd name="T1" fmla="*/ 585 h 1113"/>
                <a:gd name="T2" fmla="*/ 1103 w 1113"/>
                <a:gd name="T3" fmla="*/ 669 h 1113"/>
                <a:gd name="T4" fmla="*/ 1080 w 1113"/>
                <a:gd name="T5" fmla="*/ 748 h 1113"/>
                <a:gd name="T6" fmla="*/ 1046 w 1113"/>
                <a:gd name="T7" fmla="*/ 822 h 1113"/>
                <a:gd name="T8" fmla="*/ 1003 w 1113"/>
                <a:gd name="T9" fmla="*/ 889 h 1113"/>
                <a:gd name="T10" fmla="*/ 951 w 1113"/>
                <a:gd name="T11" fmla="*/ 951 h 1113"/>
                <a:gd name="T12" fmla="*/ 890 w 1113"/>
                <a:gd name="T13" fmla="*/ 1003 h 1113"/>
                <a:gd name="T14" fmla="*/ 822 w 1113"/>
                <a:gd name="T15" fmla="*/ 1046 h 1113"/>
                <a:gd name="T16" fmla="*/ 748 w 1113"/>
                <a:gd name="T17" fmla="*/ 1080 h 1113"/>
                <a:gd name="T18" fmla="*/ 669 w 1113"/>
                <a:gd name="T19" fmla="*/ 1103 h 1113"/>
                <a:gd name="T20" fmla="*/ 586 w 1113"/>
                <a:gd name="T21" fmla="*/ 1113 h 1113"/>
                <a:gd name="T22" fmla="*/ 528 w 1113"/>
                <a:gd name="T23" fmla="*/ 1113 h 1113"/>
                <a:gd name="T24" fmla="*/ 444 w 1113"/>
                <a:gd name="T25" fmla="*/ 1103 h 1113"/>
                <a:gd name="T26" fmla="*/ 365 w 1113"/>
                <a:gd name="T27" fmla="*/ 1080 h 1113"/>
                <a:gd name="T28" fmla="*/ 291 w 1113"/>
                <a:gd name="T29" fmla="*/ 1046 h 1113"/>
                <a:gd name="T30" fmla="*/ 224 w 1113"/>
                <a:gd name="T31" fmla="*/ 1003 h 1113"/>
                <a:gd name="T32" fmla="*/ 163 w 1113"/>
                <a:gd name="T33" fmla="*/ 951 h 1113"/>
                <a:gd name="T34" fmla="*/ 111 w 1113"/>
                <a:gd name="T35" fmla="*/ 889 h 1113"/>
                <a:gd name="T36" fmla="*/ 67 w 1113"/>
                <a:gd name="T37" fmla="*/ 822 h 1113"/>
                <a:gd name="T38" fmla="*/ 34 w 1113"/>
                <a:gd name="T39" fmla="*/ 748 h 1113"/>
                <a:gd name="T40" fmla="*/ 12 w 1113"/>
                <a:gd name="T41" fmla="*/ 669 h 1113"/>
                <a:gd name="T42" fmla="*/ 1 w 1113"/>
                <a:gd name="T43" fmla="*/ 585 h 1113"/>
                <a:gd name="T44" fmla="*/ 1 w 1113"/>
                <a:gd name="T45" fmla="*/ 528 h 1113"/>
                <a:gd name="T46" fmla="*/ 12 w 1113"/>
                <a:gd name="T47" fmla="*/ 444 h 1113"/>
                <a:gd name="T48" fmla="*/ 34 w 1113"/>
                <a:gd name="T49" fmla="*/ 365 h 1113"/>
                <a:gd name="T50" fmla="*/ 67 w 1113"/>
                <a:gd name="T51" fmla="*/ 291 h 1113"/>
                <a:gd name="T52" fmla="*/ 111 w 1113"/>
                <a:gd name="T53" fmla="*/ 224 h 1113"/>
                <a:gd name="T54" fmla="*/ 163 w 1113"/>
                <a:gd name="T55" fmla="*/ 163 h 1113"/>
                <a:gd name="T56" fmla="*/ 224 w 1113"/>
                <a:gd name="T57" fmla="*/ 111 h 1113"/>
                <a:gd name="T58" fmla="*/ 291 w 1113"/>
                <a:gd name="T59" fmla="*/ 67 h 1113"/>
                <a:gd name="T60" fmla="*/ 365 w 1113"/>
                <a:gd name="T61" fmla="*/ 34 h 1113"/>
                <a:gd name="T62" fmla="*/ 444 w 1113"/>
                <a:gd name="T63" fmla="*/ 12 h 1113"/>
                <a:gd name="T64" fmla="*/ 528 w 1113"/>
                <a:gd name="T65" fmla="*/ 1 h 1113"/>
                <a:gd name="T66" fmla="*/ 586 w 1113"/>
                <a:gd name="T67" fmla="*/ 1 h 1113"/>
                <a:gd name="T68" fmla="*/ 669 w 1113"/>
                <a:gd name="T69" fmla="*/ 12 h 1113"/>
                <a:gd name="T70" fmla="*/ 748 w 1113"/>
                <a:gd name="T71" fmla="*/ 34 h 1113"/>
                <a:gd name="T72" fmla="*/ 822 w 1113"/>
                <a:gd name="T73" fmla="*/ 67 h 1113"/>
                <a:gd name="T74" fmla="*/ 890 w 1113"/>
                <a:gd name="T75" fmla="*/ 111 h 1113"/>
                <a:gd name="T76" fmla="*/ 951 w 1113"/>
                <a:gd name="T77" fmla="*/ 163 h 1113"/>
                <a:gd name="T78" fmla="*/ 1003 w 1113"/>
                <a:gd name="T79" fmla="*/ 224 h 1113"/>
                <a:gd name="T80" fmla="*/ 1046 w 1113"/>
                <a:gd name="T81" fmla="*/ 291 h 1113"/>
                <a:gd name="T82" fmla="*/ 1080 w 1113"/>
                <a:gd name="T83" fmla="*/ 365 h 1113"/>
                <a:gd name="T84" fmla="*/ 1103 w 1113"/>
                <a:gd name="T85" fmla="*/ 444 h 1113"/>
                <a:gd name="T86" fmla="*/ 1113 w 1113"/>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3">
                  <a:moveTo>
                    <a:pt x="1113" y="557"/>
                  </a:moveTo>
                  <a:lnTo>
                    <a:pt x="1113" y="557"/>
                  </a:lnTo>
                  <a:lnTo>
                    <a:pt x="1113" y="585"/>
                  </a:lnTo>
                  <a:lnTo>
                    <a:pt x="1111" y="614"/>
                  </a:lnTo>
                  <a:lnTo>
                    <a:pt x="1108" y="642"/>
                  </a:lnTo>
                  <a:lnTo>
                    <a:pt x="1103" y="669"/>
                  </a:lnTo>
                  <a:lnTo>
                    <a:pt x="1096" y="696"/>
                  </a:lnTo>
                  <a:lnTo>
                    <a:pt x="1089" y="722"/>
                  </a:lnTo>
                  <a:lnTo>
                    <a:pt x="1080" y="748"/>
                  </a:lnTo>
                  <a:lnTo>
                    <a:pt x="1070" y="774"/>
                  </a:lnTo>
                  <a:lnTo>
                    <a:pt x="1059" y="799"/>
                  </a:lnTo>
                  <a:lnTo>
                    <a:pt x="1046" y="822"/>
                  </a:lnTo>
                  <a:lnTo>
                    <a:pt x="1033" y="846"/>
                  </a:lnTo>
                  <a:lnTo>
                    <a:pt x="1019" y="868"/>
                  </a:lnTo>
                  <a:lnTo>
                    <a:pt x="1003" y="889"/>
                  </a:lnTo>
                  <a:lnTo>
                    <a:pt x="986" y="911"/>
                  </a:lnTo>
                  <a:lnTo>
                    <a:pt x="969" y="931"/>
                  </a:lnTo>
                  <a:lnTo>
                    <a:pt x="951" y="951"/>
                  </a:lnTo>
                  <a:lnTo>
                    <a:pt x="931" y="968"/>
                  </a:lnTo>
                  <a:lnTo>
                    <a:pt x="911" y="986"/>
                  </a:lnTo>
                  <a:lnTo>
                    <a:pt x="890" y="1003"/>
                  </a:lnTo>
                  <a:lnTo>
                    <a:pt x="868" y="1019"/>
                  </a:lnTo>
                  <a:lnTo>
                    <a:pt x="846" y="1033"/>
                  </a:lnTo>
                  <a:lnTo>
                    <a:pt x="822" y="1046"/>
                  </a:lnTo>
                  <a:lnTo>
                    <a:pt x="799" y="1059"/>
                  </a:lnTo>
                  <a:lnTo>
                    <a:pt x="774" y="1070"/>
                  </a:lnTo>
                  <a:lnTo>
                    <a:pt x="748" y="1080"/>
                  </a:lnTo>
                  <a:lnTo>
                    <a:pt x="722" y="1089"/>
                  </a:lnTo>
                  <a:lnTo>
                    <a:pt x="696" y="1096"/>
                  </a:lnTo>
                  <a:lnTo>
                    <a:pt x="669" y="1103"/>
                  </a:lnTo>
                  <a:lnTo>
                    <a:pt x="642" y="1107"/>
                  </a:lnTo>
                  <a:lnTo>
                    <a:pt x="614" y="1111"/>
                  </a:lnTo>
                  <a:lnTo>
                    <a:pt x="586" y="1113"/>
                  </a:lnTo>
                  <a:lnTo>
                    <a:pt x="557" y="1113"/>
                  </a:lnTo>
                  <a:lnTo>
                    <a:pt x="557" y="1113"/>
                  </a:lnTo>
                  <a:lnTo>
                    <a:pt x="528" y="1113"/>
                  </a:lnTo>
                  <a:lnTo>
                    <a:pt x="500" y="1111"/>
                  </a:lnTo>
                  <a:lnTo>
                    <a:pt x="473" y="1107"/>
                  </a:lnTo>
                  <a:lnTo>
                    <a:pt x="444" y="1103"/>
                  </a:lnTo>
                  <a:lnTo>
                    <a:pt x="417" y="1096"/>
                  </a:lnTo>
                  <a:lnTo>
                    <a:pt x="391" y="1089"/>
                  </a:lnTo>
                  <a:lnTo>
                    <a:pt x="365" y="1080"/>
                  </a:lnTo>
                  <a:lnTo>
                    <a:pt x="341" y="1070"/>
                  </a:lnTo>
                  <a:lnTo>
                    <a:pt x="316" y="1059"/>
                  </a:lnTo>
                  <a:lnTo>
                    <a:pt x="291" y="1046"/>
                  </a:lnTo>
                  <a:lnTo>
                    <a:pt x="268" y="1033"/>
                  </a:lnTo>
                  <a:lnTo>
                    <a:pt x="245" y="1019"/>
                  </a:lnTo>
                  <a:lnTo>
                    <a:pt x="224" y="1003"/>
                  </a:lnTo>
                  <a:lnTo>
                    <a:pt x="203" y="986"/>
                  </a:lnTo>
                  <a:lnTo>
                    <a:pt x="183" y="968"/>
                  </a:lnTo>
                  <a:lnTo>
                    <a:pt x="163" y="951"/>
                  </a:lnTo>
                  <a:lnTo>
                    <a:pt x="145" y="931"/>
                  </a:lnTo>
                  <a:lnTo>
                    <a:pt x="127" y="911"/>
                  </a:lnTo>
                  <a:lnTo>
                    <a:pt x="111" y="889"/>
                  </a:lnTo>
                  <a:lnTo>
                    <a:pt x="96" y="868"/>
                  </a:lnTo>
                  <a:lnTo>
                    <a:pt x="80" y="846"/>
                  </a:lnTo>
                  <a:lnTo>
                    <a:pt x="67" y="822"/>
                  </a:lnTo>
                  <a:lnTo>
                    <a:pt x="56" y="799"/>
                  </a:lnTo>
                  <a:lnTo>
                    <a:pt x="44" y="774"/>
                  </a:lnTo>
                  <a:lnTo>
                    <a:pt x="34" y="748"/>
                  </a:lnTo>
                  <a:lnTo>
                    <a:pt x="25" y="722"/>
                  </a:lnTo>
                  <a:lnTo>
                    <a:pt x="18" y="696"/>
                  </a:lnTo>
                  <a:lnTo>
                    <a:pt x="12" y="669"/>
                  </a:lnTo>
                  <a:lnTo>
                    <a:pt x="6" y="642"/>
                  </a:lnTo>
                  <a:lnTo>
                    <a:pt x="3" y="614"/>
                  </a:lnTo>
                  <a:lnTo>
                    <a:pt x="1" y="585"/>
                  </a:lnTo>
                  <a:lnTo>
                    <a:pt x="0" y="557"/>
                  </a:lnTo>
                  <a:lnTo>
                    <a:pt x="0" y="557"/>
                  </a:lnTo>
                  <a:lnTo>
                    <a:pt x="1" y="528"/>
                  </a:lnTo>
                  <a:lnTo>
                    <a:pt x="3" y="499"/>
                  </a:lnTo>
                  <a:lnTo>
                    <a:pt x="6" y="472"/>
                  </a:lnTo>
                  <a:lnTo>
                    <a:pt x="12" y="444"/>
                  </a:lnTo>
                  <a:lnTo>
                    <a:pt x="18" y="417"/>
                  </a:lnTo>
                  <a:lnTo>
                    <a:pt x="25" y="391"/>
                  </a:lnTo>
                  <a:lnTo>
                    <a:pt x="34" y="365"/>
                  </a:lnTo>
                  <a:lnTo>
                    <a:pt x="44" y="340"/>
                  </a:lnTo>
                  <a:lnTo>
                    <a:pt x="56" y="316"/>
                  </a:lnTo>
                  <a:lnTo>
                    <a:pt x="67" y="291"/>
                  </a:lnTo>
                  <a:lnTo>
                    <a:pt x="80" y="267"/>
                  </a:lnTo>
                  <a:lnTo>
                    <a:pt x="96" y="245"/>
                  </a:lnTo>
                  <a:lnTo>
                    <a:pt x="111" y="224"/>
                  </a:lnTo>
                  <a:lnTo>
                    <a:pt x="127" y="203"/>
                  </a:lnTo>
                  <a:lnTo>
                    <a:pt x="145" y="183"/>
                  </a:lnTo>
                  <a:lnTo>
                    <a:pt x="163" y="163"/>
                  </a:lnTo>
                  <a:lnTo>
                    <a:pt x="183" y="145"/>
                  </a:lnTo>
                  <a:lnTo>
                    <a:pt x="203" y="127"/>
                  </a:lnTo>
                  <a:lnTo>
                    <a:pt x="224" y="111"/>
                  </a:lnTo>
                  <a:lnTo>
                    <a:pt x="245" y="95"/>
                  </a:lnTo>
                  <a:lnTo>
                    <a:pt x="268" y="80"/>
                  </a:lnTo>
                  <a:lnTo>
                    <a:pt x="291" y="67"/>
                  </a:lnTo>
                  <a:lnTo>
                    <a:pt x="316" y="55"/>
                  </a:lnTo>
                  <a:lnTo>
                    <a:pt x="341" y="44"/>
                  </a:lnTo>
                  <a:lnTo>
                    <a:pt x="365" y="34"/>
                  </a:lnTo>
                  <a:lnTo>
                    <a:pt x="391" y="25"/>
                  </a:lnTo>
                  <a:lnTo>
                    <a:pt x="417" y="18"/>
                  </a:lnTo>
                  <a:lnTo>
                    <a:pt x="444" y="12"/>
                  </a:lnTo>
                  <a:lnTo>
                    <a:pt x="473" y="6"/>
                  </a:lnTo>
                  <a:lnTo>
                    <a:pt x="500" y="2"/>
                  </a:lnTo>
                  <a:lnTo>
                    <a:pt x="528" y="1"/>
                  </a:lnTo>
                  <a:lnTo>
                    <a:pt x="557" y="0"/>
                  </a:lnTo>
                  <a:lnTo>
                    <a:pt x="557" y="0"/>
                  </a:lnTo>
                  <a:lnTo>
                    <a:pt x="586" y="1"/>
                  </a:lnTo>
                  <a:lnTo>
                    <a:pt x="614" y="2"/>
                  </a:lnTo>
                  <a:lnTo>
                    <a:pt x="642" y="6"/>
                  </a:lnTo>
                  <a:lnTo>
                    <a:pt x="669" y="12"/>
                  </a:lnTo>
                  <a:lnTo>
                    <a:pt x="696" y="18"/>
                  </a:lnTo>
                  <a:lnTo>
                    <a:pt x="722" y="25"/>
                  </a:lnTo>
                  <a:lnTo>
                    <a:pt x="748" y="34"/>
                  </a:lnTo>
                  <a:lnTo>
                    <a:pt x="774" y="44"/>
                  </a:lnTo>
                  <a:lnTo>
                    <a:pt x="799" y="55"/>
                  </a:lnTo>
                  <a:lnTo>
                    <a:pt x="822" y="67"/>
                  </a:lnTo>
                  <a:lnTo>
                    <a:pt x="846" y="80"/>
                  </a:lnTo>
                  <a:lnTo>
                    <a:pt x="868" y="95"/>
                  </a:lnTo>
                  <a:lnTo>
                    <a:pt x="890" y="111"/>
                  </a:lnTo>
                  <a:lnTo>
                    <a:pt x="911" y="127"/>
                  </a:lnTo>
                  <a:lnTo>
                    <a:pt x="931" y="145"/>
                  </a:lnTo>
                  <a:lnTo>
                    <a:pt x="951" y="163"/>
                  </a:lnTo>
                  <a:lnTo>
                    <a:pt x="969" y="183"/>
                  </a:lnTo>
                  <a:lnTo>
                    <a:pt x="986" y="203"/>
                  </a:lnTo>
                  <a:lnTo>
                    <a:pt x="1003" y="224"/>
                  </a:lnTo>
                  <a:lnTo>
                    <a:pt x="1019" y="245"/>
                  </a:lnTo>
                  <a:lnTo>
                    <a:pt x="1033" y="267"/>
                  </a:lnTo>
                  <a:lnTo>
                    <a:pt x="1046" y="291"/>
                  </a:lnTo>
                  <a:lnTo>
                    <a:pt x="1059" y="316"/>
                  </a:lnTo>
                  <a:lnTo>
                    <a:pt x="1070" y="340"/>
                  </a:lnTo>
                  <a:lnTo>
                    <a:pt x="1080" y="365"/>
                  </a:lnTo>
                  <a:lnTo>
                    <a:pt x="1089" y="391"/>
                  </a:lnTo>
                  <a:lnTo>
                    <a:pt x="1096" y="417"/>
                  </a:lnTo>
                  <a:lnTo>
                    <a:pt x="1103" y="444"/>
                  </a:lnTo>
                  <a:lnTo>
                    <a:pt x="1108" y="472"/>
                  </a:lnTo>
                  <a:lnTo>
                    <a:pt x="1111" y="499"/>
                  </a:lnTo>
                  <a:lnTo>
                    <a:pt x="1113" y="528"/>
                  </a:lnTo>
                  <a:lnTo>
                    <a:pt x="1113" y="557"/>
                  </a:lnTo>
                  <a:lnTo>
                    <a:pt x="1113" y="557"/>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5688856" y="5030191"/>
              <a:ext cx="277658" cy="277658"/>
            </a:xfrm>
            <a:custGeom>
              <a:avLst/>
              <a:gdLst>
                <a:gd name="T0" fmla="*/ 1113 w 1114"/>
                <a:gd name="T1" fmla="*/ 586 h 1114"/>
                <a:gd name="T2" fmla="*/ 1102 w 1114"/>
                <a:gd name="T3" fmla="*/ 670 h 1114"/>
                <a:gd name="T4" fmla="*/ 1080 w 1114"/>
                <a:gd name="T5" fmla="*/ 748 h 1114"/>
                <a:gd name="T6" fmla="*/ 1046 w 1114"/>
                <a:gd name="T7" fmla="*/ 823 h 1114"/>
                <a:gd name="T8" fmla="*/ 1003 w 1114"/>
                <a:gd name="T9" fmla="*/ 890 h 1114"/>
                <a:gd name="T10" fmla="*/ 950 w 1114"/>
                <a:gd name="T11" fmla="*/ 951 h 1114"/>
                <a:gd name="T12" fmla="*/ 890 w 1114"/>
                <a:gd name="T13" fmla="*/ 1003 h 1114"/>
                <a:gd name="T14" fmla="*/ 822 w 1114"/>
                <a:gd name="T15" fmla="*/ 1047 h 1114"/>
                <a:gd name="T16" fmla="*/ 748 w 1114"/>
                <a:gd name="T17" fmla="*/ 1080 h 1114"/>
                <a:gd name="T18" fmla="*/ 669 w 1114"/>
                <a:gd name="T19" fmla="*/ 1102 h 1114"/>
                <a:gd name="T20" fmla="*/ 585 w 1114"/>
                <a:gd name="T21" fmla="*/ 1113 h 1114"/>
                <a:gd name="T22" fmla="*/ 529 w 1114"/>
                <a:gd name="T23" fmla="*/ 1113 h 1114"/>
                <a:gd name="T24" fmla="*/ 445 w 1114"/>
                <a:gd name="T25" fmla="*/ 1102 h 1114"/>
                <a:gd name="T26" fmla="*/ 365 w 1114"/>
                <a:gd name="T27" fmla="*/ 1080 h 1114"/>
                <a:gd name="T28" fmla="*/ 292 w 1114"/>
                <a:gd name="T29" fmla="*/ 1047 h 1114"/>
                <a:gd name="T30" fmla="*/ 224 w 1114"/>
                <a:gd name="T31" fmla="*/ 1003 h 1114"/>
                <a:gd name="T32" fmla="*/ 163 w 1114"/>
                <a:gd name="T33" fmla="*/ 951 h 1114"/>
                <a:gd name="T34" fmla="*/ 110 w 1114"/>
                <a:gd name="T35" fmla="*/ 890 h 1114"/>
                <a:gd name="T36" fmla="*/ 67 w 1114"/>
                <a:gd name="T37" fmla="*/ 823 h 1114"/>
                <a:gd name="T38" fmla="*/ 34 w 1114"/>
                <a:gd name="T39" fmla="*/ 748 h 1114"/>
                <a:gd name="T40" fmla="*/ 11 w 1114"/>
                <a:gd name="T41" fmla="*/ 670 h 1114"/>
                <a:gd name="T42" fmla="*/ 1 w 1114"/>
                <a:gd name="T43" fmla="*/ 586 h 1114"/>
                <a:gd name="T44" fmla="*/ 1 w 1114"/>
                <a:gd name="T45" fmla="*/ 528 h 1114"/>
                <a:gd name="T46" fmla="*/ 11 w 1114"/>
                <a:gd name="T47" fmla="*/ 445 h 1114"/>
                <a:gd name="T48" fmla="*/ 34 w 1114"/>
                <a:gd name="T49" fmla="*/ 366 h 1114"/>
                <a:gd name="T50" fmla="*/ 67 w 1114"/>
                <a:gd name="T51" fmla="*/ 291 h 1114"/>
                <a:gd name="T52" fmla="*/ 110 w 1114"/>
                <a:gd name="T53" fmla="*/ 224 h 1114"/>
                <a:gd name="T54" fmla="*/ 163 w 1114"/>
                <a:gd name="T55" fmla="*/ 163 h 1114"/>
                <a:gd name="T56" fmla="*/ 224 w 1114"/>
                <a:gd name="T57" fmla="*/ 111 h 1114"/>
                <a:gd name="T58" fmla="*/ 292 w 1114"/>
                <a:gd name="T59" fmla="*/ 68 h 1114"/>
                <a:gd name="T60" fmla="*/ 365 w 1114"/>
                <a:gd name="T61" fmla="*/ 33 h 1114"/>
                <a:gd name="T62" fmla="*/ 445 w 1114"/>
                <a:gd name="T63" fmla="*/ 11 h 1114"/>
                <a:gd name="T64" fmla="*/ 529 w 1114"/>
                <a:gd name="T65" fmla="*/ 0 h 1114"/>
                <a:gd name="T66" fmla="*/ 585 w 1114"/>
                <a:gd name="T67" fmla="*/ 0 h 1114"/>
                <a:gd name="T68" fmla="*/ 669 w 1114"/>
                <a:gd name="T69" fmla="*/ 11 h 1114"/>
                <a:gd name="T70" fmla="*/ 748 w 1114"/>
                <a:gd name="T71" fmla="*/ 33 h 1114"/>
                <a:gd name="T72" fmla="*/ 822 w 1114"/>
                <a:gd name="T73" fmla="*/ 68 h 1114"/>
                <a:gd name="T74" fmla="*/ 890 w 1114"/>
                <a:gd name="T75" fmla="*/ 111 h 1114"/>
                <a:gd name="T76" fmla="*/ 950 w 1114"/>
                <a:gd name="T77" fmla="*/ 163 h 1114"/>
                <a:gd name="T78" fmla="*/ 1003 w 1114"/>
                <a:gd name="T79" fmla="*/ 224 h 1114"/>
                <a:gd name="T80" fmla="*/ 1046 w 1114"/>
                <a:gd name="T81" fmla="*/ 291 h 1114"/>
                <a:gd name="T82" fmla="*/ 1080 w 1114"/>
                <a:gd name="T83" fmla="*/ 366 h 1114"/>
                <a:gd name="T84" fmla="*/ 1102 w 1114"/>
                <a:gd name="T85" fmla="*/ 445 h 1114"/>
                <a:gd name="T86" fmla="*/ 1113 w 1114"/>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4" h="1114">
                  <a:moveTo>
                    <a:pt x="1114" y="556"/>
                  </a:moveTo>
                  <a:lnTo>
                    <a:pt x="1114" y="556"/>
                  </a:lnTo>
                  <a:lnTo>
                    <a:pt x="1113" y="586"/>
                  </a:lnTo>
                  <a:lnTo>
                    <a:pt x="1111" y="614"/>
                  </a:lnTo>
                  <a:lnTo>
                    <a:pt x="1107" y="641"/>
                  </a:lnTo>
                  <a:lnTo>
                    <a:pt x="1102" y="670"/>
                  </a:lnTo>
                  <a:lnTo>
                    <a:pt x="1096" y="697"/>
                  </a:lnTo>
                  <a:lnTo>
                    <a:pt x="1088" y="723"/>
                  </a:lnTo>
                  <a:lnTo>
                    <a:pt x="1080" y="748"/>
                  </a:lnTo>
                  <a:lnTo>
                    <a:pt x="1069" y="773"/>
                  </a:lnTo>
                  <a:lnTo>
                    <a:pt x="1059" y="798"/>
                  </a:lnTo>
                  <a:lnTo>
                    <a:pt x="1046" y="823"/>
                  </a:lnTo>
                  <a:lnTo>
                    <a:pt x="1033" y="845"/>
                  </a:lnTo>
                  <a:lnTo>
                    <a:pt x="1019" y="869"/>
                  </a:lnTo>
                  <a:lnTo>
                    <a:pt x="1003" y="890"/>
                  </a:lnTo>
                  <a:lnTo>
                    <a:pt x="987" y="911"/>
                  </a:lnTo>
                  <a:lnTo>
                    <a:pt x="969" y="931"/>
                  </a:lnTo>
                  <a:lnTo>
                    <a:pt x="950" y="951"/>
                  </a:lnTo>
                  <a:lnTo>
                    <a:pt x="932" y="969"/>
                  </a:lnTo>
                  <a:lnTo>
                    <a:pt x="912" y="986"/>
                  </a:lnTo>
                  <a:lnTo>
                    <a:pt x="890" y="1003"/>
                  </a:lnTo>
                  <a:lnTo>
                    <a:pt x="868" y="1018"/>
                  </a:lnTo>
                  <a:lnTo>
                    <a:pt x="846" y="1034"/>
                  </a:lnTo>
                  <a:lnTo>
                    <a:pt x="822" y="1047"/>
                  </a:lnTo>
                  <a:lnTo>
                    <a:pt x="798" y="1058"/>
                  </a:lnTo>
                  <a:lnTo>
                    <a:pt x="774" y="1070"/>
                  </a:lnTo>
                  <a:lnTo>
                    <a:pt x="748" y="1080"/>
                  </a:lnTo>
                  <a:lnTo>
                    <a:pt x="722" y="1089"/>
                  </a:lnTo>
                  <a:lnTo>
                    <a:pt x="696" y="1096"/>
                  </a:lnTo>
                  <a:lnTo>
                    <a:pt x="669" y="1102"/>
                  </a:lnTo>
                  <a:lnTo>
                    <a:pt x="642" y="1108"/>
                  </a:lnTo>
                  <a:lnTo>
                    <a:pt x="613" y="1111"/>
                  </a:lnTo>
                  <a:lnTo>
                    <a:pt x="585" y="1113"/>
                  </a:lnTo>
                  <a:lnTo>
                    <a:pt x="557" y="1114"/>
                  </a:lnTo>
                  <a:lnTo>
                    <a:pt x="557" y="1114"/>
                  </a:lnTo>
                  <a:lnTo>
                    <a:pt x="529" y="1113"/>
                  </a:lnTo>
                  <a:lnTo>
                    <a:pt x="500" y="1111"/>
                  </a:lnTo>
                  <a:lnTo>
                    <a:pt x="472" y="1108"/>
                  </a:lnTo>
                  <a:lnTo>
                    <a:pt x="445" y="1102"/>
                  </a:lnTo>
                  <a:lnTo>
                    <a:pt x="418" y="1096"/>
                  </a:lnTo>
                  <a:lnTo>
                    <a:pt x="391" y="1089"/>
                  </a:lnTo>
                  <a:lnTo>
                    <a:pt x="365" y="1080"/>
                  </a:lnTo>
                  <a:lnTo>
                    <a:pt x="340" y="1070"/>
                  </a:lnTo>
                  <a:lnTo>
                    <a:pt x="315" y="1058"/>
                  </a:lnTo>
                  <a:lnTo>
                    <a:pt x="292" y="1047"/>
                  </a:lnTo>
                  <a:lnTo>
                    <a:pt x="268" y="1034"/>
                  </a:lnTo>
                  <a:lnTo>
                    <a:pt x="246" y="1018"/>
                  </a:lnTo>
                  <a:lnTo>
                    <a:pt x="224" y="1003"/>
                  </a:lnTo>
                  <a:lnTo>
                    <a:pt x="202" y="986"/>
                  </a:lnTo>
                  <a:lnTo>
                    <a:pt x="182" y="969"/>
                  </a:lnTo>
                  <a:lnTo>
                    <a:pt x="163" y="951"/>
                  </a:lnTo>
                  <a:lnTo>
                    <a:pt x="145" y="931"/>
                  </a:lnTo>
                  <a:lnTo>
                    <a:pt x="127" y="911"/>
                  </a:lnTo>
                  <a:lnTo>
                    <a:pt x="110" y="890"/>
                  </a:lnTo>
                  <a:lnTo>
                    <a:pt x="95" y="869"/>
                  </a:lnTo>
                  <a:lnTo>
                    <a:pt x="81" y="845"/>
                  </a:lnTo>
                  <a:lnTo>
                    <a:pt x="67" y="823"/>
                  </a:lnTo>
                  <a:lnTo>
                    <a:pt x="55" y="798"/>
                  </a:lnTo>
                  <a:lnTo>
                    <a:pt x="43" y="773"/>
                  </a:lnTo>
                  <a:lnTo>
                    <a:pt x="34" y="748"/>
                  </a:lnTo>
                  <a:lnTo>
                    <a:pt x="24" y="723"/>
                  </a:lnTo>
                  <a:lnTo>
                    <a:pt x="17" y="697"/>
                  </a:lnTo>
                  <a:lnTo>
                    <a:pt x="11" y="670"/>
                  </a:lnTo>
                  <a:lnTo>
                    <a:pt x="7" y="641"/>
                  </a:lnTo>
                  <a:lnTo>
                    <a:pt x="3" y="614"/>
                  </a:lnTo>
                  <a:lnTo>
                    <a:pt x="1" y="586"/>
                  </a:lnTo>
                  <a:lnTo>
                    <a:pt x="0" y="556"/>
                  </a:lnTo>
                  <a:lnTo>
                    <a:pt x="0" y="556"/>
                  </a:lnTo>
                  <a:lnTo>
                    <a:pt x="1" y="528"/>
                  </a:lnTo>
                  <a:lnTo>
                    <a:pt x="3" y="500"/>
                  </a:lnTo>
                  <a:lnTo>
                    <a:pt x="7" y="472"/>
                  </a:lnTo>
                  <a:lnTo>
                    <a:pt x="11" y="445"/>
                  </a:lnTo>
                  <a:lnTo>
                    <a:pt x="17" y="417"/>
                  </a:lnTo>
                  <a:lnTo>
                    <a:pt x="24" y="392"/>
                  </a:lnTo>
                  <a:lnTo>
                    <a:pt x="34" y="366"/>
                  </a:lnTo>
                  <a:lnTo>
                    <a:pt x="43" y="340"/>
                  </a:lnTo>
                  <a:lnTo>
                    <a:pt x="55" y="315"/>
                  </a:lnTo>
                  <a:lnTo>
                    <a:pt x="67" y="291"/>
                  </a:lnTo>
                  <a:lnTo>
                    <a:pt x="81" y="268"/>
                  </a:lnTo>
                  <a:lnTo>
                    <a:pt x="95" y="245"/>
                  </a:lnTo>
                  <a:lnTo>
                    <a:pt x="110" y="224"/>
                  </a:lnTo>
                  <a:lnTo>
                    <a:pt x="127" y="203"/>
                  </a:lnTo>
                  <a:lnTo>
                    <a:pt x="145" y="183"/>
                  </a:lnTo>
                  <a:lnTo>
                    <a:pt x="163" y="163"/>
                  </a:lnTo>
                  <a:lnTo>
                    <a:pt x="182" y="145"/>
                  </a:lnTo>
                  <a:lnTo>
                    <a:pt x="202" y="128"/>
                  </a:lnTo>
                  <a:lnTo>
                    <a:pt x="224" y="111"/>
                  </a:lnTo>
                  <a:lnTo>
                    <a:pt x="246" y="95"/>
                  </a:lnTo>
                  <a:lnTo>
                    <a:pt x="268" y="80"/>
                  </a:lnTo>
                  <a:lnTo>
                    <a:pt x="292" y="68"/>
                  </a:lnTo>
                  <a:lnTo>
                    <a:pt x="315" y="55"/>
                  </a:lnTo>
                  <a:lnTo>
                    <a:pt x="340" y="44"/>
                  </a:lnTo>
                  <a:lnTo>
                    <a:pt x="365" y="33"/>
                  </a:lnTo>
                  <a:lnTo>
                    <a:pt x="391" y="25"/>
                  </a:lnTo>
                  <a:lnTo>
                    <a:pt x="418" y="18"/>
                  </a:lnTo>
                  <a:lnTo>
                    <a:pt x="445" y="11"/>
                  </a:lnTo>
                  <a:lnTo>
                    <a:pt x="472" y="6"/>
                  </a:lnTo>
                  <a:lnTo>
                    <a:pt x="500" y="3"/>
                  </a:lnTo>
                  <a:lnTo>
                    <a:pt x="529" y="0"/>
                  </a:lnTo>
                  <a:lnTo>
                    <a:pt x="557" y="0"/>
                  </a:lnTo>
                  <a:lnTo>
                    <a:pt x="557" y="0"/>
                  </a:lnTo>
                  <a:lnTo>
                    <a:pt x="585" y="0"/>
                  </a:lnTo>
                  <a:lnTo>
                    <a:pt x="613" y="3"/>
                  </a:lnTo>
                  <a:lnTo>
                    <a:pt x="642" y="6"/>
                  </a:lnTo>
                  <a:lnTo>
                    <a:pt x="669" y="11"/>
                  </a:lnTo>
                  <a:lnTo>
                    <a:pt x="696" y="18"/>
                  </a:lnTo>
                  <a:lnTo>
                    <a:pt x="722" y="25"/>
                  </a:lnTo>
                  <a:lnTo>
                    <a:pt x="748" y="33"/>
                  </a:lnTo>
                  <a:lnTo>
                    <a:pt x="774" y="44"/>
                  </a:lnTo>
                  <a:lnTo>
                    <a:pt x="798" y="55"/>
                  </a:lnTo>
                  <a:lnTo>
                    <a:pt x="822" y="68"/>
                  </a:lnTo>
                  <a:lnTo>
                    <a:pt x="846" y="80"/>
                  </a:lnTo>
                  <a:lnTo>
                    <a:pt x="868" y="95"/>
                  </a:lnTo>
                  <a:lnTo>
                    <a:pt x="890" y="111"/>
                  </a:lnTo>
                  <a:lnTo>
                    <a:pt x="912" y="128"/>
                  </a:lnTo>
                  <a:lnTo>
                    <a:pt x="932" y="145"/>
                  </a:lnTo>
                  <a:lnTo>
                    <a:pt x="950" y="163"/>
                  </a:lnTo>
                  <a:lnTo>
                    <a:pt x="969" y="183"/>
                  </a:lnTo>
                  <a:lnTo>
                    <a:pt x="987" y="203"/>
                  </a:lnTo>
                  <a:lnTo>
                    <a:pt x="1003" y="224"/>
                  </a:lnTo>
                  <a:lnTo>
                    <a:pt x="1019" y="245"/>
                  </a:lnTo>
                  <a:lnTo>
                    <a:pt x="1033" y="268"/>
                  </a:lnTo>
                  <a:lnTo>
                    <a:pt x="1046" y="291"/>
                  </a:lnTo>
                  <a:lnTo>
                    <a:pt x="1059" y="315"/>
                  </a:lnTo>
                  <a:lnTo>
                    <a:pt x="1069" y="340"/>
                  </a:lnTo>
                  <a:lnTo>
                    <a:pt x="1080" y="366"/>
                  </a:lnTo>
                  <a:lnTo>
                    <a:pt x="1088" y="392"/>
                  </a:lnTo>
                  <a:lnTo>
                    <a:pt x="1096" y="417"/>
                  </a:lnTo>
                  <a:lnTo>
                    <a:pt x="1102" y="445"/>
                  </a:lnTo>
                  <a:lnTo>
                    <a:pt x="1107" y="472"/>
                  </a:lnTo>
                  <a:lnTo>
                    <a:pt x="1111" y="500"/>
                  </a:lnTo>
                  <a:lnTo>
                    <a:pt x="1113" y="528"/>
                  </a:lnTo>
                  <a:lnTo>
                    <a:pt x="1114" y="556"/>
                  </a:lnTo>
                  <a:lnTo>
                    <a:pt x="1114" y="556"/>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4247028" y="3158803"/>
              <a:ext cx="646208" cy="647453"/>
            </a:xfrm>
            <a:custGeom>
              <a:avLst/>
              <a:gdLst>
                <a:gd name="T0" fmla="*/ 2594 w 2599"/>
                <a:gd name="T1" fmla="*/ 1400 h 2599"/>
                <a:gd name="T2" fmla="*/ 2572 w 2599"/>
                <a:gd name="T3" fmla="*/ 1561 h 2599"/>
                <a:gd name="T4" fmla="*/ 2530 w 2599"/>
                <a:gd name="T5" fmla="*/ 1717 h 2599"/>
                <a:gd name="T6" fmla="*/ 2470 w 2599"/>
                <a:gd name="T7" fmla="*/ 1863 h 2599"/>
                <a:gd name="T8" fmla="*/ 2394 w 2599"/>
                <a:gd name="T9" fmla="*/ 2001 h 2599"/>
                <a:gd name="T10" fmla="*/ 2302 w 2599"/>
                <a:gd name="T11" fmla="*/ 2127 h 2599"/>
                <a:gd name="T12" fmla="*/ 2196 w 2599"/>
                <a:gd name="T13" fmla="*/ 2240 h 2599"/>
                <a:gd name="T14" fmla="*/ 2077 w 2599"/>
                <a:gd name="T15" fmla="*/ 2341 h 2599"/>
                <a:gd name="T16" fmla="*/ 1946 w 2599"/>
                <a:gd name="T17" fmla="*/ 2427 h 2599"/>
                <a:gd name="T18" fmla="*/ 1805 w 2599"/>
                <a:gd name="T19" fmla="*/ 2497 h 2599"/>
                <a:gd name="T20" fmla="*/ 1655 w 2599"/>
                <a:gd name="T21" fmla="*/ 2550 h 2599"/>
                <a:gd name="T22" fmla="*/ 1497 w 2599"/>
                <a:gd name="T23" fmla="*/ 2584 h 2599"/>
                <a:gd name="T24" fmla="*/ 1332 w 2599"/>
                <a:gd name="T25" fmla="*/ 2599 h 2599"/>
                <a:gd name="T26" fmla="*/ 1199 w 2599"/>
                <a:gd name="T27" fmla="*/ 2596 h 2599"/>
                <a:gd name="T28" fmla="*/ 1037 w 2599"/>
                <a:gd name="T29" fmla="*/ 2573 h 2599"/>
                <a:gd name="T30" fmla="*/ 882 w 2599"/>
                <a:gd name="T31" fmla="*/ 2531 h 2599"/>
                <a:gd name="T32" fmla="*/ 736 w 2599"/>
                <a:gd name="T33" fmla="*/ 2471 h 2599"/>
                <a:gd name="T34" fmla="*/ 598 w 2599"/>
                <a:gd name="T35" fmla="*/ 2394 h 2599"/>
                <a:gd name="T36" fmla="*/ 472 w 2599"/>
                <a:gd name="T37" fmla="*/ 2302 h 2599"/>
                <a:gd name="T38" fmla="*/ 358 w 2599"/>
                <a:gd name="T39" fmla="*/ 2196 h 2599"/>
                <a:gd name="T40" fmla="*/ 258 w 2599"/>
                <a:gd name="T41" fmla="*/ 2077 h 2599"/>
                <a:gd name="T42" fmla="*/ 172 w 2599"/>
                <a:gd name="T43" fmla="*/ 1946 h 2599"/>
                <a:gd name="T44" fmla="*/ 101 w 2599"/>
                <a:gd name="T45" fmla="*/ 1805 h 2599"/>
                <a:gd name="T46" fmla="*/ 49 w 2599"/>
                <a:gd name="T47" fmla="*/ 1655 h 2599"/>
                <a:gd name="T48" fmla="*/ 14 w 2599"/>
                <a:gd name="T49" fmla="*/ 1498 h 2599"/>
                <a:gd name="T50" fmla="*/ 0 w 2599"/>
                <a:gd name="T51" fmla="*/ 1334 h 2599"/>
                <a:gd name="T52" fmla="*/ 3 w 2599"/>
                <a:gd name="T53" fmla="*/ 1200 h 2599"/>
                <a:gd name="T54" fmla="*/ 26 w 2599"/>
                <a:gd name="T55" fmla="*/ 1038 h 2599"/>
                <a:gd name="T56" fmla="*/ 68 w 2599"/>
                <a:gd name="T57" fmla="*/ 883 h 2599"/>
                <a:gd name="T58" fmla="*/ 128 w 2599"/>
                <a:gd name="T59" fmla="*/ 737 h 2599"/>
                <a:gd name="T60" fmla="*/ 205 w 2599"/>
                <a:gd name="T61" fmla="*/ 600 h 2599"/>
                <a:gd name="T62" fmla="*/ 297 w 2599"/>
                <a:gd name="T63" fmla="*/ 474 h 2599"/>
                <a:gd name="T64" fmla="*/ 403 w 2599"/>
                <a:gd name="T65" fmla="*/ 360 h 2599"/>
                <a:gd name="T66" fmla="*/ 522 w 2599"/>
                <a:gd name="T67" fmla="*/ 258 h 2599"/>
                <a:gd name="T68" fmla="*/ 653 w 2599"/>
                <a:gd name="T69" fmla="*/ 172 h 2599"/>
                <a:gd name="T70" fmla="*/ 793 w 2599"/>
                <a:gd name="T71" fmla="*/ 103 h 2599"/>
                <a:gd name="T72" fmla="*/ 944 w 2599"/>
                <a:gd name="T73" fmla="*/ 50 h 2599"/>
                <a:gd name="T74" fmla="*/ 1101 w 2599"/>
                <a:gd name="T75" fmla="*/ 16 h 2599"/>
                <a:gd name="T76" fmla="*/ 1265 w 2599"/>
                <a:gd name="T77" fmla="*/ 1 h 2599"/>
                <a:gd name="T78" fmla="*/ 1399 w 2599"/>
                <a:gd name="T79" fmla="*/ 4 h 2599"/>
                <a:gd name="T80" fmla="*/ 1561 w 2599"/>
                <a:gd name="T81" fmla="*/ 27 h 2599"/>
                <a:gd name="T82" fmla="*/ 1715 w 2599"/>
                <a:gd name="T83" fmla="*/ 69 h 2599"/>
                <a:gd name="T84" fmla="*/ 1862 w 2599"/>
                <a:gd name="T85" fmla="*/ 129 h 2599"/>
                <a:gd name="T86" fmla="*/ 1999 w 2599"/>
                <a:gd name="T87" fmla="*/ 205 h 2599"/>
                <a:gd name="T88" fmla="*/ 2125 w 2599"/>
                <a:gd name="T89" fmla="*/ 297 h 2599"/>
                <a:gd name="T90" fmla="*/ 2239 w 2599"/>
                <a:gd name="T91" fmla="*/ 403 h 2599"/>
                <a:gd name="T92" fmla="*/ 2340 w 2599"/>
                <a:gd name="T93" fmla="*/ 522 h 2599"/>
                <a:gd name="T94" fmla="*/ 2426 w 2599"/>
                <a:gd name="T95" fmla="*/ 653 h 2599"/>
                <a:gd name="T96" fmla="*/ 2496 w 2599"/>
                <a:gd name="T97" fmla="*/ 794 h 2599"/>
                <a:gd name="T98" fmla="*/ 2549 w 2599"/>
                <a:gd name="T99" fmla="*/ 944 h 2599"/>
                <a:gd name="T100" fmla="*/ 2583 w 2599"/>
                <a:gd name="T101" fmla="*/ 1102 h 2599"/>
                <a:gd name="T102" fmla="*/ 2598 w 2599"/>
                <a:gd name="T103" fmla="*/ 1267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99" h="2599">
                  <a:moveTo>
                    <a:pt x="2599" y="1300"/>
                  </a:moveTo>
                  <a:lnTo>
                    <a:pt x="2599" y="1300"/>
                  </a:lnTo>
                  <a:lnTo>
                    <a:pt x="2598" y="1334"/>
                  </a:lnTo>
                  <a:lnTo>
                    <a:pt x="2596" y="1367"/>
                  </a:lnTo>
                  <a:lnTo>
                    <a:pt x="2594" y="1400"/>
                  </a:lnTo>
                  <a:lnTo>
                    <a:pt x="2592" y="1433"/>
                  </a:lnTo>
                  <a:lnTo>
                    <a:pt x="2588" y="1466"/>
                  </a:lnTo>
                  <a:lnTo>
                    <a:pt x="2583" y="1498"/>
                  </a:lnTo>
                  <a:lnTo>
                    <a:pt x="2578" y="1529"/>
                  </a:lnTo>
                  <a:lnTo>
                    <a:pt x="2572" y="1561"/>
                  </a:lnTo>
                  <a:lnTo>
                    <a:pt x="2565" y="1593"/>
                  </a:lnTo>
                  <a:lnTo>
                    <a:pt x="2558" y="1625"/>
                  </a:lnTo>
                  <a:lnTo>
                    <a:pt x="2549" y="1655"/>
                  </a:lnTo>
                  <a:lnTo>
                    <a:pt x="2540" y="1686"/>
                  </a:lnTo>
                  <a:lnTo>
                    <a:pt x="2530" y="1717"/>
                  </a:lnTo>
                  <a:lnTo>
                    <a:pt x="2520" y="1746"/>
                  </a:lnTo>
                  <a:lnTo>
                    <a:pt x="2508" y="1776"/>
                  </a:lnTo>
                  <a:lnTo>
                    <a:pt x="2496" y="1805"/>
                  </a:lnTo>
                  <a:lnTo>
                    <a:pt x="2483" y="1835"/>
                  </a:lnTo>
                  <a:lnTo>
                    <a:pt x="2470" y="1863"/>
                  </a:lnTo>
                  <a:lnTo>
                    <a:pt x="2456" y="1891"/>
                  </a:lnTo>
                  <a:lnTo>
                    <a:pt x="2441" y="1919"/>
                  </a:lnTo>
                  <a:lnTo>
                    <a:pt x="2426" y="1946"/>
                  </a:lnTo>
                  <a:lnTo>
                    <a:pt x="2410" y="1974"/>
                  </a:lnTo>
                  <a:lnTo>
                    <a:pt x="2394" y="2001"/>
                  </a:lnTo>
                  <a:lnTo>
                    <a:pt x="2376" y="2027"/>
                  </a:lnTo>
                  <a:lnTo>
                    <a:pt x="2358" y="2053"/>
                  </a:lnTo>
                  <a:lnTo>
                    <a:pt x="2340" y="2077"/>
                  </a:lnTo>
                  <a:lnTo>
                    <a:pt x="2321" y="2102"/>
                  </a:lnTo>
                  <a:lnTo>
                    <a:pt x="2302" y="2127"/>
                  </a:lnTo>
                  <a:lnTo>
                    <a:pt x="2282" y="2150"/>
                  </a:lnTo>
                  <a:lnTo>
                    <a:pt x="2261" y="2174"/>
                  </a:lnTo>
                  <a:lnTo>
                    <a:pt x="2239" y="2196"/>
                  </a:lnTo>
                  <a:lnTo>
                    <a:pt x="2218" y="2219"/>
                  </a:lnTo>
                  <a:lnTo>
                    <a:pt x="2196" y="2240"/>
                  </a:lnTo>
                  <a:lnTo>
                    <a:pt x="2172" y="2261"/>
                  </a:lnTo>
                  <a:lnTo>
                    <a:pt x="2149" y="2282"/>
                  </a:lnTo>
                  <a:lnTo>
                    <a:pt x="2125" y="2302"/>
                  </a:lnTo>
                  <a:lnTo>
                    <a:pt x="2102" y="2322"/>
                  </a:lnTo>
                  <a:lnTo>
                    <a:pt x="2077" y="2341"/>
                  </a:lnTo>
                  <a:lnTo>
                    <a:pt x="2051" y="2359"/>
                  </a:lnTo>
                  <a:lnTo>
                    <a:pt x="2025" y="2378"/>
                  </a:lnTo>
                  <a:lnTo>
                    <a:pt x="1999" y="2394"/>
                  </a:lnTo>
                  <a:lnTo>
                    <a:pt x="1973" y="2411"/>
                  </a:lnTo>
                  <a:lnTo>
                    <a:pt x="1946" y="2427"/>
                  </a:lnTo>
                  <a:lnTo>
                    <a:pt x="1918" y="2442"/>
                  </a:lnTo>
                  <a:lnTo>
                    <a:pt x="1891" y="2457"/>
                  </a:lnTo>
                  <a:lnTo>
                    <a:pt x="1862" y="2471"/>
                  </a:lnTo>
                  <a:lnTo>
                    <a:pt x="1834" y="2485"/>
                  </a:lnTo>
                  <a:lnTo>
                    <a:pt x="1805" y="2497"/>
                  </a:lnTo>
                  <a:lnTo>
                    <a:pt x="1775" y="2508"/>
                  </a:lnTo>
                  <a:lnTo>
                    <a:pt x="1746" y="2520"/>
                  </a:lnTo>
                  <a:lnTo>
                    <a:pt x="1715" y="2531"/>
                  </a:lnTo>
                  <a:lnTo>
                    <a:pt x="1686" y="2540"/>
                  </a:lnTo>
                  <a:lnTo>
                    <a:pt x="1655" y="2550"/>
                  </a:lnTo>
                  <a:lnTo>
                    <a:pt x="1623" y="2558"/>
                  </a:lnTo>
                  <a:lnTo>
                    <a:pt x="1593" y="2566"/>
                  </a:lnTo>
                  <a:lnTo>
                    <a:pt x="1561" y="2573"/>
                  </a:lnTo>
                  <a:lnTo>
                    <a:pt x="1529" y="2579"/>
                  </a:lnTo>
                  <a:lnTo>
                    <a:pt x="1497" y="2584"/>
                  </a:lnTo>
                  <a:lnTo>
                    <a:pt x="1464" y="2589"/>
                  </a:lnTo>
                  <a:lnTo>
                    <a:pt x="1431" y="2592"/>
                  </a:lnTo>
                  <a:lnTo>
                    <a:pt x="1399" y="2596"/>
                  </a:lnTo>
                  <a:lnTo>
                    <a:pt x="1365" y="2598"/>
                  </a:lnTo>
                  <a:lnTo>
                    <a:pt x="1332" y="2599"/>
                  </a:lnTo>
                  <a:lnTo>
                    <a:pt x="1299" y="2599"/>
                  </a:lnTo>
                  <a:lnTo>
                    <a:pt x="1299" y="2599"/>
                  </a:lnTo>
                  <a:lnTo>
                    <a:pt x="1265" y="2599"/>
                  </a:lnTo>
                  <a:lnTo>
                    <a:pt x="1232" y="2598"/>
                  </a:lnTo>
                  <a:lnTo>
                    <a:pt x="1199" y="2596"/>
                  </a:lnTo>
                  <a:lnTo>
                    <a:pt x="1166" y="2592"/>
                  </a:lnTo>
                  <a:lnTo>
                    <a:pt x="1133" y="2589"/>
                  </a:lnTo>
                  <a:lnTo>
                    <a:pt x="1101" y="2584"/>
                  </a:lnTo>
                  <a:lnTo>
                    <a:pt x="1068" y="2579"/>
                  </a:lnTo>
                  <a:lnTo>
                    <a:pt x="1037" y="2573"/>
                  </a:lnTo>
                  <a:lnTo>
                    <a:pt x="1006" y="2566"/>
                  </a:lnTo>
                  <a:lnTo>
                    <a:pt x="974" y="2558"/>
                  </a:lnTo>
                  <a:lnTo>
                    <a:pt x="944" y="2550"/>
                  </a:lnTo>
                  <a:lnTo>
                    <a:pt x="913" y="2540"/>
                  </a:lnTo>
                  <a:lnTo>
                    <a:pt x="882" y="2531"/>
                  </a:lnTo>
                  <a:lnTo>
                    <a:pt x="852" y="2520"/>
                  </a:lnTo>
                  <a:lnTo>
                    <a:pt x="822" y="2508"/>
                  </a:lnTo>
                  <a:lnTo>
                    <a:pt x="793" y="2497"/>
                  </a:lnTo>
                  <a:lnTo>
                    <a:pt x="764" y="2485"/>
                  </a:lnTo>
                  <a:lnTo>
                    <a:pt x="736" y="2471"/>
                  </a:lnTo>
                  <a:lnTo>
                    <a:pt x="708" y="2457"/>
                  </a:lnTo>
                  <a:lnTo>
                    <a:pt x="680" y="2442"/>
                  </a:lnTo>
                  <a:lnTo>
                    <a:pt x="653" y="2427"/>
                  </a:lnTo>
                  <a:lnTo>
                    <a:pt x="625" y="2411"/>
                  </a:lnTo>
                  <a:lnTo>
                    <a:pt x="598" y="2394"/>
                  </a:lnTo>
                  <a:lnTo>
                    <a:pt x="572" y="2378"/>
                  </a:lnTo>
                  <a:lnTo>
                    <a:pt x="547" y="2359"/>
                  </a:lnTo>
                  <a:lnTo>
                    <a:pt x="522" y="2341"/>
                  </a:lnTo>
                  <a:lnTo>
                    <a:pt x="497" y="2322"/>
                  </a:lnTo>
                  <a:lnTo>
                    <a:pt x="472" y="2302"/>
                  </a:lnTo>
                  <a:lnTo>
                    <a:pt x="449" y="2282"/>
                  </a:lnTo>
                  <a:lnTo>
                    <a:pt x="425" y="2261"/>
                  </a:lnTo>
                  <a:lnTo>
                    <a:pt x="403" y="2240"/>
                  </a:lnTo>
                  <a:lnTo>
                    <a:pt x="380" y="2219"/>
                  </a:lnTo>
                  <a:lnTo>
                    <a:pt x="358" y="2196"/>
                  </a:lnTo>
                  <a:lnTo>
                    <a:pt x="337" y="2174"/>
                  </a:lnTo>
                  <a:lnTo>
                    <a:pt x="317" y="2150"/>
                  </a:lnTo>
                  <a:lnTo>
                    <a:pt x="297" y="2127"/>
                  </a:lnTo>
                  <a:lnTo>
                    <a:pt x="277" y="2102"/>
                  </a:lnTo>
                  <a:lnTo>
                    <a:pt x="258" y="2077"/>
                  </a:lnTo>
                  <a:lnTo>
                    <a:pt x="239" y="2053"/>
                  </a:lnTo>
                  <a:lnTo>
                    <a:pt x="221" y="2027"/>
                  </a:lnTo>
                  <a:lnTo>
                    <a:pt x="205" y="2001"/>
                  </a:lnTo>
                  <a:lnTo>
                    <a:pt x="187" y="1974"/>
                  </a:lnTo>
                  <a:lnTo>
                    <a:pt x="172" y="1946"/>
                  </a:lnTo>
                  <a:lnTo>
                    <a:pt x="157" y="1919"/>
                  </a:lnTo>
                  <a:lnTo>
                    <a:pt x="141" y="1891"/>
                  </a:lnTo>
                  <a:lnTo>
                    <a:pt x="128" y="1863"/>
                  </a:lnTo>
                  <a:lnTo>
                    <a:pt x="114" y="1835"/>
                  </a:lnTo>
                  <a:lnTo>
                    <a:pt x="101" y="1805"/>
                  </a:lnTo>
                  <a:lnTo>
                    <a:pt x="89" y="1776"/>
                  </a:lnTo>
                  <a:lnTo>
                    <a:pt x="79" y="1746"/>
                  </a:lnTo>
                  <a:lnTo>
                    <a:pt x="68" y="1717"/>
                  </a:lnTo>
                  <a:lnTo>
                    <a:pt x="58" y="1686"/>
                  </a:lnTo>
                  <a:lnTo>
                    <a:pt x="49" y="1655"/>
                  </a:lnTo>
                  <a:lnTo>
                    <a:pt x="40" y="1625"/>
                  </a:lnTo>
                  <a:lnTo>
                    <a:pt x="33" y="1593"/>
                  </a:lnTo>
                  <a:lnTo>
                    <a:pt x="26" y="1561"/>
                  </a:lnTo>
                  <a:lnTo>
                    <a:pt x="20" y="1529"/>
                  </a:lnTo>
                  <a:lnTo>
                    <a:pt x="14" y="1498"/>
                  </a:lnTo>
                  <a:lnTo>
                    <a:pt x="11" y="1466"/>
                  </a:lnTo>
                  <a:lnTo>
                    <a:pt x="6" y="1433"/>
                  </a:lnTo>
                  <a:lnTo>
                    <a:pt x="3" y="1400"/>
                  </a:lnTo>
                  <a:lnTo>
                    <a:pt x="1" y="1367"/>
                  </a:lnTo>
                  <a:lnTo>
                    <a:pt x="0" y="1334"/>
                  </a:lnTo>
                  <a:lnTo>
                    <a:pt x="0" y="1300"/>
                  </a:lnTo>
                  <a:lnTo>
                    <a:pt x="0" y="1300"/>
                  </a:lnTo>
                  <a:lnTo>
                    <a:pt x="0" y="1267"/>
                  </a:lnTo>
                  <a:lnTo>
                    <a:pt x="1" y="1233"/>
                  </a:lnTo>
                  <a:lnTo>
                    <a:pt x="3" y="1200"/>
                  </a:lnTo>
                  <a:lnTo>
                    <a:pt x="6" y="1167"/>
                  </a:lnTo>
                  <a:lnTo>
                    <a:pt x="11" y="1135"/>
                  </a:lnTo>
                  <a:lnTo>
                    <a:pt x="14" y="1102"/>
                  </a:lnTo>
                  <a:lnTo>
                    <a:pt x="20" y="1070"/>
                  </a:lnTo>
                  <a:lnTo>
                    <a:pt x="26" y="1038"/>
                  </a:lnTo>
                  <a:lnTo>
                    <a:pt x="33" y="1006"/>
                  </a:lnTo>
                  <a:lnTo>
                    <a:pt x="40" y="975"/>
                  </a:lnTo>
                  <a:lnTo>
                    <a:pt x="49" y="944"/>
                  </a:lnTo>
                  <a:lnTo>
                    <a:pt x="58" y="913"/>
                  </a:lnTo>
                  <a:lnTo>
                    <a:pt x="68" y="883"/>
                  </a:lnTo>
                  <a:lnTo>
                    <a:pt x="79" y="853"/>
                  </a:lnTo>
                  <a:lnTo>
                    <a:pt x="89" y="824"/>
                  </a:lnTo>
                  <a:lnTo>
                    <a:pt x="101" y="794"/>
                  </a:lnTo>
                  <a:lnTo>
                    <a:pt x="114" y="765"/>
                  </a:lnTo>
                  <a:lnTo>
                    <a:pt x="128" y="737"/>
                  </a:lnTo>
                  <a:lnTo>
                    <a:pt x="141" y="708"/>
                  </a:lnTo>
                  <a:lnTo>
                    <a:pt x="157" y="680"/>
                  </a:lnTo>
                  <a:lnTo>
                    <a:pt x="172" y="653"/>
                  </a:lnTo>
                  <a:lnTo>
                    <a:pt x="187" y="626"/>
                  </a:lnTo>
                  <a:lnTo>
                    <a:pt x="205" y="600"/>
                  </a:lnTo>
                  <a:lnTo>
                    <a:pt x="221" y="573"/>
                  </a:lnTo>
                  <a:lnTo>
                    <a:pt x="239" y="548"/>
                  </a:lnTo>
                  <a:lnTo>
                    <a:pt x="258" y="522"/>
                  </a:lnTo>
                  <a:lnTo>
                    <a:pt x="277" y="497"/>
                  </a:lnTo>
                  <a:lnTo>
                    <a:pt x="297" y="474"/>
                  </a:lnTo>
                  <a:lnTo>
                    <a:pt x="317" y="449"/>
                  </a:lnTo>
                  <a:lnTo>
                    <a:pt x="337" y="427"/>
                  </a:lnTo>
                  <a:lnTo>
                    <a:pt x="358" y="403"/>
                  </a:lnTo>
                  <a:lnTo>
                    <a:pt x="380" y="381"/>
                  </a:lnTo>
                  <a:lnTo>
                    <a:pt x="403" y="360"/>
                  </a:lnTo>
                  <a:lnTo>
                    <a:pt x="425" y="338"/>
                  </a:lnTo>
                  <a:lnTo>
                    <a:pt x="449" y="317"/>
                  </a:lnTo>
                  <a:lnTo>
                    <a:pt x="472" y="297"/>
                  </a:lnTo>
                  <a:lnTo>
                    <a:pt x="497" y="277"/>
                  </a:lnTo>
                  <a:lnTo>
                    <a:pt x="522" y="258"/>
                  </a:lnTo>
                  <a:lnTo>
                    <a:pt x="547" y="241"/>
                  </a:lnTo>
                  <a:lnTo>
                    <a:pt x="572" y="223"/>
                  </a:lnTo>
                  <a:lnTo>
                    <a:pt x="598" y="205"/>
                  </a:lnTo>
                  <a:lnTo>
                    <a:pt x="625" y="189"/>
                  </a:lnTo>
                  <a:lnTo>
                    <a:pt x="653" y="172"/>
                  </a:lnTo>
                  <a:lnTo>
                    <a:pt x="680" y="157"/>
                  </a:lnTo>
                  <a:lnTo>
                    <a:pt x="708" y="143"/>
                  </a:lnTo>
                  <a:lnTo>
                    <a:pt x="736" y="129"/>
                  </a:lnTo>
                  <a:lnTo>
                    <a:pt x="764" y="116"/>
                  </a:lnTo>
                  <a:lnTo>
                    <a:pt x="793" y="103"/>
                  </a:lnTo>
                  <a:lnTo>
                    <a:pt x="822" y="91"/>
                  </a:lnTo>
                  <a:lnTo>
                    <a:pt x="852" y="79"/>
                  </a:lnTo>
                  <a:lnTo>
                    <a:pt x="882" y="69"/>
                  </a:lnTo>
                  <a:lnTo>
                    <a:pt x="913" y="59"/>
                  </a:lnTo>
                  <a:lnTo>
                    <a:pt x="944" y="50"/>
                  </a:lnTo>
                  <a:lnTo>
                    <a:pt x="974" y="41"/>
                  </a:lnTo>
                  <a:lnTo>
                    <a:pt x="1006" y="33"/>
                  </a:lnTo>
                  <a:lnTo>
                    <a:pt x="1037" y="27"/>
                  </a:lnTo>
                  <a:lnTo>
                    <a:pt x="1068" y="20"/>
                  </a:lnTo>
                  <a:lnTo>
                    <a:pt x="1101" y="16"/>
                  </a:lnTo>
                  <a:lnTo>
                    <a:pt x="1133" y="11"/>
                  </a:lnTo>
                  <a:lnTo>
                    <a:pt x="1166" y="7"/>
                  </a:lnTo>
                  <a:lnTo>
                    <a:pt x="1199" y="4"/>
                  </a:lnTo>
                  <a:lnTo>
                    <a:pt x="1232" y="3"/>
                  </a:lnTo>
                  <a:lnTo>
                    <a:pt x="1265" y="1"/>
                  </a:lnTo>
                  <a:lnTo>
                    <a:pt x="1299" y="0"/>
                  </a:lnTo>
                  <a:lnTo>
                    <a:pt x="1299" y="0"/>
                  </a:lnTo>
                  <a:lnTo>
                    <a:pt x="1332" y="1"/>
                  </a:lnTo>
                  <a:lnTo>
                    <a:pt x="1365" y="3"/>
                  </a:lnTo>
                  <a:lnTo>
                    <a:pt x="1399" y="4"/>
                  </a:lnTo>
                  <a:lnTo>
                    <a:pt x="1431" y="7"/>
                  </a:lnTo>
                  <a:lnTo>
                    <a:pt x="1464" y="11"/>
                  </a:lnTo>
                  <a:lnTo>
                    <a:pt x="1497" y="16"/>
                  </a:lnTo>
                  <a:lnTo>
                    <a:pt x="1529" y="20"/>
                  </a:lnTo>
                  <a:lnTo>
                    <a:pt x="1561" y="27"/>
                  </a:lnTo>
                  <a:lnTo>
                    <a:pt x="1593" y="33"/>
                  </a:lnTo>
                  <a:lnTo>
                    <a:pt x="1623" y="41"/>
                  </a:lnTo>
                  <a:lnTo>
                    <a:pt x="1655" y="50"/>
                  </a:lnTo>
                  <a:lnTo>
                    <a:pt x="1686" y="59"/>
                  </a:lnTo>
                  <a:lnTo>
                    <a:pt x="1715" y="69"/>
                  </a:lnTo>
                  <a:lnTo>
                    <a:pt x="1746" y="79"/>
                  </a:lnTo>
                  <a:lnTo>
                    <a:pt x="1775" y="91"/>
                  </a:lnTo>
                  <a:lnTo>
                    <a:pt x="1805" y="103"/>
                  </a:lnTo>
                  <a:lnTo>
                    <a:pt x="1834" y="116"/>
                  </a:lnTo>
                  <a:lnTo>
                    <a:pt x="1862" y="129"/>
                  </a:lnTo>
                  <a:lnTo>
                    <a:pt x="1891" y="143"/>
                  </a:lnTo>
                  <a:lnTo>
                    <a:pt x="1918" y="157"/>
                  </a:lnTo>
                  <a:lnTo>
                    <a:pt x="1946" y="172"/>
                  </a:lnTo>
                  <a:lnTo>
                    <a:pt x="1973" y="189"/>
                  </a:lnTo>
                  <a:lnTo>
                    <a:pt x="1999" y="205"/>
                  </a:lnTo>
                  <a:lnTo>
                    <a:pt x="2025" y="223"/>
                  </a:lnTo>
                  <a:lnTo>
                    <a:pt x="2051" y="241"/>
                  </a:lnTo>
                  <a:lnTo>
                    <a:pt x="2077" y="258"/>
                  </a:lnTo>
                  <a:lnTo>
                    <a:pt x="2102" y="277"/>
                  </a:lnTo>
                  <a:lnTo>
                    <a:pt x="2125" y="297"/>
                  </a:lnTo>
                  <a:lnTo>
                    <a:pt x="2149" y="317"/>
                  </a:lnTo>
                  <a:lnTo>
                    <a:pt x="2172" y="338"/>
                  </a:lnTo>
                  <a:lnTo>
                    <a:pt x="2196" y="360"/>
                  </a:lnTo>
                  <a:lnTo>
                    <a:pt x="2218" y="381"/>
                  </a:lnTo>
                  <a:lnTo>
                    <a:pt x="2239" y="403"/>
                  </a:lnTo>
                  <a:lnTo>
                    <a:pt x="2261" y="427"/>
                  </a:lnTo>
                  <a:lnTo>
                    <a:pt x="2282" y="449"/>
                  </a:lnTo>
                  <a:lnTo>
                    <a:pt x="2302" y="474"/>
                  </a:lnTo>
                  <a:lnTo>
                    <a:pt x="2321" y="497"/>
                  </a:lnTo>
                  <a:lnTo>
                    <a:pt x="2340" y="522"/>
                  </a:lnTo>
                  <a:lnTo>
                    <a:pt x="2358" y="548"/>
                  </a:lnTo>
                  <a:lnTo>
                    <a:pt x="2376" y="573"/>
                  </a:lnTo>
                  <a:lnTo>
                    <a:pt x="2394" y="600"/>
                  </a:lnTo>
                  <a:lnTo>
                    <a:pt x="2410" y="626"/>
                  </a:lnTo>
                  <a:lnTo>
                    <a:pt x="2426" y="653"/>
                  </a:lnTo>
                  <a:lnTo>
                    <a:pt x="2441" y="680"/>
                  </a:lnTo>
                  <a:lnTo>
                    <a:pt x="2456" y="708"/>
                  </a:lnTo>
                  <a:lnTo>
                    <a:pt x="2470" y="737"/>
                  </a:lnTo>
                  <a:lnTo>
                    <a:pt x="2483" y="765"/>
                  </a:lnTo>
                  <a:lnTo>
                    <a:pt x="2496" y="794"/>
                  </a:lnTo>
                  <a:lnTo>
                    <a:pt x="2508" y="824"/>
                  </a:lnTo>
                  <a:lnTo>
                    <a:pt x="2520" y="853"/>
                  </a:lnTo>
                  <a:lnTo>
                    <a:pt x="2530" y="883"/>
                  </a:lnTo>
                  <a:lnTo>
                    <a:pt x="2540" y="913"/>
                  </a:lnTo>
                  <a:lnTo>
                    <a:pt x="2549" y="944"/>
                  </a:lnTo>
                  <a:lnTo>
                    <a:pt x="2558" y="975"/>
                  </a:lnTo>
                  <a:lnTo>
                    <a:pt x="2565" y="1006"/>
                  </a:lnTo>
                  <a:lnTo>
                    <a:pt x="2572" y="1038"/>
                  </a:lnTo>
                  <a:lnTo>
                    <a:pt x="2578" y="1070"/>
                  </a:lnTo>
                  <a:lnTo>
                    <a:pt x="2583" y="1102"/>
                  </a:lnTo>
                  <a:lnTo>
                    <a:pt x="2588" y="1135"/>
                  </a:lnTo>
                  <a:lnTo>
                    <a:pt x="2592" y="1167"/>
                  </a:lnTo>
                  <a:lnTo>
                    <a:pt x="2594" y="1200"/>
                  </a:lnTo>
                  <a:lnTo>
                    <a:pt x="2596" y="1233"/>
                  </a:lnTo>
                  <a:lnTo>
                    <a:pt x="2598" y="1267"/>
                  </a:lnTo>
                  <a:lnTo>
                    <a:pt x="2599" y="1300"/>
                  </a:lnTo>
                  <a:lnTo>
                    <a:pt x="2599" y="130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
            <p:cNvSpPr>
              <a:spLocks/>
            </p:cNvSpPr>
            <p:nvPr/>
          </p:nvSpPr>
          <p:spPr bwMode="auto">
            <a:xfrm>
              <a:off x="3719105" y="6196851"/>
              <a:ext cx="1700809" cy="661150"/>
            </a:xfrm>
            <a:custGeom>
              <a:avLst/>
              <a:gdLst>
                <a:gd name="T0" fmla="*/ 5989 w 6829"/>
                <a:gd name="T1" fmla="*/ 498 h 2653"/>
                <a:gd name="T2" fmla="*/ 4854 w 6829"/>
                <a:gd name="T3" fmla="*/ 76 h 2653"/>
                <a:gd name="T4" fmla="*/ 3841 w 6829"/>
                <a:gd name="T5" fmla="*/ 1150 h 2653"/>
                <a:gd name="T6" fmla="*/ 3685 w 6829"/>
                <a:gd name="T7" fmla="*/ 938 h 2653"/>
                <a:gd name="T8" fmla="*/ 3762 w 6829"/>
                <a:gd name="T9" fmla="*/ 889 h 2653"/>
                <a:gd name="T10" fmla="*/ 3814 w 6829"/>
                <a:gd name="T11" fmla="*/ 816 h 2653"/>
                <a:gd name="T12" fmla="*/ 3831 w 6829"/>
                <a:gd name="T13" fmla="*/ 727 h 2653"/>
                <a:gd name="T14" fmla="*/ 3736 w 6829"/>
                <a:gd name="T15" fmla="*/ 309 h 2653"/>
                <a:gd name="T16" fmla="*/ 3706 w 6829"/>
                <a:gd name="T17" fmla="*/ 240 h 2653"/>
                <a:gd name="T18" fmla="*/ 3658 w 6829"/>
                <a:gd name="T19" fmla="*/ 187 h 2653"/>
                <a:gd name="T20" fmla="*/ 3596 w 6829"/>
                <a:gd name="T21" fmla="*/ 152 h 2653"/>
                <a:gd name="T22" fmla="*/ 3523 w 6829"/>
                <a:gd name="T23" fmla="*/ 139 h 2653"/>
                <a:gd name="T24" fmla="*/ 3247 w 6829"/>
                <a:gd name="T25" fmla="*/ 142 h 2653"/>
                <a:gd name="T26" fmla="*/ 3179 w 6829"/>
                <a:gd name="T27" fmla="*/ 167 h 2653"/>
                <a:gd name="T28" fmla="*/ 3122 w 6829"/>
                <a:gd name="T29" fmla="*/ 212 h 2653"/>
                <a:gd name="T30" fmla="*/ 3082 w 6829"/>
                <a:gd name="T31" fmla="*/ 273 h 2653"/>
                <a:gd name="T32" fmla="*/ 2982 w 6829"/>
                <a:gd name="T33" fmla="*/ 678 h 2653"/>
                <a:gd name="T34" fmla="*/ 2979 w 6829"/>
                <a:gd name="T35" fmla="*/ 773 h 2653"/>
                <a:gd name="T36" fmla="*/ 3015 w 6829"/>
                <a:gd name="T37" fmla="*/ 855 h 2653"/>
                <a:gd name="T38" fmla="*/ 3080 w 6829"/>
                <a:gd name="T39" fmla="*/ 918 h 2653"/>
                <a:gd name="T40" fmla="*/ 3167 w 6829"/>
                <a:gd name="T41" fmla="*/ 948 h 2653"/>
                <a:gd name="T42" fmla="*/ 2182 w 6829"/>
                <a:gd name="T43" fmla="*/ 0 h 2653"/>
                <a:gd name="T44" fmla="*/ 880 w 6829"/>
                <a:gd name="T45" fmla="*/ 485 h 2653"/>
                <a:gd name="T46" fmla="*/ 464 w 6829"/>
                <a:gd name="T47" fmla="*/ 644 h 2653"/>
                <a:gd name="T48" fmla="*/ 346 w 6829"/>
                <a:gd name="T49" fmla="*/ 709 h 2653"/>
                <a:gd name="T50" fmla="*/ 244 w 6829"/>
                <a:gd name="T51" fmla="*/ 792 h 2653"/>
                <a:gd name="T52" fmla="*/ 157 w 6829"/>
                <a:gd name="T53" fmla="*/ 889 h 2653"/>
                <a:gd name="T54" fmla="*/ 87 w 6829"/>
                <a:gd name="T55" fmla="*/ 1000 h 2653"/>
                <a:gd name="T56" fmla="*/ 38 w 6829"/>
                <a:gd name="T57" fmla="*/ 1120 h 2653"/>
                <a:gd name="T58" fmla="*/ 8 w 6829"/>
                <a:gd name="T59" fmla="*/ 1249 h 2653"/>
                <a:gd name="T60" fmla="*/ 1 w 6829"/>
                <a:gd name="T61" fmla="*/ 1382 h 2653"/>
                <a:gd name="T62" fmla="*/ 11 w 6829"/>
                <a:gd name="T63" fmla="*/ 1483 h 2653"/>
                <a:gd name="T64" fmla="*/ 131 w 6829"/>
                <a:gd name="T65" fmla="*/ 2145 h 2653"/>
                <a:gd name="T66" fmla="*/ 192 w 6829"/>
                <a:gd name="T67" fmla="*/ 2428 h 2653"/>
                <a:gd name="T68" fmla="*/ 255 w 6829"/>
                <a:gd name="T69" fmla="*/ 2533 h 2653"/>
                <a:gd name="T70" fmla="*/ 348 w 6829"/>
                <a:gd name="T71" fmla="*/ 2607 h 2653"/>
                <a:gd name="T72" fmla="*/ 464 w 6829"/>
                <a:gd name="T73" fmla="*/ 2647 h 2653"/>
                <a:gd name="T74" fmla="*/ 940 w 6829"/>
                <a:gd name="T75" fmla="*/ 2653 h 2653"/>
                <a:gd name="T76" fmla="*/ 6303 w 6829"/>
                <a:gd name="T77" fmla="*/ 2652 h 2653"/>
                <a:gd name="T78" fmla="*/ 6386 w 6829"/>
                <a:gd name="T79" fmla="*/ 2644 h 2653"/>
                <a:gd name="T80" fmla="*/ 6448 w 6829"/>
                <a:gd name="T81" fmla="*/ 2625 h 2653"/>
                <a:gd name="T82" fmla="*/ 6502 w 6829"/>
                <a:gd name="T83" fmla="*/ 2596 h 2653"/>
                <a:gd name="T84" fmla="*/ 6582 w 6829"/>
                <a:gd name="T85" fmla="*/ 2526 h 2653"/>
                <a:gd name="T86" fmla="*/ 6643 w 6829"/>
                <a:gd name="T87" fmla="*/ 2414 h 2653"/>
                <a:gd name="T88" fmla="*/ 6734 w 6829"/>
                <a:gd name="T89" fmla="*/ 1958 h 2653"/>
                <a:gd name="T90" fmla="*/ 6816 w 6829"/>
                <a:gd name="T91" fmla="*/ 1529 h 2653"/>
                <a:gd name="T92" fmla="*/ 6829 w 6829"/>
                <a:gd name="T93" fmla="*/ 1375 h 2653"/>
                <a:gd name="T94" fmla="*/ 6818 w 6829"/>
                <a:gd name="T95" fmla="*/ 1227 h 2653"/>
                <a:gd name="T96" fmla="*/ 6781 w 6829"/>
                <a:gd name="T97" fmla="*/ 1088 h 2653"/>
                <a:gd name="T98" fmla="*/ 6721 w 6829"/>
                <a:gd name="T99" fmla="*/ 961 h 2653"/>
                <a:gd name="T100" fmla="*/ 6637 w 6829"/>
                <a:gd name="T101" fmla="*/ 848 h 2653"/>
                <a:gd name="T102" fmla="*/ 6533 w 6829"/>
                <a:gd name="T103" fmla="*/ 748 h 2653"/>
                <a:gd name="T104" fmla="*/ 6406 w 6829"/>
                <a:gd name="T105" fmla="*/ 667 h 2653"/>
                <a:gd name="T106" fmla="*/ 6299 w 6829"/>
                <a:gd name="T107" fmla="*/ 617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29" h="2653">
                  <a:moveTo>
                    <a:pt x="6299" y="617"/>
                  </a:moveTo>
                  <a:lnTo>
                    <a:pt x="6299" y="617"/>
                  </a:lnTo>
                  <a:lnTo>
                    <a:pt x="6145" y="557"/>
                  </a:lnTo>
                  <a:lnTo>
                    <a:pt x="5989" y="498"/>
                  </a:lnTo>
                  <a:lnTo>
                    <a:pt x="5680" y="383"/>
                  </a:lnTo>
                  <a:lnTo>
                    <a:pt x="5058" y="152"/>
                  </a:lnTo>
                  <a:lnTo>
                    <a:pt x="5058" y="152"/>
                  </a:lnTo>
                  <a:lnTo>
                    <a:pt x="4854" y="76"/>
                  </a:lnTo>
                  <a:lnTo>
                    <a:pt x="4649" y="1"/>
                  </a:lnTo>
                  <a:lnTo>
                    <a:pt x="4649" y="1"/>
                  </a:lnTo>
                  <a:lnTo>
                    <a:pt x="3821" y="1202"/>
                  </a:lnTo>
                  <a:lnTo>
                    <a:pt x="3841" y="1150"/>
                  </a:lnTo>
                  <a:lnTo>
                    <a:pt x="3639" y="948"/>
                  </a:lnTo>
                  <a:lnTo>
                    <a:pt x="3639" y="948"/>
                  </a:lnTo>
                  <a:lnTo>
                    <a:pt x="3663" y="944"/>
                  </a:lnTo>
                  <a:lnTo>
                    <a:pt x="3685" y="938"/>
                  </a:lnTo>
                  <a:lnTo>
                    <a:pt x="3706" y="928"/>
                  </a:lnTo>
                  <a:lnTo>
                    <a:pt x="3726" y="918"/>
                  </a:lnTo>
                  <a:lnTo>
                    <a:pt x="3745" y="905"/>
                  </a:lnTo>
                  <a:lnTo>
                    <a:pt x="3762" y="889"/>
                  </a:lnTo>
                  <a:lnTo>
                    <a:pt x="3778" y="874"/>
                  </a:lnTo>
                  <a:lnTo>
                    <a:pt x="3791" y="856"/>
                  </a:lnTo>
                  <a:lnTo>
                    <a:pt x="3803" y="836"/>
                  </a:lnTo>
                  <a:lnTo>
                    <a:pt x="3814" y="816"/>
                  </a:lnTo>
                  <a:lnTo>
                    <a:pt x="3821" y="795"/>
                  </a:lnTo>
                  <a:lnTo>
                    <a:pt x="3826" y="773"/>
                  </a:lnTo>
                  <a:lnTo>
                    <a:pt x="3830" y="750"/>
                  </a:lnTo>
                  <a:lnTo>
                    <a:pt x="3831" y="727"/>
                  </a:lnTo>
                  <a:lnTo>
                    <a:pt x="3829" y="703"/>
                  </a:lnTo>
                  <a:lnTo>
                    <a:pt x="3824" y="680"/>
                  </a:lnTo>
                  <a:lnTo>
                    <a:pt x="3736" y="309"/>
                  </a:lnTo>
                  <a:lnTo>
                    <a:pt x="3736" y="309"/>
                  </a:lnTo>
                  <a:lnTo>
                    <a:pt x="3731" y="291"/>
                  </a:lnTo>
                  <a:lnTo>
                    <a:pt x="3724" y="273"/>
                  </a:lnTo>
                  <a:lnTo>
                    <a:pt x="3716" y="257"/>
                  </a:lnTo>
                  <a:lnTo>
                    <a:pt x="3706" y="240"/>
                  </a:lnTo>
                  <a:lnTo>
                    <a:pt x="3696" y="226"/>
                  </a:lnTo>
                  <a:lnTo>
                    <a:pt x="3684" y="212"/>
                  </a:lnTo>
                  <a:lnTo>
                    <a:pt x="3672" y="199"/>
                  </a:lnTo>
                  <a:lnTo>
                    <a:pt x="3658" y="187"/>
                  </a:lnTo>
                  <a:lnTo>
                    <a:pt x="3644" y="177"/>
                  </a:lnTo>
                  <a:lnTo>
                    <a:pt x="3629" y="167"/>
                  </a:lnTo>
                  <a:lnTo>
                    <a:pt x="3612" y="159"/>
                  </a:lnTo>
                  <a:lnTo>
                    <a:pt x="3596" y="152"/>
                  </a:lnTo>
                  <a:lnTo>
                    <a:pt x="3578" y="147"/>
                  </a:lnTo>
                  <a:lnTo>
                    <a:pt x="3559" y="142"/>
                  </a:lnTo>
                  <a:lnTo>
                    <a:pt x="3541" y="140"/>
                  </a:lnTo>
                  <a:lnTo>
                    <a:pt x="3523" y="139"/>
                  </a:lnTo>
                  <a:lnTo>
                    <a:pt x="3285" y="139"/>
                  </a:lnTo>
                  <a:lnTo>
                    <a:pt x="3285" y="139"/>
                  </a:lnTo>
                  <a:lnTo>
                    <a:pt x="3266" y="140"/>
                  </a:lnTo>
                  <a:lnTo>
                    <a:pt x="3247" y="142"/>
                  </a:lnTo>
                  <a:lnTo>
                    <a:pt x="3229" y="147"/>
                  </a:lnTo>
                  <a:lnTo>
                    <a:pt x="3212" y="152"/>
                  </a:lnTo>
                  <a:lnTo>
                    <a:pt x="3194" y="159"/>
                  </a:lnTo>
                  <a:lnTo>
                    <a:pt x="3179" y="167"/>
                  </a:lnTo>
                  <a:lnTo>
                    <a:pt x="3163" y="177"/>
                  </a:lnTo>
                  <a:lnTo>
                    <a:pt x="3148" y="187"/>
                  </a:lnTo>
                  <a:lnTo>
                    <a:pt x="3135" y="199"/>
                  </a:lnTo>
                  <a:lnTo>
                    <a:pt x="3122" y="212"/>
                  </a:lnTo>
                  <a:lnTo>
                    <a:pt x="3110" y="226"/>
                  </a:lnTo>
                  <a:lnTo>
                    <a:pt x="3100" y="240"/>
                  </a:lnTo>
                  <a:lnTo>
                    <a:pt x="3090" y="257"/>
                  </a:lnTo>
                  <a:lnTo>
                    <a:pt x="3082" y="273"/>
                  </a:lnTo>
                  <a:lnTo>
                    <a:pt x="3076" y="291"/>
                  </a:lnTo>
                  <a:lnTo>
                    <a:pt x="3070" y="309"/>
                  </a:lnTo>
                  <a:lnTo>
                    <a:pt x="2982" y="678"/>
                  </a:lnTo>
                  <a:lnTo>
                    <a:pt x="2982" y="678"/>
                  </a:lnTo>
                  <a:lnTo>
                    <a:pt x="2977" y="703"/>
                  </a:lnTo>
                  <a:lnTo>
                    <a:pt x="2976" y="727"/>
                  </a:lnTo>
                  <a:lnTo>
                    <a:pt x="2976" y="750"/>
                  </a:lnTo>
                  <a:lnTo>
                    <a:pt x="2979" y="773"/>
                  </a:lnTo>
                  <a:lnTo>
                    <a:pt x="2985" y="795"/>
                  </a:lnTo>
                  <a:lnTo>
                    <a:pt x="2994" y="816"/>
                  </a:lnTo>
                  <a:lnTo>
                    <a:pt x="3003" y="836"/>
                  </a:lnTo>
                  <a:lnTo>
                    <a:pt x="3015" y="855"/>
                  </a:lnTo>
                  <a:lnTo>
                    <a:pt x="3029" y="873"/>
                  </a:lnTo>
                  <a:lnTo>
                    <a:pt x="3044" y="889"/>
                  </a:lnTo>
                  <a:lnTo>
                    <a:pt x="3061" y="905"/>
                  </a:lnTo>
                  <a:lnTo>
                    <a:pt x="3080" y="918"/>
                  </a:lnTo>
                  <a:lnTo>
                    <a:pt x="3100" y="928"/>
                  </a:lnTo>
                  <a:lnTo>
                    <a:pt x="3121" y="936"/>
                  </a:lnTo>
                  <a:lnTo>
                    <a:pt x="3143" y="944"/>
                  </a:lnTo>
                  <a:lnTo>
                    <a:pt x="3167" y="948"/>
                  </a:lnTo>
                  <a:lnTo>
                    <a:pt x="2971" y="1144"/>
                  </a:lnTo>
                  <a:lnTo>
                    <a:pt x="2971" y="1144"/>
                  </a:lnTo>
                  <a:lnTo>
                    <a:pt x="2182" y="0"/>
                  </a:lnTo>
                  <a:lnTo>
                    <a:pt x="2182" y="0"/>
                  </a:lnTo>
                  <a:lnTo>
                    <a:pt x="2033" y="55"/>
                  </a:lnTo>
                  <a:lnTo>
                    <a:pt x="2033" y="55"/>
                  </a:lnTo>
                  <a:lnTo>
                    <a:pt x="1264" y="341"/>
                  </a:lnTo>
                  <a:lnTo>
                    <a:pt x="880" y="485"/>
                  </a:lnTo>
                  <a:lnTo>
                    <a:pt x="688" y="558"/>
                  </a:lnTo>
                  <a:lnTo>
                    <a:pt x="496" y="631"/>
                  </a:lnTo>
                  <a:lnTo>
                    <a:pt x="496" y="631"/>
                  </a:lnTo>
                  <a:lnTo>
                    <a:pt x="464" y="644"/>
                  </a:lnTo>
                  <a:lnTo>
                    <a:pt x="434" y="658"/>
                  </a:lnTo>
                  <a:lnTo>
                    <a:pt x="404" y="675"/>
                  </a:lnTo>
                  <a:lnTo>
                    <a:pt x="375" y="691"/>
                  </a:lnTo>
                  <a:lnTo>
                    <a:pt x="346" y="709"/>
                  </a:lnTo>
                  <a:lnTo>
                    <a:pt x="319" y="728"/>
                  </a:lnTo>
                  <a:lnTo>
                    <a:pt x="293" y="748"/>
                  </a:lnTo>
                  <a:lnTo>
                    <a:pt x="268" y="769"/>
                  </a:lnTo>
                  <a:lnTo>
                    <a:pt x="244" y="792"/>
                  </a:lnTo>
                  <a:lnTo>
                    <a:pt x="220" y="815"/>
                  </a:lnTo>
                  <a:lnTo>
                    <a:pt x="198" y="839"/>
                  </a:lnTo>
                  <a:lnTo>
                    <a:pt x="177" y="863"/>
                  </a:lnTo>
                  <a:lnTo>
                    <a:pt x="157" y="889"/>
                  </a:lnTo>
                  <a:lnTo>
                    <a:pt x="138" y="915"/>
                  </a:lnTo>
                  <a:lnTo>
                    <a:pt x="120" y="944"/>
                  </a:lnTo>
                  <a:lnTo>
                    <a:pt x="103" y="971"/>
                  </a:lnTo>
                  <a:lnTo>
                    <a:pt x="87" y="1000"/>
                  </a:lnTo>
                  <a:lnTo>
                    <a:pt x="73" y="1030"/>
                  </a:lnTo>
                  <a:lnTo>
                    <a:pt x="60" y="1059"/>
                  </a:lnTo>
                  <a:lnTo>
                    <a:pt x="48" y="1090"/>
                  </a:lnTo>
                  <a:lnTo>
                    <a:pt x="38" y="1120"/>
                  </a:lnTo>
                  <a:lnTo>
                    <a:pt x="28" y="1152"/>
                  </a:lnTo>
                  <a:lnTo>
                    <a:pt x="20" y="1184"/>
                  </a:lnTo>
                  <a:lnTo>
                    <a:pt x="13" y="1216"/>
                  </a:lnTo>
                  <a:lnTo>
                    <a:pt x="8" y="1249"/>
                  </a:lnTo>
                  <a:lnTo>
                    <a:pt x="4" y="1282"/>
                  </a:lnTo>
                  <a:lnTo>
                    <a:pt x="1" y="1315"/>
                  </a:lnTo>
                  <a:lnTo>
                    <a:pt x="0" y="1349"/>
                  </a:lnTo>
                  <a:lnTo>
                    <a:pt x="1" y="1382"/>
                  </a:lnTo>
                  <a:lnTo>
                    <a:pt x="2" y="1416"/>
                  </a:lnTo>
                  <a:lnTo>
                    <a:pt x="6" y="1450"/>
                  </a:lnTo>
                  <a:lnTo>
                    <a:pt x="11" y="1483"/>
                  </a:lnTo>
                  <a:lnTo>
                    <a:pt x="11" y="1483"/>
                  </a:lnTo>
                  <a:lnTo>
                    <a:pt x="28" y="1594"/>
                  </a:lnTo>
                  <a:lnTo>
                    <a:pt x="48" y="1705"/>
                  </a:lnTo>
                  <a:lnTo>
                    <a:pt x="88" y="1925"/>
                  </a:lnTo>
                  <a:lnTo>
                    <a:pt x="131" y="2145"/>
                  </a:lnTo>
                  <a:lnTo>
                    <a:pt x="174" y="2366"/>
                  </a:lnTo>
                  <a:lnTo>
                    <a:pt x="174" y="2366"/>
                  </a:lnTo>
                  <a:lnTo>
                    <a:pt x="182" y="2397"/>
                  </a:lnTo>
                  <a:lnTo>
                    <a:pt x="192" y="2428"/>
                  </a:lnTo>
                  <a:lnTo>
                    <a:pt x="204" y="2456"/>
                  </a:lnTo>
                  <a:lnTo>
                    <a:pt x="219" y="2483"/>
                  </a:lnTo>
                  <a:lnTo>
                    <a:pt x="236" y="2509"/>
                  </a:lnTo>
                  <a:lnTo>
                    <a:pt x="255" y="2533"/>
                  </a:lnTo>
                  <a:lnTo>
                    <a:pt x="275" y="2554"/>
                  </a:lnTo>
                  <a:lnTo>
                    <a:pt x="297" y="2574"/>
                  </a:lnTo>
                  <a:lnTo>
                    <a:pt x="322" y="2592"/>
                  </a:lnTo>
                  <a:lnTo>
                    <a:pt x="348" y="2607"/>
                  </a:lnTo>
                  <a:lnTo>
                    <a:pt x="375" y="2620"/>
                  </a:lnTo>
                  <a:lnTo>
                    <a:pt x="403" y="2632"/>
                  </a:lnTo>
                  <a:lnTo>
                    <a:pt x="432" y="2640"/>
                  </a:lnTo>
                  <a:lnTo>
                    <a:pt x="464" y="2647"/>
                  </a:lnTo>
                  <a:lnTo>
                    <a:pt x="496" y="2651"/>
                  </a:lnTo>
                  <a:lnTo>
                    <a:pt x="529" y="2652"/>
                  </a:lnTo>
                  <a:lnTo>
                    <a:pt x="529" y="2652"/>
                  </a:lnTo>
                  <a:lnTo>
                    <a:pt x="940" y="2653"/>
                  </a:lnTo>
                  <a:lnTo>
                    <a:pt x="1351" y="2652"/>
                  </a:lnTo>
                  <a:lnTo>
                    <a:pt x="1351" y="2652"/>
                  </a:lnTo>
                  <a:lnTo>
                    <a:pt x="6303" y="2652"/>
                  </a:lnTo>
                  <a:lnTo>
                    <a:pt x="6303" y="2652"/>
                  </a:lnTo>
                  <a:lnTo>
                    <a:pt x="6337" y="2651"/>
                  </a:lnTo>
                  <a:lnTo>
                    <a:pt x="6353" y="2649"/>
                  </a:lnTo>
                  <a:lnTo>
                    <a:pt x="6370" y="2647"/>
                  </a:lnTo>
                  <a:lnTo>
                    <a:pt x="6386" y="2644"/>
                  </a:lnTo>
                  <a:lnTo>
                    <a:pt x="6402" y="2640"/>
                  </a:lnTo>
                  <a:lnTo>
                    <a:pt x="6417" y="2635"/>
                  </a:lnTo>
                  <a:lnTo>
                    <a:pt x="6432" y="2631"/>
                  </a:lnTo>
                  <a:lnTo>
                    <a:pt x="6448" y="2625"/>
                  </a:lnTo>
                  <a:lnTo>
                    <a:pt x="6462" y="2619"/>
                  </a:lnTo>
                  <a:lnTo>
                    <a:pt x="6476" y="2612"/>
                  </a:lnTo>
                  <a:lnTo>
                    <a:pt x="6489" y="2605"/>
                  </a:lnTo>
                  <a:lnTo>
                    <a:pt x="6502" y="2596"/>
                  </a:lnTo>
                  <a:lnTo>
                    <a:pt x="6515" y="2588"/>
                  </a:lnTo>
                  <a:lnTo>
                    <a:pt x="6540" y="2569"/>
                  </a:lnTo>
                  <a:lnTo>
                    <a:pt x="6562" y="2548"/>
                  </a:lnTo>
                  <a:lnTo>
                    <a:pt x="6582" y="2526"/>
                  </a:lnTo>
                  <a:lnTo>
                    <a:pt x="6601" y="2500"/>
                  </a:lnTo>
                  <a:lnTo>
                    <a:pt x="6617" y="2473"/>
                  </a:lnTo>
                  <a:lnTo>
                    <a:pt x="6631" y="2444"/>
                  </a:lnTo>
                  <a:lnTo>
                    <a:pt x="6643" y="2414"/>
                  </a:lnTo>
                  <a:lnTo>
                    <a:pt x="6654" y="2381"/>
                  </a:lnTo>
                  <a:lnTo>
                    <a:pt x="6661" y="2348"/>
                  </a:lnTo>
                  <a:lnTo>
                    <a:pt x="6661" y="2348"/>
                  </a:lnTo>
                  <a:lnTo>
                    <a:pt x="6734" y="1958"/>
                  </a:lnTo>
                  <a:lnTo>
                    <a:pt x="6770" y="1764"/>
                  </a:lnTo>
                  <a:lnTo>
                    <a:pt x="6809" y="1569"/>
                  </a:lnTo>
                  <a:lnTo>
                    <a:pt x="6809" y="1569"/>
                  </a:lnTo>
                  <a:lnTo>
                    <a:pt x="6816" y="1529"/>
                  </a:lnTo>
                  <a:lnTo>
                    <a:pt x="6822" y="1490"/>
                  </a:lnTo>
                  <a:lnTo>
                    <a:pt x="6826" y="1451"/>
                  </a:lnTo>
                  <a:lnTo>
                    <a:pt x="6828" y="1412"/>
                  </a:lnTo>
                  <a:lnTo>
                    <a:pt x="6829" y="1375"/>
                  </a:lnTo>
                  <a:lnTo>
                    <a:pt x="6828" y="1337"/>
                  </a:lnTo>
                  <a:lnTo>
                    <a:pt x="6827" y="1299"/>
                  </a:lnTo>
                  <a:lnTo>
                    <a:pt x="6822" y="1263"/>
                  </a:lnTo>
                  <a:lnTo>
                    <a:pt x="6818" y="1227"/>
                  </a:lnTo>
                  <a:lnTo>
                    <a:pt x="6811" y="1192"/>
                  </a:lnTo>
                  <a:lnTo>
                    <a:pt x="6802" y="1157"/>
                  </a:lnTo>
                  <a:lnTo>
                    <a:pt x="6792" y="1123"/>
                  </a:lnTo>
                  <a:lnTo>
                    <a:pt x="6781" y="1088"/>
                  </a:lnTo>
                  <a:lnTo>
                    <a:pt x="6768" y="1055"/>
                  </a:lnTo>
                  <a:lnTo>
                    <a:pt x="6754" y="1024"/>
                  </a:lnTo>
                  <a:lnTo>
                    <a:pt x="6738" y="992"/>
                  </a:lnTo>
                  <a:lnTo>
                    <a:pt x="6721" y="961"/>
                  </a:lnTo>
                  <a:lnTo>
                    <a:pt x="6702" y="932"/>
                  </a:lnTo>
                  <a:lnTo>
                    <a:pt x="6682" y="902"/>
                  </a:lnTo>
                  <a:lnTo>
                    <a:pt x="6661" y="875"/>
                  </a:lnTo>
                  <a:lnTo>
                    <a:pt x="6637" y="848"/>
                  </a:lnTo>
                  <a:lnTo>
                    <a:pt x="6614" y="821"/>
                  </a:lnTo>
                  <a:lnTo>
                    <a:pt x="6588" y="796"/>
                  </a:lnTo>
                  <a:lnTo>
                    <a:pt x="6561" y="772"/>
                  </a:lnTo>
                  <a:lnTo>
                    <a:pt x="6533" y="748"/>
                  </a:lnTo>
                  <a:lnTo>
                    <a:pt x="6503" y="727"/>
                  </a:lnTo>
                  <a:lnTo>
                    <a:pt x="6472" y="706"/>
                  </a:lnTo>
                  <a:lnTo>
                    <a:pt x="6441" y="686"/>
                  </a:lnTo>
                  <a:lnTo>
                    <a:pt x="6406" y="667"/>
                  </a:lnTo>
                  <a:lnTo>
                    <a:pt x="6372" y="649"/>
                  </a:lnTo>
                  <a:lnTo>
                    <a:pt x="6336" y="632"/>
                  </a:lnTo>
                  <a:lnTo>
                    <a:pt x="6299" y="617"/>
                  </a:lnTo>
                  <a:lnTo>
                    <a:pt x="6299" y="617"/>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4122518" y="5030191"/>
              <a:ext cx="889003" cy="804336"/>
            </a:xfrm>
            <a:custGeom>
              <a:avLst/>
              <a:gdLst>
                <a:gd name="T0" fmla="*/ 340 w 3574"/>
                <a:gd name="T1" fmla="*/ 3151 h 3231"/>
                <a:gd name="T2" fmla="*/ 330 w 3574"/>
                <a:gd name="T3" fmla="*/ 3034 h 3231"/>
                <a:gd name="T4" fmla="*/ 322 w 3574"/>
                <a:gd name="T5" fmla="*/ 2745 h 3231"/>
                <a:gd name="T6" fmla="*/ 351 w 3574"/>
                <a:gd name="T7" fmla="*/ 2464 h 3231"/>
                <a:gd name="T8" fmla="*/ 414 w 3574"/>
                <a:gd name="T9" fmla="*/ 2189 h 3231"/>
                <a:gd name="T10" fmla="*/ 511 w 3574"/>
                <a:gd name="T11" fmla="*/ 1922 h 3231"/>
                <a:gd name="T12" fmla="*/ 637 w 3574"/>
                <a:gd name="T13" fmla="*/ 1660 h 3231"/>
                <a:gd name="T14" fmla="*/ 719 w 3574"/>
                <a:gd name="T15" fmla="*/ 1538 h 3231"/>
                <a:gd name="T16" fmla="*/ 771 w 3574"/>
                <a:gd name="T17" fmla="*/ 1505 h 3231"/>
                <a:gd name="T18" fmla="*/ 827 w 3574"/>
                <a:gd name="T19" fmla="*/ 1508 h 3231"/>
                <a:gd name="T20" fmla="*/ 965 w 3574"/>
                <a:gd name="T21" fmla="*/ 1607 h 3231"/>
                <a:gd name="T22" fmla="*/ 1202 w 3574"/>
                <a:gd name="T23" fmla="*/ 1789 h 3231"/>
                <a:gd name="T24" fmla="*/ 1492 w 3574"/>
                <a:gd name="T25" fmla="*/ 1924 h 3231"/>
                <a:gd name="T26" fmla="*/ 1784 w 3574"/>
                <a:gd name="T27" fmla="*/ 1969 h 3231"/>
                <a:gd name="T28" fmla="*/ 2079 w 3574"/>
                <a:gd name="T29" fmla="*/ 1923 h 3231"/>
                <a:gd name="T30" fmla="*/ 2373 w 3574"/>
                <a:gd name="T31" fmla="*/ 1785 h 3231"/>
                <a:gd name="T32" fmla="*/ 2595 w 3574"/>
                <a:gd name="T33" fmla="*/ 1618 h 3231"/>
                <a:gd name="T34" fmla="*/ 2718 w 3574"/>
                <a:gd name="T35" fmla="*/ 1518 h 3231"/>
                <a:gd name="T36" fmla="*/ 2800 w 3574"/>
                <a:gd name="T37" fmla="*/ 1504 h 3231"/>
                <a:gd name="T38" fmla="*/ 2873 w 3574"/>
                <a:gd name="T39" fmla="*/ 1561 h 3231"/>
                <a:gd name="T40" fmla="*/ 2988 w 3574"/>
                <a:gd name="T41" fmla="*/ 1750 h 3231"/>
                <a:gd name="T42" fmla="*/ 3093 w 3574"/>
                <a:gd name="T43" fmla="*/ 1993 h 3231"/>
                <a:gd name="T44" fmla="*/ 3178 w 3574"/>
                <a:gd name="T45" fmla="*/ 2257 h 3231"/>
                <a:gd name="T46" fmla="*/ 3233 w 3574"/>
                <a:gd name="T47" fmla="*/ 2526 h 3231"/>
                <a:gd name="T48" fmla="*/ 3254 w 3574"/>
                <a:gd name="T49" fmla="*/ 2803 h 3231"/>
                <a:gd name="T50" fmla="*/ 3240 w 3574"/>
                <a:gd name="T51" fmla="*/ 3086 h 3231"/>
                <a:gd name="T52" fmla="*/ 3242 w 3574"/>
                <a:gd name="T53" fmla="*/ 3193 h 3231"/>
                <a:gd name="T54" fmla="*/ 3403 w 3574"/>
                <a:gd name="T55" fmla="*/ 2774 h 3231"/>
                <a:gd name="T56" fmla="*/ 3504 w 3574"/>
                <a:gd name="T57" fmla="*/ 2411 h 3231"/>
                <a:gd name="T58" fmla="*/ 3557 w 3574"/>
                <a:gd name="T59" fmla="*/ 2094 h 3231"/>
                <a:gd name="T60" fmla="*/ 3574 w 3574"/>
                <a:gd name="T61" fmla="*/ 1770 h 3231"/>
                <a:gd name="T62" fmla="*/ 3555 w 3574"/>
                <a:gd name="T63" fmla="*/ 1493 h 3231"/>
                <a:gd name="T64" fmla="*/ 3510 w 3574"/>
                <a:gd name="T65" fmla="*/ 1253 h 3231"/>
                <a:gd name="T66" fmla="*/ 3440 w 3574"/>
                <a:gd name="T67" fmla="*/ 1025 h 3231"/>
                <a:gd name="T68" fmla="*/ 3340 w 3574"/>
                <a:gd name="T69" fmla="*/ 813 h 3231"/>
                <a:gd name="T70" fmla="*/ 3209 w 3574"/>
                <a:gd name="T71" fmla="*/ 618 h 3231"/>
                <a:gd name="T72" fmla="*/ 3043 w 3574"/>
                <a:gd name="T73" fmla="*/ 440 h 3231"/>
                <a:gd name="T74" fmla="*/ 2897 w 3574"/>
                <a:gd name="T75" fmla="*/ 322 h 3231"/>
                <a:gd name="T76" fmla="*/ 2724 w 3574"/>
                <a:gd name="T77" fmla="*/ 214 h 3231"/>
                <a:gd name="T78" fmla="*/ 2381 w 3574"/>
                <a:gd name="T79" fmla="*/ 77 h 3231"/>
                <a:gd name="T80" fmla="*/ 1978 w 3574"/>
                <a:gd name="T81" fmla="*/ 9 h 3231"/>
                <a:gd name="T82" fmla="*/ 1645 w 3574"/>
                <a:gd name="T83" fmla="*/ 3 h 3231"/>
                <a:gd name="T84" fmla="*/ 1401 w 3574"/>
                <a:gd name="T85" fmla="*/ 29 h 3231"/>
                <a:gd name="T86" fmla="*/ 1166 w 3574"/>
                <a:gd name="T87" fmla="*/ 84 h 3231"/>
                <a:gd name="T88" fmla="*/ 937 w 3574"/>
                <a:gd name="T89" fmla="*/ 172 h 3231"/>
                <a:gd name="T90" fmla="*/ 718 w 3574"/>
                <a:gd name="T91" fmla="*/ 296 h 3231"/>
                <a:gd name="T92" fmla="*/ 507 w 3574"/>
                <a:gd name="T93" fmla="*/ 462 h 3231"/>
                <a:gd name="T94" fmla="*/ 309 w 3574"/>
                <a:gd name="T95" fmla="*/ 692 h 3231"/>
                <a:gd name="T96" fmla="*/ 165 w 3574"/>
                <a:gd name="T97" fmla="*/ 949 h 3231"/>
                <a:gd name="T98" fmla="*/ 69 w 3574"/>
                <a:gd name="T99" fmla="*/ 1232 h 3231"/>
                <a:gd name="T100" fmla="*/ 16 w 3574"/>
                <a:gd name="T101" fmla="*/ 1535 h 3231"/>
                <a:gd name="T102" fmla="*/ 0 w 3574"/>
                <a:gd name="T103" fmla="*/ 1838 h 3231"/>
                <a:gd name="T104" fmla="*/ 42 w 3574"/>
                <a:gd name="T105" fmla="*/ 2265 h 3231"/>
                <a:gd name="T106" fmla="*/ 143 w 3574"/>
                <a:gd name="T107" fmla="*/ 2681 h 3231"/>
                <a:gd name="T108" fmla="*/ 323 w 3574"/>
                <a:gd name="T109" fmla="*/ 3175 h 3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74" h="3231">
                  <a:moveTo>
                    <a:pt x="323" y="3175"/>
                  </a:moveTo>
                  <a:lnTo>
                    <a:pt x="323" y="3175"/>
                  </a:lnTo>
                  <a:lnTo>
                    <a:pt x="329" y="3168"/>
                  </a:lnTo>
                  <a:lnTo>
                    <a:pt x="334" y="3162"/>
                  </a:lnTo>
                  <a:lnTo>
                    <a:pt x="337" y="3157"/>
                  </a:lnTo>
                  <a:lnTo>
                    <a:pt x="340" y="3151"/>
                  </a:lnTo>
                  <a:lnTo>
                    <a:pt x="341" y="3146"/>
                  </a:lnTo>
                  <a:lnTo>
                    <a:pt x="341" y="3141"/>
                  </a:lnTo>
                  <a:lnTo>
                    <a:pt x="341" y="3132"/>
                  </a:lnTo>
                  <a:lnTo>
                    <a:pt x="341" y="3132"/>
                  </a:lnTo>
                  <a:lnTo>
                    <a:pt x="335" y="3082"/>
                  </a:lnTo>
                  <a:lnTo>
                    <a:pt x="330" y="3034"/>
                  </a:lnTo>
                  <a:lnTo>
                    <a:pt x="326" y="2985"/>
                  </a:lnTo>
                  <a:lnTo>
                    <a:pt x="323" y="2936"/>
                  </a:lnTo>
                  <a:lnTo>
                    <a:pt x="322" y="2888"/>
                  </a:lnTo>
                  <a:lnTo>
                    <a:pt x="321" y="2841"/>
                  </a:lnTo>
                  <a:lnTo>
                    <a:pt x="321" y="2793"/>
                  </a:lnTo>
                  <a:lnTo>
                    <a:pt x="322" y="2745"/>
                  </a:lnTo>
                  <a:lnTo>
                    <a:pt x="324" y="2697"/>
                  </a:lnTo>
                  <a:lnTo>
                    <a:pt x="328" y="2650"/>
                  </a:lnTo>
                  <a:lnTo>
                    <a:pt x="333" y="2603"/>
                  </a:lnTo>
                  <a:lnTo>
                    <a:pt x="337" y="2557"/>
                  </a:lnTo>
                  <a:lnTo>
                    <a:pt x="344" y="2510"/>
                  </a:lnTo>
                  <a:lnTo>
                    <a:pt x="351" y="2464"/>
                  </a:lnTo>
                  <a:lnTo>
                    <a:pt x="360" y="2418"/>
                  </a:lnTo>
                  <a:lnTo>
                    <a:pt x="369" y="2372"/>
                  </a:lnTo>
                  <a:lnTo>
                    <a:pt x="379" y="2326"/>
                  </a:lnTo>
                  <a:lnTo>
                    <a:pt x="389" y="2280"/>
                  </a:lnTo>
                  <a:lnTo>
                    <a:pt x="401" y="2234"/>
                  </a:lnTo>
                  <a:lnTo>
                    <a:pt x="414" y="2189"/>
                  </a:lnTo>
                  <a:lnTo>
                    <a:pt x="428" y="2145"/>
                  </a:lnTo>
                  <a:lnTo>
                    <a:pt x="442" y="2100"/>
                  </a:lnTo>
                  <a:lnTo>
                    <a:pt x="459" y="2055"/>
                  </a:lnTo>
                  <a:lnTo>
                    <a:pt x="474" y="2010"/>
                  </a:lnTo>
                  <a:lnTo>
                    <a:pt x="492" y="1966"/>
                  </a:lnTo>
                  <a:lnTo>
                    <a:pt x="511" y="1922"/>
                  </a:lnTo>
                  <a:lnTo>
                    <a:pt x="529" y="1877"/>
                  </a:lnTo>
                  <a:lnTo>
                    <a:pt x="548" y="1834"/>
                  </a:lnTo>
                  <a:lnTo>
                    <a:pt x="569" y="1790"/>
                  </a:lnTo>
                  <a:lnTo>
                    <a:pt x="591" y="1746"/>
                  </a:lnTo>
                  <a:lnTo>
                    <a:pt x="613" y="1704"/>
                  </a:lnTo>
                  <a:lnTo>
                    <a:pt x="637" y="1660"/>
                  </a:lnTo>
                  <a:lnTo>
                    <a:pt x="637" y="1660"/>
                  </a:lnTo>
                  <a:lnTo>
                    <a:pt x="657" y="1625"/>
                  </a:lnTo>
                  <a:lnTo>
                    <a:pt x="675" y="1596"/>
                  </a:lnTo>
                  <a:lnTo>
                    <a:pt x="693" y="1568"/>
                  </a:lnTo>
                  <a:lnTo>
                    <a:pt x="711" y="1547"/>
                  </a:lnTo>
                  <a:lnTo>
                    <a:pt x="719" y="1538"/>
                  </a:lnTo>
                  <a:lnTo>
                    <a:pt x="727" y="1530"/>
                  </a:lnTo>
                  <a:lnTo>
                    <a:pt x="736" y="1523"/>
                  </a:lnTo>
                  <a:lnTo>
                    <a:pt x="745" y="1517"/>
                  </a:lnTo>
                  <a:lnTo>
                    <a:pt x="753" y="1512"/>
                  </a:lnTo>
                  <a:lnTo>
                    <a:pt x="761" y="1508"/>
                  </a:lnTo>
                  <a:lnTo>
                    <a:pt x="771" y="1505"/>
                  </a:lnTo>
                  <a:lnTo>
                    <a:pt x="779" y="1502"/>
                  </a:lnTo>
                  <a:lnTo>
                    <a:pt x="789" y="1502"/>
                  </a:lnTo>
                  <a:lnTo>
                    <a:pt x="798" y="1502"/>
                  </a:lnTo>
                  <a:lnTo>
                    <a:pt x="807" y="1504"/>
                  </a:lnTo>
                  <a:lnTo>
                    <a:pt x="817" y="1506"/>
                  </a:lnTo>
                  <a:lnTo>
                    <a:pt x="827" y="1508"/>
                  </a:lnTo>
                  <a:lnTo>
                    <a:pt x="838" y="1513"/>
                  </a:lnTo>
                  <a:lnTo>
                    <a:pt x="859" y="1524"/>
                  </a:lnTo>
                  <a:lnTo>
                    <a:pt x="883" y="1539"/>
                  </a:lnTo>
                  <a:lnTo>
                    <a:pt x="909" y="1558"/>
                  </a:lnTo>
                  <a:lnTo>
                    <a:pt x="936" y="1581"/>
                  </a:lnTo>
                  <a:lnTo>
                    <a:pt x="965" y="1607"/>
                  </a:lnTo>
                  <a:lnTo>
                    <a:pt x="965" y="1607"/>
                  </a:lnTo>
                  <a:lnTo>
                    <a:pt x="1012" y="1649"/>
                  </a:lnTo>
                  <a:lnTo>
                    <a:pt x="1060" y="1687"/>
                  </a:lnTo>
                  <a:lnTo>
                    <a:pt x="1107" y="1724"/>
                  </a:lnTo>
                  <a:lnTo>
                    <a:pt x="1155" y="1758"/>
                  </a:lnTo>
                  <a:lnTo>
                    <a:pt x="1202" y="1789"/>
                  </a:lnTo>
                  <a:lnTo>
                    <a:pt x="1250" y="1818"/>
                  </a:lnTo>
                  <a:lnTo>
                    <a:pt x="1297" y="1844"/>
                  </a:lnTo>
                  <a:lnTo>
                    <a:pt x="1346" y="1868"/>
                  </a:lnTo>
                  <a:lnTo>
                    <a:pt x="1394" y="1889"/>
                  </a:lnTo>
                  <a:lnTo>
                    <a:pt x="1442" y="1908"/>
                  </a:lnTo>
                  <a:lnTo>
                    <a:pt x="1492" y="1924"/>
                  </a:lnTo>
                  <a:lnTo>
                    <a:pt x="1540" y="1938"/>
                  </a:lnTo>
                  <a:lnTo>
                    <a:pt x="1588" y="1949"/>
                  </a:lnTo>
                  <a:lnTo>
                    <a:pt x="1638" y="1957"/>
                  </a:lnTo>
                  <a:lnTo>
                    <a:pt x="1686" y="1964"/>
                  </a:lnTo>
                  <a:lnTo>
                    <a:pt x="1736" y="1968"/>
                  </a:lnTo>
                  <a:lnTo>
                    <a:pt x="1784" y="1969"/>
                  </a:lnTo>
                  <a:lnTo>
                    <a:pt x="1834" y="1968"/>
                  </a:lnTo>
                  <a:lnTo>
                    <a:pt x="1882" y="1963"/>
                  </a:lnTo>
                  <a:lnTo>
                    <a:pt x="1931" y="1957"/>
                  </a:lnTo>
                  <a:lnTo>
                    <a:pt x="1981" y="1948"/>
                  </a:lnTo>
                  <a:lnTo>
                    <a:pt x="2029" y="1936"/>
                  </a:lnTo>
                  <a:lnTo>
                    <a:pt x="2079" y="1923"/>
                  </a:lnTo>
                  <a:lnTo>
                    <a:pt x="2128" y="1907"/>
                  </a:lnTo>
                  <a:lnTo>
                    <a:pt x="2176" y="1887"/>
                  </a:lnTo>
                  <a:lnTo>
                    <a:pt x="2226" y="1865"/>
                  </a:lnTo>
                  <a:lnTo>
                    <a:pt x="2275" y="1842"/>
                  </a:lnTo>
                  <a:lnTo>
                    <a:pt x="2324" y="1815"/>
                  </a:lnTo>
                  <a:lnTo>
                    <a:pt x="2373" y="1785"/>
                  </a:lnTo>
                  <a:lnTo>
                    <a:pt x="2421" y="1753"/>
                  </a:lnTo>
                  <a:lnTo>
                    <a:pt x="2470" y="1719"/>
                  </a:lnTo>
                  <a:lnTo>
                    <a:pt x="2519" y="1683"/>
                  </a:lnTo>
                  <a:lnTo>
                    <a:pt x="2519" y="1683"/>
                  </a:lnTo>
                  <a:lnTo>
                    <a:pt x="2558" y="1651"/>
                  </a:lnTo>
                  <a:lnTo>
                    <a:pt x="2595" y="1618"/>
                  </a:lnTo>
                  <a:lnTo>
                    <a:pt x="2632" y="1584"/>
                  </a:lnTo>
                  <a:lnTo>
                    <a:pt x="2670" y="1552"/>
                  </a:lnTo>
                  <a:lnTo>
                    <a:pt x="2670" y="1552"/>
                  </a:lnTo>
                  <a:lnTo>
                    <a:pt x="2688" y="1538"/>
                  </a:lnTo>
                  <a:lnTo>
                    <a:pt x="2703" y="1527"/>
                  </a:lnTo>
                  <a:lnTo>
                    <a:pt x="2718" y="1518"/>
                  </a:lnTo>
                  <a:lnTo>
                    <a:pt x="2734" y="1511"/>
                  </a:lnTo>
                  <a:lnTo>
                    <a:pt x="2748" y="1505"/>
                  </a:lnTo>
                  <a:lnTo>
                    <a:pt x="2761" y="1501"/>
                  </a:lnTo>
                  <a:lnTo>
                    <a:pt x="2775" y="1500"/>
                  </a:lnTo>
                  <a:lnTo>
                    <a:pt x="2787" y="1501"/>
                  </a:lnTo>
                  <a:lnTo>
                    <a:pt x="2800" y="1504"/>
                  </a:lnTo>
                  <a:lnTo>
                    <a:pt x="2812" y="1508"/>
                  </a:lnTo>
                  <a:lnTo>
                    <a:pt x="2824" y="1514"/>
                  </a:lnTo>
                  <a:lnTo>
                    <a:pt x="2836" y="1523"/>
                  </a:lnTo>
                  <a:lnTo>
                    <a:pt x="2848" y="1533"/>
                  </a:lnTo>
                  <a:lnTo>
                    <a:pt x="2861" y="1546"/>
                  </a:lnTo>
                  <a:lnTo>
                    <a:pt x="2873" y="1561"/>
                  </a:lnTo>
                  <a:lnTo>
                    <a:pt x="2884" y="1578"/>
                  </a:lnTo>
                  <a:lnTo>
                    <a:pt x="2884" y="1578"/>
                  </a:lnTo>
                  <a:lnTo>
                    <a:pt x="2916" y="1626"/>
                  </a:lnTo>
                  <a:lnTo>
                    <a:pt x="2947" y="1675"/>
                  </a:lnTo>
                  <a:lnTo>
                    <a:pt x="2975" y="1724"/>
                  </a:lnTo>
                  <a:lnTo>
                    <a:pt x="2988" y="1750"/>
                  </a:lnTo>
                  <a:lnTo>
                    <a:pt x="3000" y="1776"/>
                  </a:lnTo>
                  <a:lnTo>
                    <a:pt x="3000" y="1776"/>
                  </a:lnTo>
                  <a:lnTo>
                    <a:pt x="3040" y="1862"/>
                  </a:lnTo>
                  <a:lnTo>
                    <a:pt x="3058" y="1905"/>
                  </a:lnTo>
                  <a:lnTo>
                    <a:pt x="3075" y="1949"/>
                  </a:lnTo>
                  <a:lnTo>
                    <a:pt x="3093" y="1993"/>
                  </a:lnTo>
                  <a:lnTo>
                    <a:pt x="3108" y="2036"/>
                  </a:lnTo>
                  <a:lnTo>
                    <a:pt x="3125" y="2080"/>
                  </a:lnTo>
                  <a:lnTo>
                    <a:pt x="3139" y="2125"/>
                  </a:lnTo>
                  <a:lnTo>
                    <a:pt x="3153" y="2168"/>
                  </a:lnTo>
                  <a:lnTo>
                    <a:pt x="3166" y="2213"/>
                  </a:lnTo>
                  <a:lnTo>
                    <a:pt x="3178" y="2257"/>
                  </a:lnTo>
                  <a:lnTo>
                    <a:pt x="3189" y="2301"/>
                  </a:lnTo>
                  <a:lnTo>
                    <a:pt x="3200" y="2346"/>
                  </a:lnTo>
                  <a:lnTo>
                    <a:pt x="3209" y="2391"/>
                  </a:lnTo>
                  <a:lnTo>
                    <a:pt x="3218" y="2437"/>
                  </a:lnTo>
                  <a:lnTo>
                    <a:pt x="3226" y="2482"/>
                  </a:lnTo>
                  <a:lnTo>
                    <a:pt x="3233" y="2526"/>
                  </a:lnTo>
                  <a:lnTo>
                    <a:pt x="3239" y="2572"/>
                  </a:lnTo>
                  <a:lnTo>
                    <a:pt x="3244" y="2618"/>
                  </a:lnTo>
                  <a:lnTo>
                    <a:pt x="3248" y="2664"/>
                  </a:lnTo>
                  <a:lnTo>
                    <a:pt x="3251" y="2710"/>
                  </a:lnTo>
                  <a:lnTo>
                    <a:pt x="3253" y="2756"/>
                  </a:lnTo>
                  <a:lnTo>
                    <a:pt x="3254" y="2803"/>
                  </a:lnTo>
                  <a:lnTo>
                    <a:pt x="3254" y="2849"/>
                  </a:lnTo>
                  <a:lnTo>
                    <a:pt x="3254" y="2896"/>
                  </a:lnTo>
                  <a:lnTo>
                    <a:pt x="3252" y="2943"/>
                  </a:lnTo>
                  <a:lnTo>
                    <a:pt x="3250" y="2990"/>
                  </a:lnTo>
                  <a:lnTo>
                    <a:pt x="3246" y="3039"/>
                  </a:lnTo>
                  <a:lnTo>
                    <a:pt x="3240" y="3086"/>
                  </a:lnTo>
                  <a:lnTo>
                    <a:pt x="3234" y="3134"/>
                  </a:lnTo>
                  <a:lnTo>
                    <a:pt x="3227" y="3183"/>
                  </a:lnTo>
                  <a:lnTo>
                    <a:pt x="3219" y="3231"/>
                  </a:lnTo>
                  <a:lnTo>
                    <a:pt x="3219" y="3231"/>
                  </a:lnTo>
                  <a:lnTo>
                    <a:pt x="3235" y="3204"/>
                  </a:lnTo>
                  <a:lnTo>
                    <a:pt x="3242" y="3193"/>
                  </a:lnTo>
                  <a:lnTo>
                    <a:pt x="3247" y="3183"/>
                  </a:lnTo>
                  <a:lnTo>
                    <a:pt x="3247" y="3183"/>
                  </a:lnTo>
                  <a:lnTo>
                    <a:pt x="3290" y="3080"/>
                  </a:lnTo>
                  <a:lnTo>
                    <a:pt x="3330" y="2979"/>
                  </a:lnTo>
                  <a:lnTo>
                    <a:pt x="3367" y="2876"/>
                  </a:lnTo>
                  <a:lnTo>
                    <a:pt x="3403" y="2774"/>
                  </a:lnTo>
                  <a:lnTo>
                    <a:pt x="3435" y="2671"/>
                  </a:lnTo>
                  <a:lnTo>
                    <a:pt x="3450" y="2619"/>
                  </a:lnTo>
                  <a:lnTo>
                    <a:pt x="3465" y="2568"/>
                  </a:lnTo>
                  <a:lnTo>
                    <a:pt x="3478" y="2516"/>
                  </a:lnTo>
                  <a:lnTo>
                    <a:pt x="3491" y="2463"/>
                  </a:lnTo>
                  <a:lnTo>
                    <a:pt x="3504" y="2411"/>
                  </a:lnTo>
                  <a:lnTo>
                    <a:pt x="3515" y="2358"/>
                  </a:lnTo>
                  <a:lnTo>
                    <a:pt x="3525" y="2306"/>
                  </a:lnTo>
                  <a:lnTo>
                    <a:pt x="3535" y="2253"/>
                  </a:lnTo>
                  <a:lnTo>
                    <a:pt x="3543" y="2200"/>
                  </a:lnTo>
                  <a:lnTo>
                    <a:pt x="3551" y="2147"/>
                  </a:lnTo>
                  <a:lnTo>
                    <a:pt x="3557" y="2094"/>
                  </a:lnTo>
                  <a:lnTo>
                    <a:pt x="3563" y="2040"/>
                  </a:lnTo>
                  <a:lnTo>
                    <a:pt x="3568" y="1987"/>
                  </a:lnTo>
                  <a:lnTo>
                    <a:pt x="3570" y="1933"/>
                  </a:lnTo>
                  <a:lnTo>
                    <a:pt x="3572" y="1878"/>
                  </a:lnTo>
                  <a:lnTo>
                    <a:pt x="3574" y="1824"/>
                  </a:lnTo>
                  <a:lnTo>
                    <a:pt x="3574" y="1770"/>
                  </a:lnTo>
                  <a:lnTo>
                    <a:pt x="3572" y="1715"/>
                  </a:lnTo>
                  <a:lnTo>
                    <a:pt x="3570" y="1659"/>
                  </a:lnTo>
                  <a:lnTo>
                    <a:pt x="3565" y="1604"/>
                  </a:lnTo>
                  <a:lnTo>
                    <a:pt x="3561" y="1548"/>
                  </a:lnTo>
                  <a:lnTo>
                    <a:pt x="3555" y="1493"/>
                  </a:lnTo>
                  <a:lnTo>
                    <a:pt x="3555" y="1493"/>
                  </a:lnTo>
                  <a:lnTo>
                    <a:pt x="3549" y="1452"/>
                  </a:lnTo>
                  <a:lnTo>
                    <a:pt x="3542" y="1412"/>
                  </a:lnTo>
                  <a:lnTo>
                    <a:pt x="3536" y="1372"/>
                  </a:lnTo>
                  <a:lnTo>
                    <a:pt x="3528" y="1332"/>
                  </a:lnTo>
                  <a:lnTo>
                    <a:pt x="3519" y="1292"/>
                  </a:lnTo>
                  <a:lnTo>
                    <a:pt x="3510" y="1253"/>
                  </a:lnTo>
                  <a:lnTo>
                    <a:pt x="3500" y="1214"/>
                  </a:lnTo>
                  <a:lnTo>
                    <a:pt x="3490" y="1175"/>
                  </a:lnTo>
                  <a:lnTo>
                    <a:pt x="3478" y="1137"/>
                  </a:lnTo>
                  <a:lnTo>
                    <a:pt x="3466" y="1100"/>
                  </a:lnTo>
                  <a:lnTo>
                    <a:pt x="3453" y="1062"/>
                  </a:lnTo>
                  <a:lnTo>
                    <a:pt x="3440" y="1025"/>
                  </a:lnTo>
                  <a:lnTo>
                    <a:pt x="3425" y="989"/>
                  </a:lnTo>
                  <a:lnTo>
                    <a:pt x="3410" y="952"/>
                  </a:lnTo>
                  <a:lnTo>
                    <a:pt x="3394" y="917"/>
                  </a:lnTo>
                  <a:lnTo>
                    <a:pt x="3377" y="882"/>
                  </a:lnTo>
                  <a:lnTo>
                    <a:pt x="3359" y="847"/>
                  </a:lnTo>
                  <a:lnTo>
                    <a:pt x="3340" y="813"/>
                  </a:lnTo>
                  <a:lnTo>
                    <a:pt x="3321" y="779"/>
                  </a:lnTo>
                  <a:lnTo>
                    <a:pt x="3300" y="746"/>
                  </a:lnTo>
                  <a:lnTo>
                    <a:pt x="3279" y="713"/>
                  </a:lnTo>
                  <a:lnTo>
                    <a:pt x="3257" y="680"/>
                  </a:lnTo>
                  <a:lnTo>
                    <a:pt x="3233" y="648"/>
                  </a:lnTo>
                  <a:lnTo>
                    <a:pt x="3209" y="618"/>
                  </a:lnTo>
                  <a:lnTo>
                    <a:pt x="3185" y="587"/>
                  </a:lnTo>
                  <a:lnTo>
                    <a:pt x="3158" y="556"/>
                  </a:lnTo>
                  <a:lnTo>
                    <a:pt x="3131" y="527"/>
                  </a:lnTo>
                  <a:lnTo>
                    <a:pt x="3103" y="498"/>
                  </a:lnTo>
                  <a:lnTo>
                    <a:pt x="3074" y="468"/>
                  </a:lnTo>
                  <a:lnTo>
                    <a:pt x="3043" y="440"/>
                  </a:lnTo>
                  <a:lnTo>
                    <a:pt x="3013" y="413"/>
                  </a:lnTo>
                  <a:lnTo>
                    <a:pt x="2981" y="386"/>
                  </a:lnTo>
                  <a:lnTo>
                    <a:pt x="2981" y="386"/>
                  </a:lnTo>
                  <a:lnTo>
                    <a:pt x="2953" y="363"/>
                  </a:lnTo>
                  <a:lnTo>
                    <a:pt x="2926" y="342"/>
                  </a:lnTo>
                  <a:lnTo>
                    <a:pt x="2897" y="322"/>
                  </a:lnTo>
                  <a:lnTo>
                    <a:pt x="2869" y="302"/>
                  </a:lnTo>
                  <a:lnTo>
                    <a:pt x="2841" y="283"/>
                  </a:lnTo>
                  <a:lnTo>
                    <a:pt x="2812" y="264"/>
                  </a:lnTo>
                  <a:lnTo>
                    <a:pt x="2783" y="247"/>
                  </a:lnTo>
                  <a:lnTo>
                    <a:pt x="2754" y="230"/>
                  </a:lnTo>
                  <a:lnTo>
                    <a:pt x="2724" y="214"/>
                  </a:lnTo>
                  <a:lnTo>
                    <a:pt x="2694" y="198"/>
                  </a:lnTo>
                  <a:lnTo>
                    <a:pt x="2633" y="169"/>
                  </a:lnTo>
                  <a:lnTo>
                    <a:pt x="2572" y="143"/>
                  </a:lnTo>
                  <a:lnTo>
                    <a:pt x="2510" y="118"/>
                  </a:lnTo>
                  <a:lnTo>
                    <a:pt x="2446" y="97"/>
                  </a:lnTo>
                  <a:lnTo>
                    <a:pt x="2381" y="77"/>
                  </a:lnTo>
                  <a:lnTo>
                    <a:pt x="2317" y="60"/>
                  </a:lnTo>
                  <a:lnTo>
                    <a:pt x="2251" y="46"/>
                  </a:lnTo>
                  <a:lnTo>
                    <a:pt x="2183" y="33"/>
                  </a:lnTo>
                  <a:lnTo>
                    <a:pt x="2115" y="23"/>
                  </a:lnTo>
                  <a:lnTo>
                    <a:pt x="2047" y="15"/>
                  </a:lnTo>
                  <a:lnTo>
                    <a:pt x="1978" y="9"/>
                  </a:lnTo>
                  <a:lnTo>
                    <a:pt x="1978" y="9"/>
                  </a:lnTo>
                  <a:lnTo>
                    <a:pt x="1894" y="3"/>
                  </a:lnTo>
                  <a:lnTo>
                    <a:pt x="1810" y="0"/>
                  </a:lnTo>
                  <a:lnTo>
                    <a:pt x="1727" y="0"/>
                  </a:lnTo>
                  <a:lnTo>
                    <a:pt x="1686" y="2"/>
                  </a:lnTo>
                  <a:lnTo>
                    <a:pt x="1645" y="3"/>
                  </a:lnTo>
                  <a:lnTo>
                    <a:pt x="1604" y="5"/>
                  </a:lnTo>
                  <a:lnTo>
                    <a:pt x="1564" y="9"/>
                  </a:lnTo>
                  <a:lnTo>
                    <a:pt x="1522" y="12"/>
                  </a:lnTo>
                  <a:lnTo>
                    <a:pt x="1482" y="17"/>
                  </a:lnTo>
                  <a:lnTo>
                    <a:pt x="1442" y="23"/>
                  </a:lnTo>
                  <a:lnTo>
                    <a:pt x="1401" y="29"/>
                  </a:lnTo>
                  <a:lnTo>
                    <a:pt x="1362" y="36"/>
                  </a:lnTo>
                  <a:lnTo>
                    <a:pt x="1322" y="44"/>
                  </a:lnTo>
                  <a:lnTo>
                    <a:pt x="1282" y="52"/>
                  </a:lnTo>
                  <a:lnTo>
                    <a:pt x="1243" y="63"/>
                  </a:lnTo>
                  <a:lnTo>
                    <a:pt x="1204" y="73"/>
                  </a:lnTo>
                  <a:lnTo>
                    <a:pt x="1166" y="84"/>
                  </a:lnTo>
                  <a:lnTo>
                    <a:pt x="1127" y="97"/>
                  </a:lnTo>
                  <a:lnTo>
                    <a:pt x="1088" y="110"/>
                  </a:lnTo>
                  <a:lnTo>
                    <a:pt x="1050" y="124"/>
                  </a:lnTo>
                  <a:lnTo>
                    <a:pt x="1012" y="139"/>
                  </a:lnTo>
                  <a:lnTo>
                    <a:pt x="975" y="155"/>
                  </a:lnTo>
                  <a:lnTo>
                    <a:pt x="937" y="172"/>
                  </a:lnTo>
                  <a:lnTo>
                    <a:pt x="899" y="190"/>
                  </a:lnTo>
                  <a:lnTo>
                    <a:pt x="863" y="209"/>
                  </a:lnTo>
                  <a:lnTo>
                    <a:pt x="826" y="229"/>
                  </a:lnTo>
                  <a:lnTo>
                    <a:pt x="790" y="250"/>
                  </a:lnTo>
                  <a:lnTo>
                    <a:pt x="753" y="273"/>
                  </a:lnTo>
                  <a:lnTo>
                    <a:pt x="718" y="296"/>
                  </a:lnTo>
                  <a:lnTo>
                    <a:pt x="718" y="296"/>
                  </a:lnTo>
                  <a:lnTo>
                    <a:pt x="672" y="328"/>
                  </a:lnTo>
                  <a:lnTo>
                    <a:pt x="628" y="360"/>
                  </a:lnTo>
                  <a:lnTo>
                    <a:pt x="586" y="394"/>
                  </a:lnTo>
                  <a:lnTo>
                    <a:pt x="546" y="428"/>
                  </a:lnTo>
                  <a:lnTo>
                    <a:pt x="507" y="462"/>
                  </a:lnTo>
                  <a:lnTo>
                    <a:pt x="469" y="499"/>
                  </a:lnTo>
                  <a:lnTo>
                    <a:pt x="434" y="535"/>
                  </a:lnTo>
                  <a:lnTo>
                    <a:pt x="401" y="574"/>
                  </a:lnTo>
                  <a:lnTo>
                    <a:pt x="368" y="612"/>
                  </a:lnTo>
                  <a:lnTo>
                    <a:pt x="337" y="652"/>
                  </a:lnTo>
                  <a:lnTo>
                    <a:pt x="309" y="692"/>
                  </a:lnTo>
                  <a:lnTo>
                    <a:pt x="281" y="733"/>
                  </a:lnTo>
                  <a:lnTo>
                    <a:pt x="255" y="774"/>
                  </a:lnTo>
                  <a:lnTo>
                    <a:pt x="230" y="817"/>
                  </a:lnTo>
                  <a:lnTo>
                    <a:pt x="207" y="860"/>
                  </a:lnTo>
                  <a:lnTo>
                    <a:pt x="185" y="904"/>
                  </a:lnTo>
                  <a:lnTo>
                    <a:pt x="165" y="949"/>
                  </a:lnTo>
                  <a:lnTo>
                    <a:pt x="145" y="995"/>
                  </a:lnTo>
                  <a:lnTo>
                    <a:pt x="128" y="1041"/>
                  </a:lnTo>
                  <a:lnTo>
                    <a:pt x="111" y="1088"/>
                  </a:lnTo>
                  <a:lnTo>
                    <a:pt x="96" y="1135"/>
                  </a:lnTo>
                  <a:lnTo>
                    <a:pt x="82" y="1183"/>
                  </a:lnTo>
                  <a:lnTo>
                    <a:pt x="69" y="1232"/>
                  </a:lnTo>
                  <a:lnTo>
                    <a:pt x="58" y="1281"/>
                  </a:lnTo>
                  <a:lnTo>
                    <a:pt x="48" y="1330"/>
                  </a:lnTo>
                  <a:lnTo>
                    <a:pt x="38" y="1381"/>
                  </a:lnTo>
                  <a:lnTo>
                    <a:pt x="30" y="1432"/>
                  </a:lnTo>
                  <a:lnTo>
                    <a:pt x="23" y="1484"/>
                  </a:lnTo>
                  <a:lnTo>
                    <a:pt x="16" y="1535"/>
                  </a:lnTo>
                  <a:lnTo>
                    <a:pt x="11" y="1587"/>
                  </a:lnTo>
                  <a:lnTo>
                    <a:pt x="6" y="1640"/>
                  </a:lnTo>
                  <a:lnTo>
                    <a:pt x="4" y="1693"/>
                  </a:lnTo>
                  <a:lnTo>
                    <a:pt x="4" y="1693"/>
                  </a:lnTo>
                  <a:lnTo>
                    <a:pt x="2" y="1766"/>
                  </a:lnTo>
                  <a:lnTo>
                    <a:pt x="0" y="1838"/>
                  </a:lnTo>
                  <a:lnTo>
                    <a:pt x="3" y="1910"/>
                  </a:lnTo>
                  <a:lnTo>
                    <a:pt x="6" y="1982"/>
                  </a:lnTo>
                  <a:lnTo>
                    <a:pt x="12" y="2053"/>
                  </a:lnTo>
                  <a:lnTo>
                    <a:pt x="20" y="2123"/>
                  </a:lnTo>
                  <a:lnTo>
                    <a:pt x="30" y="2194"/>
                  </a:lnTo>
                  <a:lnTo>
                    <a:pt x="42" y="2265"/>
                  </a:lnTo>
                  <a:lnTo>
                    <a:pt x="55" y="2334"/>
                  </a:lnTo>
                  <a:lnTo>
                    <a:pt x="70" y="2404"/>
                  </a:lnTo>
                  <a:lnTo>
                    <a:pt x="86" y="2473"/>
                  </a:lnTo>
                  <a:lnTo>
                    <a:pt x="104" y="2543"/>
                  </a:lnTo>
                  <a:lnTo>
                    <a:pt x="123" y="2612"/>
                  </a:lnTo>
                  <a:lnTo>
                    <a:pt x="143" y="2681"/>
                  </a:lnTo>
                  <a:lnTo>
                    <a:pt x="165" y="2749"/>
                  </a:lnTo>
                  <a:lnTo>
                    <a:pt x="188" y="2817"/>
                  </a:lnTo>
                  <a:lnTo>
                    <a:pt x="188" y="2817"/>
                  </a:lnTo>
                  <a:lnTo>
                    <a:pt x="220" y="2908"/>
                  </a:lnTo>
                  <a:lnTo>
                    <a:pt x="254" y="2998"/>
                  </a:lnTo>
                  <a:lnTo>
                    <a:pt x="323" y="3175"/>
                  </a:lnTo>
                  <a:lnTo>
                    <a:pt x="323" y="3175"/>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noEditPoints="1"/>
            </p:cNvSpPr>
            <p:nvPr/>
          </p:nvSpPr>
          <p:spPr bwMode="auto">
            <a:xfrm>
              <a:off x="4311773" y="5604183"/>
              <a:ext cx="516718" cy="196726"/>
            </a:xfrm>
            <a:custGeom>
              <a:avLst/>
              <a:gdLst>
                <a:gd name="T0" fmla="*/ 2051 w 2078"/>
                <a:gd name="T1" fmla="*/ 164 h 786"/>
                <a:gd name="T2" fmla="*/ 1948 w 2078"/>
                <a:gd name="T3" fmla="*/ 54 h 786"/>
                <a:gd name="T4" fmla="*/ 1758 w 2078"/>
                <a:gd name="T5" fmla="*/ 5 h 786"/>
                <a:gd name="T6" fmla="*/ 1422 w 2078"/>
                <a:gd name="T7" fmla="*/ 4 h 786"/>
                <a:gd name="T8" fmla="*/ 1243 w 2078"/>
                <a:gd name="T9" fmla="*/ 53 h 786"/>
                <a:gd name="T10" fmla="*/ 1151 w 2078"/>
                <a:gd name="T11" fmla="*/ 148 h 786"/>
                <a:gd name="T12" fmla="*/ 926 w 2078"/>
                <a:gd name="T13" fmla="*/ 148 h 786"/>
                <a:gd name="T14" fmla="*/ 836 w 2078"/>
                <a:gd name="T15" fmla="*/ 53 h 786"/>
                <a:gd name="T16" fmla="*/ 655 w 2078"/>
                <a:gd name="T17" fmla="*/ 4 h 786"/>
                <a:gd name="T18" fmla="*/ 320 w 2078"/>
                <a:gd name="T19" fmla="*/ 5 h 786"/>
                <a:gd name="T20" fmla="*/ 130 w 2078"/>
                <a:gd name="T21" fmla="*/ 53 h 786"/>
                <a:gd name="T22" fmla="*/ 27 w 2078"/>
                <a:gd name="T23" fmla="*/ 163 h 786"/>
                <a:gd name="T24" fmla="*/ 0 w 2078"/>
                <a:gd name="T25" fmla="*/ 330 h 786"/>
                <a:gd name="T26" fmla="*/ 47 w 2078"/>
                <a:gd name="T27" fmla="*/ 514 h 786"/>
                <a:gd name="T28" fmla="*/ 158 w 2078"/>
                <a:gd name="T29" fmla="*/ 661 h 786"/>
                <a:gd name="T30" fmla="*/ 316 w 2078"/>
                <a:gd name="T31" fmla="*/ 756 h 786"/>
                <a:gd name="T32" fmla="*/ 481 w 2078"/>
                <a:gd name="T33" fmla="*/ 786 h 786"/>
                <a:gd name="T34" fmla="*/ 656 w 2078"/>
                <a:gd name="T35" fmla="*/ 753 h 786"/>
                <a:gd name="T36" fmla="*/ 803 w 2078"/>
                <a:gd name="T37" fmla="*/ 663 h 786"/>
                <a:gd name="T38" fmla="*/ 907 w 2078"/>
                <a:gd name="T39" fmla="*/ 528 h 786"/>
                <a:gd name="T40" fmla="*/ 959 w 2078"/>
                <a:gd name="T41" fmla="*/ 359 h 786"/>
                <a:gd name="T42" fmla="*/ 1152 w 2078"/>
                <a:gd name="T43" fmla="*/ 488 h 786"/>
                <a:gd name="T44" fmla="*/ 1246 w 2078"/>
                <a:gd name="T45" fmla="*/ 633 h 786"/>
                <a:gd name="T46" fmla="*/ 1382 w 2078"/>
                <a:gd name="T47" fmla="*/ 735 h 786"/>
                <a:gd name="T48" fmla="*/ 1552 w 2078"/>
                <a:gd name="T49" fmla="*/ 783 h 786"/>
                <a:gd name="T50" fmla="*/ 1717 w 2078"/>
                <a:gd name="T51" fmla="*/ 770 h 786"/>
                <a:gd name="T52" fmla="*/ 1885 w 2078"/>
                <a:gd name="T53" fmla="*/ 690 h 786"/>
                <a:gd name="T54" fmla="*/ 2008 w 2078"/>
                <a:gd name="T55" fmla="*/ 554 h 786"/>
                <a:gd name="T56" fmla="*/ 2073 w 2078"/>
                <a:gd name="T57" fmla="*/ 378 h 786"/>
                <a:gd name="T58" fmla="*/ 448 w 2078"/>
                <a:gd name="T59" fmla="*/ 622 h 786"/>
                <a:gd name="T60" fmla="*/ 328 w 2078"/>
                <a:gd name="T61" fmla="*/ 584 h 786"/>
                <a:gd name="T62" fmla="*/ 234 w 2078"/>
                <a:gd name="T63" fmla="*/ 507 h 786"/>
                <a:gd name="T64" fmla="*/ 175 w 2078"/>
                <a:gd name="T65" fmla="*/ 398 h 786"/>
                <a:gd name="T66" fmla="*/ 162 w 2078"/>
                <a:gd name="T67" fmla="*/ 282 h 786"/>
                <a:gd name="T68" fmla="*/ 198 w 2078"/>
                <a:gd name="T69" fmla="*/ 198 h 786"/>
                <a:gd name="T70" fmla="*/ 390 w 2078"/>
                <a:gd name="T71" fmla="*/ 158 h 786"/>
                <a:gd name="T72" fmla="*/ 673 w 2078"/>
                <a:gd name="T73" fmla="*/ 166 h 786"/>
                <a:gd name="T74" fmla="*/ 780 w 2078"/>
                <a:gd name="T75" fmla="*/ 216 h 786"/>
                <a:gd name="T76" fmla="*/ 801 w 2078"/>
                <a:gd name="T77" fmla="*/ 319 h 786"/>
                <a:gd name="T78" fmla="*/ 770 w 2078"/>
                <a:gd name="T79" fmla="*/ 442 h 786"/>
                <a:gd name="T80" fmla="*/ 697 w 2078"/>
                <a:gd name="T81" fmla="*/ 540 h 786"/>
                <a:gd name="T82" fmla="*/ 590 w 2078"/>
                <a:gd name="T83" fmla="*/ 604 h 786"/>
                <a:gd name="T84" fmla="*/ 481 w 2078"/>
                <a:gd name="T85" fmla="*/ 623 h 786"/>
                <a:gd name="T86" fmla="*/ 1502 w 2078"/>
                <a:gd name="T87" fmla="*/ 609 h 786"/>
                <a:gd name="T88" fmla="*/ 1394 w 2078"/>
                <a:gd name="T89" fmla="*/ 550 h 786"/>
                <a:gd name="T90" fmla="*/ 1315 w 2078"/>
                <a:gd name="T91" fmla="*/ 456 h 786"/>
                <a:gd name="T92" fmla="*/ 1278 w 2078"/>
                <a:gd name="T93" fmla="*/ 336 h 786"/>
                <a:gd name="T94" fmla="*/ 1293 w 2078"/>
                <a:gd name="T95" fmla="*/ 221 h 786"/>
                <a:gd name="T96" fmla="*/ 1379 w 2078"/>
                <a:gd name="T97" fmla="*/ 171 h 786"/>
                <a:gd name="T98" fmla="*/ 1645 w 2078"/>
                <a:gd name="T99" fmla="*/ 158 h 786"/>
                <a:gd name="T100" fmla="*/ 1873 w 2078"/>
                <a:gd name="T101" fmla="*/ 193 h 786"/>
                <a:gd name="T102" fmla="*/ 1915 w 2078"/>
                <a:gd name="T103" fmla="*/ 262 h 786"/>
                <a:gd name="T104" fmla="*/ 1908 w 2078"/>
                <a:gd name="T105" fmla="*/ 383 h 786"/>
                <a:gd name="T106" fmla="*/ 1853 w 2078"/>
                <a:gd name="T107" fmla="*/ 495 h 786"/>
                <a:gd name="T108" fmla="*/ 1763 w 2078"/>
                <a:gd name="T109" fmla="*/ 577 h 786"/>
                <a:gd name="T110" fmla="*/ 1646 w 2078"/>
                <a:gd name="T111" fmla="*/ 620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78" h="786">
                  <a:moveTo>
                    <a:pt x="2078" y="305"/>
                  </a:moveTo>
                  <a:lnTo>
                    <a:pt x="2078" y="305"/>
                  </a:lnTo>
                  <a:lnTo>
                    <a:pt x="2077" y="278"/>
                  </a:lnTo>
                  <a:lnTo>
                    <a:pt x="2075" y="251"/>
                  </a:lnTo>
                  <a:lnTo>
                    <a:pt x="2071" y="227"/>
                  </a:lnTo>
                  <a:lnTo>
                    <a:pt x="2065" y="204"/>
                  </a:lnTo>
                  <a:lnTo>
                    <a:pt x="2060" y="183"/>
                  </a:lnTo>
                  <a:lnTo>
                    <a:pt x="2051" y="164"/>
                  </a:lnTo>
                  <a:lnTo>
                    <a:pt x="2042" y="145"/>
                  </a:lnTo>
                  <a:lnTo>
                    <a:pt x="2031" y="128"/>
                  </a:lnTo>
                  <a:lnTo>
                    <a:pt x="2020" y="113"/>
                  </a:lnTo>
                  <a:lnTo>
                    <a:pt x="2008" y="99"/>
                  </a:lnTo>
                  <a:lnTo>
                    <a:pt x="1994" y="86"/>
                  </a:lnTo>
                  <a:lnTo>
                    <a:pt x="1979" y="74"/>
                  </a:lnTo>
                  <a:lnTo>
                    <a:pt x="1964" y="64"/>
                  </a:lnTo>
                  <a:lnTo>
                    <a:pt x="1948" y="54"/>
                  </a:lnTo>
                  <a:lnTo>
                    <a:pt x="1931" y="45"/>
                  </a:lnTo>
                  <a:lnTo>
                    <a:pt x="1913" y="38"/>
                  </a:lnTo>
                  <a:lnTo>
                    <a:pt x="1896" y="31"/>
                  </a:lnTo>
                  <a:lnTo>
                    <a:pt x="1877" y="25"/>
                  </a:lnTo>
                  <a:lnTo>
                    <a:pt x="1858" y="20"/>
                  </a:lnTo>
                  <a:lnTo>
                    <a:pt x="1838" y="15"/>
                  </a:lnTo>
                  <a:lnTo>
                    <a:pt x="1798" y="9"/>
                  </a:lnTo>
                  <a:lnTo>
                    <a:pt x="1758" y="5"/>
                  </a:lnTo>
                  <a:lnTo>
                    <a:pt x="1717" y="1"/>
                  </a:lnTo>
                  <a:lnTo>
                    <a:pt x="1676" y="0"/>
                  </a:lnTo>
                  <a:lnTo>
                    <a:pt x="1597" y="0"/>
                  </a:lnTo>
                  <a:lnTo>
                    <a:pt x="1597" y="0"/>
                  </a:lnTo>
                  <a:lnTo>
                    <a:pt x="1529" y="0"/>
                  </a:lnTo>
                  <a:lnTo>
                    <a:pt x="1494" y="0"/>
                  </a:lnTo>
                  <a:lnTo>
                    <a:pt x="1459" y="1"/>
                  </a:lnTo>
                  <a:lnTo>
                    <a:pt x="1422" y="4"/>
                  </a:lnTo>
                  <a:lnTo>
                    <a:pt x="1388" y="8"/>
                  </a:lnTo>
                  <a:lnTo>
                    <a:pt x="1353" y="14"/>
                  </a:lnTo>
                  <a:lnTo>
                    <a:pt x="1320" y="21"/>
                  </a:lnTo>
                  <a:lnTo>
                    <a:pt x="1303" y="26"/>
                  </a:lnTo>
                  <a:lnTo>
                    <a:pt x="1288" y="32"/>
                  </a:lnTo>
                  <a:lnTo>
                    <a:pt x="1273" y="38"/>
                  </a:lnTo>
                  <a:lnTo>
                    <a:pt x="1257" y="45"/>
                  </a:lnTo>
                  <a:lnTo>
                    <a:pt x="1243" y="53"/>
                  </a:lnTo>
                  <a:lnTo>
                    <a:pt x="1229" y="61"/>
                  </a:lnTo>
                  <a:lnTo>
                    <a:pt x="1216" y="71"/>
                  </a:lnTo>
                  <a:lnTo>
                    <a:pt x="1203" y="81"/>
                  </a:lnTo>
                  <a:lnTo>
                    <a:pt x="1191" y="93"/>
                  </a:lnTo>
                  <a:lnTo>
                    <a:pt x="1180" y="105"/>
                  </a:lnTo>
                  <a:lnTo>
                    <a:pt x="1169" y="119"/>
                  </a:lnTo>
                  <a:lnTo>
                    <a:pt x="1160" y="133"/>
                  </a:lnTo>
                  <a:lnTo>
                    <a:pt x="1151" y="148"/>
                  </a:lnTo>
                  <a:lnTo>
                    <a:pt x="1143" y="165"/>
                  </a:lnTo>
                  <a:lnTo>
                    <a:pt x="1136" y="184"/>
                  </a:lnTo>
                  <a:lnTo>
                    <a:pt x="1130" y="203"/>
                  </a:lnTo>
                  <a:lnTo>
                    <a:pt x="947" y="203"/>
                  </a:lnTo>
                  <a:lnTo>
                    <a:pt x="947" y="203"/>
                  </a:lnTo>
                  <a:lnTo>
                    <a:pt x="942" y="184"/>
                  </a:lnTo>
                  <a:lnTo>
                    <a:pt x="934" y="165"/>
                  </a:lnTo>
                  <a:lnTo>
                    <a:pt x="926" y="148"/>
                  </a:lnTo>
                  <a:lnTo>
                    <a:pt x="918" y="133"/>
                  </a:lnTo>
                  <a:lnTo>
                    <a:pt x="909" y="119"/>
                  </a:lnTo>
                  <a:lnTo>
                    <a:pt x="898" y="105"/>
                  </a:lnTo>
                  <a:lnTo>
                    <a:pt x="886" y="93"/>
                  </a:lnTo>
                  <a:lnTo>
                    <a:pt x="874" y="81"/>
                  </a:lnTo>
                  <a:lnTo>
                    <a:pt x="863" y="71"/>
                  </a:lnTo>
                  <a:lnTo>
                    <a:pt x="848" y="61"/>
                  </a:lnTo>
                  <a:lnTo>
                    <a:pt x="836" y="53"/>
                  </a:lnTo>
                  <a:lnTo>
                    <a:pt x="820" y="45"/>
                  </a:lnTo>
                  <a:lnTo>
                    <a:pt x="806" y="38"/>
                  </a:lnTo>
                  <a:lnTo>
                    <a:pt x="791" y="32"/>
                  </a:lnTo>
                  <a:lnTo>
                    <a:pt x="774" y="26"/>
                  </a:lnTo>
                  <a:lnTo>
                    <a:pt x="758" y="21"/>
                  </a:lnTo>
                  <a:lnTo>
                    <a:pt x="725" y="14"/>
                  </a:lnTo>
                  <a:lnTo>
                    <a:pt x="691" y="8"/>
                  </a:lnTo>
                  <a:lnTo>
                    <a:pt x="655" y="4"/>
                  </a:lnTo>
                  <a:lnTo>
                    <a:pt x="620" y="1"/>
                  </a:lnTo>
                  <a:lnTo>
                    <a:pt x="585" y="0"/>
                  </a:lnTo>
                  <a:lnTo>
                    <a:pt x="549" y="0"/>
                  </a:lnTo>
                  <a:lnTo>
                    <a:pt x="481" y="0"/>
                  </a:lnTo>
                  <a:lnTo>
                    <a:pt x="481" y="0"/>
                  </a:lnTo>
                  <a:lnTo>
                    <a:pt x="402" y="0"/>
                  </a:lnTo>
                  <a:lnTo>
                    <a:pt x="361" y="1"/>
                  </a:lnTo>
                  <a:lnTo>
                    <a:pt x="320" y="5"/>
                  </a:lnTo>
                  <a:lnTo>
                    <a:pt x="279" y="8"/>
                  </a:lnTo>
                  <a:lnTo>
                    <a:pt x="239" y="15"/>
                  </a:lnTo>
                  <a:lnTo>
                    <a:pt x="219" y="20"/>
                  </a:lnTo>
                  <a:lnTo>
                    <a:pt x="201" y="25"/>
                  </a:lnTo>
                  <a:lnTo>
                    <a:pt x="183" y="31"/>
                  </a:lnTo>
                  <a:lnTo>
                    <a:pt x="164" y="38"/>
                  </a:lnTo>
                  <a:lnTo>
                    <a:pt x="146" y="45"/>
                  </a:lnTo>
                  <a:lnTo>
                    <a:pt x="130" y="53"/>
                  </a:lnTo>
                  <a:lnTo>
                    <a:pt x="113" y="62"/>
                  </a:lnTo>
                  <a:lnTo>
                    <a:pt x="98" y="73"/>
                  </a:lnTo>
                  <a:lnTo>
                    <a:pt x="84" y="85"/>
                  </a:lnTo>
                  <a:lnTo>
                    <a:pt x="71" y="98"/>
                  </a:lnTo>
                  <a:lnTo>
                    <a:pt x="58" y="112"/>
                  </a:lnTo>
                  <a:lnTo>
                    <a:pt x="46" y="127"/>
                  </a:lnTo>
                  <a:lnTo>
                    <a:pt x="36" y="145"/>
                  </a:lnTo>
                  <a:lnTo>
                    <a:pt x="27" y="163"/>
                  </a:lnTo>
                  <a:lnTo>
                    <a:pt x="19" y="183"/>
                  </a:lnTo>
                  <a:lnTo>
                    <a:pt x="12" y="204"/>
                  </a:lnTo>
                  <a:lnTo>
                    <a:pt x="7" y="226"/>
                  </a:lnTo>
                  <a:lnTo>
                    <a:pt x="3" y="251"/>
                  </a:lnTo>
                  <a:lnTo>
                    <a:pt x="0" y="277"/>
                  </a:lnTo>
                  <a:lnTo>
                    <a:pt x="0" y="305"/>
                  </a:lnTo>
                  <a:lnTo>
                    <a:pt x="0" y="305"/>
                  </a:lnTo>
                  <a:lnTo>
                    <a:pt x="0" y="330"/>
                  </a:lnTo>
                  <a:lnTo>
                    <a:pt x="3" y="353"/>
                  </a:lnTo>
                  <a:lnTo>
                    <a:pt x="5" y="378"/>
                  </a:lnTo>
                  <a:lnTo>
                    <a:pt x="10" y="402"/>
                  </a:lnTo>
                  <a:lnTo>
                    <a:pt x="16" y="425"/>
                  </a:lnTo>
                  <a:lnTo>
                    <a:pt x="21" y="448"/>
                  </a:lnTo>
                  <a:lnTo>
                    <a:pt x="29" y="470"/>
                  </a:lnTo>
                  <a:lnTo>
                    <a:pt x="38" y="491"/>
                  </a:lnTo>
                  <a:lnTo>
                    <a:pt x="47" y="514"/>
                  </a:lnTo>
                  <a:lnTo>
                    <a:pt x="58" y="534"/>
                  </a:lnTo>
                  <a:lnTo>
                    <a:pt x="70" y="554"/>
                  </a:lnTo>
                  <a:lnTo>
                    <a:pt x="82" y="574"/>
                  </a:lnTo>
                  <a:lnTo>
                    <a:pt x="96" y="593"/>
                  </a:lnTo>
                  <a:lnTo>
                    <a:pt x="110" y="610"/>
                  </a:lnTo>
                  <a:lnTo>
                    <a:pt x="125" y="628"/>
                  </a:lnTo>
                  <a:lnTo>
                    <a:pt x="140" y="644"/>
                  </a:lnTo>
                  <a:lnTo>
                    <a:pt x="158" y="661"/>
                  </a:lnTo>
                  <a:lnTo>
                    <a:pt x="175" y="676"/>
                  </a:lnTo>
                  <a:lnTo>
                    <a:pt x="193" y="690"/>
                  </a:lnTo>
                  <a:lnTo>
                    <a:pt x="212" y="703"/>
                  </a:lnTo>
                  <a:lnTo>
                    <a:pt x="231" y="716"/>
                  </a:lnTo>
                  <a:lnTo>
                    <a:pt x="252" y="728"/>
                  </a:lnTo>
                  <a:lnTo>
                    <a:pt x="272" y="739"/>
                  </a:lnTo>
                  <a:lnTo>
                    <a:pt x="294" y="748"/>
                  </a:lnTo>
                  <a:lnTo>
                    <a:pt x="316" y="756"/>
                  </a:lnTo>
                  <a:lnTo>
                    <a:pt x="338" y="765"/>
                  </a:lnTo>
                  <a:lnTo>
                    <a:pt x="361" y="770"/>
                  </a:lnTo>
                  <a:lnTo>
                    <a:pt x="384" y="776"/>
                  </a:lnTo>
                  <a:lnTo>
                    <a:pt x="408" y="780"/>
                  </a:lnTo>
                  <a:lnTo>
                    <a:pt x="431" y="783"/>
                  </a:lnTo>
                  <a:lnTo>
                    <a:pt x="456" y="786"/>
                  </a:lnTo>
                  <a:lnTo>
                    <a:pt x="481" y="786"/>
                  </a:lnTo>
                  <a:lnTo>
                    <a:pt x="481" y="786"/>
                  </a:lnTo>
                  <a:lnTo>
                    <a:pt x="503" y="786"/>
                  </a:lnTo>
                  <a:lnTo>
                    <a:pt x="527" y="783"/>
                  </a:lnTo>
                  <a:lnTo>
                    <a:pt x="549" y="781"/>
                  </a:lnTo>
                  <a:lnTo>
                    <a:pt x="572" y="778"/>
                  </a:lnTo>
                  <a:lnTo>
                    <a:pt x="593" y="773"/>
                  </a:lnTo>
                  <a:lnTo>
                    <a:pt x="614" y="767"/>
                  </a:lnTo>
                  <a:lnTo>
                    <a:pt x="635" y="761"/>
                  </a:lnTo>
                  <a:lnTo>
                    <a:pt x="656" y="753"/>
                  </a:lnTo>
                  <a:lnTo>
                    <a:pt x="676" y="745"/>
                  </a:lnTo>
                  <a:lnTo>
                    <a:pt x="695" y="735"/>
                  </a:lnTo>
                  <a:lnTo>
                    <a:pt x="715" y="726"/>
                  </a:lnTo>
                  <a:lnTo>
                    <a:pt x="733" y="715"/>
                  </a:lnTo>
                  <a:lnTo>
                    <a:pt x="752" y="703"/>
                  </a:lnTo>
                  <a:lnTo>
                    <a:pt x="770" y="690"/>
                  </a:lnTo>
                  <a:lnTo>
                    <a:pt x="786" y="677"/>
                  </a:lnTo>
                  <a:lnTo>
                    <a:pt x="803" y="663"/>
                  </a:lnTo>
                  <a:lnTo>
                    <a:pt x="818" y="648"/>
                  </a:lnTo>
                  <a:lnTo>
                    <a:pt x="833" y="633"/>
                  </a:lnTo>
                  <a:lnTo>
                    <a:pt x="847" y="617"/>
                  </a:lnTo>
                  <a:lnTo>
                    <a:pt x="860" y="601"/>
                  </a:lnTo>
                  <a:lnTo>
                    <a:pt x="873" y="583"/>
                  </a:lnTo>
                  <a:lnTo>
                    <a:pt x="886" y="565"/>
                  </a:lnTo>
                  <a:lnTo>
                    <a:pt x="897" y="547"/>
                  </a:lnTo>
                  <a:lnTo>
                    <a:pt x="907" y="528"/>
                  </a:lnTo>
                  <a:lnTo>
                    <a:pt x="917" y="508"/>
                  </a:lnTo>
                  <a:lnTo>
                    <a:pt x="926" y="488"/>
                  </a:lnTo>
                  <a:lnTo>
                    <a:pt x="933" y="468"/>
                  </a:lnTo>
                  <a:lnTo>
                    <a:pt x="940" y="447"/>
                  </a:lnTo>
                  <a:lnTo>
                    <a:pt x="946" y="425"/>
                  </a:lnTo>
                  <a:lnTo>
                    <a:pt x="952" y="404"/>
                  </a:lnTo>
                  <a:lnTo>
                    <a:pt x="956" y="382"/>
                  </a:lnTo>
                  <a:lnTo>
                    <a:pt x="959" y="359"/>
                  </a:lnTo>
                  <a:lnTo>
                    <a:pt x="1119" y="359"/>
                  </a:lnTo>
                  <a:lnTo>
                    <a:pt x="1119" y="359"/>
                  </a:lnTo>
                  <a:lnTo>
                    <a:pt x="1122" y="382"/>
                  </a:lnTo>
                  <a:lnTo>
                    <a:pt x="1127" y="404"/>
                  </a:lnTo>
                  <a:lnTo>
                    <a:pt x="1131" y="425"/>
                  </a:lnTo>
                  <a:lnTo>
                    <a:pt x="1137" y="447"/>
                  </a:lnTo>
                  <a:lnTo>
                    <a:pt x="1144" y="468"/>
                  </a:lnTo>
                  <a:lnTo>
                    <a:pt x="1152" y="488"/>
                  </a:lnTo>
                  <a:lnTo>
                    <a:pt x="1161" y="508"/>
                  </a:lnTo>
                  <a:lnTo>
                    <a:pt x="1170" y="528"/>
                  </a:lnTo>
                  <a:lnTo>
                    <a:pt x="1181" y="547"/>
                  </a:lnTo>
                  <a:lnTo>
                    <a:pt x="1192" y="565"/>
                  </a:lnTo>
                  <a:lnTo>
                    <a:pt x="1204" y="583"/>
                  </a:lnTo>
                  <a:lnTo>
                    <a:pt x="1217" y="600"/>
                  </a:lnTo>
                  <a:lnTo>
                    <a:pt x="1230" y="616"/>
                  </a:lnTo>
                  <a:lnTo>
                    <a:pt x="1246" y="633"/>
                  </a:lnTo>
                  <a:lnTo>
                    <a:pt x="1260" y="648"/>
                  </a:lnTo>
                  <a:lnTo>
                    <a:pt x="1276" y="663"/>
                  </a:lnTo>
                  <a:lnTo>
                    <a:pt x="1291" y="676"/>
                  </a:lnTo>
                  <a:lnTo>
                    <a:pt x="1309" y="690"/>
                  </a:lnTo>
                  <a:lnTo>
                    <a:pt x="1327" y="702"/>
                  </a:lnTo>
                  <a:lnTo>
                    <a:pt x="1344" y="714"/>
                  </a:lnTo>
                  <a:lnTo>
                    <a:pt x="1363" y="725"/>
                  </a:lnTo>
                  <a:lnTo>
                    <a:pt x="1382" y="735"/>
                  </a:lnTo>
                  <a:lnTo>
                    <a:pt x="1402" y="745"/>
                  </a:lnTo>
                  <a:lnTo>
                    <a:pt x="1422" y="753"/>
                  </a:lnTo>
                  <a:lnTo>
                    <a:pt x="1442" y="760"/>
                  </a:lnTo>
                  <a:lnTo>
                    <a:pt x="1463" y="767"/>
                  </a:lnTo>
                  <a:lnTo>
                    <a:pt x="1485" y="772"/>
                  </a:lnTo>
                  <a:lnTo>
                    <a:pt x="1507" y="776"/>
                  </a:lnTo>
                  <a:lnTo>
                    <a:pt x="1529" y="780"/>
                  </a:lnTo>
                  <a:lnTo>
                    <a:pt x="1552" y="783"/>
                  </a:lnTo>
                  <a:lnTo>
                    <a:pt x="1574" y="785"/>
                  </a:lnTo>
                  <a:lnTo>
                    <a:pt x="1597" y="785"/>
                  </a:lnTo>
                  <a:lnTo>
                    <a:pt x="1597" y="785"/>
                  </a:lnTo>
                  <a:lnTo>
                    <a:pt x="1621" y="785"/>
                  </a:lnTo>
                  <a:lnTo>
                    <a:pt x="1646" y="782"/>
                  </a:lnTo>
                  <a:lnTo>
                    <a:pt x="1671" y="780"/>
                  </a:lnTo>
                  <a:lnTo>
                    <a:pt x="1694" y="775"/>
                  </a:lnTo>
                  <a:lnTo>
                    <a:pt x="1717" y="770"/>
                  </a:lnTo>
                  <a:lnTo>
                    <a:pt x="1740" y="763"/>
                  </a:lnTo>
                  <a:lnTo>
                    <a:pt x="1763" y="756"/>
                  </a:lnTo>
                  <a:lnTo>
                    <a:pt x="1784" y="747"/>
                  </a:lnTo>
                  <a:lnTo>
                    <a:pt x="1805" y="738"/>
                  </a:lnTo>
                  <a:lnTo>
                    <a:pt x="1826" y="727"/>
                  </a:lnTo>
                  <a:lnTo>
                    <a:pt x="1846" y="715"/>
                  </a:lnTo>
                  <a:lnTo>
                    <a:pt x="1866" y="703"/>
                  </a:lnTo>
                  <a:lnTo>
                    <a:pt x="1885" y="690"/>
                  </a:lnTo>
                  <a:lnTo>
                    <a:pt x="1903" y="675"/>
                  </a:lnTo>
                  <a:lnTo>
                    <a:pt x="1921" y="661"/>
                  </a:lnTo>
                  <a:lnTo>
                    <a:pt x="1937" y="644"/>
                  </a:lnTo>
                  <a:lnTo>
                    <a:pt x="1954" y="628"/>
                  </a:lnTo>
                  <a:lnTo>
                    <a:pt x="1968" y="610"/>
                  </a:lnTo>
                  <a:lnTo>
                    <a:pt x="1982" y="593"/>
                  </a:lnTo>
                  <a:lnTo>
                    <a:pt x="1996" y="574"/>
                  </a:lnTo>
                  <a:lnTo>
                    <a:pt x="2008" y="554"/>
                  </a:lnTo>
                  <a:lnTo>
                    <a:pt x="2020" y="534"/>
                  </a:lnTo>
                  <a:lnTo>
                    <a:pt x="2030" y="514"/>
                  </a:lnTo>
                  <a:lnTo>
                    <a:pt x="2041" y="492"/>
                  </a:lnTo>
                  <a:lnTo>
                    <a:pt x="2049" y="470"/>
                  </a:lnTo>
                  <a:lnTo>
                    <a:pt x="2056" y="448"/>
                  </a:lnTo>
                  <a:lnTo>
                    <a:pt x="2063" y="425"/>
                  </a:lnTo>
                  <a:lnTo>
                    <a:pt x="2068" y="402"/>
                  </a:lnTo>
                  <a:lnTo>
                    <a:pt x="2073" y="378"/>
                  </a:lnTo>
                  <a:lnTo>
                    <a:pt x="2076" y="355"/>
                  </a:lnTo>
                  <a:lnTo>
                    <a:pt x="2077" y="330"/>
                  </a:lnTo>
                  <a:lnTo>
                    <a:pt x="2078" y="305"/>
                  </a:lnTo>
                  <a:lnTo>
                    <a:pt x="2078" y="305"/>
                  </a:lnTo>
                  <a:close/>
                  <a:moveTo>
                    <a:pt x="481" y="623"/>
                  </a:moveTo>
                  <a:lnTo>
                    <a:pt x="481" y="623"/>
                  </a:lnTo>
                  <a:lnTo>
                    <a:pt x="464" y="623"/>
                  </a:lnTo>
                  <a:lnTo>
                    <a:pt x="448" y="622"/>
                  </a:lnTo>
                  <a:lnTo>
                    <a:pt x="433" y="620"/>
                  </a:lnTo>
                  <a:lnTo>
                    <a:pt x="416" y="617"/>
                  </a:lnTo>
                  <a:lnTo>
                    <a:pt x="401" y="614"/>
                  </a:lnTo>
                  <a:lnTo>
                    <a:pt x="386" y="609"/>
                  </a:lnTo>
                  <a:lnTo>
                    <a:pt x="371" y="604"/>
                  </a:lnTo>
                  <a:lnTo>
                    <a:pt x="356" y="598"/>
                  </a:lnTo>
                  <a:lnTo>
                    <a:pt x="342" y="591"/>
                  </a:lnTo>
                  <a:lnTo>
                    <a:pt x="328" y="584"/>
                  </a:lnTo>
                  <a:lnTo>
                    <a:pt x="315" y="577"/>
                  </a:lnTo>
                  <a:lnTo>
                    <a:pt x="302" y="569"/>
                  </a:lnTo>
                  <a:lnTo>
                    <a:pt x="289" y="560"/>
                  </a:lnTo>
                  <a:lnTo>
                    <a:pt x="277" y="550"/>
                  </a:lnTo>
                  <a:lnTo>
                    <a:pt x="265" y="540"/>
                  </a:lnTo>
                  <a:lnTo>
                    <a:pt x="255" y="529"/>
                  </a:lnTo>
                  <a:lnTo>
                    <a:pt x="244" y="518"/>
                  </a:lnTo>
                  <a:lnTo>
                    <a:pt x="234" y="507"/>
                  </a:lnTo>
                  <a:lnTo>
                    <a:pt x="224" y="495"/>
                  </a:lnTo>
                  <a:lnTo>
                    <a:pt x="216" y="482"/>
                  </a:lnTo>
                  <a:lnTo>
                    <a:pt x="206" y="469"/>
                  </a:lnTo>
                  <a:lnTo>
                    <a:pt x="199" y="456"/>
                  </a:lnTo>
                  <a:lnTo>
                    <a:pt x="192" y="442"/>
                  </a:lnTo>
                  <a:lnTo>
                    <a:pt x="185" y="428"/>
                  </a:lnTo>
                  <a:lnTo>
                    <a:pt x="181" y="414"/>
                  </a:lnTo>
                  <a:lnTo>
                    <a:pt x="175" y="398"/>
                  </a:lnTo>
                  <a:lnTo>
                    <a:pt x="171" y="383"/>
                  </a:lnTo>
                  <a:lnTo>
                    <a:pt x="168" y="368"/>
                  </a:lnTo>
                  <a:lnTo>
                    <a:pt x="164" y="352"/>
                  </a:lnTo>
                  <a:lnTo>
                    <a:pt x="162" y="336"/>
                  </a:lnTo>
                  <a:lnTo>
                    <a:pt x="160" y="319"/>
                  </a:lnTo>
                  <a:lnTo>
                    <a:pt x="160" y="303"/>
                  </a:lnTo>
                  <a:lnTo>
                    <a:pt x="160" y="303"/>
                  </a:lnTo>
                  <a:lnTo>
                    <a:pt x="162" y="282"/>
                  </a:lnTo>
                  <a:lnTo>
                    <a:pt x="163" y="262"/>
                  </a:lnTo>
                  <a:lnTo>
                    <a:pt x="168" y="244"/>
                  </a:lnTo>
                  <a:lnTo>
                    <a:pt x="173" y="229"/>
                  </a:lnTo>
                  <a:lnTo>
                    <a:pt x="177" y="221"/>
                  </a:lnTo>
                  <a:lnTo>
                    <a:pt x="181" y="216"/>
                  </a:lnTo>
                  <a:lnTo>
                    <a:pt x="186" y="210"/>
                  </a:lnTo>
                  <a:lnTo>
                    <a:pt x="191" y="204"/>
                  </a:lnTo>
                  <a:lnTo>
                    <a:pt x="198" y="198"/>
                  </a:lnTo>
                  <a:lnTo>
                    <a:pt x="205" y="193"/>
                  </a:lnTo>
                  <a:lnTo>
                    <a:pt x="221" y="185"/>
                  </a:lnTo>
                  <a:lnTo>
                    <a:pt x="239" y="177"/>
                  </a:lnTo>
                  <a:lnTo>
                    <a:pt x="262" y="171"/>
                  </a:lnTo>
                  <a:lnTo>
                    <a:pt x="289" y="166"/>
                  </a:lnTo>
                  <a:lnTo>
                    <a:pt x="318" y="163"/>
                  </a:lnTo>
                  <a:lnTo>
                    <a:pt x="353" y="160"/>
                  </a:lnTo>
                  <a:lnTo>
                    <a:pt x="390" y="158"/>
                  </a:lnTo>
                  <a:lnTo>
                    <a:pt x="434" y="158"/>
                  </a:lnTo>
                  <a:lnTo>
                    <a:pt x="481" y="157"/>
                  </a:lnTo>
                  <a:lnTo>
                    <a:pt x="481" y="157"/>
                  </a:lnTo>
                  <a:lnTo>
                    <a:pt x="528" y="158"/>
                  </a:lnTo>
                  <a:lnTo>
                    <a:pt x="572" y="158"/>
                  </a:lnTo>
                  <a:lnTo>
                    <a:pt x="609" y="160"/>
                  </a:lnTo>
                  <a:lnTo>
                    <a:pt x="644" y="163"/>
                  </a:lnTo>
                  <a:lnTo>
                    <a:pt x="673" y="166"/>
                  </a:lnTo>
                  <a:lnTo>
                    <a:pt x="699" y="171"/>
                  </a:lnTo>
                  <a:lnTo>
                    <a:pt x="721" y="177"/>
                  </a:lnTo>
                  <a:lnTo>
                    <a:pt x="741" y="185"/>
                  </a:lnTo>
                  <a:lnTo>
                    <a:pt x="757" y="193"/>
                  </a:lnTo>
                  <a:lnTo>
                    <a:pt x="764" y="198"/>
                  </a:lnTo>
                  <a:lnTo>
                    <a:pt x="770" y="204"/>
                  </a:lnTo>
                  <a:lnTo>
                    <a:pt x="775" y="210"/>
                  </a:lnTo>
                  <a:lnTo>
                    <a:pt x="780" y="216"/>
                  </a:lnTo>
                  <a:lnTo>
                    <a:pt x="785" y="221"/>
                  </a:lnTo>
                  <a:lnTo>
                    <a:pt x="788" y="229"/>
                  </a:lnTo>
                  <a:lnTo>
                    <a:pt x="794" y="244"/>
                  </a:lnTo>
                  <a:lnTo>
                    <a:pt x="798" y="262"/>
                  </a:lnTo>
                  <a:lnTo>
                    <a:pt x="800" y="282"/>
                  </a:lnTo>
                  <a:lnTo>
                    <a:pt x="801" y="303"/>
                  </a:lnTo>
                  <a:lnTo>
                    <a:pt x="801" y="303"/>
                  </a:lnTo>
                  <a:lnTo>
                    <a:pt x="801" y="319"/>
                  </a:lnTo>
                  <a:lnTo>
                    <a:pt x="799" y="336"/>
                  </a:lnTo>
                  <a:lnTo>
                    <a:pt x="798" y="352"/>
                  </a:lnTo>
                  <a:lnTo>
                    <a:pt x="794" y="368"/>
                  </a:lnTo>
                  <a:lnTo>
                    <a:pt x="791" y="383"/>
                  </a:lnTo>
                  <a:lnTo>
                    <a:pt x="787" y="398"/>
                  </a:lnTo>
                  <a:lnTo>
                    <a:pt x="781" y="414"/>
                  </a:lnTo>
                  <a:lnTo>
                    <a:pt x="775" y="428"/>
                  </a:lnTo>
                  <a:lnTo>
                    <a:pt x="770" y="442"/>
                  </a:lnTo>
                  <a:lnTo>
                    <a:pt x="762" y="456"/>
                  </a:lnTo>
                  <a:lnTo>
                    <a:pt x="754" y="469"/>
                  </a:lnTo>
                  <a:lnTo>
                    <a:pt x="746" y="482"/>
                  </a:lnTo>
                  <a:lnTo>
                    <a:pt x="738" y="495"/>
                  </a:lnTo>
                  <a:lnTo>
                    <a:pt x="728" y="507"/>
                  </a:lnTo>
                  <a:lnTo>
                    <a:pt x="718" y="518"/>
                  </a:lnTo>
                  <a:lnTo>
                    <a:pt x="707" y="529"/>
                  </a:lnTo>
                  <a:lnTo>
                    <a:pt x="697" y="540"/>
                  </a:lnTo>
                  <a:lnTo>
                    <a:pt x="685" y="550"/>
                  </a:lnTo>
                  <a:lnTo>
                    <a:pt x="673" y="560"/>
                  </a:lnTo>
                  <a:lnTo>
                    <a:pt x="660" y="569"/>
                  </a:lnTo>
                  <a:lnTo>
                    <a:pt x="647" y="577"/>
                  </a:lnTo>
                  <a:lnTo>
                    <a:pt x="633" y="584"/>
                  </a:lnTo>
                  <a:lnTo>
                    <a:pt x="620" y="591"/>
                  </a:lnTo>
                  <a:lnTo>
                    <a:pt x="606" y="598"/>
                  </a:lnTo>
                  <a:lnTo>
                    <a:pt x="590" y="604"/>
                  </a:lnTo>
                  <a:lnTo>
                    <a:pt x="576" y="609"/>
                  </a:lnTo>
                  <a:lnTo>
                    <a:pt x="561" y="614"/>
                  </a:lnTo>
                  <a:lnTo>
                    <a:pt x="546" y="617"/>
                  </a:lnTo>
                  <a:lnTo>
                    <a:pt x="529" y="620"/>
                  </a:lnTo>
                  <a:lnTo>
                    <a:pt x="514" y="622"/>
                  </a:lnTo>
                  <a:lnTo>
                    <a:pt x="497" y="623"/>
                  </a:lnTo>
                  <a:lnTo>
                    <a:pt x="481" y="623"/>
                  </a:lnTo>
                  <a:lnTo>
                    <a:pt x="481" y="623"/>
                  </a:lnTo>
                  <a:close/>
                  <a:moveTo>
                    <a:pt x="1597" y="623"/>
                  </a:moveTo>
                  <a:lnTo>
                    <a:pt x="1597" y="623"/>
                  </a:lnTo>
                  <a:lnTo>
                    <a:pt x="1581" y="623"/>
                  </a:lnTo>
                  <a:lnTo>
                    <a:pt x="1565" y="622"/>
                  </a:lnTo>
                  <a:lnTo>
                    <a:pt x="1548" y="620"/>
                  </a:lnTo>
                  <a:lnTo>
                    <a:pt x="1533" y="617"/>
                  </a:lnTo>
                  <a:lnTo>
                    <a:pt x="1518" y="614"/>
                  </a:lnTo>
                  <a:lnTo>
                    <a:pt x="1502" y="609"/>
                  </a:lnTo>
                  <a:lnTo>
                    <a:pt x="1487" y="604"/>
                  </a:lnTo>
                  <a:lnTo>
                    <a:pt x="1473" y="598"/>
                  </a:lnTo>
                  <a:lnTo>
                    <a:pt x="1459" y="591"/>
                  </a:lnTo>
                  <a:lnTo>
                    <a:pt x="1445" y="584"/>
                  </a:lnTo>
                  <a:lnTo>
                    <a:pt x="1432" y="577"/>
                  </a:lnTo>
                  <a:lnTo>
                    <a:pt x="1419" y="569"/>
                  </a:lnTo>
                  <a:lnTo>
                    <a:pt x="1406" y="560"/>
                  </a:lnTo>
                  <a:lnTo>
                    <a:pt x="1394" y="550"/>
                  </a:lnTo>
                  <a:lnTo>
                    <a:pt x="1382" y="540"/>
                  </a:lnTo>
                  <a:lnTo>
                    <a:pt x="1370" y="529"/>
                  </a:lnTo>
                  <a:lnTo>
                    <a:pt x="1360" y="518"/>
                  </a:lnTo>
                  <a:lnTo>
                    <a:pt x="1350" y="507"/>
                  </a:lnTo>
                  <a:lnTo>
                    <a:pt x="1341" y="495"/>
                  </a:lnTo>
                  <a:lnTo>
                    <a:pt x="1332" y="482"/>
                  </a:lnTo>
                  <a:lnTo>
                    <a:pt x="1323" y="469"/>
                  </a:lnTo>
                  <a:lnTo>
                    <a:pt x="1315" y="456"/>
                  </a:lnTo>
                  <a:lnTo>
                    <a:pt x="1308" y="442"/>
                  </a:lnTo>
                  <a:lnTo>
                    <a:pt x="1302" y="428"/>
                  </a:lnTo>
                  <a:lnTo>
                    <a:pt x="1296" y="414"/>
                  </a:lnTo>
                  <a:lnTo>
                    <a:pt x="1291" y="398"/>
                  </a:lnTo>
                  <a:lnTo>
                    <a:pt x="1287" y="383"/>
                  </a:lnTo>
                  <a:lnTo>
                    <a:pt x="1283" y="368"/>
                  </a:lnTo>
                  <a:lnTo>
                    <a:pt x="1281" y="352"/>
                  </a:lnTo>
                  <a:lnTo>
                    <a:pt x="1278" y="336"/>
                  </a:lnTo>
                  <a:lnTo>
                    <a:pt x="1277" y="319"/>
                  </a:lnTo>
                  <a:lnTo>
                    <a:pt x="1277" y="303"/>
                  </a:lnTo>
                  <a:lnTo>
                    <a:pt x="1277" y="303"/>
                  </a:lnTo>
                  <a:lnTo>
                    <a:pt x="1277" y="282"/>
                  </a:lnTo>
                  <a:lnTo>
                    <a:pt x="1280" y="262"/>
                  </a:lnTo>
                  <a:lnTo>
                    <a:pt x="1283" y="244"/>
                  </a:lnTo>
                  <a:lnTo>
                    <a:pt x="1289" y="229"/>
                  </a:lnTo>
                  <a:lnTo>
                    <a:pt x="1293" y="221"/>
                  </a:lnTo>
                  <a:lnTo>
                    <a:pt x="1297" y="216"/>
                  </a:lnTo>
                  <a:lnTo>
                    <a:pt x="1302" y="210"/>
                  </a:lnTo>
                  <a:lnTo>
                    <a:pt x="1308" y="204"/>
                  </a:lnTo>
                  <a:lnTo>
                    <a:pt x="1314" y="198"/>
                  </a:lnTo>
                  <a:lnTo>
                    <a:pt x="1321" y="193"/>
                  </a:lnTo>
                  <a:lnTo>
                    <a:pt x="1337" y="185"/>
                  </a:lnTo>
                  <a:lnTo>
                    <a:pt x="1356" y="177"/>
                  </a:lnTo>
                  <a:lnTo>
                    <a:pt x="1379" y="171"/>
                  </a:lnTo>
                  <a:lnTo>
                    <a:pt x="1405" y="166"/>
                  </a:lnTo>
                  <a:lnTo>
                    <a:pt x="1435" y="163"/>
                  </a:lnTo>
                  <a:lnTo>
                    <a:pt x="1468" y="160"/>
                  </a:lnTo>
                  <a:lnTo>
                    <a:pt x="1507" y="158"/>
                  </a:lnTo>
                  <a:lnTo>
                    <a:pt x="1549" y="158"/>
                  </a:lnTo>
                  <a:lnTo>
                    <a:pt x="1597" y="157"/>
                  </a:lnTo>
                  <a:lnTo>
                    <a:pt x="1597" y="157"/>
                  </a:lnTo>
                  <a:lnTo>
                    <a:pt x="1645" y="158"/>
                  </a:lnTo>
                  <a:lnTo>
                    <a:pt x="1687" y="158"/>
                  </a:lnTo>
                  <a:lnTo>
                    <a:pt x="1726" y="160"/>
                  </a:lnTo>
                  <a:lnTo>
                    <a:pt x="1759" y="163"/>
                  </a:lnTo>
                  <a:lnTo>
                    <a:pt x="1790" y="166"/>
                  </a:lnTo>
                  <a:lnTo>
                    <a:pt x="1816" y="171"/>
                  </a:lnTo>
                  <a:lnTo>
                    <a:pt x="1838" y="177"/>
                  </a:lnTo>
                  <a:lnTo>
                    <a:pt x="1857" y="185"/>
                  </a:lnTo>
                  <a:lnTo>
                    <a:pt x="1873" y="193"/>
                  </a:lnTo>
                  <a:lnTo>
                    <a:pt x="1880" y="198"/>
                  </a:lnTo>
                  <a:lnTo>
                    <a:pt x="1886" y="204"/>
                  </a:lnTo>
                  <a:lnTo>
                    <a:pt x="1892" y="210"/>
                  </a:lnTo>
                  <a:lnTo>
                    <a:pt x="1897" y="216"/>
                  </a:lnTo>
                  <a:lnTo>
                    <a:pt x="1902" y="221"/>
                  </a:lnTo>
                  <a:lnTo>
                    <a:pt x="1905" y="229"/>
                  </a:lnTo>
                  <a:lnTo>
                    <a:pt x="1911" y="244"/>
                  </a:lnTo>
                  <a:lnTo>
                    <a:pt x="1915" y="262"/>
                  </a:lnTo>
                  <a:lnTo>
                    <a:pt x="1917" y="282"/>
                  </a:lnTo>
                  <a:lnTo>
                    <a:pt x="1917" y="303"/>
                  </a:lnTo>
                  <a:lnTo>
                    <a:pt x="1917" y="303"/>
                  </a:lnTo>
                  <a:lnTo>
                    <a:pt x="1917" y="319"/>
                  </a:lnTo>
                  <a:lnTo>
                    <a:pt x="1916" y="336"/>
                  </a:lnTo>
                  <a:lnTo>
                    <a:pt x="1913" y="352"/>
                  </a:lnTo>
                  <a:lnTo>
                    <a:pt x="1911" y="368"/>
                  </a:lnTo>
                  <a:lnTo>
                    <a:pt x="1908" y="383"/>
                  </a:lnTo>
                  <a:lnTo>
                    <a:pt x="1903" y="398"/>
                  </a:lnTo>
                  <a:lnTo>
                    <a:pt x="1898" y="414"/>
                  </a:lnTo>
                  <a:lnTo>
                    <a:pt x="1892" y="428"/>
                  </a:lnTo>
                  <a:lnTo>
                    <a:pt x="1886" y="442"/>
                  </a:lnTo>
                  <a:lnTo>
                    <a:pt x="1879" y="456"/>
                  </a:lnTo>
                  <a:lnTo>
                    <a:pt x="1871" y="469"/>
                  </a:lnTo>
                  <a:lnTo>
                    <a:pt x="1863" y="482"/>
                  </a:lnTo>
                  <a:lnTo>
                    <a:pt x="1853" y="495"/>
                  </a:lnTo>
                  <a:lnTo>
                    <a:pt x="1844" y="507"/>
                  </a:lnTo>
                  <a:lnTo>
                    <a:pt x="1835" y="518"/>
                  </a:lnTo>
                  <a:lnTo>
                    <a:pt x="1824" y="529"/>
                  </a:lnTo>
                  <a:lnTo>
                    <a:pt x="1812" y="540"/>
                  </a:lnTo>
                  <a:lnTo>
                    <a:pt x="1800" y="550"/>
                  </a:lnTo>
                  <a:lnTo>
                    <a:pt x="1789" y="560"/>
                  </a:lnTo>
                  <a:lnTo>
                    <a:pt x="1776" y="569"/>
                  </a:lnTo>
                  <a:lnTo>
                    <a:pt x="1763" y="577"/>
                  </a:lnTo>
                  <a:lnTo>
                    <a:pt x="1750" y="584"/>
                  </a:lnTo>
                  <a:lnTo>
                    <a:pt x="1736" y="591"/>
                  </a:lnTo>
                  <a:lnTo>
                    <a:pt x="1721" y="598"/>
                  </a:lnTo>
                  <a:lnTo>
                    <a:pt x="1707" y="604"/>
                  </a:lnTo>
                  <a:lnTo>
                    <a:pt x="1692" y="609"/>
                  </a:lnTo>
                  <a:lnTo>
                    <a:pt x="1677" y="614"/>
                  </a:lnTo>
                  <a:lnTo>
                    <a:pt x="1661" y="617"/>
                  </a:lnTo>
                  <a:lnTo>
                    <a:pt x="1646" y="620"/>
                  </a:lnTo>
                  <a:lnTo>
                    <a:pt x="1630" y="622"/>
                  </a:lnTo>
                  <a:lnTo>
                    <a:pt x="1613" y="623"/>
                  </a:lnTo>
                  <a:lnTo>
                    <a:pt x="1597" y="623"/>
                  </a:lnTo>
                  <a:lnTo>
                    <a:pt x="1597" y="623"/>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4402665" y="5962772"/>
              <a:ext cx="334933" cy="102098"/>
            </a:xfrm>
            <a:custGeom>
              <a:avLst/>
              <a:gdLst>
                <a:gd name="T0" fmla="*/ 1229 w 1343"/>
                <a:gd name="T1" fmla="*/ 23 h 410"/>
                <a:gd name="T2" fmla="*/ 1173 w 1343"/>
                <a:gd name="T3" fmla="*/ 80 h 410"/>
                <a:gd name="T4" fmla="*/ 1113 w 1343"/>
                <a:gd name="T5" fmla="*/ 132 h 410"/>
                <a:gd name="T6" fmla="*/ 1047 w 1343"/>
                <a:gd name="T7" fmla="*/ 177 h 410"/>
                <a:gd name="T8" fmla="*/ 978 w 1343"/>
                <a:gd name="T9" fmla="*/ 213 h 410"/>
                <a:gd name="T10" fmla="*/ 905 w 1343"/>
                <a:gd name="T11" fmla="*/ 243 h 410"/>
                <a:gd name="T12" fmla="*/ 829 w 1343"/>
                <a:gd name="T13" fmla="*/ 264 h 410"/>
                <a:gd name="T14" fmla="*/ 751 w 1343"/>
                <a:gd name="T15" fmla="*/ 277 h 410"/>
                <a:gd name="T16" fmla="*/ 671 w 1343"/>
                <a:gd name="T17" fmla="*/ 281 h 410"/>
                <a:gd name="T18" fmla="*/ 631 w 1343"/>
                <a:gd name="T19" fmla="*/ 281 h 410"/>
                <a:gd name="T20" fmla="*/ 551 w 1343"/>
                <a:gd name="T21" fmla="*/ 271 h 410"/>
                <a:gd name="T22" fmla="*/ 475 w 1343"/>
                <a:gd name="T23" fmla="*/ 255 h 410"/>
                <a:gd name="T24" fmla="*/ 400 w 1343"/>
                <a:gd name="T25" fmla="*/ 229 h 410"/>
                <a:gd name="T26" fmla="*/ 329 w 1343"/>
                <a:gd name="T27" fmla="*/ 196 h 410"/>
                <a:gd name="T28" fmla="*/ 261 w 1343"/>
                <a:gd name="T29" fmla="*/ 156 h 410"/>
                <a:gd name="T30" fmla="*/ 198 w 1343"/>
                <a:gd name="T31" fmla="*/ 107 h 410"/>
                <a:gd name="T32" fmla="*/ 140 w 1343"/>
                <a:gd name="T33" fmla="*/ 52 h 410"/>
                <a:gd name="T34" fmla="*/ 113 w 1343"/>
                <a:gd name="T35" fmla="*/ 23 h 410"/>
                <a:gd name="T36" fmla="*/ 93 w 1343"/>
                <a:gd name="T37" fmla="*/ 6 h 410"/>
                <a:gd name="T38" fmla="*/ 69 w 1343"/>
                <a:gd name="T39" fmla="*/ 0 h 410"/>
                <a:gd name="T40" fmla="*/ 45 w 1343"/>
                <a:gd name="T41" fmla="*/ 2 h 410"/>
                <a:gd name="T42" fmla="*/ 22 w 1343"/>
                <a:gd name="T43" fmla="*/ 14 h 410"/>
                <a:gd name="T44" fmla="*/ 13 w 1343"/>
                <a:gd name="T45" fmla="*/ 24 h 410"/>
                <a:gd name="T46" fmla="*/ 2 w 1343"/>
                <a:gd name="T47" fmla="*/ 46 h 410"/>
                <a:gd name="T48" fmla="*/ 0 w 1343"/>
                <a:gd name="T49" fmla="*/ 71 h 410"/>
                <a:gd name="T50" fmla="*/ 7 w 1343"/>
                <a:gd name="T51" fmla="*/ 94 h 410"/>
                <a:gd name="T52" fmla="*/ 15 w 1343"/>
                <a:gd name="T53" fmla="*/ 106 h 410"/>
                <a:gd name="T54" fmla="*/ 80 w 1343"/>
                <a:gd name="T55" fmla="*/ 175 h 410"/>
                <a:gd name="T56" fmla="*/ 151 w 1343"/>
                <a:gd name="T57" fmla="*/ 235 h 410"/>
                <a:gd name="T58" fmla="*/ 227 w 1343"/>
                <a:gd name="T59" fmla="*/ 288 h 410"/>
                <a:gd name="T60" fmla="*/ 310 w 1343"/>
                <a:gd name="T61" fmla="*/ 330 h 410"/>
                <a:gd name="T62" fmla="*/ 396 w 1343"/>
                <a:gd name="T63" fmla="*/ 365 h 410"/>
                <a:gd name="T64" fmla="*/ 485 w 1343"/>
                <a:gd name="T65" fmla="*/ 390 h 410"/>
                <a:gd name="T66" fmla="*/ 577 w 1343"/>
                <a:gd name="T67" fmla="*/ 405 h 410"/>
                <a:gd name="T68" fmla="*/ 671 w 1343"/>
                <a:gd name="T69" fmla="*/ 410 h 410"/>
                <a:gd name="T70" fmla="*/ 718 w 1343"/>
                <a:gd name="T71" fmla="*/ 409 h 410"/>
                <a:gd name="T72" fmla="*/ 812 w 1343"/>
                <a:gd name="T73" fmla="*/ 398 h 410"/>
                <a:gd name="T74" fmla="*/ 902 w 1343"/>
                <a:gd name="T75" fmla="*/ 378 h 410"/>
                <a:gd name="T76" fmla="*/ 989 w 1343"/>
                <a:gd name="T77" fmla="*/ 349 h 410"/>
                <a:gd name="T78" fmla="*/ 1074 w 1343"/>
                <a:gd name="T79" fmla="*/ 310 h 410"/>
                <a:gd name="T80" fmla="*/ 1153 w 1343"/>
                <a:gd name="T81" fmla="*/ 262 h 410"/>
                <a:gd name="T82" fmla="*/ 1227 w 1343"/>
                <a:gd name="T83" fmla="*/ 205 h 410"/>
                <a:gd name="T84" fmla="*/ 1296 w 1343"/>
                <a:gd name="T85" fmla="*/ 142 h 410"/>
                <a:gd name="T86" fmla="*/ 1328 w 1343"/>
                <a:gd name="T87" fmla="*/ 106 h 410"/>
                <a:gd name="T88" fmla="*/ 1339 w 1343"/>
                <a:gd name="T89" fmla="*/ 84 h 410"/>
                <a:gd name="T90" fmla="*/ 1343 w 1343"/>
                <a:gd name="T91" fmla="*/ 59 h 410"/>
                <a:gd name="T92" fmla="*/ 1336 w 1343"/>
                <a:gd name="T93" fmla="*/ 34 h 410"/>
                <a:gd name="T94" fmla="*/ 1319 w 1343"/>
                <a:gd name="T95" fmla="*/ 14 h 410"/>
                <a:gd name="T96" fmla="*/ 1309 w 1343"/>
                <a:gd name="T97" fmla="*/ 7 h 410"/>
                <a:gd name="T98" fmla="*/ 1285 w 1343"/>
                <a:gd name="T99" fmla="*/ 0 h 410"/>
                <a:gd name="T100" fmla="*/ 1260 w 1343"/>
                <a:gd name="T101" fmla="*/ 1 h 410"/>
                <a:gd name="T102" fmla="*/ 1238 w 1343"/>
                <a:gd name="T103" fmla="*/ 13 h 410"/>
                <a:gd name="T104" fmla="*/ 1229 w 1343"/>
                <a:gd name="T105" fmla="*/ 23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3" h="410">
                  <a:moveTo>
                    <a:pt x="1229" y="23"/>
                  </a:moveTo>
                  <a:lnTo>
                    <a:pt x="1229" y="23"/>
                  </a:lnTo>
                  <a:lnTo>
                    <a:pt x="1201" y="52"/>
                  </a:lnTo>
                  <a:lnTo>
                    <a:pt x="1173" y="80"/>
                  </a:lnTo>
                  <a:lnTo>
                    <a:pt x="1144" y="107"/>
                  </a:lnTo>
                  <a:lnTo>
                    <a:pt x="1113" y="132"/>
                  </a:lnTo>
                  <a:lnTo>
                    <a:pt x="1081" y="156"/>
                  </a:lnTo>
                  <a:lnTo>
                    <a:pt x="1047" y="177"/>
                  </a:lnTo>
                  <a:lnTo>
                    <a:pt x="1013" y="196"/>
                  </a:lnTo>
                  <a:lnTo>
                    <a:pt x="978" y="213"/>
                  </a:lnTo>
                  <a:lnTo>
                    <a:pt x="942" y="229"/>
                  </a:lnTo>
                  <a:lnTo>
                    <a:pt x="905" y="243"/>
                  </a:lnTo>
                  <a:lnTo>
                    <a:pt x="867" y="255"/>
                  </a:lnTo>
                  <a:lnTo>
                    <a:pt x="829" y="264"/>
                  </a:lnTo>
                  <a:lnTo>
                    <a:pt x="790" y="271"/>
                  </a:lnTo>
                  <a:lnTo>
                    <a:pt x="751" y="277"/>
                  </a:lnTo>
                  <a:lnTo>
                    <a:pt x="711" y="281"/>
                  </a:lnTo>
                  <a:lnTo>
                    <a:pt x="671" y="281"/>
                  </a:lnTo>
                  <a:lnTo>
                    <a:pt x="671" y="281"/>
                  </a:lnTo>
                  <a:lnTo>
                    <a:pt x="631" y="281"/>
                  </a:lnTo>
                  <a:lnTo>
                    <a:pt x="591" y="277"/>
                  </a:lnTo>
                  <a:lnTo>
                    <a:pt x="551" y="271"/>
                  </a:lnTo>
                  <a:lnTo>
                    <a:pt x="512" y="264"/>
                  </a:lnTo>
                  <a:lnTo>
                    <a:pt x="475" y="255"/>
                  </a:lnTo>
                  <a:lnTo>
                    <a:pt x="437" y="243"/>
                  </a:lnTo>
                  <a:lnTo>
                    <a:pt x="400" y="229"/>
                  </a:lnTo>
                  <a:lnTo>
                    <a:pt x="364" y="213"/>
                  </a:lnTo>
                  <a:lnTo>
                    <a:pt x="329" y="196"/>
                  </a:lnTo>
                  <a:lnTo>
                    <a:pt x="294" y="177"/>
                  </a:lnTo>
                  <a:lnTo>
                    <a:pt x="261" y="156"/>
                  </a:lnTo>
                  <a:lnTo>
                    <a:pt x="228" y="132"/>
                  </a:lnTo>
                  <a:lnTo>
                    <a:pt x="198" y="107"/>
                  </a:lnTo>
                  <a:lnTo>
                    <a:pt x="168" y="80"/>
                  </a:lnTo>
                  <a:lnTo>
                    <a:pt x="140" y="52"/>
                  </a:lnTo>
                  <a:lnTo>
                    <a:pt x="113" y="23"/>
                  </a:lnTo>
                  <a:lnTo>
                    <a:pt x="113" y="23"/>
                  </a:lnTo>
                  <a:lnTo>
                    <a:pt x="104" y="13"/>
                  </a:lnTo>
                  <a:lnTo>
                    <a:pt x="93" y="6"/>
                  </a:lnTo>
                  <a:lnTo>
                    <a:pt x="81" y="1"/>
                  </a:lnTo>
                  <a:lnTo>
                    <a:pt x="69" y="0"/>
                  </a:lnTo>
                  <a:lnTo>
                    <a:pt x="56" y="0"/>
                  </a:lnTo>
                  <a:lnTo>
                    <a:pt x="45" y="2"/>
                  </a:lnTo>
                  <a:lnTo>
                    <a:pt x="33" y="7"/>
                  </a:lnTo>
                  <a:lnTo>
                    <a:pt x="22" y="14"/>
                  </a:lnTo>
                  <a:lnTo>
                    <a:pt x="22" y="14"/>
                  </a:lnTo>
                  <a:lnTo>
                    <a:pt x="13" y="24"/>
                  </a:lnTo>
                  <a:lnTo>
                    <a:pt x="6" y="34"/>
                  </a:lnTo>
                  <a:lnTo>
                    <a:pt x="2" y="46"/>
                  </a:lnTo>
                  <a:lnTo>
                    <a:pt x="0" y="59"/>
                  </a:lnTo>
                  <a:lnTo>
                    <a:pt x="0" y="71"/>
                  </a:lnTo>
                  <a:lnTo>
                    <a:pt x="2" y="84"/>
                  </a:lnTo>
                  <a:lnTo>
                    <a:pt x="7" y="94"/>
                  </a:lnTo>
                  <a:lnTo>
                    <a:pt x="15" y="106"/>
                  </a:lnTo>
                  <a:lnTo>
                    <a:pt x="15" y="106"/>
                  </a:lnTo>
                  <a:lnTo>
                    <a:pt x="46" y="142"/>
                  </a:lnTo>
                  <a:lnTo>
                    <a:pt x="80" y="175"/>
                  </a:lnTo>
                  <a:lnTo>
                    <a:pt x="114" y="205"/>
                  </a:lnTo>
                  <a:lnTo>
                    <a:pt x="151" y="235"/>
                  </a:lnTo>
                  <a:lnTo>
                    <a:pt x="188" y="262"/>
                  </a:lnTo>
                  <a:lnTo>
                    <a:pt x="227" y="288"/>
                  </a:lnTo>
                  <a:lnTo>
                    <a:pt x="268" y="310"/>
                  </a:lnTo>
                  <a:lnTo>
                    <a:pt x="310" y="330"/>
                  </a:lnTo>
                  <a:lnTo>
                    <a:pt x="352" y="349"/>
                  </a:lnTo>
                  <a:lnTo>
                    <a:pt x="396" y="365"/>
                  </a:lnTo>
                  <a:lnTo>
                    <a:pt x="439" y="378"/>
                  </a:lnTo>
                  <a:lnTo>
                    <a:pt x="485" y="390"/>
                  </a:lnTo>
                  <a:lnTo>
                    <a:pt x="530" y="398"/>
                  </a:lnTo>
                  <a:lnTo>
                    <a:pt x="577" y="405"/>
                  </a:lnTo>
                  <a:lnTo>
                    <a:pt x="624" y="409"/>
                  </a:lnTo>
                  <a:lnTo>
                    <a:pt x="671" y="410"/>
                  </a:lnTo>
                  <a:lnTo>
                    <a:pt x="671" y="410"/>
                  </a:lnTo>
                  <a:lnTo>
                    <a:pt x="718" y="409"/>
                  </a:lnTo>
                  <a:lnTo>
                    <a:pt x="766" y="405"/>
                  </a:lnTo>
                  <a:lnTo>
                    <a:pt x="812" y="398"/>
                  </a:lnTo>
                  <a:lnTo>
                    <a:pt x="857" y="390"/>
                  </a:lnTo>
                  <a:lnTo>
                    <a:pt x="902" y="378"/>
                  </a:lnTo>
                  <a:lnTo>
                    <a:pt x="946" y="365"/>
                  </a:lnTo>
                  <a:lnTo>
                    <a:pt x="989" y="349"/>
                  </a:lnTo>
                  <a:lnTo>
                    <a:pt x="1032" y="330"/>
                  </a:lnTo>
                  <a:lnTo>
                    <a:pt x="1074" y="310"/>
                  </a:lnTo>
                  <a:lnTo>
                    <a:pt x="1114" y="288"/>
                  </a:lnTo>
                  <a:lnTo>
                    <a:pt x="1153" y="262"/>
                  </a:lnTo>
                  <a:lnTo>
                    <a:pt x="1191" y="235"/>
                  </a:lnTo>
                  <a:lnTo>
                    <a:pt x="1227" y="205"/>
                  </a:lnTo>
                  <a:lnTo>
                    <a:pt x="1263" y="175"/>
                  </a:lnTo>
                  <a:lnTo>
                    <a:pt x="1296" y="142"/>
                  </a:lnTo>
                  <a:lnTo>
                    <a:pt x="1328" y="106"/>
                  </a:lnTo>
                  <a:lnTo>
                    <a:pt x="1328" y="106"/>
                  </a:lnTo>
                  <a:lnTo>
                    <a:pt x="1335" y="94"/>
                  </a:lnTo>
                  <a:lnTo>
                    <a:pt x="1339" y="84"/>
                  </a:lnTo>
                  <a:lnTo>
                    <a:pt x="1342" y="71"/>
                  </a:lnTo>
                  <a:lnTo>
                    <a:pt x="1343" y="59"/>
                  </a:lnTo>
                  <a:lnTo>
                    <a:pt x="1340" y="46"/>
                  </a:lnTo>
                  <a:lnTo>
                    <a:pt x="1336" y="34"/>
                  </a:lnTo>
                  <a:lnTo>
                    <a:pt x="1329" y="24"/>
                  </a:lnTo>
                  <a:lnTo>
                    <a:pt x="1319" y="14"/>
                  </a:lnTo>
                  <a:lnTo>
                    <a:pt x="1319" y="14"/>
                  </a:lnTo>
                  <a:lnTo>
                    <a:pt x="1309" y="7"/>
                  </a:lnTo>
                  <a:lnTo>
                    <a:pt x="1297" y="2"/>
                  </a:lnTo>
                  <a:lnTo>
                    <a:pt x="1285" y="0"/>
                  </a:lnTo>
                  <a:lnTo>
                    <a:pt x="1273" y="0"/>
                  </a:lnTo>
                  <a:lnTo>
                    <a:pt x="1260" y="1"/>
                  </a:lnTo>
                  <a:lnTo>
                    <a:pt x="1249" y="6"/>
                  </a:lnTo>
                  <a:lnTo>
                    <a:pt x="1238" y="13"/>
                  </a:lnTo>
                  <a:lnTo>
                    <a:pt x="1229" y="23"/>
                  </a:lnTo>
                  <a:lnTo>
                    <a:pt x="1229" y="23"/>
                  </a:lnTo>
                  <a:close/>
                </a:path>
              </a:pathLst>
            </a:custGeom>
            <a:solidFill>
              <a:schemeClr val="tx1">
                <a:lumMod val="75000"/>
                <a:lumOff val="2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3216084" y="5597957"/>
              <a:ext cx="272678" cy="310031"/>
            </a:xfrm>
            <a:custGeom>
              <a:avLst/>
              <a:gdLst>
                <a:gd name="T0" fmla="*/ 0 w 1095"/>
                <a:gd name="T1" fmla="*/ 352 h 1244"/>
                <a:gd name="T2" fmla="*/ 0 w 1095"/>
                <a:gd name="T3" fmla="*/ 1244 h 1244"/>
                <a:gd name="T4" fmla="*/ 270 w 1095"/>
                <a:gd name="T5" fmla="*/ 1244 h 1244"/>
                <a:gd name="T6" fmla="*/ 270 w 1095"/>
                <a:gd name="T7" fmla="*/ 578 h 1244"/>
                <a:gd name="T8" fmla="*/ 270 w 1095"/>
                <a:gd name="T9" fmla="*/ 578 h 1244"/>
                <a:gd name="T10" fmla="*/ 270 w 1095"/>
                <a:gd name="T11" fmla="*/ 570 h 1244"/>
                <a:gd name="T12" fmla="*/ 271 w 1095"/>
                <a:gd name="T13" fmla="*/ 562 h 1244"/>
                <a:gd name="T14" fmla="*/ 274 w 1095"/>
                <a:gd name="T15" fmla="*/ 554 h 1244"/>
                <a:gd name="T16" fmla="*/ 276 w 1095"/>
                <a:gd name="T17" fmla="*/ 547 h 1244"/>
                <a:gd name="T18" fmla="*/ 280 w 1095"/>
                <a:gd name="T19" fmla="*/ 538 h 1244"/>
                <a:gd name="T20" fmla="*/ 284 w 1095"/>
                <a:gd name="T21" fmla="*/ 531 h 1244"/>
                <a:gd name="T22" fmla="*/ 289 w 1095"/>
                <a:gd name="T23" fmla="*/ 525 h 1244"/>
                <a:gd name="T24" fmla="*/ 294 w 1095"/>
                <a:gd name="T25" fmla="*/ 519 h 1244"/>
                <a:gd name="T26" fmla="*/ 301 w 1095"/>
                <a:gd name="T27" fmla="*/ 514 h 1244"/>
                <a:gd name="T28" fmla="*/ 307 w 1095"/>
                <a:gd name="T29" fmla="*/ 509 h 1244"/>
                <a:gd name="T30" fmla="*/ 314 w 1095"/>
                <a:gd name="T31" fmla="*/ 505 h 1244"/>
                <a:gd name="T32" fmla="*/ 321 w 1095"/>
                <a:gd name="T33" fmla="*/ 502 h 1244"/>
                <a:gd name="T34" fmla="*/ 329 w 1095"/>
                <a:gd name="T35" fmla="*/ 498 h 1244"/>
                <a:gd name="T36" fmla="*/ 337 w 1095"/>
                <a:gd name="T37" fmla="*/ 496 h 1244"/>
                <a:gd name="T38" fmla="*/ 346 w 1095"/>
                <a:gd name="T39" fmla="*/ 495 h 1244"/>
                <a:gd name="T40" fmla="*/ 354 w 1095"/>
                <a:gd name="T41" fmla="*/ 495 h 1244"/>
                <a:gd name="T42" fmla="*/ 741 w 1095"/>
                <a:gd name="T43" fmla="*/ 495 h 1244"/>
                <a:gd name="T44" fmla="*/ 741 w 1095"/>
                <a:gd name="T45" fmla="*/ 495 h 1244"/>
                <a:gd name="T46" fmla="*/ 750 w 1095"/>
                <a:gd name="T47" fmla="*/ 495 h 1244"/>
                <a:gd name="T48" fmla="*/ 758 w 1095"/>
                <a:gd name="T49" fmla="*/ 496 h 1244"/>
                <a:gd name="T50" fmla="*/ 766 w 1095"/>
                <a:gd name="T51" fmla="*/ 498 h 1244"/>
                <a:gd name="T52" fmla="*/ 774 w 1095"/>
                <a:gd name="T53" fmla="*/ 502 h 1244"/>
                <a:gd name="T54" fmla="*/ 781 w 1095"/>
                <a:gd name="T55" fmla="*/ 505 h 1244"/>
                <a:gd name="T56" fmla="*/ 788 w 1095"/>
                <a:gd name="T57" fmla="*/ 509 h 1244"/>
                <a:gd name="T58" fmla="*/ 794 w 1095"/>
                <a:gd name="T59" fmla="*/ 514 h 1244"/>
                <a:gd name="T60" fmla="*/ 800 w 1095"/>
                <a:gd name="T61" fmla="*/ 519 h 1244"/>
                <a:gd name="T62" fmla="*/ 806 w 1095"/>
                <a:gd name="T63" fmla="*/ 525 h 1244"/>
                <a:gd name="T64" fmla="*/ 811 w 1095"/>
                <a:gd name="T65" fmla="*/ 531 h 1244"/>
                <a:gd name="T66" fmla="*/ 816 w 1095"/>
                <a:gd name="T67" fmla="*/ 538 h 1244"/>
                <a:gd name="T68" fmla="*/ 819 w 1095"/>
                <a:gd name="T69" fmla="*/ 547 h 1244"/>
                <a:gd name="T70" fmla="*/ 821 w 1095"/>
                <a:gd name="T71" fmla="*/ 554 h 1244"/>
                <a:gd name="T72" fmla="*/ 824 w 1095"/>
                <a:gd name="T73" fmla="*/ 562 h 1244"/>
                <a:gd name="T74" fmla="*/ 825 w 1095"/>
                <a:gd name="T75" fmla="*/ 570 h 1244"/>
                <a:gd name="T76" fmla="*/ 825 w 1095"/>
                <a:gd name="T77" fmla="*/ 578 h 1244"/>
                <a:gd name="T78" fmla="*/ 825 w 1095"/>
                <a:gd name="T79" fmla="*/ 1244 h 1244"/>
                <a:gd name="T80" fmla="*/ 1095 w 1095"/>
                <a:gd name="T81" fmla="*/ 1244 h 1244"/>
                <a:gd name="T82" fmla="*/ 1095 w 1095"/>
                <a:gd name="T83" fmla="*/ 352 h 1244"/>
                <a:gd name="T84" fmla="*/ 547 w 1095"/>
                <a:gd name="T85" fmla="*/ 0 h 1244"/>
                <a:gd name="T86" fmla="*/ 0 w 1095"/>
                <a:gd name="T87" fmla="*/ 35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95" h="1244">
                  <a:moveTo>
                    <a:pt x="0" y="352"/>
                  </a:moveTo>
                  <a:lnTo>
                    <a:pt x="0" y="1244"/>
                  </a:lnTo>
                  <a:lnTo>
                    <a:pt x="270" y="1244"/>
                  </a:lnTo>
                  <a:lnTo>
                    <a:pt x="270" y="578"/>
                  </a:lnTo>
                  <a:lnTo>
                    <a:pt x="270" y="578"/>
                  </a:lnTo>
                  <a:lnTo>
                    <a:pt x="270" y="570"/>
                  </a:lnTo>
                  <a:lnTo>
                    <a:pt x="271" y="562"/>
                  </a:lnTo>
                  <a:lnTo>
                    <a:pt x="274" y="554"/>
                  </a:lnTo>
                  <a:lnTo>
                    <a:pt x="276" y="547"/>
                  </a:lnTo>
                  <a:lnTo>
                    <a:pt x="280" y="538"/>
                  </a:lnTo>
                  <a:lnTo>
                    <a:pt x="284" y="531"/>
                  </a:lnTo>
                  <a:lnTo>
                    <a:pt x="289" y="525"/>
                  </a:lnTo>
                  <a:lnTo>
                    <a:pt x="294" y="519"/>
                  </a:lnTo>
                  <a:lnTo>
                    <a:pt x="301" y="514"/>
                  </a:lnTo>
                  <a:lnTo>
                    <a:pt x="307" y="509"/>
                  </a:lnTo>
                  <a:lnTo>
                    <a:pt x="314" y="505"/>
                  </a:lnTo>
                  <a:lnTo>
                    <a:pt x="321" y="502"/>
                  </a:lnTo>
                  <a:lnTo>
                    <a:pt x="329" y="498"/>
                  </a:lnTo>
                  <a:lnTo>
                    <a:pt x="337" y="496"/>
                  </a:lnTo>
                  <a:lnTo>
                    <a:pt x="346" y="495"/>
                  </a:lnTo>
                  <a:lnTo>
                    <a:pt x="354" y="495"/>
                  </a:lnTo>
                  <a:lnTo>
                    <a:pt x="741" y="495"/>
                  </a:lnTo>
                  <a:lnTo>
                    <a:pt x="741" y="495"/>
                  </a:lnTo>
                  <a:lnTo>
                    <a:pt x="750" y="495"/>
                  </a:lnTo>
                  <a:lnTo>
                    <a:pt x="758" y="496"/>
                  </a:lnTo>
                  <a:lnTo>
                    <a:pt x="766" y="498"/>
                  </a:lnTo>
                  <a:lnTo>
                    <a:pt x="774" y="502"/>
                  </a:lnTo>
                  <a:lnTo>
                    <a:pt x="781" y="505"/>
                  </a:lnTo>
                  <a:lnTo>
                    <a:pt x="788" y="509"/>
                  </a:lnTo>
                  <a:lnTo>
                    <a:pt x="794" y="514"/>
                  </a:lnTo>
                  <a:lnTo>
                    <a:pt x="800" y="519"/>
                  </a:lnTo>
                  <a:lnTo>
                    <a:pt x="806" y="525"/>
                  </a:lnTo>
                  <a:lnTo>
                    <a:pt x="811" y="531"/>
                  </a:lnTo>
                  <a:lnTo>
                    <a:pt x="816" y="538"/>
                  </a:lnTo>
                  <a:lnTo>
                    <a:pt x="819" y="547"/>
                  </a:lnTo>
                  <a:lnTo>
                    <a:pt x="821" y="554"/>
                  </a:lnTo>
                  <a:lnTo>
                    <a:pt x="824" y="562"/>
                  </a:lnTo>
                  <a:lnTo>
                    <a:pt x="825" y="570"/>
                  </a:lnTo>
                  <a:lnTo>
                    <a:pt x="825" y="578"/>
                  </a:lnTo>
                  <a:lnTo>
                    <a:pt x="825" y="1244"/>
                  </a:lnTo>
                  <a:lnTo>
                    <a:pt x="1095" y="1244"/>
                  </a:lnTo>
                  <a:lnTo>
                    <a:pt x="1095" y="352"/>
                  </a:lnTo>
                  <a:lnTo>
                    <a:pt x="547" y="0"/>
                  </a:lnTo>
                  <a:lnTo>
                    <a:pt x="0" y="352"/>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Rectangle 26"/>
            <p:cNvSpPr>
              <a:spLocks noChangeArrowheads="1"/>
            </p:cNvSpPr>
            <p:nvPr/>
          </p:nvSpPr>
          <p:spPr bwMode="auto">
            <a:xfrm>
              <a:off x="3324407" y="5763556"/>
              <a:ext cx="54784" cy="144432"/>
            </a:xfrm>
            <a:prstGeom prst="rect">
              <a:avLst/>
            </a:pr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noEditPoints="1"/>
            </p:cNvSpPr>
            <p:nvPr/>
          </p:nvSpPr>
          <p:spPr bwMode="auto">
            <a:xfrm>
              <a:off x="2954612" y="5370104"/>
              <a:ext cx="795620" cy="795621"/>
            </a:xfrm>
            <a:custGeom>
              <a:avLst/>
              <a:gdLst>
                <a:gd name="T0" fmla="*/ 1434 w 3196"/>
                <a:gd name="T1" fmla="*/ 9 h 3197"/>
                <a:gd name="T2" fmla="*/ 1198 w 3196"/>
                <a:gd name="T3" fmla="*/ 51 h 3197"/>
                <a:gd name="T4" fmla="*/ 975 w 3196"/>
                <a:gd name="T5" fmla="*/ 127 h 3197"/>
                <a:gd name="T6" fmla="*/ 769 w 3196"/>
                <a:gd name="T7" fmla="*/ 233 h 3197"/>
                <a:gd name="T8" fmla="*/ 581 w 3196"/>
                <a:gd name="T9" fmla="*/ 366 h 3197"/>
                <a:gd name="T10" fmla="*/ 414 w 3196"/>
                <a:gd name="T11" fmla="*/ 525 h 3197"/>
                <a:gd name="T12" fmla="*/ 273 w 3196"/>
                <a:gd name="T13" fmla="*/ 705 h 3197"/>
                <a:gd name="T14" fmla="*/ 157 w 3196"/>
                <a:gd name="T15" fmla="*/ 906 h 3197"/>
                <a:gd name="T16" fmla="*/ 71 w 3196"/>
                <a:gd name="T17" fmla="*/ 1123 h 3197"/>
                <a:gd name="T18" fmla="*/ 18 w 3196"/>
                <a:gd name="T19" fmla="*/ 1355 h 3197"/>
                <a:gd name="T20" fmla="*/ 0 w 3196"/>
                <a:gd name="T21" fmla="*/ 1599 h 3197"/>
                <a:gd name="T22" fmla="*/ 12 w 3196"/>
                <a:gd name="T23" fmla="*/ 1803 h 3197"/>
                <a:gd name="T24" fmla="*/ 61 w 3196"/>
                <a:gd name="T25" fmla="*/ 2036 h 3197"/>
                <a:gd name="T26" fmla="*/ 141 w 3196"/>
                <a:gd name="T27" fmla="*/ 2257 h 3197"/>
                <a:gd name="T28" fmla="*/ 252 w 3196"/>
                <a:gd name="T29" fmla="*/ 2460 h 3197"/>
                <a:gd name="T30" fmla="*/ 389 w 3196"/>
                <a:gd name="T31" fmla="*/ 2644 h 3197"/>
                <a:gd name="T32" fmla="*/ 552 w 3196"/>
                <a:gd name="T33" fmla="*/ 2807 h 3197"/>
                <a:gd name="T34" fmla="*/ 736 w 3196"/>
                <a:gd name="T35" fmla="*/ 2945 h 3197"/>
                <a:gd name="T36" fmla="*/ 940 w 3196"/>
                <a:gd name="T37" fmla="*/ 3055 h 3197"/>
                <a:gd name="T38" fmla="*/ 1160 w 3196"/>
                <a:gd name="T39" fmla="*/ 3137 h 3197"/>
                <a:gd name="T40" fmla="*/ 1394 w 3196"/>
                <a:gd name="T41" fmla="*/ 3184 h 3197"/>
                <a:gd name="T42" fmla="*/ 1597 w 3196"/>
                <a:gd name="T43" fmla="*/ 3197 h 3197"/>
                <a:gd name="T44" fmla="*/ 1841 w 3196"/>
                <a:gd name="T45" fmla="*/ 3178 h 3197"/>
                <a:gd name="T46" fmla="*/ 2073 w 3196"/>
                <a:gd name="T47" fmla="*/ 3125 h 3197"/>
                <a:gd name="T48" fmla="*/ 2290 w 3196"/>
                <a:gd name="T49" fmla="*/ 3039 h 3197"/>
                <a:gd name="T50" fmla="*/ 2491 w 3196"/>
                <a:gd name="T51" fmla="*/ 2923 h 3197"/>
                <a:gd name="T52" fmla="*/ 2671 w 3196"/>
                <a:gd name="T53" fmla="*/ 2782 h 3197"/>
                <a:gd name="T54" fmla="*/ 2830 w 3196"/>
                <a:gd name="T55" fmla="*/ 2616 h 3197"/>
                <a:gd name="T56" fmla="*/ 2964 w 3196"/>
                <a:gd name="T57" fmla="*/ 2427 h 3197"/>
                <a:gd name="T58" fmla="*/ 3070 w 3196"/>
                <a:gd name="T59" fmla="*/ 2221 h 3197"/>
                <a:gd name="T60" fmla="*/ 3145 w 3196"/>
                <a:gd name="T61" fmla="*/ 1999 h 3197"/>
                <a:gd name="T62" fmla="*/ 3187 w 3196"/>
                <a:gd name="T63" fmla="*/ 1762 h 3197"/>
                <a:gd name="T64" fmla="*/ 3194 w 3196"/>
                <a:gd name="T65" fmla="*/ 1558 h 3197"/>
                <a:gd name="T66" fmla="*/ 3171 w 3196"/>
                <a:gd name="T67" fmla="*/ 1316 h 3197"/>
                <a:gd name="T68" fmla="*/ 3112 w 3196"/>
                <a:gd name="T69" fmla="*/ 1087 h 3197"/>
                <a:gd name="T70" fmla="*/ 3020 w 3196"/>
                <a:gd name="T71" fmla="*/ 871 h 3197"/>
                <a:gd name="T72" fmla="*/ 2901 w 3196"/>
                <a:gd name="T73" fmla="*/ 674 h 3197"/>
                <a:gd name="T74" fmla="*/ 2754 w 3196"/>
                <a:gd name="T75" fmla="*/ 496 h 3197"/>
                <a:gd name="T76" fmla="*/ 2584 w 3196"/>
                <a:gd name="T77" fmla="*/ 342 h 3197"/>
                <a:gd name="T78" fmla="*/ 2393 w 3196"/>
                <a:gd name="T79" fmla="*/ 213 h 3197"/>
                <a:gd name="T80" fmla="*/ 2184 w 3196"/>
                <a:gd name="T81" fmla="*/ 112 h 3197"/>
                <a:gd name="T82" fmla="*/ 1959 w 3196"/>
                <a:gd name="T83" fmla="*/ 42 h 3197"/>
                <a:gd name="T84" fmla="*/ 1721 w 3196"/>
                <a:gd name="T85" fmla="*/ 5 h 3197"/>
                <a:gd name="T86" fmla="*/ 2557 w 3196"/>
                <a:gd name="T87" fmla="*/ 1407 h 3197"/>
                <a:gd name="T88" fmla="*/ 2510 w 3196"/>
                <a:gd name="T89" fmla="*/ 1447 h 3197"/>
                <a:gd name="T90" fmla="*/ 2450 w 3196"/>
                <a:gd name="T91" fmla="*/ 1454 h 3197"/>
                <a:gd name="T92" fmla="*/ 2321 w 3196"/>
                <a:gd name="T93" fmla="*/ 2337 h 3197"/>
                <a:gd name="T94" fmla="*/ 757 w 3196"/>
                <a:gd name="T95" fmla="*/ 1452 h 3197"/>
                <a:gd name="T96" fmla="*/ 689 w 3196"/>
                <a:gd name="T97" fmla="*/ 1450 h 3197"/>
                <a:gd name="T98" fmla="*/ 638 w 3196"/>
                <a:gd name="T99" fmla="*/ 1407 h 3197"/>
                <a:gd name="T100" fmla="*/ 620 w 3196"/>
                <a:gd name="T101" fmla="*/ 1347 h 3197"/>
                <a:gd name="T102" fmla="*/ 639 w 3196"/>
                <a:gd name="T103" fmla="*/ 1291 h 3197"/>
                <a:gd name="T104" fmla="*/ 2525 w 3196"/>
                <a:gd name="T105" fmla="*/ 1260 h 3197"/>
                <a:gd name="T106" fmla="*/ 2561 w 3196"/>
                <a:gd name="T107" fmla="*/ 1299 h 3197"/>
                <a:gd name="T108" fmla="*/ 2574 w 3196"/>
                <a:gd name="T109" fmla="*/ 1358 h 3197"/>
                <a:gd name="T110" fmla="*/ 2557 w 3196"/>
                <a:gd name="T111" fmla="*/ 1407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6" h="3197">
                  <a:moveTo>
                    <a:pt x="1597" y="0"/>
                  </a:moveTo>
                  <a:lnTo>
                    <a:pt x="1597" y="0"/>
                  </a:lnTo>
                  <a:lnTo>
                    <a:pt x="1556" y="2"/>
                  </a:lnTo>
                  <a:lnTo>
                    <a:pt x="1516" y="3"/>
                  </a:lnTo>
                  <a:lnTo>
                    <a:pt x="1474" y="5"/>
                  </a:lnTo>
                  <a:lnTo>
                    <a:pt x="1434" y="9"/>
                  </a:lnTo>
                  <a:lnTo>
                    <a:pt x="1394" y="13"/>
                  </a:lnTo>
                  <a:lnTo>
                    <a:pt x="1354" y="19"/>
                  </a:lnTo>
                  <a:lnTo>
                    <a:pt x="1314" y="26"/>
                  </a:lnTo>
                  <a:lnTo>
                    <a:pt x="1275" y="33"/>
                  </a:lnTo>
                  <a:lnTo>
                    <a:pt x="1236" y="42"/>
                  </a:lnTo>
                  <a:lnTo>
                    <a:pt x="1198" y="51"/>
                  </a:lnTo>
                  <a:lnTo>
                    <a:pt x="1160" y="62"/>
                  </a:lnTo>
                  <a:lnTo>
                    <a:pt x="1122" y="72"/>
                  </a:lnTo>
                  <a:lnTo>
                    <a:pt x="1085" y="85"/>
                  </a:lnTo>
                  <a:lnTo>
                    <a:pt x="1048" y="98"/>
                  </a:lnTo>
                  <a:lnTo>
                    <a:pt x="1011" y="112"/>
                  </a:lnTo>
                  <a:lnTo>
                    <a:pt x="975" y="127"/>
                  </a:lnTo>
                  <a:lnTo>
                    <a:pt x="940" y="142"/>
                  </a:lnTo>
                  <a:lnTo>
                    <a:pt x="904" y="158"/>
                  </a:lnTo>
                  <a:lnTo>
                    <a:pt x="870" y="176"/>
                  </a:lnTo>
                  <a:lnTo>
                    <a:pt x="836" y="194"/>
                  </a:lnTo>
                  <a:lnTo>
                    <a:pt x="802" y="213"/>
                  </a:lnTo>
                  <a:lnTo>
                    <a:pt x="769" y="233"/>
                  </a:lnTo>
                  <a:lnTo>
                    <a:pt x="736" y="253"/>
                  </a:lnTo>
                  <a:lnTo>
                    <a:pt x="704" y="274"/>
                  </a:lnTo>
                  <a:lnTo>
                    <a:pt x="672" y="296"/>
                  </a:lnTo>
                  <a:lnTo>
                    <a:pt x="642" y="319"/>
                  </a:lnTo>
                  <a:lnTo>
                    <a:pt x="611" y="342"/>
                  </a:lnTo>
                  <a:lnTo>
                    <a:pt x="581" y="366"/>
                  </a:lnTo>
                  <a:lnTo>
                    <a:pt x="552" y="390"/>
                  </a:lnTo>
                  <a:lnTo>
                    <a:pt x="523" y="416"/>
                  </a:lnTo>
                  <a:lnTo>
                    <a:pt x="495" y="442"/>
                  </a:lnTo>
                  <a:lnTo>
                    <a:pt x="467" y="469"/>
                  </a:lnTo>
                  <a:lnTo>
                    <a:pt x="441" y="496"/>
                  </a:lnTo>
                  <a:lnTo>
                    <a:pt x="414" y="525"/>
                  </a:lnTo>
                  <a:lnTo>
                    <a:pt x="389" y="553"/>
                  </a:lnTo>
                  <a:lnTo>
                    <a:pt x="365" y="582"/>
                  </a:lnTo>
                  <a:lnTo>
                    <a:pt x="340" y="612"/>
                  </a:lnTo>
                  <a:lnTo>
                    <a:pt x="318" y="643"/>
                  </a:lnTo>
                  <a:lnTo>
                    <a:pt x="294" y="674"/>
                  </a:lnTo>
                  <a:lnTo>
                    <a:pt x="273" y="705"/>
                  </a:lnTo>
                  <a:lnTo>
                    <a:pt x="252" y="738"/>
                  </a:lnTo>
                  <a:lnTo>
                    <a:pt x="230" y="770"/>
                  </a:lnTo>
                  <a:lnTo>
                    <a:pt x="212" y="804"/>
                  </a:lnTo>
                  <a:lnTo>
                    <a:pt x="193" y="837"/>
                  </a:lnTo>
                  <a:lnTo>
                    <a:pt x="174" y="871"/>
                  </a:lnTo>
                  <a:lnTo>
                    <a:pt x="157" y="906"/>
                  </a:lnTo>
                  <a:lnTo>
                    <a:pt x="141" y="942"/>
                  </a:lnTo>
                  <a:lnTo>
                    <a:pt x="126" y="977"/>
                  </a:lnTo>
                  <a:lnTo>
                    <a:pt x="110" y="1013"/>
                  </a:lnTo>
                  <a:lnTo>
                    <a:pt x="96" y="1049"/>
                  </a:lnTo>
                  <a:lnTo>
                    <a:pt x="83" y="1087"/>
                  </a:lnTo>
                  <a:lnTo>
                    <a:pt x="71" y="1123"/>
                  </a:lnTo>
                  <a:lnTo>
                    <a:pt x="61" y="1161"/>
                  </a:lnTo>
                  <a:lnTo>
                    <a:pt x="50" y="1200"/>
                  </a:lnTo>
                  <a:lnTo>
                    <a:pt x="41" y="1238"/>
                  </a:lnTo>
                  <a:lnTo>
                    <a:pt x="32" y="1276"/>
                  </a:lnTo>
                  <a:lnTo>
                    <a:pt x="24" y="1316"/>
                  </a:lnTo>
                  <a:lnTo>
                    <a:pt x="18" y="1355"/>
                  </a:lnTo>
                  <a:lnTo>
                    <a:pt x="12" y="1395"/>
                  </a:lnTo>
                  <a:lnTo>
                    <a:pt x="8" y="1435"/>
                  </a:lnTo>
                  <a:lnTo>
                    <a:pt x="4" y="1476"/>
                  </a:lnTo>
                  <a:lnTo>
                    <a:pt x="2" y="1517"/>
                  </a:lnTo>
                  <a:lnTo>
                    <a:pt x="1" y="1558"/>
                  </a:lnTo>
                  <a:lnTo>
                    <a:pt x="0" y="1599"/>
                  </a:lnTo>
                  <a:lnTo>
                    <a:pt x="0" y="1599"/>
                  </a:lnTo>
                  <a:lnTo>
                    <a:pt x="1" y="1640"/>
                  </a:lnTo>
                  <a:lnTo>
                    <a:pt x="2" y="1682"/>
                  </a:lnTo>
                  <a:lnTo>
                    <a:pt x="4" y="1722"/>
                  </a:lnTo>
                  <a:lnTo>
                    <a:pt x="8" y="1762"/>
                  </a:lnTo>
                  <a:lnTo>
                    <a:pt x="12" y="1803"/>
                  </a:lnTo>
                  <a:lnTo>
                    <a:pt x="18" y="1842"/>
                  </a:lnTo>
                  <a:lnTo>
                    <a:pt x="24" y="1882"/>
                  </a:lnTo>
                  <a:lnTo>
                    <a:pt x="32" y="1921"/>
                  </a:lnTo>
                  <a:lnTo>
                    <a:pt x="41" y="1960"/>
                  </a:lnTo>
                  <a:lnTo>
                    <a:pt x="50" y="1999"/>
                  </a:lnTo>
                  <a:lnTo>
                    <a:pt x="61" y="2036"/>
                  </a:lnTo>
                  <a:lnTo>
                    <a:pt x="71" y="2074"/>
                  </a:lnTo>
                  <a:lnTo>
                    <a:pt x="83" y="2112"/>
                  </a:lnTo>
                  <a:lnTo>
                    <a:pt x="96" y="2148"/>
                  </a:lnTo>
                  <a:lnTo>
                    <a:pt x="110" y="2185"/>
                  </a:lnTo>
                  <a:lnTo>
                    <a:pt x="126" y="2221"/>
                  </a:lnTo>
                  <a:lnTo>
                    <a:pt x="141" y="2257"/>
                  </a:lnTo>
                  <a:lnTo>
                    <a:pt x="157" y="2292"/>
                  </a:lnTo>
                  <a:lnTo>
                    <a:pt x="174" y="2326"/>
                  </a:lnTo>
                  <a:lnTo>
                    <a:pt x="193" y="2360"/>
                  </a:lnTo>
                  <a:lnTo>
                    <a:pt x="212" y="2394"/>
                  </a:lnTo>
                  <a:lnTo>
                    <a:pt x="230" y="2427"/>
                  </a:lnTo>
                  <a:lnTo>
                    <a:pt x="252" y="2460"/>
                  </a:lnTo>
                  <a:lnTo>
                    <a:pt x="273" y="2492"/>
                  </a:lnTo>
                  <a:lnTo>
                    <a:pt x="294" y="2524"/>
                  </a:lnTo>
                  <a:lnTo>
                    <a:pt x="318" y="2555"/>
                  </a:lnTo>
                  <a:lnTo>
                    <a:pt x="340" y="2585"/>
                  </a:lnTo>
                  <a:lnTo>
                    <a:pt x="365" y="2616"/>
                  </a:lnTo>
                  <a:lnTo>
                    <a:pt x="389" y="2644"/>
                  </a:lnTo>
                  <a:lnTo>
                    <a:pt x="414" y="2674"/>
                  </a:lnTo>
                  <a:lnTo>
                    <a:pt x="441" y="2702"/>
                  </a:lnTo>
                  <a:lnTo>
                    <a:pt x="467" y="2729"/>
                  </a:lnTo>
                  <a:lnTo>
                    <a:pt x="495" y="2756"/>
                  </a:lnTo>
                  <a:lnTo>
                    <a:pt x="523" y="2782"/>
                  </a:lnTo>
                  <a:lnTo>
                    <a:pt x="552" y="2807"/>
                  </a:lnTo>
                  <a:lnTo>
                    <a:pt x="581" y="2832"/>
                  </a:lnTo>
                  <a:lnTo>
                    <a:pt x="611" y="2856"/>
                  </a:lnTo>
                  <a:lnTo>
                    <a:pt x="642" y="2880"/>
                  </a:lnTo>
                  <a:lnTo>
                    <a:pt x="672" y="2902"/>
                  </a:lnTo>
                  <a:lnTo>
                    <a:pt x="704" y="2923"/>
                  </a:lnTo>
                  <a:lnTo>
                    <a:pt x="736" y="2945"/>
                  </a:lnTo>
                  <a:lnTo>
                    <a:pt x="769" y="2966"/>
                  </a:lnTo>
                  <a:lnTo>
                    <a:pt x="802" y="2985"/>
                  </a:lnTo>
                  <a:lnTo>
                    <a:pt x="836" y="3004"/>
                  </a:lnTo>
                  <a:lnTo>
                    <a:pt x="870" y="3022"/>
                  </a:lnTo>
                  <a:lnTo>
                    <a:pt x="904" y="3039"/>
                  </a:lnTo>
                  <a:lnTo>
                    <a:pt x="940" y="3055"/>
                  </a:lnTo>
                  <a:lnTo>
                    <a:pt x="975" y="3072"/>
                  </a:lnTo>
                  <a:lnTo>
                    <a:pt x="1011" y="3086"/>
                  </a:lnTo>
                  <a:lnTo>
                    <a:pt x="1048" y="3100"/>
                  </a:lnTo>
                  <a:lnTo>
                    <a:pt x="1085" y="3113"/>
                  </a:lnTo>
                  <a:lnTo>
                    <a:pt x="1122" y="3125"/>
                  </a:lnTo>
                  <a:lnTo>
                    <a:pt x="1160" y="3137"/>
                  </a:lnTo>
                  <a:lnTo>
                    <a:pt x="1198" y="3146"/>
                  </a:lnTo>
                  <a:lnTo>
                    <a:pt x="1236" y="3156"/>
                  </a:lnTo>
                  <a:lnTo>
                    <a:pt x="1275" y="3165"/>
                  </a:lnTo>
                  <a:lnTo>
                    <a:pt x="1314" y="3172"/>
                  </a:lnTo>
                  <a:lnTo>
                    <a:pt x="1354" y="3178"/>
                  </a:lnTo>
                  <a:lnTo>
                    <a:pt x="1394" y="3184"/>
                  </a:lnTo>
                  <a:lnTo>
                    <a:pt x="1434" y="3189"/>
                  </a:lnTo>
                  <a:lnTo>
                    <a:pt x="1474" y="3192"/>
                  </a:lnTo>
                  <a:lnTo>
                    <a:pt x="1516" y="3194"/>
                  </a:lnTo>
                  <a:lnTo>
                    <a:pt x="1556" y="3197"/>
                  </a:lnTo>
                  <a:lnTo>
                    <a:pt x="1597" y="3197"/>
                  </a:lnTo>
                  <a:lnTo>
                    <a:pt x="1597" y="3197"/>
                  </a:lnTo>
                  <a:lnTo>
                    <a:pt x="1638" y="3197"/>
                  </a:lnTo>
                  <a:lnTo>
                    <a:pt x="1679" y="3194"/>
                  </a:lnTo>
                  <a:lnTo>
                    <a:pt x="1721" y="3192"/>
                  </a:lnTo>
                  <a:lnTo>
                    <a:pt x="1761" y="3189"/>
                  </a:lnTo>
                  <a:lnTo>
                    <a:pt x="1801" y="3184"/>
                  </a:lnTo>
                  <a:lnTo>
                    <a:pt x="1841" y="3178"/>
                  </a:lnTo>
                  <a:lnTo>
                    <a:pt x="1881" y="3172"/>
                  </a:lnTo>
                  <a:lnTo>
                    <a:pt x="1920" y="3165"/>
                  </a:lnTo>
                  <a:lnTo>
                    <a:pt x="1959" y="3156"/>
                  </a:lnTo>
                  <a:lnTo>
                    <a:pt x="1996" y="3146"/>
                  </a:lnTo>
                  <a:lnTo>
                    <a:pt x="2035" y="3137"/>
                  </a:lnTo>
                  <a:lnTo>
                    <a:pt x="2073" y="3125"/>
                  </a:lnTo>
                  <a:lnTo>
                    <a:pt x="2109" y="3113"/>
                  </a:lnTo>
                  <a:lnTo>
                    <a:pt x="2147" y="3100"/>
                  </a:lnTo>
                  <a:lnTo>
                    <a:pt x="2184" y="3086"/>
                  </a:lnTo>
                  <a:lnTo>
                    <a:pt x="2219" y="3072"/>
                  </a:lnTo>
                  <a:lnTo>
                    <a:pt x="2256" y="3055"/>
                  </a:lnTo>
                  <a:lnTo>
                    <a:pt x="2290" y="3039"/>
                  </a:lnTo>
                  <a:lnTo>
                    <a:pt x="2325" y="3022"/>
                  </a:lnTo>
                  <a:lnTo>
                    <a:pt x="2359" y="3004"/>
                  </a:lnTo>
                  <a:lnTo>
                    <a:pt x="2393" y="2985"/>
                  </a:lnTo>
                  <a:lnTo>
                    <a:pt x="2426" y="2966"/>
                  </a:lnTo>
                  <a:lnTo>
                    <a:pt x="2458" y="2945"/>
                  </a:lnTo>
                  <a:lnTo>
                    <a:pt x="2491" y="2923"/>
                  </a:lnTo>
                  <a:lnTo>
                    <a:pt x="2523" y="2902"/>
                  </a:lnTo>
                  <a:lnTo>
                    <a:pt x="2554" y="2880"/>
                  </a:lnTo>
                  <a:lnTo>
                    <a:pt x="2584" y="2856"/>
                  </a:lnTo>
                  <a:lnTo>
                    <a:pt x="2614" y="2832"/>
                  </a:lnTo>
                  <a:lnTo>
                    <a:pt x="2643" y="2807"/>
                  </a:lnTo>
                  <a:lnTo>
                    <a:pt x="2671" y="2782"/>
                  </a:lnTo>
                  <a:lnTo>
                    <a:pt x="2700" y="2756"/>
                  </a:lnTo>
                  <a:lnTo>
                    <a:pt x="2728" y="2729"/>
                  </a:lnTo>
                  <a:lnTo>
                    <a:pt x="2754" y="2702"/>
                  </a:lnTo>
                  <a:lnTo>
                    <a:pt x="2780" y="2674"/>
                  </a:lnTo>
                  <a:lnTo>
                    <a:pt x="2806" y="2644"/>
                  </a:lnTo>
                  <a:lnTo>
                    <a:pt x="2830" y="2616"/>
                  </a:lnTo>
                  <a:lnTo>
                    <a:pt x="2854" y="2585"/>
                  </a:lnTo>
                  <a:lnTo>
                    <a:pt x="2878" y="2555"/>
                  </a:lnTo>
                  <a:lnTo>
                    <a:pt x="2901" y="2524"/>
                  </a:lnTo>
                  <a:lnTo>
                    <a:pt x="2922" y="2492"/>
                  </a:lnTo>
                  <a:lnTo>
                    <a:pt x="2944" y="2460"/>
                  </a:lnTo>
                  <a:lnTo>
                    <a:pt x="2964" y="2427"/>
                  </a:lnTo>
                  <a:lnTo>
                    <a:pt x="2984" y="2394"/>
                  </a:lnTo>
                  <a:lnTo>
                    <a:pt x="3002" y="2360"/>
                  </a:lnTo>
                  <a:lnTo>
                    <a:pt x="3020" y="2326"/>
                  </a:lnTo>
                  <a:lnTo>
                    <a:pt x="3038" y="2292"/>
                  </a:lnTo>
                  <a:lnTo>
                    <a:pt x="3054" y="2257"/>
                  </a:lnTo>
                  <a:lnTo>
                    <a:pt x="3070" y="2221"/>
                  </a:lnTo>
                  <a:lnTo>
                    <a:pt x="3085" y="2185"/>
                  </a:lnTo>
                  <a:lnTo>
                    <a:pt x="3098" y="2148"/>
                  </a:lnTo>
                  <a:lnTo>
                    <a:pt x="3112" y="2112"/>
                  </a:lnTo>
                  <a:lnTo>
                    <a:pt x="3124" y="2074"/>
                  </a:lnTo>
                  <a:lnTo>
                    <a:pt x="3134" y="2036"/>
                  </a:lnTo>
                  <a:lnTo>
                    <a:pt x="3145" y="1999"/>
                  </a:lnTo>
                  <a:lnTo>
                    <a:pt x="3154" y="1960"/>
                  </a:lnTo>
                  <a:lnTo>
                    <a:pt x="3163" y="1921"/>
                  </a:lnTo>
                  <a:lnTo>
                    <a:pt x="3171" y="1882"/>
                  </a:lnTo>
                  <a:lnTo>
                    <a:pt x="3177" y="1842"/>
                  </a:lnTo>
                  <a:lnTo>
                    <a:pt x="3183" y="1803"/>
                  </a:lnTo>
                  <a:lnTo>
                    <a:pt x="3187" y="1762"/>
                  </a:lnTo>
                  <a:lnTo>
                    <a:pt x="3191" y="1722"/>
                  </a:lnTo>
                  <a:lnTo>
                    <a:pt x="3193" y="1682"/>
                  </a:lnTo>
                  <a:lnTo>
                    <a:pt x="3194" y="1640"/>
                  </a:lnTo>
                  <a:lnTo>
                    <a:pt x="3196" y="1599"/>
                  </a:lnTo>
                  <a:lnTo>
                    <a:pt x="3196" y="1599"/>
                  </a:lnTo>
                  <a:lnTo>
                    <a:pt x="3194" y="1558"/>
                  </a:lnTo>
                  <a:lnTo>
                    <a:pt x="3193" y="1517"/>
                  </a:lnTo>
                  <a:lnTo>
                    <a:pt x="3191" y="1476"/>
                  </a:lnTo>
                  <a:lnTo>
                    <a:pt x="3187" y="1435"/>
                  </a:lnTo>
                  <a:lnTo>
                    <a:pt x="3183" y="1395"/>
                  </a:lnTo>
                  <a:lnTo>
                    <a:pt x="3177" y="1355"/>
                  </a:lnTo>
                  <a:lnTo>
                    <a:pt x="3171" y="1316"/>
                  </a:lnTo>
                  <a:lnTo>
                    <a:pt x="3163" y="1276"/>
                  </a:lnTo>
                  <a:lnTo>
                    <a:pt x="3154" y="1238"/>
                  </a:lnTo>
                  <a:lnTo>
                    <a:pt x="3145" y="1200"/>
                  </a:lnTo>
                  <a:lnTo>
                    <a:pt x="3134" y="1161"/>
                  </a:lnTo>
                  <a:lnTo>
                    <a:pt x="3124" y="1123"/>
                  </a:lnTo>
                  <a:lnTo>
                    <a:pt x="3112" y="1087"/>
                  </a:lnTo>
                  <a:lnTo>
                    <a:pt x="3098" y="1049"/>
                  </a:lnTo>
                  <a:lnTo>
                    <a:pt x="3085" y="1013"/>
                  </a:lnTo>
                  <a:lnTo>
                    <a:pt x="3070" y="977"/>
                  </a:lnTo>
                  <a:lnTo>
                    <a:pt x="3054" y="942"/>
                  </a:lnTo>
                  <a:lnTo>
                    <a:pt x="3038" y="906"/>
                  </a:lnTo>
                  <a:lnTo>
                    <a:pt x="3020" y="871"/>
                  </a:lnTo>
                  <a:lnTo>
                    <a:pt x="3002" y="837"/>
                  </a:lnTo>
                  <a:lnTo>
                    <a:pt x="2984" y="804"/>
                  </a:lnTo>
                  <a:lnTo>
                    <a:pt x="2964" y="770"/>
                  </a:lnTo>
                  <a:lnTo>
                    <a:pt x="2944" y="738"/>
                  </a:lnTo>
                  <a:lnTo>
                    <a:pt x="2922" y="705"/>
                  </a:lnTo>
                  <a:lnTo>
                    <a:pt x="2901" y="674"/>
                  </a:lnTo>
                  <a:lnTo>
                    <a:pt x="2878" y="643"/>
                  </a:lnTo>
                  <a:lnTo>
                    <a:pt x="2854" y="612"/>
                  </a:lnTo>
                  <a:lnTo>
                    <a:pt x="2830" y="582"/>
                  </a:lnTo>
                  <a:lnTo>
                    <a:pt x="2806" y="553"/>
                  </a:lnTo>
                  <a:lnTo>
                    <a:pt x="2780" y="525"/>
                  </a:lnTo>
                  <a:lnTo>
                    <a:pt x="2754" y="496"/>
                  </a:lnTo>
                  <a:lnTo>
                    <a:pt x="2728" y="469"/>
                  </a:lnTo>
                  <a:lnTo>
                    <a:pt x="2700" y="442"/>
                  </a:lnTo>
                  <a:lnTo>
                    <a:pt x="2671" y="416"/>
                  </a:lnTo>
                  <a:lnTo>
                    <a:pt x="2643" y="390"/>
                  </a:lnTo>
                  <a:lnTo>
                    <a:pt x="2614" y="366"/>
                  </a:lnTo>
                  <a:lnTo>
                    <a:pt x="2584" y="342"/>
                  </a:lnTo>
                  <a:lnTo>
                    <a:pt x="2554" y="319"/>
                  </a:lnTo>
                  <a:lnTo>
                    <a:pt x="2523" y="296"/>
                  </a:lnTo>
                  <a:lnTo>
                    <a:pt x="2491" y="274"/>
                  </a:lnTo>
                  <a:lnTo>
                    <a:pt x="2458" y="253"/>
                  </a:lnTo>
                  <a:lnTo>
                    <a:pt x="2426" y="233"/>
                  </a:lnTo>
                  <a:lnTo>
                    <a:pt x="2393" y="213"/>
                  </a:lnTo>
                  <a:lnTo>
                    <a:pt x="2359" y="194"/>
                  </a:lnTo>
                  <a:lnTo>
                    <a:pt x="2325" y="176"/>
                  </a:lnTo>
                  <a:lnTo>
                    <a:pt x="2290" y="158"/>
                  </a:lnTo>
                  <a:lnTo>
                    <a:pt x="2256" y="142"/>
                  </a:lnTo>
                  <a:lnTo>
                    <a:pt x="2219" y="127"/>
                  </a:lnTo>
                  <a:lnTo>
                    <a:pt x="2184" y="112"/>
                  </a:lnTo>
                  <a:lnTo>
                    <a:pt x="2147" y="98"/>
                  </a:lnTo>
                  <a:lnTo>
                    <a:pt x="2109" y="85"/>
                  </a:lnTo>
                  <a:lnTo>
                    <a:pt x="2073" y="72"/>
                  </a:lnTo>
                  <a:lnTo>
                    <a:pt x="2035" y="62"/>
                  </a:lnTo>
                  <a:lnTo>
                    <a:pt x="1996" y="51"/>
                  </a:lnTo>
                  <a:lnTo>
                    <a:pt x="1959" y="42"/>
                  </a:lnTo>
                  <a:lnTo>
                    <a:pt x="1920" y="33"/>
                  </a:lnTo>
                  <a:lnTo>
                    <a:pt x="1881" y="26"/>
                  </a:lnTo>
                  <a:lnTo>
                    <a:pt x="1841" y="19"/>
                  </a:lnTo>
                  <a:lnTo>
                    <a:pt x="1801" y="13"/>
                  </a:lnTo>
                  <a:lnTo>
                    <a:pt x="1761" y="9"/>
                  </a:lnTo>
                  <a:lnTo>
                    <a:pt x="1721" y="5"/>
                  </a:lnTo>
                  <a:lnTo>
                    <a:pt x="1679" y="3"/>
                  </a:lnTo>
                  <a:lnTo>
                    <a:pt x="1638" y="2"/>
                  </a:lnTo>
                  <a:lnTo>
                    <a:pt x="1597" y="0"/>
                  </a:lnTo>
                  <a:lnTo>
                    <a:pt x="1597" y="0"/>
                  </a:lnTo>
                  <a:close/>
                  <a:moveTo>
                    <a:pt x="2557" y="1407"/>
                  </a:moveTo>
                  <a:lnTo>
                    <a:pt x="2557" y="1407"/>
                  </a:lnTo>
                  <a:lnTo>
                    <a:pt x="2551" y="1417"/>
                  </a:lnTo>
                  <a:lnTo>
                    <a:pt x="2544" y="1425"/>
                  </a:lnTo>
                  <a:lnTo>
                    <a:pt x="2536" y="1432"/>
                  </a:lnTo>
                  <a:lnTo>
                    <a:pt x="2528" y="1438"/>
                  </a:lnTo>
                  <a:lnTo>
                    <a:pt x="2519" y="1443"/>
                  </a:lnTo>
                  <a:lnTo>
                    <a:pt x="2510" y="1447"/>
                  </a:lnTo>
                  <a:lnTo>
                    <a:pt x="2501" y="1451"/>
                  </a:lnTo>
                  <a:lnTo>
                    <a:pt x="2490" y="1454"/>
                  </a:lnTo>
                  <a:lnTo>
                    <a:pt x="2481" y="1455"/>
                  </a:lnTo>
                  <a:lnTo>
                    <a:pt x="2470" y="1457"/>
                  </a:lnTo>
                  <a:lnTo>
                    <a:pt x="2459" y="1455"/>
                  </a:lnTo>
                  <a:lnTo>
                    <a:pt x="2450" y="1454"/>
                  </a:lnTo>
                  <a:lnTo>
                    <a:pt x="2439" y="1452"/>
                  </a:lnTo>
                  <a:lnTo>
                    <a:pt x="2430" y="1450"/>
                  </a:lnTo>
                  <a:lnTo>
                    <a:pt x="2419" y="1445"/>
                  </a:lnTo>
                  <a:lnTo>
                    <a:pt x="2410" y="1439"/>
                  </a:lnTo>
                  <a:lnTo>
                    <a:pt x="2321" y="1382"/>
                  </a:lnTo>
                  <a:lnTo>
                    <a:pt x="2321" y="2337"/>
                  </a:lnTo>
                  <a:lnTo>
                    <a:pt x="874" y="2337"/>
                  </a:lnTo>
                  <a:lnTo>
                    <a:pt x="874" y="1382"/>
                  </a:lnTo>
                  <a:lnTo>
                    <a:pt x="784" y="1439"/>
                  </a:lnTo>
                  <a:lnTo>
                    <a:pt x="784" y="1439"/>
                  </a:lnTo>
                  <a:lnTo>
                    <a:pt x="771" y="1447"/>
                  </a:lnTo>
                  <a:lnTo>
                    <a:pt x="757" y="1452"/>
                  </a:lnTo>
                  <a:lnTo>
                    <a:pt x="742" y="1455"/>
                  </a:lnTo>
                  <a:lnTo>
                    <a:pt x="728" y="1457"/>
                  </a:lnTo>
                  <a:lnTo>
                    <a:pt x="728" y="1457"/>
                  </a:lnTo>
                  <a:lnTo>
                    <a:pt x="715" y="1455"/>
                  </a:lnTo>
                  <a:lnTo>
                    <a:pt x="702" y="1453"/>
                  </a:lnTo>
                  <a:lnTo>
                    <a:pt x="689" y="1450"/>
                  </a:lnTo>
                  <a:lnTo>
                    <a:pt x="677" y="1444"/>
                  </a:lnTo>
                  <a:lnTo>
                    <a:pt x="666" y="1437"/>
                  </a:lnTo>
                  <a:lnTo>
                    <a:pt x="656" y="1428"/>
                  </a:lnTo>
                  <a:lnTo>
                    <a:pt x="646" y="1419"/>
                  </a:lnTo>
                  <a:lnTo>
                    <a:pt x="638" y="1407"/>
                  </a:lnTo>
                  <a:lnTo>
                    <a:pt x="638" y="1407"/>
                  </a:lnTo>
                  <a:lnTo>
                    <a:pt x="632" y="1398"/>
                  </a:lnTo>
                  <a:lnTo>
                    <a:pt x="627" y="1388"/>
                  </a:lnTo>
                  <a:lnTo>
                    <a:pt x="625" y="1379"/>
                  </a:lnTo>
                  <a:lnTo>
                    <a:pt x="623" y="1368"/>
                  </a:lnTo>
                  <a:lnTo>
                    <a:pt x="622" y="1358"/>
                  </a:lnTo>
                  <a:lnTo>
                    <a:pt x="620" y="1347"/>
                  </a:lnTo>
                  <a:lnTo>
                    <a:pt x="622" y="1338"/>
                  </a:lnTo>
                  <a:lnTo>
                    <a:pt x="623" y="1327"/>
                  </a:lnTo>
                  <a:lnTo>
                    <a:pt x="626" y="1318"/>
                  </a:lnTo>
                  <a:lnTo>
                    <a:pt x="630" y="1308"/>
                  </a:lnTo>
                  <a:lnTo>
                    <a:pt x="633" y="1299"/>
                  </a:lnTo>
                  <a:lnTo>
                    <a:pt x="639" y="1291"/>
                  </a:lnTo>
                  <a:lnTo>
                    <a:pt x="645" y="1281"/>
                  </a:lnTo>
                  <a:lnTo>
                    <a:pt x="652" y="1274"/>
                  </a:lnTo>
                  <a:lnTo>
                    <a:pt x="660" y="1267"/>
                  </a:lnTo>
                  <a:lnTo>
                    <a:pt x="670" y="1261"/>
                  </a:lnTo>
                  <a:lnTo>
                    <a:pt x="1597" y="663"/>
                  </a:lnTo>
                  <a:lnTo>
                    <a:pt x="2525" y="1260"/>
                  </a:lnTo>
                  <a:lnTo>
                    <a:pt x="2525" y="1260"/>
                  </a:lnTo>
                  <a:lnTo>
                    <a:pt x="2535" y="1267"/>
                  </a:lnTo>
                  <a:lnTo>
                    <a:pt x="2542" y="1274"/>
                  </a:lnTo>
                  <a:lnTo>
                    <a:pt x="2549" y="1281"/>
                  </a:lnTo>
                  <a:lnTo>
                    <a:pt x="2556" y="1289"/>
                  </a:lnTo>
                  <a:lnTo>
                    <a:pt x="2561" y="1299"/>
                  </a:lnTo>
                  <a:lnTo>
                    <a:pt x="2565" y="1308"/>
                  </a:lnTo>
                  <a:lnTo>
                    <a:pt x="2569" y="1318"/>
                  </a:lnTo>
                  <a:lnTo>
                    <a:pt x="2571" y="1327"/>
                  </a:lnTo>
                  <a:lnTo>
                    <a:pt x="2574" y="1338"/>
                  </a:lnTo>
                  <a:lnTo>
                    <a:pt x="2574" y="1347"/>
                  </a:lnTo>
                  <a:lnTo>
                    <a:pt x="2574" y="1358"/>
                  </a:lnTo>
                  <a:lnTo>
                    <a:pt x="2572" y="1368"/>
                  </a:lnTo>
                  <a:lnTo>
                    <a:pt x="2570" y="1378"/>
                  </a:lnTo>
                  <a:lnTo>
                    <a:pt x="2567" y="1388"/>
                  </a:lnTo>
                  <a:lnTo>
                    <a:pt x="2563" y="1398"/>
                  </a:lnTo>
                  <a:lnTo>
                    <a:pt x="2557" y="1407"/>
                  </a:lnTo>
                  <a:lnTo>
                    <a:pt x="2557" y="1407"/>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4390214" y="2507614"/>
              <a:ext cx="353609" cy="292599"/>
            </a:xfrm>
            <a:custGeom>
              <a:avLst/>
              <a:gdLst>
                <a:gd name="T0" fmla="*/ 1066 w 1424"/>
                <a:gd name="T1" fmla="*/ 0 h 1173"/>
                <a:gd name="T2" fmla="*/ 999 w 1424"/>
                <a:gd name="T3" fmla="*/ 13 h 1173"/>
                <a:gd name="T4" fmla="*/ 935 w 1424"/>
                <a:gd name="T5" fmla="*/ 37 h 1173"/>
                <a:gd name="T6" fmla="*/ 879 w 1424"/>
                <a:gd name="T7" fmla="*/ 75 h 1173"/>
                <a:gd name="T8" fmla="*/ 830 w 1424"/>
                <a:gd name="T9" fmla="*/ 123 h 1173"/>
                <a:gd name="T10" fmla="*/ 793 w 1424"/>
                <a:gd name="T11" fmla="*/ 182 h 1173"/>
                <a:gd name="T12" fmla="*/ 631 w 1424"/>
                <a:gd name="T13" fmla="*/ 182 h 1173"/>
                <a:gd name="T14" fmla="*/ 594 w 1424"/>
                <a:gd name="T15" fmla="*/ 123 h 1173"/>
                <a:gd name="T16" fmla="*/ 545 w 1424"/>
                <a:gd name="T17" fmla="*/ 75 h 1173"/>
                <a:gd name="T18" fmla="*/ 489 w 1424"/>
                <a:gd name="T19" fmla="*/ 37 h 1173"/>
                <a:gd name="T20" fmla="*/ 426 w 1424"/>
                <a:gd name="T21" fmla="*/ 13 h 1173"/>
                <a:gd name="T22" fmla="*/ 358 w 1424"/>
                <a:gd name="T23" fmla="*/ 0 h 1173"/>
                <a:gd name="T24" fmla="*/ 317 w 1424"/>
                <a:gd name="T25" fmla="*/ 0 h 1173"/>
                <a:gd name="T26" fmla="*/ 267 w 1424"/>
                <a:gd name="T27" fmla="*/ 7 h 1173"/>
                <a:gd name="T28" fmla="*/ 220 w 1424"/>
                <a:gd name="T29" fmla="*/ 20 h 1173"/>
                <a:gd name="T30" fmla="*/ 175 w 1424"/>
                <a:gd name="T31" fmla="*/ 40 h 1173"/>
                <a:gd name="T32" fmla="*/ 134 w 1424"/>
                <a:gd name="T33" fmla="*/ 66 h 1173"/>
                <a:gd name="T34" fmla="*/ 99 w 1424"/>
                <a:gd name="T35" fmla="*/ 98 h 1173"/>
                <a:gd name="T36" fmla="*/ 67 w 1424"/>
                <a:gd name="T37" fmla="*/ 134 h 1173"/>
                <a:gd name="T38" fmla="*/ 41 w 1424"/>
                <a:gd name="T39" fmla="*/ 174 h 1173"/>
                <a:gd name="T40" fmla="*/ 21 w 1424"/>
                <a:gd name="T41" fmla="*/ 219 h 1173"/>
                <a:gd name="T42" fmla="*/ 7 w 1424"/>
                <a:gd name="T43" fmla="*/ 266 h 1173"/>
                <a:gd name="T44" fmla="*/ 1 w 1424"/>
                <a:gd name="T45" fmla="*/ 317 h 1173"/>
                <a:gd name="T46" fmla="*/ 1 w 1424"/>
                <a:gd name="T47" fmla="*/ 357 h 1173"/>
                <a:gd name="T48" fmla="*/ 14 w 1424"/>
                <a:gd name="T49" fmla="*/ 422 h 1173"/>
                <a:gd name="T50" fmla="*/ 39 w 1424"/>
                <a:gd name="T51" fmla="*/ 480 h 1173"/>
                <a:gd name="T52" fmla="*/ 76 w 1424"/>
                <a:gd name="T53" fmla="*/ 536 h 1173"/>
                <a:gd name="T54" fmla="*/ 140 w 1424"/>
                <a:gd name="T55" fmla="*/ 608 h 1173"/>
                <a:gd name="T56" fmla="*/ 238 w 1424"/>
                <a:gd name="T57" fmla="*/ 705 h 1173"/>
                <a:gd name="T58" fmla="*/ 1331 w 1424"/>
                <a:gd name="T59" fmla="*/ 566 h 1173"/>
                <a:gd name="T60" fmla="*/ 1372 w 1424"/>
                <a:gd name="T61" fmla="*/ 509 h 1173"/>
                <a:gd name="T62" fmla="*/ 1411 w 1424"/>
                <a:gd name="T63" fmla="*/ 422 h 1173"/>
                <a:gd name="T64" fmla="*/ 1421 w 1424"/>
                <a:gd name="T65" fmla="*/ 378 h 1173"/>
                <a:gd name="T66" fmla="*/ 1424 w 1424"/>
                <a:gd name="T67" fmla="*/ 333 h 1173"/>
                <a:gd name="T68" fmla="*/ 1422 w 1424"/>
                <a:gd name="T69" fmla="*/ 299 h 1173"/>
                <a:gd name="T70" fmla="*/ 1414 w 1424"/>
                <a:gd name="T71" fmla="*/ 249 h 1173"/>
                <a:gd name="T72" fmla="*/ 1398 w 1424"/>
                <a:gd name="T73" fmla="*/ 204 h 1173"/>
                <a:gd name="T74" fmla="*/ 1376 w 1424"/>
                <a:gd name="T75" fmla="*/ 160 h 1173"/>
                <a:gd name="T76" fmla="*/ 1348 w 1424"/>
                <a:gd name="T77" fmla="*/ 121 h 1173"/>
                <a:gd name="T78" fmla="*/ 1315 w 1424"/>
                <a:gd name="T79" fmla="*/ 86 h 1173"/>
                <a:gd name="T80" fmla="*/ 1277 w 1424"/>
                <a:gd name="T81" fmla="*/ 56 h 1173"/>
                <a:gd name="T82" fmla="*/ 1234 w 1424"/>
                <a:gd name="T83" fmla="*/ 33 h 1173"/>
                <a:gd name="T84" fmla="*/ 1190 w 1424"/>
                <a:gd name="T85" fmla="*/ 15 h 1173"/>
                <a:gd name="T86" fmla="*/ 1140 w 1424"/>
                <a:gd name="T87" fmla="*/ 3 h 1173"/>
                <a:gd name="T88" fmla="*/ 1090 w 1424"/>
                <a:gd name="T89" fmla="*/ 0 h 1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4" h="1173">
                  <a:moveTo>
                    <a:pt x="1090" y="0"/>
                  </a:moveTo>
                  <a:lnTo>
                    <a:pt x="1090" y="0"/>
                  </a:lnTo>
                  <a:lnTo>
                    <a:pt x="1066" y="0"/>
                  </a:lnTo>
                  <a:lnTo>
                    <a:pt x="1044" y="3"/>
                  </a:lnTo>
                  <a:lnTo>
                    <a:pt x="1021" y="7"/>
                  </a:lnTo>
                  <a:lnTo>
                    <a:pt x="999" y="13"/>
                  </a:lnTo>
                  <a:lnTo>
                    <a:pt x="976" y="19"/>
                  </a:lnTo>
                  <a:lnTo>
                    <a:pt x="955" y="28"/>
                  </a:lnTo>
                  <a:lnTo>
                    <a:pt x="935" y="37"/>
                  </a:lnTo>
                  <a:lnTo>
                    <a:pt x="915" y="48"/>
                  </a:lnTo>
                  <a:lnTo>
                    <a:pt x="896" y="61"/>
                  </a:lnTo>
                  <a:lnTo>
                    <a:pt x="879" y="75"/>
                  </a:lnTo>
                  <a:lnTo>
                    <a:pt x="862" y="90"/>
                  </a:lnTo>
                  <a:lnTo>
                    <a:pt x="846" y="106"/>
                  </a:lnTo>
                  <a:lnTo>
                    <a:pt x="830" y="123"/>
                  </a:lnTo>
                  <a:lnTo>
                    <a:pt x="816" y="142"/>
                  </a:lnTo>
                  <a:lnTo>
                    <a:pt x="804" y="161"/>
                  </a:lnTo>
                  <a:lnTo>
                    <a:pt x="793" y="182"/>
                  </a:lnTo>
                  <a:lnTo>
                    <a:pt x="713" y="340"/>
                  </a:lnTo>
                  <a:lnTo>
                    <a:pt x="631" y="182"/>
                  </a:lnTo>
                  <a:lnTo>
                    <a:pt x="631" y="182"/>
                  </a:lnTo>
                  <a:lnTo>
                    <a:pt x="621" y="161"/>
                  </a:lnTo>
                  <a:lnTo>
                    <a:pt x="608" y="142"/>
                  </a:lnTo>
                  <a:lnTo>
                    <a:pt x="594" y="123"/>
                  </a:lnTo>
                  <a:lnTo>
                    <a:pt x="578" y="106"/>
                  </a:lnTo>
                  <a:lnTo>
                    <a:pt x="563" y="90"/>
                  </a:lnTo>
                  <a:lnTo>
                    <a:pt x="545" y="75"/>
                  </a:lnTo>
                  <a:lnTo>
                    <a:pt x="528" y="61"/>
                  </a:lnTo>
                  <a:lnTo>
                    <a:pt x="509" y="48"/>
                  </a:lnTo>
                  <a:lnTo>
                    <a:pt x="489" y="37"/>
                  </a:lnTo>
                  <a:lnTo>
                    <a:pt x="469" y="28"/>
                  </a:lnTo>
                  <a:lnTo>
                    <a:pt x="447" y="19"/>
                  </a:lnTo>
                  <a:lnTo>
                    <a:pt x="426" y="13"/>
                  </a:lnTo>
                  <a:lnTo>
                    <a:pt x="404" y="7"/>
                  </a:lnTo>
                  <a:lnTo>
                    <a:pt x="382" y="3"/>
                  </a:lnTo>
                  <a:lnTo>
                    <a:pt x="358" y="0"/>
                  </a:lnTo>
                  <a:lnTo>
                    <a:pt x="334" y="0"/>
                  </a:lnTo>
                  <a:lnTo>
                    <a:pt x="334" y="0"/>
                  </a:lnTo>
                  <a:lnTo>
                    <a:pt x="317" y="0"/>
                  </a:lnTo>
                  <a:lnTo>
                    <a:pt x="300" y="1"/>
                  </a:lnTo>
                  <a:lnTo>
                    <a:pt x="284" y="3"/>
                  </a:lnTo>
                  <a:lnTo>
                    <a:pt x="267" y="7"/>
                  </a:lnTo>
                  <a:lnTo>
                    <a:pt x="251" y="10"/>
                  </a:lnTo>
                  <a:lnTo>
                    <a:pt x="235" y="15"/>
                  </a:lnTo>
                  <a:lnTo>
                    <a:pt x="220" y="20"/>
                  </a:lnTo>
                  <a:lnTo>
                    <a:pt x="205" y="26"/>
                  </a:lnTo>
                  <a:lnTo>
                    <a:pt x="189" y="33"/>
                  </a:lnTo>
                  <a:lnTo>
                    <a:pt x="175" y="40"/>
                  </a:lnTo>
                  <a:lnTo>
                    <a:pt x="161" y="48"/>
                  </a:lnTo>
                  <a:lnTo>
                    <a:pt x="148" y="56"/>
                  </a:lnTo>
                  <a:lnTo>
                    <a:pt x="134" y="66"/>
                  </a:lnTo>
                  <a:lnTo>
                    <a:pt x="122" y="76"/>
                  </a:lnTo>
                  <a:lnTo>
                    <a:pt x="109" y="86"/>
                  </a:lnTo>
                  <a:lnTo>
                    <a:pt x="99" y="98"/>
                  </a:lnTo>
                  <a:lnTo>
                    <a:pt x="87" y="109"/>
                  </a:lnTo>
                  <a:lnTo>
                    <a:pt x="76" y="121"/>
                  </a:lnTo>
                  <a:lnTo>
                    <a:pt x="67" y="134"/>
                  </a:lnTo>
                  <a:lnTo>
                    <a:pt x="58" y="147"/>
                  </a:lnTo>
                  <a:lnTo>
                    <a:pt x="49" y="160"/>
                  </a:lnTo>
                  <a:lnTo>
                    <a:pt x="41" y="174"/>
                  </a:lnTo>
                  <a:lnTo>
                    <a:pt x="33" y="188"/>
                  </a:lnTo>
                  <a:lnTo>
                    <a:pt x="27" y="204"/>
                  </a:lnTo>
                  <a:lnTo>
                    <a:pt x="21" y="219"/>
                  </a:lnTo>
                  <a:lnTo>
                    <a:pt x="15" y="234"/>
                  </a:lnTo>
                  <a:lnTo>
                    <a:pt x="10" y="249"/>
                  </a:lnTo>
                  <a:lnTo>
                    <a:pt x="7" y="266"/>
                  </a:lnTo>
                  <a:lnTo>
                    <a:pt x="5" y="282"/>
                  </a:lnTo>
                  <a:lnTo>
                    <a:pt x="2" y="299"/>
                  </a:lnTo>
                  <a:lnTo>
                    <a:pt x="1" y="317"/>
                  </a:lnTo>
                  <a:lnTo>
                    <a:pt x="0" y="333"/>
                  </a:lnTo>
                  <a:lnTo>
                    <a:pt x="0" y="333"/>
                  </a:lnTo>
                  <a:lnTo>
                    <a:pt x="1" y="357"/>
                  </a:lnTo>
                  <a:lnTo>
                    <a:pt x="3" y="379"/>
                  </a:lnTo>
                  <a:lnTo>
                    <a:pt x="8" y="401"/>
                  </a:lnTo>
                  <a:lnTo>
                    <a:pt x="14" y="422"/>
                  </a:lnTo>
                  <a:lnTo>
                    <a:pt x="21" y="443"/>
                  </a:lnTo>
                  <a:lnTo>
                    <a:pt x="29" y="462"/>
                  </a:lnTo>
                  <a:lnTo>
                    <a:pt x="39" y="480"/>
                  </a:lnTo>
                  <a:lnTo>
                    <a:pt x="50" y="499"/>
                  </a:lnTo>
                  <a:lnTo>
                    <a:pt x="62" y="518"/>
                  </a:lnTo>
                  <a:lnTo>
                    <a:pt x="76" y="536"/>
                  </a:lnTo>
                  <a:lnTo>
                    <a:pt x="91" y="553"/>
                  </a:lnTo>
                  <a:lnTo>
                    <a:pt x="106" y="572"/>
                  </a:lnTo>
                  <a:lnTo>
                    <a:pt x="140" y="608"/>
                  </a:lnTo>
                  <a:lnTo>
                    <a:pt x="178" y="645"/>
                  </a:lnTo>
                  <a:lnTo>
                    <a:pt x="238" y="705"/>
                  </a:lnTo>
                  <a:lnTo>
                    <a:pt x="238" y="705"/>
                  </a:lnTo>
                  <a:lnTo>
                    <a:pt x="469" y="932"/>
                  </a:lnTo>
                  <a:lnTo>
                    <a:pt x="715" y="1173"/>
                  </a:lnTo>
                  <a:lnTo>
                    <a:pt x="1331" y="566"/>
                  </a:lnTo>
                  <a:lnTo>
                    <a:pt x="1331" y="566"/>
                  </a:lnTo>
                  <a:lnTo>
                    <a:pt x="1352" y="538"/>
                  </a:lnTo>
                  <a:lnTo>
                    <a:pt x="1372" y="509"/>
                  </a:lnTo>
                  <a:lnTo>
                    <a:pt x="1388" y="479"/>
                  </a:lnTo>
                  <a:lnTo>
                    <a:pt x="1401" y="451"/>
                  </a:lnTo>
                  <a:lnTo>
                    <a:pt x="1411" y="422"/>
                  </a:lnTo>
                  <a:lnTo>
                    <a:pt x="1415" y="407"/>
                  </a:lnTo>
                  <a:lnTo>
                    <a:pt x="1418" y="392"/>
                  </a:lnTo>
                  <a:lnTo>
                    <a:pt x="1421" y="378"/>
                  </a:lnTo>
                  <a:lnTo>
                    <a:pt x="1423" y="363"/>
                  </a:lnTo>
                  <a:lnTo>
                    <a:pt x="1424" y="348"/>
                  </a:lnTo>
                  <a:lnTo>
                    <a:pt x="1424" y="333"/>
                  </a:lnTo>
                  <a:lnTo>
                    <a:pt x="1424" y="333"/>
                  </a:lnTo>
                  <a:lnTo>
                    <a:pt x="1423" y="317"/>
                  </a:lnTo>
                  <a:lnTo>
                    <a:pt x="1422" y="299"/>
                  </a:lnTo>
                  <a:lnTo>
                    <a:pt x="1421" y="282"/>
                  </a:lnTo>
                  <a:lnTo>
                    <a:pt x="1417" y="266"/>
                  </a:lnTo>
                  <a:lnTo>
                    <a:pt x="1414" y="249"/>
                  </a:lnTo>
                  <a:lnTo>
                    <a:pt x="1409" y="234"/>
                  </a:lnTo>
                  <a:lnTo>
                    <a:pt x="1404" y="219"/>
                  </a:lnTo>
                  <a:lnTo>
                    <a:pt x="1398" y="204"/>
                  </a:lnTo>
                  <a:lnTo>
                    <a:pt x="1391" y="188"/>
                  </a:lnTo>
                  <a:lnTo>
                    <a:pt x="1384" y="174"/>
                  </a:lnTo>
                  <a:lnTo>
                    <a:pt x="1376" y="160"/>
                  </a:lnTo>
                  <a:lnTo>
                    <a:pt x="1366" y="147"/>
                  </a:lnTo>
                  <a:lnTo>
                    <a:pt x="1357" y="134"/>
                  </a:lnTo>
                  <a:lnTo>
                    <a:pt x="1348" y="121"/>
                  </a:lnTo>
                  <a:lnTo>
                    <a:pt x="1337" y="109"/>
                  </a:lnTo>
                  <a:lnTo>
                    <a:pt x="1326" y="98"/>
                  </a:lnTo>
                  <a:lnTo>
                    <a:pt x="1315" y="86"/>
                  </a:lnTo>
                  <a:lnTo>
                    <a:pt x="1303" y="76"/>
                  </a:lnTo>
                  <a:lnTo>
                    <a:pt x="1290" y="66"/>
                  </a:lnTo>
                  <a:lnTo>
                    <a:pt x="1277" y="56"/>
                  </a:lnTo>
                  <a:lnTo>
                    <a:pt x="1263" y="48"/>
                  </a:lnTo>
                  <a:lnTo>
                    <a:pt x="1249" y="40"/>
                  </a:lnTo>
                  <a:lnTo>
                    <a:pt x="1234" y="33"/>
                  </a:lnTo>
                  <a:lnTo>
                    <a:pt x="1220" y="26"/>
                  </a:lnTo>
                  <a:lnTo>
                    <a:pt x="1205" y="20"/>
                  </a:lnTo>
                  <a:lnTo>
                    <a:pt x="1190" y="15"/>
                  </a:lnTo>
                  <a:lnTo>
                    <a:pt x="1173" y="10"/>
                  </a:lnTo>
                  <a:lnTo>
                    <a:pt x="1157" y="7"/>
                  </a:lnTo>
                  <a:lnTo>
                    <a:pt x="1140" y="3"/>
                  </a:lnTo>
                  <a:lnTo>
                    <a:pt x="1124" y="1"/>
                  </a:lnTo>
                  <a:lnTo>
                    <a:pt x="1107" y="0"/>
                  </a:lnTo>
                  <a:lnTo>
                    <a:pt x="1090" y="0"/>
                  </a:lnTo>
                  <a:lnTo>
                    <a:pt x="1090" y="0"/>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EditPoints="1"/>
            </p:cNvSpPr>
            <p:nvPr/>
          </p:nvSpPr>
          <p:spPr bwMode="auto">
            <a:xfrm>
              <a:off x="4212165" y="2274781"/>
              <a:ext cx="715934" cy="715934"/>
            </a:xfrm>
            <a:custGeom>
              <a:avLst/>
              <a:gdLst>
                <a:gd name="T0" fmla="*/ 1254 w 2873"/>
                <a:gd name="T1" fmla="*/ 12 h 2874"/>
                <a:gd name="T2" fmla="*/ 1010 w 2873"/>
                <a:gd name="T3" fmla="*/ 65 h 2874"/>
                <a:gd name="T4" fmla="*/ 784 w 2873"/>
                <a:gd name="T5" fmla="*/ 158 h 2874"/>
                <a:gd name="T6" fmla="*/ 577 w 2873"/>
                <a:gd name="T7" fmla="*/ 285 h 2874"/>
                <a:gd name="T8" fmla="*/ 397 w 2873"/>
                <a:gd name="T9" fmla="*/ 446 h 2874"/>
                <a:gd name="T10" fmla="*/ 246 w 2873"/>
                <a:gd name="T11" fmla="*/ 634 h 2874"/>
                <a:gd name="T12" fmla="*/ 127 w 2873"/>
                <a:gd name="T13" fmla="*/ 846 h 2874"/>
                <a:gd name="T14" fmla="*/ 46 w 2873"/>
                <a:gd name="T15" fmla="*/ 1078 h 2874"/>
                <a:gd name="T16" fmla="*/ 5 w 2873"/>
                <a:gd name="T17" fmla="*/ 1327 h 2874"/>
                <a:gd name="T18" fmla="*/ 5 w 2873"/>
                <a:gd name="T19" fmla="*/ 1547 h 2874"/>
                <a:gd name="T20" fmla="*/ 46 w 2873"/>
                <a:gd name="T21" fmla="*/ 1796 h 2874"/>
                <a:gd name="T22" fmla="*/ 127 w 2873"/>
                <a:gd name="T23" fmla="*/ 2028 h 2874"/>
                <a:gd name="T24" fmla="*/ 246 w 2873"/>
                <a:gd name="T25" fmla="*/ 2240 h 2874"/>
                <a:gd name="T26" fmla="*/ 397 w 2873"/>
                <a:gd name="T27" fmla="*/ 2428 h 2874"/>
                <a:gd name="T28" fmla="*/ 577 w 2873"/>
                <a:gd name="T29" fmla="*/ 2589 h 2874"/>
                <a:gd name="T30" fmla="*/ 784 w 2873"/>
                <a:gd name="T31" fmla="*/ 2716 h 2874"/>
                <a:gd name="T32" fmla="*/ 1010 w 2873"/>
                <a:gd name="T33" fmla="*/ 2809 h 2874"/>
                <a:gd name="T34" fmla="*/ 1254 w 2873"/>
                <a:gd name="T35" fmla="*/ 2862 h 2874"/>
                <a:gd name="T36" fmla="*/ 1474 w 2873"/>
                <a:gd name="T37" fmla="*/ 2873 h 2874"/>
                <a:gd name="T38" fmla="*/ 1726 w 2873"/>
                <a:gd name="T39" fmla="*/ 2844 h 2874"/>
                <a:gd name="T40" fmla="*/ 1964 w 2873"/>
                <a:gd name="T41" fmla="*/ 2774 h 2874"/>
                <a:gd name="T42" fmla="*/ 2182 w 2873"/>
                <a:gd name="T43" fmla="*/ 2665 h 2874"/>
                <a:gd name="T44" fmla="*/ 2377 w 2873"/>
                <a:gd name="T45" fmla="*/ 2523 h 2874"/>
                <a:gd name="T46" fmla="*/ 2546 w 2873"/>
                <a:gd name="T47" fmla="*/ 2351 h 2874"/>
                <a:gd name="T48" fmla="*/ 2683 w 2873"/>
                <a:gd name="T49" fmla="*/ 2152 h 2874"/>
                <a:gd name="T50" fmla="*/ 2786 w 2873"/>
                <a:gd name="T51" fmla="*/ 1931 h 2874"/>
                <a:gd name="T52" fmla="*/ 2851 w 2873"/>
                <a:gd name="T53" fmla="*/ 1691 h 2874"/>
                <a:gd name="T54" fmla="*/ 2873 w 2873"/>
                <a:gd name="T55" fmla="*/ 1436 h 2874"/>
                <a:gd name="T56" fmla="*/ 2857 w 2873"/>
                <a:gd name="T57" fmla="*/ 1218 h 2874"/>
                <a:gd name="T58" fmla="*/ 2798 w 2873"/>
                <a:gd name="T59" fmla="*/ 976 h 2874"/>
                <a:gd name="T60" fmla="*/ 2700 w 2873"/>
                <a:gd name="T61" fmla="*/ 752 h 2874"/>
                <a:gd name="T62" fmla="*/ 2567 w 2873"/>
                <a:gd name="T63" fmla="*/ 550 h 2874"/>
                <a:gd name="T64" fmla="*/ 2403 w 2873"/>
                <a:gd name="T65" fmla="*/ 374 h 2874"/>
                <a:gd name="T66" fmla="*/ 2211 w 2873"/>
                <a:gd name="T67" fmla="*/ 226 h 2874"/>
                <a:gd name="T68" fmla="*/ 1996 w 2873"/>
                <a:gd name="T69" fmla="*/ 113 h 2874"/>
                <a:gd name="T70" fmla="*/ 1761 w 2873"/>
                <a:gd name="T71" fmla="*/ 37 h 2874"/>
                <a:gd name="T72" fmla="*/ 1510 w 2873"/>
                <a:gd name="T73" fmla="*/ 3 h 2874"/>
                <a:gd name="T74" fmla="*/ 1427 w 2873"/>
                <a:gd name="T75" fmla="*/ 2325 h 2874"/>
                <a:gd name="T76" fmla="*/ 1364 w 2873"/>
                <a:gd name="T77" fmla="*/ 2295 h 2874"/>
                <a:gd name="T78" fmla="*/ 765 w 2873"/>
                <a:gd name="T79" fmla="*/ 1711 h 2874"/>
                <a:gd name="T80" fmla="*/ 603 w 2873"/>
                <a:gd name="T81" fmla="*/ 1519 h 2874"/>
                <a:gd name="T82" fmla="*/ 534 w 2873"/>
                <a:gd name="T83" fmla="*/ 1306 h 2874"/>
                <a:gd name="T84" fmla="*/ 549 w 2873"/>
                <a:gd name="T85" fmla="*/ 1141 h 2874"/>
                <a:gd name="T86" fmla="*/ 621 w 2873"/>
                <a:gd name="T87" fmla="*/ 982 h 2874"/>
                <a:gd name="T88" fmla="*/ 740 w 2873"/>
                <a:gd name="T89" fmla="*/ 858 h 2874"/>
                <a:gd name="T90" fmla="*/ 894 w 2873"/>
                <a:gd name="T91" fmla="*/ 778 h 2874"/>
                <a:gd name="T92" fmla="*/ 1047 w 2873"/>
                <a:gd name="T93" fmla="*/ 755 h 2874"/>
                <a:gd name="T94" fmla="*/ 1231 w 2873"/>
                <a:gd name="T95" fmla="*/ 788 h 2874"/>
                <a:gd name="T96" fmla="*/ 1388 w 2873"/>
                <a:gd name="T97" fmla="*/ 884 h 2874"/>
                <a:gd name="T98" fmla="*/ 1504 w 2873"/>
                <a:gd name="T99" fmla="*/ 851 h 2874"/>
                <a:gd name="T100" fmla="*/ 1669 w 2873"/>
                <a:gd name="T101" fmla="*/ 772 h 2874"/>
                <a:gd name="T102" fmla="*/ 1830 w 2873"/>
                <a:gd name="T103" fmla="*/ 755 h 2874"/>
                <a:gd name="T104" fmla="*/ 2003 w 2873"/>
                <a:gd name="T105" fmla="*/ 796 h 2874"/>
                <a:gd name="T106" fmla="*/ 2149 w 2873"/>
                <a:gd name="T107" fmla="*/ 889 h 2874"/>
                <a:gd name="T108" fmla="*/ 2255 w 2873"/>
                <a:gd name="T109" fmla="*/ 1024 h 2874"/>
                <a:gd name="T110" fmla="*/ 2311 w 2873"/>
                <a:gd name="T111" fmla="*/ 1191 h 2874"/>
                <a:gd name="T112" fmla="*/ 2313 w 2873"/>
                <a:gd name="T113" fmla="*/ 1337 h 2874"/>
                <a:gd name="T114" fmla="*/ 2263 w 2873"/>
                <a:gd name="T115" fmla="*/ 1493 h 2874"/>
                <a:gd name="T116" fmla="*/ 2181 w 2873"/>
                <a:gd name="T117" fmla="*/ 1620 h 2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3" h="2874">
                  <a:moveTo>
                    <a:pt x="1437" y="0"/>
                  </a:moveTo>
                  <a:lnTo>
                    <a:pt x="1437" y="0"/>
                  </a:lnTo>
                  <a:lnTo>
                    <a:pt x="1400" y="1"/>
                  </a:lnTo>
                  <a:lnTo>
                    <a:pt x="1363" y="3"/>
                  </a:lnTo>
                  <a:lnTo>
                    <a:pt x="1327" y="5"/>
                  </a:lnTo>
                  <a:lnTo>
                    <a:pt x="1290" y="7"/>
                  </a:lnTo>
                  <a:lnTo>
                    <a:pt x="1254" y="12"/>
                  </a:lnTo>
                  <a:lnTo>
                    <a:pt x="1218" y="17"/>
                  </a:lnTo>
                  <a:lnTo>
                    <a:pt x="1183" y="23"/>
                  </a:lnTo>
                  <a:lnTo>
                    <a:pt x="1148" y="30"/>
                  </a:lnTo>
                  <a:lnTo>
                    <a:pt x="1112" y="37"/>
                  </a:lnTo>
                  <a:lnTo>
                    <a:pt x="1078" y="46"/>
                  </a:lnTo>
                  <a:lnTo>
                    <a:pt x="1044" y="54"/>
                  </a:lnTo>
                  <a:lnTo>
                    <a:pt x="1010" y="65"/>
                  </a:lnTo>
                  <a:lnTo>
                    <a:pt x="977" y="76"/>
                  </a:lnTo>
                  <a:lnTo>
                    <a:pt x="943" y="87"/>
                  </a:lnTo>
                  <a:lnTo>
                    <a:pt x="911" y="100"/>
                  </a:lnTo>
                  <a:lnTo>
                    <a:pt x="878" y="113"/>
                  </a:lnTo>
                  <a:lnTo>
                    <a:pt x="846" y="128"/>
                  </a:lnTo>
                  <a:lnTo>
                    <a:pt x="814" y="142"/>
                  </a:lnTo>
                  <a:lnTo>
                    <a:pt x="784" y="158"/>
                  </a:lnTo>
                  <a:lnTo>
                    <a:pt x="752" y="173"/>
                  </a:lnTo>
                  <a:lnTo>
                    <a:pt x="722" y="191"/>
                  </a:lnTo>
                  <a:lnTo>
                    <a:pt x="692" y="209"/>
                  </a:lnTo>
                  <a:lnTo>
                    <a:pt x="662" y="226"/>
                  </a:lnTo>
                  <a:lnTo>
                    <a:pt x="634" y="245"/>
                  </a:lnTo>
                  <a:lnTo>
                    <a:pt x="606" y="265"/>
                  </a:lnTo>
                  <a:lnTo>
                    <a:pt x="577" y="285"/>
                  </a:lnTo>
                  <a:lnTo>
                    <a:pt x="550" y="307"/>
                  </a:lnTo>
                  <a:lnTo>
                    <a:pt x="523" y="329"/>
                  </a:lnTo>
                  <a:lnTo>
                    <a:pt x="497" y="350"/>
                  </a:lnTo>
                  <a:lnTo>
                    <a:pt x="471" y="374"/>
                  </a:lnTo>
                  <a:lnTo>
                    <a:pt x="445" y="397"/>
                  </a:lnTo>
                  <a:lnTo>
                    <a:pt x="421" y="421"/>
                  </a:lnTo>
                  <a:lnTo>
                    <a:pt x="397" y="446"/>
                  </a:lnTo>
                  <a:lnTo>
                    <a:pt x="374" y="472"/>
                  </a:lnTo>
                  <a:lnTo>
                    <a:pt x="351" y="496"/>
                  </a:lnTo>
                  <a:lnTo>
                    <a:pt x="329" y="523"/>
                  </a:lnTo>
                  <a:lnTo>
                    <a:pt x="306" y="550"/>
                  </a:lnTo>
                  <a:lnTo>
                    <a:pt x="286" y="578"/>
                  </a:lnTo>
                  <a:lnTo>
                    <a:pt x="265" y="606"/>
                  </a:lnTo>
                  <a:lnTo>
                    <a:pt x="246" y="634"/>
                  </a:lnTo>
                  <a:lnTo>
                    <a:pt x="226" y="662"/>
                  </a:lnTo>
                  <a:lnTo>
                    <a:pt x="209" y="692"/>
                  </a:lnTo>
                  <a:lnTo>
                    <a:pt x="191" y="722"/>
                  </a:lnTo>
                  <a:lnTo>
                    <a:pt x="173" y="752"/>
                  </a:lnTo>
                  <a:lnTo>
                    <a:pt x="158" y="783"/>
                  </a:lnTo>
                  <a:lnTo>
                    <a:pt x="143" y="814"/>
                  </a:lnTo>
                  <a:lnTo>
                    <a:pt x="127" y="846"/>
                  </a:lnTo>
                  <a:lnTo>
                    <a:pt x="113" y="878"/>
                  </a:lnTo>
                  <a:lnTo>
                    <a:pt x="100" y="910"/>
                  </a:lnTo>
                  <a:lnTo>
                    <a:pt x="87" y="943"/>
                  </a:lnTo>
                  <a:lnTo>
                    <a:pt x="75" y="976"/>
                  </a:lnTo>
                  <a:lnTo>
                    <a:pt x="65" y="1010"/>
                  </a:lnTo>
                  <a:lnTo>
                    <a:pt x="55" y="1044"/>
                  </a:lnTo>
                  <a:lnTo>
                    <a:pt x="46" y="1078"/>
                  </a:lnTo>
                  <a:lnTo>
                    <a:pt x="38" y="1112"/>
                  </a:lnTo>
                  <a:lnTo>
                    <a:pt x="30" y="1148"/>
                  </a:lnTo>
                  <a:lnTo>
                    <a:pt x="22" y="1183"/>
                  </a:lnTo>
                  <a:lnTo>
                    <a:pt x="17" y="1218"/>
                  </a:lnTo>
                  <a:lnTo>
                    <a:pt x="12" y="1254"/>
                  </a:lnTo>
                  <a:lnTo>
                    <a:pt x="8" y="1290"/>
                  </a:lnTo>
                  <a:lnTo>
                    <a:pt x="5" y="1327"/>
                  </a:lnTo>
                  <a:lnTo>
                    <a:pt x="2" y="1363"/>
                  </a:lnTo>
                  <a:lnTo>
                    <a:pt x="1" y="1400"/>
                  </a:lnTo>
                  <a:lnTo>
                    <a:pt x="0" y="1436"/>
                  </a:lnTo>
                  <a:lnTo>
                    <a:pt x="0" y="1436"/>
                  </a:lnTo>
                  <a:lnTo>
                    <a:pt x="1" y="1474"/>
                  </a:lnTo>
                  <a:lnTo>
                    <a:pt x="2" y="1511"/>
                  </a:lnTo>
                  <a:lnTo>
                    <a:pt x="5" y="1547"/>
                  </a:lnTo>
                  <a:lnTo>
                    <a:pt x="8" y="1584"/>
                  </a:lnTo>
                  <a:lnTo>
                    <a:pt x="12" y="1620"/>
                  </a:lnTo>
                  <a:lnTo>
                    <a:pt x="17" y="1656"/>
                  </a:lnTo>
                  <a:lnTo>
                    <a:pt x="22" y="1691"/>
                  </a:lnTo>
                  <a:lnTo>
                    <a:pt x="30" y="1726"/>
                  </a:lnTo>
                  <a:lnTo>
                    <a:pt x="38" y="1762"/>
                  </a:lnTo>
                  <a:lnTo>
                    <a:pt x="46" y="1796"/>
                  </a:lnTo>
                  <a:lnTo>
                    <a:pt x="55" y="1830"/>
                  </a:lnTo>
                  <a:lnTo>
                    <a:pt x="65" y="1864"/>
                  </a:lnTo>
                  <a:lnTo>
                    <a:pt x="75" y="1898"/>
                  </a:lnTo>
                  <a:lnTo>
                    <a:pt x="87" y="1931"/>
                  </a:lnTo>
                  <a:lnTo>
                    <a:pt x="100" y="1964"/>
                  </a:lnTo>
                  <a:lnTo>
                    <a:pt x="113" y="1996"/>
                  </a:lnTo>
                  <a:lnTo>
                    <a:pt x="127" y="2028"/>
                  </a:lnTo>
                  <a:lnTo>
                    <a:pt x="143" y="2060"/>
                  </a:lnTo>
                  <a:lnTo>
                    <a:pt x="158" y="2091"/>
                  </a:lnTo>
                  <a:lnTo>
                    <a:pt x="173" y="2122"/>
                  </a:lnTo>
                  <a:lnTo>
                    <a:pt x="191" y="2152"/>
                  </a:lnTo>
                  <a:lnTo>
                    <a:pt x="209" y="2182"/>
                  </a:lnTo>
                  <a:lnTo>
                    <a:pt x="226" y="2212"/>
                  </a:lnTo>
                  <a:lnTo>
                    <a:pt x="246" y="2240"/>
                  </a:lnTo>
                  <a:lnTo>
                    <a:pt x="265" y="2268"/>
                  </a:lnTo>
                  <a:lnTo>
                    <a:pt x="286" y="2296"/>
                  </a:lnTo>
                  <a:lnTo>
                    <a:pt x="306" y="2324"/>
                  </a:lnTo>
                  <a:lnTo>
                    <a:pt x="329" y="2351"/>
                  </a:lnTo>
                  <a:lnTo>
                    <a:pt x="351" y="2377"/>
                  </a:lnTo>
                  <a:lnTo>
                    <a:pt x="374" y="2403"/>
                  </a:lnTo>
                  <a:lnTo>
                    <a:pt x="397" y="2428"/>
                  </a:lnTo>
                  <a:lnTo>
                    <a:pt x="421" y="2453"/>
                  </a:lnTo>
                  <a:lnTo>
                    <a:pt x="445" y="2477"/>
                  </a:lnTo>
                  <a:lnTo>
                    <a:pt x="471" y="2500"/>
                  </a:lnTo>
                  <a:lnTo>
                    <a:pt x="497" y="2523"/>
                  </a:lnTo>
                  <a:lnTo>
                    <a:pt x="523" y="2545"/>
                  </a:lnTo>
                  <a:lnTo>
                    <a:pt x="550" y="2567"/>
                  </a:lnTo>
                  <a:lnTo>
                    <a:pt x="577" y="2589"/>
                  </a:lnTo>
                  <a:lnTo>
                    <a:pt x="606" y="2609"/>
                  </a:lnTo>
                  <a:lnTo>
                    <a:pt x="634" y="2629"/>
                  </a:lnTo>
                  <a:lnTo>
                    <a:pt x="662" y="2648"/>
                  </a:lnTo>
                  <a:lnTo>
                    <a:pt x="692" y="2665"/>
                  </a:lnTo>
                  <a:lnTo>
                    <a:pt x="722" y="2683"/>
                  </a:lnTo>
                  <a:lnTo>
                    <a:pt x="752" y="2701"/>
                  </a:lnTo>
                  <a:lnTo>
                    <a:pt x="784" y="2716"/>
                  </a:lnTo>
                  <a:lnTo>
                    <a:pt x="814" y="2732"/>
                  </a:lnTo>
                  <a:lnTo>
                    <a:pt x="846" y="2747"/>
                  </a:lnTo>
                  <a:lnTo>
                    <a:pt x="878" y="2761"/>
                  </a:lnTo>
                  <a:lnTo>
                    <a:pt x="911" y="2774"/>
                  </a:lnTo>
                  <a:lnTo>
                    <a:pt x="943" y="2787"/>
                  </a:lnTo>
                  <a:lnTo>
                    <a:pt x="977" y="2798"/>
                  </a:lnTo>
                  <a:lnTo>
                    <a:pt x="1010" y="2809"/>
                  </a:lnTo>
                  <a:lnTo>
                    <a:pt x="1044" y="2820"/>
                  </a:lnTo>
                  <a:lnTo>
                    <a:pt x="1078" y="2828"/>
                  </a:lnTo>
                  <a:lnTo>
                    <a:pt x="1112" y="2837"/>
                  </a:lnTo>
                  <a:lnTo>
                    <a:pt x="1148" y="2844"/>
                  </a:lnTo>
                  <a:lnTo>
                    <a:pt x="1183" y="2851"/>
                  </a:lnTo>
                  <a:lnTo>
                    <a:pt x="1218" y="2857"/>
                  </a:lnTo>
                  <a:lnTo>
                    <a:pt x="1254" y="2862"/>
                  </a:lnTo>
                  <a:lnTo>
                    <a:pt x="1290" y="2866"/>
                  </a:lnTo>
                  <a:lnTo>
                    <a:pt x="1327" y="2869"/>
                  </a:lnTo>
                  <a:lnTo>
                    <a:pt x="1363" y="2871"/>
                  </a:lnTo>
                  <a:lnTo>
                    <a:pt x="1400" y="2873"/>
                  </a:lnTo>
                  <a:lnTo>
                    <a:pt x="1437" y="2874"/>
                  </a:lnTo>
                  <a:lnTo>
                    <a:pt x="1437" y="2874"/>
                  </a:lnTo>
                  <a:lnTo>
                    <a:pt x="1474" y="2873"/>
                  </a:lnTo>
                  <a:lnTo>
                    <a:pt x="1510" y="2871"/>
                  </a:lnTo>
                  <a:lnTo>
                    <a:pt x="1547" y="2869"/>
                  </a:lnTo>
                  <a:lnTo>
                    <a:pt x="1583" y="2866"/>
                  </a:lnTo>
                  <a:lnTo>
                    <a:pt x="1620" y="2862"/>
                  </a:lnTo>
                  <a:lnTo>
                    <a:pt x="1655" y="2857"/>
                  </a:lnTo>
                  <a:lnTo>
                    <a:pt x="1691" y="2851"/>
                  </a:lnTo>
                  <a:lnTo>
                    <a:pt x="1726" y="2844"/>
                  </a:lnTo>
                  <a:lnTo>
                    <a:pt x="1761" y="2837"/>
                  </a:lnTo>
                  <a:lnTo>
                    <a:pt x="1795" y="2828"/>
                  </a:lnTo>
                  <a:lnTo>
                    <a:pt x="1830" y="2820"/>
                  </a:lnTo>
                  <a:lnTo>
                    <a:pt x="1864" y="2809"/>
                  </a:lnTo>
                  <a:lnTo>
                    <a:pt x="1898" y="2798"/>
                  </a:lnTo>
                  <a:lnTo>
                    <a:pt x="1931" y="2787"/>
                  </a:lnTo>
                  <a:lnTo>
                    <a:pt x="1964" y="2774"/>
                  </a:lnTo>
                  <a:lnTo>
                    <a:pt x="1996" y="2761"/>
                  </a:lnTo>
                  <a:lnTo>
                    <a:pt x="2028" y="2747"/>
                  </a:lnTo>
                  <a:lnTo>
                    <a:pt x="2059" y="2732"/>
                  </a:lnTo>
                  <a:lnTo>
                    <a:pt x="2091" y="2716"/>
                  </a:lnTo>
                  <a:lnTo>
                    <a:pt x="2122" y="2701"/>
                  </a:lnTo>
                  <a:lnTo>
                    <a:pt x="2152" y="2683"/>
                  </a:lnTo>
                  <a:lnTo>
                    <a:pt x="2182" y="2665"/>
                  </a:lnTo>
                  <a:lnTo>
                    <a:pt x="2211" y="2648"/>
                  </a:lnTo>
                  <a:lnTo>
                    <a:pt x="2240" y="2629"/>
                  </a:lnTo>
                  <a:lnTo>
                    <a:pt x="2269" y="2609"/>
                  </a:lnTo>
                  <a:lnTo>
                    <a:pt x="2296" y="2589"/>
                  </a:lnTo>
                  <a:lnTo>
                    <a:pt x="2323" y="2567"/>
                  </a:lnTo>
                  <a:lnTo>
                    <a:pt x="2350" y="2545"/>
                  </a:lnTo>
                  <a:lnTo>
                    <a:pt x="2377" y="2523"/>
                  </a:lnTo>
                  <a:lnTo>
                    <a:pt x="2403" y="2500"/>
                  </a:lnTo>
                  <a:lnTo>
                    <a:pt x="2428" y="2477"/>
                  </a:lnTo>
                  <a:lnTo>
                    <a:pt x="2453" y="2453"/>
                  </a:lnTo>
                  <a:lnTo>
                    <a:pt x="2476" y="2428"/>
                  </a:lnTo>
                  <a:lnTo>
                    <a:pt x="2500" y="2403"/>
                  </a:lnTo>
                  <a:lnTo>
                    <a:pt x="2524" y="2377"/>
                  </a:lnTo>
                  <a:lnTo>
                    <a:pt x="2546" y="2351"/>
                  </a:lnTo>
                  <a:lnTo>
                    <a:pt x="2567" y="2324"/>
                  </a:lnTo>
                  <a:lnTo>
                    <a:pt x="2588" y="2296"/>
                  </a:lnTo>
                  <a:lnTo>
                    <a:pt x="2608" y="2268"/>
                  </a:lnTo>
                  <a:lnTo>
                    <a:pt x="2628" y="2240"/>
                  </a:lnTo>
                  <a:lnTo>
                    <a:pt x="2647" y="2212"/>
                  </a:lnTo>
                  <a:lnTo>
                    <a:pt x="2665" y="2182"/>
                  </a:lnTo>
                  <a:lnTo>
                    <a:pt x="2683" y="2152"/>
                  </a:lnTo>
                  <a:lnTo>
                    <a:pt x="2700" y="2122"/>
                  </a:lnTo>
                  <a:lnTo>
                    <a:pt x="2717" y="2091"/>
                  </a:lnTo>
                  <a:lnTo>
                    <a:pt x="2732" y="2060"/>
                  </a:lnTo>
                  <a:lnTo>
                    <a:pt x="2746" y="2028"/>
                  </a:lnTo>
                  <a:lnTo>
                    <a:pt x="2760" y="1996"/>
                  </a:lnTo>
                  <a:lnTo>
                    <a:pt x="2773" y="1964"/>
                  </a:lnTo>
                  <a:lnTo>
                    <a:pt x="2786" y="1931"/>
                  </a:lnTo>
                  <a:lnTo>
                    <a:pt x="2798" y="1898"/>
                  </a:lnTo>
                  <a:lnTo>
                    <a:pt x="2809" y="1864"/>
                  </a:lnTo>
                  <a:lnTo>
                    <a:pt x="2819" y="1830"/>
                  </a:lnTo>
                  <a:lnTo>
                    <a:pt x="2829" y="1796"/>
                  </a:lnTo>
                  <a:lnTo>
                    <a:pt x="2837" y="1762"/>
                  </a:lnTo>
                  <a:lnTo>
                    <a:pt x="2844" y="1726"/>
                  </a:lnTo>
                  <a:lnTo>
                    <a:pt x="2851" y="1691"/>
                  </a:lnTo>
                  <a:lnTo>
                    <a:pt x="2857" y="1656"/>
                  </a:lnTo>
                  <a:lnTo>
                    <a:pt x="2862" y="1620"/>
                  </a:lnTo>
                  <a:lnTo>
                    <a:pt x="2866" y="1584"/>
                  </a:lnTo>
                  <a:lnTo>
                    <a:pt x="2869" y="1547"/>
                  </a:lnTo>
                  <a:lnTo>
                    <a:pt x="2871" y="1511"/>
                  </a:lnTo>
                  <a:lnTo>
                    <a:pt x="2873" y="1474"/>
                  </a:lnTo>
                  <a:lnTo>
                    <a:pt x="2873" y="1436"/>
                  </a:lnTo>
                  <a:lnTo>
                    <a:pt x="2873" y="1436"/>
                  </a:lnTo>
                  <a:lnTo>
                    <a:pt x="2873" y="1400"/>
                  </a:lnTo>
                  <a:lnTo>
                    <a:pt x="2871" y="1363"/>
                  </a:lnTo>
                  <a:lnTo>
                    <a:pt x="2869" y="1327"/>
                  </a:lnTo>
                  <a:lnTo>
                    <a:pt x="2866" y="1290"/>
                  </a:lnTo>
                  <a:lnTo>
                    <a:pt x="2862" y="1254"/>
                  </a:lnTo>
                  <a:lnTo>
                    <a:pt x="2857" y="1218"/>
                  </a:lnTo>
                  <a:lnTo>
                    <a:pt x="2851" y="1183"/>
                  </a:lnTo>
                  <a:lnTo>
                    <a:pt x="2844" y="1148"/>
                  </a:lnTo>
                  <a:lnTo>
                    <a:pt x="2837" y="1112"/>
                  </a:lnTo>
                  <a:lnTo>
                    <a:pt x="2829" y="1078"/>
                  </a:lnTo>
                  <a:lnTo>
                    <a:pt x="2819" y="1044"/>
                  </a:lnTo>
                  <a:lnTo>
                    <a:pt x="2809" y="1010"/>
                  </a:lnTo>
                  <a:lnTo>
                    <a:pt x="2798" y="976"/>
                  </a:lnTo>
                  <a:lnTo>
                    <a:pt x="2786" y="943"/>
                  </a:lnTo>
                  <a:lnTo>
                    <a:pt x="2773" y="910"/>
                  </a:lnTo>
                  <a:lnTo>
                    <a:pt x="2760" y="878"/>
                  </a:lnTo>
                  <a:lnTo>
                    <a:pt x="2746" y="846"/>
                  </a:lnTo>
                  <a:lnTo>
                    <a:pt x="2732" y="814"/>
                  </a:lnTo>
                  <a:lnTo>
                    <a:pt x="2717" y="783"/>
                  </a:lnTo>
                  <a:lnTo>
                    <a:pt x="2700" y="752"/>
                  </a:lnTo>
                  <a:lnTo>
                    <a:pt x="2683" y="722"/>
                  </a:lnTo>
                  <a:lnTo>
                    <a:pt x="2665" y="692"/>
                  </a:lnTo>
                  <a:lnTo>
                    <a:pt x="2647" y="662"/>
                  </a:lnTo>
                  <a:lnTo>
                    <a:pt x="2628" y="634"/>
                  </a:lnTo>
                  <a:lnTo>
                    <a:pt x="2608" y="606"/>
                  </a:lnTo>
                  <a:lnTo>
                    <a:pt x="2588" y="578"/>
                  </a:lnTo>
                  <a:lnTo>
                    <a:pt x="2567" y="550"/>
                  </a:lnTo>
                  <a:lnTo>
                    <a:pt x="2546" y="523"/>
                  </a:lnTo>
                  <a:lnTo>
                    <a:pt x="2524" y="496"/>
                  </a:lnTo>
                  <a:lnTo>
                    <a:pt x="2500" y="472"/>
                  </a:lnTo>
                  <a:lnTo>
                    <a:pt x="2476" y="446"/>
                  </a:lnTo>
                  <a:lnTo>
                    <a:pt x="2453" y="421"/>
                  </a:lnTo>
                  <a:lnTo>
                    <a:pt x="2428" y="397"/>
                  </a:lnTo>
                  <a:lnTo>
                    <a:pt x="2403" y="374"/>
                  </a:lnTo>
                  <a:lnTo>
                    <a:pt x="2377" y="350"/>
                  </a:lnTo>
                  <a:lnTo>
                    <a:pt x="2350" y="329"/>
                  </a:lnTo>
                  <a:lnTo>
                    <a:pt x="2323" y="307"/>
                  </a:lnTo>
                  <a:lnTo>
                    <a:pt x="2296" y="285"/>
                  </a:lnTo>
                  <a:lnTo>
                    <a:pt x="2269" y="265"/>
                  </a:lnTo>
                  <a:lnTo>
                    <a:pt x="2240" y="245"/>
                  </a:lnTo>
                  <a:lnTo>
                    <a:pt x="2211" y="226"/>
                  </a:lnTo>
                  <a:lnTo>
                    <a:pt x="2182" y="209"/>
                  </a:lnTo>
                  <a:lnTo>
                    <a:pt x="2152" y="191"/>
                  </a:lnTo>
                  <a:lnTo>
                    <a:pt x="2122" y="173"/>
                  </a:lnTo>
                  <a:lnTo>
                    <a:pt x="2091" y="158"/>
                  </a:lnTo>
                  <a:lnTo>
                    <a:pt x="2059" y="142"/>
                  </a:lnTo>
                  <a:lnTo>
                    <a:pt x="2028" y="128"/>
                  </a:lnTo>
                  <a:lnTo>
                    <a:pt x="1996" y="113"/>
                  </a:lnTo>
                  <a:lnTo>
                    <a:pt x="1964" y="100"/>
                  </a:lnTo>
                  <a:lnTo>
                    <a:pt x="1931" y="87"/>
                  </a:lnTo>
                  <a:lnTo>
                    <a:pt x="1898" y="76"/>
                  </a:lnTo>
                  <a:lnTo>
                    <a:pt x="1864" y="65"/>
                  </a:lnTo>
                  <a:lnTo>
                    <a:pt x="1830" y="54"/>
                  </a:lnTo>
                  <a:lnTo>
                    <a:pt x="1795" y="46"/>
                  </a:lnTo>
                  <a:lnTo>
                    <a:pt x="1761" y="37"/>
                  </a:lnTo>
                  <a:lnTo>
                    <a:pt x="1726" y="30"/>
                  </a:lnTo>
                  <a:lnTo>
                    <a:pt x="1691" y="23"/>
                  </a:lnTo>
                  <a:lnTo>
                    <a:pt x="1655" y="17"/>
                  </a:lnTo>
                  <a:lnTo>
                    <a:pt x="1620" y="12"/>
                  </a:lnTo>
                  <a:lnTo>
                    <a:pt x="1583" y="7"/>
                  </a:lnTo>
                  <a:lnTo>
                    <a:pt x="1547" y="5"/>
                  </a:lnTo>
                  <a:lnTo>
                    <a:pt x="1510" y="3"/>
                  </a:lnTo>
                  <a:lnTo>
                    <a:pt x="1474" y="1"/>
                  </a:lnTo>
                  <a:lnTo>
                    <a:pt x="1437" y="0"/>
                  </a:lnTo>
                  <a:lnTo>
                    <a:pt x="1437" y="0"/>
                  </a:lnTo>
                  <a:close/>
                  <a:moveTo>
                    <a:pt x="2181" y="1620"/>
                  </a:moveTo>
                  <a:lnTo>
                    <a:pt x="2174" y="1627"/>
                  </a:lnTo>
                  <a:lnTo>
                    <a:pt x="1464" y="2325"/>
                  </a:lnTo>
                  <a:lnTo>
                    <a:pt x="1427" y="2325"/>
                  </a:lnTo>
                  <a:lnTo>
                    <a:pt x="1427" y="2325"/>
                  </a:lnTo>
                  <a:lnTo>
                    <a:pt x="1414" y="2324"/>
                  </a:lnTo>
                  <a:lnTo>
                    <a:pt x="1408" y="2322"/>
                  </a:lnTo>
                  <a:lnTo>
                    <a:pt x="1402" y="2320"/>
                  </a:lnTo>
                  <a:lnTo>
                    <a:pt x="1394" y="2317"/>
                  </a:lnTo>
                  <a:lnTo>
                    <a:pt x="1386" y="2312"/>
                  </a:lnTo>
                  <a:lnTo>
                    <a:pt x="1364" y="2295"/>
                  </a:lnTo>
                  <a:lnTo>
                    <a:pt x="1334" y="2267"/>
                  </a:lnTo>
                  <a:lnTo>
                    <a:pt x="1290" y="2226"/>
                  </a:lnTo>
                  <a:lnTo>
                    <a:pt x="1152" y="2091"/>
                  </a:lnTo>
                  <a:lnTo>
                    <a:pt x="1152" y="2091"/>
                  </a:lnTo>
                  <a:lnTo>
                    <a:pt x="825" y="1770"/>
                  </a:lnTo>
                  <a:lnTo>
                    <a:pt x="765" y="1711"/>
                  </a:lnTo>
                  <a:lnTo>
                    <a:pt x="765" y="1711"/>
                  </a:lnTo>
                  <a:lnTo>
                    <a:pt x="720" y="1665"/>
                  </a:lnTo>
                  <a:lnTo>
                    <a:pt x="698" y="1643"/>
                  </a:lnTo>
                  <a:lnTo>
                    <a:pt x="676" y="1619"/>
                  </a:lnTo>
                  <a:lnTo>
                    <a:pt x="656" y="1595"/>
                  </a:lnTo>
                  <a:lnTo>
                    <a:pt x="637" y="1571"/>
                  </a:lnTo>
                  <a:lnTo>
                    <a:pt x="620" y="1545"/>
                  </a:lnTo>
                  <a:lnTo>
                    <a:pt x="603" y="1519"/>
                  </a:lnTo>
                  <a:lnTo>
                    <a:pt x="588" y="1492"/>
                  </a:lnTo>
                  <a:lnTo>
                    <a:pt x="574" y="1465"/>
                  </a:lnTo>
                  <a:lnTo>
                    <a:pt x="562" y="1435"/>
                  </a:lnTo>
                  <a:lnTo>
                    <a:pt x="553" y="1405"/>
                  </a:lnTo>
                  <a:lnTo>
                    <a:pt x="544" y="1373"/>
                  </a:lnTo>
                  <a:lnTo>
                    <a:pt x="538" y="1340"/>
                  </a:lnTo>
                  <a:lnTo>
                    <a:pt x="534" y="1306"/>
                  </a:lnTo>
                  <a:lnTo>
                    <a:pt x="533" y="1269"/>
                  </a:lnTo>
                  <a:lnTo>
                    <a:pt x="533" y="1269"/>
                  </a:lnTo>
                  <a:lnTo>
                    <a:pt x="534" y="1243"/>
                  </a:lnTo>
                  <a:lnTo>
                    <a:pt x="536" y="1217"/>
                  </a:lnTo>
                  <a:lnTo>
                    <a:pt x="538" y="1191"/>
                  </a:lnTo>
                  <a:lnTo>
                    <a:pt x="543" y="1165"/>
                  </a:lnTo>
                  <a:lnTo>
                    <a:pt x="549" y="1141"/>
                  </a:lnTo>
                  <a:lnTo>
                    <a:pt x="556" y="1117"/>
                  </a:lnTo>
                  <a:lnTo>
                    <a:pt x="564" y="1092"/>
                  </a:lnTo>
                  <a:lnTo>
                    <a:pt x="574" y="1069"/>
                  </a:lnTo>
                  <a:lnTo>
                    <a:pt x="584" y="1046"/>
                  </a:lnTo>
                  <a:lnTo>
                    <a:pt x="595" y="1024"/>
                  </a:lnTo>
                  <a:lnTo>
                    <a:pt x="608" y="1003"/>
                  </a:lnTo>
                  <a:lnTo>
                    <a:pt x="621" y="982"/>
                  </a:lnTo>
                  <a:lnTo>
                    <a:pt x="635" y="962"/>
                  </a:lnTo>
                  <a:lnTo>
                    <a:pt x="650" y="943"/>
                  </a:lnTo>
                  <a:lnTo>
                    <a:pt x="667" y="924"/>
                  </a:lnTo>
                  <a:lnTo>
                    <a:pt x="683" y="906"/>
                  </a:lnTo>
                  <a:lnTo>
                    <a:pt x="702" y="889"/>
                  </a:lnTo>
                  <a:lnTo>
                    <a:pt x="720" y="872"/>
                  </a:lnTo>
                  <a:lnTo>
                    <a:pt x="740" y="858"/>
                  </a:lnTo>
                  <a:lnTo>
                    <a:pt x="760" y="843"/>
                  </a:lnTo>
                  <a:lnTo>
                    <a:pt x="781" y="830"/>
                  </a:lnTo>
                  <a:lnTo>
                    <a:pt x="802" y="817"/>
                  </a:lnTo>
                  <a:lnTo>
                    <a:pt x="825" y="806"/>
                  </a:lnTo>
                  <a:lnTo>
                    <a:pt x="847" y="796"/>
                  </a:lnTo>
                  <a:lnTo>
                    <a:pt x="871" y="786"/>
                  </a:lnTo>
                  <a:lnTo>
                    <a:pt x="894" y="778"/>
                  </a:lnTo>
                  <a:lnTo>
                    <a:pt x="919" y="771"/>
                  </a:lnTo>
                  <a:lnTo>
                    <a:pt x="944" y="766"/>
                  </a:lnTo>
                  <a:lnTo>
                    <a:pt x="970" y="761"/>
                  </a:lnTo>
                  <a:lnTo>
                    <a:pt x="994" y="758"/>
                  </a:lnTo>
                  <a:lnTo>
                    <a:pt x="1021" y="755"/>
                  </a:lnTo>
                  <a:lnTo>
                    <a:pt x="1047" y="755"/>
                  </a:lnTo>
                  <a:lnTo>
                    <a:pt x="1047" y="755"/>
                  </a:lnTo>
                  <a:lnTo>
                    <a:pt x="1074" y="755"/>
                  </a:lnTo>
                  <a:lnTo>
                    <a:pt x="1102" y="758"/>
                  </a:lnTo>
                  <a:lnTo>
                    <a:pt x="1129" y="761"/>
                  </a:lnTo>
                  <a:lnTo>
                    <a:pt x="1155" y="766"/>
                  </a:lnTo>
                  <a:lnTo>
                    <a:pt x="1181" y="772"/>
                  </a:lnTo>
                  <a:lnTo>
                    <a:pt x="1206" y="780"/>
                  </a:lnTo>
                  <a:lnTo>
                    <a:pt x="1231" y="788"/>
                  </a:lnTo>
                  <a:lnTo>
                    <a:pt x="1255" y="799"/>
                  </a:lnTo>
                  <a:lnTo>
                    <a:pt x="1279" y="810"/>
                  </a:lnTo>
                  <a:lnTo>
                    <a:pt x="1302" y="823"/>
                  </a:lnTo>
                  <a:lnTo>
                    <a:pt x="1324" y="836"/>
                  </a:lnTo>
                  <a:lnTo>
                    <a:pt x="1347" y="851"/>
                  </a:lnTo>
                  <a:lnTo>
                    <a:pt x="1368" y="866"/>
                  </a:lnTo>
                  <a:lnTo>
                    <a:pt x="1388" y="884"/>
                  </a:lnTo>
                  <a:lnTo>
                    <a:pt x="1407" y="902"/>
                  </a:lnTo>
                  <a:lnTo>
                    <a:pt x="1426" y="920"/>
                  </a:lnTo>
                  <a:lnTo>
                    <a:pt x="1426" y="920"/>
                  </a:lnTo>
                  <a:lnTo>
                    <a:pt x="1443" y="902"/>
                  </a:lnTo>
                  <a:lnTo>
                    <a:pt x="1463" y="884"/>
                  </a:lnTo>
                  <a:lnTo>
                    <a:pt x="1483" y="866"/>
                  </a:lnTo>
                  <a:lnTo>
                    <a:pt x="1504" y="851"/>
                  </a:lnTo>
                  <a:lnTo>
                    <a:pt x="1526" y="836"/>
                  </a:lnTo>
                  <a:lnTo>
                    <a:pt x="1548" y="823"/>
                  </a:lnTo>
                  <a:lnTo>
                    <a:pt x="1572" y="810"/>
                  </a:lnTo>
                  <a:lnTo>
                    <a:pt x="1595" y="799"/>
                  </a:lnTo>
                  <a:lnTo>
                    <a:pt x="1620" y="788"/>
                  </a:lnTo>
                  <a:lnTo>
                    <a:pt x="1645" y="780"/>
                  </a:lnTo>
                  <a:lnTo>
                    <a:pt x="1669" y="772"/>
                  </a:lnTo>
                  <a:lnTo>
                    <a:pt x="1695" y="766"/>
                  </a:lnTo>
                  <a:lnTo>
                    <a:pt x="1722" y="761"/>
                  </a:lnTo>
                  <a:lnTo>
                    <a:pt x="1748" y="758"/>
                  </a:lnTo>
                  <a:lnTo>
                    <a:pt x="1775" y="755"/>
                  </a:lnTo>
                  <a:lnTo>
                    <a:pt x="1803" y="755"/>
                  </a:lnTo>
                  <a:lnTo>
                    <a:pt x="1803" y="755"/>
                  </a:lnTo>
                  <a:lnTo>
                    <a:pt x="1830" y="755"/>
                  </a:lnTo>
                  <a:lnTo>
                    <a:pt x="1856" y="758"/>
                  </a:lnTo>
                  <a:lnTo>
                    <a:pt x="1881" y="761"/>
                  </a:lnTo>
                  <a:lnTo>
                    <a:pt x="1906" y="766"/>
                  </a:lnTo>
                  <a:lnTo>
                    <a:pt x="1931" y="771"/>
                  </a:lnTo>
                  <a:lnTo>
                    <a:pt x="1956" y="778"/>
                  </a:lnTo>
                  <a:lnTo>
                    <a:pt x="1979" y="786"/>
                  </a:lnTo>
                  <a:lnTo>
                    <a:pt x="2003" y="796"/>
                  </a:lnTo>
                  <a:lnTo>
                    <a:pt x="2025" y="806"/>
                  </a:lnTo>
                  <a:lnTo>
                    <a:pt x="2048" y="817"/>
                  </a:lnTo>
                  <a:lnTo>
                    <a:pt x="2070" y="830"/>
                  </a:lnTo>
                  <a:lnTo>
                    <a:pt x="2090" y="843"/>
                  </a:lnTo>
                  <a:lnTo>
                    <a:pt x="2110" y="858"/>
                  </a:lnTo>
                  <a:lnTo>
                    <a:pt x="2130" y="872"/>
                  </a:lnTo>
                  <a:lnTo>
                    <a:pt x="2149" y="889"/>
                  </a:lnTo>
                  <a:lnTo>
                    <a:pt x="2167" y="906"/>
                  </a:lnTo>
                  <a:lnTo>
                    <a:pt x="2183" y="924"/>
                  </a:lnTo>
                  <a:lnTo>
                    <a:pt x="2200" y="943"/>
                  </a:lnTo>
                  <a:lnTo>
                    <a:pt x="2215" y="962"/>
                  </a:lnTo>
                  <a:lnTo>
                    <a:pt x="2229" y="982"/>
                  </a:lnTo>
                  <a:lnTo>
                    <a:pt x="2243" y="1003"/>
                  </a:lnTo>
                  <a:lnTo>
                    <a:pt x="2255" y="1024"/>
                  </a:lnTo>
                  <a:lnTo>
                    <a:pt x="2267" y="1046"/>
                  </a:lnTo>
                  <a:lnTo>
                    <a:pt x="2277" y="1069"/>
                  </a:lnTo>
                  <a:lnTo>
                    <a:pt x="2286" y="1092"/>
                  </a:lnTo>
                  <a:lnTo>
                    <a:pt x="2294" y="1117"/>
                  </a:lnTo>
                  <a:lnTo>
                    <a:pt x="2301" y="1141"/>
                  </a:lnTo>
                  <a:lnTo>
                    <a:pt x="2307" y="1165"/>
                  </a:lnTo>
                  <a:lnTo>
                    <a:pt x="2311" y="1191"/>
                  </a:lnTo>
                  <a:lnTo>
                    <a:pt x="2315" y="1217"/>
                  </a:lnTo>
                  <a:lnTo>
                    <a:pt x="2316" y="1243"/>
                  </a:lnTo>
                  <a:lnTo>
                    <a:pt x="2317" y="1269"/>
                  </a:lnTo>
                  <a:lnTo>
                    <a:pt x="2317" y="1269"/>
                  </a:lnTo>
                  <a:lnTo>
                    <a:pt x="2316" y="1293"/>
                  </a:lnTo>
                  <a:lnTo>
                    <a:pt x="2315" y="1315"/>
                  </a:lnTo>
                  <a:lnTo>
                    <a:pt x="2313" y="1337"/>
                  </a:lnTo>
                  <a:lnTo>
                    <a:pt x="2309" y="1360"/>
                  </a:lnTo>
                  <a:lnTo>
                    <a:pt x="2304" y="1382"/>
                  </a:lnTo>
                  <a:lnTo>
                    <a:pt x="2299" y="1405"/>
                  </a:lnTo>
                  <a:lnTo>
                    <a:pt x="2291" y="1427"/>
                  </a:lnTo>
                  <a:lnTo>
                    <a:pt x="2283" y="1449"/>
                  </a:lnTo>
                  <a:lnTo>
                    <a:pt x="2274" y="1471"/>
                  </a:lnTo>
                  <a:lnTo>
                    <a:pt x="2263" y="1493"/>
                  </a:lnTo>
                  <a:lnTo>
                    <a:pt x="2253" y="1514"/>
                  </a:lnTo>
                  <a:lnTo>
                    <a:pt x="2240" y="1537"/>
                  </a:lnTo>
                  <a:lnTo>
                    <a:pt x="2227" y="1558"/>
                  </a:lnTo>
                  <a:lnTo>
                    <a:pt x="2213" y="1579"/>
                  </a:lnTo>
                  <a:lnTo>
                    <a:pt x="2197" y="1600"/>
                  </a:lnTo>
                  <a:lnTo>
                    <a:pt x="2181" y="1620"/>
                  </a:lnTo>
                  <a:lnTo>
                    <a:pt x="2181" y="1620"/>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2547464" y="4992838"/>
              <a:ext cx="113305" cy="141942"/>
            </a:xfrm>
            <a:custGeom>
              <a:avLst/>
              <a:gdLst>
                <a:gd name="T0" fmla="*/ 295 w 457"/>
                <a:gd name="T1" fmla="*/ 0 h 570"/>
                <a:gd name="T2" fmla="*/ 272 w 457"/>
                <a:gd name="T3" fmla="*/ 2 h 570"/>
                <a:gd name="T4" fmla="*/ 247 w 457"/>
                <a:gd name="T5" fmla="*/ 7 h 570"/>
                <a:gd name="T6" fmla="*/ 200 w 457"/>
                <a:gd name="T7" fmla="*/ 24 h 570"/>
                <a:gd name="T8" fmla="*/ 155 w 457"/>
                <a:gd name="T9" fmla="*/ 53 h 570"/>
                <a:gd name="T10" fmla="*/ 113 w 457"/>
                <a:gd name="T11" fmla="*/ 90 h 570"/>
                <a:gd name="T12" fmla="*/ 76 w 457"/>
                <a:gd name="T13" fmla="*/ 135 h 570"/>
                <a:gd name="T14" fmla="*/ 44 w 457"/>
                <a:gd name="T15" fmla="*/ 186 h 570"/>
                <a:gd name="T16" fmla="*/ 21 w 457"/>
                <a:gd name="T17" fmla="*/ 242 h 570"/>
                <a:gd name="T18" fmla="*/ 5 w 457"/>
                <a:gd name="T19" fmla="*/ 303 h 570"/>
                <a:gd name="T20" fmla="*/ 1 w 457"/>
                <a:gd name="T21" fmla="*/ 334 h 570"/>
                <a:gd name="T22" fmla="*/ 0 w 457"/>
                <a:gd name="T23" fmla="*/ 380 h 570"/>
                <a:gd name="T24" fmla="*/ 3 w 457"/>
                <a:gd name="T25" fmla="*/ 410 h 570"/>
                <a:gd name="T26" fmla="*/ 8 w 457"/>
                <a:gd name="T27" fmla="*/ 437 h 570"/>
                <a:gd name="T28" fmla="*/ 16 w 457"/>
                <a:gd name="T29" fmla="*/ 463 h 570"/>
                <a:gd name="T30" fmla="*/ 27 w 457"/>
                <a:gd name="T31" fmla="*/ 487 h 570"/>
                <a:gd name="T32" fmla="*/ 41 w 457"/>
                <a:gd name="T33" fmla="*/ 509 h 570"/>
                <a:gd name="T34" fmla="*/ 48 w 457"/>
                <a:gd name="T35" fmla="*/ 518 h 570"/>
                <a:gd name="T36" fmla="*/ 71 w 457"/>
                <a:gd name="T37" fmla="*/ 541 h 570"/>
                <a:gd name="T38" fmla="*/ 98 w 457"/>
                <a:gd name="T39" fmla="*/ 557 h 570"/>
                <a:gd name="T40" fmla="*/ 128 w 457"/>
                <a:gd name="T41" fmla="*/ 568 h 570"/>
                <a:gd name="T42" fmla="*/ 161 w 457"/>
                <a:gd name="T43" fmla="*/ 570 h 570"/>
                <a:gd name="T44" fmla="*/ 173 w 457"/>
                <a:gd name="T45" fmla="*/ 570 h 570"/>
                <a:gd name="T46" fmla="*/ 196 w 457"/>
                <a:gd name="T47" fmla="*/ 566 h 570"/>
                <a:gd name="T48" fmla="*/ 233 w 457"/>
                <a:gd name="T49" fmla="*/ 557 h 570"/>
                <a:gd name="T50" fmla="*/ 279 w 457"/>
                <a:gd name="T51" fmla="*/ 533 h 570"/>
                <a:gd name="T52" fmla="*/ 322 w 457"/>
                <a:gd name="T53" fmla="*/ 500 h 570"/>
                <a:gd name="T54" fmla="*/ 362 w 457"/>
                <a:gd name="T55" fmla="*/ 459 h 570"/>
                <a:gd name="T56" fmla="*/ 397 w 457"/>
                <a:gd name="T57" fmla="*/ 411 h 570"/>
                <a:gd name="T58" fmla="*/ 425 w 457"/>
                <a:gd name="T59" fmla="*/ 357 h 570"/>
                <a:gd name="T60" fmla="*/ 445 w 457"/>
                <a:gd name="T61" fmla="*/ 299 h 570"/>
                <a:gd name="T62" fmla="*/ 451 w 457"/>
                <a:gd name="T63" fmla="*/ 268 h 570"/>
                <a:gd name="T64" fmla="*/ 457 w 457"/>
                <a:gd name="T65" fmla="*/ 205 h 570"/>
                <a:gd name="T66" fmla="*/ 455 w 457"/>
                <a:gd name="T67" fmla="*/ 175 h 570"/>
                <a:gd name="T68" fmla="*/ 451 w 457"/>
                <a:gd name="T69" fmla="*/ 147 h 570"/>
                <a:gd name="T70" fmla="*/ 445 w 457"/>
                <a:gd name="T71" fmla="*/ 120 h 570"/>
                <a:gd name="T72" fmla="*/ 435 w 457"/>
                <a:gd name="T73" fmla="*/ 95 h 570"/>
                <a:gd name="T74" fmla="*/ 422 w 457"/>
                <a:gd name="T75" fmla="*/ 73 h 570"/>
                <a:gd name="T76" fmla="*/ 408 w 457"/>
                <a:gd name="T77" fmla="*/ 52 h 570"/>
                <a:gd name="T78" fmla="*/ 397 w 457"/>
                <a:gd name="T79" fmla="*/ 40 h 570"/>
                <a:gd name="T80" fmla="*/ 372 w 457"/>
                <a:gd name="T81" fmla="*/ 21 h 570"/>
                <a:gd name="T82" fmla="*/ 344 w 457"/>
                <a:gd name="T83" fmla="*/ 8 h 570"/>
                <a:gd name="T84" fmla="*/ 313 w 457"/>
                <a:gd name="T85" fmla="*/ 1 h 570"/>
                <a:gd name="T86" fmla="*/ 295 w 457"/>
                <a:gd name="T87"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7" h="570">
                  <a:moveTo>
                    <a:pt x="295" y="0"/>
                  </a:moveTo>
                  <a:lnTo>
                    <a:pt x="295" y="0"/>
                  </a:lnTo>
                  <a:lnTo>
                    <a:pt x="283" y="1"/>
                  </a:lnTo>
                  <a:lnTo>
                    <a:pt x="272" y="2"/>
                  </a:lnTo>
                  <a:lnTo>
                    <a:pt x="260" y="3"/>
                  </a:lnTo>
                  <a:lnTo>
                    <a:pt x="247" y="7"/>
                  </a:lnTo>
                  <a:lnTo>
                    <a:pt x="223" y="14"/>
                  </a:lnTo>
                  <a:lnTo>
                    <a:pt x="200" y="24"/>
                  </a:lnTo>
                  <a:lnTo>
                    <a:pt x="177" y="37"/>
                  </a:lnTo>
                  <a:lnTo>
                    <a:pt x="155" y="53"/>
                  </a:lnTo>
                  <a:lnTo>
                    <a:pt x="134" y="70"/>
                  </a:lnTo>
                  <a:lnTo>
                    <a:pt x="113" y="90"/>
                  </a:lnTo>
                  <a:lnTo>
                    <a:pt x="94" y="112"/>
                  </a:lnTo>
                  <a:lnTo>
                    <a:pt x="76" y="135"/>
                  </a:lnTo>
                  <a:lnTo>
                    <a:pt x="60" y="160"/>
                  </a:lnTo>
                  <a:lnTo>
                    <a:pt x="44" y="186"/>
                  </a:lnTo>
                  <a:lnTo>
                    <a:pt x="31" y="214"/>
                  </a:lnTo>
                  <a:lnTo>
                    <a:pt x="21" y="242"/>
                  </a:lnTo>
                  <a:lnTo>
                    <a:pt x="11" y="272"/>
                  </a:lnTo>
                  <a:lnTo>
                    <a:pt x="5" y="303"/>
                  </a:lnTo>
                  <a:lnTo>
                    <a:pt x="5" y="303"/>
                  </a:lnTo>
                  <a:lnTo>
                    <a:pt x="1" y="334"/>
                  </a:lnTo>
                  <a:lnTo>
                    <a:pt x="0" y="365"/>
                  </a:lnTo>
                  <a:lnTo>
                    <a:pt x="0" y="380"/>
                  </a:lnTo>
                  <a:lnTo>
                    <a:pt x="1" y="396"/>
                  </a:lnTo>
                  <a:lnTo>
                    <a:pt x="3" y="410"/>
                  </a:lnTo>
                  <a:lnTo>
                    <a:pt x="5" y="424"/>
                  </a:lnTo>
                  <a:lnTo>
                    <a:pt x="8" y="437"/>
                  </a:lnTo>
                  <a:lnTo>
                    <a:pt x="11" y="451"/>
                  </a:lnTo>
                  <a:lnTo>
                    <a:pt x="16" y="463"/>
                  </a:lnTo>
                  <a:lnTo>
                    <a:pt x="22" y="476"/>
                  </a:lnTo>
                  <a:lnTo>
                    <a:pt x="27" y="487"/>
                  </a:lnTo>
                  <a:lnTo>
                    <a:pt x="34" y="498"/>
                  </a:lnTo>
                  <a:lnTo>
                    <a:pt x="41" y="509"/>
                  </a:lnTo>
                  <a:lnTo>
                    <a:pt x="48" y="518"/>
                  </a:lnTo>
                  <a:lnTo>
                    <a:pt x="48" y="518"/>
                  </a:lnTo>
                  <a:lnTo>
                    <a:pt x="60" y="531"/>
                  </a:lnTo>
                  <a:lnTo>
                    <a:pt x="71" y="541"/>
                  </a:lnTo>
                  <a:lnTo>
                    <a:pt x="84" y="550"/>
                  </a:lnTo>
                  <a:lnTo>
                    <a:pt x="98" y="557"/>
                  </a:lnTo>
                  <a:lnTo>
                    <a:pt x="113" y="563"/>
                  </a:lnTo>
                  <a:lnTo>
                    <a:pt x="128" y="568"/>
                  </a:lnTo>
                  <a:lnTo>
                    <a:pt x="143" y="570"/>
                  </a:lnTo>
                  <a:lnTo>
                    <a:pt x="161" y="570"/>
                  </a:lnTo>
                  <a:lnTo>
                    <a:pt x="161" y="570"/>
                  </a:lnTo>
                  <a:lnTo>
                    <a:pt x="173" y="570"/>
                  </a:lnTo>
                  <a:lnTo>
                    <a:pt x="184" y="569"/>
                  </a:lnTo>
                  <a:lnTo>
                    <a:pt x="196" y="566"/>
                  </a:lnTo>
                  <a:lnTo>
                    <a:pt x="209" y="564"/>
                  </a:lnTo>
                  <a:lnTo>
                    <a:pt x="233" y="557"/>
                  </a:lnTo>
                  <a:lnTo>
                    <a:pt x="256" y="546"/>
                  </a:lnTo>
                  <a:lnTo>
                    <a:pt x="279" y="533"/>
                  </a:lnTo>
                  <a:lnTo>
                    <a:pt x="301" y="518"/>
                  </a:lnTo>
                  <a:lnTo>
                    <a:pt x="322" y="500"/>
                  </a:lnTo>
                  <a:lnTo>
                    <a:pt x="344" y="480"/>
                  </a:lnTo>
                  <a:lnTo>
                    <a:pt x="362" y="459"/>
                  </a:lnTo>
                  <a:lnTo>
                    <a:pt x="380" y="436"/>
                  </a:lnTo>
                  <a:lnTo>
                    <a:pt x="397" y="411"/>
                  </a:lnTo>
                  <a:lnTo>
                    <a:pt x="412" y="385"/>
                  </a:lnTo>
                  <a:lnTo>
                    <a:pt x="425" y="357"/>
                  </a:lnTo>
                  <a:lnTo>
                    <a:pt x="435" y="328"/>
                  </a:lnTo>
                  <a:lnTo>
                    <a:pt x="445" y="299"/>
                  </a:lnTo>
                  <a:lnTo>
                    <a:pt x="451" y="268"/>
                  </a:lnTo>
                  <a:lnTo>
                    <a:pt x="451" y="268"/>
                  </a:lnTo>
                  <a:lnTo>
                    <a:pt x="455" y="237"/>
                  </a:lnTo>
                  <a:lnTo>
                    <a:pt x="457" y="205"/>
                  </a:lnTo>
                  <a:lnTo>
                    <a:pt x="457" y="191"/>
                  </a:lnTo>
                  <a:lnTo>
                    <a:pt x="455" y="175"/>
                  </a:lnTo>
                  <a:lnTo>
                    <a:pt x="454" y="161"/>
                  </a:lnTo>
                  <a:lnTo>
                    <a:pt x="451" y="147"/>
                  </a:lnTo>
                  <a:lnTo>
                    <a:pt x="448" y="133"/>
                  </a:lnTo>
                  <a:lnTo>
                    <a:pt x="445" y="120"/>
                  </a:lnTo>
                  <a:lnTo>
                    <a:pt x="440" y="107"/>
                  </a:lnTo>
                  <a:lnTo>
                    <a:pt x="435" y="95"/>
                  </a:lnTo>
                  <a:lnTo>
                    <a:pt x="430" y="83"/>
                  </a:lnTo>
                  <a:lnTo>
                    <a:pt x="422" y="73"/>
                  </a:lnTo>
                  <a:lnTo>
                    <a:pt x="415" y="62"/>
                  </a:lnTo>
                  <a:lnTo>
                    <a:pt x="408" y="52"/>
                  </a:lnTo>
                  <a:lnTo>
                    <a:pt x="408" y="52"/>
                  </a:lnTo>
                  <a:lnTo>
                    <a:pt x="397" y="40"/>
                  </a:lnTo>
                  <a:lnTo>
                    <a:pt x="385" y="29"/>
                  </a:lnTo>
                  <a:lnTo>
                    <a:pt x="372" y="21"/>
                  </a:lnTo>
                  <a:lnTo>
                    <a:pt x="358" y="14"/>
                  </a:lnTo>
                  <a:lnTo>
                    <a:pt x="344" y="8"/>
                  </a:lnTo>
                  <a:lnTo>
                    <a:pt x="328" y="3"/>
                  </a:lnTo>
                  <a:lnTo>
                    <a:pt x="313" y="1"/>
                  </a:lnTo>
                  <a:lnTo>
                    <a:pt x="295" y="0"/>
                  </a:lnTo>
                  <a:lnTo>
                    <a:pt x="295" y="0"/>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noEditPoints="1"/>
            </p:cNvSpPr>
            <p:nvPr/>
          </p:nvSpPr>
          <p:spPr bwMode="auto">
            <a:xfrm>
              <a:off x="2222492" y="4662886"/>
              <a:ext cx="795620" cy="795621"/>
            </a:xfrm>
            <a:custGeom>
              <a:avLst/>
              <a:gdLst>
                <a:gd name="T0" fmla="*/ 1198 w 3195"/>
                <a:gd name="T1" fmla="*/ 51 h 3196"/>
                <a:gd name="T2" fmla="*/ 769 w 3195"/>
                <a:gd name="T3" fmla="*/ 232 h 3196"/>
                <a:gd name="T4" fmla="*/ 414 w 3195"/>
                <a:gd name="T5" fmla="*/ 524 h 3196"/>
                <a:gd name="T6" fmla="*/ 156 w 3195"/>
                <a:gd name="T7" fmla="*/ 905 h 3196"/>
                <a:gd name="T8" fmla="*/ 17 w 3195"/>
                <a:gd name="T9" fmla="*/ 1355 h 3196"/>
                <a:gd name="T10" fmla="*/ 13 w 3195"/>
                <a:gd name="T11" fmla="*/ 1801 h 3196"/>
                <a:gd name="T12" fmla="*/ 140 w 3195"/>
                <a:gd name="T13" fmla="*/ 2256 h 3196"/>
                <a:gd name="T14" fmla="*/ 388 w 3195"/>
                <a:gd name="T15" fmla="*/ 2644 h 3196"/>
                <a:gd name="T16" fmla="*/ 736 w 3195"/>
                <a:gd name="T17" fmla="*/ 2944 h 3196"/>
                <a:gd name="T18" fmla="*/ 1160 w 3195"/>
                <a:gd name="T19" fmla="*/ 3135 h 3196"/>
                <a:gd name="T20" fmla="*/ 1597 w 3195"/>
                <a:gd name="T21" fmla="*/ 3196 h 3196"/>
                <a:gd name="T22" fmla="*/ 2072 w 3195"/>
                <a:gd name="T23" fmla="*/ 3124 h 3196"/>
                <a:gd name="T24" fmla="*/ 2490 w 3195"/>
                <a:gd name="T25" fmla="*/ 2923 h 3196"/>
                <a:gd name="T26" fmla="*/ 2830 w 3195"/>
                <a:gd name="T27" fmla="*/ 2614 h 3196"/>
                <a:gd name="T28" fmla="*/ 3070 w 3195"/>
                <a:gd name="T29" fmla="*/ 2220 h 3196"/>
                <a:gd name="T30" fmla="*/ 3186 w 3195"/>
                <a:gd name="T31" fmla="*/ 1761 h 3196"/>
                <a:gd name="T32" fmla="*/ 3170 w 3195"/>
                <a:gd name="T33" fmla="*/ 1315 h 3196"/>
                <a:gd name="T34" fmla="*/ 3020 w 3195"/>
                <a:gd name="T35" fmla="*/ 871 h 3196"/>
                <a:gd name="T36" fmla="*/ 2754 w 3195"/>
                <a:gd name="T37" fmla="*/ 496 h 3196"/>
                <a:gd name="T38" fmla="*/ 2392 w 3195"/>
                <a:gd name="T39" fmla="*/ 212 h 3196"/>
                <a:gd name="T40" fmla="*/ 1958 w 3195"/>
                <a:gd name="T41" fmla="*/ 41 h 3196"/>
                <a:gd name="T42" fmla="*/ 2320 w 3195"/>
                <a:gd name="T43" fmla="*/ 1925 h 3196"/>
                <a:gd name="T44" fmla="*/ 2114 w 3195"/>
                <a:gd name="T45" fmla="*/ 2125 h 3196"/>
                <a:gd name="T46" fmla="*/ 1930 w 3195"/>
                <a:gd name="T47" fmla="*/ 2152 h 3196"/>
                <a:gd name="T48" fmla="*/ 1778 w 3195"/>
                <a:gd name="T49" fmla="*/ 2074 h 3196"/>
                <a:gd name="T50" fmla="*/ 1603 w 3195"/>
                <a:gd name="T51" fmla="*/ 2070 h 3196"/>
                <a:gd name="T52" fmla="*/ 1406 w 3195"/>
                <a:gd name="T53" fmla="*/ 2091 h 3196"/>
                <a:gd name="T54" fmla="*/ 1213 w 3195"/>
                <a:gd name="T55" fmla="*/ 1988 h 3196"/>
                <a:gd name="T56" fmla="*/ 1109 w 3195"/>
                <a:gd name="T57" fmla="*/ 1753 h 3196"/>
                <a:gd name="T58" fmla="*/ 1147 w 3195"/>
                <a:gd name="T59" fmla="*/ 1479 h 3196"/>
                <a:gd name="T60" fmla="*/ 1306 w 3195"/>
                <a:gd name="T61" fmla="*/ 1251 h 3196"/>
                <a:gd name="T62" fmla="*/ 1536 w 3195"/>
                <a:gd name="T63" fmla="*/ 1137 h 3196"/>
                <a:gd name="T64" fmla="*/ 1822 w 3195"/>
                <a:gd name="T65" fmla="*/ 1213 h 3196"/>
                <a:gd name="T66" fmla="*/ 1909 w 3195"/>
                <a:gd name="T67" fmla="*/ 1914 h 3196"/>
                <a:gd name="T68" fmla="*/ 1998 w 3195"/>
                <a:gd name="T69" fmla="*/ 1958 h 3196"/>
                <a:gd name="T70" fmla="*/ 2152 w 3195"/>
                <a:gd name="T71" fmla="*/ 1821 h 3196"/>
                <a:gd name="T72" fmla="*/ 2237 w 3195"/>
                <a:gd name="T73" fmla="*/ 1504 h 3196"/>
                <a:gd name="T74" fmla="*/ 2188 w 3195"/>
                <a:gd name="T75" fmla="*/ 1201 h 3196"/>
                <a:gd name="T76" fmla="*/ 1996 w 3195"/>
                <a:gd name="T77" fmla="*/ 993 h 3196"/>
                <a:gd name="T78" fmla="*/ 1708 w 3195"/>
                <a:gd name="T79" fmla="*/ 915 h 3196"/>
                <a:gd name="T80" fmla="*/ 1305 w 3195"/>
                <a:gd name="T81" fmla="*/ 1038 h 3196"/>
                <a:gd name="T82" fmla="*/ 1003 w 3195"/>
                <a:gd name="T83" fmla="*/ 1352 h 3196"/>
                <a:gd name="T84" fmla="*/ 889 w 3195"/>
                <a:gd name="T85" fmla="*/ 1737 h 3196"/>
                <a:gd name="T86" fmla="*/ 996 w 3195"/>
                <a:gd name="T87" fmla="*/ 2104 h 3196"/>
                <a:gd name="T88" fmla="*/ 1250 w 3195"/>
                <a:gd name="T89" fmla="*/ 2284 h 3196"/>
                <a:gd name="T90" fmla="*/ 1553 w 3195"/>
                <a:gd name="T91" fmla="*/ 2300 h 3196"/>
                <a:gd name="T92" fmla="*/ 1771 w 3195"/>
                <a:gd name="T93" fmla="*/ 2227 h 3196"/>
                <a:gd name="T94" fmla="*/ 1869 w 3195"/>
                <a:gd name="T95" fmla="*/ 2273 h 3196"/>
                <a:gd name="T96" fmla="*/ 1872 w 3195"/>
                <a:gd name="T97" fmla="*/ 2374 h 3196"/>
                <a:gd name="T98" fmla="*/ 1687 w 3195"/>
                <a:gd name="T99" fmla="*/ 2469 h 3196"/>
                <a:gd name="T100" fmla="*/ 1303 w 3195"/>
                <a:gd name="T101" fmla="*/ 2499 h 3196"/>
                <a:gd name="T102" fmla="*/ 891 w 3195"/>
                <a:gd name="T103" fmla="*/ 2286 h 3196"/>
                <a:gd name="T104" fmla="*/ 699 w 3195"/>
                <a:gd name="T105" fmla="*/ 1869 h 3196"/>
                <a:gd name="T106" fmla="*/ 771 w 3195"/>
                <a:gd name="T107" fmla="*/ 1377 h 3196"/>
                <a:gd name="T108" fmla="*/ 1099 w 3195"/>
                <a:gd name="T109" fmla="*/ 947 h 3196"/>
                <a:gd name="T110" fmla="*/ 1577 w 3195"/>
                <a:gd name="T111" fmla="*/ 728 h 3196"/>
                <a:gd name="T112" fmla="*/ 2001 w 3195"/>
                <a:gd name="T113" fmla="*/ 776 h 3196"/>
                <a:gd name="T114" fmla="*/ 2311 w 3195"/>
                <a:gd name="T115" fmla="*/ 1023 h 3196"/>
                <a:gd name="T116" fmla="*/ 2437 w 3195"/>
                <a:gd name="T117" fmla="*/ 1416 h 3196"/>
                <a:gd name="T118" fmla="*/ 2386 w 3195"/>
                <a:gd name="T119" fmla="*/ 1777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95" h="3196">
                  <a:moveTo>
                    <a:pt x="1597" y="0"/>
                  </a:moveTo>
                  <a:lnTo>
                    <a:pt x="1597" y="0"/>
                  </a:lnTo>
                  <a:lnTo>
                    <a:pt x="1556" y="1"/>
                  </a:lnTo>
                  <a:lnTo>
                    <a:pt x="1515" y="2"/>
                  </a:lnTo>
                  <a:lnTo>
                    <a:pt x="1475" y="5"/>
                  </a:lnTo>
                  <a:lnTo>
                    <a:pt x="1433" y="8"/>
                  </a:lnTo>
                  <a:lnTo>
                    <a:pt x="1393" y="13"/>
                  </a:lnTo>
                  <a:lnTo>
                    <a:pt x="1353" y="19"/>
                  </a:lnTo>
                  <a:lnTo>
                    <a:pt x="1314" y="25"/>
                  </a:lnTo>
                  <a:lnTo>
                    <a:pt x="1275" y="33"/>
                  </a:lnTo>
                  <a:lnTo>
                    <a:pt x="1237" y="41"/>
                  </a:lnTo>
                  <a:lnTo>
                    <a:pt x="1198" y="51"/>
                  </a:lnTo>
                  <a:lnTo>
                    <a:pt x="1160" y="61"/>
                  </a:lnTo>
                  <a:lnTo>
                    <a:pt x="1122" y="72"/>
                  </a:lnTo>
                  <a:lnTo>
                    <a:pt x="1085" y="84"/>
                  </a:lnTo>
                  <a:lnTo>
                    <a:pt x="1048" y="97"/>
                  </a:lnTo>
                  <a:lnTo>
                    <a:pt x="1012" y="111"/>
                  </a:lnTo>
                  <a:lnTo>
                    <a:pt x="975" y="126"/>
                  </a:lnTo>
                  <a:lnTo>
                    <a:pt x="940" y="141"/>
                  </a:lnTo>
                  <a:lnTo>
                    <a:pt x="904" y="158"/>
                  </a:lnTo>
                  <a:lnTo>
                    <a:pt x="869" y="176"/>
                  </a:lnTo>
                  <a:lnTo>
                    <a:pt x="835" y="193"/>
                  </a:lnTo>
                  <a:lnTo>
                    <a:pt x="802" y="212"/>
                  </a:lnTo>
                  <a:lnTo>
                    <a:pt x="769" y="232"/>
                  </a:lnTo>
                  <a:lnTo>
                    <a:pt x="736" y="252"/>
                  </a:lnTo>
                  <a:lnTo>
                    <a:pt x="704" y="273"/>
                  </a:lnTo>
                  <a:lnTo>
                    <a:pt x="672" y="295"/>
                  </a:lnTo>
                  <a:lnTo>
                    <a:pt x="640" y="318"/>
                  </a:lnTo>
                  <a:lnTo>
                    <a:pt x="611" y="340"/>
                  </a:lnTo>
                  <a:lnTo>
                    <a:pt x="580" y="365"/>
                  </a:lnTo>
                  <a:lnTo>
                    <a:pt x="551" y="390"/>
                  </a:lnTo>
                  <a:lnTo>
                    <a:pt x="523" y="416"/>
                  </a:lnTo>
                  <a:lnTo>
                    <a:pt x="494" y="442"/>
                  </a:lnTo>
                  <a:lnTo>
                    <a:pt x="467" y="468"/>
                  </a:lnTo>
                  <a:lnTo>
                    <a:pt x="440" y="496"/>
                  </a:lnTo>
                  <a:lnTo>
                    <a:pt x="414" y="524"/>
                  </a:lnTo>
                  <a:lnTo>
                    <a:pt x="388" y="553"/>
                  </a:lnTo>
                  <a:lnTo>
                    <a:pt x="364" y="582"/>
                  </a:lnTo>
                  <a:lnTo>
                    <a:pt x="340" y="611"/>
                  </a:lnTo>
                  <a:lnTo>
                    <a:pt x="316" y="642"/>
                  </a:lnTo>
                  <a:lnTo>
                    <a:pt x="294" y="673"/>
                  </a:lnTo>
                  <a:lnTo>
                    <a:pt x="272" y="705"/>
                  </a:lnTo>
                  <a:lnTo>
                    <a:pt x="250" y="736"/>
                  </a:lnTo>
                  <a:lnTo>
                    <a:pt x="230" y="769"/>
                  </a:lnTo>
                  <a:lnTo>
                    <a:pt x="210" y="802"/>
                  </a:lnTo>
                  <a:lnTo>
                    <a:pt x="192" y="836"/>
                  </a:lnTo>
                  <a:lnTo>
                    <a:pt x="174" y="871"/>
                  </a:lnTo>
                  <a:lnTo>
                    <a:pt x="156" y="905"/>
                  </a:lnTo>
                  <a:lnTo>
                    <a:pt x="140" y="940"/>
                  </a:lnTo>
                  <a:lnTo>
                    <a:pt x="124" y="977"/>
                  </a:lnTo>
                  <a:lnTo>
                    <a:pt x="110" y="1012"/>
                  </a:lnTo>
                  <a:lnTo>
                    <a:pt x="96" y="1049"/>
                  </a:lnTo>
                  <a:lnTo>
                    <a:pt x="83" y="1085"/>
                  </a:lnTo>
                  <a:lnTo>
                    <a:pt x="71" y="1123"/>
                  </a:lnTo>
                  <a:lnTo>
                    <a:pt x="60" y="1160"/>
                  </a:lnTo>
                  <a:lnTo>
                    <a:pt x="49" y="1199"/>
                  </a:lnTo>
                  <a:lnTo>
                    <a:pt x="40" y="1237"/>
                  </a:lnTo>
                  <a:lnTo>
                    <a:pt x="31" y="1276"/>
                  </a:lnTo>
                  <a:lnTo>
                    <a:pt x="24" y="1315"/>
                  </a:lnTo>
                  <a:lnTo>
                    <a:pt x="17" y="1355"/>
                  </a:lnTo>
                  <a:lnTo>
                    <a:pt x="13" y="1395"/>
                  </a:lnTo>
                  <a:lnTo>
                    <a:pt x="8" y="1435"/>
                  </a:lnTo>
                  <a:lnTo>
                    <a:pt x="4" y="1475"/>
                  </a:lnTo>
                  <a:lnTo>
                    <a:pt x="1" y="1516"/>
                  </a:lnTo>
                  <a:lnTo>
                    <a:pt x="0" y="1556"/>
                  </a:lnTo>
                  <a:lnTo>
                    <a:pt x="0" y="1598"/>
                  </a:lnTo>
                  <a:lnTo>
                    <a:pt x="0" y="1598"/>
                  </a:lnTo>
                  <a:lnTo>
                    <a:pt x="0" y="1640"/>
                  </a:lnTo>
                  <a:lnTo>
                    <a:pt x="1" y="1680"/>
                  </a:lnTo>
                  <a:lnTo>
                    <a:pt x="4" y="1721"/>
                  </a:lnTo>
                  <a:lnTo>
                    <a:pt x="8" y="1761"/>
                  </a:lnTo>
                  <a:lnTo>
                    <a:pt x="13" y="1801"/>
                  </a:lnTo>
                  <a:lnTo>
                    <a:pt x="17" y="1841"/>
                  </a:lnTo>
                  <a:lnTo>
                    <a:pt x="24" y="1881"/>
                  </a:lnTo>
                  <a:lnTo>
                    <a:pt x="31" y="1920"/>
                  </a:lnTo>
                  <a:lnTo>
                    <a:pt x="40" y="1959"/>
                  </a:lnTo>
                  <a:lnTo>
                    <a:pt x="49" y="1997"/>
                  </a:lnTo>
                  <a:lnTo>
                    <a:pt x="60" y="2036"/>
                  </a:lnTo>
                  <a:lnTo>
                    <a:pt x="71" y="2074"/>
                  </a:lnTo>
                  <a:lnTo>
                    <a:pt x="83" y="2111"/>
                  </a:lnTo>
                  <a:lnTo>
                    <a:pt x="96" y="2148"/>
                  </a:lnTo>
                  <a:lnTo>
                    <a:pt x="110" y="2184"/>
                  </a:lnTo>
                  <a:lnTo>
                    <a:pt x="124" y="2220"/>
                  </a:lnTo>
                  <a:lnTo>
                    <a:pt x="140" y="2256"/>
                  </a:lnTo>
                  <a:lnTo>
                    <a:pt x="156" y="2291"/>
                  </a:lnTo>
                  <a:lnTo>
                    <a:pt x="174" y="2326"/>
                  </a:lnTo>
                  <a:lnTo>
                    <a:pt x="192" y="2360"/>
                  </a:lnTo>
                  <a:lnTo>
                    <a:pt x="210" y="2394"/>
                  </a:lnTo>
                  <a:lnTo>
                    <a:pt x="230" y="2427"/>
                  </a:lnTo>
                  <a:lnTo>
                    <a:pt x="250" y="2460"/>
                  </a:lnTo>
                  <a:lnTo>
                    <a:pt x="272" y="2492"/>
                  </a:lnTo>
                  <a:lnTo>
                    <a:pt x="294" y="2524"/>
                  </a:lnTo>
                  <a:lnTo>
                    <a:pt x="316" y="2554"/>
                  </a:lnTo>
                  <a:lnTo>
                    <a:pt x="340" y="2585"/>
                  </a:lnTo>
                  <a:lnTo>
                    <a:pt x="364" y="2614"/>
                  </a:lnTo>
                  <a:lnTo>
                    <a:pt x="388" y="2644"/>
                  </a:lnTo>
                  <a:lnTo>
                    <a:pt x="414" y="2672"/>
                  </a:lnTo>
                  <a:lnTo>
                    <a:pt x="440" y="2700"/>
                  </a:lnTo>
                  <a:lnTo>
                    <a:pt x="467" y="2729"/>
                  </a:lnTo>
                  <a:lnTo>
                    <a:pt x="494" y="2754"/>
                  </a:lnTo>
                  <a:lnTo>
                    <a:pt x="523" y="2780"/>
                  </a:lnTo>
                  <a:lnTo>
                    <a:pt x="551" y="2806"/>
                  </a:lnTo>
                  <a:lnTo>
                    <a:pt x="580" y="2831"/>
                  </a:lnTo>
                  <a:lnTo>
                    <a:pt x="611" y="2856"/>
                  </a:lnTo>
                  <a:lnTo>
                    <a:pt x="640" y="2878"/>
                  </a:lnTo>
                  <a:lnTo>
                    <a:pt x="672" y="2902"/>
                  </a:lnTo>
                  <a:lnTo>
                    <a:pt x="704" y="2923"/>
                  </a:lnTo>
                  <a:lnTo>
                    <a:pt x="736" y="2944"/>
                  </a:lnTo>
                  <a:lnTo>
                    <a:pt x="769" y="2964"/>
                  </a:lnTo>
                  <a:lnTo>
                    <a:pt x="802" y="2984"/>
                  </a:lnTo>
                  <a:lnTo>
                    <a:pt x="835" y="3003"/>
                  </a:lnTo>
                  <a:lnTo>
                    <a:pt x="869" y="3021"/>
                  </a:lnTo>
                  <a:lnTo>
                    <a:pt x="904" y="3038"/>
                  </a:lnTo>
                  <a:lnTo>
                    <a:pt x="940" y="3055"/>
                  </a:lnTo>
                  <a:lnTo>
                    <a:pt x="975" y="3070"/>
                  </a:lnTo>
                  <a:lnTo>
                    <a:pt x="1012" y="3086"/>
                  </a:lnTo>
                  <a:lnTo>
                    <a:pt x="1048" y="3100"/>
                  </a:lnTo>
                  <a:lnTo>
                    <a:pt x="1085" y="3113"/>
                  </a:lnTo>
                  <a:lnTo>
                    <a:pt x="1122" y="3124"/>
                  </a:lnTo>
                  <a:lnTo>
                    <a:pt x="1160" y="3135"/>
                  </a:lnTo>
                  <a:lnTo>
                    <a:pt x="1198" y="3146"/>
                  </a:lnTo>
                  <a:lnTo>
                    <a:pt x="1237" y="3155"/>
                  </a:lnTo>
                  <a:lnTo>
                    <a:pt x="1275" y="3163"/>
                  </a:lnTo>
                  <a:lnTo>
                    <a:pt x="1314" y="3172"/>
                  </a:lnTo>
                  <a:lnTo>
                    <a:pt x="1353" y="3177"/>
                  </a:lnTo>
                  <a:lnTo>
                    <a:pt x="1393" y="3183"/>
                  </a:lnTo>
                  <a:lnTo>
                    <a:pt x="1433" y="3188"/>
                  </a:lnTo>
                  <a:lnTo>
                    <a:pt x="1475" y="3192"/>
                  </a:lnTo>
                  <a:lnTo>
                    <a:pt x="1515" y="3194"/>
                  </a:lnTo>
                  <a:lnTo>
                    <a:pt x="1556" y="3195"/>
                  </a:lnTo>
                  <a:lnTo>
                    <a:pt x="1597" y="3196"/>
                  </a:lnTo>
                  <a:lnTo>
                    <a:pt x="1597" y="3196"/>
                  </a:lnTo>
                  <a:lnTo>
                    <a:pt x="1638" y="3195"/>
                  </a:lnTo>
                  <a:lnTo>
                    <a:pt x="1680" y="3194"/>
                  </a:lnTo>
                  <a:lnTo>
                    <a:pt x="1720" y="3192"/>
                  </a:lnTo>
                  <a:lnTo>
                    <a:pt x="1761" y="3188"/>
                  </a:lnTo>
                  <a:lnTo>
                    <a:pt x="1801" y="3183"/>
                  </a:lnTo>
                  <a:lnTo>
                    <a:pt x="1841" y="3177"/>
                  </a:lnTo>
                  <a:lnTo>
                    <a:pt x="1880" y="3172"/>
                  </a:lnTo>
                  <a:lnTo>
                    <a:pt x="1919" y="3163"/>
                  </a:lnTo>
                  <a:lnTo>
                    <a:pt x="1958" y="3155"/>
                  </a:lnTo>
                  <a:lnTo>
                    <a:pt x="1996" y="3146"/>
                  </a:lnTo>
                  <a:lnTo>
                    <a:pt x="2034" y="3135"/>
                  </a:lnTo>
                  <a:lnTo>
                    <a:pt x="2072" y="3124"/>
                  </a:lnTo>
                  <a:lnTo>
                    <a:pt x="2110" y="3113"/>
                  </a:lnTo>
                  <a:lnTo>
                    <a:pt x="2146" y="3100"/>
                  </a:lnTo>
                  <a:lnTo>
                    <a:pt x="2183" y="3086"/>
                  </a:lnTo>
                  <a:lnTo>
                    <a:pt x="2219" y="3070"/>
                  </a:lnTo>
                  <a:lnTo>
                    <a:pt x="2254" y="3055"/>
                  </a:lnTo>
                  <a:lnTo>
                    <a:pt x="2290" y="3038"/>
                  </a:lnTo>
                  <a:lnTo>
                    <a:pt x="2324" y="3021"/>
                  </a:lnTo>
                  <a:lnTo>
                    <a:pt x="2358" y="3003"/>
                  </a:lnTo>
                  <a:lnTo>
                    <a:pt x="2392" y="2984"/>
                  </a:lnTo>
                  <a:lnTo>
                    <a:pt x="2425" y="2964"/>
                  </a:lnTo>
                  <a:lnTo>
                    <a:pt x="2458" y="2944"/>
                  </a:lnTo>
                  <a:lnTo>
                    <a:pt x="2490" y="2923"/>
                  </a:lnTo>
                  <a:lnTo>
                    <a:pt x="2522" y="2902"/>
                  </a:lnTo>
                  <a:lnTo>
                    <a:pt x="2552" y="2878"/>
                  </a:lnTo>
                  <a:lnTo>
                    <a:pt x="2583" y="2856"/>
                  </a:lnTo>
                  <a:lnTo>
                    <a:pt x="2614" y="2831"/>
                  </a:lnTo>
                  <a:lnTo>
                    <a:pt x="2643" y="2806"/>
                  </a:lnTo>
                  <a:lnTo>
                    <a:pt x="2671" y="2780"/>
                  </a:lnTo>
                  <a:lnTo>
                    <a:pt x="2700" y="2754"/>
                  </a:lnTo>
                  <a:lnTo>
                    <a:pt x="2727" y="2729"/>
                  </a:lnTo>
                  <a:lnTo>
                    <a:pt x="2754" y="2700"/>
                  </a:lnTo>
                  <a:lnTo>
                    <a:pt x="2780" y="2672"/>
                  </a:lnTo>
                  <a:lnTo>
                    <a:pt x="2806" y="2644"/>
                  </a:lnTo>
                  <a:lnTo>
                    <a:pt x="2830" y="2614"/>
                  </a:lnTo>
                  <a:lnTo>
                    <a:pt x="2854" y="2585"/>
                  </a:lnTo>
                  <a:lnTo>
                    <a:pt x="2878" y="2554"/>
                  </a:lnTo>
                  <a:lnTo>
                    <a:pt x="2900" y="2524"/>
                  </a:lnTo>
                  <a:lnTo>
                    <a:pt x="2922" y="2492"/>
                  </a:lnTo>
                  <a:lnTo>
                    <a:pt x="2944" y="2460"/>
                  </a:lnTo>
                  <a:lnTo>
                    <a:pt x="2964" y="2427"/>
                  </a:lnTo>
                  <a:lnTo>
                    <a:pt x="2984" y="2394"/>
                  </a:lnTo>
                  <a:lnTo>
                    <a:pt x="3002" y="2360"/>
                  </a:lnTo>
                  <a:lnTo>
                    <a:pt x="3020" y="2326"/>
                  </a:lnTo>
                  <a:lnTo>
                    <a:pt x="3038" y="2291"/>
                  </a:lnTo>
                  <a:lnTo>
                    <a:pt x="3053" y="2256"/>
                  </a:lnTo>
                  <a:lnTo>
                    <a:pt x="3070" y="2220"/>
                  </a:lnTo>
                  <a:lnTo>
                    <a:pt x="3084" y="2184"/>
                  </a:lnTo>
                  <a:lnTo>
                    <a:pt x="3098" y="2148"/>
                  </a:lnTo>
                  <a:lnTo>
                    <a:pt x="3111" y="2111"/>
                  </a:lnTo>
                  <a:lnTo>
                    <a:pt x="3123" y="2074"/>
                  </a:lnTo>
                  <a:lnTo>
                    <a:pt x="3134" y="2036"/>
                  </a:lnTo>
                  <a:lnTo>
                    <a:pt x="3145" y="1997"/>
                  </a:lnTo>
                  <a:lnTo>
                    <a:pt x="3154" y="1959"/>
                  </a:lnTo>
                  <a:lnTo>
                    <a:pt x="3163" y="1920"/>
                  </a:lnTo>
                  <a:lnTo>
                    <a:pt x="3170" y="1881"/>
                  </a:lnTo>
                  <a:lnTo>
                    <a:pt x="3177" y="1841"/>
                  </a:lnTo>
                  <a:lnTo>
                    <a:pt x="3182" y="1801"/>
                  </a:lnTo>
                  <a:lnTo>
                    <a:pt x="3186" y="1761"/>
                  </a:lnTo>
                  <a:lnTo>
                    <a:pt x="3190" y="1721"/>
                  </a:lnTo>
                  <a:lnTo>
                    <a:pt x="3193" y="1680"/>
                  </a:lnTo>
                  <a:lnTo>
                    <a:pt x="3195" y="1640"/>
                  </a:lnTo>
                  <a:lnTo>
                    <a:pt x="3195" y="1598"/>
                  </a:lnTo>
                  <a:lnTo>
                    <a:pt x="3195" y="1598"/>
                  </a:lnTo>
                  <a:lnTo>
                    <a:pt x="3195" y="1556"/>
                  </a:lnTo>
                  <a:lnTo>
                    <a:pt x="3193" y="1516"/>
                  </a:lnTo>
                  <a:lnTo>
                    <a:pt x="3190" y="1475"/>
                  </a:lnTo>
                  <a:lnTo>
                    <a:pt x="3186" y="1435"/>
                  </a:lnTo>
                  <a:lnTo>
                    <a:pt x="3182" y="1395"/>
                  </a:lnTo>
                  <a:lnTo>
                    <a:pt x="3177" y="1355"/>
                  </a:lnTo>
                  <a:lnTo>
                    <a:pt x="3170" y="1315"/>
                  </a:lnTo>
                  <a:lnTo>
                    <a:pt x="3163" y="1276"/>
                  </a:lnTo>
                  <a:lnTo>
                    <a:pt x="3154" y="1237"/>
                  </a:lnTo>
                  <a:lnTo>
                    <a:pt x="3145" y="1199"/>
                  </a:lnTo>
                  <a:lnTo>
                    <a:pt x="3134" y="1160"/>
                  </a:lnTo>
                  <a:lnTo>
                    <a:pt x="3123" y="1123"/>
                  </a:lnTo>
                  <a:lnTo>
                    <a:pt x="3111" y="1085"/>
                  </a:lnTo>
                  <a:lnTo>
                    <a:pt x="3098" y="1049"/>
                  </a:lnTo>
                  <a:lnTo>
                    <a:pt x="3084" y="1012"/>
                  </a:lnTo>
                  <a:lnTo>
                    <a:pt x="3070" y="977"/>
                  </a:lnTo>
                  <a:lnTo>
                    <a:pt x="3053" y="940"/>
                  </a:lnTo>
                  <a:lnTo>
                    <a:pt x="3038" y="905"/>
                  </a:lnTo>
                  <a:lnTo>
                    <a:pt x="3020" y="871"/>
                  </a:lnTo>
                  <a:lnTo>
                    <a:pt x="3002" y="836"/>
                  </a:lnTo>
                  <a:lnTo>
                    <a:pt x="2984" y="802"/>
                  </a:lnTo>
                  <a:lnTo>
                    <a:pt x="2964" y="769"/>
                  </a:lnTo>
                  <a:lnTo>
                    <a:pt x="2944" y="736"/>
                  </a:lnTo>
                  <a:lnTo>
                    <a:pt x="2922" y="705"/>
                  </a:lnTo>
                  <a:lnTo>
                    <a:pt x="2900" y="673"/>
                  </a:lnTo>
                  <a:lnTo>
                    <a:pt x="2878" y="642"/>
                  </a:lnTo>
                  <a:lnTo>
                    <a:pt x="2854" y="611"/>
                  </a:lnTo>
                  <a:lnTo>
                    <a:pt x="2830" y="582"/>
                  </a:lnTo>
                  <a:lnTo>
                    <a:pt x="2806" y="553"/>
                  </a:lnTo>
                  <a:lnTo>
                    <a:pt x="2780" y="524"/>
                  </a:lnTo>
                  <a:lnTo>
                    <a:pt x="2754" y="496"/>
                  </a:lnTo>
                  <a:lnTo>
                    <a:pt x="2727" y="468"/>
                  </a:lnTo>
                  <a:lnTo>
                    <a:pt x="2700" y="442"/>
                  </a:lnTo>
                  <a:lnTo>
                    <a:pt x="2671" y="416"/>
                  </a:lnTo>
                  <a:lnTo>
                    <a:pt x="2643" y="390"/>
                  </a:lnTo>
                  <a:lnTo>
                    <a:pt x="2614" y="365"/>
                  </a:lnTo>
                  <a:lnTo>
                    <a:pt x="2583" y="340"/>
                  </a:lnTo>
                  <a:lnTo>
                    <a:pt x="2552" y="318"/>
                  </a:lnTo>
                  <a:lnTo>
                    <a:pt x="2522" y="295"/>
                  </a:lnTo>
                  <a:lnTo>
                    <a:pt x="2490" y="273"/>
                  </a:lnTo>
                  <a:lnTo>
                    <a:pt x="2458" y="252"/>
                  </a:lnTo>
                  <a:lnTo>
                    <a:pt x="2425" y="232"/>
                  </a:lnTo>
                  <a:lnTo>
                    <a:pt x="2392" y="212"/>
                  </a:lnTo>
                  <a:lnTo>
                    <a:pt x="2358" y="193"/>
                  </a:lnTo>
                  <a:lnTo>
                    <a:pt x="2324" y="176"/>
                  </a:lnTo>
                  <a:lnTo>
                    <a:pt x="2290" y="158"/>
                  </a:lnTo>
                  <a:lnTo>
                    <a:pt x="2254" y="141"/>
                  </a:lnTo>
                  <a:lnTo>
                    <a:pt x="2219" y="126"/>
                  </a:lnTo>
                  <a:lnTo>
                    <a:pt x="2183" y="111"/>
                  </a:lnTo>
                  <a:lnTo>
                    <a:pt x="2146" y="97"/>
                  </a:lnTo>
                  <a:lnTo>
                    <a:pt x="2110" y="84"/>
                  </a:lnTo>
                  <a:lnTo>
                    <a:pt x="2072" y="72"/>
                  </a:lnTo>
                  <a:lnTo>
                    <a:pt x="2034" y="61"/>
                  </a:lnTo>
                  <a:lnTo>
                    <a:pt x="1996" y="51"/>
                  </a:lnTo>
                  <a:lnTo>
                    <a:pt x="1958" y="41"/>
                  </a:lnTo>
                  <a:lnTo>
                    <a:pt x="1919" y="33"/>
                  </a:lnTo>
                  <a:lnTo>
                    <a:pt x="1880" y="25"/>
                  </a:lnTo>
                  <a:lnTo>
                    <a:pt x="1841" y="19"/>
                  </a:lnTo>
                  <a:lnTo>
                    <a:pt x="1801" y="13"/>
                  </a:lnTo>
                  <a:lnTo>
                    <a:pt x="1761" y="8"/>
                  </a:lnTo>
                  <a:lnTo>
                    <a:pt x="1720" y="5"/>
                  </a:lnTo>
                  <a:lnTo>
                    <a:pt x="1680" y="2"/>
                  </a:lnTo>
                  <a:lnTo>
                    <a:pt x="1638" y="1"/>
                  </a:lnTo>
                  <a:lnTo>
                    <a:pt x="1597" y="0"/>
                  </a:lnTo>
                  <a:lnTo>
                    <a:pt x="1597" y="0"/>
                  </a:lnTo>
                  <a:close/>
                  <a:moveTo>
                    <a:pt x="2320" y="1925"/>
                  </a:moveTo>
                  <a:lnTo>
                    <a:pt x="2320" y="1925"/>
                  </a:lnTo>
                  <a:lnTo>
                    <a:pt x="2305" y="1947"/>
                  </a:lnTo>
                  <a:lnTo>
                    <a:pt x="2290" y="1970"/>
                  </a:lnTo>
                  <a:lnTo>
                    <a:pt x="2274" y="1991"/>
                  </a:lnTo>
                  <a:lnTo>
                    <a:pt x="2258" y="2010"/>
                  </a:lnTo>
                  <a:lnTo>
                    <a:pt x="2241" y="2029"/>
                  </a:lnTo>
                  <a:lnTo>
                    <a:pt x="2224" y="2046"/>
                  </a:lnTo>
                  <a:lnTo>
                    <a:pt x="2206" y="2063"/>
                  </a:lnTo>
                  <a:lnTo>
                    <a:pt x="2188" y="2078"/>
                  </a:lnTo>
                  <a:lnTo>
                    <a:pt x="2171" y="2091"/>
                  </a:lnTo>
                  <a:lnTo>
                    <a:pt x="2152" y="2104"/>
                  </a:lnTo>
                  <a:lnTo>
                    <a:pt x="2133" y="2116"/>
                  </a:lnTo>
                  <a:lnTo>
                    <a:pt x="2114" y="2125"/>
                  </a:lnTo>
                  <a:lnTo>
                    <a:pt x="2094" y="2134"/>
                  </a:lnTo>
                  <a:lnTo>
                    <a:pt x="2074" y="2142"/>
                  </a:lnTo>
                  <a:lnTo>
                    <a:pt x="2055" y="2148"/>
                  </a:lnTo>
                  <a:lnTo>
                    <a:pt x="2035" y="2151"/>
                  </a:lnTo>
                  <a:lnTo>
                    <a:pt x="2035" y="2151"/>
                  </a:lnTo>
                  <a:lnTo>
                    <a:pt x="2020" y="2155"/>
                  </a:lnTo>
                  <a:lnTo>
                    <a:pt x="2005" y="2156"/>
                  </a:lnTo>
                  <a:lnTo>
                    <a:pt x="1989" y="2157"/>
                  </a:lnTo>
                  <a:lnTo>
                    <a:pt x="1975" y="2157"/>
                  </a:lnTo>
                  <a:lnTo>
                    <a:pt x="1960" y="2156"/>
                  </a:lnTo>
                  <a:lnTo>
                    <a:pt x="1945" y="2155"/>
                  </a:lnTo>
                  <a:lnTo>
                    <a:pt x="1930" y="2152"/>
                  </a:lnTo>
                  <a:lnTo>
                    <a:pt x="1915" y="2149"/>
                  </a:lnTo>
                  <a:lnTo>
                    <a:pt x="1901" y="2145"/>
                  </a:lnTo>
                  <a:lnTo>
                    <a:pt x="1887" y="2141"/>
                  </a:lnTo>
                  <a:lnTo>
                    <a:pt x="1873" y="2135"/>
                  </a:lnTo>
                  <a:lnTo>
                    <a:pt x="1859" y="2129"/>
                  </a:lnTo>
                  <a:lnTo>
                    <a:pt x="1844" y="2122"/>
                  </a:lnTo>
                  <a:lnTo>
                    <a:pt x="1830" y="2114"/>
                  </a:lnTo>
                  <a:lnTo>
                    <a:pt x="1817" y="2105"/>
                  </a:lnTo>
                  <a:lnTo>
                    <a:pt x="1803" y="2096"/>
                  </a:lnTo>
                  <a:lnTo>
                    <a:pt x="1803" y="2096"/>
                  </a:lnTo>
                  <a:lnTo>
                    <a:pt x="1790" y="2085"/>
                  </a:lnTo>
                  <a:lnTo>
                    <a:pt x="1778" y="2074"/>
                  </a:lnTo>
                  <a:lnTo>
                    <a:pt x="1768" y="2062"/>
                  </a:lnTo>
                  <a:lnTo>
                    <a:pt x="1757" y="2050"/>
                  </a:lnTo>
                  <a:lnTo>
                    <a:pt x="1749" y="2037"/>
                  </a:lnTo>
                  <a:lnTo>
                    <a:pt x="1742" y="2024"/>
                  </a:lnTo>
                  <a:lnTo>
                    <a:pt x="1735" y="2011"/>
                  </a:lnTo>
                  <a:lnTo>
                    <a:pt x="1729" y="1998"/>
                  </a:lnTo>
                  <a:lnTo>
                    <a:pt x="1729" y="1998"/>
                  </a:lnTo>
                  <a:lnTo>
                    <a:pt x="1700" y="2019"/>
                  </a:lnTo>
                  <a:lnTo>
                    <a:pt x="1668" y="2039"/>
                  </a:lnTo>
                  <a:lnTo>
                    <a:pt x="1636" y="2056"/>
                  </a:lnTo>
                  <a:lnTo>
                    <a:pt x="1619" y="2063"/>
                  </a:lnTo>
                  <a:lnTo>
                    <a:pt x="1603" y="2070"/>
                  </a:lnTo>
                  <a:lnTo>
                    <a:pt x="1585" y="2076"/>
                  </a:lnTo>
                  <a:lnTo>
                    <a:pt x="1569" y="2081"/>
                  </a:lnTo>
                  <a:lnTo>
                    <a:pt x="1551" y="2085"/>
                  </a:lnTo>
                  <a:lnTo>
                    <a:pt x="1533" y="2089"/>
                  </a:lnTo>
                  <a:lnTo>
                    <a:pt x="1517" y="2091"/>
                  </a:lnTo>
                  <a:lnTo>
                    <a:pt x="1499" y="2094"/>
                  </a:lnTo>
                  <a:lnTo>
                    <a:pt x="1482" y="2095"/>
                  </a:lnTo>
                  <a:lnTo>
                    <a:pt x="1464" y="2096"/>
                  </a:lnTo>
                  <a:lnTo>
                    <a:pt x="1464" y="2096"/>
                  </a:lnTo>
                  <a:lnTo>
                    <a:pt x="1444" y="2095"/>
                  </a:lnTo>
                  <a:lnTo>
                    <a:pt x="1425" y="2094"/>
                  </a:lnTo>
                  <a:lnTo>
                    <a:pt x="1406" y="2091"/>
                  </a:lnTo>
                  <a:lnTo>
                    <a:pt x="1389" y="2088"/>
                  </a:lnTo>
                  <a:lnTo>
                    <a:pt x="1370" y="2083"/>
                  </a:lnTo>
                  <a:lnTo>
                    <a:pt x="1352" y="2077"/>
                  </a:lnTo>
                  <a:lnTo>
                    <a:pt x="1334" y="2071"/>
                  </a:lnTo>
                  <a:lnTo>
                    <a:pt x="1318" y="2064"/>
                  </a:lnTo>
                  <a:lnTo>
                    <a:pt x="1301" y="2056"/>
                  </a:lnTo>
                  <a:lnTo>
                    <a:pt x="1285" y="2046"/>
                  </a:lnTo>
                  <a:lnTo>
                    <a:pt x="1270" y="2037"/>
                  </a:lnTo>
                  <a:lnTo>
                    <a:pt x="1255" y="2025"/>
                  </a:lnTo>
                  <a:lnTo>
                    <a:pt x="1240" y="2013"/>
                  </a:lnTo>
                  <a:lnTo>
                    <a:pt x="1226" y="2000"/>
                  </a:lnTo>
                  <a:lnTo>
                    <a:pt x="1213" y="1988"/>
                  </a:lnTo>
                  <a:lnTo>
                    <a:pt x="1200" y="1973"/>
                  </a:lnTo>
                  <a:lnTo>
                    <a:pt x="1200" y="1973"/>
                  </a:lnTo>
                  <a:lnTo>
                    <a:pt x="1186" y="1955"/>
                  </a:lnTo>
                  <a:lnTo>
                    <a:pt x="1173" y="1936"/>
                  </a:lnTo>
                  <a:lnTo>
                    <a:pt x="1160" y="1916"/>
                  </a:lnTo>
                  <a:lnTo>
                    <a:pt x="1149" y="1894"/>
                  </a:lnTo>
                  <a:lnTo>
                    <a:pt x="1140" y="1872"/>
                  </a:lnTo>
                  <a:lnTo>
                    <a:pt x="1132" y="1850"/>
                  </a:lnTo>
                  <a:lnTo>
                    <a:pt x="1123" y="1826"/>
                  </a:lnTo>
                  <a:lnTo>
                    <a:pt x="1118" y="1803"/>
                  </a:lnTo>
                  <a:lnTo>
                    <a:pt x="1113" y="1779"/>
                  </a:lnTo>
                  <a:lnTo>
                    <a:pt x="1109" y="1753"/>
                  </a:lnTo>
                  <a:lnTo>
                    <a:pt x="1107" y="1728"/>
                  </a:lnTo>
                  <a:lnTo>
                    <a:pt x="1106" y="1702"/>
                  </a:lnTo>
                  <a:lnTo>
                    <a:pt x="1106" y="1676"/>
                  </a:lnTo>
                  <a:lnTo>
                    <a:pt x="1107" y="1649"/>
                  </a:lnTo>
                  <a:lnTo>
                    <a:pt x="1110" y="1623"/>
                  </a:lnTo>
                  <a:lnTo>
                    <a:pt x="1114" y="1596"/>
                  </a:lnTo>
                  <a:lnTo>
                    <a:pt x="1114" y="1596"/>
                  </a:lnTo>
                  <a:lnTo>
                    <a:pt x="1119" y="1572"/>
                  </a:lnTo>
                  <a:lnTo>
                    <a:pt x="1125" y="1548"/>
                  </a:lnTo>
                  <a:lnTo>
                    <a:pt x="1132" y="1524"/>
                  </a:lnTo>
                  <a:lnTo>
                    <a:pt x="1139" y="1501"/>
                  </a:lnTo>
                  <a:lnTo>
                    <a:pt x="1147" y="1479"/>
                  </a:lnTo>
                  <a:lnTo>
                    <a:pt x="1156" y="1456"/>
                  </a:lnTo>
                  <a:lnTo>
                    <a:pt x="1167" y="1435"/>
                  </a:lnTo>
                  <a:lnTo>
                    <a:pt x="1178" y="1414"/>
                  </a:lnTo>
                  <a:lnTo>
                    <a:pt x="1189" y="1393"/>
                  </a:lnTo>
                  <a:lnTo>
                    <a:pt x="1201" y="1373"/>
                  </a:lnTo>
                  <a:lnTo>
                    <a:pt x="1214" y="1354"/>
                  </a:lnTo>
                  <a:lnTo>
                    <a:pt x="1228" y="1335"/>
                  </a:lnTo>
                  <a:lnTo>
                    <a:pt x="1242" y="1316"/>
                  </a:lnTo>
                  <a:lnTo>
                    <a:pt x="1258" y="1298"/>
                  </a:lnTo>
                  <a:lnTo>
                    <a:pt x="1273" y="1282"/>
                  </a:lnTo>
                  <a:lnTo>
                    <a:pt x="1288" y="1266"/>
                  </a:lnTo>
                  <a:lnTo>
                    <a:pt x="1306" y="1251"/>
                  </a:lnTo>
                  <a:lnTo>
                    <a:pt x="1323" y="1236"/>
                  </a:lnTo>
                  <a:lnTo>
                    <a:pt x="1340" y="1223"/>
                  </a:lnTo>
                  <a:lnTo>
                    <a:pt x="1358" y="1210"/>
                  </a:lnTo>
                  <a:lnTo>
                    <a:pt x="1377" y="1198"/>
                  </a:lnTo>
                  <a:lnTo>
                    <a:pt x="1396" y="1186"/>
                  </a:lnTo>
                  <a:lnTo>
                    <a:pt x="1414" y="1177"/>
                  </a:lnTo>
                  <a:lnTo>
                    <a:pt x="1434" y="1168"/>
                  </a:lnTo>
                  <a:lnTo>
                    <a:pt x="1454" y="1159"/>
                  </a:lnTo>
                  <a:lnTo>
                    <a:pt x="1475" y="1152"/>
                  </a:lnTo>
                  <a:lnTo>
                    <a:pt x="1495" y="1145"/>
                  </a:lnTo>
                  <a:lnTo>
                    <a:pt x="1515" y="1140"/>
                  </a:lnTo>
                  <a:lnTo>
                    <a:pt x="1536" y="1137"/>
                  </a:lnTo>
                  <a:lnTo>
                    <a:pt x="1557" y="1133"/>
                  </a:lnTo>
                  <a:lnTo>
                    <a:pt x="1577" y="1132"/>
                  </a:lnTo>
                  <a:lnTo>
                    <a:pt x="1598" y="1131"/>
                  </a:lnTo>
                  <a:lnTo>
                    <a:pt x="1598" y="1131"/>
                  </a:lnTo>
                  <a:lnTo>
                    <a:pt x="1630" y="1132"/>
                  </a:lnTo>
                  <a:lnTo>
                    <a:pt x="1661" y="1137"/>
                  </a:lnTo>
                  <a:lnTo>
                    <a:pt x="1690" y="1143"/>
                  </a:lnTo>
                  <a:lnTo>
                    <a:pt x="1718" y="1152"/>
                  </a:lnTo>
                  <a:lnTo>
                    <a:pt x="1747" y="1164"/>
                  </a:lnTo>
                  <a:lnTo>
                    <a:pt x="1773" y="1178"/>
                  </a:lnTo>
                  <a:lnTo>
                    <a:pt x="1797" y="1195"/>
                  </a:lnTo>
                  <a:lnTo>
                    <a:pt x="1822" y="1213"/>
                  </a:lnTo>
                  <a:lnTo>
                    <a:pt x="1822" y="1213"/>
                  </a:lnTo>
                  <a:lnTo>
                    <a:pt x="1822" y="1211"/>
                  </a:lnTo>
                  <a:lnTo>
                    <a:pt x="2016" y="1245"/>
                  </a:lnTo>
                  <a:lnTo>
                    <a:pt x="2016" y="1245"/>
                  </a:lnTo>
                  <a:lnTo>
                    <a:pt x="1919" y="1794"/>
                  </a:lnTo>
                  <a:lnTo>
                    <a:pt x="1920" y="1794"/>
                  </a:lnTo>
                  <a:lnTo>
                    <a:pt x="1920" y="1794"/>
                  </a:lnTo>
                  <a:lnTo>
                    <a:pt x="1913" y="1834"/>
                  </a:lnTo>
                  <a:lnTo>
                    <a:pt x="1910" y="1856"/>
                  </a:lnTo>
                  <a:lnTo>
                    <a:pt x="1908" y="1877"/>
                  </a:lnTo>
                  <a:lnTo>
                    <a:pt x="1908" y="1897"/>
                  </a:lnTo>
                  <a:lnTo>
                    <a:pt x="1909" y="1914"/>
                  </a:lnTo>
                  <a:lnTo>
                    <a:pt x="1912" y="1922"/>
                  </a:lnTo>
                  <a:lnTo>
                    <a:pt x="1914" y="1927"/>
                  </a:lnTo>
                  <a:lnTo>
                    <a:pt x="1917" y="1933"/>
                  </a:lnTo>
                  <a:lnTo>
                    <a:pt x="1921" y="1937"/>
                  </a:lnTo>
                  <a:lnTo>
                    <a:pt x="1921" y="1937"/>
                  </a:lnTo>
                  <a:lnTo>
                    <a:pt x="1934" y="1946"/>
                  </a:lnTo>
                  <a:lnTo>
                    <a:pt x="1946" y="1952"/>
                  </a:lnTo>
                  <a:lnTo>
                    <a:pt x="1956" y="1956"/>
                  </a:lnTo>
                  <a:lnTo>
                    <a:pt x="1966" y="1958"/>
                  </a:lnTo>
                  <a:lnTo>
                    <a:pt x="1975" y="1959"/>
                  </a:lnTo>
                  <a:lnTo>
                    <a:pt x="1983" y="1960"/>
                  </a:lnTo>
                  <a:lnTo>
                    <a:pt x="1998" y="1958"/>
                  </a:lnTo>
                  <a:lnTo>
                    <a:pt x="1998" y="1958"/>
                  </a:lnTo>
                  <a:lnTo>
                    <a:pt x="2007" y="1956"/>
                  </a:lnTo>
                  <a:lnTo>
                    <a:pt x="2016" y="1953"/>
                  </a:lnTo>
                  <a:lnTo>
                    <a:pt x="2027" y="1949"/>
                  </a:lnTo>
                  <a:lnTo>
                    <a:pt x="2036" y="1944"/>
                  </a:lnTo>
                  <a:lnTo>
                    <a:pt x="2056" y="1931"/>
                  </a:lnTo>
                  <a:lnTo>
                    <a:pt x="2077" y="1914"/>
                  </a:lnTo>
                  <a:lnTo>
                    <a:pt x="2097" y="1896"/>
                  </a:lnTo>
                  <a:lnTo>
                    <a:pt x="2115" y="1873"/>
                  </a:lnTo>
                  <a:lnTo>
                    <a:pt x="2134" y="1848"/>
                  </a:lnTo>
                  <a:lnTo>
                    <a:pt x="2152" y="1821"/>
                  </a:lnTo>
                  <a:lnTo>
                    <a:pt x="2152" y="1821"/>
                  </a:lnTo>
                  <a:lnTo>
                    <a:pt x="2161" y="1805"/>
                  </a:lnTo>
                  <a:lnTo>
                    <a:pt x="2171" y="1787"/>
                  </a:lnTo>
                  <a:lnTo>
                    <a:pt x="2179" y="1770"/>
                  </a:lnTo>
                  <a:lnTo>
                    <a:pt x="2187" y="1750"/>
                  </a:lnTo>
                  <a:lnTo>
                    <a:pt x="2194" y="1729"/>
                  </a:lnTo>
                  <a:lnTo>
                    <a:pt x="2201" y="1708"/>
                  </a:lnTo>
                  <a:lnTo>
                    <a:pt x="2207" y="1686"/>
                  </a:lnTo>
                  <a:lnTo>
                    <a:pt x="2213" y="1664"/>
                  </a:lnTo>
                  <a:lnTo>
                    <a:pt x="2219" y="1639"/>
                  </a:lnTo>
                  <a:lnTo>
                    <a:pt x="2224" y="1614"/>
                  </a:lnTo>
                  <a:lnTo>
                    <a:pt x="2231" y="1561"/>
                  </a:lnTo>
                  <a:lnTo>
                    <a:pt x="2237" y="1504"/>
                  </a:lnTo>
                  <a:lnTo>
                    <a:pt x="2240" y="1446"/>
                  </a:lnTo>
                  <a:lnTo>
                    <a:pt x="2240" y="1446"/>
                  </a:lnTo>
                  <a:lnTo>
                    <a:pt x="2240" y="1420"/>
                  </a:lnTo>
                  <a:lnTo>
                    <a:pt x="2239" y="1394"/>
                  </a:lnTo>
                  <a:lnTo>
                    <a:pt x="2237" y="1368"/>
                  </a:lnTo>
                  <a:lnTo>
                    <a:pt x="2234" y="1343"/>
                  </a:lnTo>
                  <a:lnTo>
                    <a:pt x="2230" y="1318"/>
                  </a:lnTo>
                  <a:lnTo>
                    <a:pt x="2224" y="1294"/>
                  </a:lnTo>
                  <a:lnTo>
                    <a:pt x="2217" y="1270"/>
                  </a:lnTo>
                  <a:lnTo>
                    <a:pt x="2208" y="1246"/>
                  </a:lnTo>
                  <a:lnTo>
                    <a:pt x="2199" y="1223"/>
                  </a:lnTo>
                  <a:lnTo>
                    <a:pt x="2188" y="1201"/>
                  </a:lnTo>
                  <a:lnTo>
                    <a:pt x="2177" y="1178"/>
                  </a:lnTo>
                  <a:lnTo>
                    <a:pt x="2164" y="1157"/>
                  </a:lnTo>
                  <a:lnTo>
                    <a:pt x="2150" y="1136"/>
                  </a:lnTo>
                  <a:lnTo>
                    <a:pt x="2134" y="1116"/>
                  </a:lnTo>
                  <a:lnTo>
                    <a:pt x="2119" y="1097"/>
                  </a:lnTo>
                  <a:lnTo>
                    <a:pt x="2101" y="1078"/>
                  </a:lnTo>
                  <a:lnTo>
                    <a:pt x="2101" y="1078"/>
                  </a:lnTo>
                  <a:lnTo>
                    <a:pt x="2082" y="1059"/>
                  </a:lnTo>
                  <a:lnTo>
                    <a:pt x="2061" y="1040"/>
                  </a:lnTo>
                  <a:lnTo>
                    <a:pt x="2040" y="1024"/>
                  </a:lnTo>
                  <a:lnTo>
                    <a:pt x="2019" y="1008"/>
                  </a:lnTo>
                  <a:lnTo>
                    <a:pt x="1996" y="993"/>
                  </a:lnTo>
                  <a:lnTo>
                    <a:pt x="1973" y="980"/>
                  </a:lnTo>
                  <a:lnTo>
                    <a:pt x="1948" y="968"/>
                  </a:lnTo>
                  <a:lnTo>
                    <a:pt x="1923" y="958"/>
                  </a:lnTo>
                  <a:lnTo>
                    <a:pt x="1899" y="947"/>
                  </a:lnTo>
                  <a:lnTo>
                    <a:pt x="1873" y="939"/>
                  </a:lnTo>
                  <a:lnTo>
                    <a:pt x="1847" y="932"/>
                  </a:lnTo>
                  <a:lnTo>
                    <a:pt x="1820" y="926"/>
                  </a:lnTo>
                  <a:lnTo>
                    <a:pt x="1791" y="921"/>
                  </a:lnTo>
                  <a:lnTo>
                    <a:pt x="1764" y="918"/>
                  </a:lnTo>
                  <a:lnTo>
                    <a:pt x="1736" y="917"/>
                  </a:lnTo>
                  <a:lnTo>
                    <a:pt x="1708" y="915"/>
                  </a:lnTo>
                  <a:lnTo>
                    <a:pt x="1708" y="915"/>
                  </a:lnTo>
                  <a:lnTo>
                    <a:pt x="1672" y="917"/>
                  </a:lnTo>
                  <a:lnTo>
                    <a:pt x="1637" y="919"/>
                  </a:lnTo>
                  <a:lnTo>
                    <a:pt x="1603" y="924"/>
                  </a:lnTo>
                  <a:lnTo>
                    <a:pt x="1568" y="930"/>
                  </a:lnTo>
                  <a:lnTo>
                    <a:pt x="1533" y="938"/>
                  </a:lnTo>
                  <a:lnTo>
                    <a:pt x="1499" y="947"/>
                  </a:lnTo>
                  <a:lnTo>
                    <a:pt x="1466" y="959"/>
                  </a:lnTo>
                  <a:lnTo>
                    <a:pt x="1433" y="972"/>
                  </a:lnTo>
                  <a:lnTo>
                    <a:pt x="1400" y="986"/>
                  </a:lnTo>
                  <a:lnTo>
                    <a:pt x="1367" y="1001"/>
                  </a:lnTo>
                  <a:lnTo>
                    <a:pt x="1337" y="1019"/>
                  </a:lnTo>
                  <a:lnTo>
                    <a:pt x="1305" y="1038"/>
                  </a:lnTo>
                  <a:lnTo>
                    <a:pt x="1275" y="1058"/>
                  </a:lnTo>
                  <a:lnTo>
                    <a:pt x="1246" y="1079"/>
                  </a:lnTo>
                  <a:lnTo>
                    <a:pt x="1217" y="1102"/>
                  </a:lnTo>
                  <a:lnTo>
                    <a:pt x="1189" y="1125"/>
                  </a:lnTo>
                  <a:lnTo>
                    <a:pt x="1162" y="1150"/>
                  </a:lnTo>
                  <a:lnTo>
                    <a:pt x="1136" y="1176"/>
                  </a:lnTo>
                  <a:lnTo>
                    <a:pt x="1112" y="1203"/>
                  </a:lnTo>
                  <a:lnTo>
                    <a:pt x="1087" y="1231"/>
                  </a:lnTo>
                  <a:lnTo>
                    <a:pt x="1065" y="1259"/>
                  </a:lnTo>
                  <a:lnTo>
                    <a:pt x="1042" y="1290"/>
                  </a:lnTo>
                  <a:lnTo>
                    <a:pt x="1022" y="1321"/>
                  </a:lnTo>
                  <a:lnTo>
                    <a:pt x="1003" y="1352"/>
                  </a:lnTo>
                  <a:lnTo>
                    <a:pt x="984" y="1384"/>
                  </a:lnTo>
                  <a:lnTo>
                    <a:pt x="968" y="1418"/>
                  </a:lnTo>
                  <a:lnTo>
                    <a:pt x="953" y="1451"/>
                  </a:lnTo>
                  <a:lnTo>
                    <a:pt x="940" y="1487"/>
                  </a:lnTo>
                  <a:lnTo>
                    <a:pt x="927" y="1522"/>
                  </a:lnTo>
                  <a:lnTo>
                    <a:pt x="916" y="1557"/>
                  </a:lnTo>
                  <a:lnTo>
                    <a:pt x="908" y="1594"/>
                  </a:lnTo>
                  <a:lnTo>
                    <a:pt x="900" y="1631"/>
                  </a:lnTo>
                  <a:lnTo>
                    <a:pt x="900" y="1631"/>
                  </a:lnTo>
                  <a:lnTo>
                    <a:pt x="895" y="1666"/>
                  </a:lnTo>
                  <a:lnTo>
                    <a:pt x="891" y="1701"/>
                  </a:lnTo>
                  <a:lnTo>
                    <a:pt x="889" y="1737"/>
                  </a:lnTo>
                  <a:lnTo>
                    <a:pt x="889" y="1771"/>
                  </a:lnTo>
                  <a:lnTo>
                    <a:pt x="890" y="1805"/>
                  </a:lnTo>
                  <a:lnTo>
                    <a:pt x="894" y="1839"/>
                  </a:lnTo>
                  <a:lnTo>
                    <a:pt x="898" y="1871"/>
                  </a:lnTo>
                  <a:lnTo>
                    <a:pt x="904" y="1904"/>
                  </a:lnTo>
                  <a:lnTo>
                    <a:pt x="913" y="1934"/>
                  </a:lnTo>
                  <a:lnTo>
                    <a:pt x="923" y="1965"/>
                  </a:lnTo>
                  <a:lnTo>
                    <a:pt x="934" y="1995"/>
                  </a:lnTo>
                  <a:lnTo>
                    <a:pt x="947" y="2024"/>
                  </a:lnTo>
                  <a:lnTo>
                    <a:pt x="962" y="2051"/>
                  </a:lnTo>
                  <a:lnTo>
                    <a:pt x="979" y="2078"/>
                  </a:lnTo>
                  <a:lnTo>
                    <a:pt x="996" y="2104"/>
                  </a:lnTo>
                  <a:lnTo>
                    <a:pt x="1016" y="2129"/>
                  </a:lnTo>
                  <a:lnTo>
                    <a:pt x="1016" y="2129"/>
                  </a:lnTo>
                  <a:lnTo>
                    <a:pt x="1035" y="2150"/>
                  </a:lnTo>
                  <a:lnTo>
                    <a:pt x="1055" y="2170"/>
                  </a:lnTo>
                  <a:lnTo>
                    <a:pt x="1076" y="2189"/>
                  </a:lnTo>
                  <a:lnTo>
                    <a:pt x="1099" y="2207"/>
                  </a:lnTo>
                  <a:lnTo>
                    <a:pt x="1121" y="2223"/>
                  </a:lnTo>
                  <a:lnTo>
                    <a:pt x="1146" y="2238"/>
                  </a:lnTo>
                  <a:lnTo>
                    <a:pt x="1171" y="2251"/>
                  </a:lnTo>
                  <a:lnTo>
                    <a:pt x="1196" y="2264"/>
                  </a:lnTo>
                  <a:lnTo>
                    <a:pt x="1222" y="2275"/>
                  </a:lnTo>
                  <a:lnTo>
                    <a:pt x="1250" y="2284"/>
                  </a:lnTo>
                  <a:lnTo>
                    <a:pt x="1278" y="2293"/>
                  </a:lnTo>
                  <a:lnTo>
                    <a:pt x="1306" y="2300"/>
                  </a:lnTo>
                  <a:lnTo>
                    <a:pt x="1336" y="2304"/>
                  </a:lnTo>
                  <a:lnTo>
                    <a:pt x="1365" y="2308"/>
                  </a:lnTo>
                  <a:lnTo>
                    <a:pt x="1396" y="2310"/>
                  </a:lnTo>
                  <a:lnTo>
                    <a:pt x="1426" y="2311"/>
                  </a:lnTo>
                  <a:lnTo>
                    <a:pt x="1426" y="2311"/>
                  </a:lnTo>
                  <a:lnTo>
                    <a:pt x="1452" y="2310"/>
                  </a:lnTo>
                  <a:lnTo>
                    <a:pt x="1477" y="2309"/>
                  </a:lnTo>
                  <a:lnTo>
                    <a:pt x="1503" y="2307"/>
                  </a:lnTo>
                  <a:lnTo>
                    <a:pt x="1528" y="2303"/>
                  </a:lnTo>
                  <a:lnTo>
                    <a:pt x="1553" y="2300"/>
                  </a:lnTo>
                  <a:lnTo>
                    <a:pt x="1578" y="2294"/>
                  </a:lnTo>
                  <a:lnTo>
                    <a:pt x="1604" y="2288"/>
                  </a:lnTo>
                  <a:lnTo>
                    <a:pt x="1629" y="2281"/>
                  </a:lnTo>
                  <a:lnTo>
                    <a:pt x="1629" y="2281"/>
                  </a:lnTo>
                  <a:lnTo>
                    <a:pt x="1658" y="2271"/>
                  </a:lnTo>
                  <a:lnTo>
                    <a:pt x="1687" y="2261"/>
                  </a:lnTo>
                  <a:lnTo>
                    <a:pt x="1715" y="2249"/>
                  </a:lnTo>
                  <a:lnTo>
                    <a:pt x="1743" y="2236"/>
                  </a:lnTo>
                  <a:lnTo>
                    <a:pt x="1743" y="2236"/>
                  </a:lnTo>
                  <a:lnTo>
                    <a:pt x="1753" y="2231"/>
                  </a:lnTo>
                  <a:lnTo>
                    <a:pt x="1762" y="2229"/>
                  </a:lnTo>
                  <a:lnTo>
                    <a:pt x="1771" y="2227"/>
                  </a:lnTo>
                  <a:lnTo>
                    <a:pt x="1781" y="2227"/>
                  </a:lnTo>
                  <a:lnTo>
                    <a:pt x="1790" y="2227"/>
                  </a:lnTo>
                  <a:lnTo>
                    <a:pt x="1800" y="2227"/>
                  </a:lnTo>
                  <a:lnTo>
                    <a:pt x="1809" y="2229"/>
                  </a:lnTo>
                  <a:lnTo>
                    <a:pt x="1819" y="2231"/>
                  </a:lnTo>
                  <a:lnTo>
                    <a:pt x="1827" y="2235"/>
                  </a:lnTo>
                  <a:lnTo>
                    <a:pt x="1835" y="2240"/>
                  </a:lnTo>
                  <a:lnTo>
                    <a:pt x="1843" y="2244"/>
                  </a:lnTo>
                  <a:lnTo>
                    <a:pt x="1852" y="2250"/>
                  </a:lnTo>
                  <a:lnTo>
                    <a:pt x="1857" y="2257"/>
                  </a:lnTo>
                  <a:lnTo>
                    <a:pt x="1864" y="2264"/>
                  </a:lnTo>
                  <a:lnTo>
                    <a:pt x="1869" y="2273"/>
                  </a:lnTo>
                  <a:lnTo>
                    <a:pt x="1875" y="2282"/>
                  </a:lnTo>
                  <a:lnTo>
                    <a:pt x="1875" y="2282"/>
                  </a:lnTo>
                  <a:lnTo>
                    <a:pt x="1879" y="2291"/>
                  </a:lnTo>
                  <a:lnTo>
                    <a:pt x="1881" y="2301"/>
                  </a:lnTo>
                  <a:lnTo>
                    <a:pt x="1883" y="2310"/>
                  </a:lnTo>
                  <a:lnTo>
                    <a:pt x="1884" y="2320"/>
                  </a:lnTo>
                  <a:lnTo>
                    <a:pt x="1884" y="2329"/>
                  </a:lnTo>
                  <a:lnTo>
                    <a:pt x="1883" y="2339"/>
                  </a:lnTo>
                  <a:lnTo>
                    <a:pt x="1882" y="2348"/>
                  </a:lnTo>
                  <a:lnTo>
                    <a:pt x="1879" y="2357"/>
                  </a:lnTo>
                  <a:lnTo>
                    <a:pt x="1875" y="2366"/>
                  </a:lnTo>
                  <a:lnTo>
                    <a:pt x="1872" y="2374"/>
                  </a:lnTo>
                  <a:lnTo>
                    <a:pt x="1866" y="2382"/>
                  </a:lnTo>
                  <a:lnTo>
                    <a:pt x="1860" y="2389"/>
                  </a:lnTo>
                  <a:lnTo>
                    <a:pt x="1853" y="2396"/>
                  </a:lnTo>
                  <a:lnTo>
                    <a:pt x="1846" y="2403"/>
                  </a:lnTo>
                  <a:lnTo>
                    <a:pt x="1837" y="2408"/>
                  </a:lnTo>
                  <a:lnTo>
                    <a:pt x="1829" y="2413"/>
                  </a:lnTo>
                  <a:lnTo>
                    <a:pt x="1829" y="2413"/>
                  </a:lnTo>
                  <a:lnTo>
                    <a:pt x="1794" y="2429"/>
                  </a:lnTo>
                  <a:lnTo>
                    <a:pt x="1758" y="2443"/>
                  </a:lnTo>
                  <a:lnTo>
                    <a:pt x="1723" y="2458"/>
                  </a:lnTo>
                  <a:lnTo>
                    <a:pt x="1687" y="2469"/>
                  </a:lnTo>
                  <a:lnTo>
                    <a:pt x="1687" y="2469"/>
                  </a:lnTo>
                  <a:lnTo>
                    <a:pt x="1654" y="2479"/>
                  </a:lnTo>
                  <a:lnTo>
                    <a:pt x="1622" y="2486"/>
                  </a:lnTo>
                  <a:lnTo>
                    <a:pt x="1589" y="2493"/>
                  </a:lnTo>
                  <a:lnTo>
                    <a:pt x="1557" y="2499"/>
                  </a:lnTo>
                  <a:lnTo>
                    <a:pt x="1524" y="2502"/>
                  </a:lnTo>
                  <a:lnTo>
                    <a:pt x="1491" y="2506"/>
                  </a:lnTo>
                  <a:lnTo>
                    <a:pt x="1459" y="2508"/>
                  </a:lnTo>
                  <a:lnTo>
                    <a:pt x="1426" y="2508"/>
                  </a:lnTo>
                  <a:lnTo>
                    <a:pt x="1426" y="2508"/>
                  </a:lnTo>
                  <a:lnTo>
                    <a:pt x="1385" y="2507"/>
                  </a:lnTo>
                  <a:lnTo>
                    <a:pt x="1344" y="2505"/>
                  </a:lnTo>
                  <a:lnTo>
                    <a:pt x="1303" y="2499"/>
                  </a:lnTo>
                  <a:lnTo>
                    <a:pt x="1262" y="2492"/>
                  </a:lnTo>
                  <a:lnTo>
                    <a:pt x="1224" y="2482"/>
                  </a:lnTo>
                  <a:lnTo>
                    <a:pt x="1186" y="2472"/>
                  </a:lnTo>
                  <a:lnTo>
                    <a:pt x="1148" y="2459"/>
                  </a:lnTo>
                  <a:lnTo>
                    <a:pt x="1113" y="2443"/>
                  </a:lnTo>
                  <a:lnTo>
                    <a:pt x="1078" y="2426"/>
                  </a:lnTo>
                  <a:lnTo>
                    <a:pt x="1043" y="2407"/>
                  </a:lnTo>
                  <a:lnTo>
                    <a:pt x="1010" y="2387"/>
                  </a:lnTo>
                  <a:lnTo>
                    <a:pt x="979" y="2365"/>
                  </a:lnTo>
                  <a:lnTo>
                    <a:pt x="948" y="2340"/>
                  </a:lnTo>
                  <a:lnTo>
                    <a:pt x="920" y="2314"/>
                  </a:lnTo>
                  <a:lnTo>
                    <a:pt x="891" y="2286"/>
                  </a:lnTo>
                  <a:lnTo>
                    <a:pt x="865" y="2256"/>
                  </a:lnTo>
                  <a:lnTo>
                    <a:pt x="865" y="2256"/>
                  </a:lnTo>
                  <a:lnTo>
                    <a:pt x="840" y="2223"/>
                  </a:lnTo>
                  <a:lnTo>
                    <a:pt x="815" y="2188"/>
                  </a:lnTo>
                  <a:lnTo>
                    <a:pt x="792" y="2152"/>
                  </a:lnTo>
                  <a:lnTo>
                    <a:pt x="774" y="2115"/>
                  </a:lnTo>
                  <a:lnTo>
                    <a:pt x="756" y="2076"/>
                  </a:lnTo>
                  <a:lnTo>
                    <a:pt x="739" y="2037"/>
                  </a:lnTo>
                  <a:lnTo>
                    <a:pt x="726" y="1996"/>
                  </a:lnTo>
                  <a:lnTo>
                    <a:pt x="715" y="1955"/>
                  </a:lnTo>
                  <a:lnTo>
                    <a:pt x="706" y="1911"/>
                  </a:lnTo>
                  <a:lnTo>
                    <a:pt x="699" y="1869"/>
                  </a:lnTo>
                  <a:lnTo>
                    <a:pt x="695" y="1824"/>
                  </a:lnTo>
                  <a:lnTo>
                    <a:pt x="692" y="1779"/>
                  </a:lnTo>
                  <a:lnTo>
                    <a:pt x="692" y="1734"/>
                  </a:lnTo>
                  <a:lnTo>
                    <a:pt x="695" y="1688"/>
                  </a:lnTo>
                  <a:lnTo>
                    <a:pt x="699" y="1642"/>
                  </a:lnTo>
                  <a:lnTo>
                    <a:pt x="706" y="1596"/>
                  </a:lnTo>
                  <a:lnTo>
                    <a:pt x="706" y="1596"/>
                  </a:lnTo>
                  <a:lnTo>
                    <a:pt x="715" y="1552"/>
                  </a:lnTo>
                  <a:lnTo>
                    <a:pt x="726" y="1507"/>
                  </a:lnTo>
                  <a:lnTo>
                    <a:pt x="739" y="1463"/>
                  </a:lnTo>
                  <a:lnTo>
                    <a:pt x="755" y="1420"/>
                  </a:lnTo>
                  <a:lnTo>
                    <a:pt x="771" y="1377"/>
                  </a:lnTo>
                  <a:lnTo>
                    <a:pt x="790" y="1336"/>
                  </a:lnTo>
                  <a:lnTo>
                    <a:pt x="811" y="1295"/>
                  </a:lnTo>
                  <a:lnTo>
                    <a:pt x="832" y="1255"/>
                  </a:lnTo>
                  <a:lnTo>
                    <a:pt x="857" y="1216"/>
                  </a:lnTo>
                  <a:lnTo>
                    <a:pt x="882" y="1178"/>
                  </a:lnTo>
                  <a:lnTo>
                    <a:pt x="909" y="1142"/>
                  </a:lnTo>
                  <a:lnTo>
                    <a:pt x="937" y="1106"/>
                  </a:lnTo>
                  <a:lnTo>
                    <a:pt x="967" y="1071"/>
                  </a:lnTo>
                  <a:lnTo>
                    <a:pt x="999" y="1038"/>
                  </a:lnTo>
                  <a:lnTo>
                    <a:pt x="1030" y="1006"/>
                  </a:lnTo>
                  <a:lnTo>
                    <a:pt x="1063" y="975"/>
                  </a:lnTo>
                  <a:lnTo>
                    <a:pt x="1099" y="947"/>
                  </a:lnTo>
                  <a:lnTo>
                    <a:pt x="1134" y="919"/>
                  </a:lnTo>
                  <a:lnTo>
                    <a:pt x="1171" y="893"/>
                  </a:lnTo>
                  <a:lnTo>
                    <a:pt x="1208" y="868"/>
                  </a:lnTo>
                  <a:lnTo>
                    <a:pt x="1246" y="846"/>
                  </a:lnTo>
                  <a:lnTo>
                    <a:pt x="1286" y="825"/>
                  </a:lnTo>
                  <a:lnTo>
                    <a:pt x="1326" y="805"/>
                  </a:lnTo>
                  <a:lnTo>
                    <a:pt x="1366" y="787"/>
                  </a:lnTo>
                  <a:lnTo>
                    <a:pt x="1407" y="772"/>
                  </a:lnTo>
                  <a:lnTo>
                    <a:pt x="1449" y="758"/>
                  </a:lnTo>
                  <a:lnTo>
                    <a:pt x="1491" y="746"/>
                  </a:lnTo>
                  <a:lnTo>
                    <a:pt x="1535" y="736"/>
                  </a:lnTo>
                  <a:lnTo>
                    <a:pt x="1577" y="728"/>
                  </a:lnTo>
                  <a:lnTo>
                    <a:pt x="1621" y="723"/>
                  </a:lnTo>
                  <a:lnTo>
                    <a:pt x="1664" y="720"/>
                  </a:lnTo>
                  <a:lnTo>
                    <a:pt x="1708" y="719"/>
                  </a:lnTo>
                  <a:lnTo>
                    <a:pt x="1708" y="719"/>
                  </a:lnTo>
                  <a:lnTo>
                    <a:pt x="1747" y="719"/>
                  </a:lnTo>
                  <a:lnTo>
                    <a:pt x="1784" y="722"/>
                  </a:lnTo>
                  <a:lnTo>
                    <a:pt x="1822" y="727"/>
                  </a:lnTo>
                  <a:lnTo>
                    <a:pt x="1859" y="733"/>
                  </a:lnTo>
                  <a:lnTo>
                    <a:pt x="1895" y="741"/>
                  </a:lnTo>
                  <a:lnTo>
                    <a:pt x="1932" y="750"/>
                  </a:lnTo>
                  <a:lnTo>
                    <a:pt x="1967" y="762"/>
                  </a:lnTo>
                  <a:lnTo>
                    <a:pt x="2001" y="776"/>
                  </a:lnTo>
                  <a:lnTo>
                    <a:pt x="2034" y="791"/>
                  </a:lnTo>
                  <a:lnTo>
                    <a:pt x="2067" y="807"/>
                  </a:lnTo>
                  <a:lnTo>
                    <a:pt x="2099" y="826"/>
                  </a:lnTo>
                  <a:lnTo>
                    <a:pt x="2130" y="846"/>
                  </a:lnTo>
                  <a:lnTo>
                    <a:pt x="2160" y="867"/>
                  </a:lnTo>
                  <a:lnTo>
                    <a:pt x="2188" y="891"/>
                  </a:lnTo>
                  <a:lnTo>
                    <a:pt x="2217" y="915"/>
                  </a:lnTo>
                  <a:lnTo>
                    <a:pt x="2243" y="941"/>
                  </a:lnTo>
                  <a:lnTo>
                    <a:pt x="2243" y="941"/>
                  </a:lnTo>
                  <a:lnTo>
                    <a:pt x="2267" y="967"/>
                  </a:lnTo>
                  <a:lnTo>
                    <a:pt x="2290" y="994"/>
                  </a:lnTo>
                  <a:lnTo>
                    <a:pt x="2311" y="1023"/>
                  </a:lnTo>
                  <a:lnTo>
                    <a:pt x="2330" y="1052"/>
                  </a:lnTo>
                  <a:lnTo>
                    <a:pt x="2347" y="1082"/>
                  </a:lnTo>
                  <a:lnTo>
                    <a:pt x="2364" y="1112"/>
                  </a:lnTo>
                  <a:lnTo>
                    <a:pt x="2379" y="1144"/>
                  </a:lnTo>
                  <a:lnTo>
                    <a:pt x="2392" y="1176"/>
                  </a:lnTo>
                  <a:lnTo>
                    <a:pt x="2404" y="1209"/>
                  </a:lnTo>
                  <a:lnTo>
                    <a:pt x="2413" y="1242"/>
                  </a:lnTo>
                  <a:lnTo>
                    <a:pt x="2422" y="1276"/>
                  </a:lnTo>
                  <a:lnTo>
                    <a:pt x="2429" y="1310"/>
                  </a:lnTo>
                  <a:lnTo>
                    <a:pt x="2433" y="1345"/>
                  </a:lnTo>
                  <a:lnTo>
                    <a:pt x="2436" y="1381"/>
                  </a:lnTo>
                  <a:lnTo>
                    <a:pt x="2437" y="1416"/>
                  </a:lnTo>
                  <a:lnTo>
                    <a:pt x="2437" y="1453"/>
                  </a:lnTo>
                  <a:lnTo>
                    <a:pt x="2437" y="1453"/>
                  </a:lnTo>
                  <a:lnTo>
                    <a:pt x="2435" y="1489"/>
                  </a:lnTo>
                  <a:lnTo>
                    <a:pt x="2432" y="1524"/>
                  </a:lnTo>
                  <a:lnTo>
                    <a:pt x="2430" y="1560"/>
                  </a:lnTo>
                  <a:lnTo>
                    <a:pt x="2425" y="1594"/>
                  </a:lnTo>
                  <a:lnTo>
                    <a:pt x="2421" y="1627"/>
                  </a:lnTo>
                  <a:lnTo>
                    <a:pt x="2416" y="1659"/>
                  </a:lnTo>
                  <a:lnTo>
                    <a:pt x="2409" y="1689"/>
                  </a:lnTo>
                  <a:lnTo>
                    <a:pt x="2402" y="1720"/>
                  </a:lnTo>
                  <a:lnTo>
                    <a:pt x="2395" y="1750"/>
                  </a:lnTo>
                  <a:lnTo>
                    <a:pt x="2386" y="1777"/>
                  </a:lnTo>
                  <a:lnTo>
                    <a:pt x="2377" y="1804"/>
                  </a:lnTo>
                  <a:lnTo>
                    <a:pt x="2367" y="1831"/>
                  </a:lnTo>
                  <a:lnTo>
                    <a:pt x="2357" y="1856"/>
                  </a:lnTo>
                  <a:lnTo>
                    <a:pt x="2345" y="1879"/>
                  </a:lnTo>
                  <a:lnTo>
                    <a:pt x="2333" y="1903"/>
                  </a:lnTo>
                  <a:lnTo>
                    <a:pt x="2320" y="1925"/>
                  </a:lnTo>
                  <a:lnTo>
                    <a:pt x="2320" y="1925"/>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p:cNvSpPr>
            <p:nvPr/>
          </p:nvSpPr>
          <p:spPr bwMode="auto">
            <a:xfrm>
              <a:off x="4981638" y="1723200"/>
              <a:ext cx="105834" cy="115795"/>
            </a:xfrm>
            <a:custGeom>
              <a:avLst/>
              <a:gdLst>
                <a:gd name="T0" fmla="*/ 232 w 426"/>
                <a:gd name="T1" fmla="*/ 464 h 464"/>
                <a:gd name="T2" fmla="*/ 248 w 426"/>
                <a:gd name="T3" fmla="*/ 462 h 464"/>
                <a:gd name="T4" fmla="*/ 247 w 426"/>
                <a:gd name="T5" fmla="*/ 444 h 464"/>
                <a:gd name="T6" fmla="*/ 251 w 426"/>
                <a:gd name="T7" fmla="*/ 394 h 464"/>
                <a:gd name="T8" fmla="*/ 260 w 426"/>
                <a:gd name="T9" fmla="*/ 343 h 464"/>
                <a:gd name="T10" fmla="*/ 275 w 426"/>
                <a:gd name="T11" fmla="*/ 296 h 464"/>
                <a:gd name="T12" fmla="*/ 297 w 426"/>
                <a:gd name="T13" fmla="*/ 251 h 464"/>
                <a:gd name="T14" fmla="*/ 323 w 426"/>
                <a:gd name="T15" fmla="*/ 210 h 464"/>
                <a:gd name="T16" fmla="*/ 353 w 426"/>
                <a:gd name="T17" fmla="*/ 171 h 464"/>
                <a:gd name="T18" fmla="*/ 387 w 426"/>
                <a:gd name="T19" fmla="*/ 137 h 464"/>
                <a:gd name="T20" fmla="*/ 426 w 426"/>
                <a:gd name="T21" fmla="*/ 107 h 464"/>
                <a:gd name="T22" fmla="*/ 418 w 426"/>
                <a:gd name="T23" fmla="*/ 95 h 464"/>
                <a:gd name="T24" fmla="*/ 400 w 426"/>
                <a:gd name="T25" fmla="*/ 73 h 464"/>
                <a:gd name="T26" fmla="*/ 379 w 426"/>
                <a:gd name="T27" fmla="*/ 54 h 464"/>
                <a:gd name="T28" fmla="*/ 356 w 426"/>
                <a:gd name="T29" fmla="*/ 38 h 464"/>
                <a:gd name="T30" fmla="*/ 331 w 426"/>
                <a:gd name="T31" fmla="*/ 24 h 464"/>
                <a:gd name="T32" fmla="*/ 305 w 426"/>
                <a:gd name="T33" fmla="*/ 12 h 464"/>
                <a:gd name="T34" fmla="*/ 277 w 426"/>
                <a:gd name="T35" fmla="*/ 5 h 464"/>
                <a:gd name="T36" fmla="*/ 246 w 426"/>
                <a:gd name="T37" fmla="*/ 1 h 464"/>
                <a:gd name="T38" fmla="*/ 232 w 426"/>
                <a:gd name="T39" fmla="*/ 0 h 464"/>
                <a:gd name="T40" fmla="*/ 185 w 426"/>
                <a:gd name="T41" fmla="*/ 5 h 464"/>
                <a:gd name="T42" fmla="*/ 141 w 426"/>
                <a:gd name="T43" fmla="*/ 19 h 464"/>
                <a:gd name="T44" fmla="*/ 102 w 426"/>
                <a:gd name="T45" fmla="*/ 40 h 464"/>
                <a:gd name="T46" fmla="*/ 68 w 426"/>
                <a:gd name="T47" fmla="*/ 68 h 464"/>
                <a:gd name="T48" fmla="*/ 39 w 426"/>
                <a:gd name="T49" fmla="*/ 103 h 464"/>
                <a:gd name="T50" fmla="*/ 17 w 426"/>
                <a:gd name="T51" fmla="*/ 141 h 464"/>
                <a:gd name="T52" fmla="*/ 5 w 426"/>
                <a:gd name="T53" fmla="*/ 185 h 464"/>
                <a:gd name="T54" fmla="*/ 0 w 426"/>
                <a:gd name="T55" fmla="*/ 232 h 464"/>
                <a:gd name="T56" fmla="*/ 1 w 426"/>
                <a:gd name="T57" fmla="*/ 256 h 464"/>
                <a:gd name="T58" fmla="*/ 10 w 426"/>
                <a:gd name="T59" fmla="*/ 300 h 464"/>
                <a:gd name="T60" fmla="*/ 28 w 426"/>
                <a:gd name="T61" fmla="*/ 343 h 464"/>
                <a:gd name="T62" fmla="*/ 53 w 426"/>
                <a:gd name="T63" fmla="*/ 379 h 464"/>
                <a:gd name="T64" fmla="*/ 83 w 426"/>
                <a:gd name="T65" fmla="*/ 411 h 464"/>
                <a:gd name="T66" fmla="*/ 121 w 426"/>
                <a:gd name="T67" fmla="*/ 436 h 464"/>
                <a:gd name="T68" fmla="*/ 162 w 426"/>
                <a:gd name="T69" fmla="*/ 454 h 464"/>
                <a:gd name="T70" fmla="*/ 207 w 426"/>
                <a:gd name="T71" fmla="*/ 463 h 464"/>
                <a:gd name="T72" fmla="*/ 232 w 426"/>
                <a:gd name="T7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6" h="464">
                  <a:moveTo>
                    <a:pt x="232" y="464"/>
                  </a:moveTo>
                  <a:lnTo>
                    <a:pt x="232" y="464"/>
                  </a:lnTo>
                  <a:lnTo>
                    <a:pt x="248" y="462"/>
                  </a:lnTo>
                  <a:lnTo>
                    <a:pt x="248" y="462"/>
                  </a:lnTo>
                  <a:lnTo>
                    <a:pt x="247" y="444"/>
                  </a:lnTo>
                  <a:lnTo>
                    <a:pt x="247" y="444"/>
                  </a:lnTo>
                  <a:lnTo>
                    <a:pt x="248" y="418"/>
                  </a:lnTo>
                  <a:lnTo>
                    <a:pt x="251" y="394"/>
                  </a:lnTo>
                  <a:lnTo>
                    <a:pt x="255" y="368"/>
                  </a:lnTo>
                  <a:lnTo>
                    <a:pt x="260" y="343"/>
                  </a:lnTo>
                  <a:lnTo>
                    <a:pt x="267" y="319"/>
                  </a:lnTo>
                  <a:lnTo>
                    <a:pt x="275" y="296"/>
                  </a:lnTo>
                  <a:lnTo>
                    <a:pt x="286" y="273"/>
                  </a:lnTo>
                  <a:lnTo>
                    <a:pt x="297" y="251"/>
                  </a:lnTo>
                  <a:lnTo>
                    <a:pt x="308" y="230"/>
                  </a:lnTo>
                  <a:lnTo>
                    <a:pt x="323" y="210"/>
                  </a:lnTo>
                  <a:lnTo>
                    <a:pt x="337" y="190"/>
                  </a:lnTo>
                  <a:lnTo>
                    <a:pt x="353" y="171"/>
                  </a:lnTo>
                  <a:lnTo>
                    <a:pt x="370" y="154"/>
                  </a:lnTo>
                  <a:lnTo>
                    <a:pt x="387" y="137"/>
                  </a:lnTo>
                  <a:lnTo>
                    <a:pt x="406" y="121"/>
                  </a:lnTo>
                  <a:lnTo>
                    <a:pt x="426" y="107"/>
                  </a:lnTo>
                  <a:lnTo>
                    <a:pt x="426" y="107"/>
                  </a:lnTo>
                  <a:lnTo>
                    <a:pt x="418" y="95"/>
                  </a:lnTo>
                  <a:lnTo>
                    <a:pt x="410" y="85"/>
                  </a:lnTo>
                  <a:lnTo>
                    <a:pt x="400" y="73"/>
                  </a:lnTo>
                  <a:lnTo>
                    <a:pt x="390" y="64"/>
                  </a:lnTo>
                  <a:lnTo>
                    <a:pt x="379" y="54"/>
                  </a:lnTo>
                  <a:lnTo>
                    <a:pt x="367" y="45"/>
                  </a:lnTo>
                  <a:lnTo>
                    <a:pt x="356" y="38"/>
                  </a:lnTo>
                  <a:lnTo>
                    <a:pt x="344" y="29"/>
                  </a:lnTo>
                  <a:lnTo>
                    <a:pt x="331" y="24"/>
                  </a:lnTo>
                  <a:lnTo>
                    <a:pt x="318" y="18"/>
                  </a:lnTo>
                  <a:lnTo>
                    <a:pt x="305" y="12"/>
                  </a:lnTo>
                  <a:lnTo>
                    <a:pt x="291" y="8"/>
                  </a:lnTo>
                  <a:lnTo>
                    <a:pt x="277" y="5"/>
                  </a:lnTo>
                  <a:lnTo>
                    <a:pt x="261" y="2"/>
                  </a:lnTo>
                  <a:lnTo>
                    <a:pt x="246" y="1"/>
                  </a:lnTo>
                  <a:lnTo>
                    <a:pt x="232" y="0"/>
                  </a:lnTo>
                  <a:lnTo>
                    <a:pt x="232" y="0"/>
                  </a:lnTo>
                  <a:lnTo>
                    <a:pt x="207" y="1"/>
                  </a:lnTo>
                  <a:lnTo>
                    <a:pt x="185" y="5"/>
                  </a:lnTo>
                  <a:lnTo>
                    <a:pt x="162" y="11"/>
                  </a:lnTo>
                  <a:lnTo>
                    <a:pt x="141" y="19"/>
                  </a:lnTo>
                  <a:lnTo>
                    <a:pt x="121" y="28"/>
                  </a:lnTo>
                  <a:lnTo>
                    <a:pt x="102" y="40"/>
                  </a:lnTo>
                  <a:lnTo>
                    <a:pt x="83" y="53"/>
                  </a:lnTo>
                  <a:lnTo>
                    <a:pt x="68" y="68"/>
                  </a:lnTo>
                  <a:lnTo>
                    <a:pt x="53" y="85"/>
                  </a:lnTo>
                  <a:lnTo>
                    <a:pt x="39" y="103"/>
                  </a:lnTo>
                  <a:lnTo>
                    <a:pt x="28" y="121"/>
                  </a:lnTo>
                  <a:lnTo>
                    <a:pt x="17" y="141"/>
                  </a:lnTo>
                  <a:lnTo>
                    <a:pt x="10" y="164"/>
                  </a:lnTo>
                  <a:lnTo>
                    <a:pt x="5" y="185"/>
                  </a:lnTo>
                  <a:lnTo>
                    <a:pt x="1" y="209"/>
                  </a:lnTo>
                  <a:lnTo>
                    <a:pt x="0" y="232"/>
                  </a:lnTo>
                  <a:lnTo>
                    <a:pt x="0" y="232"/>
                  </a:lnTo>
                  <a:lnTo>
                    <a:pt x="1" y="256"/>
                  </a:lnTo>
                  <a:lnTo>
                    <a:pt x="5" y="279"/>
                  </a:lnTo>
                  <a:lnTo>
                    <a:pt x="10" y="300"/>
                  </a:lnTo>
                  <a:lnTo>
                    <a:pt x="17" y="322"/>
                  </a:lnTo>
                  <a:lnTo>
                    <a:pt x="28" y="343"/>
                  </a:lnTo>
                  <a:lnTo>
                    <a:pt x="39" y="362"/>
                  </a:lnTo>
                  <a:lnTo>
                    <a:pt x="53" y="379"/>
                  </a:lnTo>
                  <a:lnTo>
                    <a:pt x="68" y="396"/>
                  </a:lnTo>
                  <a:lnTo>
                    <a:pt x="83" y="411"/>
                  </a:lnTo>
                  <a:lnTo>
                    <a:pt x="102" y="424"/>
                  </a:lnTo>
                  <a:lnTo>
                    <a:pt x="121" y="436"/>
                  </a:lnTo>
                  <a:lnTo>
                    <a:pt x="141" y="445"/>
                  </a:lnTo>
                  <a:lnTo>
                    <a:pt x="162" y="454"/>
                  </a:lnTo>
                  <a:lnTo>
                    <a:pt x="185" y="460"/>
                  </a:lnTo>
                  <a:lnTo>
                    <a:pt x="207" y="463"/>
                  </a:lnTo>
                  <a:lnTo>
                    <a:pt x="232" y="464"/>
                  </a:lnTo>
                  <a:lnTo>
                    <a:pt x="232" y="464"/>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4944285" y="1865142"/>
              <a:ext cx="113305" cy="80932"/>
            </a:xfrm>
            <a:custGeom>
              <a:avLst/>
              <a:gdLst>
                <a:gd name="T0" fmla="*/ 443 w 454"/>
                <a:gd name="T1" fmla="*/ 64 h 326"/>
                <a:gd name="T2" fmla="*/ 443 w 454"/>
                <a:gd name="T3" fmla="*/ 64 h 326"/>
                <a:gd name="T4" fmla="*/ 411 w 454"/>
                <a:gd name="T5" fmla="*/ 69 h 326"/>
                <a:gd name="T6" fmla="*/ 394 w 454"/>
                <a:gd name="T7" fmla="*/ 70 h 326"/>
                <a:gd name="T8" fmla="*/ 379 w 454"/>
                <a:gd name="T9" fmla="*/ 70 h 326"/>
                <a:gd name="T10" fmla="*/ 379 w 454"/>
                <a:gd name="T11" fmla="*/ 70 h 326"/>
                <a:gd name="T12" fmla="*/ 347 w 454"/>
                <a:gd name="T13" fmla="*/ 69 h 326"/>
                <a:gd name="T14" fmla="*/ 316 w 454"/>
                <a:gd name="T15" fmla="*/ 65 h 326"/>
                <a:gd name="T16" fmla="*/ 287 w 454"/>
                <a:gd name="T17" fmla="*/ 59 h 326"/>
                <a:gd name="T18" fmla="*/ 258 w 454"/>
                <a:gd name="T19" fmla="*/ 51 h 326"/>
                <a:gd name="T20" fmla="*/ 229 w 454"/>
                <a:gd name="T21" fmla="*/ 42 h 326"/>
                <a:gd name="T22" fmla="*/ 202 w 454"/>
                <a:gd name="T23" fmla="*/ 30 h 326"/>
                <a:gd name="T24" fmla="*/ 176 w 454"/>
                <a:gd name="T25" fmla="*/ 17 h 326"/>
                <a:gd name="T26" fmla="*/ 152 w 454"/>
                <a:gd name="T27" fmla="*/ 0 h 326"/>
                <a:gd name="T28" fmla="*/ 152 w 454"/>
                <a:gd name="T29" fmla="*/ 0 h 326"/>
                <a:gd name="T30" fmla="*/ 135 w 454"/>
                <a:gd name="T31" fmla="*/ 15 h 326"/>
                <a:gd name="T32" fmla="*/ 119 w 454"/>
                <a:gd name="T33" fmla="*/ 29 h 326"/>
                <a:gd name="T34" fmla="*/ 103 w 454"/>
                <a:gd name="T35" fmla="*/ 44 h 326"/>
                <a:gd name="T36" fmla="*/ 89 w 454"/>
                <a:gd name="T37" fmla="*/ 61 h 326"/>
                <a:gd name="T38" fmla="*/ 76 w 454"/>
                <a:gd name="T39" fmla="*/ 77 h 326"/>
                <a:gd name="T40" fmla="*/ 63 w 454"/>
                <a:gd name="T41" fmla="*/ 95 h 326"/>
                <a:gd name="T42" fmla="*/ 51 w 454"/>
                <a:gd name="T43" fmla="*/ 112 h 326"/>
                <a:gd name="T44" fmla="*/ 42 w 454"/>
                <a:gd name="T45" fmla="*/ 132 h 326"/>
                <a:gd name="T46" fmla="*/ 33 w 454"/>
                <a:gd name="T47" fmla="*/ 151 h 326"/>
                <a:gd name="T48" fmla="*/ 24 w 454"/>
                <a:gd name="T49" fmla="*/ 171 h 326"/>
                <a:gd name="T50" fmla="*/ 17 w 454"/>
                <a:gd name="T51" fmla="*/ 192 h 326"/>
                <a:gd name="T52" fmla="*/ 11 w 454"/>
                <a:gd name="T53" fmla="*/ 214 h 326"/>
                <a:gd name="T54" fmla="*/ 7 w 454"/>
                <a:gd name="T55" fmla="*/ 236 h 326"/>
                <a:gd name="T56" fmla="*/ 3 w 454"/>
                <a:gd name="T57" fmla="*/ 258 h 326"/>
                <a:gd name="T58" fmla="*/ 1 w 454"/>
                <a:gd name="T59" fmla="*/ 281 h 326"/>
                <a:gd name="T60" fmla="*/ 0 w 454"/>
                <a:gd name="T61" fmla="*/ 303 h 326"/>
                <a:gd name="T62" fmla="*/ 0 w 454"/>
                <a:gd name="T63" fmla="*/ 303 h 326"/>
                <a:gd name="T64" fmla="*/ 0 w 454"/>
                <a:gd name="T65" fmla="*/ 326 h 326"/>
                <a:gd name="T66" fmla="*/ 282 w 454"/>
                <a:gd name="T67" fmla="*/ 326 h 326"/>
                <a:gd name="T68" fmla="*/ 282 w 454"/>
                <a:gd name="T69" fmla="*/ 326 h 326"/>
                <a:gd name="T70" fmla="*/ 296 w 454"/>
                <a:gd name="T71" fmla="*/ 290 h 326"/>
                <a:gd name="T72" fmla="*/ 313 w 454"/>
                <a:gd name="T73" fmla="*/ 257 h 326"/>
                <a:gd name="T74" fmla="*/ 332 w 454"/>
                <a:gd name="T75" fmla="*/ 224 h 326"/>
                <a:gd name="T76" fmla="*/ 352 w 454"/>
                <a:gd name="T77" fmla="*/ 194 h 326"/>
                <a:gd name="T78" fmla="*/ 375 w 454"/>
                <a:gd name="T79" fmla="*/ 164 h 326"/>
                <a:gd name="T80" fmla="*/ 400 w 454"/>
                <a:gd name="T81" fmla="*/ 136 h 326"/>
                <a:gd name="T82" fmla="*/ 426 w 454"/>
                <a:gd name="T83" fmla="*/ 109 h 326"/>
                <a:gd name="T84" fmla="*/ 454 w 454"/>
                <a:gd name="T85" fmla="*/ 85 h 326"/>
                <a:gd name="T86" fmla="*/ 454 w 454"/>
                <a:gd name="T87" fmla="*/ 85 h 326"/>
                <a:gd name="T88" fmla="*/ 443 w 454"/>
                <a:gd name="T89" fmla="*/ 64 h 326"/>
                <a:gd name="T90" fmla="*/ 443 w 454"/>
                <a:gd name="T91" fmla="*/ 64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326">
                  <a:moveTo>
                    <a:pt x="443" y="64"/>
                  </a:moveTo>
                  <a:lnTo>
                    <a:pt x="443" y="64"/>
                  </a:lnTo>
                  <a:lnTo>
                    <a:pt x="411" y="69"/>
                  </a:lnTo>
                  <a:lnTo>
                    <a:pt x="394" y="70"/>
                  </a:lnTo>
                  <a:lnTo>
                    <a:pt x="379" y="70"/>
                  </a:lnTo>
                  <a:lnTo>
                    <a:pt x="379" y="70"/>
                  </a:lnTo>
                  <a:lnTo>
                    <a:pt x="347" y="69"/>
                  </a:lnTo>
                  <a:lnTo>
                    <a:pt x="316" y="65"/>
                  </a:lnTo>
                  <a:lnTo>
                    <a:pt x="287" y="59"/>
                  </a:lnTo>
                  <a:lnTo>
                    <a:pt x="258" y="51"/>
                  </a:lnTo>
                  <a:lnTo>
                    <a:pt x="229" y="42"/>
                  </a:lnTo>
                  <a:lnTo>
                    <a:pt x="202" y="30"/>
                  </a:lnTo>
                  <a:lnTo>
                    <a:pt x="176" y="17"/>
                  </a:lnTo>
                  <a:lnTo>
                    <a:pt x="152" y="0"/>
                  </a:lnTo>
                  <a:lnTo>
                    <a:pt x="152" y="0"/>
                  </a:lnTo>
                  <a:lnTo>
                    <a:pt x="135" y="15"/>
                  </a:lnTo>
                  <a:lnTo>
                    <a:pt x="119" y="29"/>
                  </a:lnTo>
                  <a:lnTo>
                    <a:pt x="103" y="44"/>
                  </a:lnTo>
                  <a:lnTo>
                    <a:pt x="89" y="61"/>
                  </a:lnTo>
                  <a:lnTo>
                    <a:pt x="76" y="77"/>
                  </a:lnTo>
                  <a:lnTo>
                    <a:pt x="63" y="95"/>
                  </a:lnTo>
                  <a:lnTo>
                    <a:pt x="51" y="112"/>
                  </a:lnTo>
                  <a:lnTo>
                    <a:pt x="42" y="132"/>
                  </a:lnTo>
                  <a:lnTo>
                    <a:pt x="33" y="151"/>
                  </a:lnTo>
                  <a:lnTo>
                    <a:pt x="24" y="171"/>
                  </a:lnTo>
                  <a:lnTo>
                    <a:pt x="17" y="192"/>
                  </a:lnTo>
                  <a:lnTo>
                    <a:pt x="11" y="214"/>
                  </a:lnTo>
                  <a:lnTo>
                    <a:pt x="7" y="236"/>
                  </a:lnTo>
                  <a:lnTo>
                    <a:pt x="3" y="258"/>
                  </a:lnTo>
                  <a:lnTo>
                    <a:pt x="1" y="281"/>
                  </a:lnTo>
                  <a:lnTo>
                    <a:pt x="0" y="303"/>
                  </a:lnTo>
                  <a:lnTo>
                    <a:pt x="0" y="303"/>
                  </a:lnTo>
                  <a:lnTo>
                    <a:pt x="0" y="326"/>
                  </a:lnTo>
                  <a:lnTo>
                    <a:pt x="282" y="326"/>
                  </a:lnTo>
                  <a:lnTo>
                    <a:pt x="282" y="326"/>
                  </a:lnTo>
                  <a:lnTo>
                    <a:pt x="296" y="290"/>
                  </a:lnTo>
                  <a:lnTo>
                    <a:pt x="313" y="257"/>
                  </a:lnTo>
                  <a:lnTo>
                    <a:pt x="332" y="224"/>
                  </a:lnTo>
                  <a:lnTo>
                    <a:pt x="352" y="194"/>
                  </a:lnTo>
                  <a:lnTo>
                    <a:pt x="375" y="164"/>
                  </a:lnTo>
                  <a:lnTo>
                    <a:pt x="400" y="136"/>
                  </a:lnTo>
                  <a:lnTo>
                    <a:pt x="426" y="109"/>
                  </a:lnTo>
                  <a:lnTo>
                    <a:pt x="454" y="85"/>
                  </a:lnTo>
                  <a:lnTo>
                    <a:pt x="454" y="85"/>
                  </a:lnTo>
                  <a:lnTo>
                    <a:pt x="443" y="64"/>
                  </a:lnTo>
                  <a:lnTo>
                    <a:pt x="443" y="64"/>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p:cNvSpPr>
            <p:nvPr/>
          </p:nvSpPr>
          <p:spPr bwMode="auto">
            <a:xfrm>
              <a:off x="5214472" y="1723200"/>
              <a:ext cx="112059" cy="115795"/>
            </a:xfrm>
            <a:custGeom>
              <a:avLst/>
              <a:gdLst>
                <a:gd name="T0" fmla="*/ 126 w 447"/>
                <a:gd name="T1" fmla="*/ 445 h 464"/>
                <a:gd name="T2" fmla="*/ 169 w 447"/>
                <a:gd name="T3" fmla="*/ 458 h 464"/>
                <a:gd name="T4" fmla="*/ 217 w 447"/>
                <a:gd name="T5" fmla="*/ 464 h 464"/>
                <a:gd name="T6" fmla="*/ 240 w 447"/>
                <a:gd name="T7" fmla="*/ 463 h 464"/>
                <a:gd name="T8" fmla="*/ 285 w 447"/>
                <a:gd name="T9" fmla="*/ 454 h 464"/>
                <a:gd name="T10" fmla="*/ 326 w 447"/>
                <a:gd name="T11" fmla="*/ 436 h 464"/>
                <a:gd name="T12" fmla="*/ 364 w 447"/>
                <a:gd name="T13" fmla="*/ 411 h 464"/>
                <a:gd name="T14" fmla="*/ 394 w 447"/>
                <a:gd name="T15" fmla="*/ 379 h 464"/>
                <a:gd name="T16" fmla="*/ 420 w 447"/>
                <a:gd name="T17" fmla="*/ 343 h 464"/>
                <a:gd name="T18" fmla="*/ 438 w 447"/>
                <a:gd name="T19" fmla="*/ 300 h 464"/>
                <a:gd name="T20" fmla="*/ 446 w 447"/>
                <a:gd name="T21" fmla="*/ 256 h 464"/>
                <a:gd name="T22" fmla="*/ 447 w 447"/>
                <a:gd name="T23" fmla="*/ 232 h 464"/>
                <a:gd name="T24" fmla="*/ 443 w 447"/>
                <a:gd name="T25" fmla="*/ 185 h 464"/>
                <a:gd name="T26" fmla="*/ 430 w 447"/>
                <a:gd name="T27" fmla="*/ 141 h 464"/>
                <a:gd name="T28" fmla="*/ 409 w 447"/>
                <a:gd name="T29" fmla="*/ 103 h 464"/>
                <a:gd name="T30" fmla="*/ 380 w 447"/>
                <a:gd name="T31" fmla="*/ 68 h 464"/>
                <a:gd name="T32" fmla="*/ 346 w 447"/>
                <a:gd name="T33" fmla="*/ 40 h 464"/>
                <a:gd name="T34" fmla="*/ 306 w 447"/>
                <a:gd name="T35" fmla="*/ 19 h 464"/>
                <a:gd name="T36" fmla="*/ 262 w 447"/>
                <a:gd name="T37" fmla="*/ 5 h 464"/>
                <a:gd name="T38" fmla="*/ 217 w 447"/>
                <a:gd name="T39" fmla="*/ 0 h 464"/>
                <a:gd name="T40" fmla="*/ 199 w 447"/>
                <a:gd name="T41" fmla="*/ 1 h 464"/>
                <a:gd name="T42" fmla="*/ 164 w 447"/>
                <a:gd name="T43" fmla="*/ 6 h 464"/>
                <a:gd name="T44" fmla="*/ 132 w 447"/>
                <a:gd name="T45" fmla="*/ 17 h 464"/>
                <a:gd name="T46" fmla="*/ 101 w 447"/>
                <a:gd name="T47" fmla="*/ 31 h 464"/>
                <a:gd name="T48" fmla="*/ 73 w 447"/>
                <a:gd name="T49" fmla="*/ 50 h 464"/>
                <a:gd name="T50" fmla="*/ 48 w 447"/>
                <a:gd name="T51" fmla="*/ 72 h 464"/>
                <a:gd name="T52" fmla="*/ 27 w 447"/>
                <a:gd name="T53" fmla="*/ 98 h 464"/>
                <a:gd name="T54" fmla="*/ 10 w 447"/>
                <a:gd name="T55" fmla="*/ 126 h 464"/>
                <a:gd name="T56" fmla="*/ 3 w 447"/>
                <a:gd name="T57" fmla="*/ 141 h 464"/>
                <a:gd name="T58" fmla="*/ 0 w 447"/>
                <a:gd name="T59" fmla="*/ 150 h 464"/>
                <a:gd name="T60" fmla="*/ 28 w 447"/>
                <a:gd name="T61" fmla="*/ 179 h 464"/>
                <a:gd name="T62" fmla="*/ 53 w 447"/>
                <a:gd name="T63" fmla="*/ 211 h 464"/>
                <a:gd name="T64" fmla="*/ 74 w 447"/>
                <a:gd name="T65" fmla="*/ 245 h 464"/>
                <a:gd name="T66" fmla="*/ 93 w 447"/>
                <a:gd name="T67" fmla="*/ 282 h 464"/>
                <a:gd name="T68" fmla="*/ 107 w 447"/>
                <a:gd name="T69" fmla="*/ 320 h 464"/>
                <a:gd name="T70" fmla="*/ 118 w 447"/>
                <a:gd name="T71" fmla="*/ 361 h 464"/>
                <a:gd name="T72" fmla="*/ 125 w 447"/>
                <a:gd name="T73" fmla="*/ 402 h 464"/>
                <a:gd name="T74" fmla="*/ 126 w 447"/>
                <a:gd name="T75" fmla="*/ 444 h 464"/>
                <a:gd name="T76" fmla="*/ 126 w 447"/>
                <a:gd name="T77" fmla="*/ 445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7" h="464">
                  <a:moveTo>
                    <a:pt x="126" y="445"/>
                  </a:moveTo>
                  <a:lnTo>
                    <a:pt x="126" y="445"/>
                  </a:lnTo>
                  <a:lnTo>
                    <a:pt x="147" y="452"/>
                  </a:lnTo>
                  <a:lnTo>
                    <a:pt x="169" y="458"/>
                  </a:lnTo>
                  <a:lnTo>
                    <a:pt x="193" y="463"/>
                  </a:lnTo>
                  <a:lnTo>
                    <a:pt x="217" y="464"/>
                  </a:lnTo>
                  <a:lnTo>
                    <a:pt x="217" y="464"/>
                  </a:lnTo>
                  <a:lnTo>
                    <a:pt x="240" y="463"/>
                  </a:lnTo>
                  <a:lnTo>
                    <a:pt x="262" y="460"/>
                  </a:lnTo>
                  <a:lnTo>
                    <a:pt x="285" y="454"/>
                  </a:lnTo>
                  <a:lnTo>
                    <a:pt x="306" y="445"/>
                  </a:lnTo>
                  <a:lnTo>
                    <a:pt x="326" y="436"/>
                  </a:lnTo>
                  <a:lnTo>
                    <a:pt x="346" y="424"/>
                  </a:lnTo>
                  <a:lnTo>
                    <a:pt x="364" y="411"/>
                  </a:lnTo>
                  <a:lnTo>
                    <a:pt x="380" y="396"/>
                  </a:lnTo>
                  <a:lnTo>
                    <a:pt x="394" y="379"/>
                  </a:lnTo>
                  <a:lnTo>
                    <a:pt x="409" y="362"/>
                  </a:lnTo>
                  <a:lnTo>
                    <a:pt x="420" y="343"/>
                  </a:lnTo>
                  <a:lnTo>
                    <a:pt x="430" y="322"/>
                  </a:lnTo>
                  <a:lnTo>
                    <a:pt x="438" y="300"/>
                  </a:lnTo>
                  <a:lnTo>
                    <a:pt x="443" y="279"/>
                  </a:lnTo>
                  <a:lnTo>
                    <a:pt x="446" y="256"/>
                  </a:lnTo>
                  <a:lnTo>
                    <a:pt x="447" y="232"/>
                  </a:lnTo>
                  <a:lnTo>
                    <a:pt x="447" y="232"/>
                  </a:lnTo>
                  <a:lnTo>
                    <a:pt x="446" y="209"/>
                  </a:lnTo>
                  <a:lnTo>
                    <a:pt x="443" y="185"/>
                  </a:lnTo>
                  <a:lnTo>
                    <a:pt x="438" y="164"/>
                  </a:lnTo>
                  <a:lnTo>
                    <a:pt x="430" y="141"/>
                  </a:lnTo>
                  <a:lnTo>
                    <a:pt x="420" y="121"/>
                  </a:lnTo>
                  <a:lnTo>
                    <a:pt x="409" y="103"/>
                  </a:lnTo>
                  <a:lnTo>
                    <a:pt x="394" y="85"/>
                  </a:lnTo>
                  <a:lnTo>
                    <a:pt x="380" y="68"/>
                  </a:lnTo>
                  <a:lnTo>
                    <a:pt x="364" y="53"/>
                  </a:lnTo>
                  <a:lnTo>
                    <a:pt x="346" y="40"/>
                  </a:lnTo>
                  <a:lnTo>
                    <a:pt x="326" y="28"/>
                  </a:lnTo>
                  <a:lnTo>
                    <a:pt x="306" y="19"/>
                  </a:lnTo>
                  <a:lnTo>
                    <a:pt x="285" y="11"/>
                  </a:lnTo>
                  <a:lnTo>
                    <a:pt x="262" y="5"/>
                  </a:lnTo>
                  <a:lnTo>
                    <a:pt x="240" y="1"/>
                  </a:lnTo>
                  <a:lnTo>
                    <a:pt x="217" y="0"/>
                  </a:lnTo>
                  <a:lnTo>
                    <a:pt x="217" y="0"/>
                  </a:lnTo>
                  <a:lnTo>
                    <a:pt x="199" y="1"/>
                  </a:lnTo>
                  <a:lnTo>
                    <a:pt x="181" y="4"/>
                  </a:lnTo>
                  <a:lnTo>
                    <a:pt x="164" y="6"/>
                  </a:lnTo>
                  <a:lnTo>
                    <a:pt x="147" y="11"/>
                  </a:lnTo>
                  <a:lnTo>
                    <a:pt x="132" y="17"/>
                  </a:lnTo>
                  <a:lnTo>
                    <a:pt x="116" y="24"/>
                  </a:lnTo>
                  <a:lnTo>
                    <a:pt x="101" y="31"/>
                  </a:lnTo>
                  <a:lnTo>
                    <a:pt x="87" y="40"/>
                  </a:lnTo>
                  <a:lnTo>
                    <a:pt x="73" y="50"/>
                  </a:lnTo>
                  <a:lnTo>
                    <a:pt x="61" y="60"/>
                  </a:lnTo>
                  <a:lnTo>
                    <a:pt x="48" y="72"/>
                  </a:lnTo>
                  <a:lnTo>
                    <a:pt x="37" y="85"/>
                  </a:lnTo>
                  <a:lnTo>
                    <a:pt x="27" y="98"/>
                  </a:lnTo>
                  <a:lnTo>
                    <a:pt x="19" y="112"/>
                  </a:lnTo>
                  <a:lnTo>
                    <a:pt x="10" y="126"/>
                  </a:lnTo>
                  <a:lnTo>
                    <a:pt x="3" y="141"/>
                  </a:lnTo>
                  <a:lnTo>
                    <a:pt x="3" y="141"/>
                  </a:lnTo>
                  <a:lnTo>
                    <a:pt x="0" y="150"/>
                  </a:lnTo>
                  <a:lnTo>
                    <a:pt x="0" y="150"/>
                  </a:lnTo>
                  <a:lnTo>
                    <a:pt x="14" y="164"/>
                  </a:lnTo>
                  <a:lnTo>
                    <a:pt x="28" y="179"/>
                  </a:lnTo>
                  <a:lnTo>
                    <a:pt x="41" y="194"/>
                  </a:lnTo>
                  <a:lnTo>
                    <a:pt x="53" y="211"/>
                  </a:lnTo>
                  <a:lnTo>
                    <a:pt x="63" y="227"/>
                  </a:lnTo>
                  <a:lnTo>
                    <a:pt x="74" y="245"/>
                  </a:lnTo>
                  <a:lnTo>
                    <a:pt x="83" y="263"/>
                  </a:lnTo>
                  <a:lnTo>
                    <a:pt x="93" y="282"/>
                  </a:lnTo>
                  <a:lnTo>
                    <a:pt x="100" y="300"/>
                  </a:lnTo>
                  <a:lnTo>
                    <a:pt x="107" y="320"/>
                  </a:lnTo>
                  <a:lnTo>
                    <a:pt x="113" y="339"/>
                  </a:lnTo>
                  <a:lnTo>
                    <a:pt x="118" y="361"/>
                  </a:lnTo>
                  <a:lnTo>
                    <a:pt x="121" y="381"/>
                  </a:lnTo>
                  <a:lnTo>
                    <a:pt x="125" y="402"/>
                  </a:lnTo>
                  <a:lnTo>
                    <a:pt x="126" y="423"/>
                  </a:lnTo>
                  <a:lnTo>
                    <a:pt x="126" y="444"/>
                  </a:lnTo>
                  <a:lnTo>
                    <a:pt x="126" y="444"/>
                  </a:lnTo>
                  <a:lnTo>
                    <a:pt x="126" y="445"/>
                  </a:lnTo>
                  <a:lnTo>
                    <a:pt x="126" y="445"/>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5087471" y="1775494"/>
              <a:ext cx="114549" cy="115795"/>
            </a:xfrm>
            <a:custGeom>
              <a:avLst/>
              <a:gdLst>
                <a:gd name="T0" fmla="*/ 231 w 463"/>
                <a:gd name="T1" fmla="*/ 463 h 463"/>
                <a:gd name="T2" fmla="*/ 278 w 463"/>
                <a:gd name="T3" fmla="*/ 459 h 463"/>
                <a:gd name="T4" fmla="*/ 322 w 463"/>
                <a:gd name="T5" fmla="*/ 446 h 463"/>
                <a:gd name="T6" fmla="*/ 361 w 463"/>
                <a:gd name="T7" fmla="*/ 423 h 463"/>
                <a:gd name="T8" fmla="*/ 395 w 463"/>
                <a:gd name="T9" fmla="*/ 395 h 463"/>
                <a:gd name="T10" fmla="*/ 423 w 463"/>
                <a:gd name="T11" fmla="*/ 361 h 463"/>
                <a:gd name="T12" fmla="*/ 445 w 463"/>
                <a:gd name="T13" fmla="*/ 322 h 463"/>
                <a:gd name="T14" fmla="*/ 458 w 463"/>
                <a:gd name="T15" fmla="*/ 278 h 463"/>
                <a:gd name="T16" fmla="*/ 463 w 463"/>
                <a:gd name="T17" fmla="*/ 231 h 463"/>
                <a:gd name="T18" fmla="*/ 462 w 463"/>
                <a:gd name="T19" fmla="*/ 208 h 463"/>
                <a:gd name="T20" fmla="*/ 452 w 463"/>
                <a:gd name="T21" fmla="*/ 163 h 463"/>
                <a:gd name="T22" fmla="*/ 435 w 463"/>
                <a:gd name="T23" fmla="*/ 122 h 463"/>
                <a:gd name="T24" fmla="*/ 410 w 463"/>
                <a:gd name="T25" fmla="*/ 84 h 463"/>
                <a:gd name="T26" fmla="*/ 378 w 463"/>
                <a:gd name="T27" fmla="*/ 53 h 463"/>
                <a:gd name="T28" fmla="*/ 342 w 463"/>
                <a:gd name="T29" fmla="*/ 27 h 463"/>
                <a:gd name="T30" fmla="*/ 301 w 463"/>
                <a:gd name="T31" fmla="*/ 11 h 463"/>
                <a:gd name="T32" fmla="*/ 256 w 463"/>
                <a:gd name="T33" fmla="*/ 1 h 463"/>
                <a:gd name="T34" fmla="*/ 231 w 463"/>
                <a:gd name="T35" fmla="*/ 0 h 463"/>
                <a:gd name="T36" fmla="*/ 185 w 463"/>
                <a:gd name="T37" fmla="*/ 5 h 463"/>
                <a:gd name="T38" fmla="*/ 141 w 463"/>
                <a:gd name="T39" fmla="*/ 18 h 463"/>
                <a:gd name="T40" fmla="*/ 103 w 463"/>
                <a:gd name="T41" fmla="*/ 39 h 463"/>
                <a:gd name="T42" fmla="*/ 67 w 463"/>
                <a:gd name="T43" fmla="*/ 67 h 463"/>
                <a:gd name="T44" fmla="*/ 39 w 463"/>
                <a:gd name="T45" fmla="*/ 103 h 463"/>
                <a:gd name="T46" fmla="*/ 18 w 463"/>
                <a:gd name="T47" fmla="*/ 142 h 463"/>
                <a:gd name="T48" fmla="*/ 5 w 463"/>
                <a:gd name="T49" fmla="*/ 185 h 463"/>
                <a:gd name="T50" fmla="*/ 0 w 463"/>
                <a:gd name="T51" fmla="*/ 231 h 463"/>
                <a:gd name="T52" fmla="*/ 1 w 463"/>
                <a:gd name="T53" fmla="*/ 255 h 463"/>
                <a:gd name="T54" fmla="*/ 11 w 463"/>
                <a:gd name="T55" fmla="*/ 301 h 463"/>
                <a:gd name="T56" fmla="*/ 28 w 463"/>
                <a:gd name="T57" fmla="*/ 342 h 463"/>
                <a:gd name="T58" fmla="*/ 53 w 463"/>
                <a:gd name="T59" fmla="*/ 378 h 463"/>
                <a:gd name="T60" fmla="*/ 84 w 463"/>
                <a:gd name="T61" fmla="*/ 410 h 463"/>
                <a:gd name="T62" fmla="*/ 121 w 463"/>
                <a:gd name="T63" fmla="*/ 435 h 463"/>
                <a:gd name="T64" fmla="*/ 163 w 463"/>
                <a:gd name="T65" fmla="*/ 453 h 463"/>
                <a:gd name="T66" fmla="*/ 207 w 463"/>
                <a:gd name="T67" fmla="*/ 462 h 463"/>
                <a:gd name="T68" fmla="*/ 231 w 463"/>
                <a:gd name="T69" fmla="*/ 46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63" h="463">
                  <a:moveTo>
                    <a:pt x="231" y="463"/>
                  </a:moveTo>
                  <a:lnTo>
                    <a:pt x="231" y="463"/>
                  </a:lnTo>
                  <a:lnTo>
                    <a:pt x="256" y="462"/>
                  </a:lnTo>
                  <a:lnTo>
                    <a:pt x="278" y="459"/>
                  </a:lnTo>
                  <a:lnTo>
                    <a:pt x="301" y="453"/>
                  </a:lnTo>
                  <a:lnTo>
                    <a:pt x="322" y="446"/>
                  </a:lnTo>
                  <a:lnTo>
                    <a:pt x="342" y="435"/>
                  </a:lnTo>
                  <a:lnTo>
                    <a:pt x="361" y="423"/>
                  </a:lnTo>
                  <a:lnTo>
                    <a:pt x="378" y="410"/>
                  </a:lnTo>
                  <a:lnTo>
                    <a:pt x="395" y="395"/>
                  </a:lnTo>
                  <a:lnTo>
                    <a:pt x="410" y="378"/>
                  </a:lnTo>
                  <a:lnTo>
                    <a:pt x="423" y="361"/>
                  </a:lnTo>
                  <a:lnTo>
                    <a:pt x="435" y="342"/>
                  </a:lnTo>
                  <a:lnTo>
                    <a:pt x="445" y="322"/>
                  </a:lnTo>
                  <a:lnTo>
                    <a:pt x="452" y="301"/>
                  </a:lnTo>
                  <a:lnTo>
                    <a:pt x="458" y="278"/>
                  </a:lnTo>
                  <a:lnTo>
                    <a:pt x="462" y="255"/>
                  </a:lnTo>
                  <a:lnTo>
                    <a:pt x="463" y="231"/>
                  </a:lnTo>
                  <a:lnTo>
                    <a:pt x="463" y="231"/>
                  </a:lnTo>
                  <a:lnTo>
                    <a:pt x="462" y="208"/>
                  </a:lnTo>
                  <a:lnTo>
                    <a:pt x="458" y="185"/>
                  </a:lnTo>
                  <a:lnTo>
                    <a:pt x="452" y="163"/>
                  </a:lnTo>
                  <a:lnTo>
                    <a:pt x="445" y="142"/>
                  </a:lnTo>
                  <a:lnTo>
                    <a:pt x="435" y="122"/>
                  </a:lnTo>
                  <a:lnTo>
                    <a:pt x="423" y="103"/>
                  </a:lnTo>
                  <a:lnTo>
                    <a:pt x="410" y="84"/>
                  </a:lnTo>
                  <a:lnTo>
                    <a:pt x="395" y="67"/>
                  </a:lnTo>
                  <a:lnTo>
                    <a:pt x="378" y="53"/>
                  </a:lnTo>
                  <a:lnTo>
                    <a:pt x="361" y="39"/>
                  </a:lnTo>
                  <a:lnTo>
                    <a:pt x="342" y="27"/>
                  </a:lnTo>
                  <a:lnTo>
                    <a:pt x="322" y="18"/>
                  </a:lnTo>
                  <a:lnTo>
                    <a:pt x="301" y="11"/>
                  </a:lnTo>
                  <a:lnTo>
                    <a:pt x="278" y="5"/>
                  </a:lnTo>
                  <a:lnTo>
                    <a:pt x="256" y="1"/>
                  </a:lnTo>
                  <a:lnTo>
                    <a:pt x="231" y="0"/>
                  </a:lnTo>
                  <a:lnTo>
                    <a:pt x="231" y="0"/>
                  </a:lnTo>
                  <a:lnTo>
                    <a:pt x="207" y="1"/>
                  </a:lnTo>
                  <a:lnTo>
                    <a:pt x="185" y="5"/>
                  </a:lnTo>
                  <a:lnTo>
                    <a:pt x="163" y="11"/>
                  </a:lnTo>
                  <a:lnTo>
                    <a:pt x="141" y="18"/>
                  </a:lnTo>
                  <a:lnTo>
                    <a:pt x="121" y="27"/>
                  </a:lnTo>
                  <a:lnTo>
                    <a:pt x="103" y="39"/>
                  </a:lnTo>
                  <a:lnTo>
                    <a:pt x="84" y="53"/>
                  </a:lnTo>
                  <a:lnTo>
                    <a:pt x="67" y="67"/>
                  </a:lnTo>
                  <a:lnTo>
                    <a:pt x="53" y="84"/>
                  </a:lnTo>
                  <a:lnTo>
                    <a:pt x="39" y="103"/>
                  </a:lnTo>
                  <a:lnTo>
                    <a:pt x="28" y="122"/>
                  </a:lnTo>
                  <a:lnTo>
                    <a:pt x="18" y="142"/>
                  </a:lnTo>
                  <a:lnTo>
                    <a:pt x="11" y="163"/>
                  </a:lnTo>
                  <a:lnTo>
                    <a:pt x="5" y="185"/>
                  </a:lnTo>
                  <a:lnTo>
                    <a:pt x="1" y="208"/>
                  </a:lnTo>
                  <a:lnTo>
                    <a:pt x="0" y="231"/>
                  </a:lnTo>
                  <a:lnTo>
                    <a:pt x="0" y="231"/>
                  </a:lnTo>
                  <a:lnTo>
                    <a:pt x="1" y="255"/>
                  </a:lnTo>
                  <a:lnTo>
                    <a:pt x="5" y="278"/>
                  </a:lnTo>
                  <a:lnTo>
                    <a:pt x="11" y="301"/>
                  </a:lnTo>
                  <a:lnTo>
                    <a:pt x="18" y="322"/>
                  </a:lnTo>
                  <a:lnTo>
                    <a:pt x="28" y="342"/>
                  </a:lnTo>
                  <a:lnTo>
                    <a:pt x="39" y="361"/>
                  </a:lnTo>
                  <a:lnTo>
                    <a:pt x="53" y="378"/>
                  </a:lnTo>
                  <a:lnTo>
                    <a:pt x="67" y="395"/>
                  </a:lnTo>
                  <a:lnTo>
                    <a:pt x="84" y="410"/>
                  </a:lnTo>
                  <a:lnTo>
                    <a:pt x="103" y="423"/>
                  </a:lnTo>
                  <a:lnTo>
                    <a:pt x="121" y="435"/>
                  </a:lnTo>
                  <a:lnTo>
                    <a:pt x="141" y="446"/>
                  </a:lnTo>
                  <a:lnTo>
                    <a:pt x="163" y="453"/>
                  </a:lnTo>
                  <a:lnTo>
                    <a:pt x="185" y="459"/>
                  </a:lnTo>
                  <a:lnTo>
                    <a:pt x="207" y="462"/>
                  </a:lnTo>
                  <a:lnTo>
                    <a:pt x="231" y="463"/>
                  </a:lnTo>
                  <a:lnTo>
                    <a:pt x="231" y="463"/>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p:cNvSpPr>
            <p:nvPr/>
          </p:nvSpPr>
          <p:spPr bwMode="auto">
            <a:xfrm>
              <a:off x="5050118" y="1918681"/>
              <a:ext cx="189255" cy="80932"/>
            </a:xfrm>
            <a:custGeom>
              <a:avLst/>
              <a:gdLst>
                <a:gd name="T0" fmla="*/ 605 w 757"/>
                <a:gd name="T1" fmla="*/ 0 h 325"/>
                <a:gd name="T2" fmla="*/ 605 w 757"/>
                <a:gd name="T3" fmla="*/ 0 h 325"/>
                <a:gd name="T4" fmla="*/ 579 w 757"/>
                <a:gd name="T5" fmla="*/ 15 h 325"/>
                <a:gd name="T6" fmla="*/ 554 w 757"/>
                <a:gd name="T7" fmla="*/ 29 h 325"/>
                <a:gd name="T8" fmla="*/ 526 w 757"/>
                <a:gd name="T9" fmla="*/ 41 h 325"/>
                <a:gd name="T10" fmla="*/ 499 w 757"/>
                <a:gd name="T11" fmla="*/ 50 h 325"/>
                <a:gd name="T12" fmla="*/ 470 w 757"/>
                <a:gd name="T13" fmla="*/ 59 h 325"/>
                <a:gd name="T14" fmla="*/ 440 w 757"/>
                <a:gd name="T15" fmla="*/ 63 h 325"/>
                <a:gd name="T16" fmla="*/ 410 w 757"/>
                <a:gd name="T17" fmla="*/ 67 h 325"/>
                <a:gd name="T18" fmla="*/ 378 w 757"/>
                <a:gd name="T19" fmla="*/ 68 h 325"/>
                <a:gd name="T20" fmla="*/ 378 w 757"/>
                <a:gd name="T21" fmla="*/ 68 h 325"/>
                <a:gd name="T22" fmla="*/ 347 w 757"/>
                <a:gd name="T23" fmla="*/ 67 h 325"/>
                <a:gd name="T24" fmla="*/ 317 w 757"/>
                <a:gd name="T25" fmla="*/ 63 h 325"/>
                <a:gd name="T26" fmla="*/ 287 w 757"/>
                <a:gd name="T27" fmla="*/ 59 h 325"/>
                <a:gd name="T28" fmla="*/ 258 w 757"/>
                <a:gd name="T29" fmla="*/ 50 h 325"/>
                <a:gd name="T30" fmla="*/ 230 w 757"/>
                <a:gd name="T31" fmla="*/ 41 h 325"/>
                <a:gd name="T32" fmla="*/ 202 w 757"/>
                <a:gd name="T33" fmla="*/ 29 h 325"/>
                <a:gd name="T34" fmla="*/ 177 w 757"/>
                <a:gd name="T35" fmla="*/ 15 h 325"/>
                <a:gd name="T36" fmla="*/ 152 w 757"/>
                <a:gd name="T37" fmla="*/ 0 h 325"/>
                <a:gd name="T38" fmla="*/ 152 w 757"/>
                <a:gd name="T39" fmla="*/ 0 h 325"/>
                <a:gd name="T40" fmla="*/ 135 w 757"/>
                <a:gd name="T41" fmla="*/ 13 h 325"/>
                <a:gd name="T42" fmla="*/ 119 w 757"/>
                <a:gd name="T43" fmla="*/ 27 h 325"/>
                <a:gd name="T44" fmla="*/ 104 w 757"/>
                <a:gd name="T45" fmla="*/ 42 h 325"/>
                <a:gd name="T46" fmla="*/ 89 w 757"/>
                <a:gd name="T47" fmla="*/ 59 h 325"/>
                <a:gd name="T48" fmla="*/ 76 w 757"/>
                <a:gd name="T49" fmla="*/ 75 h 325"/>
                <a:gd name="T50" fmla="*/ 63 w 757"/>
                <a:gd name="T51" fmla="*/ 93 h 325"/>
                <a:gd name="T52" fmla="*/ 52 w 757"/>
                <a:gd name="T53" fmla="*/ 112 h 325"/>
                <a:gd name="T54" fmla="*/ 41 w 757"/>
                <a:gd name="T55" fmla="*/ 130 h 325"/>
                <a:gd name="T56" fmla="*/ 32 w 757"/>
                <a:gd name="T57" fmla="*/ 150 h 325"/>
                <a:gd name="T58" fmla="*/ 23 w 757"/>
                <a:gd name="T59" fmla="*/ 171 h 325"/>
                <a:gd name="T60" fmla="*/ 16 w 757"/>
                <a:gd name="T61" fmla="*/ 191 h 325"/>
                <a:gd name="T62" fmla="*/ 10 w 757"/>
                <a:gd name="T63" fmla="*/ 213 h 325"/>
                <a:gd name="T64" fmla="*/ 7 w 757"/>
                <a:gd name="T65" fmla="*/ 234 h 325"/>
                <a:gd name="T66" fmla="*/ 3 w 757"/>
                <a:gd name="T67" fmla="*/ 257 h 325"/>
                <a:gd name="T68" fmla="*/ 1 w 757"/>
                <a:gd name="T69" fmla="*/ 279 h 325"/>
                <a:gd name="T70" fmla="*/ 0 w 757"/>
                <a:gd name="T71" fmla="*/ 302 h 325"/>
                <a:gd name="T72" fmla="*/ 0 w 757"/>
                <a:gd name="T73" fmla="*/ 302 h 325"/>
                <a:gd name="T74" fmla="*/ 0 w 757"/>
                <a:gd name="T75" fmla="*/ 325 h 325"/>
                <a:gd name="T76" fmla="*/ 757 w 757"/>
                <a:gd name="T77" fmla="*/ 325 h 325"/>
                <a:gd name="T78" fmla="*/ 757 w 757"/>
                <a:gd name="T79" fmla="*/ 325 h 325"/>
                <a:gd name="T80" fmla="*/ 757 w 757"/>
                <a:gd name="T81" fmla="*/ 302 h 325"/>
                <a:gd name="T82" fmla="*/ 757 w 757"/>
                <a:gd name="T83" fmla="*/ 302 h 325"/>
                <a:gd name="T84" fmla="*/ 756 w 757"/>
                <a:gd name="T85" fmla="*/ 279 h 325"/>
                <a:gd name="T86" fmla="*/ 754 w 757"/>
                <a:gd name="T87" fmla="*/ 257 h 325"/>
                <a:gd name="T88" fmla="*/ 750 w 757"/>
                <a:gd name="T89" fmla="*/ 234 h 325"/>
                <a:gd name="T90" fmla="*/ 746 w 757"/>
                <a:gd name="T91" fmla="*/ 213 h 325"/>
                <a:gd name="T92" fmla="*/ 740 w 757"/>
                <a:gd name="T93" fmla="*/ 191 h 325"/>
                <a:gd name="T94" fmla="*/ 733 w 757"/>
                <a:gd name="T95" fmla="*/ 171 h 325"/>
                <a:gd name="T96" fmla="*/ 724 w 757"/>
                <a:gd name="T97" fmla="*/ 150 h 325"/>
                <a:gd name="T98" fmla="*/ 715 w 757"/>
                <a:gd name="T99" fmla="*/ 130 h 325"/>
                <a:gd name="T100" fmla="*/ 704 w 757"/>
                <a:gd name="T101" fmla="*/ 112 h 325"/>
                <a:gd name="T102" fmla="*/ 694 w 757"/>
                <a:gd name="T103" fmla="*/ 93 h 325"/>
                <a:gd name="T104" fmla="*/ 681 w 757"/>
                <a:gd name="T105" fmla="*/ 75 h 325"/>
                <a:gd name="T106" fmla="*/ 668 w 757"/>
                <a:gd name="T107" fmla="*/ 59 h 325"/>
                <a:gd name="T108" fmla="*/ 654 w 757"/>
                <a:gd name="T109" fmla="*/ 42 h 325"/>
                <a:gd name="T110" fmla="*/ 638 w 757"/>
                <a:gd name="T111" fmla="*/ 28 h 325"/>
                <a:gd name="T112" fmla="*/ 622 w 757"/>
                <a:gd name="T113" fmla="*/ 13 h 325"/>
                <a:gd name="T114" fmla="*/ 605 w 757"/>
                <a:gd name="T115" fmla="*/ 0 h 325"/>
                <a:gd name="T116" fmla="*/ 605 w 757"/>
                <a:gd name="T117"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7" h="325">
                  <a:moveTo>
                    <a:pt x="605" y="0"/>
                  </a:moveTo>
                  <a:lnTo>
                    <a:pt x="605" y="0"/>
                  </a:lnTo>
                  <a:lnTo>
                    <a:pt x="579" y="15"/>
                  </a:lnTo>
                  <a:lnTo>
                    <a:pt x="554" y="29"/>
                  </a:lnTo>
                  <a:lnTo>
                    <a:pt x="526" y="41"/>
                  </a:lnTo>
                  <a:lnTo>
                    <a:pt x="499" y="50"/>
                  </a:lnTo>
                  <a:lnTo>
                    <a:pt x="470" y="59"/>
                  </a:lnTo>
                  <a:lnTo>
                    <a:pt x="440" y="63"/>
                  </a:lnTo>
                  <a:lnTo>
                    <a:pt x="410" y="67"/>
                  </a:lnTo>
                  <a:lnTo>
                    <a:pt x="378" y="68"/>
                  </a:lnTo>
                  <a:lnTo>
                    <a:pt x="378" y="68"/>
                  </a:lnTo>
                  <a:lnTo>
                    <a:pt x="347" y="67"/>
                  </a:lnTo>
                  <a:lnTo>
                    <a:pt x="317" y="63"/>
                  </a:lnTo>
                  <a:lnTo>
                    <a:pt x="287" y="59"/>
                  </a:lnTo>
                  <a:lnTo>
                    <a:pt x="258" y="50"/>
                  </a:lnTo>
                  <a:lnTo>
                    <a:pt x="230" y="41"/>
                  </a:lnTo>
                  <a:lnTo>
                    <a:pt x="202" y="29"/>
                  </a:lnTo>
                  <a:lnTo>
                    <a:pt x="177" y="15"/>
                  </a:lnTo>
                  <a:lnTo>
                    <a:pt x="152" y="0"/>
                  </a:lnTo>
                  <a:lnTo>
                    <a:pt x="152" y="0"/>
                  </a:lnTo>
                  <a:lnTo>
                    <a:pt x="135" y="13"/>
                  </a:lnTo>
                  <a:lnTo>
                    <a:pt x="119" y="27"/>
                  </a:lnTo>
                  <a:lnTo>
                    <a:pt x="104" y="42"/>
                  </a:lnTo>
                  <a:lnTo>
                    <a:pt x="89" y="59"/>
                  </a:lnTo>
                  <a:lnTo>
                    <a:pt x="76" y="75"/>
                  </a:lnTo>
                  <a:lnTo>
                    <a:pt x="63" y="93"/>
                  </a:lnTo>
                  <a:lnTo>
                    <a:pt x="52" y="112"/>
                  </a:lnTo>
                  <a:lnTo>
                    <a:pt x="41" y="130"/>
                  </a:lnTo>
                  <a:lnTo>
                    <a:pt x="32" y="150"/>
                  </a:lnTo>
                  <a:lnTo>
                    <a:pt x="23" y="171"/>
                  </a:lnTo>
                  <a:lnTo>
                    <a:pt x="16" y="191"/>
                  </a:lnTo>
                  <a:lnTo>
                    <a:pt x="10" y="213"/>
                  </a:lnTo>
                  <a:lnTo>
                    <a:pt x="7" y="234"/>
                  </a:lnTo>
                  <a:lnTo>
                    <a:pt x="3" y="257"/>
                  </a:lnTo>
                  <a:lnTo>
                    <a:pt x="1" y="279"/>
                  </a:lnTo>
                  <a:lnTo>
                    <a:pt x="0" y="302"/>
                  </a:lnTo>
                  <a:lnTo>
                    <a:pt x="0" y="302"/>
                  </a:lnTo>
                  <a:lnTo>
                    <a:pt x="0" y="325"/>
                  </a:lnTo>
                  <a:lnTo>
                    <a:pt x="757" y="325"/>
                  </a:lnTo>
                  <a:lnTo>
                    <a:pt x="757" y="325"/>
                  </a:lnTo>
                  <a:lnTo>
                    <a:pt x="757" y="302"/>
                  </a:lnTo>
                  <a:lnTo>
                    <a:pt x="757" y="302"/>
                  </a:lnTo>
                  <a:lnTo>
                    <a:pt x="756" y="279"/>
                  </a:lnTo>
                  <a:lnTo>
                    <a:pt x="754" y="257"/>
                  </a:lnTo>
                  <a:lnTo>
                    <a:pt x="750" y="234"/>
                  </a:lnTo>
                  <a:lnTo>
                    <a:pt x="746" y="213"/>
                  </a:lnTo>
                  <a:lnTo>
                    <a:pt x="740" y="191"/>
                  </a:lnTo>
                  <a:lnTo>
                    <a:pt x="733" y="171"/>
                  </a:lnTo>
                  <a:lnTo>
                    <a:pt x="724" y="150"/>
                  </a:lnTo>
                  <a:lnTo>
                    <a:pt x="715" y="130"/>
                  </a:lnTo>
                  <a:lnTo>
                    <a:pt x="704" y="112"/>
                  </a:lnTo>
                  <a:lnTo>
                    <a:pt x="694" y="93"/>
                  </a:lnTo>
                  <a:lnTo>
                    <a:pt x="681" y="75"/>
                  </a:lnTo>
                  <a:lnTo>
                    <a:pt x="668" y="59"/>
                  </a:lnTo>
                  <a:lnTo>
                    <a:pt x="654" y="42"/>
                  </a:lnTo>
                  <a:lnTo>
                    <a:pt x="638" y="28"/>
                  </a:lnTo>
                  <a:lnTo>
                    <a:pt x="622" y="13"/>
                  </a:lnTo>
                  <a:lnTo>
                    <a:pt x="605" y="0"/>
                  </a:lnTo>
                  <a:lnTo>
                    <a:pt x="605" y="0"/>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noEditPoints="1"/>
            </p:cNvSpPr>
            <p:nvPr/>
          </p:nvSpPr>
          <p:spPr bwMode="auto">
            <a:xfrm>
              <a:off x="4751294" y="1479160"/>
              <a:ext cx="795620" cy="795621"/>
            </a:xfrm>
            <a:custGeom>
              <a:avLst/>
              <a:gdLst>
                <a:gd name="T0" fmla="*/ 1355 w 3196"/>
                <a:gd name="T1" fmla="*/ 19 h 3196"/>
                <a:gd name="T2" fmla="*/ 1049 w 3196"/>
                <a:gd name="T3" fmla="*/ 98 h 3196"/>
                <a:gd name="T4" fmla="*/ 769 w 3196"/>
                <a:gd name="T5" fmla="*/ 232 h 3196"/>
                <a:gd name="T6" fmla="*/ 524 w 3196"/>
                <a:gd name="T7" fmla="*/ 416 h 3196"/>
                <a:gd name="T8" fmla="*/ 318 w 3196"/>
                <a:gd name="T9" fmla="*/ 642 h 3196"/>
                <a:gd name="T10" fmla="*/ 158 w 3196"/>
                <a:gd name="T11" fmla="*/ 906 h 3196"/>
                <a:gd name="T12" fmla="*/ 51 w 3196"/>
                <a:gd name="T13" fmla="*/ 1199 h 3196"/>
                <a:gd name="T14" fmla="*/ 2 w 3196"/>
                <a:gd name="T15" fmla="*/ 1516 h 3196"/>
                <a:gd name="T16" fmla="*/ 13 w 3196"/>
                <a:gd name="T17" fmla="*/ 1803 h 3196"/>
                <a:gd name="T18" fmla="*/ 84 w 3196"/>
                <a:gd name="T19" fmla="*/ 2111 h 3196"/>
                <a:gd name="T20" fmla="*/ 212 w 3196"/>
                <a:gd name="T21" fmla="*/ 2394 h 3196"/>
                <a:gd name="T22" fmla="*/ 390 w 3196"/>
                <a:gd name="T23" fmla="*/ 2644 h 3196"/>
                <a:gd name="T24" fmla="*/ 611 w 3196"/>
                <a:gd name="T25" fmla="*/ 2856 h 3196"/>
                <a:gd name="T26" fmla="*/ 871 w 3196"/>
                <a:gd name="T27" fmla="*/ 3022 h 3196"/>
                <a:gd name="T28" fmla="*/ 1160 w 3196"/>
                <a:gd name="T29" fmla="*/ 3136 h 3196"/>
                <a:gd name="T30" fmla="*/ 1475 w 3196"/>
                <a:gd name="T31" fmla="*/ 3192 h 3196"/>
                <a:gd name="T32" fmla="*/ 1761 w 3196"/>
                <a:gd name="T33" fmla="*/ 3188 h 3196"/>
                <a:gd name="T34" fmla="*/ 2073 w 3196"/>
                <a:gd name="T35" fmla="*/ 3124 h 3196"/>
                <a:gd name="T36" fmla="*/ 2360 w 3196"/>
                <a:gd name="T37" fmla="*/ 3003 h 3196"/>
                <a:gd name="T38" fmla="*/ 2614 w 3196"/>
                <a:gd name="T39" fmla="*/ 2831 h 3196"/>
                <a:gd name="T40" fmla="*/ 2831 w 3196"/>
                <a:gd name="T41" fmla="*/ 2615 h 3196"/>
                <a:gd name="T42" fmla="*/ 3003 w 3196"/>
                <a:gd name="T43" fmla="*/ 2360 h 3196"/>
                <a:gd name="T44" fmla="*/ 3124 w 3196"/>
                <a:gd name="T45" fmla="*/ 2074 h 3196"/>
                <a:gd name="T46" fmla="*/ 3188 w 3196"/>
                <a:gd name="T47" fmla="*/ 1761 h 3196"/>
                <a:gd name="T48" fmla="*/ 3191 w 3196"/>
                <a:gd name="T49" fmla="*/ 1475 h 3196"/>
                <a:gd name="T50" fmla="*/ 3135 w 3196"/>
                <a:gd name="T51" fmla="*/ 1160 h 3196"/>
                <a:gd name="T52" fmla="*/ 3021 w 3196"/>
                <a:gd name="T53" fmla="*/ 871 h 3196"/>
                <a:gd name="T54" fmla="*/ 2856 w 3196"/>
                <a:gd name="T55" fmla="*/ 611 h 3196"/>
                <a:gd name="T56" fmla="*/ 2644 w 3196"/>
                <a:gd name="T57" fmla="*/ 390 h 3196"/>
                <a:gd name="T58" fmla="*/ 2394 w 3196"/>
                <a:gd name="T59" fmla="*/ 212 h 3196"/>
                <a:gd name="T60" fmla="*/ 2111 w 3196"/>
                <a:gd name="T61" fmla="*/ 85 h 3196"/>
                <a:gd name="T62" fmla="*/ 1801 w 3196"/>
                <a:gd name="T63" fmla="*/ 13 h 3196"/>
                <a:gd name="T64" fmla="*/ 2635 w 3196"/>
                <a:gd name="T65" fmla="*/ 1965 h 3196"/>
                <a:gd name="T66" fmla="*/ 2609 w 3196"/>
                <a:gd name="T67" fmla="*/ 2028 h 3196"/>
                <a:gd name="T68" fmla="*/ 2547 w 3196"/>
                <a:gd name="T69" fmla="*/ 2052 h 3196"/>
                <a:gd name="T70" fmla="*/ 2135 w 3196"/>
                <a:gd name="T71" fmla="*/ 2195 h 3196"/>
                <a:gd name="T72" fmla="*/ 2097 w 3196"/>
                <a:gd name="T73" fmla="*/ 2250 h 3196"/>
                <a:gd name="T74" fmla="*/ 1114 w 3196"/>
                <a:gd name="T75" fmla="*/ 2266 h 3196"/>
                <a:gd name="T76" fmla="*/ 1052 w 3196"/>
                <a:gd name="T77" fmla="*/ 2240 h 3196"/>
                <a:gd name="T78" fmla="*/ 1026 w 3196"/>
                <a:gd name="T79" fmla="*/ 2177 h 3196"/>
                <a:gd name="T80" fmla="*/ 672 w 3196"/>
                <a:gd name="T81" fmla="*/ 2051 h 3196"/>
                <a:gd name="T82" fmla="*/ 616 w 3196"/>
                <a:gd name="T83" fmla="*/ 2015 h 3196"/>
                <a:gd name="T84" fmla="*/ 601 w 3196"/>
                <a:gd name="T85" fmla="*/ 1853 h 3196"/>
                <a:gd name="T86" fmla="*/ 644 w 3196"/>
                <a:gd name="T87" fmla="*/ 1639 h 3196"/>
                <a:gd name="T88" fmla="*/ 785 w 3196"/>
                <a:gd name="T89" fmla="*/ 1442 h 3196"/>
                <a:gd name="T90" fmla="*/ 752 w 3196"/>
                <a:gd name="T91" fmla="*/ 1268 h 3196"/>
                <a:gd name="T92" fmla="*/ 760 w 3196"/>
                <a:gd name="T93" fmla="*/ 1109 h 3196"/>
                <a:gd name="T94" fmla="*/ 829 w 3196"/>
                <a:gd name="T95" fmla="*/ 966 h 3196"/>
                <a:gd name="T96" fmla="*/ 945 w 3196"/>
                <a:gd name="T97" fmla="*/ 861 h 3196"/>
                <a:gd name="T98" fmla="*/ 1094 w 3196"/>
                <a:gd name="T99" fmla="*/ 807 h 3196"/>
                <a:gd name="T100" fmla="*/ 1269 w 3196"/>
                <a:gd name="T101" fmla="*/ 818 h 3196"/>
                <a:gd name="T102" fmla="*/ 1454 w 3196"/>
                <a:gd name="T103" fmla="*/ 932 h 3196"/>
                <a:gd name="T104" fmla="*/ 1581 w 3196"/>
                <a:gd name="T105" fmla="*/ 1014 h 3196"/>
                <a:gd name="T106" fmla="*/ 1724 w 3196"/>
                <a:gd name="T107" fmla="*/ 1011 h 3196"/>
                <a:gd name="T108" fmla="*/ 1884 w 3196"/>
                <a:gd name="T109" fmla="*/ 853 h 3196"/>
                <a:gd name="T110" fmla="*/ 2081 w 3196"/>
                <a:gd name="T111" fmla="*/ 802 h 3196"/>
                <a:gd name="T112" fmla="*/ 2240 w 3196"/>
                <a:gd name="T113" fmla="*/ 834 h 3196"/>
                <a:gd name="T114" fmla="*/ 2369 w 3196"/>
                <a:gd name="T115" fmla="*/ 922 h 3196"/>
                <a:gd name="T116" fmla="*/ 2456 w 3196"/>
                <a:gd name="T117" fmla="*/ 1052 h 3196"/>
                <a:gd name="T118" fmla="*/ 2489 w 3196"/>
                <a:gd name="T119" fmla="*/ 1211 h 3196"/>
                <a:gd name="T120" fmla="*/ 2443 w 3196"/>
                <a:gd name="T121" fmla="*/ 1398 h 3196"/>
                <a:gd name="T122" fmla="*/ 2549 w 3196"/>
                <a:gd name="T123" fmla="*/ 1557 h 3196"/>
                <a:gd name="T124" fmla="*/ 2632 w 3196"/>
                <a:gd name="T125" fmla="*/ 179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6" h="3196">
                  <a:moveTo>
                    <a:pt x="1599" y="0"/>
                  </a:moveTo>
                  <a:lnTo>
                    <a:pt x="1599" y="0"/>
                  </a:lnTo>
                  <a:lnTo>
                    <a:pt x="1556" y="1"/>
                  </a:lnTo>
                  <a:lnTo>
                    <a:pt x="1516" y="2"/>
                  </a:lnTo>
                  <a:lnTo>
                    <a:pt x="1475" y="5"/>
                  </a:lnTo>
                  <a:lnTo>
                    <a:pt x="1435" y="8"/>
                  </a:lnTo>
                  <a:lnTo>
                    <a:pt x="1395" y="13"/>
                  </a:lnTo>
                  <a:lnTo>
                    <a:pt x="1355" y="19"/>
                  </a:lnTo>
                  <a:lnTo>
                    <a:pt x="1315" y="26"/>
                  </a:lnTo>
                  <a:lnTo>
                    <a:pt x="1276" y="33"/>
                  </a:lnTo>
                  <a:lnTo>
                    <a:pt x="1237" y="41"/>
                  </a:lnTo>
                  <a:lnTo>
                    <a:pt x="1199" y="51"/>
                  </a:lnTo>
                  <a:lnTo>
                    <a:pt x="1160" y="61"/>
                  </a:lnTo>
                  <a:lnTo>
                    <a:pt x="1123" y="72"/>
                  </a:lnTo>
                  <a:lnTo>
                    <a:pt x="1085" y="85"/>
                  </a:lnTo>
                  <a:lnTo>
                    <a:pt x="1049" y="98"/>
                  </a:lnTo>
                  <a:lnTo>
                    <a:pt x="1012" y="112"/>
                  </a:lnTo>
                  <a:lnTo>
                    <a:pt x="977" y="126"/>
                  </a:lnTo>
                  <a:lnTo>
                    <a:pt x="940" y="141"/>
                  </a:lnTo>
                  <a:lnTo>
                    <a:pt x="905" y="158"/>
                  </a:lnTo>
                  <a:lnTo>
                    <a:pt x="871" y="176"/>
                  </a:lnTo>
                  <a:lnTo>
                    <a:pt x="836" y="193"/>
                  </a:lnTo>
                  <a:lnTo>
                    <a:pt x="802" y="212"/>
                  </a:lnTo>
                  <a:lnTo>
                    <a:pt x="769" y="232"/>
                  </a:lnTo>
                  <a:lnTo>
                    <a:pt x="736" y="252"/>
                  </a:lnTo>
                  <a:lnTo>
                    <a:pt x="705" y="273"/>
                  </a:lnTo>
                  <a:lnTo>
                    <a:pt x="673" y="296"/>
                  </a:lnTo>
                  <a:lnTo>
                    <a:pt x="642" y="318"/>
                  </a:lnTo>
                  <a:lnTo>
                    <a:pt x="611" y="342"/>
                  </a:lnTo>
                  <a:lnTo>
                    <a:pt x="582" y="365"/>
                  </a:lnTo>
                  <a:lnTo>
                    <a:pt x="553" y="390"/>
                  </a:lnTo>
                  <a:lnTo>
                    <a:pt x="524" y="416"/>
                  </a:lnTo>
                  <a:lnTo>
                    <a:pt x="496" y="442"/>
                  </a:lnTo>
                  <a:lnTo>
                    <a:pt x="468" y="469"/>
                  </a:lnTo>
                  <a:lnTo>
                    <a:pt x="442" y="496"/>
                  </a:lnTo>
                  <a:lnTo>
                    <a:pt x="416" y="524"/>
                  </a:lnTo>
                  <a:lnTo>
                    <a:pt x="390" y="553"/>
                  </a:lnTo>
                  <a:lnTo>
                    <a:pt x="365" y="582"/>
                  </a:lnTo>
                  <a:lnTo>
                    <a:pt x="340" y="611"/>
                  </a:lnTo>
                  <a:lnTo>
                    <a:pt x="318" y="642"/>
                  </a:lnTo>
                  <a:lnTo>
                    <a:pt x="295" y="674"/>
                  </a:lnTo>
                  <a:lnTo>
                    <a:pt x="273" y="705"/>
                  </a:lnTo>
                  <a:lnTo>
                    <a:pt x="252" y="738"/>
                  </a:lnTo>
                  <a:lnTo>
                    <a:pt x="232" y="769"/>
                  </a:lnTo>
                  <a:lnTo>
                    <a:pt x="212" y="803"/>
                  </a:lnTo>
                  <a:lnTo>
                    <a:pt x="193" y="836"/>
                  </a:lnTo>
                  <a:lnTo>
                    <a:pt x="176" y="871"/>
                  </a:lnTo>
                  <a:lnTo>
                    <a:pt x="158" y="906"/>
                  </a:lnTo>
                  <a:lnTo>
                    <a:pt x="141" y="941"/>
                  </a:lnTo>
                  <a:lnTo>
                    <a:pt x="126" y="977"/>
                  </a:lnTo>
                  <a:lnTo>
                    <a:pt x="111" y="1012"/>
                  </a:lnTo>
                  <a:lnTo>
                    <a:pt x="97" y="1049"/>
                  </a:lnTo>
                  <a:lnTo>
                    <a:pt x="84" y="1086"/>
                  </a:lnTo>
                  <a:lnTo>
                    <a:pt x="72" y="1123"/>
                  </a:lnTo>
                  <a:lnTo>
                    <a:pt x="61" y="1160"/>
                  </a:lnTo>
                  <a:lnTo>
                    <a:pt x="51" y="1199"/>
                  </a:lnTo>
                  <a:lnTo>
                    <a:pt x="41" y="1237"/>
                  </a:lnTo>
                  <a:lnTo>
                    <a:pt x="33" y="1276"/>
                  </a:lnTo>
                  <a:lnTo>
                    <a:pt x="25" y="1316"/>
                  </a:lnTo>
                  <a:lnTo>
                    <a:pt x="19" y="1355"/>
                  </a:lnTo>
                  <a:lnTo>
                    <a:pt x="13" y="1395"/>
                  </a:lnTo>
                  <a:lnTo>
                    <a:pt x="8" y="1435"/>
                  </a:lnTo>
                  <a:lnTo>
                    <a:pt x="5" y="1475"/>
                  </a:lnTo>
                  <a:lnTo>
                    <a:pt x="2" y="1516"/>
                  </a:lnTo>
                  <a:lnTo>
                    <a:pt x="1" y="1557"/>
                  </a:lnTo>
                  <a:lnTo>
                    <a:pt x="0" y="1599"/>
                  </a:lnTo>
                  <a:lnTo>
                    <a:pt x="0" y="1599"/>
                  </a:lnTo>
                  <a:lnTo>
                    <a:pt x="1" y="1640"/>
                  </a:lnTo>
                  <a:lnTo>
                    <a:pt x="2" y="1681"/>
                  </a:lnTo>
                  <a:lnTo>
                    <a:pt x="5" y="1721"/>
                  </a:lnTo>
                  <a:lnTo>
                    <a:pt x="8" y="1761"/>
                  </a:lnTo>
                  <a:lnTo>
                    <a:pt x="13" y="1803"/>
                  </a:lnTo>
                  <a:lnTo>
                    <a:pt x="19" y="1841"/>
                  </a:lnTo>
                  <a:lnTo>
                    <a:pt x="25" y="1881"/>
                  </a:lnTo>
                  <a:lnTo>
                    <a:pt x="33" y="1920"/>
                  </a:lnTo>
                  <a:lnTo>
                    <a:pt x="41" y="1959"/>
                  </a:lnTo>
                  <a:lnTo>
                    <a:pt x="51" y="1998"/>
                  </a:lnTo>
                  <a:lnTo>
                    <a:pt x="61" y="2036"/>
                  </a:lnTo>
                  <a:lnTo>
                    <a:pt x="72" y="2074"/>
                  </a:lnTo>
                  <a:lnTo>
                    <a:pt x="84" y="2111"/>
                  </a:lnTo>
                  <a:lnTo>
                    <a:pt x="97" y="2148"/>
                  </a:lnTo>
                  <a:lnTo>
                    <a:pt x="111" y="2184"/>
                  </a:lnTo>
                  <a:lnTo>
                    <a:pt x="126" y="2221"/>
                  </a:lnTo>
                  <a:lnTo>
                    <a:pt x="141" y="2256"/>
                  </a:lnTo>
                  <a:lnTo>
                    <a:pt x="158" y="2291"/>
                  </a:lnTo>
                  <a:lnTo>
                    <a:pt x="176" y="2326"/>
                  </a:lnTo>
                  <a:lnTo>
                    <a:pt x="193" y="2360"/>
                  </a:lnTo>
                  <a:lnTo>
                    <a:pt x="212" y="2394"/>
                  </a:lnTo>
                  <a:lnTo>
                    <a:pt x="232" y="2427"/>
                  </a:lnTo>
                  <a:lnTo>
                    <a:pt x="252" y="2460"/>
                  </a:lnTo>
                  <a:lnTo>
                    <a:pt x="273" y="2492"/>
                  </a:lnTo>
                  <a:lnTo>
                    <a:pt x="295" y="2524"/>
                  </a:lnTo>
                  <a:lnTo>
                    <a:pt x="318" y="2554"/>
                  </a:lnTo>
                  <a:lnTo>
                    <a:pt x="340" y="2585"/>
                  </a:lnTo>
                  <a:lnTo>
                    <a:pt x="365" y="2615"/>
                  </a:lnTo>
                  <a:lnTo>
                    <a:pt x="390" y="2644"/>
                  </a:lnTo>
                  <a:lnTo>
                    <a:pt x="416" y="2673"/>
                  </a:lnTo>
                  <a:lnTo>
                    <a:pt x="442" y="2701"/>
                  </a:lnTo>
                  <a:lnTo>
                    <a:pt x="468" y="2729"/>
                  </a:lnTo>
                  <a:lnTo>
                    <a:pt x="496" y="2756"/>
                  </a:lnTo>
                  <a:lnTo>
                    <a:pt x="524" y="2782"/>
                  </a:lnTo>
                  <a:lnTo>
                    <a:pt x="553" y="2806"/>
                  </a:lnTo>
                  <a:lnTo>
                    <a:pt x="582" y="2831"/>
                  </a:lnTo>
                  <a:lnTo>
                    <a:pt x="611" y="2856"/>
                  </a:lnTo>
                  <a:lnTo>
                    <a:pt x="642" y="2879"/>
                  </a:lnTo>
                  <a:lnTo>
                    <a:pt x="673" y="2902"/>
                  </a:lnTo>
                  <a:lnTo>
                    <a:pt x="705" y="2923"/>
                  </a:lnTo>
                  <a:lnTo>
                    <a:pt x="736" y="2944"/>
                  </a:lnTo>
                  <a:lnTo>
                    <a:pt x="769" y="2965"/>
                  </a:lnTo>
                  <a:lnTo>
                    <a:pt x="802" y="2984"/>
                  </a:lnTo>
                  <a:lnTo>
                    <a:pt x="836" y="3003"/>
                  </a:lnTo>
                  <a:lnTo>
                    <a:pt x="871" y="3022"/>
                  </a:lnTo>
                  <a:lnTo>
                    <a:pt x="905" y="3038"/>
                  </a:lnTo>
                  <a:lnTo>
                    <a:pt x="940" y="3055"/>
                  </a:lnTo>
                  <a:lnTo>
                    <a:pt x="977" y="3071"/>
                  </a:lnTo>
                  <a:lnTo>
                    <a:pt x="1012" y="3086"/>
                  </a:lnTo>
                  <a:lnTo>
                    <a:pt x="1049" y="3100"/>
                  </a:lnTo>
                  <a:lnTo>
                    <a:pt x="1085" y="3113"/>
                  </a:lnTo>
                  <a:lnTo>
                    <a:pt x="1123" y="3124"/>
                  </a:lnTo>
                  <a:lnTo>
                    <a:pt x="1160" y="3136"/>
                  </a:lnTo>
                  <a:lnTo>
                    <a:pt x="1199" y="3146"/>
                  </a:lnTo>
                  <a:lnTo>
                    <a:pt x="1237" y="3155"/>
                  </a:lnTo>
                  <a:lnTo>
                    <a:pt x="1276" y="3164"/>
                  </a:lnTo>
                  <a:lnTo>
                    <a:pt x="1315" y="3172"/>
                  </a:lnTo>
                  <a:lnTo>
                    <a:pt x="1355" y="3177"/>
                  </a:lnTo>
                  <a:lnTo>
                    <a:pt x="1395" y="3183"/>
                  </a:lnTo>
                  <a:lnTo>
                    <a:pt x="1435" y="3188"/>
                  </a:lnTo>
                  <a:lnTo>
                    <a:pt x="1475" y="3192"/>
                  </a:lnTo>
                  <a:lnTo>
                    <a:pt x="1516" y="3194"/>
                  </a:lnTo>
                  <a:lnTo>
                    <a:pt x="1556" y="3196"/>
                  </a:lnTo>
                  <a:lnTo>
                    <a:pt x="1599" y="3196"/>
                  </a:lnTo>
                  <a:lnTo>
                    <a:pt x="1599" y="3196"/>
                  </a:lnTo>
                  <a:lnTo>
                    <a:pt x="1640" y="3196"/>
                  </a:lnTo>
                  <a:lnTo>
                    <a:pt x="1680" y="3194"/>
                  </a:lnTo>
                  <a:lnTo>
                    <a:pt x="1721" y="3192"/>
                  </a:lnTo>
                  <a:lnTo>
                    <a:pt x="1761" y="3188"/>
                  </a:lnTo>
                  <a:lnTo>
                    <a:pt x="1801" y="3183"/>
                  </a:lnTo>
                  <a:lnTo>
                    <a:pt x="1841" y="3177"/>
                  </a:lnTo>
                  <a:lnTo>
                    <a:pt x="1881" y="3172"/>
                  </a:lnTo>
                  <a:lnTo>
                    <a:pt x="1920" y="3164"/>
                  </a:lnTo>
                  <a:lnTo>
                    <a:pt x="1959" y="3155"/>
                  </a:lnTo>
                  <a:lnTo>
                    <a:pt x="1997" y="3146"/>
                  </a:lnTo>
                  <a:lnTo>
                    <a:pt x="2036" y="3136"/>
                  </a:lnTo>
                  <a:lnTo>
                    <a:pt x="2073" y="3124"/>
                  </a:lnTo>
                  <a:lnTo>
                    <a:pt x="2111" y="3113"/>
                  </a:lnTo>
                  <a:lnTo>
                    <a:pt x="2148" y="3100"/>
                  </a:lnTo>
                  <a:lnTo>
                    <a:pt x="2184" y="3086"/>
                  </a:lnTo>
                  <a:lnTo>
                    <a:pt x="2220" y="3071"/>
                  </a:lnTo>
                  <a:lnTo>
                    <a:pt x="2256" y="3055"/>
                  </a:lnTo>
                  <a:lnTo>
                    <a:pt x="2291" y="3038"/>
                  </a:lnTo>
                  <a:lnTo>
                    <a:pt x="2326" y="3022"/>
                  </a:lnTo>
                  <a:lnTo>
                    <a:pt x="2360" y="3003"/>
                  </a:lnTo>
                  <a:lnTo>
                    <a:pt x="2394" y="2984"/>
                  </a:lnTo>
                  <a:lnTo>
                    <a:pt x="2427" y="2965"/>
                  </a:lnTo>
                  <a:lnTo>
                    <a:pt x="2460" y="2944"/>
                  </a:lnTo>
                  <a:lnTo>
                    <a:pt x="2492" y="2923"/>
                  </a:lnTo>
                  <a:lnTo>
                    <a:pt x="2523" y="2902"/>
                  </a:lnTo>
                  <a:lnTo>
                    <a:pt x="2554" y="2879"/>
                  </a:lnTo>
                  <a:lnTo>
                    <a:pt x="2585" y="2856"/>
                  </a:lnTo>
                  <a:lnTo>
                    <a:pt x="2614" y="2831"/>
                  </a:lnTo>
                  <a:lnTo>
                    <a:pt x="2644" y="2806"/>
                  </a:lnTo>
                  <a:lnTo>
                    <a:pt x="2672" y="2782"/>
                  </a:lnTo>
                  <a:lnTo>
                    <a:pt x="2700" y="2756"/>
                  </a:lnTo>
                  <a:lnTo>
                    <a:pt x="2728" y="2729"/>
                  </a:lnTo>
                  <a:lnTo>
                    <a:pt x="2754" y="2701"/>
                  </a:lnTo>
                  <a:lnTo>
                    <a:pt x="2780" y="2673"/>
                  </a:lnTo>
                  <a:lnTo>
                    <a:pt x="2806" y="2644"/>
                  </a:lnTo>
                  <a:lnTo>
                    <a:pt x="2831" y="2615"/>
                  </a:lnTo>
                  <a:lnTo>
                    <a:pt x="2856" y="2585"/>
                  </a:lnTo>
                  <a:lnTo>
                    <a:pt x="2878" y="2554"/>
                  </a:lnTo>
                  <a:lnTo>
                    <a:pt x="2902" y="2524"/>
                  </a:lnTo>
                  <a:lnTo>
                    <a:pt x="2923" y="2492"/>
                  </a:lnTo>
                  <a:lnTo>
                    <a:pt x="2944" y="2460"/>
                  </a:lnTo>
                  <a:lnTo>
                    <a:pt x="2964" y="2427"/>
                  </a:lnTo>
                  <a:lnTo>
                    <a:pt x="2984" y="2394"/>
                  </a:lnTo>
                  <a:lnTo>
                    <a:pt x="3003" y="2360"/>
                  </a:lnTo>
                  <a:lnTo>
                    <a:pt x="3021" y="2326"/>
                  </a:lnTo>
                  <a:lnTo>
                    <a:pt x="3038" y="2291"/>
                  </a:lnTo>
                  <a:lnTo>
                    <a:pt x="3055" y="2256"/>
                  </a:lnTo>
                  <a:lnTo>
                    <a:pt x="3070" y="2221"/>
                  </a:lnTo>
                  <a:lnTo>
                    <a:pt x="3085" y="2184"/>
                  </a:lnTo>
                  <a:lnTo>
                    <a:pt x="3100" y="2148"/>
                  </a:lnTo>
                  <a:lnTo>
                    <a:pt x="3113" y="2111"/>
                  </a:lnTo>
                  <a:lnTo>
                    <a:pt x="3124" y="2074"/>
                  </a:lnTo>
                  <a:lnTo>
                    <a:pt x="3135" y="2036"/>
                  </a:lnTo>
                  <a:lnTo>
                    <a:pt x="3145" y="1998"/>
                  </a:lnTo>
                  <a:lnTo>
                    <a:pt x="3155" y="1959"/>
                  </a:lnTo>
                  <a:lnTo>
                    <a:pt x="3163" y="1920"/>
                  </a:lnTo>
                  <a:lnTo>
                    <a:pt x="3171" y="1881"/>
                  </a:lnTo>
                  <a:lnTo>
                    <a:pt x="3177" y="1841"/>
                  </a:lnTo>
                  <a:lnTo>
                    <a:pt x="3183" y="1803"/>
                  </a:lnTo>
                  <a:lnTo>
                    <a:pt x="3188" y="1761"/>
                  </a:lnTo>
                  <a:lnTo>
                    <a:pt x="3191" y="1721"/>
                  </a:lnTo>
                  <a:lnTo>
                    <a:pt x="3194" y="1681"/>
                  </a:lnTo>
                  <a:lnTo>
                    <a:pt x="3195" y="1640"/>
                  </a:lnTo>
                  <a:lnTo>
                    <a:pt x="3196" y="1599"/>
                  </a:lnTo>
                  <a:lnTo>
                    <a:pt x="3196" y="1599"/>
                  </a:lnTo>
                  <a:lnTo>
                    <a:pt x="3195" y="1557"/>
                  </a:lnTo>
                  <a:lnTo>
                    <a:pt x="3194" y="1516"/>
                  </a:lnTo>
                  <a:lnTo>
                    <a:pt x="3191" y="1475"/>
                  </a:lnTo>
                  <a:lnTo>
                    <a:pt x="3188" y="1435"/>
                  </a:lnTo>
                  <a:lnTo>
                    <a:pt x="3183" y="1395"/>
                  </a:lnTo>
                  <a:lnTo>
                    <a:pt x="3177" y="1355"/>
                  </a:lnTo>
                  <a:lnTo>
                    <a:pt x="3171" y="1316"/>
                  </a:lnTo>
                  <a:lnTo>
                    <a:pt x="3163" y="1276"/>
                  </a:lnTo>
                  <a:lnTo>
                    <a:pt x="3155" y="1237"/>
                  </a:lnTo>
                  <a:lnTo>
                    <a:pt x="3145" y="1199"/>
                  </a:lnTo>
                  <a:lnTo>
                    <a:pt x="3135" y="1160"/>
                  </a:lnTo>
                  <a:lnTo>
                    <a:pt x="3124" y="1123"/>
                  </a:lnTo>
                  <a:lnTo>
                    <a:pt x="3113" y="1086"/>
                  </a:lnTo>
                  <a:lnTo>
                    <a:pt x="3100" y="1049"/>
                  </a:lnTo>
                  <a:lnTo>
                    <a:pt x="3085" y="1012"/>
                  </a:lnTo>
                  <a:lnTo>
                    <a:pt x="3070" y="977"/>
                  </a:lnTo>
                  <a:lnTo>
                    <a:pt x="3055" y="941"/>
                  </a:lnTo>
                  <a:lnTo>
                    <a:pt x="3038" y="906"/>
                  </a:lnTo>
                  <a:lnTo>
                    <a:pt x="3021" y="871"/>
                  </a:lnTo>
                  <a:lnTo>
                    <a:pt x="3003" y="836"/>
                  </a:lnTo>
                  <a:lnTo>
                    <a:pt x="2984" y="803"/>
                  </a:lnTo>
                  <a:lnTo>
                    <a:pt x="2964" y="769"/>
                  </a:lnTo>
                  <a:lnTo>
                    <a:pt x="2944" y="738"/>
                  </a:lnTo>
                  <a:lnTo>
                    <a:pt x="2923" y="705"/>
                  </a:lnTo>
                  <a:lnTo>
                    <a:pt x="2902" y="674"/>
                  </a:lnTo>
                  <a:lnTo>
                    <a:pt x="2878" y="642"/>
                  </a:lnTo>
                  <a:lnTo>
                    <a:pt x="2856" y="611"/>
                  </a:lnTo>
                  <a:lnTo>
                    <a:pt x="2831" y="582"/>
                  </a:lnTo>
                  <a:lnTo>
                    <a:pt x="2806" y="553"/>
                  </a:lnTo>
                  <a:lnTo>
                    <a:pt x="2780" y="524"/>
                  </a:lnTo>
                  <a:lnTo>
                    <a:pt x="2754" y="496"/>
                  </a:lnTo>
                  <a:lnTo>
                    <a:pt x="2728" y="469"/>
                  </a:lnTo>
                  <a:lnTo>
                    <a:pt x="2700" y="442"/>
                  </a:lnTo>
                  <a:lnTo>
                    <a:pt x="2672" y="416"/>
                  </a:lnTo>
                  <a:lnTo>
                    <a:pt x="2644" y="390"/>
                  </a:lnTo>
                  <a:lnTo>
                    <a:pt x="2614" y="365"/>
                  </a:lnTo>
                  <a:lnTo>
                    <a:pt x="2585" y="342"/>
                  </a:lnTo>
                  <a:lnTo>
                    <a:pt x="2554" y="318"/>
                  </a:lnTo>
                  <a:lnTo>
                    <a:pt x="2523" y="296"/>
                  </a:lnTo>
                  <a:lnTo>
                    <a:pt x="2492" y="273"/>
                  </a:lnTo>
                  <a:lnTo>
                    <a:pt x="2460" y="252"/>
                  </a:lnTo>
                  <a:lnTo>
                    <a:pt x="2427" y="232"/>
                  </a:lnTo>
                  <a:lnTo>
                    <a:pt x="2394" y="212"/>
                  </a:lnTo>
                  <a:lnTo>
                    <a:pt x="2360" y="193"/>
                  </a:lnTo>
                  <a:lnTo>
                    <a:pt x="2326" y="176"/>
                  </a:lnTo>
                  <a:lnTo>
                    <a:pt x="2291" y="158"/>
                  </a:lnTo>
                  <a:lnTo>
                    <a:pt x="2256" y="141"/>
                  </a:lnTo>
                  <a:lnTo>
                    <a:pt x="2220" y="126"/>
                  </a:lnTo>
                  <a:lnTo>
                    <a:pt x="2184" y="112"/>
                  </a:lnTo>
                  <a:lnTo>
                    <a:pt x="2148" y="98"/>
                  </a:lnTo>
                  <a:lnTo>
                    <a:pt x="2111" y="85"/>
                  </a:lnTo>
                  <a:lnTo>
                    <a:pt x="2073" y="72"/>
                  </a:lnTo>
                  <a:lnTo>
                    <a:pt x="2036" y="61"/>
                  </a:lnTo>
                  <a:lnTo>
                    <a:pt x="1997" y="51"/>
                  </a:lnTo>
                  <a:lnTo>
                    <a:pt x="1959" y="41"/>
                  </a:lnTo>
                  <a:lnTo>
                    <a:pt x="1920" y="33"/>
                  </a:lnTo>
                  <a:lnTo>
                    <a:pt x="1881" y="26"/>
                  </a:lnTo>
                  <a:lnTo>
                    <a:pt x="1841" y="19"/>
                  </a:lnTo>
                  <a:lnTo>
                    <a:pt x="1801" y="13"/>
                  </a:lnTo>
                  <a:lnTo>
                    <a:pt x="1761" y="8"/>
                  </a:lnTo>
                  <a:lnTo>
                    <a:pt x="1721" y="5"/>
                  </a:lnTo>
                  <a:lnTo>
                    <a:pt x="1680" y="2"/>
                  </a:lnTo>
                  <a:lnTo>
                    <a:pt x="1640" y="1"/>
                  </a:lnTo>
                  <a:lnTo>
                    <a:pt x="1599" y="0"/>
                  </a:lnTo>
                  <a:lnTo>
                    <a:pt x="1599" y="0"/>
                  </a:lnTo>
                  <a:close/>
                  <a:moveTo>
                    <a:pt x="2635" y="1965"/>
                  </a:moveTo>
                  <a:lnTo>
                    <a:pt x="2635" y="1965"/>
                  </a:lnTo>
                  <a:lnTo>
                    <a:pt x="2635" y="1973"/>
                  </a:lnTo>
                  <a:lnTo>
                    <a:pt x="2633" y="1983"/>
                  </a:lnTo>
                  <a:lnTo>
                    <a:pt x="2631" y="1991"/>
                  </a:lnTo>
                  <a:lnTo>
                    <a:pt x="2628" y="1999"/>
                  </a:lnTo>
                  <a:lnTo>
                    <a:pt x="2625" y="2006"/>
                  </a:lnTo>
                  <a:lnTo>
                    <a:pt x="2620" y="2015"/>
                  </a:lnTo>
                  <a:lnTo>
                    <a:pt x="2615" y="2021"/>
                  </a:lnTo>
                  <a:lnTo>
                    <a:pt x="2609" y="2028"/>
                  </a:lnTo>
                  <a:lnTo>
                    <a:pt x="2602" y="2032"/>
                  </a:lnTo>
                  <a:lnTo>
                    <a:pt x="2597" y="2038"/>
                  </a:lnTo>
                  <a:lnTo>
                    <a:pt x="2589" y="2042"/>
                  </a:lnTo>
                  <a:lnTo>
                    <a:pt x="2581" y="2046"/>
                  </a:lnTo>
                  <a:lnTo>
                    <a:pt x="2573" y="2049"/>
                  </a:lnTo>
                  <a:lnTo>
                    <a:pt x="2565" y="2051"/>
                  </a:lnTo>
                  <a:lnTo>
                    <a:pt x="2555" y="2052"/>
                  </a:lnTo>
                  <a:lnTo>
                    <a:pt x="2547" y="2052"/>
                  </a:lnTo>
                  <a:lnTo>
                    <a:pt x="2136" y="2052"/>
                  </a:lnTo>
                  <a:lnTo>
                    <a:pt x="2136" y="2052"/>
                  </a:lnTo>
                  <a:lnTo>
                    <a:pt x="2137" y="2066"/>
                  </a:lnTo>
                  <a:lnTo>
                    <a:pt x="2137" y="2066"/>
                  </a:lnTo>
                  <a:lnTo>
                    <a:pt x="2137" y="2177"/>
                  </a:lnTo>
                  <a:lnTo>
                    <a:pt x="2137" y="2177"/>
                  </a:lnTo>
                  <a:lnTo>
                    <a:pt x="2136" y="2187"/>
                  </a:lnTo>
                  <a:lnTo>
                    <a:pt x="2135" y="2195"/>
                  </a:lnTo>
                  <a:lnTo>
                    <a:pt x="2132" y="2204"/>
                  </a:lnTo>
                  <a:lnTo>
                    <a:pt x="2130" y="2211"/>
                  </a:lnTo>
                  <a:lnTo>
                    <a:pt x="2125" y="2220"/>
                  </a:lnTo>
                  <a:lnTo>
                    <a:pt x="2122" y="2227"/>
                  </a:lnTo>
                  <a:lnTo>
                    <a:pt x="2116" y="2234"/>
                  </a:lnTo>
                  <a:lnTo>
                    <a:pt x="2110" y="2240"/>
                  </a:lnTo>
                  <a:lnTo>
                    <a:pt x="2104" y="2246"/>
                  </a:lnTo>
                  <a:lnTo>
                    <a:pt x="2097" y="2250"/>
                  </a:lnTo>
                  <a:lnTo>
                    <a:pt x="2090" y="2255"/>
                  </a:lnTo>
                  <a:lnTo>
                    <a:pt x="2083" y="2258"/>
                  </a:lnTo>
                  <a:lnTo>
                    <a:pt x="2075" y="2262"/>
                  </a:lnTo>
                  <a:lnTo>
                    <a:pt x="2066" y="2263"/>
                  </a:lnTo>
                  <a:lnTo>
                    <a:pt x="2057" y="2266"/>
                  </a:lnTo>
                  <a:lnTo>
                    <a:pt x="2048" y="2266"/>
                  </a:lnTo>
                  <a:lnTo>
                    <a:pt x="1114" y="2266"/>
                  </a:lnTo>
                  <a:lnTo>
                    <a:pt x="1114" y="2266"/>
                  </a:lnTo>
                  <a:lnTo>
                    <a:pt x="1106" y="2266"/>
                  </a:lnTo>
                  <a:lnTo>
                    <a:pt x="1097" y="2263"/>
                  </a:lnTo>
                  <a:lnTo>
                    <a:pt x="1089" y="2262"/>
                  </a:lnTo>
                  <a:lnTo>
                    <a:pt x="1080" y="2258"/>
                  </a:lnTo>
                  <a:lnTo>
                    <a:pt x="1073" y="2255"/>
                  </a:lnTo>
                  <a:lnTo>
                    <a:pt x="1065" y="2250"/>
                  </a:lnTo>
                  <a:lnTo>
                    <a:pt x="1059" y="2246"/>
                  </a:lnTo>
                  <a:lnTo>
                    <a:pt x="1052" y="2240"/>
                  </a:lnTo>
                  <a:lnTo>
                    <a:pt x="1047" y="2234"/>
                  </a:lnTo>
                  <a:lnTo>
                    <a:pt x="1041" y="2227"/>
                  </a:lnTo>
                  <a:lnTo>
                    <a:pt x="1037" y="2220"/>
                  </a:lnTo>
                  <a:lnTo>
                    <a:pt x="1033" y="2211"/>
                  </a:lnTo>
                  <a:lnTo>
                    <a:pt x="1031" y="2203"/>
                  </a:lnTo>
                  <a:lnTo>
                    <a:pt x="1028" y="2195"/>
                  </a:lnTo>
                  <a:lnTo>
                    <a:pt x="1027" y="2187"/>
                  </a:lnTo>
                  <a:lnTo>
                    <a:pt x="1026" y="2177"/>
                  </a:lnTo>
                  <a:lnTo>
                    <a:pt x="1026" y="2177"/>
                  </a:lnTo>
                  <a:lnTo>
                    <a:pt x="1026" y="2066"/>
                  </a:lnTo>
                  <a:lnTo>
                    <a:pt x="1026" y="2066"/>
                  </a:lnTo>
                  <a:lnTo>
                    <a:pt x="1027" y="2052"/>
                  </a:lnTo>
                  <a:lnTo>
                    <a:pt x="689" y="2052"/>
                  </a:lnTo>
                  <a:lnTo>
                    <a:pt x="689" y="2052"/>
                  </a:lnTo>
                  <a:lnTo>
                    <a:pt x="681" y="2052"/>
                  </a:lnTo>
                  <a:lnTo>
                    <a:pt x="672" y="2051"/>
                  </a:lnTo>
                  <a:lnTo>
                    <a:pt x="663" y="2049"/>
                  </a:lnTo>
                  <a:lnTo>
                    <a:pt x="655" y="2046"/>
                  </a:lnTo>
                  <a:lnTo>
                    <a:pt x="648" y="2042"/>
                  </a:lnTo>
                  <a:lnTo>
                    <a:pt x="641" y="2038"/>
                  </a:lnTo>
                  <a:lnTo>
                    <a:pt x="634" y="2032"/>
                  </a:lnTo>
                  <a:lnTo>
                    <a:pt x="627" y="2028"/>
                  </a:lnTo>
                  <a:lnTo>
                    <a:pt x="622" y="2021"/>
                  </a:lnTo>
                  <a:lnTo>
                    <a:pt x="616" y="2015"/>
                  </a:lnTo>
                  <a:lnTo>
                    <a:pt x="611" y="2006"/>
                  </a:lnTo>
                  <a:lnTo>
                    <a:pt x="608" y="1999"/>
                  </a:lnTo>
                  <a:lnTo>
                    <a:pt x="606" y="1991"/>
                  </a:lnTo>
                  <a:lnTo>
                    <a:pt x="603" y="1983"/>
                  </a:lnTo>
                  <a:lnTo>
                    <a:pt x="602" y="1973"/>
                  </a:lnTo>
                  <a:lnTo>
                    <a:pt x="601" y="1965"/>
                  </a:lnTo>
                  <a:lnTo>
                    <a:pt x="601" y="1965"/>
                  </a:lnTo>
                  <a:lnTo>
                    <a:pt x="601" y="1853"/>
                  </a:lnTo>
                  <a:lnTo>
                    <a:pt x="601" y="1853"/>
                  </a:lnTo>
                  <a:lnTo>
                    <a:pt x="602" y="1821"/>
                  </a:lnTo>
                  <a:lnTo>
                    <a:pt x="604" y="1790"/>
                  </a:lnTo>
                  <a:lnTo>
                    <a:pt x="609" y="1758"/>
                  </a:lnTo>
                  <a:lnTo>
                    <a:pt x="615" y="1727"/>
                  </a:lnTo>
                  <a:lnTo>
                    <a:pt x="623" y="1697"/>
                  </a:lnTo>
                  <a:lnTo>
                    <a:pt x="633" y="1667"/>
                  </a:lnTo>
                  <a:lnTo>
                    <a:pt x="644" y="1639"/>
                  </a:lnTo>
                  <a:lnTo>
                    <a:pt x="657" y="1611"/>
                  </a:lnTo>
                  <a:lnTo>
                    <a:pt x="672" y="1583"/>
                  </a:lnTo>
                  <a:lnTo>
                    <a:pt x="687" y="1557"/>
                  </a:lnTo>
                  <a:lnTo>
                    <a:pt x="703" y="1533"/>
                  </a:lnTo>
                  <a:lnTo>
                    <a:pt x="722" y="1508"/>
                  </a:lnTo>
                  <a:lnTo>
                    <a:pt x="741" y="1486"/>
                  </a:lnTo>
                  <a:lnTo>
                    <a:pt x="762" y="1463"/>
                  </a:lnTo>
                  <a:lnTo>
                    <a:pt x="785" y="1442"/>
                  </a:lnTo>
                  <a:lnTo>
                    <a:pt x="807" y="1422"/>
                  </a:lnTo>
                  <a:lnTo>
                    <a:pt x="807" y="1422"/>
                  </a:lnTo>
                  <a:lnTo>
                    <a:pt x="794" y="1398"/>
                  </a:lnTo>
                  <a:lnTo>
                    <a:pt x="782" y="1374"/>
                  </a:lnTo>
                  <a:lnTo>
                    <a:pt x="772" y="1349"/>
                  </a:lnTo>
                  <a:lnTo>
                    <a:pt x="763" y="1323"/>
                  </a:lnTo>
                  <a:lnTo>
                    <a:pt x="756" y="1296"/>
                  </a:lnTo>
                  <a:lnTo>
                    <a:pt x="752" y="1268"/>
                  </a:lnTo>
                  <a:lnTo>
                    <a:pt x="748" y="1239"/>
                  </a:lnTo>
                  <a:lnTo>
                    <a:pt x="748" y="1211"/>
                  </a:lnTo>
                  <a:lnTo>
                    <a:pt x="748" y="1211"/>
                  </a:lnTo>
                  <a:lnTo>
                    <a:pt x="748" y="1190"/>
                  </a:lnTo>
                  <a:lnTo>
                    <a:pt x="749" y="1170"/>
                  </a:lnTo>
                  <a:lnTo>
                    <a:pt x="753" y="1149"/>
                  </a:lnTo>
                  <a:lnTo>
                    <a:pt x="756" y="1129"/>
                  </a:lnTo>
                  <a:lnTo>
                    <a:pt x="760" y="1109"/>
                  </a:lnTo>
                  <a:lnTo>
                    <a:pt x="766" y="1090"/>
                  </a:lnTo>
                  <a:lnTo>
                    <a:pt x="773" y="1071"/>
                  </a:lnTo>
                  <a:lnTo>
                    <a:pt x="780" y="1052"/>
                  </a:lnTo>
                  <a:lnTo>
                    <a:pt x="788" y="1034"/>
                  </a:lnTo>
                  <a:lnTo>
                    <a:pt x="796" y="1017"/>
                  </a:lnTo>
                  <a:lnTo>
                    <a:pt x="807" y="999"/>
                  </a:lnTo>
                  <a:lnTo>
                    <a:pt x="818" y="983"/>
                  </a:lnTo>
                  <a:lnTo>
                    <a:pt x="829" y="966"/>
                  </a:lnTo>
                  <a:lnTo>
                    <a:pt x="841" y="951"/>
                  </a:lnTo>
                  <a:lnTo>
                    <a:pt x="854" y="937"/>
                  </a:lnTo>
                  <a:lnTo>
                    <a:pt x="867" y="922"/>
                  </a:lnTo>
                  <a:lnTo>
                    <a:pt x="881" y="908"/>
                  </a:lnTo>
                  <a:lnTo>
                    <a:pt x="897" y="895"/>
                  </a:lnTo>
                  <a:lnTo>
                    <a:pt x="912" y="884"/>
                  </a:lnTo>
                  <a:lnTo>
                    <a:pt x="928" y="872"/>
                  </a:lnTo>
                  <a:lnTo>
                    <a:pt x="945" y="861"/>
                  </a:lnTo>
                  <a:lnTo>
                    <a:pt x="961" y="852"/>
                  </a:lnTo>
                  <a:lnTo>
                    <a:pt x="979" y="842"/>
                  </a:lnTo>
                  <a:lnTo>
                    <a:pt x="998" y="834"/>
                  </a:lnTo>
                  <a:lnTo>
                    <a:pt x="1016" y="827"/>
                  </a:lnTo>
                  <a:lnTo>
                    <a:pt x="1034" y="821"/>
                  </a:lnTo>
                  <a:lnTo>
                    <a:pt x="1054" y="815"/>
                  </a:lnTo>
                  <a:lnTo>
                    <a:pt x="1074" y="811"/>
                  </a:lnTo>
                  <a:lnTo>
                    <a:pt x="1094" y="807"/>
                  </a:lnTo>
                  <a:lnTo>
                    <a:pt x="1114" y="805"/>
                  </a:lnTo>
                  <a:lnTo>
                    <a:pt x="1136" y="802"/>
                  </a:lnTo>
                  <a:lnTo>
                    <a:pt x="1157" y="802"/>
                  </a:lnTo>
                  <a:lnTo>
                    <a:pt x="1157" y="802"/>
                  </a:lnTo>
                  <a:lnTo>
                    <a:pt x="1185" y="803"/>
                  </a:lnTo>
                  <a:lnTo>
                    <a:pt x="1213" y="806"/>
                  </a:lnTo>
                  <a:lnTo>
                    <a:pt x="1242" y="812"/>
                  </a:lnTo>
                  <a:lnTo>
                    <a:pt x="1269" y="818"/>
                  </a:lnTo>
                  <a:lnTo>
                    <a:pt x="1296" y="827"/>
                  </a:lnTo>
                  <a:lnTo>
                    <a:pt x="1322" y="838"/>
                  </a:lnTo>
                  <a:lnTo>
                    <a:pt x="1347" y="849"/>
                  </a:lnTo>
                  <a:lnTo>
                    <a:pt x="1370" y="862"/>
                  </a:lnTo>
                  <a:lnTo>
                    <a:pt x="1393" y="878"/>
                  </a:lnTo>
                  <a:lnTo>
                    <a:pt x="1415" y="894"/>
                  </a:lnTo>
                  <a:lnTo>
                    <a:pt x="1435" y="912"/>
                  </a:lnTo>
                  <a:lnTo>
                    <a:pt x="1454" y="932"/>
                  </a:lnTo>
                  <a:lnTo>
                    <a:pt x="1473" y="952"/>
                  </a:lnTo>
                  <a:lnTo>
                    <a:pt x="1489" y="974"/>
                  </a:lnTo>
                  <a:lnTo>
                    <a:pt x="1504" y="997"/>
                  </a:lnTo>
                  <a:lnTo>
                    <a:pt x="1517" y="1020"/>
                  </a:lnTo>
                  <a:lnTo>
                    <a:pt x="1517" y="1020"/>
                  </a:lnTo>
                  <a:lnTo>
                    <a:pt x="1549" y="1017"/>
                  </a:lnTo>
                  <a:lnTo>
                    <a:pt x="1566" y="1016"/>
                  </a:lnTo>
                  <a:lnTo>
                    <a:pt x="1581" y="1014"/>
                  </a:lnTo>
                  <a:lnTo>
                    <a:pt x="1581" y="1014"/>
                  </a:lnTo>
                  <a:lnTo>
                    <a:pt x="1599" y="1016"/>
                  </a:lnTo>
                  <a:lnTo>
                    <a:pt x="1615" y="1017"/>
                  </a:lnTo>
                  <a:lnTo>
                    <a:pt x="1648" y="1020"/>
                  </a:lnTo>
                  <a:lnTo>
                    <a:pt x="1680" y="1027"/>
                  </a:lnTo>
                  <a:lnTo>
                    <a:pt x="1711" y="1037"/>
                  </a:lnTo>
                  <a:lnTo>
                    <a:pt x="1711" y="1037"/>
                  </a:lnTo>
                  <a:lnTo>
                    <a:pt x="1724" y="1011"/>
                  </a:lnTo>
                  <a:lnTo>
                    <a:pt x="1739" y="986"/>
                  </a:lnTo>
                  <a:lnTo>
                    <a:pt x="1755" y="964"/>
                  </a:lnTo>
                  <a:lnTo>
                    <a:pt x="1773" y="941"/>
                  </a:lnTo>
                  <a:lnTo>
                    <a:pt x="1793" y="921"/>
                  </a:lnTo>
                  <a:lnTo>
                    <a:pt x="1813" y="901"/>
                  </a:lnTo>
                  <a:lnTo>
                    <a:pt x="1835" y="884"/>
                  </a:lnTo>
                  <a:lnTo>
                    <a:pt x="1859" y="867"/>
                  </a:lnTo>
                  <a:lnTo>
                    <a:pt x="1884" y="853"/>
                  </a:lnTo>
                  <a:lnTo>
                    <a:pt x="1909" y="840"/>
                  </a:lnTo>
                  <a:lnTo>
                    <a:pt x="1936" y="828"/>
                  </a:lnTo>
                  <a:lnTo>
                    <a:pt x="1963" y="820"/>
                  </a:lnTo>
                  <a:lnTo>
                    <a:pt x="1991" y="812"/>
                  </a:lnTo>
                  <a:lnTo>
                    <a:pt x="2020" y="807"/>
                  </a:lnTo>
                  <a:lnTo>
                    <a:pt x="2050" y="803"/>
                  </a:lnTo>
                  <a:lnTo>
                    <a:pt x="2081" y="802"/>
                  </a:lnTo>
                  <a:lnTo>
                    <a:pt x="2081" y="802"/>
                  </a:lnTo>
                  <a:lnTo>
                    <a:pt x="2102" y="802"/>
                  </a:lnTo>
                  <a:lnTo>
                    <a:pt x="2122" y="805"/>
                  </a:lnTo>
                  <a:lnTo>
                    <a:pt x="2143" y="807"/>
                  </a:lnTo>
                  <a:lnTo>
                    <a:pt x="2163" y="811"/>
                  </a:lnTo>
                  <a:lnTo>
                    <a:pt x="2182" y="815"/>
                  </a:lnTo>
                  <a:lnTo>
                    <a:pt x="2202" y="821"/>
                  </a:lnTo>
                  <a:lnTo>
                    <a:pt x="2221" y="827"/>
                  </a:lnTo>
                  <a:lnTo>
                    <a:pt x="2240" y="834"/>
                  </a:lnTo>
                  <a:lnTo>
                    <a:pt x="2257" y="842"/>
                  </a:lnTo>
                  <a:lnTo>
                    <a:pt x="2275" y="852"/>
                  </a:lnTo>
                  <a:lnTo>
                    <a:pt x="2293" y="861"/>
                  </a:lnTo>
                  <a:lnTo>
                    <a:pt x="2309" y="872"/>
                  </a:lnTo>
                  <a:lnTo>
                    <a:pt x="2324" y="884"/>
                  </a:lnTo>
                  <a:lnTo>
                    <a:pt x="2340" y="895"/>
                  </a:lnTo>
                  <a:lnTo>
                    <a:pt x="2355" y="908"/>
                  </a:lnTo>
                  <a:lnTo>
                    <a:pt x="2369" y="922"/>
                  </a:lnTo>
                  <a:lnTo>
                    <a:pt x="2382" y="937"/>
                  </a:lnTo>
                  <a:lnTo>
                    <a:pt x="2395" y="951"/>
                  </a:lnTo>
                  <a:lnTo>
                    <a:pt x="2408" y="966"/>
                  </a:lnTo>
                  <a:lnTo>
                    <a:pt x="2419" y="983"/>
                  </a:lnTo>
                  <a:lnTo>
                    <a:pt x="2429" y="999"/>
                  </a:lnTo>
                  <a:lnTo>
                    <a:pt x="2440" y="1017"/>
                  </a:lnTo>
                  <a:lnTo>
                    <a:pt x="2448" y="1034"/>
                  </a:lnTo>
                  <a:lnTo>
                    <a:pt x="2456" y="1052"/>
                  </a:lnTo>
                  <a:lnTo>
                    <a:pt x="2465" y="1071"/>
                  </a:lnTo>
                  <a:lnTo>
                    <a:pt x="2470" y="1090"/>
                  </a:lnTo>
                  <a:lnTo>
                    <a:pt x="2476" y="1109"/>
                  </a:lnTo>
                  <a:lnTo>
                    <a:pt x="2481" y="1129"/>
                  </a:lnTo>
                  <a:lnTo>
                    <a:pt x="2485" y="1149"/>
                  </a:lnTo>
                  <a:lnTo>
                    <a:pt x="2487" y="1170"/>
                  </a:lnTo>
                  <a:lnTo>
                    <a:pt x="2488" y="1190"/>
                  </a:lnTo>
                  <a:lnTo>
                    <a:pt x="2489" y="1211"/>
                  </a:lnTo>
                  <a:lnTo>
                    <a:pt x="2489" y="1211"/>
                  </a:lnTo>
                  <a:lnTo>
                    <a:pt x="2488" y="1239"/>
                  </a:lnTo>
                  <a:lnTo>
                    <a:pt x="2485" y="1268"/>
                  </a:lnTo>
                  <a:lnTo>
                    <a:pt x="2480" y="1296"/>
                  </a:lnTo>
                  <a:lnTo>
                    <a:pt x="2473" y="1323"/>
                  </a:lnTo>
                  <a:lnTo>
                    <a:pt x="2465" y="1349"/>
                  </a:lnTo>
                  <a:lnTo>
                    <a:pt x="2455" y="1374"/>
                  </a:lnTo>
                  <a:lnTo>
                    <a:pt x="2443" y="1398"/>
                  </a:lnTo>
                  <a:lnTo>
                    <a:pt x="2429" y="1422"/>
                  </a:lnTo>
                  <a:lnTo>
                    <a:pt x="2429" y="1422"/>
                  </a:lnTo>
                  <a:lnTo>
                    <a:pt x="2453" y="1442"/>
                  </a:lnTo>
                  <a:lnTo>
                    <a:pt x="2474" y="1463"/>
                  </a:lnTo>
                  <a:lnTo>
                    <a:pt x="2495" y="1486"/>
                  </a:lnTo>
                  <a:lnTo>
                    <a:pt x="2514" y="1508"/>
                  </a:lnTo>
                  <a:lnTo>
                    <a:pt x="2533" y="1533"/>
                  </a:lnTo>
                  <a:lnTo>
                    <a:pt x="2549" y="1557"/>
                  </a:lnTo>
                  <a:lnTo>
                    <a:pt x="2566" y="1583"/>
                  </a:lnTo>
                  <a:lnTo>
                    <a:pt x="2580" y="1611"/>
                  </a:lnTo>
                  <a:lnTo>
                    <a:pt x="2592" y="1639"/>
                  </a:lnTo>
                  <a:lnTo>
                    <a:pt x="2604" y="1667"/>
                  </a:lnTo>
                  <a:lnTo>
                    <a:pt x="2613" y="1697"/>
                  </a:lnTo>
                  <a:lnTo>
                    <a:pt x="2621" y="1727"/>
                  </a:lnTo>
                  <a:lnTo>
                    <a:pt x="2627" y="1758"/>
                  </a:lnTo>
                  <a:lnTo>
                    <a:pt x="2632" y="1790"/>
                  </a:lnTo>
                  <a:lnTo>
                    <a:pt x="2634" y="1821"/>
                  </a:lnTo>
                  <a:lnTo>
                    <a:pt x="2635" y="1853"/>
                  </a:lnTo>
                  <a:lnTo>
                    <a:pt x="2635" y="1853"/>
                  </a:lnTo>
                  <a:lnTo>
                    <a:pt x="2635" y="1965"/>
                  </a:lnTo>
                  <a:lnTo>
                    <a:pt x="2635" y="1965"/>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p:cNvSpPr>
            <p:nvPr/>
          </p:nvSpPr>
          <p:spPr bwMode="auto">
            <a:xfrm>
              <a:off x="5231903" y="1865142"/>
              <a:ext cx="130736" cy="80932"/>
            </a:xfrm>
            <a:custGeom>
              <a:avLst/>
              <a:gdLst>
                <a:gd name="T0" fmla="*/ 376 w 528"/>
                <a:gd name="T1" fmla="*/ 0 h 326"/>
                <a:gd name="T2" fmla="*/ 376 w 528"/>
                <a:gd name="T3" fmla="*/ 0 h 326"/>
                <a:gd name="T4" fmla="*/ 351 w 528"/>
                <a:gd name="T5" fmla="*/ 17 h 326"/>
                <a:gd name="T6" fmla="*/ 325 w 528"/>
                <a:gd name="T7" fmla="*/ 30 h 326"/>
                <a:gd name="T8" fmla="*/ 298 w 528"/>
                <a:gd name="T9" fmla="*/ 42 h 326"/>
                <a:gd name="T10" fmla="*/ 270 w 528"/>
                <a:gd name="T11" fmla="*/ 51 h 326"/>
                <a:gd name="T12" fmla="*/ 240 w 528"/>
                <a:gd name="T13" fmla="*/ 59 h 326"/>
                <a:gd name="T14" fmla="*/ 211 w 528"/>
                <a:gd name="T15" fmla="*/ 65 h 326"/>
                <a:gd name="T16" fmla="*/ 180 w 528"/>
                <a:gd name="T17" fmla="*/ 69 h 326"/>
                <a:gd name="T18" fmla="*/ 150 w 528"/>
                <a:gd name="T19" fmla="*/ 70 h 326"/>
                <a:gd name="T20" fmla="*/ 150 w 528"/>
                <a:gd name="T21" fmla="*/ 70 h 326"/>
                <a:gd name="T22" fmla="*/ 132 w 528"/>
                <a:gd name="T23" fmla="*/ 70 h 326"/>
                <a:gd name="T24" fmla="*/ 115 w 528"/>
                <a:gd name="T25" fmla="*/ 69 h 326"/>
                <a:gd name="T26" fmla="*/ 82 w 528"/>
                <a:gd name="T27" fmla="*/ 64 h 326"/>
                <a:gd name="T28" fmla="*/ 51 w 528"/>
                <a:gd name="T29" fmla="*/ 58 h 326"/>
                <a:gd name="T30" fmla="*/ 19 w 528"/>
                <a:gd name="T31" fmla="*/ 49 h 326"/>
                <a:gd name="T32" fmla="*/ 19 w 528"/>
                <a:gd name="T33" fmla="*/ 49 h 326"/>
                <a:gd name="T34" fmla="*/ 11 w 528"/>
                <a:gd name="T35" fmla="*/ 66 h 326"/>
                <a:gd name="T36" fmla="*/ 0 w 528"/>
                <a:gd name="T37" fmla="*/ 85 h 326"/>
                <a:gd name="T38" fmla="*/ 0 w 528"/>
                <a:gd name="T39" fmla="*/ 85 h 326"/>
                <a:gd name="T40" fmla="*/ 28 w 528"/>
                <a:gd name="T41" fmla="*/ 109 h 326"/>
                <a:gd name="T42" fmla="*/ 54 w 528"/>
                <a:gd name="T43" fmla="*/ 136 h 326"/>
                <a:gd name="T44" fmla="*/ 79 w 528"/>
                <a:gd name="T45" fmla="*/ 163 h 326"/>
                <a:gd name="T46" fmla="*/ 101 w 528"/>
                <a:gd name="T47" fmla="*/ 194 h 326"/>
                <a:gd name="T48" fmla="*/ 122 w 528"/>
                <a:gd name="T49" fmla="*/ 224 h 326"/>
                <a:gd name="T50" fmla="*/ 141 w 528"/>
                <a:gd name="T51" fmla="*/ 257 h 326"/>
                <a:gd name="T52" fmla="*/ 158 w 528"/>
                <a:gd name="T53" fmla="*/ 290 h 326"/>
                <a:gd name="T54" fmla="*/ 172 w 528"/>
                <a:gd name="T55" fmla="*/ 326 h 326"/>
                <a:gd name="T56" fmla="*/ 528 w 528"/>
                <a:gd name="T57" fmla="*/ 326 h 326"/>
                <a:gd name="T58" fmla="*/ 528 w 528"/>
                <a:gd name="T59" fmla="*/ 326 h 326"/>
                <a:gd name="T60" fmla="*/ 528 w 528"/>
                <a:gd name="T61" fmla="*/ 303 h 326"/>
                <a:gd name="T62" fmla="*/ 528 w 528"/>
                <a:gd name="T63" fmla="*/ 303 h 326"/>
                <a:gd name="T64" fmla="*/ 526 w 528"/>
                <a:gd name="T65" fmla="*/ 281 h 326"/>
                <a:gd name="T66" fmla="*/ 525 w 528"/>
                <a:gd name="T67" fmla="*/ 258 h 326"/>
                <a:gd name="T68" fmla="*/ 522 w 528"/>
                <a:gd name="T69" fmla="*/ 236 h 326"/>
                <a:gd name="T70" fmla="*/ 517 w 528"/>
                <a:gd name="T71" fmla="*/ 214 h 326"/>
                <a:gd name="T72" fmla="*/ 511 w 528"/>
                <a:gd name="T73" fmla="*/ 192 h 326"/>
                <a:gd name="T74" fmla="*/ 504 w 528"/>
                <a:gd name="T75" fmla="*/ 171 h 326"/>
                <a:gd name="T76" fmla="*/ 496 w 528"/>
                <a:gd name="T77" fmla="*/ 151 h 326"/>
                <a:gd name="T78" fmla="*/ 486 w 528"/>
                <a:gd name="T79" fmla="*/ 132 h 326"/>
                <a:gd name="T80" fmla="*/ 476 w 528"/>
                <a:gd name="T81" fmla="*/ 112 h 326"/>
                <a:gd name="T82" fmla="*/ 464 w 528"/>
                <a:gd name="T83" fmla="*/ 95 h 326"/>
                <a:gd name="T84" fmla="*/ 452 w 528"/>
                <a:gd name="T85" fmla="*/ 77 h 326"/>
                <a:gd name="T86" fmla="*/ 438 w 528"/>
                <a:gd name="T87" fmla="*/ 61 h 326"/>
                <a:gd name="T88" fmla="*/ 424 w 528"/>
                <a:gd name="T89" fmla="*/ 44 h 326"/>
                <a:gd name="T90" fmla="*/ 409 w 528"/>
                <a:gd name="T91" fmla="*/ 29 h 326"/>
                <a:gd name="T92" fmla="*/ 392 w 528"/>
                <a:gd name="T93" fmla="*/ 15 h 326"/>
                <a:gd name="T94" fmla="*/ 376 w 528"/>
                <a:gd name="T95" fmla="*/ 0 h 326"/>
                <a:gd name="T96" fmla="*/ 376 w 528"/>
                <a:gd name="T9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8" h="326">
                  <a:moveTo>
                    <a:pt x="376" y="0"/>
                  </a:moveTo>
                  <a:lnTo>
                    <a:pt x="376" y="0"/>
                  </a:lnTo>
                  <a:lnTo>
                    <a:pt x="351" y="17"/>
                  </a:lnTo>
                  <a:lnTo>
                    <a:pt x="325" y="30"/>
                  </a:lnTo>
                  <a:lnTo>
                    <a:pt x="298" y="42"/>
                  </a:lnTo>
                  <a:lnTo>
                    <a:pt x="270" y="51"/>
                  </a:lnTo>
                  <a:lnTo>
                    <a:pt x="240" y="59"/>
                  </a:lnTo>
                  <a:lnTo>
                    <a:pt x="211" y="65"/>
                  </a:lnTo>
                  <a:lnTo>
                    <a:pt x="180" y="69"/>
                  </a:lnTo>
                  <a:lnTo>
                    <a:pt x="150" y="70"/>
                  </a:lnTo>
                  <a:lnTo>
                    <a:pt x="150" y="70"/>
                  </a:lnTo>
                  <a:lnTo>
                    <a:pt x="132" y="70"/>
                  </a:lnTo>
                  <a:lnTo>
                    <a:pt x="115" y="69"/>
                  </a:lnTo>
                  <a:lnTo>
                    <a:pt x="82" y="64"/>
                  </a:lnTo>
                  <a:lnTo>
                    <a:pt x="51" y="58"/>
                  </a:lnTo>
                  <a:lnTo>
                    <a:pt x="19" y="49"/>
                  </a:lnTo>
                  <a:lnTo>
                    <a:pt x="19" y="49"/>
                  </a:lnTo>
                  <a:lnTo>
                    <a:pt x="11" y="66"/>
                  </a:lnTo>
                  <a:lnTo>
                    <a:pt x="0" y="85"/>
                  </a:lnTo>
                  <a:lnTo>
                    <a:pt x="0" y="85"/>
                  </a:lnTo>
                  <a:lnTo>
                    <a:pt x="28" y="109"/>
                  </a:lnTo>
                  <a:lnTo>
                    <a:pt x="54" y="136"/>
                  </a:lnTo>
                  <a:lnTo>
                    <a:pt x="79" y="163"/>
                  </a:lnTo>
                  <a:lnTo>
                    <a:pt x="101" y="194"/>
                  </a:lnTo>
                  <a:lnTo>
                    <a:pt x="122" y="224"/>
                  </a:lnTo>
                  <a:lnTo>
                    <a:pt x="141" y="257"/>
                  </a:lnTo>
                  <a:lnTo>
                    <a:pt x="158" y="290"/>
                  </a:lnTo>
                  <a:lnTo>
                    <a:pt x="172" y="326"/>
                  </a:lnTo>
                  <a:lnTo>
                    <a:pt x="528" y="326"/>
                  </a:lnTo>
                  <a:lnTo>
                    <a:pt x="528" y="326"/>
                  </a:lnTo>
                  <a:lnTo>
                    <a:pt x="528" y="303"/>
                  </a:lnTo>
                  <a:lnTo>
                    <a:pt x="528" y="303"/>
                  </a:lnTo>
                  <a:lnTo>
                    <a:pt x="526" y="281"/>
                  </a:lnTo>
                  <a:lnTo>
                    <a:pt x="525" y="258"/>
                  </a:lnTo>
                  <a:lnTo>
                    <a:pt x="522" y="236"/>
                  </a:lnTo>
                  <a:lnTo>
                    <a:pt x="517" y="214"/>
                  </a:lnTo>
                  <a:lnTo>
                    <a:pt x="511" y="192"/>
                  </a:lnTo>
                  <a:lnTo>
                    <a:pt x="504" y="171"/>
                  </a:lnTo>
                  <a:lnTo>
                    <a:pt x="496" y="151"/>
                  </a:lnTo>
                  <a:lnTo>
                    <a:pt x="486" y="132"/>
                  </a:lnTo>
                  <a:lnTo>
                    <a:pt x="476" y="112"/>
                  </a:lnTo>
                  <a:lnTo>
                    <a:pt x="464" y="95"/>
                  </a:lnTo>
                  <a:lnTo>
                    <a:pt x="452" y="77"/>
                  </a:lnTo>
                  <a:lnTo>
                    <a:pt x="438" y="61"/>
                  </a:lnTo>
                  <a:lnTo>
                    <a:pt x="424" y="44"/>
                  </a:lnTo>
                  <a:lnTo>
                    <a:pt x="409" y="29"/>
                  </a:lnTo>
                  <a:lnTo>
                    <a:pt x="392" y="15"/>
                  </a:lnTo>
                  <a:lnTo>
                    <a:pt x="376" y="0"/>
                  </a:lnTo>
                  <a:lnTo>
                    <a:pt x="376" y="0"/>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noEditPoints="1"/>
            </p:cNvSpPr>
            <p:nvPr/>
          </p:nvSpPr>
          <p:spPr bwMode="auto">
            <a:xfrm>
              <a:off x="2193855" y="3968119"/>
              <a:ext cx="387227" cy="250266"/>
            </a:xfrm>
            <a:custGeom>
              <a:avLst/>
              <a:gdLst>
                <a:gd name="T0" fmla="*/ 1558 w 1558"/>
                <a:gd name="T1" fmla="*/ 0 h 1005"/>
                <a:gd name="T2" fmla="*/ 729 w 1558"/>
                <a:gd name="T3" fmla="*/ 147 h 1005"/>
                <a:gd name="T4" fmla="*/ 729 w 1558"/>
                <a:gd name="T5" fmla="*/ 859 h 1005"/>
                <a:gd name="T6" fmla="*/ 611 w 1558"/>
                <a:gd name="T7" fmla="*/ 185 h 1005"/>
                <a:gd name="T8" fmla="*/ 624 w 1558"/>
                <a:gd name="T9" fmla="*/ 187 h 1005"/>
                <a:gd name="T10" fmla="*/ 642 w 1558"/>
                <a:gd name="T11" fmla="*/ 197 h 1005"/>
                <a:gd name="T12" fmla="*/ 652 w 1558"/>
                <a:gd name="T13" fmla="*/ 212 h 1005"/>
                <a:gd name="T14" fmla="*/ 657 w 1558"/>
                <a:gd name="T15" fmla="*/ 231 h 1005"/>
                <a:gd name="T16" fmla="*/ 657 w 1558"/>
                <a:gd name="T17" fmla="*/ 231 h 1005"/>
                <a:gd name="T18" fmla="*/ 654 w 1558"/>
                <a:gd name="T19" fmla="*/ 249 h 1005"/>
                <a:gd name="T20" fmla="*/ 642 w 1558"/>
                <a:gd name="T21" fmla="*/ 265 h 1005"/>
                <a:gd name="T22" fmla="*/ 625 w 1558"/>
                <a:gd name="T23" fmla="*/ 274 h 1005"/>
                <a:gd name="T24" fmla="*/ 147 w 1558"/>
                <a:gd name="T25" fmla="*/ 277 h 1005"/>
                <a:gd name="T26" fmla="*/ 129 w 1558"/>
                <a:gd name="T27" fmla="*/ 273 h 1005"/>
                <a:gd name="T28" fmla="*/ 109 w 1558"/>
                <a:gd name="T29" fmla="*/ 257 h 1005"/>
                <a:gd name="T30" fmla="*/ 101 w 1558"/>
                <a:gd name="T31" fmla="*/ 231 h 1005"/>
                <a:gd name="T32" fmla="*/ 105 w 1558"/>
                <a:gd name="T33" fmla="*/ 213 h 1005"/>
                <a:gd name="T34" fmla="*/ 121 w 1558"/>
                <a:gd name="T35" fmla="*/ 193 h 1005"/>
                <a:gd name="T36" fmla="*/ 147 w 1558"/>
                <a:gd name="T37" fmla="*/ 185 h 1005"/>
                <a:gd name="T38" fmla="*/ 122 w 1558"/>
                <a:gd name="T39" fmla="*/ 342 h 1005"/>
                <a:gd name="T40" fmla="*/ 136 w 1558"/>
                <a:gd name="T41" fmla="*/ 338 h 1005"/>
                <a:gd name="T42" fmla="*/ 611 w 1558"/>
                <a:gd name="T43" fmla="*/ 337 h 1005"/>
                <a:gd name="T44" fmla="*/ 657 w 1558"/>
                <a:gd name="T45" fmla="*/ 342 h 1005"/>
                <a:gd name="T46" fmla="*/ 656 w 1558"/>
                <a:gd name="T47" fmla="*/ 378 h 1005"/>
                <a:gd name="T48" fmla="*/ 656 w 1558"/>
                <a:gd name="T49" fmla="*/ 392 h 1005"/>
                <a:gd name="T50" fmla="*/ 644 w 1558"/>
                <a:gd name="T51" fmla="*/ 415 h 1005"/>
                <a:gd name="T52" fmla="*/ 621 w 1558"/>
                <a:gd name="T53" fmla="*/ 428 h 1005"/>
                <a:gd name="T54" fmla="*/ 147 w 1558"/>
                <a:gd name="T55" fmla="*/ 428 h 1005"/>
                <a:gd name="T56" fmla="*/ 121 w 1558"/>
                <a:gd name="T57" fmla="*/ 421 h 1005"/>
                <a:gd name="T58" fmla="*/ 105 w 1558"/>
                <a:gd name="T59" fmla="*/ 401 h 1005"/>
                <a:gd name="T60" fmla="*/ 101 w 1558"/>
                <a:gd name="T61" fmla="*/ 383 h 1005"/>
                <a:gd name="T62" fmla="*/ 105 w 1558"/>
                <a:gd name="T63" fmla="*/ 365 h 1005"/>
                <a:gd name="T64" fmla="*/ 122 w 1558"/>
                <a:gd name="T65" fmla="*/ 344 h 1005"/>
                <a:gd name="T66" fmla="*/ 611 w 1558"/>
                <a:gd name="T67" fmla="*/ 582 h 1005"/>
                <a:gd name="T68" fmla="*/ 629 w 1558"/>
                <a:gd name="T69" fmla="*/ 586 h 1005"/>
                <a:gd name="T70" fmla="*/ 649 w 1558"/>
                <a:gd name="T71" fmla="*/ 601 h 1005"/>
                <a:gd name="T72" fmla="*/ 657 w 1558"/>
                <a:gd name="T73" fmla="*/ 627 h 1005"/>
                <a:gd name="T74" fmla="*/ 657 w 1558"/>
                <a:gd name="T75" fmla="*/ 627 h 1005"/>
                <a:gd name="T76" fmla="*/ 657 w 1558"/>
                <a:gd name="T77" fmla="*/ 628 h 1005"/>
                <a:gd name="T78" fmla="*/ 638 w 1558"/>
                <a:gd name="T79" fmla="*/ 663 h 1005"/>
                <a:gd name="T80" fmla="*/ 619 w 1558"/>
                <a:gd name="T81" fmla="*/ 673 h 1005"/>
                <a:gd name="T82" fmla="*/ 147 w 1558"/>
                <a:gd name="T83" fmla="*/ 673 h 1005"/>
                <a:gd name="T84" fmla="*/ 121 w 1558"/>
                <a:gd name="T85" fmla="*/ 666 h 1005"/>
                <a:gd name="T86" fmla="*/ 105 w 1558"/>
                <a:gd name="T87" fmla="*/ 646 h 1005"/>
                <a:gd name="T88" fmla="*/ 101 w 1558"/>
                <a:gd name="T89" fmla="*/ 627 h 1005"/>
                <a:gd name="T90" fmla="*/ 109 w 1558"/>
                <a:gd name="T91" fmla="*/ 602 h 1005"/>
                <a:gd name="T92" fmla="*/ 129 w 1558"/>
                <a:gd name="T93" fmla="*/ 586 h 1005"/>
                <a:gd name="T94" fmla="*/ 147 w 1558"/>
                <a:gd name="T95" fmla="*/ 582 h 1005"/>
                <a:gd name="T96" fmla="*/ 405 w 1558"/>
                <a:gd name="T97" fmla="*/ 729 h 1005"/>
                <a:gd name="T98" fmla="*/ 431 w 1558"/>
                <a:gd name="T99" fmla="*/ 736 h 1005"/>
                <a:gd name="T100" fmla="*/ 447 w 1558"/>
                <a:gd name="T101" fmla="*/ 756 h 1005"/>
                <a:gd name="T102" fmla="*/ 451 w 1558"/>
                <a:gd name="T103" fmla="*/ 775 h 1005"/>
                <a:gd name="T104" fmla="*/ 444 w 1558"/>
                <a:gd name="T105" fmla="*/ 800 h 1005"/>
                <a:gd name="T106" fmla="*/ 424 w 1558"/>
                <a:gd name="T107" fmla="*/ 816 h 1005"/>
                <a:gd name="T108" fmla="*/ 147 w 1558"/>
                <a:gd name="T109" fmla="*/ 820 h 1005"/>
                <a:gd name="T110" fmla="*/ 129 w 1558"/>
                <a:gd name="T111" fmla="*/ 816 h 1005"/>
                <a:gd name="T112" fmla="*/ 109 w 1558"/>
                <a:gd name="T113" fmla="*/ 800 h 1005"/>
                <a:gd name="T114" fmla="*/ 101 w 1558"/>
                <a:gd name="T115" fmla="*/ 775 h 1005"/>
                <a:gd name="T116" fmla="*/ 105 w 1558"/>
                <a:gd name="T117" fmla="*/ 756 h 1005"/>
                <a:gd name="T118" fmla="*/ 121 w 1558"/>
                <a:gd name="T119" fmla="*/ 736 h 1005"/>
                <a:gd name="T120" fmla="*/ 147 w 1558"/>
                <a:gd name="T121" fmla="*/ 729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58" h="1005">
                  <a:moveTo>
                    <a:pt x="0" y="1005"/>
                  </a:moveTo>
                  <a:lnTo>
                    <a:pt x="1558" y="1005"/>
                  </a:lnTo>
                  <a:lnTo>
                    <a:pt x="1558" y="0"/>
                  </a:lnTo>
                  <a:lnTo>
                    <a:pt x="0" y="0"/>
                  </a:lnTo>
                  <a:lnTo>
                    <a:pt x="0" y="1005"/>
                  </a:lnTo>
                  <a:close/>
                  <a:moveTo>
                    <a:pt x="729" y="147"/>
                  </a:moveTo>
                  <a:lnTo>
                    <a:pt x="1442" y="147"/>
                  </a:lnTo>
                  <a:lnTo>
                    <a:pt x="1442" y="859"/>
                  </a:lnTo>
                  <a:lnTo>
                    <a:pt x="729" y="859"/>
                  </a:lnTo>
                  <a:lnTo>
                    <a:pt x="729" y="147"/>
                  </a:lnTo>
                  <a:close/>
                  <a:moveTo>
                    <a:pt x="147" y="185"/>
                  </a:moveTo>
                  <a:lnTo>
                    <a:pt x="611" y="185"/>
                  </a:lnTo>
                  <a:lnTo>
                    <a:pt x="611" y="185"/>
                  </a:lnTo>
                  <a:lnTo>
                    <a:pt x="618" y="186"/>
                  </a:lnTo>
                  <a:lnTo>
                    <a:pt x="624" y="187"/>
                  </a:lnTo>
                  <a:lnTo>
                    <a:pt x="630" y="190"/>
                  </a:lnTo>
                  <a:lnTo>
                    <a:pt x="636" y="193"/>
                  </a:lnTo>
                  <a:lnTo>
                    <a:pt x="642" y="197"/>
                  </a:lnTo>
                  <a:lnTo>
                    <a:pt x="645" y="201"/>
                  </a:lnTo>
                  <a:lnTo>
                    <a:pt x="650" y="206"/>
                  </a:lnTo>
                  <a:lnTo>
                    <a:pt x="652" y="212"/>
                  </a:lnTo>
                  <a:lnTo>
                    <a:pt x="657" y="212"/>
                  </a:lnTo>
                  <a:lnTo>
                    <a:pt x="657" y="231"/>
                  </a:lnTo>
                  <a:lnTo>
                    <a:pt x="657" y="231"/>
                  </a:lnTo>
                  <a:lnTo>
                    <a:pt x="657" y="231"/>
                  </a:lnTo>
                  <a:lnTo>
                    <a:pt x="657" y="231"/>
                  </a:lnTo>
                  <a:lnTo>
                    <a:pt x="657" y="231"/>
                  </a:lnTo>
                  <a:lnTo>
                    <a:pt x="657" y="249"/>
                  </a:lnTo>
                  <a:lnTo>
                    <a:pt x="654" y="249"/>
                  </a:lnTo>
                  <a:lnTo>
                    <a:pt x="654" y="249"/>
                  </a:lnTo>
                  <a:lnTo>
                    <a:pt x="650" y="254"/>
                  </a:lnTo>
                  <a:lnTo>
                    <a:pt x="647" y="260"/>
                  </a:lnTo>
                  <a:lnTo>
                    <a:pt x="642" y="265"/>
                  </a:lnTo>
                  <a:lnTo>
                    <a:pt x="637" y="269"/>
                  </a:lnTo>
                  <a:lnTo>
                    <a:pt x="631" y="272"/>
                  </a:lnTo>
                  <a:lnTo>
                    <a:pt x="625" y="274"/>
                  </a:lnTo>
                  <a:lnTo>
                    <a:pt x="618" y="277"/>
                  </a:lnTo>
                  <a:lnTo>
                    <a:pt x="611" y="277"/>
                  </a:lnTo>
                  <a:lnTo>
                    <a:pt x="147" y="277"/>
                  </a:lnTo>
                  <a:lnTo>
                    <a:pt x="147" y="277"/>
                  </a:lnTo>
                  <a:lnTo>
                    <a:pt x="138" y="276"/>
                  </a:lnTo>
                  <a:lnTo>
                    <a:pt x="129" y="273"/>
                  </a:lnTo>
                  <a:lnTo>
                    <a:pt x="121" y="269"/>
                  </a:lnTo>
                  <a:lnTo>
                    <a:pt x="114" y="264"/>
                  </a:lnTo>
                  <a:lnTo>
                    <a:pt x="109" y="257"/>
                  </a:lnTo>
                  <a:lnTo>
                    <a:pt x="105" y="249"/>
                  </a:lnTo>
                  <a:lnTo>
                    <a:pt x="102" y="240"/>
                  </a:lnTo>
                  <a:lnTo>
                    <a:pt x="101" y="231"/>
                  </a:lnTo>
                  <a:lnTo>
                    <a:pt x="101" y="231"/>
                  </a:lnTo>
                  <a:lnTo>
                    <a:pt x="102" y="221"/>
                  </a:lnTo>
                  <a:lnTo>
                    <a:pt x="105" y="213"/>
                  </a:lnTo>
                  <a:lnTo>
                    <a:pt x="109" y="205"/>
                  </a:lnTo>
                  <a:lnTo>
                    <a:pt x="114" y="199"/>
                  </a:lnTo>
                  <a:lnTo>
                    <a:pt x="121" y="193"/>
                  </a:lnTo>
                  <a:lnTo>
                    <a:pt x="129" y="188"/>
                  </a:lnTo>
                  <a:lnTo>
                    <a:pt x="138" y="186"/>
                  </a:lnTo>
                  <a:lnTo>
                    <a:pt x="147" y="185"/>
                  </a:lnTo>
                  <a:lnTo>
                    <a:pt x="147" y="185"/>
                  </a:lnTo>
                  <a:close/>
                  <a:moveTo>
                    <a:pt x="122" y="344"/>
                  </a:moveTo>
                  <a:lnTo>
                    <a:pt x="122" y="342"/>
                  </a:lnTo>
                  <a:lnTo>
                    <a:pt x="128" y="342"/>
                  </a:lnTo>
                  <a:lnTo>
                    <a:pt x="128" y="342"/>
                  </a:lnTo>
                  <a:lnTo>
                    <a:pt x="136" y="338"/>
                  </a:lnTo>
                  <a:lnTo>
                    <a:pt x="147" y="337"/>
                  </a:lnTo>
                  <a:lnTo>
                    <a:pt x="611" y="337"/>
                  </a:lnTo>
                  <a:lnTo>
                    <a:pt x="611" y="337"/>
                  </a:lnTo>
                  <a:lnTo>
                    <a:pt x="622" y="338"/>
                  </a:lnTo>
                  <a:lnTo>
                    <a:pt x="630" y="342"/>
                  </a:lnTo>
                  <a:lnTo>
                    <a:pt x="657" y="342"/>
                  </a:lnTo>
                  <a:lnTo>
                    <a:pt x="657" y="378"/>
                  </a:lnTo>
                  <a:lnTo>
                    <a:pt x="656" y="378"/>
                  </a:lnTo>
                  <a:lnTo>
                    <a:pt x="656" y="378"/>
                  </a:lnTo>
                  <a:lnTo>
                    <a:pt x="657" y="383"/>
                  </a:lnTo>
                  <a:lnTo>
                    <a:pt x="657" y="383"/>
                  </a:lnTo>
                  <a:lnTo>
                    <a:pt x="656" y="392"/>
                  </a:lnTo>
                  <a:lnTo>
                    <a:pt x="654" y="401"/>
                  </a:lnTo>
                  <a:lnTo>
                    <a:pt x="649" y="408"/>
                  </a:lnTo>
                  <a:lnTo>
                    <a:pt x="644" y="415"/>
                  </a:lnTo>
                  <a:lnTo>
                    <a:pt x="637" y="421"/>
                  </a:lnTo>
                  <a:lnTo>
                    <a:pt x="629" y="424"/>
                  </a:lnTo>
                  <a:lnTo>
                    <a:pt x="621" y="428"/>
                  </a:lnTo>
                  <a:lnTo>
                    <a:pt x="611" y="428"/>
                  </a:lnTo>
                  <a:lnTo>
                    <a:pt x="147" y="428"/>
                  </a:lnTo>
                  <a:lnTo>
                    <a:pt x="147" y="428"/>
                  </a:lnTo>
                  <a:lnTo>
                    <a:pt x="138" y="428"/>
                  </a:lnTo>
                  <a:lnTo>
                    <a:pt x="129" y="424"/>
                  </a:lnTo>
                  <a:lnTo>
                    <a:pt x="121" y="421"/>
                  </a:lnTo>
                  <a:lnTo>
                    <a:pt x="114" y="415"/>
                  </a:lnTo>
                  <a:lnTo>
                    <a:pt x="109" y="408"/>
                  </a:lnTo>
                  <a:lnTo>
                    <a:pt x="105" y="401"/>
                  </a:lnTo>
                  <a:lnTo>
                    <a:pt x="102" y="392"/>
                  </a:lnTo>
                  <a:lnTo>
                    <a:pt x="101" y="383"/>
                  </a:lnTo>
                  <a:lnTo>
                    <a:pt x="101" y="383"/>
                  </a:lnTo>
                  <a:lnTo>
                    <a:pt x="101" y="377"/>
                  </a:lnTo>
                  <a:lnTo>
                    <a:pt x="102" y="371"/>
                  </a:lnTo>
                  <a:lnTo>
                    <a:pt x="105" y="365"/>
                  </a:lnTo>
                  <a:lnTo>
                    <a:pt x="107" y="360"/>
                  </a:lnTo>
                  <a:lnTo>
                    <a:pt x="114" y="351"/>
                  </a:lnTo>
                  <a:lnTo>
                    <a:pt x="122" y="344"/>
                  </a:lnTo>
                  <a:lnTo>
                    <a:pt x="122" y="344"/>
                  </a:lnTo>
                  <a:close/>
                  <a:moveTo>
                    <a:pt x="147" y="582"/>
                  </a:moveTo>
                  <a:lnTo>
                    <a:pt x="611" y="582"/>
                  </a:lnTo>
                  <a:lnTo>
                    <a:pt x="611" y="582"/>
                  </a:lnTo>
                  <a:lnTo>
                    <a:pt x="621" y="582"/>
                  </a:lnTo>
                  <a:lnTo>
                    <a:pt x="629" y="586"/>
                  </a:lnTo>
                  <a:lnTo>
                    <a:pt x="637" y="589"/>
                  </a:lnTo>
                  <a:lnTo>
                    <a:pt x="643" y="595"/>
                  </a:lnTo>
                  <a:lnTo>
                    <a:pt x="649" y="601"/>
                  </a:lnTo>
                  <a:lnTo>
                    <a:pt x="654" y="609"/>
                  </a:lnTo>
                  <a:lnTo>
                    <a:pt x="656" y="617"/>
                  </a:lnTo>
                  <a:lnTo>
                    <a:pt x="657" y="627"/>
                  </a:lnTo>
                  <a:lnTo>
                    <a:pt x="657" y="627"/>
                  </a:lnTo>
                  <a:lnTo>
                    <a:pt x="657" y="627"/>
                  </a:lnTo>
                  <a:lnTo>
                    <a:pt x="657" y="627"/>
                  </a:lnTo>
                  <a:lnTo>
                    <a:pt x="657" y="627"/>
                  </a:lnTo>
                  <a:lnTo>
                    <a:pt x="657" y="627"/>
                  </a:lnTo>
                  <a:lnTo>
                    <a:pt x="657" y="628"/>
                  </a:lnTo>
                  <a:lnTo>
                    <a:pt x="657" y="663"/>
                  </a:lnTo>
                  <a:lnTo>
                    <a:pt x="638" y="663"/>
                  </a:lnTo>
                  <a:lnTo>
                    <a:pt x="638" y="663"/>
                  </a:lnTo>
                  <a:lnTo>
                    <a:pt x="632" y="667"/>
                  </a:lnTo>
                  <a:lnTo>
                    <a:pt x="626" y="670"/>
                  </a:lnTo>
                  <a:lnTo>
                    <a:pt x="619" y="673"/>
                  </a:lnTo>
                  <a:lnTo>
                    <a:pt x="611" y="673"/>
                  </a:lnTo>
                  <a:lnTo>
                    <a:pt x="147" y="673"/>
                  </a:lnTo>
                  <a:lnTo>
                    <a:pt x="147" y="673"/>
                  </a:lnTo>
                  <a:lnTo>
                    <a:pt x="138" y="672"/>
                  </a:lnTo>
                  <a:lnTo>
                    <a:pt x="129" y="669"/>
                  </a:lnTo>
                  <a:lnTo>
                    <a:pt x="121" y="666"/>
                  </a:lnTo>
                  <a:lnTo>
                    <a:pt x="114" y="660"/>
                  </a:lnTo>
                  <a:lnTo>
                    <a:pt x="109" y="653"/>
                  </a:lnTo>
                  <a:lnTo>
                    <a:pt x="105" y="646"/>
                  </a:lnTo>
                  <a:lnTo>
                    <a:pt x="102" y="636"/>
                  </a:lnTo>
                  <a:lnTo>
                    <a:pt x="101" y="627"/>
                  </a:lnTo>
                  <a:lnTo>
                    <a:pt x="101" y="627"/>
                  </a:lnTo>
                  <a:lnTo>
                    <a:pt x="102" y="618"/>
                  </a:lnTo>
                  <a:lnTo>
                    <a:pt x="105" y="609"/>
                  </a:lnTo>
                  <a:lnTo>
                    <a:pt x="109" y="602"/>
                  </a:lnTo>
                  <a:lnTo>
                    <a:pt x="114" y="595"/>
                  </a:lnTo>
                  <a:lnTo>
                    <a:pt x="121" y="589"/>
                  </a:lnTo>
                  <a:lnTo>
                    <a:pt x="129" y="586"/>
                  </a:lnTo>
                  <a:lnTo>
                    <a:pt x="138" y="582"/>
                  </a:lnTo>
                  <a:lnTo>
                    <a:pt x="147" y="582"/>
                  </a:lnTo>
                  <a:lnTo>
                    <a:pt x="147" y="582"/>
                  </a:lnTo>
                  <a:close/>
                  <a:moveTo>
                    <a:pt x="147" y="729"/>
                  </a:moveTo>
                  <a:lnTo>
                    <a:pt x="405" y="729"/>
                  </a:lnTo>
                  <a:lnTo>
                    <a:pt x="405" y="729"/>
                  </a:lnTo>
                  <a:lnTo>
                    <a:pt x="414" y="730"/>
                  </a:lnTo>
                  <a:lnTo>
                    <a:pt x="424" y="733"/>
                  </a:lnTo>
                  <a:lnTo>
                    <a:pt x="431" y="736"/>
                  </a:lnTo>
                  <a:lnTo>
                    <a:pt x="438" y="742"/>
                  </a:lnTo>
                  <a:lnTo>
                    <a:pt x="444" y="749"/>
                  </a:lnTo>
                  <a:lnTo>
                    <a:pt x="447" y="756"/>
                  </a:lnTo>
                  <a:lnTo>
                    <a:pt x="451" y="766"/>
                  </a:lnTo>
                  <a:lnTo>
                    <a:pt x="451" y="775"/>
                  </a:lnTo>
                  <a:lnTo>
                    <a:pt x="451" y="775"/>
                  </a:lnTo>
                  <a:lnTo>
                    <a:pt x="451" y="783"/>
                  </a:lnTo>
                  <a:lnTo>
                    <a:pt x="447" y="793"/>
                  </a:lnTo>
                  <a:lnTo>
                    <a:pt x="444" y="800"/>
                  </a:lnTo>
                  <a:lnTo>
                    <a:pt x="438" y="807"/>
                  </a:lnTo>
                  <a:lnTo>
                    <a:pt x="431" y="813"/>
                  </a:lnTo>
                  <a:lnTo>
                    <a:pt x="424" y="816"/>
                  </a:lnTo>
                  <a:lnTo>
                    <a:pt x="414" y="820"/>
                  </a:lnTo>
                  <a:lnTo>
                    <a:pt x="405" y="820"/>
                  </a:lnTo>
                  <a:lnTo>
                    <a:pt x="147" y="820"/>
                  </a:lnTo>
                  <a:lnTo>
                    <a:pt x="147" y="820"/>
                  </a:lnTo>
                  <a:lnTo>
                    <a:pt x="138" y="820"/>
                  </a:lnTo>
                  <a:lnTo>
                    <a:pt x="129" y="816"/>
                  </a:lnTo>
                  <a:lnTo>
                    <a:pt x="121" y="813"/>
                  </a:lnTo>
                  <a:lnTo>
                    <a:pt x="114" y="807"/>
                  </a:lnTo>
                  <a:lnTo>
                    <a:pt x="109" y="800"/>
                  </a:lnTo>
                  <a:lnTo>
                    <a:pt x="105" y="793"/>
                  </a:lnTo>
                  <a:lnTo>
                    <a:pt x="102" y="783"/>
                  </a:lnTo>
                  <a:lnTo>
                    <a:pt x="101" y="775"/>
                  </a:lnTo>
                  <a:lnTo>
                    <a:pt x="101" y="775"/>
                  </a:lnTo>
                  <a:lnTo>
                    <a:pt x="102" y="766"/>
                  </a:lnTo>
                  <a:lnTo>
                    <a:pt x="105" y="756"/>
                  </a:lnTo>
                  <a:lnTo>
                    <a:pt x="109" y="749"/>
                  </a:lnTo>
                  <a:lnTo>
                    <a:pt x="114" y="742"/>
                  </a:lnTo>
                  <a:lnTo>
                    <a:pt x="121" y="736"/>
                  </a:lnTo>
                  <a:lnTo>
                    <a:pt x="129" y="733"/>
                  </a:lnTo>
                  <a:lnTo>
                    <a:pt x="138" y="730"/>
                  </a:lnTo>
                  <a:lnTo>
                    <a:pt x="147" y="729"/>
                  </a:lnTo>
                  <a:lnTo>
                    <a:pt x="147" y="729"/>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Rectangle 40"/>
            <p:cNvSpPr>
              <a:spLocks noChangeArrowheads="1"/>
            </p:cNvSpPr>
            <p:nvPr/>
          </p:nvSpPr>
          <p:spPr bwMode="auto">
            <a:xfrm>
              <a:off x="2403032" y="4031619"/>
              <a:ext cx="122020" cy="122020"/>
            </a:xfrm>
            <a:prstGeom prst="rect">
              <a:avLst/>
            </a:pr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41"/>
            <p:cNvSpPr>
              <a:spLocks/>
            </p:cNvSpPr>
            <p:nvPr/>
          </p:nvSpPr>
          <p:spPr bwMode="auto">
            <a:xfrm>
              <a:off x="2314630" y="4261963"/>
              <a:ext cx="146922" cy="49804"/>
            </a:xfrm>
            <a:custGeom>
              <a:avLst/>
              <a:gdLst>
                <a:gd name="T0" fmla="*/ 484 w 590"/>
                <a:gd name="T1" fmla="*/ 0 h 201"/>
                <a:gd name="T2" fmla="*/ 106 w 590"/>
                <a:gd name="T3" fmla="*/ 0 h 201"/>
                <a:gd name="T4" fmla="*/ 106 w 590"/>
                <a:gd name="T5" fmla="*/ 0 h 201"/>
                <a:gd name="T6" fmla="*/ 99 w 590"/>
                <a:gd name="T7" fmla="*/ 29 h 201"/>
                <a:gd name="T8" fmla="*/ 91 w 590"/>
                <a:gd name="T9" fmla="*/ 59 h 201"/>
                <a:gd name="T10" fmla="*/ 81 w 590"/>
                <a:gd name="T11" fmla="*/ 87 h 201"/>
                <a:gd name="T12" fmla="*/ 69 w 590"/>
                <a:gd name="T13" fmla="*/ 114 h 201"/>
                <a:gd name="T14" fmla="*/ 62 w 590"/>
                <a:gd name="T15" fmla="*/ 128 h 201"/>
                <a:gd name="T16" fmla="*/ 55 w 590"/>
                <a:gd name="T17" fmla="*/ 140 h 201"/>
                <a:gd name="T18" fmla="*/ 48 w 590"/>
                <a:gd name="T19" fmla="*/ 153 h 201"/>
                <a:gd name="T20" fmla="*/ 39 w 590"/>
                <a:gd name="T21" fmla="*/ 163 h 201"/>
                <a:gd name="T22" fmla="*/ 31 w 590"/>
                <a:gd name="T23" fmla="*/ 174 h 201"/>
                <a:gd name="T24" fmla="*/ 21 w 590"/>
                <a:gd name="T25" fmla="*/ 183 h 201"/>
                <a:gd name="T26" fmla="*/ 11 w 590"/>
                <a:gd name="T27" fmla="*/ 193 h 201"/>
                <a:gd name="T28" fmla="*/ 0 w 590"/>
                <a:gd name="T29" fmla="*/ 201 h 201"/>
                <a:gd name="T30" fmla="*/ 590 w 590"/>
                <a:gd name="T31" fmla="*/ 201 h 201"/>
                <a:gd name="T32" fmla="*/ 590 w 590"/>
                <a:gd name="T33" fmla="*/ 201 h 201"/>
                <a:gd name="T34" fmla="*/ 578 w 590"/>
                <a:gd name="T35" fmla="*/ 193 h 201"/>
                <a:gd name="T36" fmla="*/ 569 w 590"/>
                <a:gd name="T37" fmla="*/ 183 h 201"/>
                <a:gd name="T38" fmla="*/ 560 w 590"/>
                <a:gd name="T39" fmla="*/ 174 h 201"/>
                <a:gd name="T40" fmla="*/ 550 w 590"/>
                <a:gd name="T41" fmla="*/ 163 h 201"/>
                <a:gd name="T42" fmla="*/ 542 w 590"/>
                <a:gd name="T43" fmla="*/ 153 h 201"/>
                <a:gd name="T44" fmla="*/ 535 w 590"/>
                <a:gd name="T45" fmla="*/ 140 h 201"/>
                <a:gd name="T46" fmla="*/ 528 w 590"/>
                <a:gd name="T47" fmla="*/ 128 h 201"/>
                <a:gd name="T48" fmla="*/ 521 w 590"/>
                <a:gd name="T49" fmla="*/ 114 h 201"/>
                <a:gd name="T50" fmla="*/ 509 w 590"/>
                <a:gd name="T51" fmla="*/ 87 h 201"/>
                <a:gd name="T52" fmla="*/ 499 w 590"/>
                <a:gd name="T53" fmla="*/ 59 h 201"/>
                <a:gd name="T54" fmla="*/ 491 w 590"/>
                <a:gd name="T55" fmla="*/ 29 h 201"/>
                <a:gd name="T56" fmla="*/ 484 w 590"/>
                <a:gd name="T57" fmla="*/ 0 h 201"/>
                <a:gd name="T58" fmla="*/ 484 w 590"/>
                <a:gd name="T59"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0" h="201">
                  <a:moveTo>
                    <a:pt x="484" y="0"/>
                  </a:moveTo>
                  <a:lnTo>
                    <a:pt x="106" y="0"/>
                  </a:lnTo>
                  <a:lnTo>
                    <a:pt x="106" y="0"/>
                  </a:lnTo>
                  <a:lnTo>
                    <a:pt x="99" y="29"/>
                  </a:lnTo>
                  <a:lnTo>
                    <a:pt x="91" y="59"/>
                  </a:lnTo>
                  <a:lnTo>
                    <a:pt x="81" y="87"/>
                  </a:lnTo>
                  <a:lnTo>
                    <a:pt x="69" y="114"/>
                  </a:lnTo>
                  <a:lnTo>
                    <a:pt x="62" y="128"/>
                  </a:lnTo>
                  <a:lnTo>
                    <a:pt x="55" y="140"/>
                  </a:lnTo>
                  <a:lnTo>
                    <a:pt x="48" y="153"/>
                  </a:lnTo>
                  <a:lnTo>
                    <a:pt x="39" y="163"/>
                  </a:lnTo>
                  <a:lnTo>
                    <a:pt x="31" y="174"/>
                  </a:lnTo>
                  <a:lnTo>
                    <a:pt x="21" y="183"/>
                  </a:lnTo>
                  <a:lnTo>
                    <a:pt x="11" y="193"/>
                  </a:lnTo>
                  <a:lnTo>
                    <a:pt x="0" y="201"/>
                  </a:lnTo>
                  <a:lnTo>
                    <a:pt x="590" y="201"/>
                  </a:lnTo>
                  <a:lnTo>
                    <a:pt x="590" y="201"/>
                  </a:lnTo>
                  <a:lnTo>
                    <a:pt x="578" y="193"/>
                  </a:lnTo>
                  <a:lnTo>
                    <a:pt x="569" y="183"/>
                  </a:lnTo>
                  <a:lnTo>
                    <a:pt x="560" y="174"/>
                  </a:lnTo>
                  <a:lnTo>
                    <a:pt x="550" y="163"/>
                  </a:lnTo>
                  <a:lnTo>
                    <a:pt x="542" y="153"/>
                  </a:lnTo>
                  <a:lnTo>
                    <a:pt x="535" y="140"/>
                  </a:lnTo>
                  <a:lnTo>
                    <a:pt x="528" y="128"/>
                  </a:lnTo>
                  <a:lnTo>
                    <a:pt x="521" y="114"/>
                  </a:lnTo>
                  <a:lnTo>
                    <a:pt x="509" y="87"/>
                  </a:lnTo>
                  <a:lnTo>
                    <a:pt x="499" y="59"/>
                  </a:lnTo>
                  <a:lnTo>
                    <a:pt x="491" y="29"/>
                  </a:lnTo>
                  <a:lnTo>
                    <a:pt x="484" y="0"/>
                  </a:lnTo>
                  <a:lnTo>
                    <a:pt x="484" y="0"/>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noEditPoints="1"/>
            </p:cNvSpPr>
            <p:nvPr/>
          </p:nvSpPr>
          <p:spPr bwMode="auto">
            <a:xfrm>
              <a:off x="1989658" y="3714118"/>
              <a:ext cx="795620" cy="795621"/>
            </a:xfrm>
            <a:custGeom>
              <a:avLst/>
              <a:gdLst>
                <a:gd name="T0" fmla="*/ 1395 w 3196"/>
                <a:gd name="T1" fmla="*/ 13 h 3196"/>
                <a:gd name="T2" fmla="*/ 1123 w 3196"/>
                <a:gd name="T3" fmla="*/ 72 h 3196"/>
                <a:gd name="T4" fmla="*/ 871 w 3196"/>
                <a:gd name="T5" fmla="*/ 174 h 3196"/>
                <a:gd name="T6" fmla="*/ 642 w 3196"/>
                <a:gd name="T7" fmla="*/ 317 h 3196"/>
                <a:gd name="T8" fmla="*/ 442 w 3196"/>
                <a:gd name="T9" fmla="*/ 495 h 3196"/>
                <a:gd name="T10" fmla="*/ 273 w 3196"/>
                <a:gd name="T11" fmla="*/ 705 h 3196"/>
                <a:gd name="T12" fmla="*/ 141 w 3196"/>
                <a:gd name="T13" fmla="*/ 940 h 3196"/>
                <a:gd name="T14" fmla="*/ 51 w 3196"/>
                <a:gd name="T15" fmla="*/ 1198 h 3196"/>
                <a:gd name="T16" fmla="*/ 5 w 3196"/>
                <a:gd name="T17" fmla="*/ 1475 h 3196"/>
                <a:gd name="T18" fmla="*/ 5 w 3196"/>
                <a:gd name="T19" fmla="*/ 1721 h 3196"/>
                <a:gd name="T20" fmla="*/ 51 w 3196"/>
                <a:gd name="T21" fmla="*/ 1997 h 3196"/>
                <a:gd name="T22" fmla="*/ 141 w 3196"/>
                <a:gd name="T23" fmla="*/ 2255 h 3196"/>
                <a:gd name="T24" fmla="*/ 273 w 3196"/>
                <a:gd name="T25" fmla="*/ 2492 h 3196"/>
                <a:gd name="T26" fmla="*/ 442 w 3196"/>
                <a:gd name="T27" fmla="*/ 2700 h 3196"/>
                <a:gd name="T28" fmla="*/ 642 w 3196"/>
                <a:gd name="T29" fmla="*/ 2878 h 3196"/>
                <a:gd name="T30" fmla="*/ 871 w 3196"/>
                <a:gd name="T31" fmla="*/ 3021 h 3196"/>
                <a:gd name="T32" fmla="*/ 1123 w 3196"/>
                <a:gd name="T33" fmla="*/ 3124 h 3196"/>
                <a:gd name="T34" fmla="*/ 1395 w 3196"/>
                <a:gd name="T35" fmla="*/ 3183 h 3196"/>
                <a:gd name="T36" fmla="*/ 1639 w 3196"/>
                <a:gd name="T37" fmla="*/ 3195 h 3196"/>
                <a:gd name="T38" fmla="*/ 1920 w 3196"/>
                <a:gd name="T39" fmla="*/ 3163 h 3196"/>
                <a:gd name="T40" fmla="*/ 2184 w 3196"/>
                <a:gd name="T41" fmla="*/ 3084 h 3196"/>
                <a:gd name="T42" fmla="*/ 2427 w 3196"/>
                <a:gd name="T43" fmla="*/ 2964 h 3196"/>
                <a:gd name="T44" fmla="*/ 2644 w 3196"/>
                <a:gd name="T45" fmla="*/ 2806 h 3196"/>
                <a:gd name="T46" fmla="*/ 2831 w 3196"/>
                <a:gd name="T47" fmla="*/ 2614 h 3196"/>
                <a:gd name="T48" fmla="*/ 2984 w 3196"/>
                <a:gd name="T49" fmla="*/ 2393 h 3196"/>
                <a:gd name="T50" fmla="*/ 3098 w 3196"/>
                <a:gd name="T51" fmla="*/ 2148 h 3196"/>
                <a:gd name="T52" fmla="*/ 3170 w 3196"/>
                <a:gd name="T53" fmla="*/ 1880 h 3196"/>
                <a:gd name="T54" fmla="*/ 3196 w 3196"/>
                <a:gd name="T55" fmla="*/ 1598 h 3196"/>
                <a:gd name="T56" fmla="*/ 3177 w 3196"/>
                <a:gd name="T57" fmla="*/ 1355 h 3196"/>
                <a:gd name="T58" fmla="*/ 3111 w 3196"/>
                <a:gd name="T59" fmla="*/ 1085 h 3196"/>
                <a:gd name="T60" fmla="*/ 3003 w 3196"/>
                <a:gd name="T61" fmla="*/ 837 h 3196"/>
                <a:gd name="T62" fmla="*/ 2854 w 3196"/>
                <a:gd name="T63" fmla="*/ 612 h 3196"/>
                <a:gd name="T64" fmla="*/ 2672 w 3196"/>
                <a:gd name="T65" fmla="*/ 415 h 3196"/>
                <a:gd name="T66" fmla="*/ 2459 w 3196"/>
                <a:gd name="T67" fmla="*/ 252 h 3196"/>
                <a:gd name="T68" fmla="*/ 2219 w 3196"/>
                <a:gd name="T69" fmla="*/ 125 h 3196"/>
                <a:gd name="T70" fmla="*/ 1959 w 3196"/>
                <a:gd name="T71" fmla="*/ 41 h 3196"/>
                <a:gd name="T72" fmla="*/ 1680 w 3196"/>
                <a:gd name="T73" fmla="*/ 2 h 3196"/>
                <a:gd name="T74" fmla="*/ 2538 w 3196"/>
                <a:gd name="T75" fmla="*/ 2068 h 3196"/>
                <a:gd name="T76" fmla="*/ 2481 w 3196"/>
                <a:gd name="T77" fmla="*/ 2162 h 3196"/>
                <a:gd name="T78" fmla="*/ 2377 w 3196"/>
                <a:gd name="T79" fmla="*/ 2200 h 3196"/>
                <a:gd name="T80" fmla="*/ 1952 w 3196"/>
                <a:gd name="T81" fmla="*/ 2283 h 3196"/>
                <a:gd name="T82" fmla="*/ 2002 w 3196"/>
                <a:gd name="T83" fmla="*/ 2323 h 3196"/>
                <a:gd name="T84" fmla="*/ 2049 w 3196"/>
                <a:gd name="T85" fmla="*/ 2407 h 3196"/>
                <a:gd name="T86" fmla="*/ 2035 w 3196"/>
                <a:gd name="T87" fmla="*/ 2469 h 3196"/>
                <a:gd name="T88" fmla="*/ 1978 w 3196"/>
                <a:gd name="T89" fmla="*/ 2515 h 3196"/>
                <a:gd name="T90" fmla="*/ 1218 w 3196"/>
                <a:gd name="T91" fmla="*/ 2515 h 3196"/>
                <a:gd name="T92" fmla="*/ 1162 w 3196"/>
                <a:gd name="T93" fmla="*/ 2469 h 3196"/>
                <a:gd name="T94" fmla="*/ 1147 w 3196"/>
                <a:gd name="T95" fmla="*/ 2407 h 3196"/>
                <a:gd name="T96" fmla="*/ 1193 w 3196"/>
                <a:gd name="T97" fmla="*/ 2323 h 3196"/>
                <a:gd name="T98" fmla="*/ 1244 w 3196"/>
                <a:gd name="T99" fmla="*/ 2283 h 3196"/>
                <a:gd name="T100" fmla="*/ 819 w 3196"/>
                <a:gd name="T101" fmla="*/ 2200 h 3196"/>
                <a:gd name="T102" fmla="*/ 714 w 3196"/>
                <a:gd name="T103" fmla="*/ 2162 h 3196"/>
                <a:gd name="T104" fmla="*/ 657 w 3196"/>
                <a:gd name="T105" fmla="*/ 2068 h 3196"/>
                <a:gd name="T106" fmla="*/ 662 w 3196"/>
                <a:gd name="T107" fmla="*/ 970 h 3196"/>
                <a:gd name="T108" fmla="*/ 727 w 3196"/>
                <a:gd name="T109" fmla="*/ 881 h 3196"/>
                <a:gd name="T110" fmla="*/ 2377 w 3196"/>
                <a:gd name="T111" fmla="*/ 854 h 3196"/>
                <a:gd name="T112" fmla="*/ 2469 w 3196"/>
                <a:gd name="T113" fmla="*/ 881 h 3196"/>
                <a:gd name="T114" fmla="*/ 2534 w 3196"/>
                <a:gd name="T115" fmla="*/ 97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6" h="3196">
                  <a:moveTo>
                    <a:pt x="1597" y="0"/>
                  </a:moveTo>
                  <a:lnTo>
                    <a:pt x="1597" y="0"/>
                  </a:lnTo>
                  <a:lnTo>
                    <a:pt x="1556" y="0"/>
                  </a:lnTo>
                  <a:lnTo>
                    <a:pt x="1516" y="2"/>
                  </a:lnTo>
                  <a:lnTo>
                    <a:pt x="1475" y="5"/>
                  </a:lnTo>
                  <a:lnTo>
                    <a:pt x="1435" y="8"/>
                  </a:lnTo>
                  <a:lnTo>
                    <a:pt x="1395" y="13"/>
                  </a:lnTo>
                  <a:lnTo>
                    <a:pt x="1355" y="18"/>
                  </a:lnTo>
                  <a:lnTo>
                    <a:pt x="1315" y="25"/>
                  </a:lnTo>
                  <a:lnTo>
                    <a:pt x="1276" y="32"/>
                  </a:lnTo>
                  <a:lnTo>
                    <a:pt x="1237" y="41"/>
                  </a:lnTo>
                  <a:lnTo>
                    <a:pt x="1198" y="51"/>
                  </a:lnTo>
                  <a:lnTo>
                    <a:pt x="1160" y="60"/>
                  </a:lnTo>
                  <a:lnTo>
                    <a:pt x="1123" y="72"/>
                  </a:lnTo>
                  <a:lnTo>
                    <a:pt x="1085" y="84"/>
                  </a:lnTo>
                  <a:lnTo>
                    <a:pt x="1048" y="97"/>
                  </a:lnTo>
                  <a:lnTo>
                    <a:pt x="1012" y="111"/>
                  </a:lnTo>
                  <a:lnTo>
                    <a:pt x="975" y="125"/>
                  </a:lnTo>
                  <a:lnTo>
                    <a:pt x="940" y="141"/>
                  </a:lnTo>
                  <a:lnTo>
                    <a:pt x="905" y="158"/>
                  </a:lnTo>
                  <a:lnTo>
                    <a:pt x="871" y="174"/>
                  </a:lnTo>
                  <a:lnTo>
                    <a:pt x="836" y="193"/>
                  </a:lnTo>
                  <a:lnTo>
                    <a:pt x="802" y="212"/>
                  </a:lnTo>
                  <a:lnTo>
                    <a:pt x="769" y="231"/>
                  </a:lnTo>
                  <a:lnTo>
                    <a:pt x="736" y="252"/>
                  </a:lnTo>
                  <a:lnTo>
                    <a:pt x="704" y="273"/>
                  </a:lnTo>
                  <a:lnTo>
                    <a:pt x="673" y="295"/>
                  </a:lnTo>
                  <a:lnTo>
                    <a:pt x="642" y="317"/>
                  </a:lnTo>
                  <a:lnTo>
                    <a:pt x="611" y="341"/>
                  </a:lnTo>
                  <a:lnTo>
                    <a:pt x="582" y="365"/>
                  </a:lnTo>
                  <a:lnTo>
                    <a:pt x="553" y="390"/>
                  </a:lnTo>
                  <a:lnTo>
                    <a:pt x="523" y="415"/>
                  </a:lnTo>
                  <a:lnTo>
                    <a:pt x="496" y="441"/>
                  </a:lnTo>
                  <a:lnTo>
                    <a:pt x="468" y="468"/>
                  </a:lnTo>
                  <a:lnTo>
                    <a:pt x="442" y="495"/>
                  </a:lnTo>
                  <a:lnTo>
                    <a:pt x="415" y="523"/>
                  </a:lnTo>
                  <a:lnTo>
                    <a:pt x="390" y="553"/>
                  </a:lnTo>
                  <a:lnTo>
                    <a:pt x="365" y="581"/>
                  </a:lnTo>
                  <a:lnTo>
                    <a:pt x="340" y="612"/>
                  </a:lnTo>
                  <a:lnTo>
                    <a:pt x="317" y="642"/>
                  </a:lnTo>
                  <a:lnTo>
                    <a:pt x="295" y="673"/>
                  </a:lnTo>
                  <a:lnTo>
                    <a:pt x="273" y="705"/>
                  </a:lnTo>
                  <a:lnTo>
                    <a:pt x="252" y="736"/>
                  </a:lnTo>
                  <a:lnTo>
                    <a:pt x="231" y="769"/>
                  </a:lnTo>
                  <a:lnTo>
                    <a:pt x="212" y="802"/>
                  </a:lnTo>
                  <a:lnTo>
                    <a:pt x="193" y="837"/>
                  </a:lnTo>
                  <a:lnTo>
                    <a:pt x="174" y="871"/>
                  </a:lnTo>
                  <a:lnTo>
                    <a:pt x="158" y="905"/>
                  </a:lnTo>
                  <a:lnTo>
                    <a:pt x="141" y="940"/>
                  </a:lnTo>
                  <a:lnTo>
                    <a:pt x="126" y="976"/>
                  </a:lnTo>
                  <a:lnTo>
                    <a:pt x="111" y="1012"/>
                  </a:lnTo>
                  <a:lnTo>
                    <a:pt x="97" y="1049"/>
                  </a:lnTo>
                  <a:lnTo>
                    <a:pt x="84" y="1085"/>
                  </a:lnTo>
                  <a:lnTo>
                    <a:pt x="72" y="1123"/>
                  </a:lnTo>
                  <a:lnTo>
                    <a:pt x="60" y="1161"/>
                  </a:lnTo>
                  <a:lnTo>
                    <a:pt x="51" y="1198"/>
                  </a:lnTo>
                  <a:lnTo>
                    <a:pt x="41" y="1237"/>
                  </a:lnTo>
                  <a:lnTo>
                    <a:pt x="33" y="1276"/>
                  </a:lnTo>
                  <a:lnTo>
                    <a:pt x="25" y="1315"/>
                  </a:lnTo>
                  <a:lnTo>
                    <a:pt x="19" y="1355"/>
                  </a:lnTo>
                  <a:lnTo>
                    <a:pt x="13" y="1394"/>
                  </a:lnTo>
                  <a:lnTo>
                    <a:pt x="8" y="1435"/>
                  </a:lnTo>
                  <a:lnTo>
                    <a:pt x="5" y="1475"/>
                  </a:lnTo>
                  <a:lnTo>
                    <a:pt x="2" y="1515"/>
                  </a:lnTo>
                  <a:lnTo>
                    <a:pt x="0" y="1556"/>
                  </a:lnTo>
                  <a:lnTo>
                    <a:pt x="0" y="1598"/>
                  </a:lnTo>
                  <a:lnTo>
                    <a:pt x="0" y="1598"/>
                  </a:lnTo>
                  <a:lnTo>
                    <a:pt x="0" y="1639"/>
                  </a:lnTo>
                  <a:lnTo>
                    <a:pt x="2" y="1680"/>
                  </a:lnTo>
                  <a:lnTo>
                    <a:pt x="5" y="1721"/>
                  </a:lnTo>
                  <a:lnTo>
                    <a:pt x="8" y="1761"/>
                  </a:lnTo>
                  <a:lnTo>
                    <a:pt x="13" y="1801"/>
                  </a:lnTo>
                  <a:lnTo>
                    <a:pt x="19" y="1841"/>
                  </a:lnTo>
                  <a:lnTo>
                    <a:pt x="25" y="1880"/>
                  </a:lnTo>
                  <a:lnTo>
                    <a:pt x="33" y="1920"/>
                  </a:lnTo>
                  <a:lnTo>
                    <a:pt x="41" y="1959"/>
                  </a:lnTo>
                  <a:lnTo>
                    <a:pt x="51" y="1997"/>
                  </a:lnTo>
                  <a:lnTo>
                    <a:pt x="60" y="2036"/>
                  </a:lnTo>
                  <a:lnTo>
                    <a:pt x="72" y="2074"/>
                  </a:lnTo>
                  <a:lnTo>
                    <a:pt x="84" y="2110"/>
                  </a:lnTo>
                  <a:lnTo>
                    <a:pt x="97" y="2148"/>
                  </a:lnTo>
                  <a:lnTo>
                    <a:pt x="111" y="2184"/>
                  </a:lnTo>
                  <a:lnTo>
                    <a:pt x="126" y="2220"/>
                  </a:lnTo>
                  <a:lnTo>
                    <a:pt x="141" y="2255"/>
                  </a:lnTo>
                  <a:lnTo>
                    <a:pt x="158" y="2290"/>
                  </a:lnTo>
                  <a:lnTo>
                    <a:pt x="174" y="2326"/>
                  </a:lnTo>
                  <a:lnTo>
                    <a:pt x="193" y="2360"/>
                  </a:lnTo>
                  <a:lnTo>
                    <a:pt x="212" y="2393"/>
                  </a:lnTo>
                  <a:lnTo>
                    <a:pt x="231" y="2427"/>
                  </a:lnTo>
                  <a:lnTo>
                    <a:pt x="252" y="2459"/>
                  </a:lnTo>
                  <a:lnTo>
                    <a:pt x="273" y="2492"/>
                  </a:lnTo>
                  <a:lnTo>
                    <a:pt x="295" y="2522"/>
                  </a:lnTo>
                  <a:lnTo>
                    <a:pt x="317" y="2554"/>
                  </a:lnTo>
                  <a:lnTo>
                    <a:pt x="340" y="2585"/>
                  </a:lnTo>
                  <a:lnTo>
                    <a:pt x="365" y="2614"/>
                  </a:lnTo>
                  <a:lnTo>
                    <a:pt x="390" y="2644"/>
                  </a:lnTo>
                  <a:lnTo>
                    <a:pt x="415" y="2672"/>
                  </a:lnTo>
                  <a:lnTo>
                    <a:pt x="442" y="2700"/>
                  </a:lnTo>
                  <a:lnTo>
                    <a:pt x="468" y="2727"/>
                  </a:lnTo>
                  <a:lnTo>
                    <a:pt x="496" y="2755"/>
                  </a:lnTo>
                  <a:lnTo>
                    <a:pt x="523" y="2780"/>
                  </a:lnTo>
                  <a:lnTo>
                    <a:pt x="553" y="2806"/>
                  </a:lnTo>
                  <a:lnTo>
                    <a:pt x="582" y="2831"/>
                  </a:lnTo>
                  <a:lnTo>
                    <a:pt x="611" y="2855"/>
                  </a:lnTo>
                  <a:lnTo>
                    <a:pt x="642" y="2878"/>
                  </a:lnTo>
                  <a:lnTo>
                    <a:pt x="673" y="2901"/>
                  </a:lnTo>
                  <a:lnTo>
                    <a:pt x="704" y="2923"/>
                  </a:lnTo>
                  <a:lnTo>
                    <a:pt x="736" y="2944"/>
                  </a:lnTo>
                  <a:lnTo>
                    <a:pt x="769" y="2964"/>
                  </a:lnTo>
                  <a:lnTo>
                    <a:pt x="802" y="2984"/>
                  </a:lnTo>
                  <a:lnTo>
                    <a:pt x="836" y="3003"/>
                  </a:lnTo>
                  <a:lnTo>
                    <a:pt x="871" y="3021"/>
                  </a:lnTo>
                  <a:lnTo>
                    <a:pt x="905" y="3038"/>
                  </a:lnTo>
                  <a:lnTo>
                    <a:pt x="940" y="3055"/>
                  </a:lnTo>
                  <a:lnTo>
                    <a:pt x="975" y="3070"/>
                  </a:lnTo>
                  <a:lnTo>
                    <a:pt x="1012" y="3084"/>
                  </a:lnTo>
                  <a:lnTo>
                    <a:pt x="1048" y="3099"/>
                  </a:lnTo>
                  <a:lnTo>
                    <a:pt x="1085" y="3112"/>
                  </a:lnTo>
                  <a:lnTo>
                    <a:pt x="1123" y="3124"/>
                  </a:lnTo>
                  <a:lnTo>
                    <a:pt x="1160" y="3135"/>
                  </a:lnTo>
                  <a:lnTo>
                    <a:pt x="1198" y="3146"/>
                  </a:lnTo>
                  <a:lnTo>
                    <a:pt x="1237" y="3155"/>
                  </a:lnTo>
                  <a:lnTo>
                    <a:pt x="1276" y="3163"/>
                  </a:lnTo>
                  <a:lnTo>
                    <a:pt x="1315" y="3170"/>
                  </a:lnTo>
                  <a:lnTo>
                    <a:pt x="1355" y="3178"/>
                  </a:lnTo>
                  <a:lnTo>
                    <a:pt x="1395" y="3183"/>
                  </a:lnTo>
                  <a:lnTo>
                    <a:pt x="1435" y="3188"/>
                  </a:lnTo>
                  <a:lnTo>
                    <a:pt x="1475" y="3192"/>
                  </a:lnTo>
                  <a:lnTo>
                    <a:pt x="1516" y="3194"/>
                  </a:lnTo>
                  <a:lnTo>
                    <a:pt x="1556" y="3195"/>
                  </a:lnTo>
                  <a:lnTo>
                    <a:pt x="1597" y="3196"/>
                  </a:lnTo>
                  <a:lnTo>
                    <a:pt x="1597" y="3196"/>
                  </a:lnTo>
                  <a:lnTo>
                    <a:pt x="1639" y="3195"/>
                  </a:lnTo>
                  <a:lnTo>
                    <a:pt x="1680" y="3194"/>
                  </a:lnTo>
                  <a:lnTo>
                    <a:pt x="1721" y="3192"/>
                  </a:lnTo>
                  <a:lnTo>
                    <a:pt x="1761" y="3188"/>
                  </a:lnTo>
                  <a:lnTo>
                    <a:pt x="1801" y="3183"/>
                  </a:lnTo>
                  <a:lnTo>
                    <a:pt x="1841" y="3178"/>
                  </a:lnTo>
                  <a:lnTo>
                    <a:pt x="1880" y="3170"/>
                  </a:lnTo>
                  <a:lnTo>
                    <a:pt x="1920" y="3163"/>
                  </a:lnTo>
                  <a:lnTo>
                    <a:pt x="1959" y="3155"/>
                  </a:lnTo>
                  <a:lnTo>
                    <a:pt x="1997" y="3146"/>
                  </a:lnTo>
                  <a:lnTo>
                    <a:pt x="2036" y="3135"/>
                  </a:lnTo>
                  <a:lnTo>
                    <a:pt x="2073" y="3124"/>
                  </a:lnTo>
                  <a:lnTo>
                    <a:pt x="2110" y="3112"/>
                  </a:lnTo>
                  <a:lnTo>
                    <a:pt x="2148" y="3099"/>
                  </a:lnTo>
                  <a:lnTo>
                    <a:pt x="2184" y="3084"/>
                  </a:lnTo>
                  <a:lnTo>
                    <a:pt x="2219" y="3070"/>
                  </a:lnTo>
                  <a:lnTo>
                    <a:pt x="2256" y="3055"/>
                  </a:lnTo>
                  <a:lnTo>
                    <a:pt x="2290" y="3038"/>
                  </a:lnTo>
                  <a:lnTo>
                    <a:pt x="2326" y="3021"/>
                  </a:lnTo>
                  <a:lnTo>
                    <a:pt x="2360" y="3003"/>
                  </a:lnTo>
                  <a:lnTo>
                    <a:pt x="2393" y="2984"/>
                  </a:lnTo>
                  <a:lnTo>
                    <a:pt x="2427" y="2964"/>
                  </a:lnTo>
                  <a:lnTo>
                    <a:pt x="2459" y="2944"/>
                  </a:lnTo>
                  <a:lnTo>
                    <a:pt x="2492" y="2923"/>
                  </a:lnTo>
                  <a:lnTo>
                    <a:pt x="2523" y="2901"/>
                  </a:lnTo>
                  <a:lnTo>
                    <a:pt x="2554" y="2878"/>
                  </a:lnTo>
                  <a:lnTo>
                    <a:pt x="2585" y="2855"/>
                  </a:lnTo>
                  <a:lnTo>
                    <a:pt x="2614" y="2831"/>
                  </a:lnTo>
                  <a:lnTo>
                    <a:pt x="2644" y="2806"/>
                  </a:lnTo>
                  <a:lnTo>
                    <a:pt x="2672" y="2780"/>
                  </a:lnTo>
                  <a:lnTo>
                    <a:pt x="2700" y="2755"/>
                  </a:lnTo>
                  <a:lnTo>
                    <a:pt x="2727" y="2727"/>
                  </a:lnTo>
                  <a:lnTo>
                    <a:pt x="2754" y="2700"/>
                  </a:lnTo>
                  <a:lnTo>
                    <a:pt x="2780" y="2672"/>
                  </a:lnTo>
                  <a:lnTo>
                    <a:pt x="2806" y="2644"/>
                  </a:lnTo>
                  <a:lnTo>
                    <a:pt x="2831" y="2614"/>
                  </a:lnTo>
                  <a:lnTo>
                    <a:pt x="2854" y="2585"/>
                  </a:lnTo>
                  <a:lnTo>
                    <a:pt x="2878" y="2554"/>
                  </a:lnTo>
                  <a:lnTo>
                    <a:pt x="2900" y="2522"/>
                  </a:lnTo>
                  <a:lnTo>
                    <a:pt x="2923" y="2492"/>
                  </a:lnTo>
                  <a:lnTo>
                    <a:pt x="2944" y="2459"/>
                  </a:lnTo>
                  <a:lnTo>
                    <a:pt x="2964" y="2427"/>
                  </a:lnTo>
                  <a:lnTo>
                    <a:pt x="2984" y="2393"/>
                  </a:lnTo>
                  <a:lnTo>
                    <a:pt x="3003" y="2360"/>
                  </a:lnTo>
                  <a:lnTo>
                    <a:pt x="3021" y="2326"/>
                  </a:lnTo>
                  <a:lnTo>
                    <a:pt x="3038" y="2290"/>
                  </a:lnTo>
                  <a:lnTo>
                    <a:pt x="3055" y="2255"/>
                  </a:lnTo>
                  <a:lnTo>
                    <a:pt x="3070" y="2220"/>
                  </a:lnTo>
                  <a:lnTo>
                    <a:pt x="3085" y="2184"/>
                  </a:lnTo>
                  <a:lnTo>
                    <a:pt x="3098" y="2148"/>
                  </a:lnTo>
                  <a:lnTo>
                    <a:pt x="3111" y="2110"/>
                  </a:lnTo>
                  <a:lnTo>
                    <a:pt x="3124" y="2074"/>
                  </a:lnTo>
                  <a:lnTo>
                    <a:pt x="3135" y="2036"/>
                  </a:lnTo>
                  <a:lnTo>
                    <a:pt x="3145" y="1997"/>
                  </a:lnTo>
                  <a:lnTo>
                    <a:pt x="3155" y="1959"/>
                  </a:lnTo>
                  <a:lnTo>
                    <a:pt x="3163" y="1920"/>
                  </a:lnTo>
                  <a:lnTo>
                    <a:pt x="3170" y="1880"/>
                  </a:lnTo>
                  <a:lnTo>
                    <a:pt x="3177" y="1841"/>
                  </a:lnTo>
                  <a:lnTo>
                    <a:pt x="3183" y="1801"/>
                  </a:lnTo>
                  <a:lnTo>
                    <a:pt x="3188" y="1761"/>
                  </a:lnTo>
                  <a:lnTo>
                    <a:pt x="3191" y="1721"/>
                  </a:lnTo>
                  <a:lnTo>
                    <a:pt x="3194" y="1680"/>
                  </a:lnTo>
                  <a:lnTo>
                    <a:pt x="3195" y="1639"/>
                  </a:lnTo>
                  <a:lnTo>
                    <a:pt x="3196" y="1598"/>
                  </a:lnTo>
                  <a:lnTo>
                    <a:pt x="3196" y="1598"/>
                  </a:lnTo>
                  <a:lnTo>
                    <a:pt x="3195" y="1556"/>
                  </a:lnTo>
                  <a:lnTo>
                    <a:pt x="3194" y="1515"/>
                  </a:lnTo>
                  <a:lnTo>
                    <a:pt x="3191" y="1475"/>
                  </a:lnTo>
                  <a:lnTo>
                    <a:pt x="3188" y="1435"/>
                  </a:lnTo>
                  <a:lnTo>
                    <a:pt x="3183" y="1394"/>
                  </a:lnTo>
                  <a:lnTo>
                    <a:pt x="3177" y="1355"/>
                  </a:lnTo>
                  <a:lnTo>
                    <a:pt x="3170" y="1315"/>
                  </a:lnTo>
                  <a:lnTo>
                    <a:pt x="3163" y="1276"/>
                  </a:lnTo>
                  <a:lnTo>
                    <a:pt x="3155" y="1237"/>
                  </a:lnTo>
                  <a:lnTo>
                    <a:pt x="3145" y="1198"/>
                  </a:lnTo>
                  <a:lnTo>
                    <a:pt x="3135" y="1161"/>
                  </a:lnTo>
                  <a:lnTo>
                    <a:pt x="3124" y="1123"/>
                  </a:lnTo>
                  <a:lnTo>
                    <a:pt x="3111" y="1085"/>
                  </a:lnTo>
                  <a:lnTo>
                    <a:pt x="3098" y="1049"/>
                  </a:lnTo>
                  <a:lnTo>
                    <a:pt x="3085" y="1012"/>
                  </a:lnTo>
                  <a:lnTo>
                    <a:pt x="3070" y="976"/>
                  </a:lnTo>
                  <a:lnTo>
                    <a:pt x="3055" y="940"/>
                  </a:lnTo>
                  <a:lnTo>
                    <a:pt x="3038" y="905"/>
                  </a:lnTo>
                  <a:lnTo>
                    <a:pt x="3021" y="871"/>
                  </a:lnTo>
                  <a:lnTo>
                    <a:pt x="3003" y="837"/>
                  </a:lnTo>
                  <a:lnTo>
                    <a:pt x="2984" y="802"/>
                  </a:lnTo>
                  <a:lnTo>
                    <a:pt x="2964" y="769"/>
                  </a:lnTo>
                  <a:lnTo>
                    <a:pt x="2944" y="736"/>
                  </a:lnTo>
                  <a:lnTo>
                    <a:pt x="2923" y="705"/>
                  </a:lnTo>
                  <a:lnTo>
                    <a:pt x="2900" y="673"/>
                  </a:lnTo>
                  <a:lnTo>
                    <a:pt x="2878" y="642"/>
                  </a:lnTo>
                  <a:lnTo>
                    <a:pt x="2854" y="612"/>
                  </a:lnTo>
                  <a:lnTo>
                    <a:pt x="2831" y="581"/>
                  </a:lnTo>
                  <a:lnTo>
                    <a:pt x="2806" y="553"/>
                  </a:lnTo>
                  <a:lnTo>
                    <a:pt x="2780" y="523"/>
                  </a:lnTo>
                  <a:lnTo>
                    <a:pt x="2754" y="495"/>
                  </a:lnTo>
                  <a:lnTo>
                    <a:pt x="2727" y="468"/>
                  </a:lnTo>
                  <a:lnTo>
                    <a:pt x="2700" y="441"/>
                  </a:lnTo>
                  <a:lnTo>
                    <a:pt x="2672" y="415"/>
                  </a:lnTo>
                  <a:lnTo>
                    <a:pt x="2644" y="390"/>
                  </a:lnTo>
                  <a:lnTo>
                    <a:pt x="2614" y="365"/>
                  </a:lnTo>
                  <a:lnTo>
                    <a:pt x="2585" y="341"/>
                  </a:lnTo>
                  <a:lnTo>
                    <a:pt x="2554" y="317"/>
                  </a:lnTo>
                  <a:lnTo>
                    <a:pt x="2523" y="295"/>
                  </a:lnTo>
                  <a:lnTo>
                    <a:pt x="2492" y="273"/>
                  </a:lnTo>
                  <a:lnTo>
                    <a:pt x="2459" y="252"/>
                  </a:lnTo>
                  <a:lnTo>
                    <a:pt x="2427" y="231"/>
                  </a:lnTo>
                  <a:lnTo>
                    <a:pt x="2393" y="212"/>
                  </a:lnTo>
                  <a:lnTo>
                    <a:pt x="2360" y="193"/>
                  </a:lnTo>
                  <a:lnTo>
                    <a:pt x="2326" y="174"/>
                  </a:lnTo>
                  <a:lnTo>
                    <a:pt x="2290" y="158"/>
                  </a:lnTo>
                  <a:lnTo>
                    <a:pt x="2256" y="141"/>
                  </a:lnTo>
                  <a:lnTo>
                    <a:pt x="2219" y="125"/>
                  </a:lnTo>
                  <a:lnTo>
                    <a:pt x="2184" y="111"/>
                  </a:lnTo>
                  <a:lnTo>
                    <a:pt x="2148" y="97"/>
                  </a:lnTo>
                  <a:lnTo>
                    <a:pt x="2110" y="84"/>
                  </a:lnTo>
                  <a:lnTo>
                    <a:pt x="2073" y="72"/>
                  </a:lnTo>
                  <a:lnTo>
                    <a:pt x="2036" y="60"/>
                  </a:lnTo>
                  <a:lnTo>
                    <a:pt x="1997" y="51"/>
                  </a:lnTo>
                  <a:lnTo>
                    <a:pt x="1959" y="41"/>
                  </a:lnTo>
                  <a:lnTo>
                    <a:pt x="1920" y="32"/>
                  </a:lnTo>
                  <a:lnTo>
                    <a:pt x="1880" y="25"/>
                  </a:lnTo>
                  <a:lnTo>
                    <a:pt x="1841" y="18"/>
                  </a:lnTo>
                  <a:lnTo>
                    <a:pt x="1801" y="13"/>
                  </a:lnTo>
                  <a:lnTo>
                    <a:pt x="1761" y="8"/>
                  </a:lnTo>
                  <a:lnTo>
                    <a:pt x="1721" y="5"/>
                  </a:lnTo>
                  <a:lnTo>
                    <a:pt x="1680" y="2"/>
                  </a:lnTo>
                  <a:lnTo>
                    <a:pt x="1639" y="0"/>
                  </a:lnTo>
                  <a:lnTo>
                    <a:pt x="1597" y="0"/>
                  </a:lnTo>
                  <a:lnTo>
                    <a:pt x="1597" y="0"/>
                  </a:lnTo>
                  <a:close/>
                  <a:moveTo>
                    <a:pt x="2541" y="2035"/>
                  </a:moveTo>
                  <a:lnTo>
                    <a:pt x="2541" y="2035"/>
                  </a:lnTo>
                  <a:lnTo>
                    <a:pt x="2541" y="2051"/>
                  </a:lnTo>
                  <a:lnTo>
                    <a:pt x="2538" y="2068"/>
                  </a:lnTo>
                  <a:lnTo>
                    <a:pt x="2534" y="2084"/>
                  </a:lnTo>
                  <a:lnTo>
                    <a:pt x="2528" y="2100"/>
                  </a:lnTo>
                  <a:lnTo>
                    <a:pt x="2521" y="2114"/>
                  </a:lnTo>
                  <a:lnTo>
                    <a:pt x="2513" y="2127"/>
                  </a:lnTo>
                  <a:lnTo>
                    <a:pt x="2503" y="2140"/>
                  </a:lnTo>
                  <a:lnTo>
                    <a:pt x="2493" y="2151"/>
                  </a:lnTo>
                  <a:lnTo>
                    <a:pt x="2481" y="2162"/>
                  </a:lnTo>
                  <a:lnTo>
                    <a:pt x="2469" y="2171"/>
                  </a:lnTo>
                  <a:lnTo>
                    <a:pt x="2455" y="2180"/>
                  </a:lnTo>
                  <a:lnTo>
                    <a:pt x="2441" y="2187"/>
                  </a:lnTo>
                  <a:lnTo>
                    <a:pt x="2426" y="2193"/>
                  </a:lnTo>
                  <a:lnTo>
                    <a:pt x="2410" y="2196"/>
                  </a:lnTo>
                  <a:lnTo>
                    <a:pt x="2394" y="2198"/>
                  </a:lnTo>
                  <a:lnTo>
                    <a:pt x="2377" y="2200"/>
                  </a:lnTo>
                  <a:lnTo>
                    <a:pt x="1919" y="2200"/>
                  </a:lnTo>
                  <a:lnTo>
                    <a:pt x="1919" y="2200"/>
                  </a:lnTo>
                  <a:lnTo>
                    <a:pt x="1930" y="2234"/>
                  </a:lnTo>
                  <a:lnTo>
                    <a:pt x="1934" y="2249"/>
                  </a:lnTo>
                  <a:lnTo>
                    <a:pt x="1940" y="2263"/>
                  </a:lnTo>
                  <a:lnTo>
                    <a:pt x="1946" y="2274"/>
                  </a:lnTo>
                  <a:lnTo>
                    <a:pt x="1952" y="2283"/>
                  </a:lnTo>
                  <a:lnTo>
                    <a:pt x="1958" y="2290"/>
                  </a:lnTo>
                  <a:lnTo>
                    <a:pt x="1964" y="2294"/>
                  </a:lnTo>
                  <a:lnTo>
                    <a:pt x="1972" y="2299"/>
                  </a:lnTo>
                  <a:lnTo>
                    <a:pt x="1972" y="2299"/>
                  </a:lnTo>
                  <a:lnTo>
                    <a:pt x="1979" y="2303"/>
                  </a:lnTo>
                  <a:lnTo>
                    <a:pt x="1990" y="2312"/>
                  </a:lnTo>
                  <a:lnTo>
                    <a:pt x="2002" y="2323"/>
                  </a:lnTo>
                  <a:lnTo>
                    <a:pt x="2016" y="2337"/>
                  </a:lnTo>
                  <a:lnTo>
                    <a:pt x="2029" y="2354"/>
                  </a:lnTo>
                  <a:lnTo>
                    <a:pt x="2033" y="2363"/>
                  </a:lnTo>
                  <a:lnTo>
                    <a:pt x="2039" y="2374"/>
                  </a:lnTo>
                  <a:lnTo>
                    <a:pt x="2043" y="2385"/>
                  </a:lnTo>
                  <a:lnTo>
                    <a:pt x="2046" y="2395"/>
                  </a:lnTo>
                  <a:lnTo>
                    <a:pt x="2049" y="2407"/>
                  </a:lnTo>
                  <a:lnTo>
                    <a:pt x="2049" y="2419"/>
                  </a:lnTo>
                  <a:lnTo>
                    <a:pt x="2049" y="2419"/>
                  </a:lnTo>
                  <a:lnTo>
                    <a:pt x="2049" y="2431"/>
                  </a:lnTo>
                  <a:lnTo>
                    <a:pt x="2046" y="2441"/>
                  </a:lnTo>
                  <a:lnTo>
                    <a:pt x="2044" y="2452"/>
                  </a:lnTo>
                  <a:lnTo>
                    <a:pt x="2039" y="2461"/>
                  </a:lnTo>
                  <a:lnTo>
                    <a:pt x="2035" y="2469"/>
                  </a:lnTo>
                  <a:lnTo>
                    <a:pt x="2029" y="2478"/>
                  </a:lnTo>
                  <a:lnTo>
                    <a:pt x="2022" y="2486"/>
                  </a:lnTo>
                  <a:lnTo>
                    <a:pt x="2015" y="2493"/>
                  </a:lnTo>
                  <a:lnTo>
                    <a:pt x="2006" y="2500"/>
                  </a:lnTo>
                  <a:lnTo>
                    <a:pt x="1997" y="2506"/>
                  </a:lnTo>
                  <a:lnTo>
                    <a:pt x="1987" y="2511"/>
                  </a:lnTo>
                  <a:lnTo>
                    <a:pt x="1978" y="2515"/>
                  </a:lnTo>
                  <a:lnTo>
                    <a:pt x="1958" y="2522"/>
                  </a:lnTo>
                  <a:lnTo>
                    <a:pt x="1937" y="2528"/>
                  </a:lnTo>
                  <a:lnTo>
                    <a:pt x="1932" y="2528"/>
                  </a:lnTo>
                  <a:lnTo>
                    <a:pt x="1259" y="2528"/>
                  </a:lnTo>
                  <a:lnTo>
                    <a:pt x="1259" y="2528"/>
                  </a:lnTo>
                  <a:lnTo>
                    <a:pt x="1238" y="2522"/>
                  </a:lnTo>
                  <a:lnTo>
                    <a:pt x="1218" y="2515"/>
                  </a:lnTo>
                  <a:lnTo>
                    <a:pt x="1208" y="2511"/>
                  </a:lnTo>
                  <a:lnTo>
                    <a:pt x="1199" y="2506"/>
                  </a:lnTo>
                  <a:lnTo>
                    <a:pt x="1190" y="2500"/>
                  </a:lnTo>
                  <a:lnTo>
                    <a:pt x="1182" y="2493"/>
                  </a:lnTo>
                  <a:lnTo>
                    <a:pt x="1175" y="2486"/>
                  </a:lnTo>
                  <a:lnTo>
                    <a:pt x="1167" y="2478"/>
                  </a:lnTo>
                  <a:lnTo>
                    <a:pt x="1162" y="2469"/>
                  </a:lnTo>
                  <a:lnTo>
                    <a:pt x="1156" y="2461"/>
                  </a:lnTo>
                  <a:lnTo>
                    <a:pt x="1152" y="2452"/>
                  </a:lnTo>
                  <a:lnTo>
                    <a:pt x="1149" y="2441"/>
                  </a:lnTo>
                  <a:lnTo>
                    <a:pt x="1147" y="2431"/>
                  </a:lnTo>
                  <a:lnTo>
                    <a:pt x="1146" y="2419"/>
                  </a:lnTo>
                  <a:lnTo>
                    <a:pt x="1146" y="2419"/>
                  </a:lnTo>
                  <a:lnTo>
                    <a:pt x="1147" y="2407"/>
                  </a:lnTo>
                  <a:lnTo>
                    <a:pt x="1150" y="2395"/>
                  </a:lnTo>
                  <a:lnTo>
                    <a:pt x="1152" y="2385"/>
                  </a:lnTo>
                  <a:lnTo>
                    <a:pt x="1157" y="2374"/>
                  </a:lnTo>
                  <a:lnTo>
                    <a:pt x="1162" y="2363"/>
                  </a:lnTo>
                  <a:lnTo>
                    <a:pt x="1167" y="2354"/>
                  </a:lnTo>
                  <a:lnTo>
                    <a:pt x="1180" y="2337"/>
                  </a:lnTo>
                  <a:lnTo>
                    <a:pt x="1193" y="2323"/>
                  </a:lnTo>
                  <a:lnTo>
                    <a:pt x="1206" y="2312"/>
                  </a:lnTo>
                  <a:lnTo>
                    <a:pt x="1217" y="2303"/>
                  </a:lnTo>
                  <a:lnTo>
                    <a:pt x="1224" y="2299"/>
                  </a:lnTo>
                  <a:lnTo>
                    <a:pt x="1232" y="2294"/>
                  </a:lnTo>
                  <a:lnTo>
                    <a:pt x="1232" y="2294"/>
                  </a:lnTo>
                  <a:lnTo>
                    <a:pt x="1238" y="2290"/>
                  </a:lnTo>
                  <a:lnTo>
                    <a:pt x="1244" y="2283"/>
                  </a:lnTo>
                  <a:lnTo>
                    <a:pt x="1250" y="2274"/>
                  </a:lnTo>
                  <a:lnTo>
                    <a:pt x="1256" y="2263"/>
                  </a:lnTo>
                  <a:lnTo>
                    <a:pt x="1261" y="2249"/>
                  </a:lnTo>
                  <a:lnTo>
                    <a:pt x="1266" y="2235"/>
                  </a:lnTo>
                  <a:lnTo>
                    <a:pt x="1277" y="2200"/>
                  </a:lnTo>
                  <a:lnTo>
                    <a:pt x="819" y="2200"/>
                  </a:lnTo>
                  <a:lnTo>
                    <a:pt x="819" y="2200"/>
                  </a:lnTo>
                  <a:lnTo>
                    <a:pt x="802" y="2198"/>
                  </a:lnTo>
                  <a:lnTo>
                    <a:pt x="786" y="2196"/>
                  </a:lnTo>
                  <a:lnTo>
                    <a:pt x="770" y="2193"/>
                  </a:lnTo>
                  <a:lnTo>
                    <a:pt x="755" y="2187"/>
                  </a:lnTo>
                  <a:lnTo>
                    <a:pt x="740" y="2180"/>
                  </a:lnTo>
                  <a:lnTo>
                    <a:pt x="727" y="2171"/>
                  </a:lnTo>
                  <a:lnTo>
                    <a:pt x="714" y="2162"/>
                  </a:lnTo>
                  <a:lnTo>
                    <a:pt x="702" y="2151"/>
                  </a:lnTo>
                  <a:lnTo>
                    <a:pt x="692" y="2140"/>
                  </a:lnTo>
                  <a:lnTo>
                    <a:pt x="682" y="2127"/>
                  </a:lnTo>
                  <a:lnTo>
                    <a:pt x="674" y="2114"/>
                  </a:lnTo>
                  <a:lnTo>
                    <a:pt x="667" y="2100"/>
                  </a:lnTo>
                  <a:lnTo>
                    <a:pt x="662" y="2084"/>
                  </a:lnTo>
                  <a:lnTo>
                    <a:pt x="657" y="2068"/>
                  </a:lnTo>
                  <a:lnTo>
                    <a:pt x="655" y="2051"/>
                  </a:lnTo>
                  <a:lnTo>
                    <a:pt x="654" y="2035"/>
                  </a:lnTo>
                  <a:lnTo>
                    <a:pt x="654" y="1018"/>
                  </a:lnTo>
                  <a:lnTo>
                    <a:pt x="654" y="1018"/>
                  </a:lnTo>
                  <a:lnTo>
                    <a:pt x="655" y="1001"/>
                  </a:lnTo>
                  <a:lnTo>
                    <a:pt x="657" y="985"/>
                  </a:lnTo>
                  <a:lnTo>
                    <a:pt x="662" y="970"/>
                  </a:lnTo>
                  <a:lnTo>
                    <a:pt x="667" y="954"/>
                  </a:lnTo>
                  <a:lnTo>
                    <a:pt x="674" y="940"/>
                  </a:lnTo>
                  <a:lnTo>
                    <a:pt x="682" y="926"/>
                  </a:lnTo>
                  <a:lnTo>
                    <a:pt x="692" y="913"/>
                  </a:lnTo>
                  <a:lnTo>
                    <a:pt x="702" y="903"/>
                  </a:lnTo>
                  <a:lnTo>
                    <a:pt x="714" y="892"/>
                  </a:lnTo>
                  <a:lnTo>
                    <a:pt x="727" y="881"/>
                  </a:lnTo>
                  <a:lnTo>
                    <a:pt x="740" y="873"/>
                  </a:lnTo>
                  <a:lnTo>
                    <a:pt x="755" y="867"/>
                  </a:lnTo>
                  <a:lnTo>
                    <a:pt x="770" y="861"/>
                  </a:lnTo>
                  <a:lnTo>
                    <a:pt x="786" y="857"/>
                  </a:lnTo>
                  <a:lnTo>
                    <a:pt x="802" y="854"/>
                  </a:lnTo>
                  <a:lnTo>
                    <a:pt x="819" y="854"/>
                  </a:lnTo>
                  <a:lnTo>
                    <a:pt x="2377" y="854"/>
                  </a:lnTo>
                  <a:lnTo>
                    <a:pt x="2377" y="854"/>
                  </a:lnTo>
                  <a:lnTo>
                    <a:pt x="2394" y="854"/>
                  </a:lnTo>
                  <a:lnTo>
                    <a:pt x="2410" y="857"/>
                  </a:lnTo>
                  <a:lnTo>
                    <a:pt x="2426" y="861"/>
                  </a:lnTo>
                  <a:lnTo>
                    <a:pt x="2441" y="867"/>
                  </a:lnTo>
                  <a:lnTo>
                    <a:pt x="2455" y="873"/>
                  </a:lnTo>
                  <a:lnTo>
                    <a:pt x="2469" y="881"/>
                  </a:lnTo>
                  <a:lnTo>
                    <a:pt x="2481" y="892"/>
                  </a:lnTo>
                  <a:lnTo>
                    <a:pt x="2493" y="903"/>
                  </a:lnTo>
                  <a:lnTo>
                    <a:pt x="2503" y="913"/>
                  </a:lnTo>
                  <a:lnTo>
                    <a:pt x="2513" y="926"/>
                  </a:lnTo>
                  <a:lnTo>
                    <a:pt x="2521" y="940"/>
                  </a:lnTo>
                  <a:lnTo>
                    <a:pt x="2528" y="954"/>
                  </a:lnTo>
                  <a:lnTo>
                    <a:pt x="2534" y="970"/>
                  </a:lnTo>
                  <a:lnTo>
                    <a:pt x="2538" y="985"/>
                  </a:lnTo>
                  <a:lnTo>
                    <a:pt x="2541" y="1001"/>
                  </a:lnTo>
                  <a:lnTo>
                    <a:pt x="2541" y="1018"/>
                  </a:lnTo>
                  <a:lnTo>
                    <a:pt x="2541" y="2035"/>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noEditPoints="1"/>
            </p:cNvSpPr>
            <p:nvPr/>
          </p:nvSpPr>
          <p:spPr bwMode="auto">
            <a:xfrm>
              <a:off x="5189570" y="2769086"/>
              <a:ext cx="714688" cy="715934"/>
            </a:xfrm>
            <a:custGeom>
              <a:avLst/>
              <a:gdLst>
                <a:gd name="T0" fmla="*/ 1289 w 2872"/>
                <a:gd name="T1" fmla="*/ 9 h 2874"/>
                <a:gd name="T2" fmla="*/ 1077 w 2872"/>
                <a:gd name="T3" fmla="*/ 46 h 2874"/>
                <a:gd name="T4" fmla="*/ 877 w 2872"/>
                <a:gd name="T5" fmla="*/ 114 h 2874"/>
                <a:gd name="T6" fmla="*/ 692 w 2872"/>
                <a:gd name="T7" fmla="*/ 209 h 2874"/>
                <a:gd name="T8" fmla="*/ 522 w 2872"/>
                <a:gd name="T9" fmla="*/ 329 h 2874"/>
                <a:gd name="T10" fmla="*/ 372 w 2872"/>
                <a:gd name="T11" fmla="*/ 472 h 2874"/>
                <a:gd name="T12" fmla="*/ 245 w 2872"/>
                <a:gd name="T13" fmla="*/ 634 h 2874"/>
                <a:gd name="T14" fmla="*/ 141 w 2872"/>
                <a:gd name="T15" fmla="*/ 815 h 2874"/>
                <a:gd name="T16" fmla="*/ 64 w 2872"/>
                <a:gd name="T17" fmla="*/ 1010 h 2874"/>
                <a:gd name="T18" fmla="*/ 17 w 2872"/>
                <a:gd name="T19" fmla="*/ 1219 h 2874"/>
                <a:gd name="T20" fmla="*/ 0 w 2872"/>
                <a:gd name="T21" fmla="*/ 1438 h 2874"/>
                <a:gd name="T22" fmla="*/ 11 w 2872"/>
                <a:gd name="T23" fmla="*/ 1620 h 2874"/>
                <a:gd name="T24" fmla="*/ 54 w 2872"/>
                <a:gd name="T25" fmla="*/ 1830 h 2874"/>
                <a:gd name="T26" fmla="*/ 126 w 2872"/>
                <a:gd name="T27" fmla="*/ 2028 h 2874"/>
                <a:gd name="T28" fmla="*/ 226 w 2872"/>
                <a:gd name="T29" fmla="*/ 2212 h 2874"/>
                <a:gd name="T30" fmla="*/ 350 w 2872"/>
                <a:gd name="T31" fmla="*/ 2378 h 2874"/>
                <a:gd name="T32" fmla="*/ 496 w 2872"/>
                <a:gd name="T33" fmla="*/ 2524 h 2874"/>
                <a:gd name="T34" fmla="*/ 662 w 2872"/>
                <a:gd name="T35" fmla="*/ 2648 h 2874"/>
                <a:gd name="T36" fmla="*/ 845 w 2872"/>
                <a:gd name="T37" fmla="*/ 2747 h 2874"/>
                <a:gd name="T38" fmla="*/ 1043 w 2872"/>
                <a:gd name="T39" fmla="*/ 2820 h 2874"/>
                <a:gd name="T40" fmla="*/ 1254 w 2872"/>
                <a:gd name="T41" fmla="*/ 2862 h 2874"/>
                <a:gd name="T42" fmla="*/ 1436 w 2872"/>
                <a:gd name="T43" fmla="*/ 2874 h 2874"/>
                <a:gd name="T44" fmla="*/ 1655 w 2872"/>
                <a:gd name="T45" fmla="*/ 2857 h 2874"/>
                <a:gd name="T46" fmla="*/ 1863 w 2872"/>
                <a:gd name="T47" fmla="*/ 2809 h 2874"/>
                <a:gd name="T48" fmla="*/ 2058 w 2872"/>
                <a:gd name="T49" fmla="*/ 2733 h 2874"/>
                <a:gd name="T50" fmla="*/ 2240 w 2872"/>
                <a:gd name="T51" fmla="*/ 2629 h 2874"/>
                <a:gd name="T52" fmla="*/ 2402 w 2872"/>
                <a:gd name="T53" fmla="*/ 2500 h 2874"/>
                <a:gd name="T54" fmla="*/ 2545 w 2872"/>
                <a:gd name="T55" fmla="*/ 2351 h 2874"/>
                <a:gd name="T56" fmla="*/ 2665 w 2872"/>
                <a:gd name="T57" fmla="*/ 2182 h 2874"/>
                <a:gd name="T58" fmla="*/ 2759 w 2872"/>
                <a:gd name="T59" fmla="*/ 1996 h 2874"/>
                <a:gd name="T60" fmla="*/ 2827 w 2872"/>
                <a:gd name="T61" fmla="*/ 1796 h 2874"/>
                <a:gd name="T62" fmla="*/ 2865 w 2872"/>
                <a:gd name="T63" fmla="*/ 1584 h 2874"/>
                <a:gd name="T64" fmla="*/ 2872 w 2872"/>
                <a:gd name="T65" fmla="*/ 1400 h 2874"/>
                <a:gd name="T66" fmla="*/ 2850 w 2872"/>
                <a:gd name="T67" fmla="*/ 1183 h 2874"/>
                <a:gd name="T68" fmla="*/ 2797 w 2872"/>
                <a:gd name="T69" fmla="*/ 977 h 2874"/>
                <a:gd name="T70" fmla="*/ 2716 w 2872"/>
                <a:gd name="T71" fmla="*/ 784 h 2874"/>
                <a:gd name="T72" fmla="*/ 2607 w 2872"/>
                <a:gd name="T73" fmla="*/ 606 h 2874"/>
                <a:gd name="T74" fmla="*/ 2475 w 2872"/>
                <a:gd name="T75" fmla="*/ 446 h 2874"/>
                <a:gd name="T76" fmla="*/ 2323 w 2872"/>
                <a:gd name="T77" fmla="*/ 307 h 2874"/>
                <a:gd name="T78" fmla="*/ 2151 w 2872"/>
                <a:gd name="T79" fmla="*/ 191 h 2874"/>
                <a:gd name="T80" fmla="*/ 1963 w 2872"/>
                <a:gd name="T81" fmla="*/ 101 h 2874"/>
                <a:gd name="T82" fmla="*/ 1760 w 2872"/>
                <a:gd name="T83" fmla="*/ 37 h 2874"/>
                <a:gd name="T84" fmla="*/ 1547 w 2872"/>
                <a:gd name="T85" fmla="*/ 5 h 2874"/>
                <a:gd name="T86" fmla="*/ 1987 w 2872"/>
                <a:gd name="T87" fmla="*/ 2023 h 2874"/>
                <a:gd name="T88" fmla="*/ 1975 w 2872"/>
                <a:gd name="T89" fmla="*/ 2108 h 2874"/>
                <a:gd name="T90" fmla="*/ 1883 w 2872"/>
                <a:gd name="T91" fmla="*/ 2244 h 2874"/>
                <a:gd name="T92" fmla="*/ 1759 w 2872"/>
                <a:gd name="T93" fmla="*/ 2304 h 2874"/>
                <a:gd name="T94" fmla="*/ 1215 w 2872"/>
                <a:gd name="T95" fmla="*/ 2310 h 2874"/>
                <a:gd name="T96" fmla="*/ 1130 w 2872"/>
                <a:gd name="T97" fmla="*/ 2297 h 2874"/>
                <a:gd name="T98" fmla="*/ 994 w 2872"/>
                <a:gd name="T99" fmla="*/ 2205 h 2874"/>
                <a:gd name="T100" fmla="*/ 934 w 2872"/>
                <a:gd name="T101" fmla="*/ 2081 h 2874"/>
                <a:gd name="T102" fmla="*/ 928 w 2872"/>
                <a:gd name="T103" fmla="*/ 883 h 2874"/>
                <a:gd name="T104" fmla="*/ 941 w 2872"/>
                <a:gd name="T105" fmla="*/ 798 h 2874"/>
                <a:gd name="T106" fmla="*/ 1032 w 2872"/>
                <a:gd name="T107" fmla="*/ 663 h 2874"/>
                <a:gd name="T108" fmla="*/ 1157 w 2872"/>
                <a:gd name="T109" fmla="*/ 604 h 2874"/>
                <a:gd name="T110" fmla="*/ 1701 w 2872"/>
                <a:gd name="T111" fmla="*/ 598 h 2874"/>
                <a:gd name="T112" fmla="*/ 1786 w 2872"/>
                <a:gd name="T113" fmla="*/ 611 h 2874"/>
                <a:gd name="T114" fmla="*/ 1922 w 2872"/>
                <a:gd name="T115" fmla="*/ 701 h 2874"/>
                <a:gd name="T116" fmla="*/ 1982 w 2872"/>
                <a:gd name="T117" fmla="*/ 826 h 2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72" h="2874">
                  <a:moveTo>
                    <a:pt x="1436" y="0"/>
                  </a:moveTo>
                  <a:lnTo>
                    <a:pt x="1436" y="0"/>
                  </a:lnTo>
                  <a:lnTo>
                    <a:pt x="1398" y="2"/>
                  </a:lnTo>
                  <a:lnTo>
                    <a:pt x="1362" y="3"/>
                  </a:lnTo>
                  <a:lnTo>
                    <a:pt x="1325" y="5"/>
                  </a:lnTo>
                  <a:lnTo>
                    <a:pt x="1289" y="9"/>
                  </a:lnTo>
                  <a:lnTo>
                    <a:pt x="1254" y="12"/>
                  </a:lnTo>
                  <a:lnTo>
                    <a:pt x="1217" y="17"/>
                  </a:lnTo>
                  <a:lnTo>
                    <a:pt x="1182" y="23"/>
                  </a:lnTo>
                  <a:lnTo>
                    <a:pt x="1146" y="30"/>
                  </a:lnTo>
                  <a:lnTo>
                    <a:pt x="1111" y="37"/>
                  </a:lnTo>
                  <a:lnTo>
                    <a:pt x="1077" y="46"/>
                  </a:lnTo>
                  <a:lnTo>
                    <a:pt x="1043" y="56"/>
                  </a:lnTo>
                  <a:lnTo>
                    <a:pt x="1009" y="65"/>
                  </a:lnTo>
                  <a:lnTo>
                    <a:pt x="976" y="76"/>
                  </a:lnTo>
                  <a:lnTo>
                    <a:pt x="943" y="88"/>
                  </a:lnTo>
                  <a:lnTo>
                    <a:pt x="910" y="101"/>
                  </a:lnTo>
                  <a:lnTo>
                    <a:pt x="877" y="114"/>
                  </a:lnTo>
                  <a:lnTo>
                    <a:pt x="845" y="128"/>
                  </a:lnTo>
                  <a:lnTo>
                    <a:pt x="813" y="143"/>
                  </a:lnTo>
                  <a:lnTo>
                    <a:pt x="782" y="158"/>
                  </a:lnTo>
                  <a:lnTo>
                    <a:pt x="752" y="174"/>
                  </a:lnTo>
                  <a:lnTo>
                    <a:pt x="721" y="191"/>
                  </a:lnTo>
                  <a:lnTo>
                    <a:pt x="692" y="209"/>
                  </a:lnTo>
                  <a:lnTo>
                    <a:pt x="662" y="227"/>
                  </a:lnTo>
                  <a:lnTo>
                    <a:pt x="633" y="247"/>
                  </a:lnTo>
                  <a:lnTo>
                    <a:pt x="604" y="266"/>
                  </a:lnTo>
                  <a:lnTo>
                    <a:pt x="576" y="287"/>
                  </a:lnTo>
                  <a:lnTo>
                    <a:pt x="549" y="307"/>
                  </a:lnTo>
                  <a:lnTo>
                    <a:pt x="522" y="329"/>
                  </a:lnTo>
                  <a:lnTo>
                    <a:pt x="496" y="352"/>
                  </a:lnTo>
                  <a:lnTo>
                    <a:pt x="470" y="374"/>
                  </a:lnTo>
                  <a:lnTo>
                    <a:pt x="445" y="397"/>
                  </a:lnTo>
                  <a:lnTo>
                    <a:pt x="421" y="421"/>
                  </a:lnTo>
                  <a:lnTo>
                    <a:pt x="396" y="446"/>
                  </a:lnTo>
                  <a:lnTo>
                    <a:pt x="372" y="472"/>
                  </a:lnTo>
                  <a:lnTo>
                    <a:pt x="350" y="498"/>
                  </a:lnTo>
                  <a:lnTo>
                    <a:pt x="328" y="524"/>
                  </a:lnTo>
                  <a:lnTo>
                    <a:pt x="306" y="551"/>
                  </a:lnTo>
                  <a:lnTo>
                    <a:pt x="285" y="578"/>
                  </a:lnTo>
                  <a:lnTo>
                    <a:pt x="264" y="606"/>
                  </a:lnTo>
                  <a:lnTo>
                    <a:pt x="245" y="634"/>
                  </a:lnTo>
                  <a:lnTo>
                    <a:pt x="226" y="663"/>
                  </a:lnTo>
                  <a:lnTo>
                    <a:pt x="207" y="692"/>
                  </a:lnTo>
                  <a:lnTo>
                    <a:pt x="190" y="723"/>
                  </a:lnTo>
                  <a:lnTo>
                    <a:pt x="173" y="752"/>
                  </a:lnTo>
                  <a:lnTo>
                    <a:pt x="157" y="784"/>
                  </a:lnTo>
                  <a:lnTo>
                    <a:pt x="141" y="815"/>
                  </a:lnTo>
                  <a:lnTo>
                    <a:pt x="126" y="846"/>
                  </a:lnTo>
                  <a:lnTo>
                    <a:pt x="112" y="878"/>
                  </a:lnTo>
                  <a:lnTo>
                    <a:pt x="99" y="911"/>
                  </a:lnTo>
                  <a:lnTo>
                    <a:pt x="86" y="943"/>
                  </a:lnTo>
                  <a:lnTo>
                    <a:pt x="75" y="977"/>
                  </a:lnTo>
                  <a:lnTo>
                    <a:pt x="64" y="1010"/>
                  </a:lnTo>
                  <a:lnTo>
                    <a:pt x="54" y="1044"/>
                  </a:lnTo>
                  <a:lnTo>
                    <a:pt x="45" y="1078"/>
                  </a:lnTo>
                  <a:lnTo>
                    <a:pt x="37" y="1113"/>
                  </a:lnTo>
                  <a:lnTo>
                    <a:pt x="28" y="1148"/>
                  </a:lnTo>
                  <a:lnTo>
                    <a:pt x="22" y="1183"/>
                  </a:lnTo>
                  <a:lnTo>
                    <a:pt x="17" y="1219"/>
                  </a:lnTo>
                  <a:lnTo>
                    <a:pt x="11" y="1254"/>
                  </a:lnTo>
                  <a:lnTo>
                    <a:pt x="7" y="1291"/>
                  </a:lnTo>
                  <a:lnTo>
                    <a:pt x="4" y="1327"/>
                  </a:lnTo>
                  <a:lnTo>
                    <a:pt x="1" y="1364"/>
                  </a:lnTo>
                  <a:lnTo>
                    <a:pt x="0" y="1400"/>
                  </a:lnTo>
                  <a:lnTo>
                    <a:pt x="0" y="1438"/>
                  </a:lnTo>
                  <a:lnTo>
                    <a:pt x="0" y="1438"/>
                  </a:lnTo>
                  <a:lnTo>
                    <a:pt x="0" y="1474"/>
                  </a:lnTo>
                  <a:lnTo>
                    <a:pt x="1" y="1511"/>
                  </a:lnTo>
                  <a:lnTo>
                    <a:pt x="4" y="1547"/>
                  </a:lnTo>
                  <a:lnTo>
                    <a:pt x="7" y="1584"/>
                  </a:lnTo>
                  <a:lnTo>
                    <a:pt x="11" y="1620"/>
                  </a:lnTo>
                  <a:lnTo>
                    <a:pt x="17" y="1656"/>
                  </a:lnTo>
                  <a:lnTo>
                    <a:pt x="22" y="1691"/>
                  </a:lnTo>
                  <a:lnTo>
                    <a:pt x="28" y="1726"/>
                  </a:lnTo>
                  <a:lnTo>
                    <a:pt x="37" y="1762"/>
                  </a:lnTo>
                  <a:lnTo>
                    <a:pt x="45" y="1796"/>
                  </a:lnTo>
                  <a:lnTo>
                    <a:pt x="54" y="1830"/>
                  </a:lnTo>
                  <a:lnTo>
                    <a:pt x="64" y="1864"/>
                  </a:lnTo>
                  <a:lnTo>
                    <a:pt x="75" y="1898"/>
                  </a:lnTo>
                  <a:lnTo>
                    <a:pt x="86" y="1931"/>
                  </a:lnTo>
                  <a:lnTo>
                    <a:pt x="99" y="1964"/>
                  </a:lnTo>
                  <a:lnTo>
                    <a:pt x="112" y="1996"/>
                  </a:lnTo>
                  <a:lnTo>
                    <a:pt x="126" y="2028"/>
                  </a:lnTo>
                  <a:lnTo>
                    <a:pt x="141" y="2060"/>
                  </a:lnTo>
                  <a:lnTo>
                    <a:pt x="157" y="2092"/>
                  </a:lnTo>
                  <a:lnTo>
                    <a:pt x="173" y="2122"/>
                  </a:lnTo>
                  <a:lnTo>
                    <a:pt x="190" y="2153"/>
                  </a:lnTo>
                  <a:lnTo>
                    <a:pt x="207" y="2182"/>
                  </a:lnTo>
                  <a:lnTo>
                    <a:pt x="226" y="2212"/>
                  </a:lnTo>
                  <a:lnTo>
                    <a:pt x="245" y="2240"/>
                  </a:lnTo>
                  <a:lnTo>
                    <a:pt x="264" y="2268"/>
                  </a:lnTo>
                  <a:lnTo>
                    <a:pt x="285" y="2297"/>
                  </a:lnTo>
                  <a:lnTo>
                    <a:pt x="306" y="2324"/>
                  </a:lnTo>
                  <a:lnTo>
                    <a:pt x="328" y="2351"/>
                  </a:lnTo>
                  <a:lnTo>
                    <a:pt x="350" y="2378"/>
                  </a:lnTo>
                  <a:lnTo>
                    <a:pt x="372" y="2403"/>
                  </a:lnTo>
                  <a:lnTo>
                    <a:pt x="396" y="2429"/>
                  </a:lnTo>
                  <a:lnTo>
                    <a:pt x="421" y="2453"/>
                  </a:lnTo>
                  <a:lnTo>
                    <a:pt x="445" y="2477"/>
                  </a:lnTo>
                  <a:lnTo>
                    <a:pt x="470" y="2500"/>
                  </a:lnTo>
                  <a:lnTo>
                    <a:pt x="496" y="2524"/>
                  </a:lnTo>
                  <a:lnTo>
                    <a:pt x="522" y="2546"/>
                  </a:lnTo>
                  <a:lnTo>
                    <a:pt x="549" y="2568"/>
                  </a:lnTo>
                  <a:lnTo>
                    <a:pt x="576" y="2589"/>
                  </a:lnTo>
                  <a:lnTo>
                    <a:pt x="604" y="2609"/>
                  </a:lnTo>
                  <a:lnTo>
                    <a:pt x="633" y="2629"/>
                  </a:lnTo>
                  <a:lnTo>
                    <a:pt x="662" y="2648"/>
                  </a:lnTo>
                  <a:lnTo>
                    <a:pt x="692" y="2665"/>
                  </a:lnTo>
                  <a:lnTo>
                    <a:pt x="721" y="2683"/>
                  </a:lnTo>
                  <a:lnTo>
                    <a:pt x="752" y="2701"/>
                  </a:lnTo>
                  <a:lnTo>
                    <a:pt x="782" y="2717"/>
                  </a:lnTo>
                  <a:lnTo>
                    <a:pt x="813" y="2733"/>
                  </a:lnTo>
                  <a:lnTo>
                    <a:pt x="845" y="2747"/>
                  </a:lnTo>
                  <a:lnTo>
                    <a:pt x="877" y="2761"/>
                  </a:lnTo>
                  <a:lnTo>
                    <a:pt x="910" y="2774"/>
                  </a:lnTo>
                  <a:lnTo>
                    <a:pt x="943" y="2787"/>
                  </a:lnTo>
                  <a:lnTo>
                    <a:pt x="976" y="2799"/>
                  </a:lnTo>
                  <a:lnTo>
                    <a:pt x="1009" y="2809"/>
                  </a:lnTo>
                  <a:lnTo>
                    <a:pt x="1043" y="2820"/>
                  </a:lnTo>
                  <a:lnTo>
                    <a:pt x="1077" y="2829"/>
                  </a:lnTo>
                  <a:lnTo>
                    <a:pt x="1111" y="2837"/>
                  </a:lnTo>
                  <a:lnTo>
                    <a:pt x="1146" y="2844"/>
                  </a:lnTo>
                  <a:lnTo>
                    <a:pt x="1182" y="2852"/>
                  </a:lnTo>
                  <a:lnTo>
                    <a:pt x="1217" y="2857"/>
                  </a:lnTo>
                  <a:lnTo>
                    <a:pt x="1254" y="2862"/>
                  </a:lnTo>
                  <a:lnTo>
                    <a:pt x="1289" y="2867"/>
                  </a:lnTo>
                  <a:lnTo>
                    <a:pt x="1325" y="2869"/>
                  </a:lnTo>
                  <a:lnTo>
                    <a:pt x="1362" y="2872"/>
                  </a:lnTo>
                  <a:lnTo>
                    <a:pt x="1398" y="2874"/>
                  </a:lnTo>
                  <a:lnTo>
                    <a:pt x="1436" y="2874"/>
                  </a:lnTo>
                  <a:lnTo>
                    <a:pt x="1436" y="2874"/>
                  </a:lnTo>
                  <a:lnTo>
                    <a:pt x="1473" y="2874"/>
                  </a:lnTo>
                  <a:lnTo>
                    <a:pt x="1510" y="2872"/>
                  </a:lnTo>
                  <a:lnTo>
                    <a:pt x="1547" y="2869"/>
                  </a:lnTo>
                  <a:lnTo>
                    <a:pt x="1583" y="2867"/>
                  </a:lnTo>
                  <a:lnTo>
                    <a:pt x="1619" y="2862"/>
                  </a:lnTo>
                  <a:lnTo>
                    <a:pt x="1655" y="2857"/>
                  </a:lnTo>
                  <a:lnTo>
                    <a:pt x="1691" y="2852"/>
                  </a:lnTo>
                  <a:lnTo>
                    <a:pt x="1726" y="2844"/>
                  </a:lnTo>
                  <a:lnTo>
                    <a:pt x="1760" y="2837"/>
                  </a:lnTo>
                  <a:lnTo>
                    <a:pt x="1795" y="2829"/>
                  </a:lnTo>
                  <a:lnTo>
                    <a:pt x="1830" y="2820"/>
                  </a:lnTo>
                  <a:lnTo>
                    <a:pt x="1863" y="2809"/>
                  </a:lnTo>
                  <a:lnTo>
                    <a:pt x="1897" y="2799"/>
                  </a:lnTo>
                  <a:lnTo>
                    <a:pt x="1930" y="2787"/>
                  </a:lnTo>
                  <a:lnTo>
                    <a:pt x="1963" y="2774"/>
                  </a:lnTo>
                  <a:lnTo>
                    <a:pt x="1995" y="2761"/>
                  </a:lnTo>
                  <a:lnTo>
                    <a:pt x="2028" y="2747"/>
                  </a:lnTo>
                  <a:lnTo>
                    <a:pt x="2058" y="2733"/>
                  </a:lnTo>
                  <a:lnTo>
                    <a:pt x="2090" y="2717"/>
                  </a:lnTo>
                  <a:lnTo>
                    <a:pt x="2121" y="2701"/>
                  </a:lnTo>
                  <a:lnTo>
                    <a:pt x="2151" y="2683"/>
                  </a:lnTo>
                  <a:lnTo>
                    <a:pt x="2181" y="2665"/>
                  </a:lnTo>
                  <a:lnTo>
                    <a:pt x="2210" y="2648"/>
                  </a:lnTo>
                  <a:lnTo>
                    <a:pt x="2240" y="2629"/>
                  </a:lnTo>
                  <a:lnTo>
                    <a:pt x="2268" y="2609"/>
                  </a:lnTo>
                  <a:lnTo>
                    <a:pt x="2295" y="2589"/>
                  </a:lnTo>
                  <a:lnTo>
                    <a:pt x="2323" y="2568"/>
                  </a:lnTo>
                  <a:lnTo>
                    <a:pt x="2349" y="2546"/>
                  </a:lnTo>
                  <a:lnTo>
                    <a:pt x="2376" y="2524"/>
                  </a:lnTo>
                  <a:lnTo>
                    <a:pt x="2402" y="2500"/>
                  </a:lnTo>
                  <a:lnTo>
                    <a:pt x="2427" y="2477"/>
                  </a:lnTo>
                  <a:lnTo>
                    <a:pt x="2452" y="2453"/>
                  </a:lnTo>
                  <a:lnTo>
                    <a:pt x="2475" y="2429"/>
                  </a:lnTo>
                  <a:lnTo>
                    <a:pt x="2499" y="2403"/>
                  </a:lnTo>
                  <a:lnTo>
                    <a:pt x="2522" y="2378"/>
                  </a:lnTo>
                  <a:lnTo>
                    <a:pt x="2545" y="2351"/>
                  </a:lnTo>
                  <a:lnTo>
                    <a:pt x="2566" y="2324"/>
                  </a:lnTo>
                  <a:lnTo>
                    <a:pt x="2587" y="2297"/>
                  </a:lnTo>
                  <a:lnTo>
                    <a:pt x="2607" y="2268"/>
                  </a:lnTo>
                  <a:lnTo>
                    <a:pt x="2627" y="2240"/>
                  </a:lnTo>
                  <a:lnTo>
                    <a:pt x="2646" y="2212"/>
                  </a:lnTo>
                  <a:lnTo>
                    <a:pt x="2665" y="2182"/>
                  </a:lnTo>
                  <a:lnTo>
                    <a:pt x="2683" y="2153"/>
                  </a:lnTo>
                  <a:lnTo>
                    <a:pt x="2699" y="2122"/>
                  </a:lnTo>
                  <a:lnTo>
                    <a:pt x="2716" y="2092"/>
                  </a:lnTo>
                  <a:lnTo>
                    <a:pt x="2731" y="2060"/>
                  </a:lnTo>
                  <a:lnTo>
                    <a:pt x="2745" y="2028"/>
                  </a:lnTo>
                  <a:lnTo>
                    <a:pt x="2759" y="1996"/>
                  </a:lnTo>
                  <a:lnTo>
                    <a:pt x="2773" y="1964"/>
                  </a:lnTo>
                  <a:lnTo>
                    <a:pt x="2785" y="1931"/>
                  </a:lnTo>
                  <a:lnTo>
                    <a:pt x="2797" y="1898"/>
                  </a:lnTo>
                  <a:lnTo>
                    <a:pt x="2807" y="1864"/>
                  </a:lnTo>
                  <a:lnTo>
                    <a:pt x="2818" y="1830"/>
                  </a:lnTo>
                  <a:lnTo>
                    <a:pt x="2827" y="1796"/>
                  </a:lnTo>
                  <a:lnTo>
                    <a:pt x="2836" y="1762"/>
                  </a:lnTo>
                  <a:lnTo>
                    <a:pt x="2843" y="1726"/>
                  </a:lnTo>
                  <a:lnTo>
                    <a:pt x="2850" y="1691"/>
                  </a:lnTo>
                  <a:lnTo>
                    <a:pt x="2856" y="1656"/>
                  </a:lnTo>
                  <a:lnTo>
                    <a:pt x="2860" y="1620"/>
                  </a:lnTo>
                  <a:lnTo>
                    <a:pt x="2865" y="1584"/>
                  </a:lnTo>
                  <a:lnTo>
                    <a:pt x="2869" y="1547"/>
                  </a:lnTo>
                  <a:lnTo>
                    <a:pt x="2871" y="1511"/>
                  </a:lnTo>
                  <a:lnTo>
                    <a:pt x="2872" y="1474"/>
                  </a:lnTo>
                  <a:lnTo>
                    <a:pt x="2872" y="1438"/>
                  </a:lnTo>
                  <a:lnTo>
                    <a:pt x="2872" y="1438"/>
                  </a:lnTo>
                  <a:lnTo>
                    <a:pt x="2872" y="1400"/>
                  </a:lnTo>
                  <a:lnTo>
                    <a:pt x="2871" y="1364"/>
                  </a:lnTo>
                  <a:lnTo>
                    <a:pt x="2869" y="1327"/>
                  </a:lnTo>
                  <a:lnTo>
                    <a:pt x="2865" y="1291"/>
                  </a:lnTo>
                  <a:lnTo>
                    <a:pt x="2860" y="1254"/>
                  </a:lnTo>
                  <a:lnTo>
                    <a:pt x="2856" y="1219"/>
                  </a:lnTo>
                  <a:lnTo>
                    <a:pt x="2850" y="1183"/>
                  </a:lnTo>
                  <a:lnTo>
                    <a:pt x="2843" y="1148"/>
                  </a:lnTo>
                  <a:lnTo>
                    <a:pt x="2836" y="1113"/>
                  </a:lnTo>
                  <a:lnTo>
                    <a:pt x="2827" y="1078"/>
                  </a:lnTo>
                  <a:lnTo>
                    <a:pt x="2818" y="1044"/>
                  </a:lnTo>
                  <a:lnTo>
                    <a:pt x="2807" y="1010"/>
                  </a:lnTo>
                  <a:lnTo>
                    <a:pt x="2797" y="977"/>
                  </a:lnTo>
                  <a:lnTo>
                    <a:pt x="2785" y="943"/>
                  </a:lnTo>
                  <a:lnTo>
                    <a:pt x="2773" y="911"/>
                  </a:lnTo>
                  <a:lnTo>
                    <a:pt x="2759" y="878"/>
                  </a:lnTo>
                  <a:lnTo>
                    <a:pt x="2745" y="846"/>
                  </a:lnTo>
                  <a:lnTo>
                    <a:pt x="2731" y="815"/>
                  </a:lnTo>
                  <a:lnTo>
                    <a:pt x="2716" y="784"/>
                  </a:lnTo>
                  <a:lnTo>
                    <a:pt x="2699" y="752"/>
                  </a:lnTo>
                  <a:lnTo>
                    <a:pt x="2683" y="723"/>
                  </a:lnTo>
                  <a:lnTo>
                    <a:pt x="2665" y="692"/>
                  </a:lnTo>
                  <a:lnTo>
                    <a:pt x="2646" y="663"/>
                  </a:lnTo>
                  <a:lnTo>
                    <a:pt x="2627" y="634"/>
                  </a:lnTo>
                  <a:lnTo>
                    <a:pt x="2607" y="606"/>
                  </a:lnTo>
                  <a:lnTo>
                    <a:pt x="2587" y="578"/>
                  </a:lnTo>
                  <a:lnTo>
                    <a:pt x="2566" y="551"/>
                  </a:lnTo>
                  <a:lnTo>
                    <a:pt x="2545" y="524"/>
                  </a:lnTo>
                  <a:lnTo>
                    <a:pt x="2522" y="498"/>
                  </a:lnTo>
                  <a:lnTo>
                    <a:pt x="2499" y="472"/>
                  </a:lnTo>
                  <a:lnTo>
                    <a:pt x="2475" y="446"/>
                  </a:lnTo>
                  <a:lnTo>
                    <a:pt x="2452" y="421"/>
                  </a:lnTo>
                  <a:lnTo>
                    <a:pt x="2427" y="397"/>
                  </a:lnTo>
                  <a:lnTo>
                    <a:pt x="2402" y="374"/>
                  </a:lnTo>
                  <a:lnTo>
                    <a:pt x="2376" y="352"/>
                  </a:lnTo>
                  <a:lnTo>
                    <a:pt x="2349" y="329"/>
                  </a:lnTo>
                  <a:lnTo>
                    <a:pt x="2323" y="307"/>
                  </a:lnTo>
                  <a:lnTo>
                    <a:pt x="2295" y="287"/>
                  </a:lnTo>
                  <a:lnTo>
                    <a:pt x="2268" y="266"/>
                  </a:lnTo>
                  <a:lnTo>
                    <a:pt x="2240" y="247"/>
                  </a:lnTo>
                  <a:lnTo>
                    <a:pt x="2210" y="227"/>
                  </a:lnTo>
                  <a:lnTo>
                    <a:pt x="2181" y="209"/>
                  </a:lnTo>
                  <a:lnTo>
                    <a:pt x="2151" y="191"/>
                  </a:lnTo>
                  <a:lnTo>
                    <a:pt x="2121" y="174"/>
                  </a:lnTo>
                  <a:lnTo>
                    <a:pt x="2090" y="158"/>
                  </a:lnTo>
                  <a:lnTo>
                    <a:pt x="2058" y="143"/>
                  </a:lnTo>
                  <a:lnTo>
                    <a:pt x="2028" y="128"/>
                  </a:lnTo>
                  <a:lnTo>
                    <a:pt x="1995" y="114"/>
                  </a:lnTo>
                  <a:lnTo>
                    <a:pt x="1963" y="101"/>
                  </a:lnTo>
                  <a:lnTo>
                    <a:pt x="1930" y="88"/>
                  </a:lnTo>
                  <a:lnTo>
                    <a:pt x="1897" y="76"/>
                  </a:lnTo>
                  <a:lnTo>
                    <a:pt x="1863" y="65"/>
                  </a:lnTo>
                  <a:lnTo>
                    <a:pt x="1830" y="56"/>
                  </a:lnTo>
                  <a:lnTo>
                    <a:pt x="1795" y="46"/>
                  </a:lnTo>
                  <a:lnTo>
                    <a:pt x="1760" y="37"/>
                  </a:lnTo>
                  <a:lnTo>
                    <a:pt x="1726" y="30"/>
                  </a:lnTo>
                  <a:lnTo>
                    <a:pt x="1691" y="23"/>
                  </a:lnTo>
                  <a:lnTo>
                    <a:pt x="1655" y="17"/>
                  </a:lnTo>
                  <a:lnTo>
                    <a:pt x="1619" y="12"/>
                  </a:lnTo>
                  <a:lnTo>
                    <a:pt x="1583" y="9"/>
                  </a:lnTo>
                  <a:lnTo>
                    <a:pt x="1547" y="5"/>
                  </a:lnTo>
                  <a:lnTo>
                    <a:pt x="1510" y="3"/>
                  </a:lnTo>
                  <a:lnTo>
                    <a:pt x="1473" y="2"/>
                  </a:lnTo>
                  <a:lnTo>
                    <a:pt x="1436" y="0"/>
                  </a:lnTo>
                  <a:lnTo>
                    <a:pt x="1436" y="0"/>
                  </a:lnTo>
                  <a:close/>
                  <a:moveTo>
                    <a:pt x="1987" y="2023"/>
                  </a:moveTo>
                  <a:lnTo>
                    <a:pt x="1987" y="2023"/>
                  </a:lnTo>
                  <a:lnTo>
                    <a:pt x="1986" y="2039"/>
                  </a:lnTo>
                  <a:lnTo>
                    <a:pt x="1986" y="2053"/>
                  </a:lnTo>
                  <a:lnTo>
                    <a:pt x="1984" y="2067"/>
                  </a:lnTo>
                  <a:lnTo>
                    <a:pt x="1982" y="2081"/>
                  </a:lnTo>
                  <a:lnTo>
                    <a:pt x="1978" y="2095"/>
                  </a:lnTo>
                  <a:lnTo>
                    <a:pt x="1975" y="2108"/>
                  </a:lnTo>
                  <a:lnTo>
                    <a:pt x="1965" y="2135"/>
                  </a:lnTo>
                  <a:lnTo>
                    <a:pt x="1952" y="2160"/>
                  </a:lnTo>
                  <a:lnTo>
                    <a:pt x="1938" y="2184"/>
                  </a:lnTo>
                  <a:lnTo>
                    <a:pt x="1922" y="2205"/>
                  </a:lnTo>
                  <a:lnTo>
                    <a:pt x="1904" y="2226"/>
                  </a:lnTo>
                  <a:lnTo>
                    <a:pt x="1883" y="2244"/>
                  </a:lnTo>
                  <a:lnTo>
                    <a:pt x="1861" y="2260"/>
                  </a:lnTo>
                  <a:lnTo>
                    <a:pt x="1838" y="2274"/>
                  </a:lnTo>
                  <a:lnTo>
                    <a:pt x="1813" y="2287"/>
                  </a:lnTo>
                  <a:lnTo>
                    <a:pt x="1786" y="2297"/>
                  </a:lnTo>
                  <a:lnTo>
                    <a:pt x="1773" y="2300"/>
                  </a:lnTo>
                  <a:lnTo>
                    <a:pt x="1759" y="2304"/>
                  </a:lnTo>
                  <a:lnTo>
                    <a:pt x="1745" y="2306"/>
                  </a:lnTo>
                  <a:lnTo>
                    <a:pt x="1731" y="2308"/>
                  </a:lnTo>
                  <a:lnTo>
                    <a:pt x="1717" y="2310"/>
                  </a:lnTo>
                  <a:lnTo>
                    <a:pt x="1701" y="2310"/>
                  </a:lnTo>
                  <a:lnTo>
                    <a:pt x="1215" y="2310"/>
                  </a:lnTo>
                  <a:lnTo>
                    <a:pt x="1215" y="2310"/>
                  </a:lnTo>
                  <a:lnTo>
                    <a:pt x="1199" y="2310"/>
                  </a:lnTo>
                  <a:lnTo>
                    <a:pt x="1185" y="2308"/>
                  </a:lnTo>
                  <a:lnTo>
                    <a:pt x="1171" y="2306"/>
                  </a:lnTo>
                  <a:lnTo>
                    <a:pt x="1157" y="2304"/>
                  </a:lnTo>
                  <a:lnTo>
                    <a:pt x="1143" y="2300"/>
                  </a:lnTo>
                  <a:lnTo>
                    <a:pt x="1130" y="2297"/>
                  </a:lnTo>
                  <a:lnTo>
                    <a:pt x="1103" y="2287"/>
                  </a:lnTo>
                  <a:lnTo>
                    <a:pt x="1078" y="2274"/>
                  </a:lnTo>
                  <a:lnTo>
                    <a:pt x="1054" y="2260"/>
                  </a:lnTo>
                  <a:lnTo>
                    <a:pt x="1032" y="2244"/>
                  </a:lnTo>
                  <a:lnTo>
                    <a:pt x="1012" y="2226"/>
                  </a:lnTo>
                  <a:lnTo>
                    <a:pt x="994" y="2205"/>
                  </a:lnTo>
                  <a:lnTo>
                    <a:pt x="978" y="2184"/>
                  </a:lnTo>
                  <a:lnTo>
                    <a:pt x="963" y="2160"/>
                  </a:lnTo>
                  <a:lnTo>
                    <a:pt x="951" y="2135"/>
                  </a:lnTo>
                  <a:lnTo>
                    <a:pt x="941" y="2108"/>
                  </a:lnTo>
                  <a:lnTo>
                    <a:pt x="938" y="2095"/>
                  </a:lnTo>
                  <a:lnTo>
                    <a:pt x="934" y="2081"/>
                  </a:lnTo>
                  <a:lnTo>
                    <a:pt x="932" y="2067"/>
                  </a:lnTo>
                  <a:lnTo>
                    <a:pt x="930" y="2053"/>
                  </a:lnTo>
                  <a:lnTo>
                    <a:pt x="928" y="2039"/>
                  </a:lnTo>
                  <a:lnTo>
                    <a:pt x="928" y="2023"/>
                  </a:lnTo>
                  <a:lnTo>
                    <a:pt x="928" y="883"/>
                  </a:lnTo>
                  <a:lnTo>
                    <a:pt x="928" y="883"/>
                  </a:lnTo>
                  <a:lnTo>
                    <a:pt x="928" y="869"/>
                  </a:lnTo>
                  <a:lnTo>
                    <a:pt x="930" y="855"/>
                  </a:lnTo>
                  <a:lnTo>
                    <a:pt x="932" y="840"/>
                  </a:lnTo>
                  <a:lnTo>
                    <a:pt x="934" y="826"/>
                  </a:lnTo>
                  <a:lnTo>
                    <a:pt x="938" y="812"/>
                  </a:lnTo>
                  <a:lnTo>
                    <a:pt x="941" y="798"/>
                  </a:lnTo>
                  <a:lnTo>
                    <a:pt x="951" y="772"/>
                  </a:lnTo>
                  <a:lnTo>
                    <a:pt x="963" y="747"/>
                  </a:lnTo>
                  <a:lnTo>
                    <a:pt x="978" y="724"/>
                  </a:lnTo>
                  <a:lnTo>
                    <a:pt x="994" y="701"/>
                  </a:lnTo>
                  <a:lnTo>
                    <a:pt x="1012" y="681"/>
                  </a:lnTo>
                  <a:lnTo>
                    <a:pt x="1032" y="663"/>
                  </a:lnTo>
                  <a:lnTo>
                    <a:pt x="1054" y="646"/>
                  </a:lnTo>
                  <a:lnTo>
                    <a:pt x="1078" y="632"/>
                  </a:lnTo>
                  <a:lnTo>
                    <a:pt x="1103" y="620"/>
                  </a:lnTo>
                  <a:lnTo>
                    <a:pt x="1130" y="611"/>
                  </a:lnTo>
                  <a:lnTo>
                    <a:pt x="1143" y="606"/>
                  </a:lnTo>
                  <a:lnTo>
                    <a:pt x="1157" y="604"/>
                  </a:lnTo>
                  <a:lnTo>
                    <a:pt x="1171" y="601"/>
                  </a:lnTo>
                  <a:lnTo>
                    <a:pt x="1185" y="599"/>
                  </a:lnTo>
                  <a:lnTo>
                    <a:pt x="1199" y="598"/>
                  </a:lnTo>
                  <a:lnTo>
                    <a:pt x="1215" y="598"/>
                  </a:lnTo>
                  <a:lnTo>
                    <a:pt x="1701" y="598"/>
                  </a:lnTo>
                  <a:lnTo>
                    <a:pt x="1701" y="598"/>
                  </a:lnTo>
                  <a:lnTo>
                    <a:pt x="1717" y="598"/>
                  </a:lnTo>
                  <a:lnTo>
                    <a:pt x="1731" y="599"/>
                  </a:lnTo>
                  <a:lnTo>
                    <a:pt x="1745" y="601"/>
                  </a:lnTo>
                  <a:lnTo>
                    <a:pt x="1759" y="604"/>
                  </a:lnTo>
                  <a:lnTo>
                    <a:pt x="1773" y="606"/>
                  </a:lnTo>
                  <a:lnTo>
                    <a:pt x="1786" y="611"/>
                  </a:lnTo>
                  <a:lnTo>
                    <a:pt x="1813" y="620"/>
                  </a:lnTo>
                  <a:lnTo>
                    <a:pt x="1838" y="632"/>
                  </a:lnTo>
                  <a:lnTo>
                    <a:pt x="1861" y="646"/>
                  </a:lnTo>
                  <a:lnTo>
                    <a:pt x="1883" y="663"/>
                  </a:lnTo>
                  <a:lnTo>
                    <a:pt x="1904" y="681"/>
                  </a:lnTo>
                  <a:lnTo>
                    <a:pt x="1922" y="701"/>
                  </a:lnTo>
                  <a:lnTo>
                    <a:pt x="1938" y="724"/>
                  </a:lnTo>
                  <a:lnTo>
                    <a:pt x="1952" y="747"/>
                  </a:lnTo>
                  <a:lnTo>
                    <a:pt x="1965" y="772"/>
                  </a:lnTo>
                  <a:lnTo>
                    <a:pt x="1975" y="798"/>
                  </a:lnTo>
                  <a:lnTo>
                    <a:pt x="1978" y="812"/>
                  </a:lnTo>
                  <a:lnTo>
                    <a:pt x="1982" y="826"/>
                  </a:lnTo>
                  <a:lnTo>
                    <a:pt x="1984" y="840"/>
                  </a:lnTo>
                  <a:lnTo>
                    <a:pt x="1986" y="855"/>
                  </a:lnTo>
                  <a:lnTo>
                    <a:pt x="1986" y="869"/>
                  </a:lnTo>
                  <a:lnTo>
                    <a:pt x="1987" y="883"/>
                  </a:lnTo>
                  <a:lnTo>
                    <a:pt x="1987" y="2023"/>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Rectangle 44"/>
            <p:cNvSpPr>
              <a:spLocks noChangeArrowheads="1"/>
            </p:cNvSpPr>
            <p:nvPr/>
          </p:nvSpPr>
          <p:spPr bwMode="auto">
            <a:xfrm>
              <a:off x="5507071" y="3044253"/>
              <a:ext cx="89647" cy="143187"/>
            </a:xfrm>
            <a:prstGeom prst="rect">
              <a:avLst/>
            </a:pr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noEditPoints="1"/>
            </p:cNvSpPr>
            <p:nvPr/>
          </p:nvSpPr>
          <p:spPr bwMode="auto">
            <a:xfrm>
              <a:off x="5456021" y="2953361"/>
              <a:ext cx="192991" cy="356099"/>
            </a:xfrm>
            <a:custGeom>
              <a:avLst/>
              <a:gdLst>
                <a:gd name="T0" fmla="*/ 129 w 776"/>
                <a:gd name="T1" fmla="*/ 0 h 1429"/>
                <a:gd name="T2" fmla="*/ 75 w 776"/>
                <a:gd name="T3" fmla="*/ 17 h 1429"/>
                <a:gd name="T4" fmla="*/ 33 w 776"/>
                <a:gd name="T5" fmla="*/ 52 h 1429"/>
                <a:gd name="T6" fmla="*/ 6 w 776"/>
                <a:gd name="T7" fmla="*/ 101 h 1429"/>
                <a:gd name="T8" fmla="*/ 0 w 776"/>
                <a:gd name="T9" fmla="*/ 1284 h 1429"/>
                <a:gd name="T10" fmla="*/ 6 w 776"/>
                <a:gd name="T11" fmla="*/ 1328 h 1429"/>
                <a:gd name="T12" fmla="*/ 33 w 776"/>
                <a:gd name="T13" fmla="*/ 1376 h 1429"/>
                <a:gd name="T14" fmla="*/ 75 w 776"/>
                <a:gd name="T15" fmla="*/ 1412 h 1429"/>
                <a:gd name="T16" fmla="*/ 129 w 776"/>
                <a:gd name="T17" fmla="*/ 1428 h 1429"/>
                <a:gd name="T18" fmla="*/ 647 w 776"/>
                <a:gd name="T19" fmla="*/ 1428 h 1429"/>
                <a:gd name="T20" fmla="*/ 701 w 776"/>
                <a:gd name="T21" fmla="*/ 1412 h 1429"/>
                <a:gd name="T22" fmla="*/ 743 w 776"/>
                <a:gd name="T23" fmla="*/ 1376 h 1429"/>
                <a:gd name="T24" fmla="*/ 769 w 776"/>
                <a:gd name="T25" fmla="*/ 1328 h 1429"/>
                <a:gd name="T26" fmla="*/ 776 w 776"/>
                <a:gd name="T27" fmla="*/ 144 h 1429"/>
                <a:gd name="T28" fmla="*/ 769 w 776"/>
                <a:gd name="T29" fmla="*/ 101 h 1429"/>
                <a:gd name="T30" fmla="*/ 743 w 776"/>
                <a:gd name="T31" fmla="*/ 52 h 1429"/>
                <a:gd name="T32" fmla="*/ 701 w 776"/>
                <a:gd name="T33" fmla="*/ 17 h 1429"/>
                <a:gd name="T34" fmla="*/ 647 w 776"/>
                <a:gd name="T35" fmla="*/ 0 h 1429"/>
                <a:gd name="T36" fmla="*/ 590 w 776"/>
                <a:gd name="T37" fmla="*/ 85 h 1429"/>
                <a:gd name="T38" fmla="*/ 609 w 776"/>
                <a:gd name="T39" fmla="*/ 91 h 1429"/>
                <a:gd name="T40" fmla="*/ 624 w 776"/>
                <a:gd name="T41" fmla="*/ 113 h 1429"/>
                <a:gd name="T42" fmla="*/ 622 w 776"/>
                <a:gd name="T43" fmla="*/ 134 h 1429"/>
                <a:gd name="T44" fmla="*/ 603 w 776"/>
                <a:gd name="T45" fmla="*/ 153 h 1429"/>
                <a:gd name="T46" fmla="*/ 186 w 776"/>
                <a:gd name="T47" fmla="*/ 156 h 1429"/>
                <a:gd name="T48" fmla="*/ 161 w 776"/>
                <a:gd name="T49" fmla="*/ 145 h 1429"/>
                <a:gd name="T50" fmla="*/ 151 w 776"/>
                <a:gd name="T51" fmla="*/ 120 h 1429"/>
                <a:gd name="T52" fmla="*/ 156 w 776"/>
                <a:gd name="T53" fmla="*/ 100 h 1429"/>
                <a:gd name="T54" fmla="*/ 179 w 776"/>
                <a:gd name="T55" fmla="*/ 86 h 1429"/>
                <a:gd name="T56" fmla="*/ 387 w 776"/>
                <a:gd name="T57" fmla="*/ 1372 h 1429"/>
                <a:gd name="T58" fmla="*/ 340 w 776"/>
                <a:gd name="T59" fmla="*/ 1362 h 1429"/>
                <a:gd name="T60" fmla="*/ 301 w 776"/>
                <a:gd name="T61" fmla="*/ 1336 h 1429"/>
                <a:gd name="T62" fmla="*/ 274 w 776"/>
                <a:gd name="T63" fmla="*/ 1297 h 1429"/>
                <a:gd name="T64" fmla="*/ 265 w 776"/>
                <a:gd name="T65" fmla="*/ 1249 h 1429"/>
                <a:gd name="T66" fmla="*/ 271 w 776"/>
                <a:gd name="T67" fmla="*/ 1212 h 1429"/>
                <a:gd name="T68" fmla="*/ 293 w 776"/>
                <a:gd name="T69" fmla="*/ 1171 h 1429"/>
                <a:gd name="T70" fmla="*/ 330 w 776"/>
                <a:gd name="T71" fmla="*/ 1141 h 1429"/>
                <a:gd name="T72" fmla="*/ 376 w 776"/>
                <a:gd name="T73" fmla="*/ 1126 h 1429"/>
                <a:gd name="T74" fmla="*/ 412 w 776"/>
                <a:gd name="T75" fmla="*/ 1129 h 1429"/>
                <a:gd name="T76" fmla="*/ 457 w 776"/>
                <a:gd name="T77" fmla="*/ 1146 h 1429"/>
                <a:gd name="T78" fmla="*/ 490 w 776"/>
                <a:gd name="T79" fmla="*/ 1181 h 1429"/>
                <a:gd name="T80" fmla="*/ 509 w 776"/>
                <a:gd name="T81" fmla="*/ 1224 h 1429"/>
                <a:gd name="T82" fmla="*/ 510 w 776"/>
                <a:gd name="T83" fmla="*/ 1262 h 1429"/>
                <a:gd name="T84" fmla="*/ 496 w 776"/>
                <a:gd name="T85" fmla="*/ 1308 h 1429"/>
                <a:gd name="T86" fmla="*/ 466 w 776"/>
                <a:gd name="T87" fmla="*/ 1343 h 1429"/>
                <a:gd name="T88" fmla="*/ 424 w 776"/>
                <a:gd name="T89" fmla="*/ 1367 h 1429"/>
                <a:gd name="T90" fmla="*/ 387 w 776"/>
                <a:gd name="T91" fmla="*/ 1372 h 1429"/>
                <a:gd name="T92" fmla="*/ 709 w 776"/>
                <a:gd name="T93" fmla="*/ 1023 h 1429"/>
                <a:gd name="T94" fmla="*/ 678 w 776"/>
                <a:gd name="T95" fmla="*/ 1068 h 1429"/>
                <a:gd name="T96" fmla="*/ 639 w 776"/>
                <a:gd name="T97" fmla="*/ 1079 h 1429"/>
                <a:gd name="T98" fmla="*/ 122 w 776"/>
                <a:gd name="T99" fmla="*/ 1078 h 1429"/>
                <a:gd name="T100" fmla="*/ 78 w 776"/>
                <a:gd name="T101" fmla="*/ 1048 h 1429"/>
                <a:gd name="T102" fmla="*/ 66 w 776"/>
                <a:gd name="T103" fmla="*/ 1009 h 1429"/>
                <a:gd name="T104" fmla="*/ 67 w 776"/>
                <a:gd name="T105" fmla="*/ 279 h 1429"/>
                <a:gd name="T106" fmla="*/ 96 w 776"/>
                <a:gd name="T107" fmla="*/ 235 h 1429"/>
                <a:gd name="T108" fmla="*/ 136 w 776"/>
                <a:gd name="T109" fmla="*/ 223 h 1429"/>
                <a:gd name="T110" fmla="*/ 654 w 776"/>
                <a:gd name="T111" fmla="*/ 224 h 1429"/>
                <a:gd name="T112" fmla="*/ 698 w 776"/>
                <a:gd name="T113" fmla="*/ 255 h 1429"/>
                <a:gd name="T114" fmla="*/ 710 w 776"/>
                <a:gd name="T115" fmla="*/ 294 h 1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6" h="1429">
                  <a:moveTo>
                    <a:pt x="631" y="0"/>
                  </a:moveTo>
                  <a:lnTo>
                    <a:pt x="145" y="0"/>
                  </a:lnTo>
                  <a:lnTo>
                    <a:pt x="145" y="0"/>
                  </a:lnTo>
                  <a:lnTo>
                    <a:pt x="129" y="0"/>
                  </a:lnTo>
                  <a:lnTo>
                    <a:pt x="115" y="3"/>
                  </a:lnTo>
                  <a:lnTo>
                    <a:pt x="101" y="6"/>
                  </a:lnTo>
                  <a:lnTo>
                    <a:pt x="88" y="11"/>
                  </a:lnTo>
                  <a:lnTo>
                    <a:pt x="75" y="17"/>
                  </a:lnTo>
                  <a:lnTo>
                    <a:pt x="63" y="25"/>
                  </a:lnTo>
                  <a:lnTo>
                    <a:pt x="53" y="33"/>
                  </a:lnTo>
                  <a:lnTo>
                    <a:pt x="42" y="43"/>
                  </a:lnTo>
                  <a:lnTo>
                    <a:pt x="33" y="52"/>
                  </a:lnTo>
                  <a:lnTo>
                    <a:pt x="25" y="64"/>
                  </a:lnTo>
                  <a:lnTo>
                    <a:pt x="17" y="76"/>
                  </a:lnTo>
                  <a:lnTo>
                    <a:pt x="12" y="89"/>
                  </a:lnTo>
                  <a:lnTo>
                    <a:pt x="6" y="101"/>
                  </a:lnTo>
                  <a:lnTo>
                    <a:pt x="2" y="116"/>
                  </a:lnTo>
                  <a:lnTo>
                    <a:pt x="1" y="130"/>
                  </a:lnTo>
                  <a:lnTo>
                    <a:pt x="0" y="144"/>
                  </a:lnTo>
                  <a:lnTo>
                    <a:pt x="0" y="1284"/>
                  </a:lnTo>
                  <a:lnTo>
                    <a:pt x="0" y="1284"/>
                  </a:lnTo>
                  <a:lnTo>
                    <a:pt x="1" y="1300"/>
                  </a:lnTo>
                  <a:lnTo>
                    <a:pt x="2" y="1314"/>
                  </a:lnTo>
                  <a:lnTo>
                    <a:pt x="6" y="1328"/>
                  </a:lnTo>
                  <a:lnTo>
                    <a:pt x="12" y="1341"/>
                  </a:lnTo>
                  <a:lnTo>
                    <a:pt x="17" y="1354"/>
                  </a:lnTo>
                  <a:lnTo>
                    <a:pt x="25" y="1366"/>
                  </a:lnTo>
                  <a:lnTo>
                    <a:pt x="33" y="1376"/>
                  </a:lnTo>
                  <a:lnTo>
                    <a:pt x="42" y="1387"/>
                  </a:lnTo>
                  <a:lnTo>
                    <a:pt x="53" y="1396"/>
                  </a:lnTo>
                  <a:lnTo>
                    <a:pt x="63" y="1404"/>
                  </a:lnTo>
                  <a:lnTo>
                    <a:pt x="75" y="1412"/>
                  </a:lnTo>
                  <a:lnTo>
                    <a:pt x="88" y="1417"/>
                  </a:lnTo>
                  <a:lnTo>
                    <a:pt x="101" y="1422"/>
                  </a:lnTo>
                  <a:lnTo>
                    <a:pt x="115" y="1426"/>
                  </a:lnTo>
                  <a:lnTo>
                    <a:pt x="129" y="1428"/>
                  </a:lnTo>
                  <a:lnTo>
                    <a:pt x="145" y="1429"/>
                  </a:lnTo>
                  <a:lnTo>
                    <a:pt x="631" y="1429"/>
                  </a:lnTo>
                  <a:lnTo>
                    <a:pt x="631" y="1429"/>
                  </a:lnTo>
                  <a:lnTo>
                    <a:pt x="647" y="1428"/>
                  </a:lnTo>
                  <a:lnTo>
                    <a:pt x="661" y="1426"/>
                  </a:lnTo>
                  <a:lnTo>
                    <a:pt x="675" y="1422"/>
                  </a:lnTo>
                  <a:lnTo>
                    <a:pt x="688" y="1417"/>
                  </a:lnTo>
                  <a:lnTo>
                    <a:pt x="701" y="1412"/>
                  </a:lnTo>
                  <a:lnTo>
                    <a:pt x="713" y="1404"/>
                  </a:lnTo>
                  <a:lnTo>
                    <a:pt x="723" y="1396"/>
                  </a:lnTo>
                  <a:lnTo>
                    <a:pt x="734" y="1387"/>
                  </a:lnTo>
                  <a:lnTo>
                    <a:pt x="743" y="1376"/>
                  </a:lnTo>
                  <a:lnTo>
                    <a:pt x="751" y="1366"/>
                  </a:lnTo>
                  <a:lnTo>
                    <a:pt x="758" y="1354"/>
                  </a:lnTo>
                  <a:lnTo>
                    <a:pt x="764" y="1341"/>
                  </a:lnTo>
                  <a:lnTo>
                    <a:pt x="769" y="1328"/>
                  </a:lnTo>
                  <a:lnTo>
                    <a:pt x="773" y="1314"/>
                  </a:lnTo>
                  <a:lnTo>
                    <a:pt x="775" y="1300"/>
                  </a:lnTo>
                  <a:lnTo>
                    <a:pt x="776" y="1284"/>
                  </a:lnTo>
                  <a:lnTo>
                    <a:pt x="776" y="144"/>
                  </a:lnTo>
                  <a:lnTo>
                    <a:pt x="776" y="144"/>
                  </a:lnTo>
                  <a:lnTo>
                    <a:pt x="775" y="130"/>
                  </a:lnTo>
                  <a:lnTo>
                    <a:pt x="773" y="116"/>
                  </a:lnTo>
                  <a:lnTo>
                    <a:pt x="769" y="101"/>
                  </a:lnTo>
                  <a:lnTo>
                    <a:pt x="764" y="89"/>
                  </a:lnTo>
                  <a:lnTo>
                    <a:pt x="758" y="76"/>
                  </a:lnTo>
                  <a:lnTo>
                    <a:pt x="751" y="64"/>
                  </a:lnTo>
                  <a:lnTo>
                    <a:pt x="743" y="52"/>
                  </a:lnTo>
                  <a:lnTo>
                    <a:pt x="734" y="43"/>
                  </a:lnTo>
                  <a:lnTo>
                    <a:pt x="723" y="33"/>
                  </a:lnTo>
                  <a:lnTo>
                    <a:pt x="713" y="25"/>
                  </a:lnTo>
                  <a:lnTo>
                    <a:pt x="701" y="17"/>
                  </a:lnTo>
                  <a:lnTo>
                    <a:pt x="688" y="11"/>
                  </a:lnTo>
                  <a:lnTo>
                    <a:pt x="675" y="6"/>
                  </a:lnTo>
                  <a:lnTo>
                    <a:pt x="661" y="3"/>
                  </a:lnTo>
                  <a:lnTo>
                    <a:pt x="647" y="0"/>
                  </a:lnTo>
                  <a:lnTo>
                    <a:pt x="631" y="0"/>
                  </a:lnTo>
                  <a:lnTo>
                    <a:pt x="631" y="0"/>
                  </a:lnTo>
                  <a:close/>
                  <a:moveTo>
                    <a:pt x="186" y="85"/>
                  </a:moveTo>
                  <a:lnTo>
                    <a:pt x="590" y="85"/>
                  </a:lnTo>
                  <a:lnTo>
                    <a:pt x="590" y="85"/>
                  </a:lnTo>
                  <a:lnTo>
                    <a:pt x="597" y="86"/>
                  </a:lnTo>
                  <a:lnTo>
                    <a:pt x="603" y="87"/>
                  </a:lnTo>
                  <a:lnTo>
                    <a:pt x="609" y="91"/>
                  </a:lnTo>
                  <a:lnTo>
                    <a:pt x="615" y="96"/>
                  </a:lnTo>
                  <a:lnTo>
                    <a:pt x="618" y="100"/>
                  </a:lnTo>
                  <a:lnTo>
                    <a:pt x="622" y="106"/>
                  </a:lnTo>
                  <a:lnTo>
                    <a:pt x="624" y="113"/>
                  </a:lnTo>
                  <a:lnTo>
                    <a:pt x="625" y="120"/>
                  </a:lnTo>
                  <a:lnTo>
                    <a:pt x="625" y="120"/>
                  </a:lnTo>
                  <a:lnTo>
                    <a:pt x="624" y="127"/>
                  </a:lnTo>
                  <a:lnTo>
                    <a:pt x="622" y="134"/>
                  </a:lnTo>
                  <a:lnTo>
                    <a:pt x="618" y="140"/>
                  </a:lnTo>
                  <a:lnTo>
                    <a:pt x="615" y="145"/>
                  </a:lnTo>
                  <a:lnTo>
                    <a:pt x="609" y="150"/>
                  </a:lnTo>
                  <a:lnTo>
                    <a:pt x="603" y="153"/>
                  </a:lnTo>
                  <a:lnTo>
                    <a:pt x="597" y="154"/>
                  </a:lnTo>
                  <a:lnTo>
                    <a:pt x="590" y="156"/>
                  </a:lnTo>
                  <a:lnTo>
                    <a:pt x="186" y="156"/>
                  </a:lnTo>
                  <a:lnTo>
                    <a:pt x="186" y="156"/>
                  </a:lnTo>
                  <a:lnTo>
                    <a:pt x="179" y="154"/>
                  </a:lnTo>
                  <a:lnTo>
                    <a:pt x="173" y="153"/>
                  </a:lnTo>
                  <a:lnTo>
                    <a:pt x="167" y="150"/>
                  </a:lnTo>
                  <a:lnTo>
                    <a:pt x="161" y="145"/>
                  </a:lnTo>
                  <a:lnTo>
                    <a:pt x="156" y="140"/>
                  </a:lnTo>
                  <a:lnTo>
                    <a:pt x="154" y="134"/>
                  </a:lnTo>
                  <a:lnTo>
                    <a:pt x="152" y="127"/>
                  </a:lnTo>
                  <a:lnTo>
                    <a:pt x="151" y="120"/>
                  </a:lnTo>
                  <a:lnTo>
                    <a:pt x="151" y="120"/>
                  </a:lnTo>
                  <a:lnTo>
                    <a:pt x="152" y="113"/>
                  </a:lnTo>
                  <a:lnTo>
                    <a:pt x="154" y="106"/>
                  </a:lnTo>
                  <a:lnTo>
                    <a:pt x="156" y="100"/>
                  </a:lnTo>
                  <a:lnTo>
                    <a:pt x="161" y="96"/>
                  </a:lnTo>
                  <a:lnTo>
                    <a:pt x="167" y="91"/>
                  </a:lnTo>
                  <a:lnTo>
                    <a:pt x="173" y="87"/>
                  </a:lnTo>
                  <a:lnTo>
                    <a:pt x="179" y="86"/>
                  </a:lnTo>
                  <a:lnTo>
                    <a:pt x="186" y="85"/>
                  </a:lnTo>
                  <a:lnTo>
                    <a:pt x="186" y="85"/>
                  </a:lnTo>
                  <a:close/>
                  <a:moveTo>
                    <a:pt x="387" y="1372"/>
                  </a:moveTo>
                  <a:lnTo>
                    <a:pt x="387" y="1372"/>
                  </a:lnTo>
                  <a:lnTo>
                    <a:pt x="376" y="1372"/>
                  </a:lnTo>
                  <a:lnTo>
                    <a:pt x="363" y="1369"/>
                  </a:lnTo>
                  <a:lnTo>
                    <a:pt x="351" y="1367"/>
                  </a:lnTo>
                  <a:lnTo>
                    <a:pt x="340" y="1362"/>
                  </a:lnTo>
                  <a:lnTo>
                    <a:pt x="330" y="1357"/>
                  </a:lnTo>
                  <a:lnTo>
                    <a:pt x="319" y="1351"/>
                  </a:lnTo>
                  <a:lnTo>
                    <a:pt x="310" y="1343"/>
                  </a:lnTo>
                  <a:lnTo>
                    <a:pt x="301" y="1336"/>
                  </a:lnTo>
                  <a:lnTo>
                    <a:pt x="293" y="1327"/>
                  </a:lnTo>
                  <a:lnTo>
                    <a:pt x="286" y="1317"/>
                  </a:lnTo>
                  <a:lnTo>
                    <a:pt x="280" y="1308"/>
                  </a:lnTo>
                  <a:lnTo>
                    <a:pt x="274" y="1297"/>
                  </a:lnTo>
                  <a:lnTo>
                    <a:pt x="271" y="1285"/>
                  </a:lnTo>
                  <a:lnTo>
                    <a:pt x="267" y="1274"/>
                  </a:lnTo>
                  <a:lnTo>
                    <a:pt x="266" y="1262"/>
                  </a:lnTo>
                  <a:lnTo>
                    <a:pt x="265" y="1249"/>
                  </a:lnTo>
                  <a:lnTo>
                    <a:pt x="265" y="1249"/>
                  </a:lnTo>
                  <a:lnTo>
                    <a:pt x="266" y="1236"/>
                  </a:lnTo>
                  <a:lnTo>
                    <a:pt x="267" y="1224"/>
                  </a:lnTo>
                  <a:lnTo>
                    <a:pt x="271" y="1212"/>
                  </a:lnTo>
                  <a:lnTo>
                    <a:pt x="274" y="1201"/>
                  </a:lnTo>
                  <a:lnTo>
                    <a:pt x="280" y="1190"/>
                  </a:lnTo>
                  <a:lnTo>
                    <a:pt x="286" y="1181"/>
                  </a:lnTo>
                  <a:lnTo>
                    <a:pt x="293" y="1171"/>
                  </a:lnTo>
                  <a:lnTo>
                    <a:pt x="301" y="1162"/>
                  </a:lnTo>
                  <a:lnTo>
                    <a:pt x="310" y="1154"/>
                  </a:lnTo>
                  <a:lnTo>
                    <a:pt x="319" y="1146"/>
                  </a:lnTo>
                  <a:lnTo>
                    <a:pt x="330" y="1141"/>
                  </a:lnTo>
                  <a:lnTo>
                    <a:pt x="340" y="1136"/>
                  </a:lnTo>
                  <a:lnTo>
                    <a:pt x="351" y="1131"/>
                  </a:lnTo>
                  <a:lnTo>
                    <a:pt x="363" y="1129"/>
                  </a:lnTo>
                  <a:lnTo>
                    <a:pt x="376" y="1126"/>
                  </a:lnTo>
                  <a:lnTo>
                    <a:pt x="387" y="1125"/>
                  </a:lnTo>
                  <a:lnTo>
                    <a:pt x="387" y="1125"/>
                  </a:lnTo>
                  <a:lnTo>
                    <a:pt x="400" y="1126"/>
                  </a:lnTo>
                  <a:lnTo>
                    <a:pt x="412" y="1129"/>
                  </a:lnTo>
                  <a:lnTo>
                    <a:pt x="424" y="1131"/>
                  </a:lnTo>
                  <a:lnTo>
                    <a:pt x="436" y="1136"/>
                  </a:lnTo>
                  <a:lnTo>
                    <a:pt x="446" y="1141"/>
                  </a:lnTo>
                  <a:lnTo>
                    <a:pt x="457" y="1146"/>
                  </a:lnTo>
                  <a:lnTo>
                    <a:pt x="466" y="1154"/>
                  </a:lnTo>
                  <a:lnTo>
                    <a:pt x="475" y="1162"/>
                  </a:lnTo>
                  <a:lnTo>
                    <a:pt x="483" y="1171"/>
                  </a:lnTo>
                  <a:lnTo>
                    <a:pt x="490" y="1181"/>
                  </a:lnTo>
                  <a:lnTo>
                    <a:pt x="496" y="1190"/>
                  </a:lnTo>
                  <a:lnTo>
                    <a:pt x="502" y="1201"/>
                  </a:lnTo>
                  <a:lnTo>
                    <a:pt x="505" y="1212"/>
                  </a:lnTo>
                  <a:lnTo>
                    <a:pt x="509" y="1224"/>
                  </a:lnTo>
                  <a:lnTo>
                    <a:pt x="510" y="1236"/>
                  </a:lnTo>
                  <a:lnTo>
                    <a:pt x="511" y="1249"/>
                  </a:lnTo>
                  <a:lnTo>
                    <a:pt x="511" y="1249"/>
                  </a:lnTo>
                  <a:lnTo>
                    <a:pt x="510" y="1262"/>
                  </a:lnTo>
                  <a:lnTo>
                    <a:pt x="509" y="1274"/>
                  </a:lnTo>
                  <a:lnTo>
                    <a:pt x="505" y="1285"/>
                  </a:lnTo>
                  <a:lnTo>
                    <a:pt x="502" y="1297"/>
                  </a:lnTo>
                  <a:lnTo>
                    <a:pt x="496" y="1308"/>
                  </a:lnTo>
                  <a:lnTo>
                    <a:pt x="490" y="1317"/>
                  </a:lnTo>
                  <a:lnTo>
                    <a:pt x="483" y="1327"/>
                  </a:lnTo>
                  <a:lnTo>
                    <a:pt x="475" y="1336"/>
                  </a:lnTo>
                  <a:lnTo>
                    <a:pt x="466" y="1343"/>
                  </a:lnTo>
                  <a:lnTo>
                    <a:pt x="457" y="1351"/>
                  </a:lnTo>
                  <a:lnTo>
                    <a:pt x="446" y="1357"/>
                  </a:lnTo>
                  <a:lnTo>
                    <a:pt x="436" y="1362"/>
                  </a:lnTo>
                  <a:lnTo>
                    <a:pt x="424" y="1367"/>
                  </a:lnTo>
                  <a:lnTo>
                    <a:pt x="412" y="1369"/>
                  </a:lnTo>
                  <a:lnTo>
                    <a:pt x="400" y="1372"/>
                  </a:lnTo>
                  <a:lnTo>
                    <a:pt x="387" y="1372"/>
                  </a:lnTo>
                  <a:lnTo>
                    <a:pt x="387" y="1372"/>
                  </a:lnTo>
                  <a:close/>
                  <a:moveTo>
                    <a:pt x="710" y="1009"/>
                  </a:moveTo>
                  <a:lnTo>
                    <a:pt x="710" y="1009"/>
                  </a:lnTo>
                  <a:lnTo>
                    <a:pt x="710" y="1016"/>
                  </a:lnTo>
                  <a:lnTo>
                    <a:pt x="709" y="1023"/>
                  </a:lnTo>
                  <a:lnTo>
                    <a:pt x="704" y="1036"/>
                  </a:lnTo>
                  <a:lnTo>
                    <a:pt x="698" y="1048"/>
                  </a:lnTo>
                  <a:lnTo>
                    <a:pt x="689" y="1058"/>
                  </a:lnTo>
                  <a:lnTo>
                    <a:pt x="678" y="1068"/>
                  </a:lnTo>
                  <a:lnTo>
                    <a:pt x="667" y="1073"/>
                  </a:lnTo>
                  <a:lnTo>
                    <a:pt x="654" y="1078"/>
                  </a:lnTo>
                  <a:lnTo>
                    <a:pt x="647" y="1078"/>
                  </a:lnTo>
                  <a:lnTo>
                    <a:pt x="639" y="1079"/>
                  </a:lnTo>
                  <a:lnTo>
                    <a:pt x="136" y="1079"/>
                  </a:lnTo>
                  <a:lnTo>
                    <a:pt x="136" y="1079"/>
                  </a:lnTo>
                  <a:lnTo>
                    <a:pt x="129" y="1078"/>
                  </a:lnTo>
                  <a:lnTo>
                    <a:pt x="122" y="1078"/>
                  </a:lnTo>
                  <a:lnTo>
                    <a:pt x="109" y="1073"/>
                  </a:lnTo>
                  <a:lnTo>
                    <a:pt x="96" y="1068"/>
                  </a:lnTo>
                  <a:lnTo>
                    <a:pt x="87" y="1058"/>
                  </a:lnTo>
                  <a:lnTo>
                    <a:pt x="78" y="1048"/>
                  </a:lnTo>
                  <a:lnTo>
                    <a:pt x="72" y="1036"/>
                  </a:lnTo>
                  <a:lnTo>
                    <a:pt x="67" y="1023"/>
                  </a:lnTo>
                  <a:lnTo>
                    <a:pt x="66" y="1016"/>
                  </a:lnTo>
                  <a:lnTo>
                    <a:pt x="66" y="1009"/>
                  </a:lnTo>
                  <a:lnTo>
                    <a:pt x="66" y="294"/>
                  </a:lnTo>
                  <a:lnTo>
                    <a:pt x="66" y="294"/>
                  </a:lnTo>
                  <a:lnTo>
                    <a:pt x="66" y="286"/>
                  </a:lnTo>
                  <a:lnTo>
                    <a:pt x="67" y="279"/>
                  </a:lnTo>
                  <a:lnTo>
                    <a:pt x="72" y="266"/>
                  </a:lnTo>
                  <a:lnTo>
                    <a:pt x="78" y="255"/>
                  </a:lnTo>
                  <a:lnTo>
                    <a:pt x="87" y="244"/>
                  </a:lnTo>
                  <a:lnTo>
                    <a:pt x="96" y="235"/>
                  </a:lnTo>
                  <a:lnTo>
                    <a:pt x="109" y="229"/>
                  </a:lnTo>
                  <a:lnTo>
                    <a:pt x="122" y="224"/>
                  </a:lnTo>
                  <a:lnTo>
                    <a:pt x="129" y="224"/>
                  </a:lnTo>
                  <a:lnTo>
                    <a:pt x="136" y="223"/>
                  </a:lnTo>
                  <a:lnTo>
                    <a:pt x="639" y="223"/>
                  </a:lnTo>
                  <a:lnTo>
                    <a:pt x="639" y="223"/>
                  </a:lnTo>
                  <a:lnTo>
                    <a:pt x="647" y="224"/>
                  </a:lnTo>
                  <a:lnTo>
                    <a:pt x="654" y="224"/>
                  </a:lnTo>
                  <a:lnTo>
                    <a:pt x="667" y="229"/>
                  </a:lnTo>
                  <a:lnTo>
                    <a:pt x="678" y="235"/>
                  </a:lnTo>
                  <a:lnTo>
                    <a:pt x="689" y="244"/>
                  </a:lnTo>
                  <a:lnTo>
                    <a:pt x="698" y="255"/>
                  </a:lnTo>
                  <a:lnTo>
                    <a:pt x="704" y="266"/>
                  </a:lnTo>
                  <a:lnTo>
                    <a:pt x="709" y="279"/>
                  </a:lnTo>
                  <a:lnTo>
                    <a:pt x="710" y="286"/>
                  </a:lnTo>
                  <a:lnTo>
                    <a:pt x="710" y="294"/>
                  </a:lnTo>
                  <a:lnTo>
                    <a:pt x="710" y="1009"/>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p:cNvSpPr>
            <p:nvPr/>
          </p:nvSpPr>
          <p:spPr bwMode="auto">
            <a:xfrm>
              <a:off x="5539444" y="3250940"/>
              <a:ext cx="26148" cy="26148"/>
            </a:xfrm>
            <a:custGeom>
              <a:avLst/>
              <a:gdLst>
                <a:gd name="T0" fmla="*/ 51 w 104"/>
                <a:gd name="T1" fmla="*/ 0 h 105"/>
                <a:gd name="T2" fmla="*/ 51 w 104"/>
                <a:gd name="T3" fmla="*/ 0 h 105"/>
                <a:gd name="T4" fmla="*/ 41 w 104"/>
                <a:gd name="T5" fmla="*/ 1 h 105"/>
                <a:gd name="T6" fmla="*/ 31 w 104"/>
                <a:gd name="T7" fmla="*/ 5 h 105"/>
                <a:gd name="T8" fmla="*/ 23 w 104"/>
                <a:gd name="T9" fmla="*/ 9 h 105"/>
                <a:gd name="T10" fmla="*/ 15 w 104"/>
                <a:gd name="T11" fmla="*/ 15 h 105"/>
                <a:gd name="T12" fmla="*/ 9 w 104"/>
                <a:gd name="T13" fmla="*/ 24 h 105"/>
                <a:gd name="T14" fmla="*/ 3 w 104"/>
                <a:gd name="T15" fmla="*/ 33 h 105"/>
                <a:gd name="T16" fmla="*/ 1 w 104"/>
                <a:gd name="T17" fmla="*/ 42 h 105"/>
                <a:gd name="T18" fmla="*/ 0 w 104"/>
                <a:gd name="T19" fmla="*/ 53 h 105"/>
                <a:gd name="T20" fmla="*/ 0 w 104"/>
                <a:gd name="T21" fmla="*/ 53 h 105"/>
                <a:gd name="T22" fmla="*/ 1 w 104"/>
                <a:gd name="T23" fmla="*/ 64 h 105"/>
                <a:gd name="T24" fmla="*/ 3 w 104"/>
                <a:gd name="T25" fmla="*/ 73 h 105"/>
                <a:gd name="T26" fmla="*/ 9 w 104"/>
                <a:gd name="T27" fmla="*/ 82 h 105"/>
                <a:gd name="T28" fmla="*/ 15 w 104"/>
                <a:gd name="T29" fmla="*/ 89 h 105"/>
                <a:gd name="T30" fmla="*/ 23 w 104"/>
                <a:gd name="T31" fmla="*/ 97 h 105"/>
                <a:gd name="T32" fmla="*/ 31 w 104"/>
                <a:gd name="T33" fmla="*/ 101 h 105"/>
                <a:gd name="T34" fmla="*/ 41 w 104"/>
                <a:gd name="T35" fmla="*/ 105 h 105"/>
                <a:gd name="T36" fmla="*/ 51 w 104"/>
                <a:gd name="T37" fmla="*/ 105 h 105"/>
                <a:gd name="T38" fmla="*/ 51 w 104"/>
                <a:gd name="T39" fmla="*/ 105 h 105"/>
                <a:gd name="T40" fmla="*/ 62 w 104"/>
                <a:gd name="T41" fmla="*/ 105 h 105"/>
                <a:gd name="T42" fmla="*/ 73 w 104"/>
                <a:gd name="T43" fmla="*/ 101 h 105"/>
                <a:gd name="T44" fmla="*/ 81 w 104"/>
                <a:gd name="T45" fmla="*/ 97 h 105"/>
                <a:gd name="T46" fmla="*/ 89 w 104"/>
                <a:gd name="T47" fmla="*/ 89 h 105"/>
                <a:gd name="T48" fmla="*/ 95 w 104"/>
                <a:gd name="T49" fmla="*/ 82 h 105"/>
                <a:gd name="T50" fmla="*/ 100 w 104"/>
                <a:gd name="T51" fmla="*/ 73 h 105"/>
                <a:gd name="T52" fmla="*/ 103 w 104"/>
                <a:gd name="T53" fmla="*/ 64 h 105"/>
                <a:gd name="T54" fmla="*/ 104 w 104"/>
                <a:gd name="T55" fmla="*/ 53 h 105"/>
                <a:gd name="T56" fmla="*/ 104 w 104"/>
                <a:gd name="T57" fmla="*/ 53 h 105"/>
                <a:gd name="T58" fmla="*/ 103 w 104"/>
                <a:gd name="T59" fmla="*/ 42 h 105"/>
                <a:gd name="T60" fmla="*/ 100 w 104"/>
                <a:gd name="T61" fmla="*/ 33 h 105"/>
                <a:gd name="T62" fmla="*/ 95 w 104"/>
                <a:gd name="T63" fmla="*/ 24 h 105"/>
                <a:gd name="T64" fmla="*/ 89 w 104"/>
                <a:gd name="T65" fmla="*/ 15 h 105"/>
                <a:gd name="T66" fmla="*/ 81 w 104"/>
                <a:gd name="T67" fmla="*/ 9 h 105"/>
                <a:gd name="T68" fmla="*/ 73 w 104"/>
                <a:gd name="T69" fmla="*/ 5 h 105"/>
                <a:gd name="T70" fmla="*/ 62 w 104"/>
                <a:gd name="T71" fmla="*/ 1 h 105"/>
                <a:gd name="T72" fmla="*/ 51 w 104"/>
                <a:gd name="T73" fmla="*/ 0 h 105"/>
                <a:gd name="T74" fmla="*/ 51 w 104"/>
                <a:gd name="T7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5">
                  <a:moveTo>
                    <a:pt x="51" y="0"/>
                  </a:moveTo>
                  <a:lnTo>
                    <a:pt x="51" y="0"/>
                  </a:lnTo>
                  <a:lnTo>
                    <a:pt x="41" y="1"/>
                  </a:lnTo>
                  <a:lnTo>
                    <a:pt x="31" y="5"/>
                  </a:lnTo>
                  <a:lnTo>
                    <a:pt x="23" y="9"/>
                  </a:lnTo>
                  <a:lnTo>
                    <a:pt x="15" y="15"/>
                  </a:lnTo>
                  <a:lnTo>
                    <a:pt x="9" y="24"/>
                  </a:lnTo>
                  <a:lnTo>
                    <a:pt x="3" y="33"/>
                  </a:lnTo>
                  <a:lnTo>
                    <a:pt x="1" y="42"/>
                  </a:lnTo>
                  <a:lnTo>
                    <a:pt x="0" y="53"/>
                  </a:lnTo>
                  <a:lnTo>
                    <a:pt x="0" y="53"/>
                  </a:lnTo>
                  <a:lnTo>
                    <a:pt x="1" y="64"/>
                  </a:lnTo>
                  <a:lnTo>
                    <a:pt x="3" y="73"/>
                  </a:lnTo>
                  <a:lnTo>
                    <a:pt x="9" y="82"/>
                  </a:lnTo>
                  <a:lnTo>
                    <a:pt x="15" y="89"/>
                  </a:lnTo>
                  <a:lnTo>
                    <a:pt x="23" y="97"/>
                  </a:lnTo>
                  <a:lnTo>
                    <a:pt x="31" y="101"/>
                  </a:lnTo>
                  <a:lnTo>
                    <a:pt x="41" y="105"/>
                  </a:lnTo>
                  <a:lnTo>
                    <a:pt x="51" y="105"/>
                  </a:lnTo>
                  <a:lnTo>
                    <a:pt x="51" y="105"/>
                  </a:lnTo>
                  <a:lnTo>
                    <a:pt x="62" y="105"/>
                  </a:lnTo>
                  <a:lnTo>
                    <a:pt x="73" y="101"/>
                  </a:lnTo>
                  <a:lnTo>
                    <a:pt x="81" y="97"/>
                  </a:lnTo>
                  <a:lnTo>
                    <a:pt x="89" y="89"/>
                  </a:lnTo>
                  <a:lnTo>
                    <a:pt x="95" y="82"/>
                  </a:lnTo>
                  <a:lnTo>
                    <a:pt x="100" y="73"/>
                  </a:lnTo>
                  <a:lnTo>
                    <a:pt x="103" y="64"/>
                  </a:lnTo>
                  <a:lnTo>
                    <a:pt x="104" y="53"/>
                  </a:lnTo>
                  <a:lnTo>
                    <a:pt x="104" y="53"/>
                  </a:lnTo>
                  <a:lnTo>
                    <a:pt x="103" y="42"/>
                  </a:lnTo>
                  <a:lnTo>
                    <a:pt x="100" y="33"/>
                  </a:lnTo>
                  <a:lnTo>
                    <a:pt x="95" y="24"/>
                  </a:lnTo>
                  <a:lnTo>
                    <a:pt x="89" y="15"/>
                  </a:lnTo>
                  <a:lnTo>
                    <a:pt x="81" y="9"/>
                  </a:lnTo>
                  <a:lnTo>
                    <a:pt x="73" y="5"/>
                  </a:lnTo>
                  <a:lnTo>
                    <a:pt x="62" y="1"/>
                  </a:lnTo>
                  <a:lnTo>
                    <a:pt x="51" y="0"/>
                  </a:lnTo>
                  <a:lnTo>
                    <a:pt x="51" y="0"/>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noEditPoints="1"/>
            </p:cNvSpPr>
            <p:nvPr/>
          </p:nvSpPr>
          <p:spPr bwMode="auto">
            <a:xfrm>
              <a:off x="4392704" y="3274597"/>
              <a:ext cx="348629" cy="348629"/>
            </a:xfrm>
            <a:custGeom>
              <a:avLst/>
              <a:gdLst>
                <a:gd name="T0" fmla="*/ 591 w 1397"/>
                <a:gd name="T1" fmla="*/ 7 h 1398"/>
                <a:gd name="T2" fmla="*/ 426 w 1397"/>
                <a:gd name="T3" fmla="*/ 55 h 1398"/>
                <a:gd name="T4" fmla="*/ 280 w 1397"/>
                <a:gd name="T5" fmla="*/ 139 h 1398"/>
                <a:gd name="T6" fmla="*/ 159 w 1397"/>
                <a:gd name="T7" fmla="*/ 255 h 1398"/>
                <a:gd name="T8" fmla="*/ 68 w 1397"/>
                <a:gd name="T9" fmla="*/ 396 h 1398"/>
                <a:gd name="T10" fmla="*/ 14 w 1397"/>
                <a:gd name="T11" fmla="*/ 558 h 1398"/>
                <a:gd name="T12" fmla="*/ 0 w 1397"/>
                <a:gd name="T13" fmla="*/ 699 h 1398"/>
                <a:gd name="T14" fmla="*/ 21 w 1397"/>
                <a:gd name="T15" fmla="*/ 873 h 1398"/>
                <a:gd name="T16" fmla="*/ 84 w 1397"/>
                <a:gd name="T17" fmla="*/ 1031 h 1398"/>
                <a:gd name="T18" fmla="*/ 181 w 1397"/>
                <a:gd name="T19" fmla="*/ 1168 h 1398"/>
                <a:gd name="T20" fmla="*/ 307 w 1397"/>
                <a:gd name="T21" fmla="*/ 1277 h 1398"/>
                <a:gd name="T22" fmla="*/ 458 w 1397"/>
                <a:gd name="T23" fmla="*/ 1355 h 1398"/>
                <a:gd name="T24" fmla="*/ 627 w 1397"/>
                <a:gd name="T25" fmla="*/ 1394 h 1398"/>
                <a:gd name="T26" fmla="*/ 769 w 1397"/>
                <a:gd name="T27" fmla="*/ 1394 h 1398"/>
                <a:gd name="T28" fmla="*/ 938 w 1397"/>
                <a:gd name="T29" fmla="*/ 1355 h 1398"/>
                <a:gd name="T30" fmla="*/ 1089 w 1397"/>
                <a:gd name="T31" fmla="*/ 1277 h 1398"/>
                <a:gd name="T32" fmla="*/ 1216 w 1397"/>
                <a:gd name="T33" fmla="*/ 1168 h 1398"/>
                <a:gd name="T34" fmla="*/ 1312 w 1397"/>
                <a:gd name="T35" fmla="*/ 1031 h 1398"/>
                <a:gd name="T36" fmla="*/ 1375 w 1397"/>
                <a:gd name="T37" fmla="*/ 873 h 1398"/>
                <a:gd name="T38" fmla="*/ 1397 w 1397"/>
                <a:gd name="T39" fmla="*/ 699 h 1398"/>
                <a:gd name="T40" fmla="*/ 1383 w 1397"/>
                <a:gd name="T41" fmla="*/ 558 h 1398"/>
                <a:gd name="T42" fmla="*/ 1328 w 1397"/>
                <a:gd name="T43" fmla="*/ 396 h 1398"/>
                <a:gd name="T44" fmla="*/ 1237 w 1397"/>
                <a:gd name="T45" fmla="*/ 255 h 1398"/>
                <a:gd name="T46" fmla="*/ 1116 w 1397"/>
                <a:gd name="T47" fmla="*/ 139 h 1398"/>
                <a:gd name="T48" fmla="*/ 970 w 1397"/>
                <a:gd name="T49" fmla="*/ 55 h 1398"/>
                <a:gd name="T50" fmla="*/ 805 w 1397"/>
                <a:gd name="T51" fmla="*/ 7 h 1398"/>
                <a:gd name="T52" fmla="*/ 699 w 1397"/>
                <a:gd name="T53" fmla="*/ 1245 h 1398"/>
                <a:gd name="T54" fmla="*/ 588 w 1397"/>
                <a:gd name="T55" fmla="*/ 1234 h 1398"/>
                <a:gd name="T56" fmla="*/ 462 w 1397"/>
                <a:gd name="T57" fmla="*/ 1191 h 1398"/>
                <a:gd name="T58" fmla="*/ 351 w 1397"/>
                <a:gd name="T59" fmla="*/ 1120 h 1398"/>
                <a:gd name="T60" fmla="*/ 260 w 1397"/>
                <a:gd name="T61" fmla="*/ 1025 h 1398"/>
                <a:gd name="T62" fmla="*/ 194 w 1397"/>
                <a:gd name="T63" fmla="*/ 911 h 1398"/>
                <a:gd name="T64" fmla="*/ 158 w 1397"/>
                <a:gd name="T65" fmla="*/ 781 h 1398"/>
                <a:gd name="T66" fmla="*/ 153 w 1397"/>
                <a:gd name="T67" fmla="*/ 671 h 1398"/>
                <a:gd name="T68" fmla="*/ 177 w 1397"/>
                <a:gd name="T69" fmla="*/ 536 h 1398"/>
                <a:gd name="T70" fmla="*/ 231 w 1397"/>
                <a:gd name="T71" fmla="*/ 415 h 1398"/>
                <a:gd name="T72" fmla="*/ 312 w 1397"/>
                <a:gd name="T73" fmla="*/ 313 h 1398"/>
                <a:gd name="T74" fmla="*/ 415 w 1397"/>
                <a:gd name="T75" fmla="*/ 231 h 1398"/>
                <a:gd name="T76" fmla="*/ 536 w 1397"/>
                <a:gd name="T77" fmla="*/ 177 h 1398"/>
                <a:gd name="T78" fmla="*/ 670 w 1397"/>
                <a:gd name="T79" fmla="*/ 154 h 1398"/>
                <a:gd name="T80" fmla="*/ 781 w 1397"/>
                <a:gd name="T81" fmla="*/ 158 h 1398"/>
                <a:gd name="T82" fmla="*/ 911 w 1397"/>
                <a:gd name="T83" fmla="*/ 195 h 1398"/>
                <a:gd name="T84" fmla="*/ 1025 w 1397"/>
                <a:gd name="T85" fmla="*/ 261 h 1398"/>
                <a:gd name="T86" fmla="*/ 1119 w 1397"/>
                <a:gd name="T87" fmla="*/ 351 h 1398"/>
                <a:gd name="T88" fmla="*/ 1191 w 1397"/>
                <a:gd name="T89" fmla="*/ 462 h 1398"/>
                <a:gd name="T90" fmla="*/ 1233 w 1397"/>
                <a:gd name="T91" fmla="*/ 588 h 1398"/>
                <a:gd name="T92" fmla="*/ 1244 w 1397"/>
                <a:gd name="T93" fmla="*/ 699 h 1398"/>
                <a:gd name="T94" fmla="*/ 1228 w 1397"/>
                <a:gd name="T95" fmla="*/ 835 h 1398"/>
                <a:gd name="T96" fmla="*/ 1178 w 1397"/>
                <a:gd name="T97" fmla="*/ 958 h 1398"/>
                <a:gd name="T98" fmla="*/ 1103 w 1397"/>
                <a:gd name="T99" fmla="*/ 1065 h 1398"/>
                <a:gd name="T100" fmla="*/ 1004 w 1397"/>
                <a:gd name="T101" fmla="*/ 1151 h 1398"/>
                <a:gd name="T102" fmla="*/ 886 w 1397"/>
                <a:gd name="T103" fmla="*/ 1212 h 1398"/>
                <a:gd name="T104" fmla="*/ 754 w 1397"/>
                <a:gd name="T105" fmla="*/ 1242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7" h="1398">
                  <a:moveTo>
                    <a:pt x="699" y="0"/>
                  </a:moveTo>
                  <a:lnTo>
                    <a:pt x="699" y="0"/>
                  </a:lnTo>
                  <a:lnTo>
                    <a:pt x="662" y="0"/>
                  </a:lnTo>
                  <a:lnTo>
                    <a:pt x="627" y="4"/>
                  </a:lnTo>
                  <a:lnTo>
                    <a:pt x="591" y="7"/>
                  </a:lnTo>
                  <a:lnTo>
                    <a:pt x="557" y="15"/>
                  </a:lnTo>
                  <a:lnTo>
                    <a:pt x="524" y="22"/>
                  </a:lnTo>
                  <a:lnTo>
                    <a:pt x="491" y="31"/>
                  </a:lnTo>
                  <a:lnTo>
                    <a:pt x="458" y="43"/>
                  </a:lnTo>
                  <a:lnTo>
                    <a:pt x="426" y="55"/>
                  </a:lnTo>
                  <a:lnTo>
                    <a:pt x="396" y="69"/>
                  </a:lnTo>
                  <a:lnTo>
                    <a:pt x="365" y="84"/>
                  </a:lnTo>
                  <a:lnTo>
                    <a:pt x="336" y="102"/>
                  </a:lnTo>
                  <a:lnTo>
                    <a:pt x="307" y="119"/>
                  </a:lnTo>
                  <a:lnTo>
                    <a:pt x="280" y="139"/>
                  </a:lnTo>
                  <a:lnTo>
                    <a:pt x="254" y="159"/>
                  </a:lnTo>
                  <a:lnTo>
                    <a:pt x="229" y="182"/>
                  </a:lnTo>
                  <a:lnTo>
                    <a:pt x="204" y="204"/>
                  </a:lnTo>
                  <a:lnTo>
                    <a:pt x="181" y="229"/>
                  </a:lnTo>
                  <a:lnTo>
                    <a:pt x="159" y="255"/>
                  </a:lnTo>
                  <a:lnTo>
                    <a:pt x="139" y="281"/>
                  </a:lnTo>
                  <a:lnTo>
                    <a:pt x="119" y="308"/>
                  </a:lnTo>
                  <a:lnTo>
                    <a:pt x="101" y="336"/>
                  </a:lnTo>
                  <a:lnTo>
                    <a:pt x="84" y="366"/>
                  </a:lnTo>
                  <a:lnTo>
                    <a:pt x="68" y="396"/>
                  </a:lnTo>
                  <a:lnTo>
                    <a:pt x="54" y="427"/>
                  </a:lnTo>
                  <a:lnTo>
                    <a:pt x="42" y="459"/>
                  </a:lnTo>
                  <a:lnTo>
                    <a:pt x="31" y="490"/>
                  </a:lnTo>
                  <a:lnTo>
                    <a:pt x="21" y="525"/>
                  </a:lnTo>
                  <a:lnTo>
                    <a:pt x="14" y="558"/>
                  </a:lnTo>
                  <a:lnTo>
                    <a:pt x="7" y="592"/>
                  </a:lnTo>
                  <a:lnTo>
                    <a:pt x="3" y="627"/>
                  </a:lnTo>
                  <a:lnTo>
                    <a:pt x="0" y="663"/>
                  </a:lnTo>
                  <a:lnTo>
                    <a:pt x="0" y="699"/>
                  </a:lnTo>
                  <a:lnTo>
                    <a:pt x="0" y="699"/>
                  </a:lnTo>
                  <a:lnTo>
                    <a:pt x="0" y="734"/>
                  </a:lnTo>
                  <a:lnTo>
                    <a:pt x="3" y="770"/>
                  </a:lnTo>
                  <a:lnTo>
                    <a:pt x="7" y="805"/>
                  </a:lnTo>
                  <a:lnTo>
                    <a:pt x="14" y="839"/>
                  </a:lnTo>
                  <a:lnTo>
                    <a:pt x="21" y="873"/>
                  </a:lnTo>
                  <a:lnTo>
                    <a:pt x="31" y="906"/>
                  </a:lnTo>
                  <a:lnTo>
                    <a:pt x="42" y="938"/>
                  </a:lnTo>
                  <a:lnTo>
                    <a:pt x="54" y="970"/>
                  </a:lnTo>
                  <a:lnTo>
                    <a:pt x="68" y="1002"/>
                  </a:lnTo>
                  <a:lnTo>
                    <a:pt x="84" y="1031"/>
                  </a:lnTo>
                  <a:lnTo>
                    <a:pt x="101" y="1061"/>
                  </a:lnTo>
                  <a:lnTo>
                    <a:pt x="119" y="1089"/>
                  </a:lnTo>
                  <a:lnTo>
                    <a:pt x="139" y="1116"/>
                  </a:lnTo>
                  <a:lnTo>
                    <a:pt x="159" y="1143"/>
                  </a:lnTo>
                  <a:lnTo>
                    <a:pt x="181" y="1168"/>
                  </a:lnTo>
                  <a:lnTo>
                    <a:pt x="204" y="1193"/>
                  </a:lnTo>
                  <a:lnTo>
                    <a:pt x="229" y="1215"/>
                  </a:lnTo>
                  <a:lnTo>
                    <a:pt x="254" y="1237"/>
                  </a:lnTo>
                  <a:lnTo>
                    <a:pt x="280" y="1259"/>
                  </a:lnTo>
                  <a:lnTo>
                    <a:pt x="307" y="1277"/>
                  </a:lnTo>
                  <a:lnTo>
                    <a:pt x="336" y="1296"/>
                  </a:lnTo>
                  <a:lnTo>
                    <a:pt x="365" y="1313"/>
                  </a:lnTo>
                  <a:lnTo>
                    <a:pt x="396" y="1328"/>
                  </a:lnTo>
                  <a:lnTo>
                    <a:pt x="426" y="1342"/>
                  </a:lnTo>
                  <a:lnTo>
                    <a:pt x="458" y="1355"/>
                  </a:lnTo>
                  <a:lnTo>
                    <a:pt x="491" y="1366"/>
                  </a:lnTo>
                  <a:lnTo>
                    <a:pt x="524" y="1375"/>
                  </a:lnTo>
                  <a:lnTo>
                    <a:pt x="557" y="1384"/>
                  </a:lnTo>
                  <a:lnTo>
                    <a:pt x="591" y="1389"/>
                  </a:lnTo>
                  <a:lnTo>
                    <a:pt x="627" y="1394"/>
                  </a:lnTo>
                  <a:lnTo>
                    <a:pt x="662" y="1396"/>
                  </a:lnTo>
                  <a:lnTo>
                    <a:pt x="699" y="1398"/>
                  </a:lnTo>
                  <a:lnTo>
                    <a:pt x="699" y="1398"/>
                  </a:lnTo>
                  <a:lnTo>
                    <a:pt x="734" y="1396"/>
                  </a:lnTo>
                  <a:lnTo>
                    <a:pt x="769" y="1394"/>
                  </a:lnTo>
                  <a:lnTo>
                    <a:pt x="805" y="1389"/>
                  </a:lnTo>
                  <a:lnTo>
                    <a:pt x="839" y="1384"/>
                  </a:lnTo>
                  <a:lnTo>
                    <a:pt x="873" y="1375"/>
                  </a:lnTo>
                  <a:lnTo>
                    <a:pt x="906" y="1366"/>
                  </a:lnTo>
                  <a:lnTo>
                    <a:pt x="938" y="1355"/>
                  </a:lnTo>
                  <a:lnTo>
                    <a:pt x="970" y="1342"/>
                  </a:lnTo>
                  <a:lnTo>
                    <a:pt x="1001" y="1328"/>
                  </a:lnTo>
                  <a:lnTo>
                    <a:pt x="1031" y="1313"/>
                  </a:lnTo>
                  <a:lnTo>
                    <a:pt x="1060" y="1296"/>
                  </a:lnTo>
                  <a:lnTo>
                    <a:pt x="1089" y="1277"/>
                  </a:lnTo>
                  <a:lnTo>
                    <a:pt x="1116" y="1259"/>
                  </a:lnTo>
                  <a:lnTo>
                    <a:pt x="1143" y="1237"/>
                  </a:lnTo>
                  <a:lnTo>
                    <a:pt x="1167" y="1215"/>
                  </a:lnTo>
                  <a:lnTo>
                    <a:pt x="1192" y="1193"/>
                  </a:lnTo>
                  <a:lnTo>
                    <a:pt x="1216" y="1168"/>
                  </a:lnTo>
                  <a:lnTo>
                    <a:pt x="1237" y="1143"/>
                  </a:lnTo>
                  <a:lnTo>
                    <a:pt x="1258" y="1116"/>
                  </a:lnTo>
                  <a:lnTo>
                    <a:pt x="1277" y="1089"/>
                  </a:lnTo>
                  <a:lnTo>
                    <a:pt x="1296" y="1061"/>
                  </a:lnTo>
                  <a:lnTo>
                    <a:pt x="1312" y="1031"/>
                  </a:lnTo>
                  <a:lnTo>
                    <a:pt x="1328" y="1002"/>
                  </a:lnTo>
                  <a:lnTo>
                    <a:pt x="1342" y="970"/>
                  </a:lnTo>
                  <a:lnTo>
                    <a:pt x="1355" y="938"/>
                  </a:lnTo>
                  <a:lnTo>
                    <a:pt x="1365" y="906"/>
                  </a:lnTo>
                  <a:lnTo>
                    <a:pt x="1375" y="873"/>
                  </a:lnTo>
                  <a:lnTo>
                    <a:pt x="1383" y="839"/>
                  </a:lnTo>
                  <a:lnTo>
                    <a:pt x="1389" y="805"/>
                  </a:lnTo>
                  <a:lnTo>
                    <a:pt x="1394" y="770"/>
                  </a:lnTo>
                  <a:lnTo>
                    <a:pt x="1396" y="734"/>
                  </a:lnTo>
                  <a:lnTo>
                    <a:pt x="1397" y="699"/>
                  </a:lnTo>
                  <a:lnTo>
                    <a:pt x="1397" y="699"/>
                  </a:lnTo>
                  <a:lnTo>
                    <a:pt x="1396" y="663"/>
                  </a:lnTo>
                  <a:lnTo>
                    <a:pt x="1394" y="627"/>
                  </a:lnTo>
                  <a:lnTo>
                    <a:pt x="1389" y="592"/>
                  </a:lnTo>
                  <a:lnTo>
                    <a:pt x="1383" y="558"/>
                  </a:lnTo>
                  <a:lnTo>
                    <a:pt x="1375" y="525"/>
                  </a:lnTo>
                  <a:lnTo>
                    <a:pt x="1365" y="490"/>
                  </a:lnTo>
                  <a:lnTo>
                    <a:pt x="1355" y="459"/>
                  </a:lnTo>
                  <a:lnTo>
                    <a:pt x="1342" y="427"/>
                  </a:lnTo>
                  <a:lnTo>
                    <a:pt x="1328" y="396"/>
                  </a:lnTo>
                  <a:lnTo>
                    <a:pt x="1312" y="366"/>
                  </a:lnTo>
                  <a:lnTo>
                    <a:pt x="1296" y="336"/>
                  </a:lnTo>
                  <a:lnTo>
                    <a:pt x="1277" y="308"/>
                  </a:lnTo>
                  <a:lnTo>
                    <a:pt x="1258" y="281"/>
                  </a:lnTo>
                  <a:lnTo>
                    <a:pt x="1237" y="255"/>
                  </a:lnTo>
                  <a:lnTo>
                    <a:pt x="1216" y="229"/>
                  </a:lnTo>
                  <a:lnTo>
                    <a:pt x="1192" y="204"/>
                  </a:lnTo>
                  <a:lnTo>
                    <a:pt x="1167" y="182"/>
                  </a:lnTo>
                  <a:lnTo>
                    <a:pt x="1143" y="159"/>
                  </a:lnTo>
                  <a:lnTo>
                    <a:pt x="1116" y="139"/>
                  </a:lnTo>
                  <a:lnTo>
                    <a:pt x="1089" y="119"/>
                  </a:lnTo>
                  <a:lnTo>
                    <a:pt x="1060" y="102"/>
                  </a:lnTo>
                  <a:lnTo>
                    <a:pt x="1031" y="84"/>
                  </a:lnTo>
                  <a:lnTo>
                    <a:pt x="1001" y="69"/>
                  </a:lnTo>
                  <a:lnTo>
                    <a:pt x="970" y="55"/>
                  </a:lnTo>
                  <a:lnTo>
                    <a:pt x="938" y="43"/>
                  </a:lnTo>
                  <a:lnTo>
                    <a:pt x="906" y="31"/>
                  </a:lnTo>
                  <a:lnTo>
                    <a:pt x="873" y="22"/>
                  </a:lnTo>
                  <a:lnTo>
                    <a:pt x="839" y="15"/>
                  </a:lnTo>
                  <a:lnTo>
                    <a:pt x="805" y="7"/>
                  </a:lnTo>
                  <a:lnTo>
                    <a:pt x="769" y="4"/>
                  </a:lnTo>
                  <a:lnTo>
                    <a:pt x="734" y="0"/>
                  </a:lnTo>
                  <a:lnTo>
                    <a:pt x="699" y="0"/>
                  </a:lnTo>
                  <a:lnTo>
                    <a:pt x="699" y="0"/>
                  </a:lnTo>
                  <a:close/>
                  <a:moveTo>
                    <a:pt x="699" y="1245"/>
                  </a:moveTo>
                  <a:lnTo>
                    <a:pt x="699" y="1245"/>
                  </a:lnTo>
                  <a:lnTo>
                    <a:pt x="670" y="1245"/>
                  </a:lnTo>
                  <a:lnTo>
                    <a:pt x="642" y="1242"/>
                  </a:lnTo>
                  <a:lnTo>
                    <a:pt x="615" y="1239"/>
                  </a:lnTo>
                  <a:lnTo>
                    <a:pt x="588" y="1234"/>
                  </a:lnTo>
                  <a:lnTo>
                    <a:pt x="562" y="1228"/>
                  </a:lnTo>
                  <a:lnTo>
                    <a:pt x="536" y="1220"/>
                  </a:lnTo>
                  <a:lnTo>
                    <a:pt x="510" y="1212"/>
                  </a:lnTo>
                  <a:lnTo>
                    <a:pt x="485" y="1202"/>
                  </a:lnTo>
                  <a:lnTo>
                    <a:pt x="462" y="1191"/>
                  </a:lnTo>
                  <a:lnTo>
                    <a:pt x="438" y="1179"/>
                  </a:lnTo>
                  <a:lnTo>
                    <a:pt x="415" y="1166"/>
                  </a:lnTo>
                  <a:lnTo>
                    <a:pt x="393" y="1151"/>
                  </a:lnTo>
                  <a:lnTo>
                    <a:pt x="371" y="1136"/>
                  </a:lnTo>
                  <a:lnTo>
                    <a:pt x="351" y="1120"/>
                  </a:lnTo>
                  <a:lnTo>
                    <a:pt x="331" y="1103"/>
                  </a:lnTo>
                  <a:lnTo>
                    <a:pt x="312" y="1084"/>
                  </a:lnTo>
                  <a:lnTo>
                    <a:pt x="294" y="1065"/>
                  </a:lnTo>
                  <a:lnTo>
                    <a:pt x="277" y="1045"/>
                  </a:lnTo>
                  <a:lnTo>
                    <a:pt x="260" y="1025"/>
                  </a:lnTo>
                  <a:lnTo>
                    <a:pt x="245" y="1004"/>
                  </a:lnTo>
                  <a:lnTo>
                    <a:pt x="231" y="982"/>
                  </a:lnTo>
                  <a:lnTo>
                    <a:pt x="218" y="958"/>
                  </a:lnTo>
                  <a:lnTo>
                    <a:pt x="206" y="935"/>
                  </a:lnTo>
                  <a:lnTo>
                    <a:pt x="194" y="911"/>
                  </a:lnTo>
                  <a:lnTo>
                    <a:pt x="185" y="886"/>
                  </a:lnTo>
                  <a:lnTo>
                    <a:pt x="177" y="860"/>
                  </a:lnTo>
                  <a:lnTo>
                    <a:pt x="170" y="835"/>
                  </a:lnTo>
                  <a:lnTo>
                    <a:pt x="163" y="809"/>
                  </a:lnTo>
                  <a:lnTo>
                    <a:pt x="158" y="781"/>
                  </a:lnTo>
                  <a:lnTo>
                    <a:pt x="154" y="754"/>
                  </a:lnTo>
                  <a:lnTo>
                    <a:pt x="153" y="726"/>
                  </a:lnTo>
                  <a:lnTo>
                    <a:pt x="152" y="699"/>
                  </a:lnTo>
                  <a:lnTo>
                    <a:pt x="152" y="699"/>
                  </a:lnTo>
                  <a:lnTo>
                    <a:pt x="153" y="671"/>
                  </a:lnTo>
                  <a:lnTo>
                    <a:pt x="154" y="642"/>
                  </a:lnTo>
                  <a:lnTo>
                    <a:pt x="158" y="615"/>
                  </a:lnTo>
                  <a:lnTo>
                    <a:pt x="163" y="588"/>
                  </a:lnTo>
                  <a:lnTo>
                    <a:pt x="170" y="562"/>
                  </a:lnTo>
                  <a:lnTo>
                    <a:pt x="177" y="536"/>
                  </a:lnTo>
                  <a:lnTo>
                    <a:pt x="185" y="511"/>
                  </a:lnTo>
                  <a:lnTo>
                    <a:pt x="194" y="486"/>
                  </a:lnTo>
                  <a:lnTo>
                    <a:pt x="206" y="462"/>
                  </a:lnTo>
                  <a:lnTo>
                    <a:pt x="218" y="439"/>
                  </a:lnTo>
                  <a:lnTo>
                    <a:pt x="231" y="415"/>
                  </a:lnTo>
                  <a:lnTo>
                    <a:pt x="245" y="394"/>
                  </a:lnTo>
                  <a:lnTo>
                    <a:pt x="260" y="372"/>
                  </a:lnTo>
                  <a:lnTo>
                    <a:pt x="277" y="351"/>
                  </a:lnTo>
                  <a:lnTo>
                    <a:pt x="294" y="331"/>
                  </a:lnTo>
                  <a:lnTo>
                    <a:pt x="312" y="313"/>
                  </a:lnTo>
                  <a:lnTo>
                    <a:pt x="331" y="295"/>
                  </a:lnTo>
                  <a:lnTo>
                    <a:pt x="351" y="277"/>
                  </a:lnTo>
                  <a:lnTo>
                    <a:pt x="371" y="261"/>
                  </a:lnTo>
                  <a:lnTo>
                    <a:pt x="393" y="245"/>
                  </a:lnTo>
                  <a:lnTo>
                    <a:pt x="415" y="231"/>
                  </a:lnTo>
                  <a:lnTo>
                    <a:pt x="438" y="218"/>
                  </a:lnTo>
                  <a:lnTo>
                    <a:pt x="462" y="207"/>
                  </a:lnTo>
                  <a:lnTo>
                    <a:pt x="485" y="195"/>
                  </a:lnTo>
                  <a:lnTo>
                    <a:pt x="510" y="185"/>
                  </a:lnTo>
                  <a:lnTo>
                    <a:pt x="536" y="177"/>
                  </a:lnTo>
                  <a:lnTo>
                    <a:pt x="562" y="170"/>
                  </a:lnTo>
                  <a:lnTo>
                    <a:pt x="588" y="163"/>
                  </a:lnTo>
                  <a:lnTo>
                    <a:pt x="615" y="158"/>
                  </a:lnTo>
                  <a:lnTo>
                    <a:pt x="642" y="155"/>
                  </a:lnTo>
                  <a:lnTo>
                    <a:pt x="670" y="154"/>
                  </a:lnTo>
                  <a:lnTo>
                    <a:pt x="699" y="152"/>
                  </a:lnTo>
                  <a:lnTo>
                    <a:pt x="699" y="152"/>
                  </a:lnTo>
                  <a:lnTo>
                    <a:pt x="727" y="154"/>
                  </a:lnTo>
                  <a:lnTo>
                    <a:pt x="754" y="155"/>
                  </a:lnTo>
                  <a:lnTo>
                    <a:pt x="781" y="158"/>
                  </a:lnTo>
                  <a:lnTo>
                    <a:pt x="808" y="163"/>
                  </a:lnTo>
                  <a:lnTo>
                    <a:pt x="834" y="170"/>
                  </a:lnTo>
                  <a:lnTo>
                    <a:pt x="860" y="177"/>
                  </a:lnTo>
                  <a:lnTo>
                    <a:pt x="886" y="185"/>
                  </a:lnTo>
                  <a:lnTo>
                    <a:pt x="911" y="195"/>
                  </a:lnTo>
                  <a:lnTo>
                    <a:pt x="935" y="207"/>
                  </a:lnTo>
                  <a:lnTo>
                    <a:pt x="959" y="218"/>
                  </a:lnTo>
                  <a:lnTo>
                    <a:pt x="981" y="231"/>
                  </a:lnTo>
                  <a:lnTo>
                    <a:pt x="1004" y="245"/>
                  </a:lnTo>
                  <a:lnTo>
                    <a:pt x="1025" y="261"/>
                  </a:lnTo>
                  <a:lnTo>
                    <a:pt x="1045" y="277"/>
                  </a:lnTo>
                  <a:lnTo>
                    <a:pt x="1065" y="295"/>
                  </a:lnTo>
                  <a:lnTo>
                    <a:pt x="1084" y="313"/>
                  </a:lnTo>
                  <a:lnTo>
                    <a:pt x="1103" y="331"/>
                  </a:lnTo>
                  <a:lnTo>
                    <a:pt x="1119" y="351"/>
                  </a:lnTo>
                  <a:lnTo>
                    <a:pt x="1136" y="372"/>
                  </a:lnTo>
                  <a:lnTo>
                    <a:pt x="1151" y="394"/>
                  </a:lnTo>
                  <a:lnTo>
                    <a:pt x="1165" y="415"/>
                  </a:lnTo>
                  <a:lnTo>
                    <a:pt x="1178" y="439"/>
                  </a:lnTo>
                  <a:lnTo>
                    <a:pt x="1191" y="462"/>
                  </a:lnTo>
                  <a:lnTo>
                    <a:pt x="1202" y="486"/>
                  </a:lnTo>
                  <a:lnTo>
                    <a:pt x="1211" y="511"/>
                  </a:lnTo>
                  <a:lnTo>
                    <a:pt x="1219" y="536"/>
                  </a:lnTo>
                  <a:lnTo>
                    <a:pt x="1228" y="562"/>
                  </a:lnTo>
                  <a:lnTo>
                    <a:pt x="1233" y="588"/>
                  </a:lnTo>
                  <a:lnTo>
                    <a:pt x="1238" y="615"/>
                  </a:lnTo>
                  <a:lnTo>
                    <a:pt x="1242" y="642"/>
                  </a:lnTo>
                  <a:lnTo>
                    <a:pt x="1244" y="671"/>
                  </a:lnTo>
                  <a:lnTo>
                    <a:pt x="1244" y="699"/>
                  </a:lnTo>
                  <a:lnTo>
                    <a:pt x="1244" y="699"/>
                  </a:lnTo>
                  <a:lnTo>
                    <a:pt x="1244" y="726"/>
                  </a:lnTo>
                  <a:lnTo>
                    <a:pt x="1242" y="754"/>
                  </a:lnTo>
                  <a:lnTo>
                    <a:pt x="1238" y="781"/>
                  </a:lnTo>
                  <a:lnTo>
                    <a:pt x="1233" y="809"/>
                  </a:lnTo>
                  <a:lnTo>
                    <a:pt x="1228" y="835"/>
                  </a:lnTo>
                  <a:lnTo>
                    <a:pt x="1219" y="860"/>
                  </a:lnTo>
                  <a:lnTo>
                    <a:pt x="1211" y="886"/>
                  </a:lnTo>
                  <a:lnTo>
                    <a:pt x="1202" y="911"/>
                  </a:lnTo>
                  <a:lnTo>
                    <a:pt x="1191" y="935"/>
                  </a:lnTo>
                  <a:lnTo>
                    <a:pt x="1178" y="958"/>
                  </a:lnTo>
                  <a:lnTo>
                    <a:pt x="1165" y="982"/>
                  </a:lnTo>
                  <a:lnTo>
                    <a:pt x="1151" y="1004"/>
                  </a:lnTo>
                  <a:lnTo>
                    <a:pt x="1136" y="1025"/>
                  </a:lnTo>
                  <a:lnTo>
                    <a:pt x="1119" y="1045"/>
                  </a:lnTo>
                  <a:lnTo>
                    <a:pt x="1103" y="1065"/>
                  </a:lnTo>
                  <a:lnTo>
                    <a:pt x="1084" y="1084"/>
                  </a:lnTo>
                  <a:lnTo>
                    <a:pt x="1065" y="1103"/>
                  </a:lnTo>
                  <a:lnTo>
                    <a:pt x="1045" y="1120"/>
                  </a:lnTo>
                  <a:lnTo>
                    <a:pt x="1025" y="1136"/>
                  </a:lnTo>
                  <a:lnTo>
                    <a:pt x="1004" y="1151"/>
                  </a:lnTo>
                  <a:lnTo>
                    <a:pt x="981" y="1166"/>
                  </a:lnTo>
                  <a:lnTo>
                    <a:pt x="959" y="1179"/>
                  </a:lnTo>
                  <a:lnTo>
                    <a:pt x="935" y="1191"/>
                  </a:lnTo>
                  <a:lnTo>
                    <a:pt x="911" y="1202"/>
                  </a:lnTo>
                  <a:lnTo>
                    <a:pt x="886" y="1212"/>
                  </a:lnTo>
                  <a:lnTo>
                    <a:pt x="860" y="1220"/>
                  </a:lnTo>
                  <a:lnTo>
                    <a:pt x="834" y="1228"/>
                  </a:lnTo>
                  <a:lnTo>
                    <a:pt x="808" y="1234"/>
                  </a:lnTo>
                  <a:lnTo>
                    <a:pt x="781" y="1239"/>
                  </a:lnTo>
                  <a:lnTo>
                    <a:pt x="754" y="1242"/>
                  </a:lnTo>
                  <a:lnTo>
                    <a:pt x="727" y="1245"/>
                  </a:lnTo>
                  <a:lnTo>
                    <a:pt x="699" y="1245"/>
                  </a:lnTo>
                  <a:lnTo>
                    <a:pt x="699" y="12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4545852" y="3330627"/>
              <a:ext cx="108324" cy="161863"/>
            </a:xfrm>
            <a:custGeom>
              <a:avLst/>
              <a:gdLst>
                <a:gd name="T0" fmla="*/ 152 w 435"/>
                <a:gd name="T1" fmla="*/ 443 h 649"/>
                <a:gd name="T2" fmla="*/ 152 w 435"/>
                <a:gd name="T3" fmla="*/ 76 h 649"/>
                <a:gd name="T4" fmla="*/ 151 w 435"/>
                <a:gd name="T5" fmla="*/ 60 h 649"/>
                <a:gd name="T6" fmla="*/ 146 w 435"/>
                <a:gd name="T7" fmla="*/ 46 h 649"/>
                <a:gd name="T8" fmla="*/ 139 w 435"/>
                <a:gd name="T9" fmla="*/ 33 h 649"/>
                <a:gd name="T10" fmla="*/ 119 w 435"/>
                <a:gd name="T11" fmla="*/ 13 h 649"/>
                <a:gd name="T12" fmla="*/ 106 w 435"/>
                <a:gd name="T13" fmla="*/ 6 h 649"/>
                <a:gd name="T14" fmla="*/ 91 w 435"/>
                <a:gd name="T15" fmla="*/ 1 h 649"/>
                <a:gd name="T16" fmla="*/ 75 w 435"/>
                <a:gd name="T17" fmla="*/ 0 h 649"/>
                <a:gd name="T18" fmla="*/ 68 w 435"/>
                <a:gd name="T19" fmla="*/ 0 h 649"/>
                <a:gd name="T20" fmla="*/ 53 w 435"/>
                <a:gd name="T21" fmla="*/ 4 h 649"/>
                <a:gd name="T22" fmla="*/ 39 w 435"/>
                <a:gd name="T23" fmla="*/ 10 h 649"/>
                <a:gd name="T24" fmla="*/ 22 w 435"/>
                <a:gd name="T25" fmla="*/ 23 h 649"/>
                <a:gd name="T26" fmla="*/ 8 w 435"/>
                <a:gd name="T27" fmla="*/ 40 h 649"/>
                <a:gd name="T28" fmla="*/ 3 w 435"/>
                <a:gd name="T29" fmla="*/ 53 h 649"/>
                <a:gd name="T30" fmla="*/ 0 w 435"/>
                <a:gd name="T31" fmla="*/ 69 h 649"/>
                <a:gd name="T32" fmla="*/ 0 w 435"/>
                <a:gd name="T33" fmla="*/ 573 h 649"/>
                <a:gd name="T34" fmla="*/ 0 w 435"/>
                <a:gd name="T35" fmla="*/ 582 h 649"/>
                <a:gd name="T36" fmla="*/ 6 w 435"/>
                <a:gd name="T37" fmla="*/ 601 h 649"/>
                <a:gd name="T38" fmla="*/ 15 w 435"/>
                <a:gd name="T39" fmla="*/ 619 h 649"/>
                <a:gd name="T40" fmla="*/ 28 w 435"/>
                <a:gd name="T41" fmla="*/ 633 h 649"/>
                <a:gd name="T42" fmla="*/ 36 w 435"/>
                <a:gd name="T43" fmla="*/ 639 h 649"/>
                <a:gd name="T44" fmla="*/ 55 w 435"/>
                <a:gd name="T45" fmla="*/ 646 h 649"/>
                <a:gd name="T46" fmla="*/ 75 w 435"/>
                <a:gd name="T47" fmla="*/ 649 h 649"/>
                <a:gd name="T48" fmla="*/ 85 w 435"/>
                <a:gd name="T49" fmla="*/ 648 h 649"/>
                <a:gd name="T50" fmla="*/ 104 w 435"/>
                <a:gd name="T51" fmla="*/ 643 h 649"/>
                <a:gd name="T52" fmla="*/ 396 w 435"/>
                <a:gd name="T53" fmla="*/ 483 h 649"/>
                <a:gd name="T54" fmla="*/ 403 w 435"/>
                <a:gd name="T55" fmla="*/ 479 h 649"/>
                <a:gd name="T56" fmla="*/ 413 w 435"/>
                <a:gd name="T57" fmla="*/ 469 h 649"/>
                <a:gd name="T58" fmla="*/ 423 w 435"/>
                <a:gd name="T59" fmla="*/ 457 h 649"/>
                <a:gd name="T60" fmla="*/ 432 w 435"/>
                <a:gd name="T61" fmla="*/ 437 h 649"/>
                <a:gd name="T62" fmla="*/ 435 w 435"/>
                <a:gd name="T63" fmla="*/ 415 h 649"/>
                <a:gd name="T64" fmla="*/ 433 w 435"/>
                <a:gd name="T65" fmla="*/ 401 h 649"/>
                <a:gd name="T66" fmla="*/ 429 w 435"/>
                <a:gd name="T67" fmla="*/ 385 h 649"/>
                <a:gd name="T68" fmla="*/ 425 w 435"/>
                <a:gd name="T69" fmla="*/ 380 h 649"/>
                <a:gd name="T70" fmla="*/ 417 w 435"/>
                <a:gd name="T71" fmla="*/ 367 h 649"/>
                <a:gd name="T72" fmla="*/ 406 w 435"/>
                <a:gd name="T73" fmla="*/ 356 h 649"/>
                <a:gd name="T74" fmla="*/ 393 w 435"/>
                <a:gd name="T75" fmla="*/ 348 h 649"/>
                <a:gd name="T76" fmla="*/ 365 w 435"/>
                <a:gd name="T77" fmla="*/ 340 h 649"/>
                <a:gd name="T78" fmla="*/ 351 w 435"/>
                <a:gd name="T79" fmla="*/ 341 h 649"/>
                <a:gd name="T80" fmla="*/ 336 w 435"/>
                <a:gd name="T81" fmla="*/ 343 h 649"/>
                <a:gd name="T82" fmla="*/ 322 w 435"/>
                <a:gd name="T83" fmla="*/ 349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35" h="649">
                  <a:moveTo>
                    <a:pt x="322" y="349"/>
                  </a:moveTo>
                  <a:lnTo>
                    <a:pt x="152" y="443"/>
                  </a:lnTo>
                  <a:lnTo>
                    <a:pt x="152" y="76"/>
                  </a:lnTo>
                  <a:lnTo>
                    <a:pt x="152" y="76"/>
                  </a:lnTo>
                  <a:lnTo>
                    <a:pt x="152" y="69"/>
                  </a:lnTo>
                  <a:lnTo>
                    <a:pt x="151" y="60"/>
                  </a:lnTo>
                  <a:lnTo>
                    <a:pt x="148" y="53"/>
                  </a:lnTo>
                  <a:lnTo>
                    <a:pt x="146" y="46"/>
                  </a:lnTo>
                  <a:lnTo>
                    <a:pt x="142" y="40"/>
                  </a:lnTo>
                  <a:lnTo>
                    <a:pt x="139" y="33"/>
                  </a:lnTo>
                  <a:lnTo>
                    <a:pt x="130" y="23"/>
                  </a:lnTo>
                  <a:lnTo>
                    <a:pt x="119" y="13"/>
                  </a:lnTo>
                  <a:lnTo>
                    <a:pt x="112" y="10"/>
                  </a:lnTo>
                  <a:lnTo>
                    <a:pt x="106" y="6"/>
                  </a:lnTo>
                  <a:lnTo>
                    <a:pt x="99" y="4"/>
                  </a:lnTo>
                  <a:lnTo>
                    <a:pt x="91" y="1"/>
                  </a:lnTo>
                  <a:lnTo>
                    <a:pt x="84" y="0"/>
                  </a:lnTo>
                  <a:lnTo>
                    <a:pt x="75" y="0"/>
                  </a:lnTo>
                  <a:lnTo>
                    <a:pt x="75" y="0"/>
                  </a:lnTo>
                  <a:lnTo>
                    <a:pt x="68" y="0"/>
                  </a:lnTo>
                  <a:lnTo>
                    <a:pt x="60" y="1"/>
                  </a:lnTo>
                  <a:lnTo>
                    <a:pt x="53" y="4"/>
                  </a:lnTo>
                  <a:lnTo>
                    <a:pt x="46" y="6"/>
                  </a:lnTo>
                  <a:lnTo>
                    <a:pt x="39" y="10"/>
                  </a:lnTo>
                  <a:lnTo>
                    <a:pt x="33" y="13"/>
                  </a:lnTo>
                  <a:lnTo>
                    <a:pt x="22" y="23"/>
                  </a:lnTo>
                  <a:lnTo>
                    <a:pt x="13" y="33"/>
                  </a:lnTo>
                  <a:lnTo>
                    <a:pt x="8" y="40"/>
                  </a:lnTo>
                  <a:lnTo>
                    <a:pt x="6" y="46"/>
                  </a:lnTo>
                  <a:lnTo>
                    <a:pt x="3" y="53"/>
                  </a:lnTo>
                  <a:lnTo>
                    <a:pt x="1" y="60"/>
                  </a:lnTo>
                  <a:lnTo>
                    <a:pt x="0" y="69"/>
                  </a:lnTo>
                  <a:lnTo>
                    <a:pt x="0" y="76"/>
                  </a:lnTo>
                  <a:lnTo>
                    <a:pt x="0" y="573"/>
                  </a:lnTo>
                  <a:lnTo>
                    <a:pt x="0" y="573"/>
                  </a:lnTo>
                  <a:lnTo>
                    <a:pt x="0" y="582"/>
                  </a:lnTo>
                  <a:lnTo>
                    <a:pt x="2" y="593"/>
                  </a:lnTo>
                  <a:lnTo>
                    <a:pt x="6" y="601"/>
                  </a:lnTo>
                  <a:lnTo>
                    <a:pt x="9" y="611"/>
                  </a:lnTo>
                  <a:lnTo>
                    <a:pt x="15" y="619"/>
                  </a:lnTo>
                  <a:lnTo>
                    <a:pt x="21" y="626"/>
                  </a:lnTo>
                  <a:lnTo>
                    <a:pt x="28" y="633"/>
                  </a:lnTo>
                  <a:lnTo>
                    <a:pt x="36" y="639"/>
                  </a:lnTo>
                  <a:lnTo>
                    <a:pt x="36" y="639"/>
                  </a:lnTo>
                  <a:lnTo>
                    <a:pt x="46" y="642"/>
                  </a:lnTo>
                  <a:lnTo>
                    <a:pt x="55" y="646"/>
                  </a:lnTo>
                  <a:lnTo>
                    <a:pt x="66" y="648"/>
                  </a:lnTo>
                  <a:lnTo>
                    <a:pt x="75" y="649"/>
                  </a:lnTo>
                  <a:lnTo>
                    <a:pt x="75" y="649"/>
                  </a:lnTo>
                  <a:lnTo>
                    <a:pt x="85" y="648"/>
                  </a:lnTo>
                  <a:lnTo>
                    <a:pt x="94" y="646"/>
                  </a:lnTo>
                  <a:lnTo>
                    <a:pt x="104" y="643"/>
                  </a:lnTo>
                  <a:lnTo>
                    <a:pt x="113" y="639"/>
                  </a:lnTo>
                  <a:lnTo>
                    <a:pt x="396" y="483"/>
                  </a:lnTo>
                  <a:lnTo>
                    <a:pt x="396" y="483"/>
                  </a:lnTo>
                  <a:lnTo>
                    <a:pt x="403" y="479"/>
                  </a:lnTo>
                  <a:lnTo>
                    <a:pt x="409" y="474"/>
                  </a:lnTo>
                  <a:lnTo>
                    <a:pt x="413" y="469"/>
                  </a:lnTo>
                  <a:lnTo>
                    <a:pt x="418" y="463"/>
                  </a:lnTo>
                  <a:lnTo>
                    <a:pt x="423" y="457"/>
                  </a:lnTo>
                  <a:lnTo>
                    <a:pt x="426" y="450"/>
                  </a:lnTo>
                  <a:lnTo>
                    <a:pt x="432" y="437"/>
                  </a:lnTo>
                  <a:lnTo>
                    <a:pt x="435" y="423"/>
                  </a:lnTo>
                  <a:lnTo>
                    <a:pt x="435" y="415"/>
                  </a:lnTo>
                  <a:lnTo>
                    <a:pt x="435" y="408"/>
                  </a:lnTo>
                  <a:lnTo>
                    <a:pt x="433" y="401"/>
                  </a:lnTo>
                  <a:lnTo>
                    <a:pt x="431" y="394"/>
                  </a:lnTo>
                  <a:lnTo>
                    <a:pt x="429" y="385"/>
                  </a:lnTo>
                  <a:lnTo>
                    <a:pt x="425" y="380"/>
                  </a:lnTo>
                  <a:lnTo>
                    <a:pt x="425" y="380"/>
                  </a:lnTo>
                  <a:lnTo>
                    <a:pt x="422" y="373"/>
                  </a:lnTo>
                  <a:lnTo>
                    <a:pt x="417" y="367"/>
                  </a:lnTo>
                  <a:lnTo>
                    <a:pt x="411" y="361"/>
                  </a:lnTo>
                  <a:lnTo>
                    <a:pt x="406" y="356"/>
                  </a:lnTo>
                  <a:lnTo>
                    <a:pt x="399" y="351"/>
                  </a:lnTo>
                  <a:lnTo>
                    <a:pt x="393" y="348"/>
                  </a:lnTo>
                  <a:lnTo>
                    <a:pt x="379" y="343"/>
                  </a:lnTo>
                  <a:lnTo>
                    <a:pt x="365" y="340"/>
                  </a:lnTo>
                  <a:lnTo>
                    <a:pt x="358" y="340"/>
                  </a:lnTo>
                  <a:lnTo>
                    <a:pt x="351" y="341"/>
                  </a:lnTo>
                  <a:lnTo>
                    <a:pt x="344" y="341"/>
                  </a:lnTo>
                  <a:lnTo>
                    <a:pt x="336" y="343"/>
                  </a:lnTo>
                  <a:lnTo>
                    <a:pt x="329" y="345"/>
                  </a:lnTo>
                  <a:lnTo>
                    <a:pt x="322" y="349"/>
                  </a:lnTo>
                  <a:lnTo>
                    <a:pt x="322" y="34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noEditPoints="1"/>
            </p:cNvSpPr>
            <p:nvPr/>
          </p:nvSpPr>
          <p:spPr bwMode="auto">
            <a:xfrm>
              <a:off x="3216084" y="2732978"/>
              <a:ext cx="714688" cy="715934"/>
            </a:xfrm>
            <a:custGeom>
              <a:avLst/>
              <a:gdLst>
                <a:gd name="T0" fmla="*/ 1254 w 2872"/>
                <a:gd name="T1" fmla="*/ 11 h 2873"/>
                <a:gd name="T2" fmla="*/ 1009 w 2872"/>
                <a:gd name="T3" fmla="*/ 64 h 2873"/>
                <a:gd name="T4" fmla="*/ 782 w 2872"/>
                <a:gd name="T5" fmla="*/ 156 h 2873"/>
                <a:gd name="T6" fmla="*/ 576 w 2872"/>
                <a:gd name="T7" fmla="*/ 285 h 2873"/>
                <a:gd name="T8" fmla="*/ 396 w 2872"/>
                <a:gd name="T9" fmla="*/ 445 h 2873"/>
                <a:gd name="T10" fmla="*/ 245 w 2872"/>
                <a:gd name="T11" fmla="*/ 633 h 2873"/>
                <a:gd name="T12" fmla="*/ 126 w 2872"/>
                <a:gd name="T13" fmla="*/ 845 h 2873"/>
                <a:gd name="T14" fmla="*/ 45 w 2872"/>
                <a:gd name="T15" fmla="*/ 1078 h 2873"/>
                <a:gd name="T16" fmla="*/ 4 w 2872"/>
                <a:gd name="T17" fmla="*/ 1325 h 2873"/>
                <a:gd name="T18" fmla="*/ 4 w 2872"/>
                <a:gd name="T19" fmla="*/ 1546 h 2873"/>
                <a:gd name="T20" fmla="*/ 45 w 2872"/>
                <a:gd name="T21" fmla="*/ 1795 h 2873"/>
                <a:gd name="T22" fmla="*/ 126 w 2872"/>
                <a:gd name="T23" fmla="*/ 2027 h 2873"/>
                <a:gd name="T24" fmla="*/ 245 w 2872"/>
                <a:gd name="T25" fmla="*/ 2239 h 2873"/>
                <a:gd name="T26" fmla="*/ 396 w 2872"/>
                <a:gd name="T27" fmla="*/ 2428 h 2873"/>
                <a:gd name="T28" fmla="*/ 576 w 2872"/>
                <a:gd name="T29" fmla="*/ 2587 h 2873"/>
                <a:gd name="T30" fmla="*/ 782 w 2872"/>
                <a:gd name="T31" fmla="*/ 2715 h 2873"/>
                <a:gd name="T32" fmla="*/ 1009 w 2872"/>
                <a:gd name="T33" fmla="*/ 2808 h 2873"/>
                <a:gd name="T34" fmla="*/ 1254 w 2872"/>
                <a:gd name="T35" fmla="*/ 2861 h 2873"/>
                <a:gd name="T36" fmla="*/ 1473 w 2872"/>
                <a:gd name="T37" fmla="*/ 2872 h 2873"/>
                <a:gd name="T38" fmla="*/ 1726 w 2872"/>
                <a:gd name="T39" fmla="*/ 2844 h 2873"/>
                <a:gd name="T40" fmla="*/ 1963 w 2872"/>
                <a:gd name="T41" fmla="*/ 2773 h 2873"/>
                <a:gd name="T42" fmla="*/ 2181 w 2872"/>
                <a:gd name="T43" fmla="*/ 2664 h 2873"/>
                <a:gd name="T44" fmla="*/ 2376 w 2872"/>
                <a:gd name="T45" fmla="*/ 2522 h 2873"/>
                <a:gd name="T46" fmla="*/ 2545 w 2872"/>
                <a:gd name="T47" fmla="*/ 2350 h 2873"/>
                <a:gd name="T48" fmla="*/ 2683 w 2872"/>
                <a:gd name="T49" fmla="*/ 2151 h 2873"/>
                <a:gd name="T50" fmla="*/ 2785 w 2872"/>
                <a:gd name="T51" fmla="*/ 1931 h 2873"/>
                <a:gd name="T52" fmla="*/ 2850 w 2872"/>
                <a:gd name="T53" fmla="*/ 1690 h 2873"/>
                <a:gd name="T54" fmla="*/ 2872 w 2872"/>
                <a:gd name="T55" fmla="*/ 1436 h 2873"/>
                <a:gd name="T56" fmla="*/ 2856 w 2872"/>
                <a:gd name="T57" fmla="*/ 1218 h 2873"/>
                <a:gd name="T58" fmla="*/ 2797 w 2872"/>
                <a:gd name="T59" fmla="*/ 975 h 2873"/>
                <a:gd name="T60" fmla="*/ 2699 w 2872"/>
                <a:gd name="T61" fmla="*/ 751 h 2873"/>
                <a:gd name="T62" fmla="*/ 2566 w 2872"/>
                <a:gd name="T63" fmla="*/ 550 h 2873"/>
                <a:gd name="T64" fmla="*/ 2402 w 2872"/>
                <a:gd name="T65" fmla="*/ 373 h 2873"/>
                <a:gd name="T66" fmla="*/ 2210 w 2872"/>
                <a:gd name="T67" fmla="*/ 226 h 2873"/>
                <a:gd name="T68" fmla="*/ 1996 w 2872"/>
                <a:gd name="T69" fmla="*/ 113 h 2873"/>
                <a:gd name="T70" fmla="*/ 1760 w 2872"/>
                <a:gd name="T71" fmla="*/ 36 h 2873"/>
                <a:gd name="T72" fmla="*/ 1510 w 2872"/>
                <a:gd name="T73" fmla="*/ 2 h 2873"/>
                <a:gd name="T74" fmla="*/ 1318 w 2872"/>
                <a:gd name="T75" fmla="*/ 2225 h 2873"/>
                <a:gd name="T76" fmla="*/ 1064 w 2872"/>
                <a:gd name="T77" fmla="*/ 2153 h 2873"/>
                <a:gd name="T78" fmla="*/ 854 w 2872"/>
                <a:gd name="T79" fmla="*/ 2004 h 2873"/>
                <a:gd name="T80" fmla="*/ 705 w 2872"/>
                <a:gd name="T81" fmla="*/ 1794 h 2873"/>
                <a:gd name="T82" fmla="*/ 633 w 2872"/>
                <a:gd name="T83" fmla="*/ 1539 h 2873"/>
                <a:gd name="T84" fmla="*/ 645 w 2872"/>
                <a:gd name="T85" fmla="*/ 1306 h 2873"/>
                <a:gd name="T86" fmla="*/ 740 w 2872"/>
                <a:gd name="T87" fmla="*/ 1063 h 2873"/>
                <a:gd name="T88" fmla="*/ 908 w 2872"/>
                <a:gd name="T89" fmla="*/ 869 h 2873"/>
                <a:gd name="T90" fmla="*/ 1133 w 2872"/>
                <a:gd name="T91" fmla="*/ 741 h 2873"/>
                <a:gd name="T92" fmla="*/ 1396 w 2872"/>
                <a:gd name="T93" fmla="*/ 693 h 2873"/>
                <a:gd name="T94" fmla="*/ 1625 w 2872"/>
                <a:gd name="T95" fmla="*/ 728 h 2873"/>
                <a:gd name="T96" fmla="*/ 1856 w 2872"/>
                <a:gd name="T97" fmla="*/ 847 h 2873"/>
                <a:gd name="T98" fmla="*/ 2034 w 2872"/>
                <a:gd name="T99" fmla="*/ 1033 h 2873"/>
                <a:gd name="T100" fmla="*/ 2140 w 2872"/>
                <a:gd name="T101" fmla="*/ 1270 h 2873"/>
                <a:gd name="T102" fmla="*/ 2163 w 2872"/>
                <a:gd name="T103" fmla="*/ 1500 h 2873"/>
                <a:gd name="T104" fmla="*/ 2104 w 2872"/>
                <a:gd name="T105" fmla="*/ 1760 h 2873"/>
                <a:gd name="T106" fmla="*/ 1964 w 2872"/>
                <a:gd name="T107" fmla="*/ 1976 h 2873"/>
                <a:gd name="T108" fmla="*/ 1763 w 2872"/>
                <a:gd name="T109" fmla="*/ 2136 h 2873"/>
                <a:gd name="T110" fmla="*/ 1514 w 2872"/>
                <a:gd name="T111" fmla="*/ 2220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2" h="2873">
                  <a:moveTo>
                    <a:pt x="1436" y="0"/>
                  </a:moveTo>
                  <a:lnTo>
                    <a:pt x="1436" y="0"/>
                  </a:lnTo>
                  <a:lnTo>
                    <a:pt x="1399" y="0"/>
                  </a:lnTo>
                  <a:lnTo>
                    <a:pt x="1362" y="2"/>
                  </a:lnTo>
                  <a:lnTo>
                    <a:pt x="1326" y="4"/>
                  </a:lnTo>
                  <a:lnTo>
                    <a:pt x="1289" y="7"/>
                  </a:lnTo>
                  <a:lnTo>
                    <a:pt x="1254" y="11"/>
                  </a:lnTo>
                  <a:lnTo>
                    <a:pt x="1217" y="16"/>
                  </a:lnTo>
                  <a:lnTo>
                    <a:pt x="1182" y="22"/>
                  </a:lnTo>
                  <a:lnTo>
                    <a:pt x="1146" y="29"/>
                  </a:lnTo>
                  <a:lnTo>
                    <a:pt x="1112" y="36"/>
                  </a:lnTo>
                  <a:lnTo>
                    <a:pt x="1077" y="44"/>
                  </a:lnTo>
                  <a:lnTo>
                    <a:pt x="1043" y="54"/>
                  </a:lnTo>
                  <a:lnTo>
                    <a:pt x="1009" y="64"/>
                  </a:lnTo>
                  <a:lnTo>
                    <a:pt x="976" y="75"/>
                  </a:lnTo>
                  <a:lnTo>
                    <a:pt x="943" y="87"/>
                  </a:lnTo>
                  <a:lnTo>
                    <a:pt x="910" y="100"/>
                  </a:lnTo>
                  <a:lnTo>
                    <a:pt x="877" y="113"/>
                  </a:lnTo>
                  <a:lnTo>
                    <a:pt x="845" y="127"/>
                  </a:lnTo>
                  <a:lnTo>
                    <a:pt x="813" y="141"/>
                  </a:lnTo>
                  <a:lnTo>
                    <a:pt x="782" y="156"/>
                  </a:lnTo>
                  <a:lnTo>
                    <a:pt x="752" y="173"/>
                  </a:lnTo>
                  <a:lnTo>
                    <a:pt x="721" y="190"/>
                  </a:lnTo>
                  <a:lnTo>
                    <a:pt x="692" y="207"/>
                  </a:lnTo>
                  <a:lnTo>
                    <a:pt x="662" y="226"/>
                  </a:lnTo>
                  <a:lnTo>
                    <a:pt x="633" y="245"/>
                  </a:lnTo>
                  <a:lnTo>
                    <a:pt x="605" y="265"/>
                  </a:lnTo>
                  <a:lnTo>
                    <a:pt x="576" y="285"/>
                  </a:lnTo>
                  <a:lnTo>
                    <a:pt x="549" y="306"/>
                  </a:lnTo>
                  <a:lnTo>
                    <a:pt x="522" y="327"/>
                  </a:lnTo>
                  <a:lnTo>
                    <a:pt x="496" y="349"/>
                  </a:lnTo>
                  <a:lnTo>
                    <a:pt x="470" y="373"/>
                  </a:lnTo>
                  <a:lnTo>
                    <a:pt x="445" y="397"/>
                  </a:lnTo>
                  <a:lnTo>
                    <a:pt x="421" y="420"/>
                  </a:lnTo>
                  <a:lnTo>
                    <a:pt x="396" y="445"/>
                  </a:lnTo>
                  <a:lnTo>
                    <a:pt x="372" y="470"/>
                  </a:lnTo>
                  <a:lnTo>
                    <a:pt x="350" y="496"/>
                  </a:lnTo>
                  <a:lnTo>
                    <a:pt x="328" y="523"/>
                  </a:lnTo>
                  <a:lnTo>
                    <a:pt x="306" y="550"/>
                  </a:lnTo>
                  <a:lnTo>
                    <a:pt x="285" y="577"/>
                  </a:lnTo>
                  <a:lnTo>
                    <a:pt x="265" y="604"/>
                  </a:lnTo>
                  <a:lnTo>
                    <a:pt x="245" y="633"/>
                  </a:lnTo>
                  <a:lnTo>
                    <a:pt x="226" y="662"/>
                  </a:lnTo>
                  <a:lnTo>
                    <a:pt x="208" y="691"/>
                  </a:lnTo>
                  <a:lnTo>
                    <a:pt x="190" y="721"/>
                  </a:lnTo>
                  <a:lnTo>
                    <a:pt x="173" y="751"/>
                  </a:lnTo>
                  <a:lnTo>
                    <a:pt x="157" y="782"/>
                  </a:lnTo>
                  <a:lnTo>
                    <a:pt x="142" y="814"/>
                  </a:lnTo>
                  <a:lnTo>
                    <a:pt x="126" y="845"/>
                  </a:lnTo>
                  <a:lnTo>
                    <a:pt x="112" y="877"/>
                  </a:lnTo>
                  <a:lnTo>
                    <a:pt x="99" y="909"/>
                  </a:lnTo>
                  <a:lnTo>
                    <a:pt x="87" y="942"/>
                  </a:lnTo>
                  <a:lnTo>
                    <a:pt x="76" y="975"/>
                  </a:lnTo>
                  <a:lnTo>
                    <a:pt x="64" y="1009"/>
                  </a:lnTo>
                  <a:lnTo>
                    <a:pt x="54" y="1042"/>
                  </a:lnTo>
                  <a:lnTo>
                    <a:pt x="45" y="1078"/>
                  </a:lnTo>
                  <a:lnTo>
                    <a:pt x="37" y="1112"/>
                  </a:lnTo>
                  <a:lnTo>
                    <a:pt x="28" y="1147"/>
                  </a:lnTo>
                  <a:lnTo>
                    <a:pt x="23" y="1181"/>
                  </a:lnTo>
                  <a:lnTo>
                    <a:pt x="17" y="1218"/>
                  </a:lnTo>
                  <a:lnTo>
                    <a:pt x="11" y="1253"/>
                  </a:lnTo>
                  <a:lnTo>
                    <a:pt x="7" y="1290"/>
                  </a:lnTo>
                  <a:lnTo>
                    <a:pt x="4" y="1325"/>
                  </a:lnTo>
                  <a:lnTo>
                    <a:pt x="1" y="1363"/>
                  </a:lnTo>
                  <a:lnTo>
                    <a:pt x="0" y="1399"/>
                  </a:lnTo>
                  <a:lnTo>
                    <a:pt x="0" y="1436"/>
                  </a:lnTo>
                  <a:lnTo>
                    <a:pt x="0" y="1436"/>
                  </a:lnTo>
                  <a:lnTo>
                    <a:pt x="0" y="1473"/>
                  </a:lnTo>
                  <a:lnTo>
                    <a:pt x="1" y="1510"/>
                  </a:lnTo>
                  <a:lnTo>
                    <a:pt x="4" y="1546"/>
                  </a:lnTo>
                  <a:lnTo>
                    <a:pt x="7" y="1583"/>
                  </a:lnTo>
                  <a:lnTo>
                    <a:pt x="11" y="1619"/>
                  </a:lnTo>
                  <a:lnTo>
                    <a:pt x="17" y="1655"/>
                  </a:lnTo>
                  <a:lnTo>
                    <a:pt x="23" y="1690"/>
                  </a:lnTo>
                  <a:lnTo>
                    <a:pt x="28" y="1726"/>
                  </a:lnTo>
                  <a:lnTo>
                    <a:pt x="37" y="1761"/>
                  </a:lnTo>
                  <a:lnTo>
                    <a:pt x="45" y="1795"/>
                  </a:lnTo>
                  <a:lnTo>
                    <a:pt x="54" y="1829"/>
                  </a:lnTo>
                  <a:lnTo>
                    <a:pt x="64" y="1863"/>
                  </a:lnTo>
                  <a:lnTo>
                    <a:pt x="76" y="1896"/>
                  </a:lnTo>
                  <a:lnTo>
                    <a:pt x="87" y="1931"/>
                  </a:lnTo>
                  <a:lnTo>
                    <a:pt x="99" y="1962"/>
                  </a:lnTo>
                  <a:lnTo>
                    <a:pt x="112" y="1995"/>
                  </a:lnTo>
                  <a:lnTo>
                    <a:pt x="126" y="2027"/>
                  </a:lnTo>
                  <a:lnTo>
                    <a:pt x="142" y="2059"/>
                  </a:lnTo>
                  <a:lnTo>
                    <a:pt x="157" y="2090"/>
                  </a:lnTo>
                  <a:lnTo>
                    <a:pt x="173" y="2121"/>
                  </a:lnTo>
                  <a:lnTo>
                    <a:pt x="190" y="2151"/>
                  </a:lnTo>
                  <a:lnTo>
                    <a:pt x="208" y="2181"/>
                  </a:lnTo>
                  <a:lnTo>
                    <a:pt x="226" y="2211"/>
                  </a:lnTo>
                  <a:lnTo>
                    <a:pt x="245" y="2239"/>
                  </a:lnTo>
                  <a:lnTo>
                    <a:pt x="265" y="2267"/>
                  </a:lnTo>
                  <a:lnTo>
                    <a:pt x="285" y="2296"/>
                  </a:lnTo>
                  <a:lnTo>
                    <a:pt x="306" y="2323"/>
                  </a:lnTo>
                  <a:lnTo>
                    <a:pt x="328" y="2350"/>
                  </a:lnTo>
                  <a:lnTo>
                    <a:pt x="350" y="2376"/>
                  </a:lnTo>
                  <a:lnTo>
                    <a:pt x="372" y="2402"/>
                  </a:lnTo>
                  <a:lnTo>
                    <a:pt x="396" y="2428"/>
                  </a:lnTo>
                  <a:lnTo>
                    <a:pt x="421" y="2452"/>
                  </a:lnTo>
                  <a:lnTo>
                    <a:pt x="445" y="2476"/>
                  </a:lnTo>
                  <a:lnTo>
                    <a:pt x="470" y="2500"/>
                  </a:lnTo>
                  <a:lnTo>
                    <a:pt x="496" y="2522"/>
                  </a:lnTo>
                  <a:lnTo>
                    <a:pt x="522" y="2544"/>
                  </a:lnTo>
                  <a:lnTo>
                    <a:pt x="549" y="2567"/>
                  </a:lnTo>
                  <a:lnTo>
                    <a:pt x="576" y="2587"/>
                  </a:lnTo>
                  <a:lnTo>
                    <a:pt x="605" y="2608"/>
                  </a:lnTo>
                  <a:lnTo>
                    <a:pt x="633" y="2627"/>
                  </a:lnTo>
                  <a:lnTo>
                    <a:pt x="662" y="2647"/>
                  </a:lnTo>
                  <a:lnTo>
                    <a:pt x="692" y="2664"/>
                  </a:lnTo>
                  <a:lnTo>
                    <a:pt x="721" y="2682"/>
                  </a:lnTo>
                  <a:lnTo>
                    <a:pt x="752" y="2699"/>
                  </a:lnTo>
                  <a:lnTo>
                    <a:pt x="782" y="2715"/>
                  </a:lnTo>
                  <a:lnTo>
                    <a:pt x="813" y="2730"/>
                  </a:lnTo>
                  <a:lnTo>
                    <a:pt x="845" y="2746"/>
                  </a:lnTo>
                  <a:lnTo>
                    <a:pt x="877" y="2760"/>
                  </a:lnTo>
                  <a:lnTo>
                    <a:pt x="910" y="2773"/>
                  </a:lnTo>
                  <a:lnTo>
                    <a:pt x="943" y="2786"/>
                  </a:lnTo>
                  <a:lnTo>
                    <a:pt x="976" y="2798"/>
                  </a:lnTo>
                  <a:lnTo>
                    <a:pt x="1009" y="2808"/>
                  </a:lnTo>
                  <a:lnTo>
                    <a:pt x="1043" y="2818"/>
                  </a:lnTo>
                  <a:lnTo>
                    <a:pt x="1077" y="2827"/>
                  </a:lnTo>
                  <a:lnTo>
                    <a:pt x="1112" y="2835"/>
                  </a:lnTo>
                  <a:lnTo>
                    <a:pt x="1146" y="2844"/>
                  </a:lnTo>
                  <a:lnTo>
                    <a:pt x="1182" y="2851"/>
                  </a:lnTo>
                  <a:lnTo>
                    <a:pt x="1217" y="2857"/>
                  </a:lnTo>
                  <a:lnTo>
                    <a:pt x="1254" y="2861"/>
                  </a:lnTo>
                  <a:lnTo>
                    <a:pt x="1289" y="2865"/>
                  </a:lnTo>
                  <a:lnTo>
                    <a:pt x="1326" y="2868"/>
                  </a:lnTo>
                  <a:lnTo>
                    <a:pt x="1362" y="2871"/>
                  </a:lnTo>
                  <a:lnTo>
                    <a:pt x="1399" y="2872"/>
                  </a:lnTo>
                  <a:lnTo>
                    <a:pt x="1436" y="2873"/>
                  </a:lnTo>
                  <a:lnTo>
                    <a:pt x="1436" y="2873"/>
                  </a:lnTo>
                  <a:lnTo>
                    <a:pt x="1473" y="2872"/>
                  </a:lnTo>
                  <a:lnTo>
                    <a:pt x="1510" y="2871"/>
                  </a:lnTo>
                  <a:lnTo>
                    <a:pt x="1547" y="2868"/>
                  </a:lnTo>
                  <a:lnTo>
                    <a:pt x="1584" y="2865"/>
                  </a:lnTo>
                  <a:lnTo>
                    <a:pt x="1619" y="2861"/>
                  </a:lnTo>
                  <a:lnTo>
                    <a:pt x="1655" y="2857"/>
                  </a:lnTo>
                  <a:lnTo>
                    <a:pt x="1691" y="2851"/>
                  </a:lnTo>
                  <a:lnTo>
                    <a:pt x="1726" y="2844"/>
                  </a:lnTo>
                  <a:lnTo>
                    <a:pt x="1760" y="2835"/>
                  </a:lnTo>
                  <a:lnTo>
                    <a:pt x="1796" y="2827"/>
                  </a:lnTo>
                  <a:lnTo>
                    <a:pt x="1830" y="2818"/>
                  </a:lnTo>
                  <a:lnTo>
                    <a:pt x="1864" y="2808"/>
                  </a:lnTo>
                  <a:lnTo>
                    <a:pt x="1897" y="2798"/>
                  </a:lnTo>
                  <a:lnTo>
                    <a:pt x="1930" y="2786"/>
                  </a:lnTo>
                  <a:lnTo>
                    <a:pt x="1963" y="2773"/>
                  </a:lnTo>
                  <a:lnTo>
                    <a:pt x="1996" y="2760"/>
                  </a:lnTo>
                  <a:lnTo>
                    <a:pt x="2028" y="2746"/>
                  </a:lnTo>
                  <a:lnTo>
                    <a:pt x="2059" y="2730"/>
                  </a:lnTo>
                  <a:lnTo>
                    <a:pt x="2090" y="2715"/>
                  </a:lnTo>
                  <a:lnTo>
                    <a:pt x="2121" y="2699"/>
                  </a:lnTo>
                  <a:lnTo>
                    <a:pt x="2151" y="2682"/>
                  </a:lnTo>
                  <a:lnTo>
                    <a:pt x="2181" y="2664"/>
                  </a:lnTo>
                  <a:lnTo>
                    <a:pt x="2210" y="2647"/>
                  </a:lnTo>
                  <a:lnTo>
                    <a:pt x="2240" y="2627"/>
                  </a:lnTo>
                  <a:lnTo>
                    <a:pt x="2268" y="2608"/>
                  </a:lnTo>
                  <a:lnTo>
                    <a:pt x="2296" y="2587"/>
                  </a:lnTo>
                  <a:lnTo>
                    <a:pt x="2323" y="2567"/>
                  </a:lnTo>
                  <a:lnTo>
                    <a:pt x="2350" y="2544"/>
                  </a:lnTo>
                  <a:lnTo>
                    <a:pt x="2376" y="2522"/>
                  </a:lnTo>
                  <a:lnTo>
                    <a:pt x="2402" y="2500"/>
                  </a:lnTo>
                  <a:lnTo>
                    <a:pt x="2427" y="2476"/>
                  </a:lnTo>
                  <a:lnTo>
                    <a:pt x="2452" y="2452"/>
                  </a:lnTo>
                  <a:lnTo>
                    <a:pt x="2476" y="2428"/>
                  </a:lnTo>
                  <a:lnTo>
                    <a:pt x="2500" y="2402"/>
                  </a:lnTo>
                  <a:lnTo>
                    <a:pt x="2522" y="2376"/>
                  </a:lnTo>
                  <a:lnTo>
                    <a:pt x="2545" y="2350"/>
                  </a:lnTo>
                  <a:lnTo>
                    <a:pt x="2566" y="2323"/>
                  </a:lnTo>
                  <a:lnTo>
                    <a:pt x="2587" y="2296"/>
                  </a:lnTo>
                  <a:lnTo>
                    <a:pt x="2607" y="2267"/>
                  </a:lnTo>
                  <a:lnTo>
                    <a:pt x="2627" y="2239"/>
                  </a:lnTo>
                  <a:lnTo>
                    <a:pt x="2646" y="2211"/>
                  </a:lnTo>
                  <a:lnTo>
                    <a:pt x="2665" y="2181"/>
                  </a:lnTo>
                  <a:lnTo>
                    <a:pt x="2683" y="2151"/>
                  </a:lnTo>
                  <a:lnTo>
                    <a:pt x="2699" y="2121"/>
                  </a:lnTo>
                  <a:lnTo>
                    <a:pt x="2716" y="2090"/>
                  </a:lnTo>
                  <a:lnTo>
                    <a:pt x="2731" y="2059"/>
                  </a:lnTo>
                  <a:lnTo>
                    <a:pt x="2746" y="2027"/>
                  </a:lnTo>
                  <a:lnTo>
                    <a:pt x="2759" y="1995"/>
                  </a:lnTo>
                  <a:lnTo>
                    <a:pt x="2773" y="1962"/>
                  </a:lnTo>
                  <a:lnTo>
                    <a:pt x="2785" y="1931"/>
                  </a:lnTo>
                  <a:lnTo>
                    <a:pt x="2797" y="1896"/>
                  </a:lnTo>
                  <a:lnTo>
                    <a:pt x="2808" y="1863"/>
                  </a:lnTo>
                  <a:lnTo>
                    <a:pt x="2818" y="1829"/>
                  </a:lnTo>
                  <a:lnTo>
                    <a:pt x="2828" y="1795"/>
                  </a:lnTo>
                  <a:lnTo>
                    <a:pt x="2836" y="1761"/>
                  </a:lnTo>
                  <a:lnTo>
                    <a:pt x="2844" y="1726"/>
                  </a:lnTo>
                  <a:lnTo>
                    <a:pt x="2850" y="1690"/>
                  </a:lnTo>
                  <a:lnTo>
                    <a:pt x="2856" y="1655"/>
                  </a:lnTo>
                  <a:lnTo>
                    <a:pt x="2861" y="1619"/>
                  </a:lnTo>
                  <a:lnTo>
                    <a:pt x="2865" y="1583"/>
                  </a:lnTo>
                  <a:lnTo>
                    <a:pt x="2869" y="1546"/>
                  </a:lnTo>
                  <a:lnTo>
                    <a:pt x="2871" y="1510"/>
                  </a:lnTo>
                  <a:lnTo>
                    <a:pt x="2872" y="1473"/>
                  </a:lnTo>
                  <a:lnTo>
                    <a:pt x="2872" y="1436"/>
                  </a:lnTo>
                  <a:lnTo>
                    <a:pt x="2872" y="1436"/>
                  </a:lnTo>
                  <a:lnTo>
                    <a:pt x="2872" y="1399"/>
                  </a:lnTo>
                  <a:lnTo>
                    <a:pt x="2871" y="1363"/>
                  </a:lnTo>
                  <a:lnTo>
                    <a:pt x="2869" y="1325"/>
                  </a:lnTo>
                  <a:lnTo>
                    <a:pt x="2865" y="1290"/>
                  </a:lnTo>
                  <a:lnTo>
                    <a:pt x="2861" y="1253"/>
                  </a:lnTo>
                  <a:lnTo>
                    <a:pt x="2856" y="1218"/>
                  </a:lnTo>
                  <a:lnTo>
                    <a:pt x="2850" y="1181"/>
                  </a:lnTo>
                  <a:lnTo>
                    <a:pt x="2844" y="1147"/>
                  </a:lnTo>
                  <a:lnTo>
                    <a:pt x="2836" y="1112"/>
                  </a:lnTo>
                  <a:lnTo>
                    <a:pt x="2828" y="1078"/>
                  </a:lnTo>
                  <a:lnTo>
                    <a:pt x="2818" y="1042"/>
                  </a:lnTo>
                  <a:lnTo>
                    <a:pt x="2808" y="1009"/>
                  </a:lnTo>
                  <a:lnTo>
                    <a:pt x="2797" y="975"/>
                  </a:lnTo>
                  <a:lnTo>
                    <a:pt x="2785" y="942"/>
                  </a:lnTo>
                  <a:lnTo>
                    <a:pt x="2773" y="909"/>
                  </a:lnTo>
                  <a:lnTo>
                    <a:pt x="2759" y="877"/>
                  </a:lnTo>
                  <a:lnTo>
                    <a:pt x="2746" y="845"/>
                  </a:lnTo>
                  <a:lnTo>
                    <a:pt x="2731" y="814"/>
                  </a:lnTo>
                  <a:lnTo>
                    <a:pt x="2716" y="782"/>
                  </a:lnTo>
                  <a:lnTo>
                    <a:pt x="2699" y="751"/>
                  </a:lnTo>
                  <a:lnTo>
                    <a:pt x="2683" y="721"/>
                  </a:lnTo>
                  <a:lnTo>
                    <a:pt x="2665" y="691"/>
                  </a:lnTo>
                  <a:lnTo>
                    <a:pt x="2646" y="662"/>
                  </a:lnTo>
                  <a:lnTo>
                    <a:pt x="2627" y="633"/>
                  </a:lnTo>
                  <a:lnTo>
                    <a:pt x="2607" y="604"/>
                  </a:lnTo>
                  <a:lnTo>
                    <a:pt x="2587" y="577"/>
                  </a:lnTo>
                  <a:lnTo>
                    <a:pt x="2566" y="550"/>
                  </a:lnTo>
                  <a:lnTo>
                    <a:pt x="2545" y="523"/>
                  </a:lnTo>
                  <a:lnTo>
                    <a:pt x="2522" y="496"/>
                  </a:lnTo>
                  <a:lnTo>
                    <a:pt x="2500" y="470"/>
                  </a:lnTo>
                  <a:lnTo>
                    <a:pt x="2476" y="445"/>
                  </a:lnTo>
                  <a:lnTo>
                    <a:pt x="2452" y="420"/>
                  </a:lnTo>
                  <a:lnTo>
                    <a:pt x="2427" y="397"/>
                  </a:lnTo>
                  <a:lnTo>
                    <a:pt x="2402" y="373"/>
                  </a:lnTo>
                  <a:lnTo>
                    <a:pt x="2376" y="349"/>
                  </a:lnTo>
                  <a:lnTo>
                    <a:pt x="2350" y="327"/>
                  </a:lnTo>
                  <a:lnTo>
                    <a:pt x="2323" y="306"/>
                  </a:lnTo>
                  <a:lnTo>
                    <a:pt x="2296" y="285"/>
                  </a:lnTo>
                  <a:lnTo>
                    <a:pt x="2268" y="265"/>
                  </a:lnTo>
                  <a:lnTo>
                    <a:pt x="2240" y="245"/>
                  </a:lnTo>
                  <a:lnTo>
                    <a:pt x="2210" y="226"/>
                  </a:lnTo>
                  <a:lnTo>
                    <a:pt x="2181" y="207"/>
                  </a:lnTo>
                  <a:lnTo>
                    <a:pt x="2151" y="190"/>
                  </a:lnTo>
                  <a:lnTo>
                    <a:pt x="2121" y="173"/>
                  </a:lnTo>
                  <a:lnTo>
                    <a:pt x="2090" y="156"/>
                  </a:lnTo>
                  <a:lnTo>
                    <a:pt x="2059" y="141"/>
                  </a:lnTo>
                  <a:lnTo>
                    <a:pt x="2028" y="127"/>
                  </a:lnTo>
                  <a:lnTo>
                    <a:pt x="1996" y="113"/>
                  </a:lnTo>
                  <a:lnTo>
                    <a:pt x="1963" y="100"/>
                  </a:lnTo>
                  <a:lnTo>
                    <a:pt x="1930" y="87"/>
                  </a:lnTo>
                  <a:lnTo>
                    <a:pt x="1897" y="75"/>
                  </a:lnTo>
                  <a:lnTo>
                    <a:pt x="1864" y="64"/>
                  </a:lnTo>
                  <a:lnTo>
                    <a:pt x="1830" y="54"/>
                  </a:lnTo>
                  <a:lnTo>
                    <a:pt x="1796" y="44"/>
                  </a:lnTo>
                  <a:lnTo>
                    <a:pt x="1760" y="36"/>
                  </a:lnTo>
                  <a:lnTo>
                    <a:pt x="1726" y="29"/>
                  </a:lnTo>
                  <a:lnTo>
                    <a:pt x="1691" y="22"/>
                  </a:lnTo>
                  <a:lnTo>
                    <a:pt x="1655" y="16"/>
                  </a:lnTo>
                  <a:lnTo>
                    <a:pt x="1619" y="11"/>
                  </a:lnTo>
                  <a:lnTo>
                    <a:pt x="1584" y="7"/>
                  </a:lnTo>
                  <a:lnTo>
                    <a:pt x="1547" y="4"/>
                  </a:lnTo>
                  <a:lnTo>
                    <a:pt x="1510" y="2"/>
                  </a:lnTo>
                  <a:lnTo>
                    <a:pt x="1473" y="0"/>
                  </a:lnTo>
                  <a:lnTo>
                    <a:pt x="1436" y="0"/>
                  </a:lnTo>
                  <a:lnTo>
                    <a:pt x="1436" y="0"/>
                  </a:lnTo>
                  <a:close/>
                  <a:moveTo>
                    <a:pt x="1396" y="2229"/>
                  </a:moveTo>
                  <a:lnTo>
                    <a:pt x="1396" y="2229"/>
                  </a:lnTo>
                  <a:lnTo>
                    <a:pt x="1357" y="2227"/>
                  </a:lnTo>
                  <a:lnTo>
                    <a:pt x="1318" y="2225"/>
                  </a:lnTo>
                  <a:lnTo>
                    <a:pt x="1280" y="2220"/>
                  </a:lnTo>
                  <a:lnTo>
                    <a:pt x="1242" y="2213"/>
                  </a:lnTo>
                  <a:lnTo>
                    <a:pt x="1205" y="2205"/>
                  </a:lnTo>
                  <a:lnTo>
                    <a:pt x="1169" y="2194"/>
                  </a:lnTo>
                  <a:lnTo>
                    <a:pt x="1133" y="2181"/>
                  </a:lnTo>
                  <a:lnTo>
                    <a:pt x="1098" y="2168"/>
                  </a:lnTo>
                  <a:lnTo>
                    <a:pt x="1064" y="2153"/>
                  </a:lnTo>
                  <a:lnTo>
                    <a:pt x="1031" y="2136"/>
                  </a:lnTo>
                  <a:lnTo>
                    <a:pt x="999" y="2118"/>
                  </a:lnTo>
                  <a:lnTo>
                    <a:pt x="967" y="2098"/>
                  </a:lnTo>
                  <a:lnTo>
                    <a:pt x="938" y="2075"/>
                  </a:lnTo>
                  <a:lnTo>
                    <a:pt x="908" y="2053"/>
                  </a:lnTo>
                  <a:lnTo>
                    <a:pt x="881" y="2029"/>
                  </a:lnTo>
                  <a:lnTo>
                    <a:pt x="854" y="2004"/>
                  </a:lnTo>
                  <a:lnTo>
                    <a:pt x="828" y="1976"/>
                  </a:lnTo>
                  <a:lnTo>
                    <a:pt x="805" y="1949"/>
                  </a:lnTo>
                  <a:lnTo>
                    <a:pt x="782" y="1920"/>
                  </a:lnTo>
                  <a:lnTo>
                    <a:pt x="760" y="1890"/>
                  </a:lnTo>
                  <a:lnTo>
                    <a:pt x="740" y="1859"/>
                  </a:lnTo>
                  <a:lnTo>
                    <a:pt x="722" y="1827"/>
                  </a:lnTo>
                  <a:lnTo>
                    <a:pt x="705" y="1794"/>
                  </a:lnTo>
                  <a:lnTo>
                    <a:pt x="689" y="1760"/>
                  </a:lnTo>
                  <a:lnTo>
                    <a:pt x="676" y="1724"/>
                  </a:lnTo>
                  <a:lnTo>
                    <a:pt x="663" y="1689"/>
                  </a:lnTo>
                  <a:lnTo>
                    <a:pt x="653" y="1652"/>
                  </a:lnTo>
                  <a:lnTo>
                    <a:pt x="645" y="1616"/>
                  </a:lnTo>
                  <a:lnTo>
                    <a:pt x="638" y="1578"/>
                  </a:lnTo>
                  <a:lnTo>
                    <a:pt x="633" y="1539"/>
                  </a:lnTo>
                  <a:lnTo>
                    <a:pt x="630" y="1500"/>
                  </a:lnTo>
                  <a:lnTo>
                    <a:pt x="629" y="1462"/>
                  </a:lnTo>
                  <a:lnTo>
                    <a:pt x="629" y="1462"/>
                  </a:lnTo>
                  <a:lnTo>
                    <a:pt x="630" y="1422"/>
                  </a:lnTo>
                  <a:lnTo>
                    <a:pt x="633" y="1383"/>
                  </a:lnTo>
                  <a:lnTo>
                    <a:pt x="638" y="1344"/>
                  </a:lnTo>
                  <a:lnTo>
                    <a:pt x="645" y="1306"/>
                  </a:lnTo>
                  <a:lnTo>
                    <a:pt x="653" y="1270"/>
                  </a:lnTo>
                  <a:lnTo>
                    <a:pt x="663" y="1233"/>
                  </a:lnTo>
                  <a:lnTo>
                    <a:pt x="676" y="1198"/>
                  </a:lnTo>
                  <a:lnTo>
                    <a:pt x="689" y="1162"/>
                  </a:lnTo>
                  <a:lnTo>
                    <a:pt x="705" y="1128"/>
                  </a:lnTo>
                  <a:lnTo>
                    <a:pt x="722" y="1095"/>
                  </a:lnTo>
                  <a:lnTo>
                    <a:pt x="740" y="1063"/>
                  </a:lnTo>
                  <a:lnTo>
                    <a:pt x="760" y="1033"/>
                  </a:lnTo>
                  <a:lnTo>
                    <a:pt x="782" y="1002"/>
                  </a:lnTo>
                  <a:lnTo>
                    <a:pt x="805" y="973"/>
                  </a:lnTo>
                  <a:lnTo>
                    <a:pt x="828" y="946"/>
                  </a:lnTo>
                  <a:lnTo>
                    <a:pt x="854" y="918"/>
                  </a:lnTo>
                  <a:lnTo>
                    <a:pt x="881" y="894"/>
                  </a:lnTo>
                  <a:lnTo>
                    <a:pt x="908" y="869"/>
                  </a:lnTo>
                  <a:lnTo>
                    <a:pt x="938" y="847"/>
                  </a:lnTo>
                  <a:lnTo>
                    <a:pt x="967" y="824"/>
                  </a:lnTo>
                  <a:lnTo>
                    <a:pt x="999" y="805"/>
                  </a:lnTo>
                  <a:lnTo>
                    <a:pt x="1031" y="787"/>
                  </a:lnTo>
                  <a:lnTo>
                    <a:pt x="1064" y="769"/>
                  </a:lnTo>
                  <a:lnTo>
                    <a:pt x="1098" y="754"/>
                  </a:lnTo>
                  <a:lnTo>
                    <a:pt x="1133" y="741"/>
                  </a:lnTo>
                  <a:lnTo>
                    <a:pt x="1169" y="728"/>
                  </a:lnTo>
                  <a:lnTo>
                    <a:pt x="1205" y="718"/>
                  </a:lnTo>
                  <a:lnTo>
                    <a:pt x="1242" y="709"/>
                  </a:lnTo>
                  <a:lnTo>
                    <a:pt x="1280" y="703"/>
                  </a:lnTo>
                  <a:lnTo>
                    <a:pt x="1318" y="697"/>
                  </a:lnTo>
                  <a:lnTo>
                    <a:pt x="1357" y="695"/>
                  </a:lnTo>
                  <a:lnTo>
                    <a:pt x="1396" y="693"/>
                  </a:lnTo>
                  <a:lnTo>
                    <a:pt x="1396" y="693"/>
                  </a:lnTo>
                  <a:lnTo>
                    <a:pt x="1436" y="695"/>
                  </a:lnTo>
                  <a:lnTo>
                    <a:pt x="1475" y="697"/>
                  </a:lnTo>
                  <a:lnTo>
                    <a:pt x="1514" y="703"/>
                  </a:lnTo>
                  <a:lnTo>
                    <a:pt x="1552" y="709"/>
                  </a:lnTo>
                  <a:lnTo>
                    <a:pt x="1588" y="718"/>
                  </a:lnTo>
                  <a:lnTo>
                    <a:pt x="1625" y="728"/>
                  </a:lnTo>
                  <a:lnTo>
                    <a:pt x="1660" y="741"/>
                  </a:lnTo>
                  <a:lnTo>
                    <a:pt x="1695" y="754"/>
                  </a:lnTo>
                  <a:lnTo>
                    <a:pt x="1730" y="769"/>
                  </a:lnTo>
                  <a:lnTo>
                    <a:pt x="1763" y="787"/>
                  </a:lnTo>
                  <a:lnTo>
                    <a:pt x="1794" y="805"/>
                  </a:lnTo>
                  <a:lnTo>
                    <a:pt x="1825" y="824"/>
                  </a:lnTo>
                  <a:lnTo>
                    <a:pt x="1856" y="847"/>
                  </a:lnTo>
                  <a:lnTo>
                    <a:pt x="1885" y="869"/>
                  </a:lnTo>
                  <a:lnTo>
                    <a:pt x="1912" y="894"/>
                  </a:lnTo>
                  <a:lnTo>
                    <a:pt x="1939" y="918"/>
                  </a:lnTo>
                  <a:lnTo>
                    <a:pt x="1964" y="946"/>
                  </a:lnTo>
                  <a:lnTo>
                    <a:pt x="1989" y="973"/>
                  </a:lnTo>
                  <a:lnTo>
                    <a:pt x="2011" y="1002"/>
                  </a:lnTo>
                  <a:lnTo>
                    <a:pt x="2034" y="1033"/>
                  </a:lnTo>
                  <a:lnTo>
                    <a:pt x="2052" y="1063"/>
                  </a:lnTo>
                  <a:lnTo>
                    <a:pt x="2071" y="1095"/>
                  </a:lnTo>
                  <a:lnTo>
                    <a:pt x="2089" y="1128"/>
                  </a:lnTo>
                  <a:lnTo>
                    <a:pt x="2104" y="1162"/>
                  </a:lnTo>
                  <a:lnTo>
                    <a:pt x="2117" y="1198"/>
                  </a:lnTo>
                  <a:lnTo>
                    <a:pt x="2130" y="1233"/>
                  </a:lnTo>
                  <a:lnTo>
                    <a:pt x="2140" y="1270"/>
                  </a:lnTo>
                  <a:lnTo>
                    <a:pt x="2149" y="1306"/>
                  </a:lnTo>
                  <a:lnTo>
                    <a:pt x="2155" y="1344"/>
                  </a:lnTo>
                  <a:lnTo>
                    <a:pt x="2161" y="1383"/>
                  </a:lnTo>
                  <a:lnTo>
                    <a:pt x="2163" y="1422"/>
                  </a:lnTo>
                  <a:lnTo>
                    <a:pt x="2164" y="1462"/>
                  </a:lnTo>
                  <a:lnTo>
                    <a:pt x="2164" y="1462"/>
                  </a:lnTo>
                  <a:lnTo>
                    <a:pt x="2163" y="1500"/>
                  </a:lnTo>
                  <a:lnTo>
                    <a:pt x="2161" y="1539"/>
                  </a:lnTo>
                  <a:lnTo>
                    <a:pt x="2155" y="1578"/>
                  </a:lnTo>
                  <a:lnTo>
                    <a:pt x="2149" y="1616"/>
                  </a:lnTo>
                  <a:lnTo>
                    <a:pt x="2140" y="1652"/>
                  </a:lnTo>
                  <a:lnTo>
                    <a:pt x="2130" y="1689"/>
                  </a:lnTo>
                  <a:lnTo>
                    <a:pt x="2117" y="1724"/>
                  </a:lnTo>
                  <a:lnTo>
                    <a:pt x="2104" y="1760"/>
                  </a:lnTo>
                  <a:lnTo>
                    <a:pt x="2089" y="1794"/>
                  </a:lnTo>
                  <a:lnTo>
                    <a:pt x="2071" y="1827"/>
                  </a:lnTo>
                  <a:lnTo>
                    <a:pt x="2052" y="1859"/>
                  </a:lnTo>
                  <a:lnTo>
                    <a:pt x="2034" y="1890"/>
                  </a:lnTo>
                  <a:lnTo>
                    <a:pt x="2011" y="1920"/>
                  </a:lnTo>
                  <a:lnTo>
                    <a:pt x="1989" y="1949"/>
                  </a:lnTo>
                  <a:lnTo>
                    <a:pt x="1964" y="1976"/>
                  </a:lnTo>
                  <a:lnTo>
                    <a:pt x="1939" y="2004"/>
                  </a:lnTo>
                  <a:lnTo>
                    <a:pt x="1912" y="2029"/>
                  </a:lnTo>
                  <a:lnTo>
                    <a:pt x="1885" y="2053"/>
                  </a:lnTo>
                  <a:lnTo>
                    <a:pt x="1856" y="2075"/>
                  </a:lnTo>
                  <a:lnTo>
                    <a:pt x="1825" y="2098"/>
                  </a:lnTo>
                  <a:lnTo>
                    <a:pt x="1794" y="2118"/>
                  </a:lnTo>
                  <a:lnTo>
                    <a:pt x="1763" y="2136"/>
                  </a:lnTo>
                  <a:lnTo>
                    <a:pt x="1730" y="2153"/>
                  </a:lnTo>
                  <a:lnTo>
                    <a:pt x="1695" y="2168"/>
                  </a:lnTo>
                  <a:lnTo>
                    <a:pt x="1660" y="2181"/>
                  </a:lnTo>
                  <a:lnTo>
                    <a:pt x="1625" y="2194"/>
                  </a:lnTo>
                  <a:lnTo>
                    <a:pt x="1588" y="2205"/>
                  </a:lnTo>
                  <a:lnTo>
                    <a:pt x="1552" y="2213"/>
                  </a:lnTo>
                  <a:lnTo>
                    <a:pt x="1514" y="2220"/>
                  </a:lnTo>
                  <a:lnTo>
                    <a:pt x="1475" y="2225"/>
                  </a:lnTo>
                  <a:lnTo>
                    <a:pt x="1436" y="2227"/>
                  </a:lnTo>
                  <a:lnTo>
                    <a:pt x="1396" y="2229"/>
                  </a:lnTo>
                  <a:lnTo>
                    <a:pt x="1396" y="222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noEditPoints="1"/>
            </p:cNvSpPr>
            <p:nvPr/>
          </p:nvSpPr>
          <p:spPr bwMode="auto">
            <a:xfrm>
              <a:off x="3416545" y="2949626"/>
              <a:ext cx="293844" cy="295090"/>
            </a:xfrm>
            <a:custGeom>
              <a:avLst/>
              <a:gdLst>
                <a:gd name="T0" fmla="*/ 415 w 1182"/>
                <a:gd name="T1" fmla="*/ 26 h 1182"/>
                <a:gd name="T2" fmla="*/ 214 w 1182"/>
                <a:gd name="T3" fmla="*/ 134 h 1182"/>
                <a:gd name="T4" fmla="*/ 71 w 1182"/>
                <a:gd name="T5" fmla="*/ 309 h 1182"/>
                <a:gd name="T6" fmla="*/ 2 w 1182"/>
                <a:gd name="T7" fmla="*/ 530 h 1182"/>
                <a:gd name="T8" fmla="*/ 18 w 1182"/>
                <a:gd name="T9" fmla="*/ 739 h 1182"/>
                <a:gd name="T10" fmla="*/ 117 w 1182"/>
                <a:gd name="T11" fmla="*/ 945 h 1182"/>
                <a:gd name="T12" fmla="*/ 284 w 1182"/>
                <a:gd name="T13" fmla="*/ 1097 h 1182"/>
                <a:gd name="T14" fmla="*/ 501 w 1182"/>
                <a:gd name="T15" fmla="*/ 1176 h 1182"/>
                <a:gd name="T16" fmla="*/ 710 w 1182"/>
                <a:gd name="T17" fmla="*/ 1170 h 1182"/>
                <a:gd name="T18" fmla="*/ 921 w 1182"/>
                <a:gd name="T19" fmla="*/ 1082 h 1182"/>
                <a:gd name="T20" fmla="*/ 1081 w 1182"/>
                <a:gd name="T21" fmla="*/ 921 h 1182"/>
                <a:gd name="T22" fmla="*/ 1170 w 1182"/>
                <a:gd name="T23" fmla="*/ 711 h 1182"/>
                <a:gd name="T24" fmla="*/ 1175 w 1182"/>
                <a:gd name="T25" fmla="*/ 501 h 1182"/>
                <a:gd name="T26" fmla="*/ 1097 w 1182"/>
                <a:gd name="T27" fmla="*/ 284 h 1182"/>
                <a:gd name="T28" fmla="*/ 945 w 1182"/>
                <a:gd name="T29" fmla="*/ 117 h 1182"/>
                <a:gd name="T30" fmla="*/ 739 w 1182"/>
                <a:gd name="T31" fmla="*/ 19 h 1182"/>
                <a:gd name="T32" fmla="*/ 134 w 1182"/>
                <a:gd name="T33" fmla="*/ 408 h 1182"/>
                <a:gd name="T34" fmla="*/ 204 w 1182"/>
                <a:gd name="T35" fmla="*/ 275 h 1182"/>
                <a:gd name="T36" fmla="*/ 353 w 1182"/>
                <a:gd name="T37" fmla="*/ 226 h 1182"/>
                <a:gd name="T38" fmla="*/ 479 w 1182"/>
                <a:gd name="T39" fmla="*/ 271 h 1182"/>
                <a:gd name="T40" fmla="*/ 550 w 1182"/>
                <a:gd name="T41" fmla="*/ 403 h 1182"/>
                <a:gd name="T42" fmla="*/ 520 w 1182"/>
                <a:gd name="T43" fmla="*/ 482 h 1182"/>
                <a:gd name="T44" fmla="*/ 454 w 1182"/>
                <a:gd name="T45" fmla="*/ 489 h 1182"/>
                <a:gd name="T46" fmla="*/ 410 w 1182"/>
                <a:gd name="T47" fmla="*/ 423 h 1182"/>
                <a:gd name="T48" fmla="*/ 353 w 1182"/>
                <a:gd name="T49" fmla="*/ 367 h 1182"/>
                <a:gd name="T50" fmla="*/ 278 w 1182"/>
                <a:gd name="T51" fmla="*/ 401 h 1182"/>
                <a:gd name="T52" fmla="*/ 256 w 1182"/>
                <a:gd name="T53" fmla="*/ 457 h 1182"/>
                <a:gd name="T54" fmla="*/ 191 w 1182"/>
                <a:gd name="T55" fmla="*/ 477 h 1182"/>
                <a:gd name="T56" fmla="*/ 134 w 1182"/>
                <a:gd name="T57" fmla="*/ 408 h 1182"/>
                <a:gd name="T58" fmla="*/ 488 w 1182"/>
                <a:gd name="T59" fmla="*/ 1059 h 1182"/>
                <a:gd name="T60" fmla="*/ 345 w 1182"/>
                <a:gd name="T61" fmla="*/ 991 h 1182"/>
                <a:gd name="T62" fmla="*/ 239 w 1182"/>
                <a:gd name="T63" fmla="*/ 876 h 1182"/>
                <a:gd name="T64" fmla="*/ 185 w 1182"/>
                <a:gd name="T65" fmla="*/ 725 h 1182"/>
                <a:gd name="T66" fmla="*/ 192 w 1182"/>
                <a:gd name="T67" fmla="*/ 622 h 1182"/>
                <a:gd name="T68" fmla="*/ 258 w 1182"/>
                <a:gd name="T69" fmla="*/ 592 h 1182"/>
                <a:gd name="T70" fmla="*/ 320 w 1182"/>
                <a:gd name="T71" fmla="*/ 655 h 1182"/>
                <a:gd name="T72" fmla="*/ 368 w 1182"/>
                <a:gd name="T73" fmla="*/ 813 h 1182"/>
                <a:gd name="T74" fmla="*/ 536 w 1182"/>
                <a:gd name="T75" fmla="*/ 926 h 1182"/>
                <a:gd name="T76" fmla="*/ 719 w 1182"/>
                <a:gd name="T77" fmla="*/ 899 h 1182"/>
                <a:gd name="T78" fmla="*/ 848 w 1182"/>
                <a:gd name="T79" fmla="*/ 742 h 1182"/>
                <a:gd name="T80" fmla="*/ 873 w 1182"/>
                <a:gd name="T81" fmla="*/ 622 h 1182"/>
                <a:gd name="T82" fmla="*/ 938 w 1182"/>
                <a:gd name="T83" fmla="*/ 592 h 1182"/>
                <a:gd name="T84" fmla="*/ 1001 w 1182"/>
                <a:gd name="T85" fmla="*/ 655 h 1182"/>
                <a:gd name="T86" fmla="*/ 982 w 1182"/>
                <a:gd name="T87" fmla="*/ 784 h 1182"/>
                <a:gd name="T88" fmla="*/ 907 w 1182"/>
                <a:gd name="T89" fmla="*/ 923 h 1182"/>
                <a:gd name="T90" fmla="*/ 786 w 1182"/>
                <a:gd name="T91" fmla="*/ 1023 h 1182"/>
                <a:gd name="T92" fmla="*/ 633 w 1182"/>
                <a:gd name="T93" fmla="*/ 1071 h 1182"/>
                <a:gd name="T94" fmla="*/ 940 w 1182"/>
                <a:gd name="T95" fmla="*/ 489 h 1182"/>
                <a:gd name="T96" fmla="*/ 896 w 1182"/>
                <a:gd name="T97" fmla="*/ 424 h 1182"/>
                <a:gd name="T98" fmla="*/ 841 w 1182"/>
                <a:gd name="T99" fmla="*/ 368 h 1182"/>
                <a:gd name="T100" fmla="*/ 765 w 1182"/>
                <a:gd name="T101" fmla="*/ 401 h 1182"/>
                <a:gd name="T102" fmla="*/ 742 w 1182"/>
                <a:gd name="T103" fmla="*/ 457 h 1182"/>
                <a:gd name="T104" fmla="*/ 679 w 1182"/>
                <a:gd name="T105" fmla="*/ 477 h 1182"/>
                <a:gd name="T106" fmla="*/ 622 w 1182"/>
                <a:gd name="T107" fmla="*/ 408 h 1182"/>
                <a:gd name="T108" fmla="*/ 676 w 1182"/>
                <a:gd name="T109" fmla="*/ 286 h 1182"/>
                <a:gd name="T110" fmla="*/ 820 w 1182"/>
                <a:gd name="T111" fmla="*/ 226 h 1182"/>
                <a:gd name="T112" fmla="*/ 951 w 1182"/>
                <a:gd name="T113" fmla="*/ 259 h 1182"/>
                <a:gd name="T114" fmla="*/ 1034 w 1182"/>
                <a:gd name="T115" fmla="*/ 384 h 1182"/>
                <a:gd name="T116" fmla="*/ 1018 w 1182"/>
                <a:gd name="T117" fmla="*/ 47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2" h="1182">
                  <a:moveTo>
                    <a:pt x="590" y="0"/>
                  </a:moveTo>
                  <a:lnTo>
                    <a:pt x="590" y="0"/>
                  </a:lnTo>
                  <a:lnTo>
                    <a:pt x="561" y="0"/>
                  </a:lnTo>
                  <a:lnTo>
                    <a:pt x="530" y="3"/>
                  </a:lnTo>
                  <a:lnTo>
                    <a:pt x="501" y="7"/>
                  </a:lnTo>
                  <a:lnTo>
                    <a:pt x="471" y="12"/>
                  </a:lnTo>
                  <a:lnTo>
                    <a:pt x="443" y="19"/>
                  </a:lnTo>
                  <a:lnTo>
                    <a:pt x="415" y="26"/>
                  </a:lnTo>
                  <a:lnTo>
                    <a:pt x="388" y="36"/>
                  </a:lnTo>
                  <a:lnTo>
                    <a:pt x="360" y="46"/>
                  </a:lnTo>
                  <a:lnTo>
                    <a:pt x="335" y="58"/>
                  </a:lnTo>
                  <a:lnTo>
                    <a:pt x="309" y="71"/>
                  </a:lnTo>
                  <a:lnTo>
                    <a:pt x="284" y="85"/>
                  </a:lnTo>
                  <a:lnTo>
                    <a:pt x="260" y="100"/>
                  </a:lnTo>
                  <a:lnTo>
                    <a:pt x="237" y="117"/>
                  </a:lnTo>
                  <a:lnTo>
                    <a:pt x="214" y="134"/>
                  </a:lnTo>
                  <a:lnTo>
                    <a:pt x="193" y="153"/>
                  </a:lnTo>
                  <a:lnTo>
                    <a:pt x="173" y="173"/>
                  </a:lnTo>
                  <a:lnTo>
                    <a:pt x="153" y="193"/>
                  </a:lnTo>
                  <a:lnTo>
                    <a:pt x="134" y="215"/>
                  </a:lnTo>
                  <a:lnTo>
                    <a:pt x="117" y="237"/>
                  </a:lnTo>
                  <a:lnTo>
                    <a:pt x="100" y="261"/>
                  </a:lnTo>
                  <a:lnTo>
                    <a:pt x="85" y="284"/>
                  </a:lnTo>
                  <a:lnTo>
                    <a:pt x="71" y="309"/>
                  </a:lnTo>
                  <a:lnTo>
                    <a:pt x="58" y="335"/>
                  </a:lnTo>
                  <a:lnTo>
                    <a:pt x="46" y="361"/>
                  </a:lnTo>
                  <a:lnTo>
                    <a:pt x="35" y="388"/>
                  </a:lnTo>
                  <a:lnTo>
                    <a:pt x="26" y="415"/>
                  </a:lnTo>
                  <a:lnTo>
                    <a:pt x="18" y="443"/>
                  </a:lnTo>
                  <a:lnTo>
                    <a:pt x="12" y="471"/>
                  </a:lnTo>
                  <a:lnTo>
                    <a:pt x="6" y="501"/>
                  </a:lnTo>
                  <a:lnTo>
                    <a:pt x="2" y="530"/>
                  </a:lnTo>
                  <a:lnTo>
                    <a:pt x="0" y="561"/>
                  </a:lnTo>
                  <a:lnTo>
                    <a:pt x="0" y="592"/>
                  </a:lnTo>
                  <a:lnTo>
                    <a:pt x="0" y="592"/>
                  </a:lnTo>
                  <a:lnTo>
                    <a:pt x="0" y="621"/>
                  </a:lnTo>
                  <a:lnTo>
                    <a:pt x="2" y="652"/>
                  </a:lnTo>
                  <a:lnTo>
                    <a:pt x="6" y="681"/>
                  </a:lnTo>
                  <a:lnTo>
                    <a:pt x="12" y="711"/>
                  </a:lnTo>
                  <a:lnTo>
                    <a:pt x="18" y="739"/>
                  </a:lnTo>
                  <a:lnTo>
                    <a:pt x="26" y="767"/>
                  </a:lnTo>
                  <a:lnTo>
                    <a:pt x="35" y="794"/>
                  </a:lnTo>
                  <a:lnTo>
                    <a:pt x="46" y="821"/>
                  </a:lnTo>
                  <a:lnTo>
                    <a:pt x="58" y="847"/>
                  </a:lnTo>
                  <a:lnTo>
                    <a:pt x="71" y="873"/>
                  </a:lnTo>
                  <a:lnTo>
                    <a:pt x="85" y="898"/>
                  </a:lnTo>
                  <a:lnTo>
                    <a:pt x="100" y="921"/>
                  </a:lnTo>
                  <a:lnTo>
                    <a:pt x="117" y="945"/>
                  </a:lnTo>
                  <a:lnTo>
                    <a:pt x="134" y="967"/>
                  </a:lnTo>
                  <a:lnTo>
                    <a:pt x="153" y="989"/>
                  </a:lnTo>
                  <a:lnTo>
                    <a:pt x="173" y="1009"/>
                  </a:lnTo>
                  <a:lnTo>
                    <a:pt x="193" y="1029"/>
                  </a:lnTo>
                  <a:lnTo>
                    <a:pt x="214" y="1048"/>
                  </a:lnTo>
                  <a:lnTo>
                    <a:pt x="237" y="1065"/>
                  </a:lnTo>
                  <a:lnTo>
                    <a:pt x="260" y="1082"/>
                  </a:lnTo>
                  <a:lnTo>
                    <a:pt x="284" y="1097"/>
                  </a:lnTo>
                  <a:lnTo>
                    <a:pt x="309" y="1111"/>
                  </a:lnTo>
                  <a:lnTo>
                    <a:pt x="335" y="1124"/>
                  </a:lnTo>
                  <a:lnTo>
                    <a:pt x="360" y="1136"/>
                  </a:lnTo>
                  <a:lnTo>
                    <a:pt x="388" y="1147"/>
                  </a:lnTo>
                  <a:lnTo>
                    <a:pt x="415" y="1156"/>
                  </a:lnTo>
                  <a:lnTo>
                    <a:pt x="443" y="1164"/>
                  </a:lnTo>
                  <a:lnTo>
                    <a:pt x="471" y="1170"/>
                  </a:lnTo>
                  <a:lnTo>
                    <a:pt x="501" y="1176"/>
                  </a:lnTo>
                  <a:lnTo>
                    <a:pt x="530" y="1180"/>
                  </a:lnTo>
                  <a:lnTo>
                    <a:pt x="561" y="1182"/>
                  </a:lnTo>
                  <a:lnTo>
                    <a:pt x="590" y="1182"/>
                  </a:lnTo>
                  <a:lnTo>
                    <a:pt x="590" y="1182"/>
                  </a:lnTo>
                  <a:lnTo>
                    <a:pt x="621" y="1182"/>
                  </a:lnTo>
                  <a:lnTo>
                    <a:pt x="651" y="1180"/>
                  </a:lnTo>
                  <a:lnTo>
                    <a:pt x="681" y="1176"/>
                  </a:lnTo>
                  <a:lnTo>
                    <a:pt x="710" y="1170"/>
                  </a:lnTo>
                  <a:lnTo>
                    <a:pt x="739" y="1164"/>
                  </a:lnTo>
                  <a:lnTo>
                    <a:pt x="767" y="1156"/>
                  </a:lnTo>
                  <a:lnTo>
                    <a:pt x="794" y="1147"/>
                  </a:lnTo>
                  <a:lnTo>
                    <a:pt x="821" y="1136"/>
                  </a:lnTo>
                  <a:lnTo>
                    <a:pt x="847" y="1124"/>
                  </a:lnTo>
                  <a:lnTo>
                    <a:pt x="873" y="1111"/>
                  </a:lnTo>
                  <a:lnTo>
                    <a:pt x="898" y="1097"/>
                  </a:lnTo>
                  <a:lnTo>
                    <a:pt x="921" y="1082"/>
                  </a:lnTo>
                  <a:lnTo>
                    <a:pt x="945" y="1065"/>
                  </a:lnTo>
                  <a:lnTo>
                    <a:pt x="967" y="1048"/>
                  </a:lnTo>
                  <a:lnTo>
                    <a:pt x="988" y="1029"/>
                  </a:lnTo>
                  <a:lnTo>
                    <a:pt x="1008" y="1009"/>
                  </a:lnTo>
                  <a:lnTo>
                    <a:pt x="1028" y="989"/>
                  </a:lnTo>
                  <a:lnTo>
                    <a:pt x="1047" y="967"/>
                  </a:lnTo>
                  <a:lnTo>
                    <a:pt x="1065" y="945"/>
                  </a:lnTo>
                  <a:lnTo>
                    <a:pt x="1081" y="921"/>
                  </a:lnTo>
                  <a:lnTo>
                    <a:pt x="1097" y="898"/>
                  </a:lnTo>
                  <a:lnTo>
                    <a:pt x="1111" y="873"/>
                  </a:lnTo>
                  <a:lnTo>
                    <a:pt x="1124" y="847"/>
                  </a:lnTo>
                  <a:lnTo>
                    <a:pt x="1136" y="821"/>
                  </a:lnTo>
                  <a:lnTo>
                    <a:pt x="1146" y="794"/>
                  </a:lnTo>
                  <a:lnTo>
                    <a:pt x="1156" y="767"/>
                  </a:lnTo>
                  <a:lnTo>
                    <a:pt x="1163" y="739"/>
                  </a:lnTo>
                  <a:lnTo>
                    <a:pt x="1170" y="711"/>
                  </a:lnTo>
                  <a:lnTo>
                    <a:pt x="1175" y="681"/>
                  </a:lnTo>
                  <a:lnTo>
                    <a:pt x="1179" y="652"/>
                  </a:lnTo>
                  <a:lnTo>
                    <a:pt x="1182" y="621"/>
                  </a:lnTo>
                  <a:lnTo>
                    <a:pt x="1182" y="592"/>
                  </a:lnTo>
                  <a:lnTo>
                    <a:pt x="1182" y="592"/>
                  </a:lnTo>
                  <a:lnTo>
                    <a:pt x="1182" y="561"/>
                  </a:lnTo>
                  <a:lnTo>
                    <a:pt x="1179" y="530"/>
                  </a:lnTo>
                  <a:lnTo>
                    <a:pt x="1175" y="501"/>
                  </a:lnTo>
                  <a:lnTo>
                    <a:pt x="1170" y="471"/>
                  </a:lnTo>
                  <a:lnTo>
                    <a:pt x="1163" y="443"/>
                  </a:lnTo>
                  <a:lnTo>
                    <a:pt x="1156" y="415"/>
                  </a:lnTo>
                  <a:lnTo>
                    <a:pt x="1146" y="388"/>
                  </a:lnTo>
                  <a:lnTo>
                    <a:pt x="1136" y="361"/>
                  </a:lnTo>
                  <a:lnTo>
                    <a:pt x="1124" y="335"/>
                  </a:lnTo>
                  <a:lnTo>
                    <a:pt x="1111" y="309"/>
                  </a:lnTo>
                  <a:lnTo>
                    <a:pt x="1097" y="284"/>
                  </a:lnTo>
                  <a:lnTo>
                    <a:pt x="1081" y="261"/>
                  </a:lnTo>
                  <a:lnTo>
                    <a:pt x="1065" y="237"/>
                  </a:lnTo>
                  <a:lnTo>
                    <a:pt x="1047" y="215"/>
                  </a:lnTo>
                  <a:lnTo>
                    <a:pt x="1028" y="193"/>
                  </a:lnTo>
                  <a:lnTo>
                    <a:pt x="1008" y="173"/>
                  </a:lnTo>
                  <a:lnTo>
                    <a:pt x="988" y="153"/>
                  </a:lnTo>
                  <a:lnTo>
                    <a:pt x="967" y="134"/>
                  </a:lnTo>
                  <a:lnTo>
                    <a:pt x="945" y="117"/>
                  </a:lnTo>
                  <a:lnTo>
                    <a:pt x="921" y="100"/>
                  </a:lnTo>
                  <a:lnTo>
                    <a:pt x="898" y="85"/>
                  </a:lnTo>
                  <a:lnTo>
                    <a:pt x="873" y="71"/>
                  </a:lnTo>
                  <a:lnTo>
                    <a:pt x="847" y="58"/>
                  </a:lnTo>
                  <a:lnTo>
                    <a:pt x="821" y="46"/>
                  </a:lnTo>
                  <a:lnTo>
                    <a:pt x="794" y="36"/>
                  </a:lnTo>
                  <a:lnTo>
                    <a:pt x="767" y="26"/>
                  </a:lnTo>
                  <a:lnTo>
                    <a:pt x="739" y="19"/>
                  </a:lnTo>
                  <a:lnTo>
                    <a:pt x="710" y="12"/>
                  </a:lnTo>
                  <a:lnTo>
                    <a:pt x="681" y="7"/>
                  </a:lnTo>
                  <a:lnTo>
                    <a:pt x="651" y="3"/>
                  </a:lnTo>
                  <a:lnTo>
                    <a:pt x="621" y="0"/>
                  </a:lnTo>
                  <a:lnTo>
                    <a:pt x="590" y="0"/>
                  </a:lnTo>
                  <a:lnTo>
                    <a:pt x="590" y="0"/>
                  </a:lnTo>
                  <a:close/>
                  <a:moveTo>
                    <a:pt x="134" y="408"/>
                  </a:moveTo>
                  <a:lnTo>
                    <a:pt x="134" y="408"/>
                  </a:lnTo>
                  <a:lnTo>
                    <a:pt x="137" y="387"/>
                  </a:lnTo>
                  <a:lnTo>
                    <a:pt x="140" y="368"/>
                  </a:lnTo>
                  <a:lnTo>
                    <a:pt x="146" y="349"/>
                  </a:lnTo>
                  <a:lnTo>
                    <a:pt x="154" y="331"/>
                  </a:lnTo>
                  <a:lnTo>
                    <a:pt x="164" y="315"/>
                  </a:lnTo>
                  <a:lnTo>
                    <a:pt x="176" y="301"/>
                  </a:lnTo>
                  <a:lnTo>
                    <a:pt x="188" y="286"/>
                  </a:lnTo>
                  <a:lnTo>
                    <a:pt x="204" y="275"/>
                  </a:lnTo>
                  <a:lnTo>
                    <a:pt x="220" y="263"/>
                  </a:lnTo>
                  <a:lnTo>
                    <a:pt x="237" y="253"/>
                  </a:lnTo>
                  <a:lnTo>
                    <a:pt x="256" y="245"/>
                  </a:lnTo>
                  <a:lnTo>
                    <a:pt x="274" y="238"/>
                  </a:lnTo>
                  <a:lnTo>
                    <a:pt x="293" y="233"/>
                  </a:lnTo>
                  <a:lnTo>
                    <a:pt x="313" y="229"/>
                  </a:lnTo>
                  <a:lnTo>
                    <a:pt x="333" y="226"/>
                  </a:lnTo>
                  <a:lnTo>
                    <a:pt x="353" y="226"/>
                  </a:lnTo>
                  <a:lnTo>
                    <a:pt x="353" y="226"/>
                  </a:lnTo>
                  <a:lnTo>
                    <a:pt x="373" y="226"/>
                  </a:lnTo>
                  <a:lnTo>
                    <a:pt x="393" y="230"/>
                  </a:lnTo>
                  <a:lnTo>
                    <a:pt x="412" y="235"/>
                  </a:lnTo>
                  <a:lnTo>
                    <a:pt x="430" y="242"/>
                  </a:lnTo>
                  <a:lnTo>
                    <a:pt x="448" y="250"/>
                  </a:lnTo>
                  <a:lnTo>
                    <a:pt x="464" y="259"/>
                  </a:lnTo>
                  <a:lnTo>
                    <a:pt x="479" y="271"/>
                  </a:lnTo>
                  <a:lnTo>
                    <a:pt x="494" y="284"/>
                  </a:lnTo>
                  <a:lnTo>
                    <a:pt x="505" y="298"/>
                  </a:lnTo>
                  <a:lnTo>
                    <a:pt x="517" y="314"/>
                  </a:lnTo>
                  <a:lnTo>
                    <a:pt x="528" y="329"/>
                  </a:lnTo>
                  <a:lnTo>
                    <a:pt x="536" y="347"/>
                  </a:lnTo>
                  <a:lnTo>
                    <a:pt x="542" y="365"/>
                  </a:lnTo>
                  <a:lnTo>
                    <a:pt x="547" y="384"/>
                  </a:lnTo>
                  <a:lnTo>
                    <a:pt x="550" y="403"/>
                  </a:lnTo>
                  <a:lnTo>
                    <a:pt x="551" y="423"/>
                  </a:lnTo>
                  <a:lnTo>
                    <a:pt x="551" y="423"/>
                  </a:lnTo>
                  <a:lnTo>
                    <a:pt x="551" y="430"/>
                  </a:lnTo>
                  <a:lnTo>
                    <a:pt x="550" y="437"/>
                  </a:lnTo>
                  <a:lnTo>
                    <a:pt x="545" y="451"/>
                  </a:lnTo>
                  <a:lnTo>
                    <a:pt x="540" y="463"/>
                  </a:lnTo>
                  <a:lnTo>
                    <a:pt x="530" y="474"/>
                  </a:lnTo>
                  <a:lnTo>
                    <a:pt x="520" y="482"/>
                  </a:lnTo>
                  <a:lnTo>
                    <a:pt x="508" y="489"/>
                  </a:lnTo>
                  <a:lnTo>
                    <a:pt x="495" y="493"/>
                  </a:lnTo>
                  <a:lnTo>
                    <a:pt x="488" y="494"/>
                  </a:lnTo>
                  <a:lnTo>
                    <a:pt x="481" y="494"/>
                  </a:lnTo>
                  <a:lnTo>
                    <a:pt x="481" y="494"/>
                  </a:lnTo>
                  <a:lnTo>
                    <a:pt x="474" y="494"/>
                  </a:lnTo>
                  <a:lnTo>
                    <a:pt x="466" y="493"/>
                  </a:lnTo>
                  <a:lnTo>
                    <a:pt x="454" y="489"/>
                  </a:lnTo>
                  <a:lnTo>
                    <a:pt x="441" y="482"/>
                  </a:lnTo>
                  <a:lnTo>
                    <a:pt x="431" y="474"/>
                  </a:lnTo>
                  <a:lnTo>
                    <a:pt x="422" y="463"/>
                  </a:lnTo>
                  <a:lnTo>
                    <a:pt x="416" y="451"/>
                  </a:lnTo>
                  <a:lnTo>
                    <a:pt x="411" y="437"/>
                  </a:lnTo>
                  <a:lnTo>
                    <a:pt x="410" y="430"/>
                  </a:lnTo>
                  <a:lnTo>
                    <a:pt x="410" y="423"/>
                  </a:lnTo>
                  <a:lnTo>
                    <a:pt x="410" y="423"/>
                  </a:lnTo>
                  <a:lnTo>
                    <a:pt x="409" y="413"/>
                  </a:lnTo>
                  <a:lnTo>
                    <a:pt x="405" y="402"/>
                  </a:lnTo>
                  <a:lnTo>
                    <a:pt x="401" y="393"/>
                  </a:lnTo>
                  <a:lnTo>
                    <a:pt x="393" y="383"/>
                  </a:lnTo>
                  <a:lnTo>
                    <a:pt x="385" y="377"/>
                  </a:lnTo>
                  <a:lnTo>
                    <a:pt x="376" y="371"/>
                  </a:lnTo>
                  <a:lnTo>
                    <a:pt x="365" y="368"/>
                  </a:lnTo>
                  <a:lnTo>
                    <a:pt x="353" y="367"/>
                  </a:lnTo>
                  <a:lnTo>
                    <a:pt x="353" y="367"/>
                  </a:lnTo>
                  <a:lnTo>
                    <a:pt x="339" y="368"/>
                  </a:lnTo>
                  <a:lnTo>
                    <a:pt x="325" y="370"/>
                  </a:lnTo>
                  <a:lnTo>
                    <a:pt x="312" y="375"/>
                  </a:lnTo>
                  <a:lnTo>
                    <a:pt x="300" y="380"/>
                  </a:lnTo>
                  <a:lnTo>
                    <a:pt x="290" y="385"/>
                  </a:lnTo>
                  <a:lnTo>
                    <a:pt x="283" y="393"/>
                  </a:lnTo>
                  <a:lnTo>
                    <a:pt x="278" y="401"/>
                  </a:lnTo>
                  <a:lnTo>
                    <a:pt x="277" y="404"/>
                  </a:lnTo>
                  <a:lnTo>
                    <a:pt x="276" y="408"/>
                  </a:lnTo>
                  <a:lnTo>
                    <a:pt x="276" y="408"/>
                  </a:lnTo>
                  <a:lnTo>
                    <a:pt x="276" y="415"/>
                  </a:lnTo>
                  <a:lnTo>
                    <a:pt x="274" y="422"/>
                  </a:lnTo>
                  <a:lnTo>
                    <a:pt x="271" y="435"/>
                  </a:lnTo>
                  <a:lnTo>
                    <a:pt x="264" y="447"/>
                  </a:lnTo>
                  <a:lnTo>
                    <a:pt x="256" y="457"/>
                  </a:lnTo>
                  <a:lnTo>
                    <a:pt x="245" y="467"/>
                  </a:lnTo>
                  <a:lnTo>
                    <a:pt x="233" y="473"/>
                  </a:lnTo>
                  <a:lnTo>
                    <a:pt x="219" y="477"/>
                  </a:lnTo>
                  <a:lnTo>
                    <a:pt x="212" y="479"/>
                  </a:lnTo>
                  <a:lnTo>
                    <a:pt x="205" y="479"/>
                  </a:lnTo>
                  <a:lnTo>
                    <a:pt x="205" y="479"/>
                  </a:lnTo>
                  <a:lnTo>
                    <a:pt x="198" y="479"/>
                  </a:lnTo>
                  <a:lnTo>
                    <a:pt x="191" y="477"/>
                  </a:lnTo>
                  <a:lnTo>
                    <a:pt x="178" y="473"/>
                  </a:lnTo>
                  <a:lnTo>
                    <a:pt x="166" y="467"/>
                  </a:lnTo>
                  <a:lnTo>
                    <a:pt x="155" y="457"/>
                  </a:lnTo>
                  <a:lnTo>
                    <a:pt x="147" y="447"/>
                  </a:lnTo>
                  <a:lnTo>
                    <a:pt x="140" y="435"/>
                  </a:lnTo>
                  <a:lnTo>
                    <a:pt x="137" y="422"/>
                  </a:lnTo>
                  <a:lnTo>
                    <a:pt x="135" y="415"/>
                  </a:lnTo>
                  <a:lnTo>
                    <a:pt x="134" y="408"/>
                  </a:lnTo>
                  <a:lnTo>
                    <a:pt x="134" y="408"/>
                  </a:lnTo>
                  <a:close/>
                  <a:moveTo>
                    <a:pt x="590" y="1072"/>
                  </a:moveTo>
                  <a:lnTo>
                    <a:pt x="590" y="1072"/>
                  </a:lnTo>
                  <a:lnTo>
                    <a:pt x="570" y="1072"/>
                  </a:lnTo>
                  <a:lnTo>
                    <a:pt x="549" y="1071"/>
                  </a:lnTo>
                  <a:lnTo>
                    <a:pt x="528" y="1068"/>
                  </a:lnTo>
                  <a:lnTo>
                    <a:pt x="508" y="1064"/>
                  </a:lnTo>
                  <a:lnTo>
                    <a:pt x="488" y="1059"/>
                  </a:lnTo>
                  <a:lnTo>
                    <a:pt x="469" y="1055"/>
                  </a:lnTo>
                  <a:lnTo>
                    <a:pt x="450" y="1048"/>
                  </a:lnTo>
                  <a:lnTo>
                    <a:pt x="431" y="1040"/>
                  </a:lnTo>
                  <a:lnTo>
                    <a:pt x="412" y="1032"/>
                  </a:lnTo>
                  <a:lnTo>
                    <a:pt x="395" y="1023"/>
                  </a:lnTo>
                  <a:lnTo>
                    <a:pt x="378" y="1013"/>
                  </a:lnTo>
                  <a:lnTo>
                    <a:pt x="362" y="1003"/>
                  </a:lnTo>
                  <a:lnTo>
                    <a:pt x="345" y="991"/>
                  </a:lnTo>
                  <a:lnTo>
                    <a:pt x="330" y="979"/>
                  </a:lnTo>
                  <a:lnTo>
                    <a:pt x="315" y="966"/>
                  </a:lnTo>
                  <a:lnTo>
                    <a:pt x="300" y="952"/>
                  </a:lnTo>
                  <a:lnTo>
                    <a:pt x="286" y="938"/>
                  </a:lnTo>
                  <a:lnTo>
                    <a:pt x="273" y="923"/>
                  </a:lnTo>
                  <a:lnTo>
                    <a:pt x="262" y="907"/>
                  </a:lnTo>
                  <a:lnTo>
                    <a:pt x="250" y="892"/>
                  </a:lnTo>
                  <a:lnTo>
                    <a:pt x="239" y="876"/>
                  </a:lnTo>
                  <a:lnTo>
                    <a:pt x="230" y="858"/>
                  </a:lnTo>
                  <a:lnTo>
                    <a:pt x="220" y="840"/>
                  </a:lnTo>
                  <a:lnTo>
                    <a:pt x="212" y="821"/>
                  </a:lnTo>
                  <a:lnTo>
                    <a:pt x="205" y="804"/>
                  </a:lnTo>
                  <a:lnTo>
                    <a:pt x="198" y="784"/>
                  </a:lnTo>
                  <a:lnTo>
                    <a:pt x="193" y="765"/>
                  </a:lnTo>
                  <a:lnTo>
                    <a:pt x="188" y="745"/>
                  </a:lnTo>
                  <a:lnTo>
                    <a:pt x="185" y="725"/>
                  </a:lnTo>
                  <a:lnTo>
                    <a:pt x="183" y="704"/>
                  </a:lnTo>
                  <a:lnTo>
                    <a:pt x="180" y="684"/>
                  </a:lnTo>
                  <a:lnTo>
                    <a:pt x="180" y="662"/>
                  </a:lnTo>
                  <a:lnTo>
                    <a:pt x="180" y="662"/>
                  </a:lnTo>
                  <a:lnTo>
                    <a:pt x="180" y="655"/>
                  </a:lnTo>
                  <a:lnTo>
                    <a:pt x="181" y="648"/>
                  </a:lnTo>
                  <a:lnTo>
                    <a:pt x="185" y="635"/>
                  </a:lnTo>
                  <a:lnTo>
                    <a:pt x="192" y="622"/>
                  </a:lnTo>
                  <a:lnTo>
                    <a:pt x="200" y="613"/>
                  </a:lnTo>
                  <a:lnTo>
                    <a:pt x="211" y="603"/>
                  </a:lnTo>
                  <a:lnTo>
                    <a:pt x="223" y="598"/>
                  </a:lnTo>
                  <a:lnTo>
                    <a:pt x="237" y="593"/>
                  </a:lnTo>
                  <a:lnTo>
                    <a:pt x="244" y="592"/>
                  </a:lnTo>
                  <a:lnTo>
                    <a:pt x="251" y="592"/>
                  </a:lnTo>
                  <a:lnTo>
                    <a:pt x="251" y="592"/>
                  </a:lnTo>
                  <a:lnTo>
                    <a:pt x="258" y="592"/>
                  </a:lnTo>
                  <a:lnTo>
                    <a:pt x="265" y="593"/>
                  </a:lnTo>
                  <a:lnTo>
                    <a:pt x="278" y="598"/>
                  </a:lnTo>
                  <a:lnTo>
                    <a:pt x="290" y="603"/>
                  </a:lnTo>
                  <a:lnTo>
                    <a:pt x="300" y="613"/>
                  </a:lnTo>
                  <a:lnTo>
                    <a:pt x="309" y="622"/>
                  </a:lnTo>
                  <a:lnTo>
                    <a:pt x="316" y="635"/>
                  </a:lnTo>
                  <a:lnTo>
                    <a:pt x="319" y="648"/>
                  </a:lnTo>
                  <a:lnTo>
                    <a:pt x="320" y="655"/>
                  </a:lnTo>
                  <a:lnTo>
                    <a:pt x="322" y="662"/>
                  </a:lnTo>
                  <a:lnTo>
                    <a:pt x="322" y="662"/>
                  </a:lnTo>
                  <a:lnTo>
                    <a:pt x="323" y="689"/>
                  </a:lnTo>
                  <a:lnTo>
                    <a:pt x="326" y="716"/>
                  </a:lnTo>
                  <a:lnTo>
                    <a:pt x="333" y="742"/>
                  </a:lnTo>
                  <a:lnTo>
                    <a:pt x="343" y="767"/>
                  </a:lnTo>
                  <a:lnTo>
                    <a:pt x="353" y="791"/>
                  </a:lnTo>
                  <a:lnTo>
                    <a:pt x="368" y="813"/>
                  </a:lnTo>
                  <a:lnTo>
                    <a:pt x="383" y="833"/>
                  </a:lnTo>
                  <a:lnTo>
                    <a:pt x="401" y="853"/>
                  </a:lnTo>
                  <a:lnTo>
                    <a:pt x="419" y="870"/>
                  </a:lnTo>
                  <a:lnTo>
                    <a:pt x="441" y="886"/>
                  </a:lnTo>
                  <a:lnTo>
                    <a:pt x="462" y="899"/>
                  </a:lnTo>
                  <a:lnTo>
                    <a:pt x="485" y="911"/>
                  </a:lnTo>
                  <a:lnTo>
                    <a:pt x="510" y="919"/>
                  </a:lnTo>
                  <a:lnTo>
                    <a:pt x="536" y="926"/>
                  </a:lnTo>
                  <a:lnTo>
                    <a:pt x="563" y="931"/>
                  </a:lnTo>
                  <a:lnTo>
                    <a:pt x="590" y="932"/>
                  </a:lnTo>
                  <a:lnTo>
                    <a:pt x="590" y="932"/>
                  </a:lnTo>
                  <a:lnTo>
                    <a:pt x="618" y="931"/>
                  </a:lnTo>
                  <a:lnTo>
                    <a:pt x="646" y="926"/>
                  </a:lnTo>
                  <a:lnTo>
                    <a:pt x="670" y="919"/>
                  </a:lnTo>
                  <a:lnTo>
                    <a:pt x="695" y="911"/>
                  </a:lnTo>
                  <a:lnTo>
                    <a:pt x="719" y="899"/>
                  </a:lnTo>
                  <a:lnTo>
                    <a:pt x="741" y="886"/>
                  </a:lnTo>
                  <a:lnTo>
                    <a:pt x="762" y="870"/>
                  </a:lnTo>
                  <a:lnTo>
                    <a:pt x="781" y="853"/>
                  </a:lnTo>
                  <a:lnTo>
                    <a:pt x="799" y="833"/>
                  </a:lnTo>
                  <a:lnTo>
                    <a:pt x="814" y="813"/>
                  </a:lnTo>
                  <a:lnTo>
                    <a:pt x="828" y="791"/>
                  </a:lnTo>
                  <a:lnTo>
                    <a:pt x="839" y="767"/>
                  </a:lnTo>
                  <a:lnTo>
                    <a:pt x="848" y="742"/>
                  </a:lnTo>
                  <a:lnTo>
                    <a:pt x="855" y="716"/>
                  </a:lnTo>
                  <a:lnTo>
                    <a:pt x="859" y="689"/>
                  </a:lnTo>
                  <a:lnTo>
                    <a:pt x="860" y="662"/>
                  </a:lnTo>
                  <a:lnTo>
                    <a:pt x="860" y="662"/>
                  </a:lnTo>
                  <a:lnTo>
                    <a:pt x="861" y="655"/>
                  </a:lnTo>
                  <a:lnTo>
                    <a:pt x="862" y="648"/>
                  </a:lnTo>
                  <a:lnTo>
                    <a:pt x="866" y="635"/>
                  </a:lnTo>
                  <a:lnTo>
                    <a:pt x="873" y="622"/>
                  </a:lnTo>
                  <a:lnTo>
                    <a:pt x="881" y="613"/>
                  </a:lnTo>
                  <a:lnTo>
                    <a:pt x="892" y="603"/>
                  </a:lnTo>
                  <a:lnTo>
                    <a:pt x="904" y="598"/>
                  </a:lnTo>
                  <a:lnTo>
                    <a:pt x="917" y="593"/>
                  </a:lnTo>
                  <a:lnTo>
                    <a:pt x="924" y="592"/>
                  </a:lnTo>
                  <a:lnTo>
                    <a:pt x="931" y="592"/>
                  </a:lnTo>
                  <a:lnTo>
                    <a:pt x="931" y="592"/>
                  </a:lnTo>
                  <a:lnTo>
                    <a:pt x="938" y="592"/>
                  </a:lnTo>
                  <a:lnTo>
                    <a:pt x="945" y="593"/>
                  </a:lnTo>
                  <a:lnTo>
                    <a:pt x="958" y="598"/>
                  </a:lnTo>
                  <a:lnTo>
                    <a:pt x="971" y="603"/>
                  </a:lnTo>
                  <a:lnTo>
                    <a:pt x="981" y="613"/>
                  </a:lnTo>
                  <a:lnTo>
                    <a:pt x="990" y="622"/>
                  </a:lnTo>
                  <a:lnTo>
                    <a:pt x="995" y="635"/>
                  </a:lnTo>
                  <a:lnTo>
                    <a:pt x="1000" y="648"/>
                  </a:lnTo>
                  <a:lnTo>
                    <a:pt x="1001" y="655"/>
                  </a:lnTo>
                  <a:lnTo>
                    <a:pt x="1001" y="662"/>
                  </a:lnTo>
                  <a:lnTo>
                    <a:pt x="1001" y="662"/>
                  </a:lnTo>
                  <a:lnTo>
                    <a:pt x="1001" y="684"/>
                  </a:lnTo>
                  <a:lnTo>
                    <a:pt x="999" y="704"/>
                  </a:lnTo>
                  <a:lnTo>
                    <a:pt x="997" y="725"/>
                  </a:lnTo>
                  <a:lnTo>
                    <a:pt x="993" y="745"/>
                  </a:lnTo>
                  <a:lnTo>
                    <a:pt x="988" y="765"/>
                  </a:lnTo>
                  <a:lnTo>
                    <a:pt x="982" y="784"/>
                  </a:lnTo>
                  <a:lnTo>
                    <a:pt x="977" y="804"/>
                  </a:lnTo>
                  <a:lnTo>
                    <a:pt x="970" y="821"/>
                  </a:lnTo>
                  <a:lnTo>
                    <a:pt x="961" y="840"/>
                  </a:lnTo>
                  <a:lnTo>
                    <a:pt x="952" y="858"/>
                  </a:lnTo>
                  <a:lnTo>
                    <a:pt x="942" y="876"/>
                  </a:lnTo>
                  <a:lnTo>
                    <a:pt x="931" y="892"/>
                  </a:lnTo>
                  <a:lnTo>
                    <a:pt x="920" y="907"/>
                  </a:lnTo>
                  <a:lnTo>
                    <a:pt x="907" y="923"/>
                  </a:lnTo>
                  <a:lnTo>
                    <a:pt x="894" y="938"/>
                  </a:lnTo>
                  <a:lnTo>
                    <a:pt x="881" y="952"/>
                  </a:lnTo>
                  <a:lnTo>
                    <a:pt x="867" y="966"/>
                  </a:lnTo>
                  <a:lnTo>
                    <a:pt x="852" y="979"/>
                  </a:lnTo>
                  <a:lnTo>
                    <a:pt x="836" y="991"/>
                  </a:lnTo>
                  <a:lnTo>
                    <a:pt x="820" y="1003"/>
                  </a:lnTo>
                  <a:lnTo>
                    <a:pt x="803" y="1013"/>
                  </a:lnTo>
                  <a:lnTo>
                    <a:pt x="786" y="1023"/>
                  </a:lnTo>
                  <a:lnTo>
                    <a:pt x="768" y="1032"/>
                  </a:lnTo>
                  <a:lnTo>
                    <a:pt x="750" y="1040"/>
                  </a:lnTo>
                  <a:lnTo>
                    <a:pt x="732" y="1048"/>
                  </a:lnTo>
                  <a:lnTo>
                    <a:pt x="713" y="1055"/>
                  </a:lnTo>
                  <a:lnTo>
                    <a:pt x="693" y="1059"/>
                  </a:lnTo>
                  <a:lnTo>
                    <a:pt x="674" y="1064"/>
                  </a:lnTo>
                  <a:lnTo>
                    <a:pt x="653" y="1068"/>
                  </a:lnTo>
                  <a:lnTo>
                    <a:pt x="633" y="1071"/>
                  </a:lnTo>
                  <a:lnTo>
                    <a:pt x="611" y="1072"/>
                  </a:lnTo>
                  <a:lnTo>
                    <a:pt x="590" y="1072"/>
                  </a:lnTo>
                  <a:lnTo>
                    <a:pt x="590" y="1072"/>
                  </a:lnTo>
                  <a:close/>
                  <a:moveTo>
                    <a:pt x="967" y="494"/>
                  </a:moveTo>
                  <a:lnTo>
                    <a:pt x="967" y="494"/>
                  </a:lnTo>
                  <a:lnTo>
                    <a:pt x="960" y="494"/>
                  </a:lnTo>
                  <a:lnTo>
                    <a:pt x="953" y="493"/>
                  </a:lnTo>
                  <a:lnTo>
                    <a:pt x="940" y="489"/>
                  </a:lnTo>
                  <a:lnTo>
                    <a:pt x="928" y="482"/>
                  </a:lnTo>
                  <a:lnTo>
                    <a:pt x="918" y="474"/>
                  </a:lnTo>
                  <a:lnTo>
                    <a:pt x="909" y="463"/>
                  </a:lnTo>
                  <a:lnTo>
                    <a:pt x="902" y="451"/>
                  </a:lnTo>
                  <a:lnTo>
                    <a:pt x="899" y="438"/>
                  </a:lnTo>
                  <a:lnTo>
                    <a:pt x="898" y="431"/>
                  </a:lnTo>
                  <a:lnTo>
                    <a:pt x="896" y="424"/>
                  </a:lnTo>
                  <a:lnTo>
                    <a:pt x="896" y="424"/>
                  </a:lnTo>
                  <a:lnTo>
                    <a:pt x="896" y="413"/>
                  </a:lnTo>
                  <a:lnTo>
                    <a:pt x="893" y="402"/>
                  </a:lnTo>
                  <a:lnTo>
                    <a:pt x="887" y="393"/>
                  </a:lnTo>
                  <a:lnTo>
                    <a:pt x="880" y="384"/>
                  </a:lnTo>
                  <a:lnTo>
                    <a:pt x="872" y="377"/>
                  </a:lnTo>
                  <a:lnTo>
                    <a:pt x="862" y="371"/>
                  </a:lnTo>
                  <a:lnTo>
                    <a:pt x="852" y="369"/>
                  </a:lnTo>
                  <a:lnTo>
                    <a:pt x="841" y="368"/>
                  </a:lnTo>
                  <a:lnTo>
                    <a:pt x="841" y="368"/>
                  </a:lnTo>
                  <a:lnTo>
                    <a:pt x="826" y="368"/>
                  </a:lnTo>
                  <a:lnTo>
                    <a:pt x="812" y="371"/>
                  </a:lnTo>
                  <a:lnTo>
                    <a:pt x="799" y="375"/>
                  </a:lnTo>
                  <a:lnTo>
                    <a:pt x="787" y="380"/>
                  </a:lnTo>
                  <a:lnTo>
                    <a:pt x="778" y="387"/>
                  </a:lnTo>
                  <a:lnTo>
                    <a:pt x="769" y="394"/>
                  </a:lnTo>
                  <a:lnTo>
                    <a:pt x="765" y="401"/>
                  </a:lnTo>
                  <a:lnTo>
                    <a:pt x="763" y="404"/>
                  </a:lnTo>
                  <a:lnTo>
                    <a:pt x="763" y="408"/>
                  </a:lnTo>
                  <a:lnTo>
                    <a:pt x="763" y="408"/>
                  </a:lnTo>
                  <a:lnTo>
                    <a:pt x="762" y="415"/>
                  </a:lnTo>
                  <a:lnTo>
                    <a:pt x="761" y="422"/>
                  </a:lnTo>
                  <a:lnTo>
                    <a:pt x="757" y="435"/>
                  </a:lnTo>
                  <a:lnTo>
                    <a:pt x="750" y="448"/>
                  </a:lnTo>
                  <a:lnTo>
                    <a:pt x="742" y="457"/>
                  </a:lnTo>
                  <a:lnTo>
                    <a:pt x="732" y="467"/>
                  </a:lnTo>
                  <a:lnTo>
                    <a:pt x="720" y="473"/>
                  </a:lnTo>
                  <a:lnTo>
                    <a:pt x="707" y="477"/>
                  </a:lnTo>
                  <a:lnTo>
                    <a:pt x="700" y="479"/>
                  </a:lnTo>
                  <a:lnTo>
                    <a:pt x="693" y="479"/>
                  </a:lnTo>
                  <a:lnTo>
                    <a:pt x="693" y="479"/>
                  </a:lnTo>
                  <a:lnTo>
                    <a:pt x="686" y="479"/>
                  </a:lnTo>
                  <a:lnTo>
                    <a:pt x="679" y="477"/>
                  </a:lnTo>
                  <a:lnTo>
                    <a:pt x="664" y="473"/>
                  </a:lnTo>
                  <a:lnTo>
                    <a:pt x="653" y="467"/>
                  </a:lnTo>
                  <a:lnTo>
                    <a:pt x="642" y="457"/>
                  </a:lnTo>
                  <a:lnTo>
                    <a:pt x="634" y="448"/>
                  </a:lnTo>
                  <a:lnTo>
                    <a:pt x="628" y="435"/>
                  </a:lnTo>
                  <a:lnTo>
                    <a:pt x="623" y="422"/>
                  </a:lnTo>
                  <a:lnTo>
                    <a:pt x="622" y="415"/>
                  </a:lnTo>
                  <a:lnTo>
                    <a:pt x="622" y="408"/>
                  </a:lnTo>
                  <a:lnTo>
                    <a:pt x="622" y="408"/>
                  </a:lnTo>
                  <a:lnTo>
                    <a:pt x="623" y="387"/>
                  </a:lnTo>
                  <a:lnTo>
                    <a:pt x="627" y="368"/>
                  </a:lnTo>
                  <a:lnTo>
                    <a:pt x="633" y="349"/>
                  </a:lnTo>
                  <a:lnTo>
                    <a:pt x="641" y="331"/>
                  </a:lnTo>
                  <a:lnTo>
                    <a:pt x="651" y="316"/>
                  </a:lnTo>
                  <a:lnTo>
                    <a:pt x="663" y="301"/>
                  </a:lnTo>
                  <a:lnTo>
                    <a:pt x="676" y="286"/>
                  </a:lnTo>
                  <a:lnTo>
                    <a:pt x="690" y="275"/>
                  </a:lnTo>
                  <a:lnTo>
                    <a:pt x="707" y="263"/>
                  </a:lnTo>
                  <a:lnTo>
                    <a:pt x="724" y="253"/>
                  </a:lnTo>
                  <a:lnTo>
                    <a:pt x="742" y="245"/>
                  </a:lnTo>
                  <a:lnTo>
                    <a:pt x="761" y="238"/>
                  </a:lnTo>
                  <a:lnTo>
                    <a:pt x="780" y="233"/>
                  </a:lnTo>
                  <a:lnTo>
                    <a:pt x="800" y="229"/>
                  </a:lnTo>
                  <a:lnTo>
                    <a:pt x="820" y="226"/>
                  </a:lnTo>
                  <a:lnTo>
                    <a:pt x="841" y="226"/>
                  </a:lnTo>
                  <a:lnTo>
                    <a:pt x="841" y="226"/>
                  </a:lnTo>
                  <a:lnTo>
                    <a:pt x="861" y="228"/>
                  </a:lnTo>
                  <a:lnTo>
                    <a:pt x="880" y="230"/>
                  </a:lnTo>
                  <a:lnTo>
                    <a:pt x="899" y="235"/>
                  </a:lnTo>
                  <a:lnTo>
                    <a:pt x="918" y="242"/>
                  </a:lnTo>
                  <a:lnTo>
                    <a:pt x="934" y="250"/>
                  </a:lnTo>
                  <a:lnTo>
                    <a:pt x="951" y="259"/>
                  </a:lnTo>
                  <a:lnTo>
                    <a:pt x="966" y="271"/>
                  </a:lnTo>
                  <a:lnTo>
                    <a:pt x="980" y="284"/>
                  </a:lnTo>
                  <a:lnTo>
                    <a:pt x="993" y="298"/>
                  </a:lnTo>
                  <a:lnTo>
                    <a:pt x="1005" y="314"/>
                  </a:lnTo>
                  <a:lnTo>
                    <a:pt x="1014" y="330"/>
                  </a:lnTo>
                  <a:lnTo>
                    <a:pt x="1023" y="347"/>
                  </a:lnTo>
                  <a:lnTo>
                    <a:pt x="1030" y="365"/>
                  </a:lnTo>
                  <a:lnTo>
                    <a:pt x="1034" y="384"/>
                  </a:lnTo>
                  <a:lnTo>
                    <a:pt x="1037" y="403"/>
                  </a:lnTo>
                  <a:lnTo>
                    <a:pt x="1038" y="424"/>
                  </a:lnTo>
                  <a:lnTo>
                    <a:pt x="1038" y="424"/>
                  </a:lnTo>
                  <a:lnTo>
                    <a:pt x="1038" y="431"/>
                  </a:lnTo>
                  <a:lnTo>
                    <a:pt x="1037" y="438"/>
                  </a:lnTo>
                  <a:lnTo>
                    <a:pt x="1033" y="451"/>
                  </a:lnTo>
                  <a:lnTo>
                    <a:pt x="1026" y="463"/>
                  </a:lnTo>
                  <a:lnTo>
                    <a:pt x="1018" y="474"/>
                  </a:lnTo>
                  <a:lnTo>
                    <a:pt x="1007" y="482"/>
                  </a:lnTo>
                  <a:lnTo>
                    <a:pt x="995" y="489"/>
                  </a:lnTo>
                  <a:lnTo>
                    <a:pt x="981" y="493"/>
                  </a:lnTo>
                  <a:lnTo>
                    <a:pt x="974" y="494"/>
                  </a:lnTo>
                  <a:lnTo>
                    <a:pt x="967" y="494"/>
                  </a:lnTo>
                  <a:lnTo>
                    <a:pt x="967" y="494"/>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p:cNvSpPr>
            <p:nvPr/>
          </p:nvSpPr>
          <p:spPr bwMode="auto">
            <a:xfrm>
              <a:off x="2378130" y="3039273"/>
              <a:ext cx="107079" cy="201707"/>
            </a:xfrm>
            <a:custGeom>
              <a:avLst/>
              <a:gdLst>
                <a:gd name="T0" fmla="*/ 0 w 428"/>
                <a:gd name="T1" fmla="*/ 0 h 810"/>
                <a:gd name="T2" fmla="*/ 0 w 428"/>
                <a:gd name="T3" fmla="*/ 810 h 810"/>
                <a:gd name="T4" fmla="*/ 428 w 428"/>
                <a:gd name="T5" fmla="*/ 415 h 810"/>
                <a:gd name="T6" fmla="*/ 0 w 428"/>
                <a:gd name="T7" fmla="*/ 0 h 810"/>
              </a:gdLst>
              <a:ahLst/>
              <a:cxnLst>
                <a:cxn ang="0">
                  <a:pos x="T0" y="T1"/>
                </a:cxn>
                <a:cxn ang="0">
                  <a:pos x="T2" y="T3"/>
                </a:cxn>
                <a:cxn ang="0">
                  <a:pos x="T4" y="T5"/>
                </a:cxn>
                <a:cxn ang="0">
                  <a:pos x="T6" y="T7"/>
                </a:cxn>
              </a:cxnLst>
              <a:rect l="0" t="0" r="r" b="b"/>
              <a:pathLst>
                <a:path w="428" h="810">
                  <a:moveTo>
                    <a:pt x="0" y="0"/>
                  </a:moveTo>
                  <a:lnTo>
                    <a:pt x="0" y="810"/>
                  </a:lnTo>
                  <a:lnTo>
                    <a:pt x="428" y="415"/>
                  </a:lnTo>
                  <a:lnTo>
                    <a:pt x="0" y="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p:cNvSpPr>
            <p:nvPr/>
          </p:nvSpPr>
          <p:spPr bwMode="auto">
            <a:xfrm>
              <a:off x="2417973" y="3009391"/>
              <a:ext cx="285129" cy="136961"/>
            </a:xfrm>
            <a:custGeom>
              <a:avLst/>
              <a:gdLst>
                <a:gd name="T0" fmla="*/ 1141 w 1141"/>
                <a:gd name="T1" fmla="*/ 0 h 551"/>
                <a:gd name="T2" fmla="*/ 0 w 1141"/>
                <a:gd name="T3" fmla="*/ 0 h 551"/>
                <a:gd name="T4" fmla="*/ 571 w 1141"/>
                <a:gd name="T5" fmla="*/ 551 h 551"/>
                <a:gd name="T6" fmla="*/ 1141 w 1141"/>
                <a:gd name="T7" fmla="*/ 0 h 551"/>
              </a:gdLst>
              <a:ahLst/>
              <a:cxnLst>
                <a:cxn ang="0">
                  <a:pos x="T0" y="T1"/>
                </a:cxn>
                <a:cxn ang="0">
                  <a:pos x="T2" y="T3"/>
                </a:cxn>
                <a:cxn ang="0">
                  <a:pos x="T4" y="T5"/>
                </a:cxn>
                <a:cxn ang="0">
                  <a:pos x="T6" y="T7"/>
                </a:cxn>
              </a:cxnLst>
              <a:rect l="0" t="0" r="r" b="b"/>
              <a:pathLst>
                <a:path w="1141" h="551">
                  <a:moveTo>
                    <a:pt x="1141" y="0"/>
                  </a:moveTo>
                  <a:lnTo>
                    <a:pt x="0" y="0"/>
                  </a:lnTo>
                  <a:lnTo>
                    <a:pt x="571" y="551"/>
                  </a:lnTo>
                  <a:lnTo>
                    <a:pt x="1141" y="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p:cNvSpPr>
            <p:nvPr/>
          </p:nvSpPr>
          <p:spPr bwMode="auto">
            <a:xfrm>
              <a:off x="2420463" y="3176234"/>
              <a:ext cx="281393" cy="93383"/>
            </a:xfrm>
            <a:custGeom>
              <a:avLst/>
              <a:gdLst>
                <a:gd name="T0" fmla="*/ 633 w 1130"/>
                <a:gd name="T1" fmla="*/ 89 h 373"/>
                <a:gd name="T2" fmla="*/ 633 w 1130"/>
                <a:gd name="T3" fmla="*/ 89 h 373"/>
                <a:gd name="T4" fmla="*/ 626 w 1130"/>
                <a:gd name="T5" fmla="*/ 96 h 373"/>
                <a:gd name="T6" fmla="*/ 618 w 1130"/>
                <a:gd name="T7" fmla="*/ 102 h 373"/>
                <a:gd name="T8" fmla="*/ 609 w 1130"/>
                <a:gd name="T9" fmla="*/ 107 h 373"/>
                <a:gd name="T10" fmla="*/ 600 w 1130"/>
                <a:gd name="T11" fmla="*/ 110 h 373"/>
                <a:gd name="T12" fmla="*/ 592 w 1130"/>
                <a:gd name="T13" fmla="*/ 114 h 373"/>
                <a:gd name="T14" fmla="*/ 582 w 1130"/>
                <a:gd name="T15" fmla="*/ 116 h 373"/>
                <a:gd name="T16" fmla="*/ 573 w 1130"/>
                <a:gd name="T17" fmla="*/ 118 h 373"/>
                <a:gd name="T18" fmla="*/ 564 w 1130"/>
                <a:gd name="T19" fmla="*/ 118 h 373"/>
                <a:gd name="T20" fmla="*/ 564 w 1130"/>
                <a:gd name="T21" fmla="*/ 118 h 373"/>
                <a:gd name="T22" fmla="*/ 554 w 1130"/>
                <a:gd name="T23" fmla="*/ 118 h 373"/>
                <a:gd name="T24" fmla="*/ 545 w 1130"/>
                <a:gd name="T25" fmla="*/ 116 h 373"/>
                <a:gd name="T26" fmla="*/ 535 w 1130"/>
                <a:gd name="T27" fmla="*/ 114 h 373"/>
                <a:gd name="T28" fmla="*/ 527 w 1130"/>
                <a:gd name="T29" fmla="*/ 110 h 373"/>
                <a:gd name="T30" fmla="*/ 518 w 1130"/>
                <a:gd name="T31" fmla="*/ 107 h 373"/>
                <a:gd name="T32" fmla="*/ 509 w 1130"/>
                <a:gd name="T33" fmla="*/ 102 h 373"/>
                <a:gd name="T34" fmla="*/ 502 w 1130"/>
                <a:gd name="T35" fmla="*/ 96 h 373"/>
                <a:gd name="T36" fmla="*/ 494 w 1130"/>
                <a:gd name="T37" fmla="*/ 89 h 373"/>
                <a:gd name="T38" fmla="*/ 403 w 1130"/>
                <a:gd name="T39" fmla="*/ 2 h 373"/>
                <a:gd name="T40" fmla="*/ 0 w 1130"/>
                <a:gd name="T41" fmla="*/ 373 h 373"/>
                <a:gd name="T42" fmla="*/ 1130 w 1130"/>
                <a:gd name="T43" fmla="*/ 373 h 373"/>
                <a:gd name="T44" fmla="*/ 726 w 1130"/>
                <a:gd name="T45" fmla="*/ 0 h 373"/>
                <a:gd name="T46" fmla="*/ 633 w 1130"/>
                <a:gd name="T47" fmla="*/ 89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30" h="373">
                  <a:moveTo>
                    <a:pt x="633" y="89"/>
                  </a:moveTo>
                  <a:lnTo>
                    <a:pt x="633" y="89"/>
                  </a:lnTo>
                  <a:lnTo>
                    <a:pt x="626" y="96"/>
                  </a:lnTo>
                  <a:lnTo>
                    <a:pt x="618" y="102"/>
                  </a:lnTo>
                  <a:lnTo>
                    <a:pt x="609" y="107"/>
                  </a:lnTo>
                  <a:lnTo>
                    <a:pt x="600" y="110"/>
                  </a:lnTo>
                  <a:lnTo>
                    <a:pt x="592" y="114"/>
                  </a:lnTo>
                  <a:lnTo>
                    <a:pt x="582" y="116"/>
                  </a:lnTo>
                  <a:lnTo>
                    <a:pt x="573" y="118"/>
                  </a:lnTo>
                  <a:lnTo>
                    <a:pt x="564" y="118"/>
                  </a:lnTo>
                  <a:lnTo>
                    <a:pt x="564" y="118"/>
                  </a:lnTo>
                  <a:lnTo>
                    <a:pt x="554" y="118"/>
                  </a:lnTo>
                  <a:lnTo>
                    <a:pt x="545" y="116"/>
                  </a:lnTo>
                  <a:lnTo>
                    <a:pt x="535" y="114"/>
                  </a:lnTo>
                  <a:lnTo>
                    <a:pt x="527" y="110"/>
                  </a:lnTo>
                  <a:lnTo>
                    <a:pt x="518" y="107"/>
                  </a:lnTo>
                  <a:lnTo>
                    <a:pt x="509" y="102"/>
                  </a:lnTo>
                  <a:lnTo>
                    <a:pt x="502" y="96"/>
                  </a:lnTo>
                  <a:lnTo>
                    <a:pt x="494" y="89"/>
                  </a:lnTo>
                  <a:lnTo>
                    <a:pt x="403" y="2"/>
                  </a:lnTo>
                  <a:lnTo>
                    <a:pt x="0" y="373"/>
                  </a:lnTo>
                  <a:lnTo>
                    <a:pt x="1130" y="373"/>
                  </a:lnTo>
                  <a:lnTo>
                    <a:pt x="726" y="0"/>
                  </a:lnTo>
                  <a:lnTo>
                    <a:pt x="633" y="89"/>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p:cNvSpPr>
            <p:nvPr/>
          </p:nvSpPr>
          <p:spPr bwMode="auto">
            <a:xfrm>
              <a:off x="2637111" y="3039273"/>
              <a:ext cx="105834" cy="200462"/>
            </a:xfrm>
            <a:custGeom>
              <a:avLst/>
              <a:gdLst>
                <a:gd name="T0" fmla="*/ 426 w 426"/>
                <a:gd name="T1" fmla="*/ 807 h 807"/>
                <a:gd name="T2" fmla="*/ 426 w 426"/>
                <a:gd name="T3" fmla="*/ 0 h 807"/>
                <a:gd name="T4" fmla="*/ 0 w 426"/>
                <a:gd name="T5" fmla="*/ 414 h 807"/>
                <a:gd name="T6" fmla="*/ 426 w 426"/>
                <a:gd name="T7" fmla="*/ 807 h 807"/>
              </a:gdLst>
              <a:ahLst/>
              <a:cxnLst>
                <a:cxn ang="0">
                  <a:pos x="T0" y="T1"/>
                </a:cxn>
                <a:cxn ang="0">
                  <a:pos x="T2" y="T3"/>
                </a:cxn>
                <a:cxn ang="0">
                  <a:pos x="T4" y="T5"/>
                </a:cxn>
                <a:cxn ang="0">
                  <a:pos x="T6" y="T7"/>
                </a:cxn>
              </a:cxnLst>
              <a:rect l="0" t="0" r="r" b="b"/>
              <a:pathLst>
                <a:path w="426" h="807">
                  <a:moveTo>
                    <a:pt x="426" y="807"/>
                  </a:moveTo>
                  <a:lnTo>
                    <a:pt x="426" y="0"/>
                  </a:lnTo>
                  <a:lnTo>
                    <a:pt x="0" y="414"/>
                  </a:lnTo>
                  <a:lnTo>
                    <a:pt x="426" y="807"/>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noEditPoints="1"/>
            </p:cNvSpPr>
            <p:nvPr/>
          </p:nvSpPr>
          <p:spPr bwMode="auto">
            <a:xfrm>
              <a:off x="2157747" y="2732978"/>
              <a:ext cx="796865" cy="796865"/>
            </a:xfrm>
            <a:custGeom>
              <a:avLst/>
              <a:gdLst>
                <a:gd name="T0" fmla="*/ 1435 w 3197"/>
                <a:gd name="T1" fmla="*/ 8 h 3196"/>
                <a:gd name="T2" fmla="*/ 1200 w 3197"/>
                <a:gd name="T3" fmla="*/ 50 h 3196"/>
                <a:gd name="T4" fmla="*/ 977 w 3197"/>
                <a:gd name="T5" fmla="*/ 126 h 3196"/>
                <a:gd name="T6" fmla="*/ 770 w 3197"/>
                <a:gd name="T7" fmla="*/ 230 h 3196"/>
                <a:gd name="T8" fmla="*/ 582 w 3197"/>
                <a:gd name="T9" fmla="*/ 365 h 3196"/>
                <a:gd name="T10" fmla="*/ 416 w 3197"/>
                <a:gd name="T11" fmla="*/ 523 h 3196"/>
                <a:gd name="T12" fmla="*/ 274 w 3197"/>
                <a:gd name="T13" fmla="*/ 704 h 3196"/>
                <a:gd name="T14" fmla="*/ 158 w 3197"/>
                <a:gd name="T15" fmla="*/ 904 h 3196"/>
                <a:gd name="T16" fmla="*/ 72 w 3197"/>
                <a:gd name="T17" fmla="*/ 1122 h 3196"/>
                <a:gd name="T18" fmla="*/ 19 w 3197"/>
                <a:gd name="T19" fmla="*/ 1354 h 3196"/>
                <a:gd name="T20" fmla="*/ 0 w 3197"/>
                <a:gd name="T21" fmla="*/ 1597 h 3196"/>
                <a:gd name="T22" fmla="*/ 13 w 3197"/>
                <a:gd name="T23" fmla="*/ 1801 h 3196"/>
                <a:gd name="T24" fmla="*/ 62 w 3197"/>
                <a:gd name="T25" fmla="*/ 2035 h 3196"/>
                <a:gd name="T26" fmla="*/ 142 w 3197"/>
                <a:gd name="T27" fmla="*/ 2255 h 3196"/>
                <a:gd name="T28" fmla="*/ 253 w 3197"/>
                <a:gd name="T29" fmla="*/ 2458 h 3196"/>
                <a:gd name="T30" fmla="*/ 390 w 3197"/>
                <a:gd name="T31" fmla="*/ 2643 h 3196"/>
                <a:gd name="T32" fmla="*/ 553 w 3197"/>
                <a:gd name="T33" fmla="*/ 2806 h 3196"/>
                <a:gd name="T34" fmla="*/ 738 w 3197"/>
                <a:gd name="T35" fmla="*/ 2944 h 3196"/>
                <a:gd name="T36" fmla="*/ 942 w 3197"/>
                <a:gd name="T37" fmla="*/ 3054 h 3196"/>
                <a:gd name="T38" fmla="*/ 1161 w 3197"/>
                <a:gd name="T39" fmla="*/ 3135 h 3196"/>
                <a:gd name="T40" fmla="*/ 1395 w 3197"/>
                <a:gd name="T41" fmla="*/ 3183 h 3196"/>
                <a:gd name="T42" fmla="*/ 1599 w 3197"/>
                <a:gd name="T43" fmla="*/ 3196 h 3196"/>
                <a:gd name="T44" fmla="*/ 1842 w 3197"/>
                <a:gd name="T45" fmla="*/ 3177 h 3196"/>
                <a:gd name="T46" fmla="*/ 2074 w 3197"/>
                <a:gd name="T47" fmla="*/ 3124 h 3196"/>
                <a:gd name="T48" fmla="*/ 2292 w 3197"/>
                <a:gd name="T49" fmla="*/ 3038 h 3196"/>
                <a:gd name="T50" fmla="*/ 2492 w 3197"/>
                <a:gd name="T51" fmla="*/ 2923 h 3196"/>
                <a:gd name="T52" fmla="*/ 2673 w 3197"/>
                <a:gd name="T53" fmla="*/ 2780 h 3196"/>
                <a:gd name="T54" fmla="*/ 2831 w 3197"/>
                <a:gd name="T55" fmla="*/ 2614 h 3196"/>
                <a:gd name="T56" fmla="*/ 2966 w 3197"/>
                <a:gd name="T57" fmla="*/ 2427 h 3196"/>
                <a:gd name="T58" fmla="*/ 3072 w 3197"/>
                <a:gd name="T59" fmla="*/ 2219 h 3196"/>
                <a:gd name="T60" fmla="*/ 3146 w 3197"/>
                <a:gd name="T61" fmla="*/ 1996 h 3196"/>
                <a:gd name="T62" fmla="*/ 3188 w 3197"/>
                <a:gd name="T63" fmla="*/ 1761 h 3196"/>
                <a:gd name="T64" fmla="*/ 3197 w 3197"/>
                <a:gd name="T65" fmla="*/ 1556 h 3196"/>
                <a:gd name="T66" fmla="*/ 3172 w 3197"/>
                <a:gd name="T67" fmla="*/ 1314 h 3196"/>
                <a:gd name="T68" fmla="*/ 3113 w 3197"/>
                <a:gd name="T69" fmla="*/ 1085 h 3196"/>
                <a:gd name="T70" fmla="*/ 3022 w 3197"/>
                <a:gd name="T71" fmla="*/ 870 h 3196"/>
                <a:gd name="T72" fmla="*/ 2902 w 3197"/>
                <a:gd name="T73" fmla="*/ 672 h 3196"/>
                <a:gd name="T74" fmla="*/ 2756 w 3197"/>
                <a:gd name="T75" fmla="*/ 496 h 3196"/>
                <a:gd name="T76" fmla="*/ 2585 w 3197"/>
                <a:gd name="T77" fmla="*/ 340 h 3196"/>
                <a:gd name="T78" fmla="*/ 2394 w 3197"/>
                <a:gd name="T79" fmla="*/ 212 h 3196"/>
                <a:gd name="T80" fmla="*/ 2185 w 3197"/>
                <a:gd name="T81" fmla="*/ 110 h 3196"/>
                <a:gd name="T82" fmla="*/ 1960 w 3197"/>
                <a:gd name="T83" fmla="*/ 41 h 3196"/>
                <a:gd name="T84" fmla="*/ 1722 w 3197"/>
                <a:gd name="T85" fmla="*/ 4 h 3196"/>
                <a:gd name="T86" fmla="*/ 2547 w 3197"/>
                <a:gd name="T87" fmla="*/ 2125 h 3196"/>
                <a:gd name="T88" fmla="*/ 2509 w 3197"/>
                <a:gd name="T89" fmla="*/ 2252 h 3196"/>
                <a:gd name="T90" fmla="*/ 2408 w 3197"/>
                <a:gd name="T91" fmla="*/ 2335 h 3196"/>
                <a:gd name="T92" fmla="*/ 912 w 3197"/>
                <a:gd name="T93" fmla="*/ 2353 h 3196"/>
                <a:gd name="T94" fmla="*/ 785 w 3197"/>
                <a:gd name="T95" fmla="*/ 2313 h 3196"/>
                <a:gd name="T96" fmla="*/ 701 w 3197"/>
                <a:gd name="T97" fmla="*/ 2213 h 3196"/>
                <a:gd name="T98" fmla="*/ 684 w 3197"/>
                <a:gd name="T99" fmla="*/ 1135 h 3196"/>
                <a:gd name="T100" fmla="*/ 723 w 3197"/>
                <a:gd name="T101" fmla="*/ 1007 h 3196"/>
                <a:gd name="T102" fmla="*/ 824 w 3197"/>
                <a:gd name="T103" fmla="*/ 924 h 3196"/>
                <a:gd name="T104" fmla="*/ 2319 w 3197"/>
                <a:gd name="T105" fmla="*/ 907 h 3196"/>
                <a:gd name="T106" fmla="*/ 2447 w 3197"/>
                <a:gd name="T107" fmla="*/ 946 h 3196"/>
                <a:gd name="T108" fmla="*/ 2530 w 3197"/>
                <a:gd name="T109" fmla="*/ 1046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7" h="3196">
                  <a:moveTo>
                    <a:pt x="1599" y="0"/>
                  </a:moveTo>
                  <a:lnTo>
                    <a:pt x="1599" y="0"/>
                  </a:lnTo>
                  <a:lnTo>
                    <a:pt x="1558" y="0"/>
                  </a:lnTo>
                  <a:lnTo>
                    <a:pt x="1517" y="2"/>
                  </a:lnTo>
                  <a:lnTo>
                    <a:pt x="1475" y="4"/>
                  </a:lnTo>
                  <a:lnTo>
                    <a:pt x="1435" y="8"/>
                  </a:lnTo>
                  <a:lnTo>
                    <a:pt x="1395" y="13"/>
                  </a:lnTo>
                  <a:lnTo>
                    <a:pt x="1355" y="18"/>
                  </a:lnTo>
                  <a:lnTo>
                    <a:pt x="1316" y="24"/>
                  </a:lnTo>
                  <a:lnTo>
                    <a:pt x="1276" y="33"/>
                  </a:lnTo>
                  <a:lnTo>
                    <a:pt x="1237" y="41"/>
                  </a:lnTo>
                  <a:lnTo>
                    <a:pt x="1200" y="50"/>
                  </a:lnTo>
                  <a:lnTo>
                    <a:pt x="1161" y="60"/>
                  </a:lnTo>
                  <a:lnTo>
                    <a:pt x="1123" y="71"/>
                  </a:lnTo>
                  <a:lnTo>
                    <a:pt x="1087" y="83"/>
                  </a:lnTo>
                  <a:lnTo>
                    <a:pt x="1049" y="96"/>
                  </a:lnTo>
                  <a:lnTo>
                    <a:pt x="1012" y="110"/>
                  </a:lnTo>
                  <a:lnTo>
                    <a:pt x="977" y="126"/>
                  </a:lnTo>
                  <a:lnTo>
                    <a:pt x="942" y="141"/>
                  </a:lnTo>
                  <a:lnTo>
                    <a:pt x="906" y="157"/>
                  </a:lnTo>
                  <a:lnTo>
                    <a:pt x="871" y="174"/>
                  </a:lnTo>
                  <a:lnTo>
                    <a:pt x="837" y="193"/>
                  </a:lnTo>
                  <a:lnTo>
                    <a:pt x="804" y="212"/>
                  </a:lnTo>
                  <a:lnTo>
                    <a:pt x="770" y="230"/>
                  </a:lnTo>
                  <a:lnTo>
                    <a:pt x="738" y="252"/>
                  </a:lnTo>
                  <a:lnTo>
                    <a:pt x="705" y="273"/>
                  </a:lnTo>
                  <a:lnTo>
                    <a:pt x="674" y="294"/>
                  </a:lnTo>
                  <a:lnTo>
                    <a:pt x="642" y="316"/>
                  </a:lnTo>
                  <a:lnTo>
                    <a:pt x="612" y="340"/>
                  </a:lnTo>
                  <a:lnTo>
                    <a:pt x="582" y="365"/>
                  </a:lnTo>
                  <a:lnTo>
                    <a:pt x="553" y="390"/>
                  </a:lnTo>
                  <a:lnTo>
                    <a:pt x="525" y="414"/>
                  </a:lnTo>
                  <a:lnTo>
                    <a:pt x="496" y="440"/>
                  </a:lnTo>
                  <a:lnTo>
                    <a:pt x="469" y="467"/>
                  </a:lnTo>
                  <a:lnTo>
                    <a:pt x="442" y="496"/>
                  </a:lnTo>
                  <a:lnTo>
                    <a:pt x="416" y="523"/>
                  </a:lnTo>
                  <a:lnTo>
                    <a:pt x="390" y="552"/>
                  </a:lnTo>
                  <a:lnTo>
                    <a:pt x="366" y="582"/>
                  </a:lnTo>
                  <a:lnTo>
                    <a:pt x="342" y="611"/>
                  </a:lnTo>
                  <a:lnTo>
                    <a:pt x="318" y="642"/>
                  </a:lnTo>
                  <a:lnTo>
                    <a:pt x="296" y="672"/>
                  </a:lnTo>
                  <a:lnTo>
                    <a:pt x="274" y="704"/>
                  </a:lnTo>
                  <a:lnTo>
                    <a:pt x="253" y="736"/>
                  </a:lnTo>
                  <a:lnTo>
                    <a:pt x="232" y="769"/>
                  </a:lnTo>
                  <a:lnTo>
                    <a:pt x="212" y="802"/>
                  </a:lnTo>
                  <a:lnTo>
                    <a:pt x="194" y="836"/>
                  </a:lnTo>
                  <a:lnTo>
                    <a:pt x="176" y="870"/>
                  </a:lnTo>
                  <a:lnTo>
                    <a:pt x="158" y="904"/>
                  </a:lnTo>
                  <a:lnTo>
                    <a:pt x="142" y="940"/>
                  </a:lnTo>
                  <a:lnTo>
                    <a:pt x="126" y="975"/>
                  </a:lnTo>
                  <a:lnTo>
                    <a:pt x="111" y="1012"/>
                  </a:lnTo>
                  <a:lnTo>
                    <a:pt x="98" y="1048"/>
                  </a:lnTo>
                  <a:lnTo>
                    <a:pt x="85" y="1085"/>
                  </a:lnTo>
                  <a:lnTo>
                    <a:pt x="72" y="1122"/>
                  </a:lnTo>
                  <a:lnTo>
                    <a:pt x="62" y="1160"/>
                  </a:lnTo>
                  <a:lnTo>
                    <a:pt x="51" y="1198"/>
                  </a:lnTo>
                  <a:lnTo>
                    <a:pt x="42" y="1237"/>
                  </a:lnTo>
                  <a:lnTo>
                    <a:pt x="33" y="1275"/>
                  </a:lnTo>
                  <a:lnTo>
                    <a:pt x="26" y="1314"/>
                  </a:lnTo>
                  <a:lnTo>
                    <a:pt x="19" y="1354"/>
                  </a:lnTo>
                  <a:lnTo>
                    <a:pt x="13" y="1394"/>
                  </a:lnTo>
                  <a:lnTo>
                    <a:pt x="9" y="1435"/>
                  </a:lnTo>
                  <a:lnTo>
                    <a:pt x="5" y="1475"/>
                  </a:lnTo>
                  <a:lnTo>
                    <a:pt x="3" y="1516"/>
                  </a:lnTo>
                  <a:lnTo>
                    <a:pt x="2" y="1556"/>
                  </a:lnTo>
                  <a:lnTo>
                    <a:pt x="0" y="1597"/>
                  </a:lnTo>
                  <a:lnTo>
                    <a:pt x="0" y="1597"/>
                  </a:lnTo>
                  <a:lnTo>
                    <a:pt x="2" y="1638"/>
                  </a:lnTo>
                  <a:lnTo>
                    <a:pt x="3" y="1680"/>
                  </a:lnTo>
                  <a:lnTo>
                    <a:pt x="5" y="1721"/>
                  </a:lnTo>
                  <a:lnTo>
                    <a:pt x="9" y="1761"/>
                  </a:lnTo>
                  <a:lnTo>
                    <a:pt x="13" y="1801"/>
                  </a:lnTo>
                  <a:lnTo>
                    <a:pt x="19" y="1841"/>
                  </a:lnTo>
                  <a:lnTo>
                    <a:pt x="26" y="1880"/>
                  </a:lnTo>
                  <a:lnTo>
                    <a:pt x="33" y="1920"/>
                  </a:lnTo>
                  <a:lnTo>
                    <a:pt x="42" y="1959"/>
                  </a:lnTo>
                  <a:lnTo>
                    <a:pt x="51" y="1996"/>
                  </a:lnTo>
                  <a:lnTo>
                    <a:pt x="62" y="2035"/>
                  </a:lnTo>
                  <a:lnTo>
                    <a:pt x="72" y="2073"/>
                  </a:lnTo>
                  <a:lnTo>
                    <a:pt x="85" y="2110"/>
                  </a:lnTo>
                  <a:lnTo>
                    <a:pt x="98" y="2147"/>
                  </a:lnTo>
                  <a:lnTo>
                    <a:pt x="111" y="2184"/>
                  </a:lnTo>
                  <a:lnTo>
                    <a:pt x="126" y="2219"/>
                  </a:lnTo>
                  <a:lnTo>
                    <a:pt x="142" y="2255"/>
                  </a:lnTo>
                  <a:lnTo>
                    <a:pt x="158" y="2290"/>
                  </a:lnTo>
                  <a:lnTo>
                    <a:pt x="176" y="2325"/>
                  </a:lnTo>
                  <a:lnTo>
                    <a:pt x="194" y="2359"/>
                  </a:lnTo>
                  <a:lnTo>
                    <a:pt x="212" y="2392"/>
                  </a:lnTo>
                  <a:lnTo>
                    <a:pt x="232" y="2427"/>
                  </a:lnTo>
                  <a:lnTo>
                    <a:pt x="253" y="2458"/>
                  </a:lnTo>
                  <a:lnTo>
                    <a:pt x="274" y="2491"/>
                  </a:lnTo>
                  <a:lnTo>
                    <a:pt x="296" y="2522"/>
                  </a:lnTo>
                  <a:lnTo>
                    <a:pt x="318" y="2554"/>
                  </a:lnTo>
                  <a:lnTo>
                    <a:pt x="342" y="2584"/>
                  </a:lnTo>
                  <a:lnTo>
                    <a:pt x="366" y="2614"/>
                  </a:lnTo>
                  <a:lnTo>
                    <a:pt x="390" y="2643"/>
                  </a:lnTo>
                  <a:lnTo>
                    <a:pt x="416" y="2672"/>
                  </a:lnTo>
                  <a:lnTo>
                    <a:pt x="442" y="2700"/>
                  </a:lnTo>
                  <a:lnTo>
                    <a:pt x="469" y="2727"/>
                  </a:lnTo>
                  <a:lnTo>
                    <a:pt x="496" y="2754"/>
                  </a:lnTo>
                  <a:lnTo>
                    <a:pt x="525" y="2780"/>
                  </a:lnTo>
                  <a:lnTo>
                    <a:pt x="553" y="2806"/>
                  </a:lnTo>
                  <a:lnTo>
                    <a:pt x="582" y="2831"/>
                  </a:lnTo>
                  <a:lnTo>
                    <a:pt x="612" y="2854"/>
                  </a:lnTo>
                  <a:lnTo>
                    <a:pt x="642" y="2878"/>
                  </a:lnTo>
                  <a:lnTo>
                    <a:pt x="674" y="2900"/>
                  </a:lnTo>
                  <a:lnTo>
                    <a:pt x="705" y="2923"/>
                  </a:lnTo>
                  <a:lnTo>
                    <a:pt x="738" y="2944"/>
                  </a:lnTo>
                  <a:lnTo>
                    <a:pt x="770" y="2964"/>
                  </a:lnTo>
                  <a:lnTo>
                    <a:pt x="804" y="2984"/>
                  </a:lnTo>
                  <a:lnTo>
                    <a:pt x="837" y="3003"/>
                  </a:lnTo>
                  <a:lnTo>
                    <a:pt x="871" y="3020"/>
                  </a:lnTo>
                  <a:lnTo>
                    <a:pt x="906" y="3038"/>
                  </a:lnTo>
                  <a:lnTo>
                    <a:pt x="942" y="3054"/>
                  </a:lnTo>
                  <a:lnTo>
                    <a:pt x="977" y="3070"/>
                  </a:lnTo>
                  <a:lnTo>
                    <a:pt x="1012" y="3085"/>
                  </a:lnTo>
                  <a:lnTo>
                    <a:pt x="1049" y="3098"/>
                  </a:lnTo>
                  <a:lnTo>
                    <a:pt x="1087" y="3111"/>
                  </a:lnTo>
                  <a:lnTo>
                    <a:pt x="1123" y="3124"/>
                  </a:lnTo>
                  <a:lnTo>
                    <a:pt x="1161" y="3135"/>
                  </a:lnTo>
                  <a:lnTo>
                    <a:pt x="1200" y="3145"/>
                  </a:lnTo>
                  <a:lnTo>
                    <a:pt x="1237" y="3155"/>
                  </a:lnTo>
                  <a:lnTo>
                    <a:pt x="1276" y="3163"/>
                  </a:lnTo>
                  <a:lnTo>
                    <a:pt x="1316" y="3170"/>
                  </a:lnTo>
                  <a:lnTo>
                    <a:pt x="1355" y="3177"/>
                  </a:lnTo>
                  <a:lnTo>
                    <a:pt x="1395" y="3183"/>
                  </a:lnTo>
                  <a:lnTo>
                    <a:pt x="1435" y="3188"/>
                  </a:lnTo>
                  <a:lnTo>
                    <a:pt x="1475" y="3191"/>
                  </a:lnTo>
                  <a:lnTo>
                    <a:pt x="1517" y="3193"/>
                  </a:lnTo>
                  <a:lnTo>
                    <a:pt x="1558" y="3195"/>
                  </a:lnTo>
                  <a:lnTo>
                    <a:pt x="1599" y="3196"/>
                  </a:lnTo>
                  <a:lnTo>
                    <a:pt x="1599" y="3196"/>
                  </a:lnTo>
                  <a:lnTo>
                    <a:pt x="1640" y="3195"/>
                  </a:lnTo>
                  <a:lnTo>
                    <a:pt x="1682" y="3193"/>
                  </a:lnTo>
                  <a:lnTo>
                    <a:pt x="1722" y="3191"/>
                  </a:lnTo>
                  <a:lnTo>
                    <a:pt x="1762" y="3188"/>
                  </a:lnTo>
                  <a:lnTo>
                    <a:pt x="1803" y="3183"/>
                  </a:lnTo>
                  <a:lnTo>
                    <a:pt x="1842" y="3177"/>
                  </a:lnTo>
                  <a:lnTo>
                    <a:pt x="1882" y="3170"/>
                  </a:lnTo>
                  <a:lnTo>
                    <a:pt x="1921" y="3163"/>
                  </a:lnTo>
                  <a:lnTo>
                    <a:pt x="1960" y="3155"/>
                  </a:lnTo>
                  <a:lnTo>
                    <a:pt x="1998" y="3145"/>
                  </a:lnTo>
                  <a:lnTo>
                    <a:pt x="2036" y="3135"/>
                  </a:lnTo>
                  <a:lnTo>
                    <a:pt x="2074" y="3124"/>
                  </a:lnTo>
                  <a:lnTo>
                    <a:pt x="2112" y="3111"/>
                  </a:lnTo>
                  <a:lnTo>
                    <a:pt x="2148" y="3098"/>
                  </a:lnTo>
                  <a:lnTo>
                    <a:pt x="2185" y="3085"/>
                  </a:lnTo>
                  <a:lnTo>
                    <a:pt x="2221" y="3070"/>
                  </a:lnTo>
                  <a:lnTo>
                    <a:pt x="2256" y="3054"/>
                  </a:lnTo>
                  <a:lnTo>
                    <a:pt x="2292" y="3038"/>
                  </a:lnTo>
                  <a:lnTo>
                    <a:pt x="2326" y="3020"/>
                  </a:lnTo>
                  <a:lnTo>
                    <a:pt x="2360" y="3003"/>
                  </a:lnTo>
                  <a:lnTo>
                    <a:pt x="2394" y="2984"/>
                  </a:lnTo>
                  <a:lnTo>
                    <a:pt x="2427" y="2964"/>
                  </a:lnTo>
                  <a:lnTo>
                    <a:pt x="2460" y="2944"/>
                  </a:lnTo>
                  <a:lnTo>
                    <a:pt x="2492" y="2923"/>
                  </a:lnTo>
                  <a:lnTo>
                    <a:pt x="2524" y="2900"/>
                  </a:lnTo>
                  <a:lnTo>
                    <a:pt x="2554" y="2878"/>
                  </a:lnTo>
                  <a:lnTo>
                    <a:pt x="2585" y="2854"/>
                  </a:lnTo>
                  <a:lnTo>
                    <a:pt x="2616" y="2831"/>
                  </a:lnTo>
                  <a:lnTo>
                    <a:pt x="2644" y="2806"/>
                  </a:lnTo>
                  <a:lnTo>
                    <a:pt x="2673" y="2780"/>
                  </a:lnTo>
                  <a:lnTo>
                    <a:pt x="2702" y="2754"/>
                  </a:lnTo>
                  <a:lnTo>
                    <a:pt x="2729" y="2727"/>
                  </a:lnTo>
                  <a:lnTo>
                    <a:pt x="2756" y="2700"/>
                  </a:lnTo>
                  <a:lnTo>
                    <a:pt x="2782" y="2672"/>
                  </a:lnTo>
                  <a:lnTo>
                    <a:pt x="2807" y="2643"/>
                  </a:lnTo>
                  <a:lnTo>
                    <a:pt x="2831" y="2614"/>
                  </a:lnTo>
                  <a:lnTo>
                    <a:pt x="2856" y="2584"/>
                  </a:lnTo>
                  <a:lnTo>
                    <a:pt x="2880" y="2554"/>
                  </a:lnTo>
                  <a:lnTo>
                    <a:pt x="2902" y="2522"/>
                  </a:lnTo>
                  <a:lnTo>
                    <a:pt x="2923" y="2491"/>
                  </a:lnTo>
                  <a:lnTo>
                    <a:pt x="2944" y="2458"/>
                  </a:lnTo>
                  <a:lnTo>
                    <a:pt x="2966" y="2427"/>
                  </a:lnTo>
                  <a:lnTo>
                    <a:pt x="2984" y="2392"/>
                  </a:lnTo>
                  <a:lnTo>
                    <a:pt x="3003" y="2359"/>
                  </a:lnTo>
                  <a:lnTo>
                    <a:pt x="3022" y="2325"/>
                  </a:lnTo>
                  <a:lnTo>
                    <a:pt x="3039" y="2290"/>
                  </a:lnTo>
                  <a:lnTo>
                    <a:pt x="3055" y="2255"/>
                  </a:lnTo>
                  <a:lnTo>
                    <a:pt x="3072" y="2219"/>
                  </a:lnTo>
                  <a:lnTo>
                    <a:pt x="3086" y="2184"/>
                  </a:lnTo>
                  <a:lnTo>
                    <a:pt x="3100" y="2147"/>
                  </a:lnTo>
                  <a:lnTo>
                    <a:pt x="3113" y="2110"/>
                  </a:lnTo>
                  <a:lnTo>
                    <a:pt x="3125" y="2073"/>
                  </a:lnTo>
                  <a:lnTo>
                    <a:pt x="3136" y="2035"/>
                  </a:lnTo>
                  <a:lnTo>
                    <a:pt x="3146" y="1996"/>
                  </a:lnTo>
                  <a:lnTo>
                    <a:pt x="3155" y="1959"/>
                  </a:lnTo>
                  <a:lnTo>
                    <a:pt x="3165" y="1920"/>
                  </a:lnTo>
                  <a:lnTo>
                    <a:pt x="3172" y="1880"/>
                  </a:lnTo>
                  <a:lnTo>
                    <a:pt x="3178" y="1841"/>
                  </a:lnTo>
                  <a:lnTo>
                    <a:pt x="3184" y="1801"/>
                  </a:lnTo>
                  <a:lnTo>
                    <a:pt x="3188" y="1761"/>
                  </a:lnTo>
                  <a:lnTo>
                    <a:pt x="3192" y="1721"/>
                  </a:lnTo>
                  <a:lnTo>
                    <a:pt x="3194" y="1680"/>
                  </a:lnTo>
                  <a:lnTo>
                    <a:pt x="3197" y="1638"/>
                  </a:lnTo>
                  <a:lnTo>
                    <a:pt x="3197" y="1597"/>
                  </a:lnTo>
                  <a:lnTo>
                    <a:pt x="3197" y="1597"/>
                  </a:lnTo>
                  <a:lnTo>
                    <a:pt x="3197" y="1556"/>
                  </a:lnTo>
                  <a:lnTo>
                    <a:pt x="3194" y="1516"/>
                  </a:lnTo>
                  <a:lnTo>
                    <a:pt x="3192" y="1475"/>
                  </a:lnTo>
                  <a:lnTo>
                    <a:pt x="3188" y="1435"/>
                  </a:lnTo>
                  <a:lnTo>
                    <a:pt x="3184" y="1394"/>
                  </a:lnTo>
                  <a:lnTo>
                    <a:pt x="3178" y="1354"/>
                  </a:lnTo>
                  <a:lnTo>
                    <a:pt x="3172" y="1314"/>
                  </a:lnTo>
                  <a:lnTo>
                    <a:pt x="3165" y="1275"/>
                  </a:lnTo>
                  <a:lnTo>
                    <a:pt x="3155" y="1237"/>
                  </a:lnTo>
                  <a:lnTo>
                    <a:pt x="3146" y="1198"/>
                  </a:lnTo>
                  <a:lnTo>
                    <a:pt x="3136" y="1160"/>
                  </a:lnTo>
                  <a:lnTo>
                    <a:pt x="3125" y="1122"/>
                  </a:lnTo>
                  <a:lnTo>
                    <a:pt x="3113" y="1085"/>
                  </a:lnTo>
                  <a:lnTo>
                    <a:pt x="3100" y="1048"/>
                  </a:lnTo>
                  <a:lnTo>
                    <a:pt x="3086" y="1012"/>
                  </a:lnTo>
                  <a:lnTo>
                    <a:pt x="3072" y="975"/>
                  </a:lnTo>
                  <a:lnTo>
                    <a:pt x="3055" y="940"/>
                  </a:lnTo>
                  <a:lnTo>
                    <a:pt x="3039" y="904"/>
                  </a:lnTo>
                  <a:lnTo>
                    <a:pt x="3022" y="870"/>
                  </a:lnTo>
                  <a:lnTo>
                    <a:pt x="3003" y="836"/>
                  </a:lnTo>
                  <a:lnTo>
                    <a:pt x="2984" y="802"/>
                  </a:lnTo>
                  <a:lnTo>
                    <a:pt x="2966" y="769"/>
                  </a:lnTo>
                  <a:lnTo>
                    <a:pt x="2944" y="736"/>
                  </a:lnTo>
                  <a:lnTo>
                    <a:pt x="2923" y="704"/>
                  </a:lnTo>
                  <a:lnTo>
                    <a:pt x="2902" y="672"/>
                  </a:lnTo>
                  <a:lnTo>
                    <a:pt x="2880" y="642"/>
                  </a:lnTo>
                  <a:lnTo>
                    <a:pt x="2856" y="611"/>
                  </a:lnTo>
                  <a:lnTo>
                    <a:pt x="2831" y="582"/>
                  </a:lnTo>
                  <a:lnTo>
                    <a:pt x="2807" y="552"/>
                  </a:lnTo>
                  <a:lnTo>
                    <a:pt x="2782" y="523"/>
                  </a:lnTo>
                  <a:lnTo>
                    <a:pt x="2756" y="496"/>
                  </a:lnTo>
                  <a:lnTo>
                    <a:pt x="2729" y="467"/>
                  </a:lnTo>
                  <a:lnTo>
                    <a:pt x="2702" y="440"/>
                  </a:lnTo>
                  <a:lnTo>
                    <a:pt x="2673" y="414"/>
                  </a:lnTo>
                  <a:lnTo>
                    <a:pt x="2644" y="390"/>
                  </a:lnTo>
                  <a:lnTo>
                    <a:pt x="2616" y="365"/>
                  </a:lnTo>
                  <a:lnTo>
                    <a:pt x="2585" y="340"/>
                  </a:lnTo>
                  <a:lnTo>
                    <a:pt x="2554" y="316"/>
                  </a:lnTo>
                  <a:lnTo>
                    <a:pt x="2524" y="294"/>
                  </a:lnTo>
                  <a:lnTo>
                    <a:pt x="2492" y="273"/>
                  </a:lnTo>
                  <a:lnTo>
                    <a:pt x="2460" y="252"/>
                  </a:lnTo>
                  <a:lnTo>
                    <a:pt x="2427" y="230"/>
                  </a:lnTo>
                  <a:lnTo>
                    <a:pt x="2394" y="212"/>
                  </a:lnTo>
                  <a:lnTo>
                    <a:pt x="2360" y="193"/>
                  </a:lnTo>
                  <a:lnTo>
                    <a:pt x="2326" y="174"/>
                  </a:lnTo>
                  <a:lnTo>
                    <a:pt x="2292" y="157"/>
                  </a:lnTo>
                  <a:lnTo>
                    <a:pt x="2256" y="141"/>
                  </a:lnTo>
                  <a:lnTo>
                    <a:pt x="2221" y="126"/>
                  </a:lnTo>
                  <a:lnTo>
                    <a:pt x="2185" y="110"/>
                  </a:lnTo>
                  <a:lnTo>
                    <a:pt x="2148" y="96"/>
                  </a:lnTo>
                  <a:lnTo>
                    <a:pt x="2112" y="83"/>
                  </a:lnTo>
                  <a:lnTo>
                    <a:pt x="2074" y="71"/>
                  </a:lnTo>
                  <a:lnTo>
                    <a:pt x="2036" y="60"/>
                  </a:lnTo>
                  <a:lnTo>
                    <a:pt x="1998" y="50"/>
                  </a:lnTo>
                  <a:lnTo>
                    <a:pt x="1960" y="41"/>
                  </a:lnTo>
                  <a:lnTo>
                    <a:pt x="1921" y="33"/>
                  </a:lnTo>
                  <a:lnTo>
                    <a:pt x="1882" y="24"/>
                  </a:lnTo>
                  <a:lnTo>
                    <a:pt x="1842" y="18"/>
                  </a:lnTo>
                  <a:lnTo>
                    <a:pt x="1803" y="13"/>
                  </a:lnTo>
                  <a:lnTo>
                    <a:pt x="1762" y="8"/>
                  </a:lnTo>
                  <a:lnTo>
                    <a:pt x="1722" y="4"/>
                  </a:lnTo>
                  <a:lnTo>
                    <a:pt x="1682" y="2"/>
                  </a:lnTo>
                  <a:lnTo>
                    <a:pt x="1640" y="0"/>
                  </a:lnTo>
                  <a:lnTo>
                    <a:pt x="1599" y="0"/>
                  </a:lnTo>
                  <a:lnTo>
                    <a:pt x="1599" y="0"/>
                  </a:lnTo>
                  <a:close/>
                  <a:moveTo>
                    <a:pt x="2547" y="2125"/>
                  </a:moveTo>
                  <a:lnTo>
                    <a:pt x="2547" y="2125"/>
                  </a:lnTo>
                  <a:lnTo>
                    <a:pt x="2546" y="2148"/>
                  </a:lnTo>
                  <a:lnTo>
                    <a:pt x="2543" y="2171"/>
                  </a:lnTo>
                  <a:lnTo>
                    <a:pt x="2538" y="2192"/>
                  </a:lnTo>
                  <a:lnTo>
                    <a:pt x="2530" y="2213"/>
                  </a:lnTo>
                  <a:lnTo>
                    <a:pt x="2520" y="2233"/>
                  </a:lnTo>
                  <a:lnTo>
                    <a:pt x="2509" y="2252"/>
                  </a:lnTo>
                  <a:lnTo>
                    <a:pt x="2496" y="2270"/>
                  </a:lnTo>
                  <a:lnTo>
                    <a:pt x="2480" y="2286"/>
                  </a:lnTo>
                  <a:lnTo>
                    <a:pt x="2465" y="2300"/>
                  </a:lnTo>
                  <a:lnTo>
                    <a:pt x="2447" y="2313"/>
                  </a:lnTo>
                  <a:lnTo>
                    <a:pt x="2428" y="2325"/>
                  </a:lnTo>
                  <a:lnTo>
                    <a:pt x="2408" y="2335"/>
                  </a:lnTo>
                  <a:lnTo>
                    <a:pt x="2387" y="2343"/>
                  </a:lnTo>
                  <a:lnTo>
                    <a:pt x="2366" y="2349"/>
                  </a:lnTo>
                  <a:lnTo>
                    <a:pt x="2342" y="2352"/>
                  </a:lnTo>
                  <a:lnTo>
                    <a:pt x="2319" y="2353"/>
                  </a:lnTo>
                  <a:lnTo>
                    <a:pt x="912" y="2353"/>
                  </a:lnTo>
                  <a:lnTo>
                    <a:pt x="912" y="2353"/>
                  </a:lnTo>
                  <a:lnTo>
                    <a:pt x="889" y="2352"/>
                  </a:lnTo>
                  <a:lnTo>
                    <a:pt x="866" y="2349"/>
                  </a:lnTo>
                  <a:lnTo>
                    <a:pt x="844" y="2343"/>
                  </a:lnTo>
                  <a:lnTo>
                    <a:pt x="824" y="2335"/>
                  </a:lnTo>
                  <a:lnTo>
                    <a:pt x="804" y="2325"/>
                  </a:lnTo>
                  <a:lnTo>
                    <a:pt x="785" y="2313"/>
                  </a:lnTo>
                  <a:lnTo>
                    <a:pt x="767" y="2300"/>
                  </a:lnTo>
                  <a:lnTo>
                    <a:pt x="751" y="2286"/>
                  </a:lnTo>
                  <a:lnTo>
                    <a:pt x="736" y="2270"/>
                  </a:lnTo>
                  <a:lnTo>
                    <a:pt x="723" y="2252"/>
                  </a:lnTo>
                  <a:lnTo>
                    <a:pt x="711" y="2233"/>
                  </a:lnTo>
                  <a:lnTo>
                    <a:pt x="701" y="2213"/>
                  </a:lnTo>
                  <a:lnTo>
                    <a:pt x="694" y="2192"/>
                  </a:lnTo>
                  <a:lnTo>
                    <a:pt x="688" y="2171"/>
                  </a:lnTo>
                  <a:lnTo>
                    <a:pt x="685" y="2148"/>
                  </a:lnTo>
                  <a:lnTo>
                    <a:pt x="684" y="2125"/>
                  </a:lnTo>
                  <a:lnTo>
                    <a:pt x="684" y="1135"/>
                  </a:lnTo>
                  <a:lnTo>
                    <a:pt x="684" y="1135"/>
                  </a:lnTo>
                  <a:lnTo>
                    <a:pt x="685" y="1112"/>
                  </a:lnTo>
                  <a:lnTo>
                    <a:pt x="688" y="1089"/>
                  </a:lnTo>
                  <a:lnTo>
                    <a:pt x="694" y="1067"/>
                  </a:lnTo>
                  <a:lnTo>
                    <a:pt x="701" y="1046"/>
                  </a:lnTo>
                  <a:lnTo>
                    <a:pt x="711" y="1026"/>
                  </a:lnTo>
                  <a:lnTo>
                    <a:pt x="723" y="1007"/>
                  </a:lnTo>
                  <a:lnTo>
                    <a:pt x="736" y="990"/>
                  </a:lnTo>
                  <a:lnTo>
                    <a:pt x="751" y="974"/>
                  </a:lnTo>
                  <a:lnTo>
                    <a:pt x="767" y="959"/>
                  </a:lnTo>
                  <a:lnTo>
                    <a:pt x="785" y="946"/>
                  </a:lnTo>
                  <a:lnTo>
                    <a:pt x="804" y="934"/>
                  </a:lnTo>
                  <a:lnTo>
                    <a:pt x="824" y="924"/>
                  </a:lnTo>
                  <a:lnTo>
                    <a:pt x="844" y="917"/>
                  </a:lnTo>
                  <a:lnTo>
                    <a:pt x="866" y="911"/>
                  </a:lnTo>
                  <a:lnTo>
                    <a:pt x="889" y="908"/>
                  </a:lnTo>
                  <a:lnTo>
                    <a:pt x="912" y="907"/>
                  </a:lnTo>
                  <a:lnTo>
                    <a:pt x="2319" y="907"/>
                  </a:lnTo>
                  <a:lnTo>
                    <a:pt x="2319" y="907"/>
                  </a:lnTo>
                  <a:lnTo>
                    <a:pt x="2342" y="908"/>
                  </a:lnTo>
                  <a:lnTo>
                    <a:pt x="2366" y="911"/>
                  </a:lnTo>
                  <a:lnTo>
                    <a:pt x="2387" y="917"/>
                  </a:lnTo>
                  <a:lnTo>
                    <a:pt x="2408" y="924"/>
                  </a:lnTo>
                  <a:lnTo>
                    <a:pt x="2428" y="934"/>
                  </a:lnTo>
                  <a:lnTo>
                    <a:pt x="2447" y="946"/>
                  </a:lnTo>
                  <a:lnTo>
                    <a:pt x="2465" y="959"/>
                  </a:lnTo>
                  <a:lnTo>
                    <a:pt x="2480" y="974"/>
                  </a:lnTo>
                  <a:lnTo>
                    <a:pt x="2496" y="990"/>
                  </a:lnTo>
                  <a:lnTo>
                    <a:pt x="2509" y="1007"/>
                  </a:lnTo>
                  <a:lnTo>
                    <a:pt x="2520" y="1026"/>
                  </a:lnTo>
                  <a:lnTo>
                    <a:pt x="2530" y="1046"/>
                  </a:lnTo>
                  <a:lnTo>
                    <a:pt x="2538" y="1067"/>
                  </a:lnTo>
                  <a:lnTo>
                    <a:pt x="2543" y="1089"/>
                  </a:lnTo>
                  <a:lnTo>
                    <a:pt x="2546" y="1112"/>
                  </a:lnTo>
                  <a:lnTo>
                    <a:pt x="2547" y="1135"/>
                  </a:lnTo>
                  <a:lnTo>
                    <a:pt x="2547" y="2125"/>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p:cNvSpPr>
            <p:nvPr/>
          </p:nvSpPr>
          <p:spPr bwMode="auto">
            <a:xfrm>
              <a:off x="5665198" y="3868511"/>
              <a:ext cx="90893" cy="171824"/>
            </a:xfrm>
            <a:custGeom>
              <a:avLst/>
              <a:gdLst>
                <a:gd name="T0" fmla="*/ 0 w 364"/>
                <a:gd name="T1" fmla="*/ 0 h 689"/>
                <a:gd name="T2" fmla="*/ 0 w 364"/>
                <a:gd name="T3" fmla="*/ 689 h 689"/>
                <a:gd name="T4" fmla="*/ 364 w 364"/>
                <a:gd name="T5" fmla="*/ 353 h 689"/>
                <a:gd name="T6" fmla="*/ 0 w 364"/>
                <a:gd name="T7" fmla="*/ 0 h 689"/>
              </a:gdLst>
              <a:ahLst/>
              <a:cxnLst>
                <a:cxn ang="0">
                  <a:pos x="T0" y="T1"/>
                </a:cxn>
                <a:cxn ang="0">
                  <a:pos x="T2" y="T3"/>
                </a:cxn>
                <a:cxn ang="0">
                  <a:pos x="T4" y="T5"/>
                </a:cxn>
                <a:cxn ang="0">
                  <a:pos x="T6" y="T7"/>
                </a:cxn>
              </a:cxnLst>
              <a:rect l="0" t="0" r="r" b="b"/>
              <a:pathLst>
                <a:path w="364" h="689">
                  <a:moveTo>
                    <a:pt x="0" y="0"/>
                  </a:moveTo>
                  <a:lnTo>
                    <a:pt x="0" y="689"/>
                  </a:lnTo>
                  <a:lnTo>
                    <a:pt x="364" y="353"/>
                  </a:lnTo>
                  <a:lnTo>
                    <a:pt x="0" y="0"/>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Freeform 57"/>
            <p:cNvSpPr>
              <a:spLocks/>
            </p:cNvSpPr>
            <p:nvPr/>
          </p:nvSpPr>
          <p:spPr bwMode="auto">
            <a:xfrm>
              <a:off x="5701307" y="3985551"/>
              <a:ext cx="240305" cy="79687"/>
            </a:xfrm>
            <a:custGeom>
              <a:avLst/>
              <a:gdLst>
                <a:gd name="T0" fmla="*/ 540 w 964"/>
                <a:gd name="T1" fmla="*/ 77 h 318"/>
                <a:gd name="T2" fmla="*/ 540 w 964"/>
                <a:gd name="T3" fmla="*/ 77 h 318"/>
                <a:gd name="T4" fmla="*/ 533 w 964"/>
                <a:gd name="T5" fmla="*/ 82 h 318"/>
                <a:gd name="T6" fmla="*/ 526 w 964"/>
                <a:gd name="T7" fmla="*/ 87 h 318"/>
                <a:gd name="T8" fmla="*/ 519 w 964"/>
                <a:gd name="T9" fmla="*/ 91 h 318"/>
                <a:gd name="T10" fmla="*/ 511 w 964"/>
                <a:gd name="T11" fmla="*/ 94 h 318"/>
                <a:gd name="T12" fmla="*/ 504 w 964"/>
                <a:gd name="T13" fmla="*/ 98 h 318"/>
                <a:gd name="T14" fmla="*/ 496 w 964"/>
                <a:gd name="T15" fmla="*/ 99 h 318"/>
                <a:gd name="T16" fmla="*/ 488 w 964"/>
                <a:gd name="T17" fmla="*/ 100 h 318"/>
                <a:gd name="T18" fmla="*/ 480 w 964"/>
                <a:gd name="T19" fmla="*/ 100 h 318"/>
                <a:gd name="T20" fmla="*/ 480 w 964"/>
                <a:gd name="T21" fmla="*/ 100 h 318"/>
                <a:gd name="T22" fmla="*/ 473 w 964"/>
                <a:gd name="T23" fmla="*/ 100 h 318"/>
                <a:gd name="T24" fmla="*/ 464 w 964"/>
                <a:gd name="T25" fmla="*/ 99 h 318"/>
                <a:gd name="T26" fmla="*/ 456 w 964"/>
                <a:gd name="T27" fmla="*/ 98 h 318"/>
                <a:gd name="T28" fmla="*/ 449 w 964"/>
                <a:gd name="T29" fmla="*/ 94 h 318"/>
                <a:gd name="T30" fmla="*/ 441 w 964"/>
                <a:gd name="T31" fmla="*/ 91 h 318"/>
                <a:gd name="T32" fmla="*/ 434 w 964"/>
                <a:gd name="T33" fmla="*/ 87 h 318"/>
                <a:gd name="T34" fmla="*/ 428 w 964"/>
                <a:gd name="T35" fmla="*/ 82 h 318"/>
                <a:gd name="T36" fmla="*/ 421 w 964"/>
                <a:gd name="T37" fmla="*/ 77 h 318"/>
                <a:gd name="T38" fmla="*/ 343 w 964"/>
                <a:gd name="T39" fmla="*/ 1 h 318"/>
                <a:gd name="T40" fmla="*/ 0 w 964"/>
                <a:gd name="T41" fmla="*/ 318 h 318"/>
                <a:gd name="T42" fmla="*/ 964 w 964"/>
                <a:gd name="T43" fmla="*/ 318 h 318"/>
                <a:gd name="T44" fmla="*/ 617 w 964"/>
                <a:gd name="T45" fmla="*/ 0 h 318"/>
                <a:gd name="T46" fmla="*/ 540 w 964"/>
                <a:gd name="T47" fmla="*/ 7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4" h="318">
                  <a:moveTo>
                    <a:pt x="540" y="77"/>
                  </a:moveTo>
                  <a:lnTo>
                    <a:pt x="540" y="77"/>
                  </a:lnTo>
                  <a:lnTo>
                    <a:pt x="533" y="82"/>
                  </a:lnTo>
                  <a:lnTo>
                    <a:pt x="526" y="87"/>
                  </a:lnTo>
                  <a:lnTo>
                    <a:pt x="519" y="91"/>
                  </a:lnTo>
                  <a:lnTo>
                    <a:pt x="511" y="94"/>
                  </a:lnTo>
                  <a:lnTo>
                    <a:pt x="504" y="98"/>
                  </a:lnTo>
                  <a:lnTo>
                    <a:pt x="496" y="99"/>
                  </a:lnTo>
                  <a:lnTo>
                    <a:pt x="488" y="100"/>
                  </a:lnTo>
                  <a:lnTo>
                    <a:pt x="480" y="100"/>
                  </a:lnTo>
                  <a:lnTo>
                    <a:pt x="480" y="100"/>
                  </a:lnTo>
                  <a:lnTo>
                    <a:pt x="473" y="100"/>
                  </a:lnTo>
                  <a:lnTo>
                    <a:pt x="464" y="99"/>
                  </a:lnTo>
                  <a:lnTo>
                    <a:pt x="456" y="98"/>
                  </a:lnTo>
                  <a:lnTo>
                    <a:pt x="449" y="94"/>
                  </a:lnTo>
                  <a:lnTo>
                    <a:pt x="441" y="91"/>
                  </a:lnTo>
                  <a:lnTo>
                    <a:pt x="434" y="87"/>
                  </a:lnTo>
                  <a:lnTo>
                    <a:pt x="428" y="82"/>
                  </a:lnTo>
                  <a:lnTo>
                    <a:pt x="421" y="77"/>
                  </a:lnTo>
                  <a:lnTo>
                    <a:pt x="343" y="1"/>
                  </a:lnTo>
                  <a:lnTo>
                    <a:pt x="0" y="318"/>
                  </a:lnTo>
                  <a:lnTo>
                    <a:pt x="964" y="318"/>
                  </a:lnTo>
                  <a:lnTo>
                    <a:pt x="617" y="0"/>
                  </a:lnTo>
                  <a:lnTo>
                    <a:pt x="540" y="77"/>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p:cNvSpPr>
            <p:nvPr/>
          </p:nvSpPr>
          <p:spPr bwMode="auto">
            <a:xfrm>
              <a:off x="5700061" y="3842363"/>
              <a:ext cx="241550" cy="117040"/>
            </a:xfrm>
            <a:custGeom>
              <a:avLst/>
              <a:gdLst>
                <a:gd name="T0" fmla="*/ 972 w 972"/>
                <a:gd name="T1" fmla="*/ 0 h 470"/>
                <a:gd name="T2" fmla="*/ 0 w 972"/>
                <a:gd name="T3" fmla="*/ 0 h 470"/>
                <a:gd name="T4" fmla="*/ 486 w 972"/>
                <a:gd name="T5" fmla="*/ 470 h 470"/>
                <a:gd name="T6" fmla="*/ 972 w 972"/>
                <a:gd name="T7" fmla="*/ 0 h 470"/>
              </a:gdLst>
              <a:ahLst/>
              <a:cxnLst>
                <a:cxn ang="0">
                  <a:pos x="T0" y="T1"/>
                </a:cxn>
                <a:cxn ang="0">
                  <a:pos x="T2" y="T3"/>
                </a:cxn>
                <a:cxn ang="0">
                  <a:pos x="T4" y="T5"/>
                </a:cxn>
                <a:cxn ang="0">
                  <a:pos x="T6" y="T7"/>
                </a:cxn>
              </a:cxnLst>
              <a:rect l="0" t="0" r="r" b="b"/>
              <a:pathLst>
                <a:path w="972" h="470">
                  <a:moveTo>
                    <a:pt x="972" y="0"/>
                  </a:moveTo>
                  <a:lnTo>
                    <a:pt x="0" y="0"/>
                  </a:lnTo>
                  <a:lnTo>
                    <a:pt x="486" y="470"/>
                  </a:lnTo>
                  <a:lnTo>
                    <a:pt x="972" y="0"/>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59"/>
            <p:cNvSpPr>
              <a:spLocks noEditPoints="1"/>
            </p:cNvSpPr>
            <p:nvPr/>
          </p:nvSpPr>
          <p:spPr bwMode="auto">
            <a:xfrm>
              <a:off x="5470963" y="3602059"/>
              <a:ext cx="714688" cy="714688"/>
            </a:xfrm>
            <a:custGeom>
              <a:avLst/>
              <a:gdLst>
                <a:gd name="T0" fmla="*/ 1289 w 2872"/>
                <a:gd name="T1" fmla="*/ 8 h 2873"/>
                <a:gd name="T2" fmla="*/ 1077 w 2872"/>
                <a:gd name="T3" fmla="*/ 46 h 2873"/>
                <a:gd name="T4" fmla="*/ 876 w 2872"/>
                <a:gd name="T5" fmla="*/ 113 h 2873"/>
                <a:gd name="T6" fmla="*/ 691 w 2872"/>
                <a:gd name="T7" fmla="*/ 208 h 2873"/>
                <a:gd name="T8" fmla="*/ 522 w 2872"/>
                <a:gd name="T9" fmla="*/ 328 h 2873"/>
                <a:gd name="T10" fmla="*/ 372 w 2872"/>
                <a:gd name="T11" fmla="*/ 471 h 2873"/>
                <a:gd name="T12" fmla="*/ 245 w 2872"/>
                <a:gd name="T13" fmla="*/ 633 h 2873"/>
                <a:gd name="T14" fmla="*/ 141 w 2872"/>
                <a:gd name="T15" fmla="*/ 814 h 2873"/>
                <a:gd name="T16" fmla="*/ 63 w 2872"/>
                <a:gd name="T17" fmla="*/ 1009 h 2873"/>
                <a:gd name="T18" fmla="*/ 16 w 2872"/>
                <a:gd name="T19" fmla="*/ 1218 h 2873"/>
                <a:gd name="T20" fmla="*/ 0 w 2872"/>
                <a:gd name="T21" fmla="*/ 1437 h 2873"/>
                <a:gd name="T22" fmla="*/ 10 w 2872"/>
                <a:gd name="T23" fmla="*/ 1620 h 2873"/>
                <a:gd name="T24" fmla="*/ 54 w 2872"/>
                <a:gd name="T25" fmla="*/ 1829 h 2873"/>
                <a:gd name="T26" fmla="*/ 126 w 2872"/>
                <a:gd name="T27" fmla="*/ 2027 h 2873"/>
                <a:gd name="T28" fmla="*/ 226 w 2872"/>
                <a:gd name="T29" fmla="*/ 2211 h 2873"/>
                <a:gd name="T30" fmla="*/ 350 w 2872"/>
                <a:gd name="T31" fmla="*/ 2377 h 2873"/>
                <a:gd name="T32" fmla="*/ 496 w 2872"/>
                <a:gd name="T33" fmla="*/ 2523 h 2873"/>
                <a:gd name="T34" fmla="*/ 662 w 2872"/>
                <a:gd name="T35" fmla="*/ 2647 h 2873"/>
                <a:gd name="T36" fmla="*/ 845 w 2872"/>
                <a:gd name="T37" fmla="*/ 2746 h 2873"/>
                <a:gd name="T38" fmla="*/ 1042 w 2872"/>
                <a:gd name="T39" fmla="*/ 2819 h 2873"/>
                <a:gd name="T40" fmla="*/ 1253 w 2872"/>
                <a:gd name="T41" fmla="*/ 2861 h 2873"/>
                <a:gd name="T42" fmla="*/ 1436 w 2872"/>
                <a:gd name="T43" fmla="*/ 2873 h 2873"/>
                <a:gd name="T44" fmla="*/ 1655 w 2872"/>
                <a:gd name="T45" fmla="*/ 2857 h 2873"/>
                <a:gd name="T46" fmla="*/ 1862 w 2872"/>
                <a:gd name="T47" fmla="*/ 2808 h 2873"/>
                <a:gd name="T48" fmla="*/ 2059 w 2872"/>
                <a:gd name="T49" fmla="*/ 2732 h 2873"/>
                <a:gd name="T50" fmla="*/ 2239 w 2872"/>
                <a:gd name="T51" fmla="*/ 2628 h 2873"/>
                <a:gd name="T52" fmla="*/ 2402 w 2872"/>
                <a:gd name="T53" fmla="*/ 2500 h 2873"/>
                <a:gd name="T54" fmla="*/ 2544 w 2872"/>
                <a:gd name="T55" fmla="*/ 2350 h 2873"/>
                <a:gd name="T56" fmla="*/ 2665 w 2872"/>
                <a:gd name="T57" fmla="*/ 2182 h 2873"/>
                <a:gd name="T58" fmla="*/ 2759 w 2872"/>
                <a:gd name="T59" fmla="*/ 1995 h 2873"/>
                <a:gd name="T60" fmla="*/ 2827 w 2872"/>
                <a:gd name="T61" fmla="*/ 1795 h 2873"/>
                <a:gd name="T62" fmla="*/ 2865 w 2872"/>
                <a:gd name="T63" fmla="*/ 1583 h 2873"/>
                <a:gd name="T64" fmla="*/ 2872 w 2872"/>
                <a:gd name="T65" fmla="*/ 1399 h 2873"/>
                <a:gd name="T66" fmla="*/ 2850 w 2872"/>
                <a:gd name="T67" fmla="*/ 1183 h 2873"/>
                <a:gd name="T68" fmla="*/ 2797 w 2872"/>
                <a:gd name="T69" fmla="*/ 976 h 2873"/>
                <a:gd name="T70" fmla="*/ 2715 w 2872"/>
                <a:gd name="T71" fmla="*/ 782 h 2873"/>
                <a:gd name="T72" fmla="*/ 2607 w 2872"/>
                <a:gd name="T73" fmla="*/ 605 h 2873"/>
                <a:gd name="T74" fmla="*/ 2476 w 2872"/>
                <a:gd name="T75" fmla="*/ 445 h 2873"/>
                <a:gd name="T76" fmla="*/ 2323 w 2872"/>
                <a:gd name="T77" fmla="*/ 306 h 2873"/>
                <a:gd name="T78" fmla="*/ 2151 w 2872"/>
                <a:gd name="T79" fmla="*/ 191 h 2873"/>
                <a:gd name="T80" fmla="*/ 1963 w 2872"/>
                <a:gd name="T81" fmla="*/ 100 h 2873"/>
                <a:gd name="T82" fmla="*/ 1760 w 2872"/>
                <a:gd name="T83" fmla="*/ 36 h 2873"/>
                <a:gd name="T84" fmla="*/ 1547 w 2872"/>
                <a:gd name="T85" fmla="*/ 4 h 2873"/>
                <a:gd name="T86" fmla="*/ 2203 w 2872"/>
                <a:gd name="T87" fmla="*/ 1838 h 2873"/>
                <a:gd name="T88" fmla="*/ 2169 w 2872"/>
                <a:gd name="T89" fmla="*/ 1946 h 2873"/>
                <a:gd name="T90" fmla="*/ 2084 w 2872"/>
                <a:gd name="T91" fmla="*/ 2017 h 2873"/>
                <a:gd name="T92" fmla="*/ 808 w 2872"/>
                <a:gd name="T93" fmla="*/ 2032 h 2873"/>
                <a:gd name="T94" fmla="*/ 700 w 2872"/>
                <a:gd name="T95" fmla="*/ 1999 h 2873"/>
                <a:gd name="T96" fmla="*/ 629 w 2872"/>
                <a:gd name="T97" fmla="*/ 1913 h 2873"/>
                <a:gd name="T98" fmla="*/ 614 w 2872"/>
                <a:gd name="T99" fmla="*/ 994 h 2873"/>
                <a:gd name="T100" fmla="*/ 647 w 2872"/>
                <a:gd name="T101" fmla="*/ 884 h 2873"/>
                <a:gd name="T102" fmla="*/ 733 w 2872"/>
                <a:gd name="T103" fmla="*/ 814 h 2873"/>
                <a:gd name="T104" fmla="*/ 2007 w 2872"/>
                <a:gd name="T105" fmla="*/ 798 h 2873"/>
                <a:gd name="T106" fmla="*/ 2117 w 2872"/>
                <a:gd name="T107" fmla="*/ 833 h 2873"/>
                <a:gd name="T108" fmla="*/ 2188 w 2872"/>
                <a:gd name="T109" fmla="*/ 917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2" h="2873">
                  <a:moveTo>
                    <a:pt x="1436" y="0"/>
                  </a:moveTo>
                  <a:lnTo>
                    <a:pt x="1436" y="0"/>
                  </a:lnTo>
                  <a:lnTo>
                    <a:pt x="1398" y="1"/>
                  </a:lnTo>
                  <a:lnTo>
                    <a:pt x="1362" y="2"/>
                  </a:lnTo>
                  <a:lnTo>
                    <a:pt x="1325" y="4"/>
                  </a:lnTo>
                  <a:lnTo>
                    <a:pt x="1289" y="8"/>
                  </a:lnTo>
                  <a:lnTo>
                    <a:pt x="1253" y="11"/>
                  </a:lnTo>
                  <a:lnTo>
                    <a:pt x="1217" y="16"/>
                  </a:lnTo>
                  <a:lnTo>
                    <a:pt x="1181" y="22"/>
                  </a:lnTo>
                  <a:lnTo>
                    <a:pt x="1146" y="29"/>
                  </a:lnTo>
                  <a:lnTo>
                    <a:pt x="1112" y="36"/>
                  </a:lnTo>
                  <a:lnTo>
                    <a:pt x="1077" y="46"/>
                  </a:lnTo>
                  <a:lnTo>
                    <a:pt x="1042" y="55"/>
                  </a:lnTo>
                  <a:lnTo>
                    <a:pt x="1008" y="64"/>
                  </a:lnTo>
                  <a:lnTo>
                    <a:pt x="975" y="75"/>
                  </a:lnTo>
                  <a:lnTo>
                    <a:pt x="942" y="87"/>
                  </a:lnTo>
                  <a:lnTo>
                    <a:pt x="909" y="100"/>
                  </a:lnTo>
                  <a:lnTo>
                    <a:pt x="876" y="113"/>
                  </a:lnTo>
                  <a:lnTo>
                    <a:pt x="845" y="127"/>
                  </a:lnTo>
                  <a:lnTo>
                    <a:pt x="813" y="141"/>
                  </a:lnTo>
                  <a:lnTo>
                    <a:pt x="782" y="158"/>
                  </a:lnTo>
                  <a:lnTo>
                    <a:pt x="751" y="173"/>
                  </a:lnTo>
                  <a:lnTo>
                    <a:pt x="721" y="191"/>
                  </a:lnTo>
                  <a:lnTo>
                    <a:pt x="691" y="208"/>
                  </a:lnTo>
                  <a:lnTo>
                    <a:pt x="662" y="226"/>
                  </a:lnTo>
                  <a:lnTo>
                    <a:pt x="632" y="245"/>
                  </a:lnTo>
                  <a:lnTo>
                    <a:pt x="604" y="265"/>
                  </a:lnTo>
                  <a:lnTo>
                    <a:pt x="576" y="285"/>
                  </a:lnTo>
                  <a:lnTo>
                    <a:pt x="549" y="306"/>
                  </a:lnTo>
                  <a:lnTo>
                    <a:pt x="522" y="328"/>
                  </a:lnTo>
                  <a:lnTo>
                    <a:pt x="496" y="351"/>
                  </a:lnTo>
                  <a:lnTo>
                    <a:pt x="470" y="373"/>
                  </a:lnTo>
                  <a:lnTo>
                    <a:pt x="445" y="397"/>
                  </a:lnTo>
                  <a:lnTo>
                    <a:pt x="420" y="420"/>
                  </a:lnTo>
                  <a:lnTo>
                    <a:pt x="396" y="445"/>
                  </a:lnTo>
                  <a:lnTo>
                    <a:pt x="372" y="471"/>
                  </a:lnTo>
                  <a:lnTo>
                    <a:pt x="350" y="497"/>
                  </a:lnTo>
                  <a:lnTo>
                    <a:pt x="327" y="523"/>
                  </a:lnTo>
                  <a:lnTo>
                    <a:pt x="306" y="550"/>
                  </a:lnTo>
                  <a:lnTo>
                    <a:pt x="285" y="577"/>
                  </a:lnTo>
                  <a:lnTo>
                    <a:pt x="264" y="605"/>
                  </a:lnTo>
                  <a:lnTo>
                    <a:pt x="245" y="633"/>
                  </a:lnTo>
                  <a:lnTo>
                    <a:pt x="226" y="662"/>
                  </a:lnTo>
                  <a:lnTo>
                    <a:pt x="207" y="691"/>
                  </a:lnTo>
                  <a:lnTo>
                    <a:pt x="190" y="722"/>
                  </a:lnTo>
                  <a:lnTo>
                    <a:pt x="173" y="751"/>
                  </a:lnTo>
                  <a:lnTo>
                    <a:pt x="157" y="782"/>
                  </a:lnTo>
                  <a:lnTo>
                    <a:pt x="141" y="814"/>
                  </a:lnTo>
                  <a:lnTo>
                    <a:pt x="126" y="846"/>
                  </a:lnTo>
                  <a:lnTo>
                    <a:pt x="112" y="877"/>
                  </a:lnTo>
                  <a:lnTo>
                    <a:pt x="99" y="909"/>
                  </a:lnTo>
                  <a:lnTo>
                    <a:pt x="87" y="942"/>
                  </a:lnTo>
                  <a:lnTo>
                    <a:pt x="75" y="976"/>
                  </a:lnTo>
                  <a:lnTo>
                    <a:pt x="63" y="1009"/>
                  </a:lnTo>
                  <a:lnTo>
                    <a:pt x="54" y="1043"/>
                  </a:lnTo>
                  <a:lnTo>
                    <a:pt x="45" y="1078"/>
                  </a:lnTo>
                  <a:lnTo>
                    <a:pt x="36" y="1112"/>
                  </a:lnTo>
                  <a:lnTo>
                    <a:pt x="28" y="1147"/>
                  </a:lnTo>
                  <a:lnTo>
                    <a:pt x="22" y="1183"/>
                  </a:lnTo>
                  <a:lnTo>
                    <a:pt x="16" y="1218"/>
                  </a:lnTo>
                  <a:lnTo>
                    <a:pt x="10" y="1253"/>
                  </a:lnTo>
                  <a:lnTo>
                    <a:pt x="7" y="1290"/>
                  </a:lnTo>
                  <a:lnTo>
                    <a:pt x="3" y="1326"/>
                  </a:lnTo>
                  <a:lnTo>
                    <a:pt x="1" y="1363"/>
                  </a:lnTo>
                  <a:lnTo>
                    <a:pt x="0" y="1399"/>
                  </a:lnTo>
                  <a:lnTo>
                    <a:pt x="0" y="1437"/>
                  </a:lnTo>
                  <a:lnTo>
                    <a:pt x="0" y="1437"/>
                  </a:lnTo>
                  <a:lnTo>
                    <a:pt x="0" y="1474"/>
                  </a:lnTo>
                  <a:lnTo>
                    <a:pt x="1" y="1510"/>
                  </a:lnTo>
                  <a:lnTo>
                    <a:pt x="3" y="1547"/>
                  </a:lnTo>
                  <a:lnTo>
                    <a:pt x="7" y="1583"/>
                  </a:lnTo>
                  <a:lnTo>
                    <a:pt x="10" y="1620"/>
                  </a:lnTo>
                  <a:lnTo>
                    <a:pt x="16" y="1655"/>
                  </a:lnTo>
                  <a:lnTo>
                    <a:pt x="22" y="1690"/>
                  </a:lnTo>
                  <a:lnTo>
                    <a:pt x="28" y="1726"/>
                  </a:lnTo>
                  <a:lnTo>
                    <a:pt x="36" y="1761"/>
                  </a:lnTo>
                  <a:lnTo>
                    <a:pt x="45" y="1795"/>
                  </a:lnTo>
                  <a:lnTo>
                    <a:pt x="54" y="1829"/>
                  </a:lnTo>
                  <a:lnTo>
                    <a:pt x="63" y="1863"/>
                  </a:lnTo>
                  <a:lnTo>
                    <a:pt x="75" y="1898"/>
                  </a:lnTo>
                  <a:lnTo>
                    <a:pt x="87" y="1931"/>
                  </a:lnTo>
                  <a:lnTo>
                    <a:pt x="99" y="1964"/>
                  </a:lnTo>
                  <a:lnTo>
                    <a:pt x="112" y="1995"/>
                  </a:lnTo>
                  <a:lnTo>
                    <a:pt x="126" y="2027"/>
                  </a:lnTo>
                  <a:lnTo>
                    <a:pt x="141" y="2059"/>
                  </a:lnTo>
                  <a:lnTo>
                    <a:pt x="157" y="2091"/>
                  </a:lnTo>
                  <a:lnTo>
                    <a:pt x="173" y="2121"/>
                  </a:lnTo>
                  <a:lnTo>
                    <a:pt x="190" y="2152"/>
                  </a:lnTo>
                  <a:lnTo>
                    <a:pt x="207" y="2182"/>
                  </a:lnTo>
                  <a:lnTo>
                    <a:pt x="226" y="2211"/>
                  </a:lnTo>
                  <a:lnTo>
                    <a:pt x="245" y="2239"/>
                  </a:lnTo>
                  <a:lnTo>
                    <a:pt x="264" y="2268"/>
                  </a:lnTo>
                  <a:lnTo>
                    <a:pt x="285" y="2296"/>
                  </a:lnTo>
                  <a:lnTo>
                    <a:pt x="306" y="2323"/>
                  </a:lnTo>
                  <a:lnTo>
                    <a:pt x="327" y="2350"/>
                  </a:lnTo>
                  <a:lnTo>
                    <a:pt x="350" y="2377"/>
                  </a:lnTo>
                  <a:lnTo>
                    <a:pt x="372" y="2402"/>
                  </a:lnTo>
                  <a:lnTo>
                    <a:pt x="396" y="2428"/>
                  </a:lnTo>
                  <a:lnTo>
                    <a:pt x="420" y="2453"/>
                  </a:lnTo>
                  <a:lnTo>
                    <a:pt x="445" y="2476"/>
                  </a:lnTo>
                  <a:lnTo>
                    <a:pt x="470" y="2500"/>
                  </a:lnTo>
                  <a:lnTo>
                    <a:pt x="496" y="2523"/>
                  </a:lnTo>
                  <a:lnTo>
                    <a:pt x="522" y="2544"/>
                  </a:lnTo>
                  <a:lnTo>
                    <a:pt x="549" y="2567"/>
                  </a:lnTo>
                  <a:lnTo>
                    <a:pt x="576" y="2588"/>
                  </a:lnTo>
                  <a:lnTo>
                    <a:pt x="604" y="2608"/>
                  </a:lnTo>
                  <a:lnTo>
                    <a:pt x="632" y="2628"/>
                  </a:lnTo>
                  <a:lnTo>
                    <a:pt x="662" y="2647"/>
                  </a:lnTo>
                  <a:lnTo>
                    <a:pt x="691" y="2665"/>
                  </a:lnTo>
                  <a:lnTo>
                    <a:pt x="721" y="2682"/>
                  </a:lnTo>
                  <a:lnTo>
                    <a:pt x="751" y="2700"/>
                  </a:lnTo>
                  <a:lnTo>
                    <a:pt x="782" y="2716"/>
                  </a:lnTo>
                  <a:lnTo>
                    <a:pt x="813" y="2732"/>
                  </a:lnTo>
                  <a:lnTo>
                    <a:pt x="845" y="2746"/>
                  </a:lnTo>
                  <a:lnTo>
                    <a:pt x="876" y="2760"/>
                  </a:lnTo>
                  <a:lnTo>
                    <a:pt x="909" y="2773"/>
                  </a:lnTo>
                  <a:lnTo>
                    <a:pt x="942" y="2786"/>
                  </a:lnTo>
                  <a:lnTo>
                    <a:pt x="975" y="2798"/>
                  </a:lnTo>
                  <a:lnTo>
                    <a:pt x="1008" y="2808"/>
                  </a:lnTo>
                  <a:lnTo>
                    <a:pt x="1042" y="2819"/>
                  </a:lnTo>
                  <a:lnTo>
                    <a:pt x="1077" y="2828"/>
                  </a:lnTo>
                  <a:lnTo>
                    <a:pt x="1112" y="2837"/>
                  </a:lnTo>
                  <a:lnTo>
                    <a:pt x="1146" y="2844"/>
                  </a:lnTo>
                  <a:lnTo>
                    <a:pt x="1181" y="2851"/>
                  </a:lnTo>
                  <a:lnTo>
                    <a:pt x="1217" y="2857"/>
                  </a:lnTo>
                  <a:lnTo>
                    <a:pt x="1253" y="2861"/>
                  </a:lnTo>
                  <a:lnTo>
                    <a:pt x="1289" y="2866"/>
                  </a:lnTo>
                  <a:lnTo>
                    <a:pt x="1325" y="2868"/>
                  </a:lnTo>
                  <a:lnTo>
                    <a:pt x="1362" y="2871"/>
                  </a:lnTo>
                  <a:lnTo>
                    <a:pt x="1398" y="2873"/>
                  </a:lnTo>
                  <a:lnTo>
                    <a:pt x="1436" y="2873"/>
                  </a:lnTo>
                  <a:lnTo>
                    <a:pt x="1436" y="2873"/>
                  </a:lnTo>
                  <a:lnTo>
                    <a:pt x="1472" y="2873"/>
                  </a:lnTo>
                  <a:lnTo>
                    <a:pt x="1510" y="2871"/>
                  </a:lnTo>
                  <a:lnTo>
                    <a:pt x="1547" y="2868"/>
                  </a:lnTo>
                  <a:lnTo>
                    <a:pt x="1583" y="2866"/>
                  </a:lnTo>
                  <a:lnTo>
                    <a:pt x="1619" y="2861"/>
                  </a:lnTo>
                  <a:lnTo>
                    <a:pt x="1655" y="2857"/>
                  </a:lnTo>
                  <a:lnTo>
                    <a:pt x="1690" y="2851"/>
                  </a:lnTo>
                  <a:lnTo>
                    <a:pt x="1726" y="2844"/>
                  </a:lnTo>
                  <a:lnTo>
                    <a:pt x="1760" y="2837"/>
                  </a:lnTo>
                  <a:lnTo>
                    <a:pt x="1795" y="2828"/>
                  </a:lnTo>
                  <a:lnTo>
                    <a:pt x="1829" y="2819"/>
                  </a:lnTo>
                  <a:lnTo>
                    <a:pt x="1862" y="2808"/>
                  </a:lnTo>
                  <a:lnTo>
                    <a:pt x="1897" y="2798"/>
                  </a:lnTo>
                  <a:lnTo>
                    <a:pt x="1930" y="2786"/>
                  </a:lnTo>
                  <a:lnTo>
                    <a:pt x="1963" y="2773"/>
                  </a:lnTo>
                  <a:lnTo>
                    <a:pt x="1994" y="2760"/>
                  </a:lnTo>
                  <a:lnTo>
                    <a:pt x="2027" y="2746"/>
                  </a:lnTo>
                  <a:lnTo>
                    <a:pt x="2059" y="2732"/>
                  </a:lnTo>
                  <a:lnTo>
                    <a:pt x="2090" y="2716"/>
                  </a:lnTo>
                  <a:lnTo>
                    <a:pt x="2120" y="2700"/>
                  </a:lnTo>
                  <a:lnTo>
                    <a:pt x="2151" y="2682"/>
                  </a:lnTo>
                  <a:lnTo>
                    <a:pt x="2180" y="2665"/>
                  </a:lnTo>
                  <a:lnTo>
                    <a:pt x="2210" y="2647"/>
                  </a:lnTo>
                  <a:lnTo>
                    <a:pt x="2239" y="2628"/>
                  </a:lnTo>
                  <a:lnTo>
                    <a:pt x="2268" y="2608"/>
                  </a:lnTo>
                  <a:lnTo>
                    <a:pt x="2295" y="2588"/>
                  </a:lnTo>
                  <a:lnTo>
                    <a:pt x="2323" y="2567"/>
                  </a:lnTo>
                  <a:lnTo>
                    <a:pt x="2349" y="2544"/>
                  </a:lnTo>
                  <a:lnTo>
                    <a:pt x="2376" y="2523"/>
                  </a:lnTo>
                  <a:lnTo>
                    <a:pt x="2402" y="2500"/>
                  </a:lnTo>
                  <a:lnTo>
                    <a:pt x="2427" y="2476"/>
                  </a:lnTo>
                  <a:lnTo>
                    <a:pt x="2451" y="2453"/>
                  </a:lnTo>
                  <a:lnTo>
                    <a:pt x="2476" y="2428"/>
                  </a:lnTo>
                  <a:lnTo>
                    <a:pt x="2499" y="2402"/>
                  </a:lnTo>
                  <a:lnTo>
                    <a:pt x="2522" y="2377"/>
                  </a:lnTo>
                  <a:lnTo>
                    <a:pt x="2544" y="2350"/>
                  </a:lnTo>
                  <a:lnTo>
                    <a:pt x="2566" y="2323"/>
                  </a:lnTo>
                  <a:lnTo>
                    <a:pt x="2587" y="2296"/>
                  </a:lnTo>
                  <a:lnTo>
                    <a:pt x="2607" y="2268"/>
                  </a:lnTo>
                  <a:lnTo>
                    <a:pt x="2627" y="2239"/>
                  </a:lnTo>
                  <a:lnTo>
                    <a:pt x="2646" y="2211"/>
                  </a:lnTo>
                  <a:lnTo>
                    <a:pt x="2665" y="2182"/>
                  </a:lnTo>
                  <a:lnTo>
                    <a:pt x="2682" y="2152"/>
                  </a:lnTo>
                  <a:lnTo>
                    <a:pt x="2699" y="2121"/>
                  </a:lnTo>
                  <a:lnTo>
                    <a:pt x="2715" y="2091"/>
                  </a:lnTo>
                  <a:lnTo>
                    <a:pt x="2731" y="2059"/>
                  </a:lnTo>
                  <a:lnTo>
                    <a:pt x="2745" y="2027"/>
                  </a:lnTo>
                  <a:lnTo>
                    <a:pt x="2759" y="1995"/>
                  </a:lnTo>
                  <a:lnTo>
                    <a:pt x="2773" y="1964"/>
                  </a:lnTo>
                  <a:lnTo>
                    <a:pt x="2785" y="1931"/>
                  </a:lnTo>
                  <a:lnTo>
                    <a:pt x="2797" y="1898"/>
                  </a:lnTo>
                  <a:lnTo>
                    <a:pt x="2807" y="1863"/>
                  </a:lnTo>
                  <a:lnTo>
                    <a:pt x="2818" y="1829"/>
                  </a:lnTo>
                  <a:lnTo>
                    <a:pt x="2827" y="1795"/>
                  </a:lnTo>
                  <a:lnTo>
                    <a:pt x="2835" y="1761"/>
                  </a:lnTo>
                  <a:lnTo>
                    <a:pt x="2843" y="1726"/>
                  </a:lnTo>
                  <a:lnTo>
                    <a:pt x="2850" y="1690"/>
                  </a:lnTo>
                  <a:lnTo>
                    <a:pt x="2856" y="1655"/>
                  </a:lnTo>
                  <a:lnTo>
                    <a:pt x="2860" y="1620"/>
                  </a:lnTo>
                  <a:lnTo>
                    <a:pt x="2865" y="1583"/>
                  </a:lnTo>
                  <a:lnTo>
                    <a:pt x="2868" y="1547"/>
                  </a:lnTo>
                  <a:lnTo>
                    <a:pt x="2871" y="1510"/>
                  </a:lnTo>
                  <a:lnTo>
                    <a:pt x="2872" y="1474"/>
                  </a:lnTo>
                  <a:lnTo>
                    <a:pt x="2872" y="1437"/>
                  </a:lnTo>
                  <a:lnTo>
                    <a:pt x="2872" y="1437"/>
                  </a:lnTo>
                  <a:lnTo>
                    <a:pt x="2872" y="1399"/>
                  </a:lnTo>
                  <a:lnTo>
                    <a:pt x="2871" y="1363"/>
                  </a:lnTo>
                  <a:lnTo>
                    <a:pt x="2868" y="1326"/>
                  </a:lnTo>
                  <a:lnTo>
                    <a:pt x="2865" y="1290"/>
                  </a:lnTo>
                  <a:lnTo>
                    <a:pt x="2860" y="1253"/>
                  </a:lnTo>
                  <a:lnTo>
                    <a:pt x="2856" y="1218"/>
                  </a:lnTo>
                  <a:lnTo>
                    <a:pt x="2850" y="1183"/>
                  </a:lnTo>
                  <a:lnTo>
                    <a:pt x="2843" y="1147"/>
                  </a:lnTo>
                  <a:lnTo>
                    <a:pt x="2835" y="1112"/>
                  </a:lnTo>
                  <a:lnTo>
                    <a:pt x="2827" y="1078"/>
                  </a:lnTo>
                  <a:lnTo>
                    <a:pt x="2818" y="1043"/>
                  </a:lnTo>
                  <a:lnTo>
                    <a:pt x="2807" y="1009"/>
                  </a:lnTo>
                  <a:lnTo>
                    <a:pt x="2797" y="976"/>
                  </a:lnTo>
                  <a:lnTo>
                    <a:pt x="2785" y="942"/>
                  </a:lnTo>
                  <a:lnTo>
                    <a:pt x="2773" y="909"/>
                  </a:lnTo>
                  <a:lnTo>
                    <a:pt x="2759" y="877"/>
                  </a:lnTo>
                  <a:lnTo>
                    <a:pt x="2745" y="846"/>
                  </a:lnTo>
                  <a:lnTo>
                    <a:pt x="2731" y="814"/>
                  </a:lnTo>
                  <a:lnTo>
                    <a:pt x="2715" y="782"/>
                  </a:lnTo>
                  <a:lnTo>
                    <a:pt x="2699" y="751"/>
                  </a:lnTo>
                  <a:lnTo>
                    <a:pt x="2682" y="722"/>
                  </a:lnTo>
                  <a:lnTo>
                    <a:pt x="2665" y="691"/>
                  </a:lnTo>
                  <a:lnTo>
                    <a:pt x="2646" y="662"/>
                  </a:lnTo>
                  <a:lnTo>
                    <a:pt x="2627" y="633"/>
                  </a:lnTo>
                  <a:lnTo>
                    <a:pt x="2607" y="605"/>
                  </a:lnTo>
                  <a:lnTo>
                    <a:pt x="2587" y="577"/>
                  </a:lnTo>
                  <a:lnTo>
                    <a:pt x="2566" y="550"/>
                  </a:lnTo>
                  <a:lnTo>
                    <a:pt x="2544" y="523"/>
                  </a:lnTo>
                  <a:lnTo>
                    <a:pt x="2522" y="497"/>
                  </a:lnTo>
                  <a:lnTo>
                    <a:pt x="2499" y="471"/>
                  </a:lnTo>
                  <a:lnTo>
                    <a:pt x="2476" y="445"/>
                  </a:lnTo>
                  <a:lnTo>
                    <a:pt x="2451" y="420"/>
                  </a:lnTo>
                  <a:lnTo>
                    <a:pt x="2427" y="397"/>
                  </a:lnTo>
                  <a:lnTo>
                    <a:pt x="2402" y="373"/>
                  </a:lnTo>
                  <a:lnTo>
                    <a:pt x="2376" y="351"/>
                  </a:lnTo>
                  <a:lnTo>
                    <a:pt x="2349" y="328"/>
                  </a:lnTo>
                  <a:lnTo>
                    <a:pt x="2323" y="306"/>
                  </a:lnTo>
                  <a:lnTo>
                    <a:pt x="2295" y="285"/>
                  </a:lnTo>
                  <a:lnTo>
                    <a:pt x="2268" y="265"/>
                  </a:lnTo>
                  <a:lnTo>
                    <a:pt x="2239" y="245"/>
                  </a:lnTo>
                  <a:lnTo>
                    <a:pt x="2210" y="226"/>
                  </a:lnTo>
                  <a:lnTo>
                    <a:pt x="2180" y="208"/>
                  </a:lnTo>
                  <a:lnTo>
                    <a:pt x="2151" y="191"/>
                  </a:lnTo>
                  <a:lnTo>
                    <a:pt x="2120" y="173"/>
                  </a:lnTo>
                  <a:lnTo>
                    <a:pt x="2090" y="158"/>
                  </a:lnTo>
                  <a:lnTo>
                    <a:pt x="2059" y="141"/>
                  </a:lnTo>
                  <a:lnTo>
                    <a:pt x="2027" y="127"/>
                  </a:lnTo>
                  <a:lnTo>
                    <a:pt x="1994" y="113"/>
                  </a:lnTo>
                  <a:lnTo>
                    <a:pt x="1963" y="100"/>
                  </a:lnTo>
                  <a:lnTo>
                    <a:pt x="1930" y="87"/>
                  </a:lnTo>
                  <a:lnTo>
                    <a:pt x="1897" y="75"/>
                  </a:lnTo>
                  <a:lnTo>
                    <a:pt x="1862" y="64"/>
                  </a:lnTo>
                  <a:lnTo>
                    <a:pt x="1829" y="55"/>
                  </a:lnTo>
                  <a:lnTo>
                    <a:pt x="1795" y="46"/>
                  </a:lnTo>
                  <a:lnTo>
                    <a:pt x="1760" y="36"/>
                  </a:lnTo>
                  <a:lnTo>
                    <a:pt x="1726" y="29"/>
                  </a:lnTo>
                  <a:lnTo>
                    <a:pt x="1690" y="22"/>
                  </a:lnTo>
                  <a:lnTo>
                    <a:pt x="1655" y="16"/>
                  </a:lnTo>
                  <a:lnTo>
                    <a:pt x="1619" y="11"/>
                  </a:lnTo>
                  <a:lnTo>
                    <a:pt x="1583" y="8"/>
                  </a:lnTo>
                  <a:lnTo>
                    <a:pt x="1547" y="4"/>
                  </a:lnTo>
                  <a:lnTo>
                    <a:pt x="1510" y="2"/>
                  </a:lnTo>
                  <a:lnTo>
                    <a:pt x="1472" y="1"/>
                  </a:lnTo>
                  <a:lnTo>
                    <a:pt x="1436" y="0"/>
                  </a:lnTo>
                  <a:lnTo>
                    <a:pt x="1436" y="0"/>
                  </a:lnTo>
                  <a:close/>
                  <a:moveTo>
                    <a:pt x="2203" y="1838"/>
                  </a:moveTo>
                  <a:lnTo>
                    <a:pt x="2203" y="1838"/>
                  </a:lnTo>
                  <a:lnTo>
                    <a:pt x="2202" y="1856"/>
                  </a:lnTo>
                  <a:lnTo>
                    <a:pt x="2198" y="1876"/>
                  </a:lnTo>
                  <a:lnTo>
                    <a:pt x="2193" y="1895"/>
                  </a:lnTo>
                  <a:lnTo>
                    <a:pt x="2188" y="1913"/>
                  </a:lnTo>
                  <a:lnTo>
                    <a:pt x="2179" y="1929"/>
                  </a:lnTo>
                  <a:lnTo>
                    <a:pt x="2169" y="1946"/>
                  </a:lnTo>
                  <a:lnTo>
                    <a:pt x="2158" y="1961"/>
                  </a:lnTo>
                  <a:lnTo>
                    <a:pt x="2145" y="1974"/>
                  </a:lnTo>
                  <a:lnTo>
                    <a:pt x="2131" y="1987"/>
                  </a:lnTo>
                  <a:lnTo>
                    <a:pt x="2117" y="1999"/>
                  </a:lnTo>
                  <a:lnTo>
                    <a:pt x="2100" y="2008"/>
                  </a:lnTo>
                  <a:lnTo>
                    <a:pt x="2084" y="2017"/>
                  </a:lnTo>
                  <a:lnTo>
                    <a:pt x="2066" y="2023"/>
                  </a:lnTo>
                  <a:lnTo>
                    <a:pt x="2047" y="2027"/>
                  </a:lnTo>
                  <a:lnTo>
                    <a:pt x="2027" y="2031"/>
                  </a:lnTo>
                  <a:lnTo>
                    <a:pt x="2007" y="2032"/>
                  </a:lnTo>
                  <a:lnTo>
                    <a:pt x="808" y="2032"/>
                  </a:lnTo>
                  <a:lnTo>
                    <a:pt x="808" y="2032"/>
                  </a:lnTo>
                  <a:lnTo>
                    <a:pt x="788" y="2031"/>
                  </a:lnTo>
                  <a:lnTo>
                    <a:pt x="769" y="2027"/>
                  </a:lnTo>
                  <a:lnTo>
                    <a:pt x="750" y="2023"/>
                  </a:lnTo>
                  <a:lnTo>
                    <a:pt x="733" y="2017"/>
                  </a:lnTo>
                  <a:lnTo>
                    <a:pt x="716" y="2008"/>
                  </a:lnTo>
                  <a:lnTo>
                    <a:pt x="700" y="1999"/>
                  </a:lnTo>
                  <a:lnTo>
                    <a:pt x="684" y="1987"/>
                  </a:lnTo>
                  <a:lnTo>
                    <a:pt x="670" y="1974"/>
                  </a:lnTo>
                  <a:lnTo>
                    <a:pt x="658" y="1961"/>
                  </a:lnTo>
                  <a:lnTo>
                    <a:pt x="647" y="1946"/>
                  </a:lnTo>
                  <a:lnTo>
                    <a:pt x="637" y="1929"/>
                  </a:lnTo>
                  <a:lnTo>
                    <a:pt x="629" y="1913"/>
                  </a:lnTo>
                  <a:lnTo>
                    <a:pt x="622" y="1895"/>
                  </a:lnTo>
                  <a:lnTo>
                    <a:pt x="617" y="1876"/>
                  </a:lnTo>
                  <a:lnTo>
                    <a:pt x="615" y="1856"/>
                  </a:lnTo>
                  <a:lnTo>
                    <a:pt x="614" y="1838"/>
                  </a:lnTo>
                  <a:lnTo>
                    <a:pt x="614" y="994"/>
                  </a:lnTo>
                  <a:lnTo>
                    <a:pt x="614" y="994"/>
                  </a:lnTo>
                  <a:lnTo>
                    <a:pt x="615" y="974"/>
                  </a:lnTo>
                  <a:lnTo>
                    <a:pt x="617" y="954"/>
                  </a:lnTo>
                  <a:lnTo>
                    <a:pt x="622" y="935"/>
                  </a:lnTo>
                  <a:lnTo>
                    <a:pt x="629" y="917"/>
                  </a:lnTo>
                  <a:lnTo>
                    <a:pt x="637" y="901"/>
                  </a:lnTo>
                  <a:lnTo>
                    <a:pt x="647" y="884"/>
                  </a:lnTo>
                  <a:lnTo>
                    <a:pt x="658" y="870"/>
                  </a:lnTo>
                  <a:lnTo>
                    <a:pt x="670" y="856"/>
                  </a:lnTo>
                  <a:lnTo>
                    <a:pt x="684" y="843"/>
                  </a:lnTo>
                  <a:lnTo>
                    <a:pt x="700" y="833"/>
                  </a:lnTo>
                  <a:lnTo>
                    <a:pt x="716" y="822"/>
                  </a:lnTo>
                  <a:lnTo>
                    <a:pt x="733" y="814"/>
                  </a:lnTo>
                  <a:lnTo>
                    <a:pt x="750" y="808"/>
                  </a:lnTo>
                  <a:lnTo>
                    <a:pt x="769" y="803"/>
                  </a:lnTo>
                  <a:lnTo>
                    <a:pt x="788" y="800"/>
                  </a:lnTo>
                  <a:lnTo>
                    <a:pt x="808" y="798"/>
                  </a:lnTo>
                  <a:lnTo>
                    <a:pt x="2007" y="798"/>
                  </a:lnTo>
                  <a:lnTo>
                    <a:pt x="2007" y="798"/>
                  </a:lnTo>
                  <a:lnTo>
                    <a:pt x="2027" y="800"/>
                  </a:lnTo>
                  <a:lnTo>
                    <a:pt x="2047" y="803"/>
                  </a:lnTo>
                  <a:lnTo>
                    <a:pt x="2066" y="808"/>
                  </a:lnTo>
                  <a:lnTo>
                    <a:pt x="2084" y="814"/>
                  </a:lnTo>
                  <a:lnTo>
                    <a:pt x="2100" y="822"/>
                  </a:lnTo>
                  <a:lnTo>
                    <a:pt x="2117" y="833"/>
                  </a:lnTo>
                  <a:lnTo>
                    <a:pt x="2131" y="843"/>
                  </a:lnTo>
                  <a:lnTo>
                    <a:pt x="2145" y="856"/>
                  </a:lnTo>
                  <a:lnTo>
                    <a:pt x="2158" y="870"/>
                  </a:lnTo>
                  <a:lnTo>
                    <a:pt x="2169" y="884"/>
                  </a:lnTo>
                  <a:lnTo>
                    <a:pt x="2179" y="901"/>
                  </a:lnTo>
                  <a:lnTo>
                    <a:pt x="2188" y="917"/>
                  </a:lnTo>
                  <a:lnTo>
                    <a:pt x="2193" y="935"/>
                  </a:lnTo>
                  <a:lnTo>
                    <a:pt x="2198" y="954"/>
                  </a:lnTo>
                  <a:lnTo>
                    <a:pt x="2202" y="974"/>
                  </a:lnTo>
                  <a:lnTo>
                    <a:pt x="2203" y="994"/>
                  </a:lnTo>
                  <a:lnTo>
                    <a:pt x="2203" y="1838"/>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0" name="Freeform 60"/>
            <p:cNvSpPr>
              <a:spLocks/>
            </p:cNvSpPr>
            <p:nvPr/>
          </p:nvSpPr>
          <p:spPr bwMode="auto">
            <a:xfrm>
              <a:off x="5885582" y="3868511"/>
              <a:ext cx="90893" cy="171824"/>
            </a:xfrm>
            <a:custGeom>
              <a:avLst/>
              <a:gdLst>
                <a:gd name="T0" fmla="*/ 364 w 364"/>
                <a:gd name="T1" fmla="*/ 687 h 687"/>
                <a:gd name="T2" fmla="*/ 364 w 364"/>
                <a:gd name="T3" fmla="*/ 0 h 687"/>
                <a:gd name="T4" fmla="*/ 0 w 364"/>
                <a:gd name="T5" fmla="*/ 352 h 687"/>
                <a:gd name="T6" fmla="*/ 364 w 364"/>
                <a:gd name="T7" fmla="*/ 687 h 687"/>
              </a:gdLst>
              <a:ahLst/>
              <a:cxnLst>
                <a:cxn ang="0">
                  <a:pos x="T0" y="T1"/>
                </a:cxn>
                <a:cxn ang="0">
                  <a:pos x="T2" y="T3"/>
                </a:cxn>
                <a:cxn ang="0">
                  <a:pos x="T4" y="T5"/>
                </a:cxn>
                <a:cxn ang="0">
                  <a:pos x="T6" y="T7"/>
                </a:cxn>
              </a:cxnLst>
              <a:rect l="0" t="0" r="r" b="b"/>
              <a:pathLst>
                <a:path w="364" h="687">
                  <a:moveTo>
                    <a:pt x="364" y="687"/>
                  </a:moveTo>
                  <a:lnTo>
                    <a:pt x="364" y="0"/>
                  </a:lnTo>
                  <a:lnTo>
                    <a:pt x="0" y="352"/>
                  </a:lnTo>
                  <a:lnTo>
                    <a:pt x="364" y="687"/>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Freeform 61"/>
            <p:cNvSpPr>
              <a:spLocks/>
            </p:cNvSpPr>
            <p:nvPr/>
          </p:nvSpPr>
          <p:spPr bwMode="auto">
            <a:xfrm>
              <a:off x="3922056" y="1755573"/>
              <a:ext cx="146922" cy="244040"/>
            </a:xfrm>
            <a:custGeom>
              <a:avLst/>
              <a:gdLst>
                <a:gd name="T0" fmla="*/ 0 w 589"/>
                <a:gd name="T1" fmla="*/ 756 h 978"/>
                <a:gd name="T2" fmla="*/ 589 w 589"/>
                <a:gd name="T3" fmla="*/ 978 h 978"/>
                <a:gd name="T4" fmla="*/ 589 w 589"/>
                <a:gd name="T5" fmla="*/ 0 h 978"/>
                <a:gd name="T6" fmla="*/ 0 w 589"/>
                <a:gd name="T7" fmla="*/ 220 h 978"/>
                <a:gd name="T8" fmla="*/ 0 w 589"/>
                <a:gd name="T9" fmla="*/ 756 h 978"/>
              </a:gdLst>
              <a:ahLst/>
              <a:cxnLst>
                <a:cxn ang="0">
                  <a:pos x="T0" y="T1"/>
                </a:cxn>
                <a:cxn ang="0">
                  <a:pos x="T2" y="T3"/>
                </a:cxn>
                <a:cxn ang="0">
                  <a:pos x="T4" y="T5"/>
                </a:cxn>
                <a:cxn ang="0">
                  <a:pos x="T6" y="T7"/>
                </a:cxn>
                <a:cxn ang="0">
                  <a:pos x="T8" y="T9"/>
                </a:cxn>
              </a:cxnLst>
              <a:rect l="0" t="0" r="r" b="b"/>
              <a:pathLst>
                <a:path w="589" h="978">
                  <a:moveTo>
                    <a:pt x="0" y="756"/>
                  </a:moveTo>
                  <a:lnTo>
                    <a:pt x="589" y="978"/>
                  </a:lnTo>
                  <a:lnTo>
                    <a:pt x="589" y="0"/>
                  </a:lnTo>
                  <a:lnTo>
                    <a:pt x="0" y="220"/>
                  </a:lnTo>
                  <a:lnTo>
                    <a:pt x="0" y="756"/>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2"/>
            <p:cNvSpPr>
              <a:spLocks noChangeArrowheads="1"/>
            </p:cNvSpPr>
            <p:nvPr/>
          </p:nvSpPr>
          <p:spPr bwMode="auto">
            <a:xfrm>
              <a:off x="3828674" y="1817828"/>
              <a:ext cx="47314" cy="125756"/>
            </a:xfrm>
            <a:prstGeom prst="rect">
              <a:avLst/>
            </a:prstGeom>
            <a:solidFill>
              <a:srgbClr val="BCBE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
            <p:cNvSpPr>
              <a:spLocks noEditPoints="1"/>
            </p:cNvSpPr>
            <p:nvPr/>
          </p:nvSpPr>
          <p:spPr bwMode="auto">
            <a:xfrm>
              <a:off x="3625722" y="1479160"/>
              <a:ext cx="795620" cy="795621"/>
            </a:xfrm>
            <a:custGeom>
              <a:avLst/>
              <a:gdLst>
                <a:gd name="T0" fmla="*/ 1315 w 3196"/>
                <a:gd name="T1" fmla="*/ 26 h 3196"/>
                <a:gd name="T2" fmla="*/ 975 w 3196"/>
                <a:gd name="T3" fmla="*/ 126 h 3196"/>
                <a:gd name="T4" fmla="*/ 673 w 3196"/>
                <a:gd name="T5" fmla="*/ 296 h 3196"/>
                <a:gd name="T6" fmla="*/ 415 w 3196"/>
                <a:gd name="T7" fmla="*/ 524 h 3196"/>
                <a:gd name="T8" fmla="*/ 212 w 3196"/>
                <a:gd name="T9" fmla="*/ 803 h 3196"/>
                <a:gd name="T10" fmla="*/ 72 w 3196"/>
                <a:gd name="T11" fmla="*/ 1123 h 3196"/>
                <a:gd name="T12" fmla="*/ 5 w 3196"/>
                <a:gd name="T13" fmla="*/ 1475 h 3196"/>
                <a:gd name="T14" fmla="*/ 13 w 3196"/>
                <a:gd name="T15" fmla="*/ 1803 h 3196"/>
                <a:gd name="T16" fmla="*/ 97 w 3196"/>
                <a:gd name="T17" fmla="*/ 2148 h 3196"/>
                <a:gd name="T18" fmla="*/ 252 w 3196"/>
                <a:gd name="T19" fmla="*/ 2460 h 3196"/>
                <a:gd name="T20" fmla="*/ 468 w 3196"/>
                <a:gd name="T21" fmla="*/ 2729 h 3196"/>
                <a:gd name="T22" fmla="*/ 736 w 3196"/>
                <a:gd name="T23" fmla="*/ 2944 h 3196"/>
                <a:gd name="T24" fmla="*/ 1048 w 3196"/>
                <a:gd name="T25" fmla="*/ 3100 h 3196"/>
                <a:gd name="T26" fmla="*/ 1395 w 3196"/>
                <a:gd name="T27" fmla="*/ 3183 h 3196"/>
                <a:gd name="T28" fmla="*/ 1721 w 3196"/>
                <a:gd name="T29" fmla="*/ 3192 h 3196"/>
                <a:gd name="T30" fmla="*/ 2073 w 3196"/>
                <a:gd name="T31" fmla="*/ 3124 h 3196"/>
                <a:gd name="T32" fmla="*/ 2394 w 3196"/>
                <a:gd name="T33" fmla="*/ 2984 h 3196"/>
                <a:gd name="T34" fmla="*/ 2672 w 3196"/>
                <a:gd name="T35" fmla="*/ 2782 h 3196"/>
                <a:gd name="T36" fmla="*/ 2900 w 3196"/>
                <a:gd name="T37" fmla="*/ 2524 h 3196"/>
                <a:gd name="T38" fmla="*/ 3070 w 3196"/>
                <a:gd name="T39" fmla="*/ 2221 h 3196"/>
                <a:gd name="T40" fmla="*/ 3171 w 3196"/>
                <a:gd name="T41" fmla="*/ 1881 h 3196"/>
                <a:gd name="T42" fmla="*/ 3195 w 3196"/>
                <a:gd name="T43" fmla="*/ 1557 h 3196"/>
                <a:gd name="T44" fmla="*/ 3145 w 3196"/>
                <a:gd name="T45" fmla="*/ 1199 h 3196"/>
                <a:gd name="T46" fmla="*/ 3021 w 3196"/>
                <a:gd name="T47" fmla="*/ 871 h 3196"/>
                <a:gd name="T48" fmla="*/ 2831 w 3196"/>
                <a:gd name="T49" fmla="*/ 582 h 3196"/>
                <a:gd name="T50" fmla="*/ 2585 w 3196"/>
                <a:gd name="T51" fmla="*/ 342 h 3196"/>
                <a:gd name="T52" fmla="*/ 2290 w 3196"/>
                <a:gd name="T53" fmla="*/ 158 h 3196"/>
                <a:gd name="T54" fmla="*/ 1959 w 3196"/>
                <a:gd name="T55" fmla="*/ 41 h 3196"/>
                <a:gd name="T56" fmla="*/ 1597 w 3196"/>
                <a:gd name="T57" fmla="*/ 0 h 3196"/>
                <a:gd name="T58" fmla="*/ 2387 w 3196"/>
                <a:gd name="T59" fmla="*/ 904 h 3196"/>
                <a:gd name="T60" fmla="*/ 2463 w 3196"/>
                <a:gd name="T61" fmla="*/ 914 h 3196"/>
                <a:gd name="T62" fmla="*/ 2503 w 3196"/>
                <a:gd name="T63" fmla="*/ 974 h 3196"/>
                <a:gd name="T64" fmla="*/ 2485 w 3196"/>
                <a:gd name="T65" fmla="*/ 1050 h 3196"/>
                <a:gd name="T66" fmla="*/ 2211 w 3196"/>
                <a:gd name="T67" fmla="*/ 1302 h 3196"/>
                <a:gd name="T68" fmla="*/ 2143 w 3196"/>
                <a:gd name="T69" fmla="*/ 1288 h 3196"/>
                <a:gd name="T70" fmla="*/ 2103 w 3196"/>
                <a:gd name="T71" fmla="*/ 1229 h 3196"/>
                <a:gd name="T72" fmla="*/ 2122 w 3196"/>
                <a:gd name="T73" fmla="*/ 1153 h 3196"/>
                <a:gd name="T74" fmla="*/ 1947 w 3196"/>
                <a:gd name="T75" fmla="*/ 2273 h 3196"/>
                <a:gd name="T76" fmla="*/ 1871 w 3196"/>
                <a:gd name="T77" fmla="*/ 2313 h 3196"/>
                <a:gd name="T78" fmla="*/ 1098 w 3196"/>
                <a:gd name="T79" fmla="*/ 2046 h 3196"/>
                <a:gd name="T80" fmla="*/ 663 w 3196"/>
                <a:gd name="T81" fmla="*/ 2026 h 3196"/>
                <a:gd name="T82" fmla="*/ 629 w 3196"/>
                <a:gd name="T83" fmla="*/ 1955 h 3196"/>
                <a:gd name="T84" fmla="*/ 650 w 3196"/>
                <a:gd name="T85" fmla="*/ 1208 h 3196"/>
                <a:gd name="T86" fmla="*/ 721 w 3196"/>
                <a:gd name="T87" fmla="*/ 1175 h 3196"/>
                <a:gd name="T88" fmla="*/ 1904 w 3196"/>
                <a:gd name="T89" fmla="*/ 891 h 3196"/>
                <a:gd name="T90" fmla="*/ 1960 w 3196"/>
                <a:gd name="T91" fmla="*/ 954 h 3196"/>
                <a:gd name="T92" fmla="*/ 2447 w 3196"/>
                <a:gd name="T93" fmla="*/ 2290 h 3196"/>
                <a:gd name="T94" fmla="*/ 2378 w 3196"/>
                <a:gd name="T95" fmla="*/ 2290 h 3196"/>
                <a:gd name="T96" fmla="*/ 2112 w 3196"/>
                <a:gd name="T97" fmla="*/ 2029 h 3196"/>
                <a:gd name="T98" fmla="*/ 2108 w 3196"/>
                <a:gd name="T99" fmla="*/ 1951 h 3196"/>
                <a:gd name="T100" fmla="*/ 2158 w 3196"/>
                <a:gd name="T101" fmla="*/ 1900 h 3196"/>
                <a:gd name="T102" fmla="*/ 2236 w 3196"/>
                <a:gd name="T103" fmla="*/ 1904 h 3196"/>
                <a:gd name="T104" fmla="*/ 2497 w 3196"/>
                <a:gd name="T105" fmla="*/ 2170 h 3196"/>
                <a:gd name="T106" fmla="*/ 2494 w 3196"/>
                <a:gd name="T107" fmla="*/ 2248 h 3196"/>
                <a:gd name="T108" fmla="*/ 2129 w 3196"/>
                <a:gd name="T109" fmla="*/ 1688 h 3196"/>
                <a:gd name="T110" fmla="*/ 2066 w 3196"/>
                <a:gd name="T111" fmla="*/ 1642 h 3196"/>
                <a:gd name="T112" fmla="*/ 2060 w 3196"/>
                <a:gd name="T113" fmla="*/ 1572 h 3196"/>
                <a:gd name="T114" fmla="*/ 2112 w 3196"/>
                <a:gd name="T115" fmla="*/ 1514 h 3196"/>
                <a:gd name="T116" fmla="*/ 2486 w 3196"/>
                <a:gd name="T117" fmla="*/ 1510 h 3196"/>
                <a:gd name="T118" fmla="*/ 2543 w 3196"/>
                <a:gd name="T119" fmla="*/ 1562 h 3196"/>
                <a:gd name="T120" fmla="*/ 2543 w 3196"/>
                <a:gd name="T121" fmla="*/ 1634 h 3196"/>
                <a:gd name="T122" fmla="*/ 2486 w 3196"/>
                <a:gd name="T123" fmla="*/ 1686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96" h="3196">
                  <a:moveTo>
                    <a:pt x="1597" y="0"/>
                  </a:moveTo>
                  <a:lnTo>
                    <a:pt x="1597" y="0"/>
                  </a:lnTo>
                  <a:lnTo>
                    <a:pt x="1556" y="1"/>
                  </a:lnTo>
                  <a:lnTo>
                    <a:pt x="1516" y="2"/>
                  </a:lnTo>
                  <a:lnTo>
                    <a:pt x="1475" y="5"/>
                  </a:lnTo>
                  <a:lnTo>
                    <a:pt x="1435" y="8"/>
                  </a:lnTo>
                  <a:lnTo>
                    <a:pt x="1395" y="13"/>
                  </a:lnTo>
                  <a:lnTo>
                    <a:pt x="1355" y="19"/>
                  </a:lnTo>
                  <a:lnTo>
                    <a:pt x="1315" y="26"/>
                  </a:lnTo>
                  <a:lnTo>
                    <a:pt x="1276" y="33"/>
                  </a:lnTo>
                  <a:lnTo>
                    <a:pt x="1237" y="41"/>
                  </a:lnTo>
                  <a:lnTo>
                    <a:pt x="1198" y="51"/>
                  </a:lnTo>
                  <a:lnTo>
                    <a:pt x="1160" y="61"/>
                  </a:lnTo>
                  <a:lnTo>
                    <a:pt x="1123" y="72"/>
                  </a:lnTo>
                  <a:lnTo>
                    <a:pt x="1085" y="85"/>
                  </a:lnTo>
                  <a:lnTo>
                    <a:pt x="1048" y="98"/>
                  </a:lnTo>
                  <a:lnTo>
                    <a:pt x="1012" y="112"/>
                  </a:lnTo>
                  <a:lnTo>
                    <a:pt x="975" y="126"/>
                  </a:lnTo>
                  <a:lnTo>
                    <a:pt x="940" y="141"/>
                  </a:lnTo>
                  <a:lnTo>
                    <a:pt x="905" y="158"/>
                  </a:lnTo>
                  <a:lnTo>
                    <a:pt x="871" y="176"/>
                  </a:lnTo>
                  <a:lnTo>
                    <a:pt x="836" y="193"/>
                  </a:lnTo>
                  <a:lnTo>
                    <a:pt x="802" y="212"/>
                  </a:lnTo>
                  <a:lnTo>
                    <a:pt x="769" y="232"/>
                  </a:lnTo>
                  <a:lnTo>
                    <a:pt x="736" y="252"/>
                  </a:lnTo>
                  <a:lnTo>
                    <a:pt x="704" y="273"/>
                  </a:lnTo>
                  <a:lnTo>
                    <a:pt x="673" y="296"/>
                  </a:lnTo>
                  <a:lnTo>
                    <a:pt x="642" y="318"/>
                  </a:lnTo>
                  <a:lnTo>
                    <a:pt x="611" y="342"/>
                  </a:lnTo>
                  <a:lnTo>
                    <a:pt x="582" y="365"/>
                  </a:lnTo>
                  <a:lnTo>
                    <a:pt x="552" y="390"/>
                  </a:lnTo>
                  <a:lnTo>
                    <a:pt x="523" y="416"/>
                  </a:lnTo>
                  <a:lnTo>
                    <a:pt x="496" y="442"/>
                  </a:lnTo>
                  <a:lnTo>
                    <a:pt x="468" y="469"/>
                  </a:lnTo>
                  <a:lnTo>
                    <a:pt x="442" y="496"/>
                  </a:lnTo>
                  <a:lnTo>
                    <a:pt x="415" y="524"/>
                  </a:lnTo>
                  <a:lnTo>
                    <a:pt x="390" y="553"/>
                  </a:lnTo>
                  <a:lnTo>
                    <a:pt x="365" y="582"/>
                  </a:lnTo>
                  <a:lnTo>
                    <a:pt x="340" y="611"/>
                  </a:lnTo>
                  <a:lnTo>
                    <a:pt x="318" y="642"/>
                  </a:lnTo>
                  <a:lnTo>
                    <a:pt x="294" y="674"/>
                  </a:lnTo>
                  <a:lnTo>
                    <a:pt x="273" y="705"/>
                  </a:lnTo>
                  <a:lnTo>
                    <a:pt x="252" y="738"/>
                  </a:lnTo>
                  <a:lnTo>
                    <a:pt x="231" y="769"/>
                  </a:lnTo>
                  <a:lnTo>
                    <a:pt x="212" y="803"/>
                  </a:lnTo>
                  <a:lnTo>
                    <a:pt x="193" y="836"/>
                  </a:lnTo>
                  <a:lnTo>
                    <a:pt x="174" y="871"/>
                  </a:lnTo>
                  <a:lnTo>
                    <a:pt x="158" y="906"/>
                  </a:lnTo>
                  <a:lnTo>
                    <a:pt x="141" y="941"/>
                  </a:lnTo>
                  <a:lnTo>
                    <a:pt x="126" y="977"/>
                  </a:lnTo>
                  <a:lnTo>
                    <a:pt x="111" y="1012"/>
                  </a:lnTo>
                  <a:lnTo>
                    <a:pt x="97" y="1049"/>
                  </a:lnTo>
                  <a:lnTo>
                    <a:pt x="84" y="1086"/>
                  </a:lnTo>
                  <a:lnTo>
                    <a:pt x="72" y="1123"/>
                  </a:lnTo>
                  <a:lnTo>
                    <a:pt x="61" y="1160"/>
                  </a:lnTo>
                  <a:lnTo>
                    <a:pt x="51" y="1199"/>
                  </a:lnTo>
                  <a:lnTo>
                    <a:pt x="41" y="1237"/>
                  </a:lnTo>
                  <a:lnTo>
                    <a:pt x="33" y="1276"/>
                  </a:lnTo>
                  <a:lnTo>
                    <a:pt x="25" y="1316"/>
                  </a:lnTo>
                  <a:lnTo>
                    <a:pt x="19" y="1355"/>
                  </a:lnTo>
                  <a:lnTo>
                    <a:pt x="13" y="1395"/>
                  </a:lnTo>
                  <a:lnTo>
                    <a:pt x="8" y="1435"/>
                  </a:lnTo>
                  <a:lnTo>
                    <a:pt x="5" y="1475"/>
                  </a:lnTo>
                  <a:lnTo>
                    <a:pt x="2" y="1516"/>
                  </a:lnTo>
                  <a:lnTo>
                    <a:pt x="1" y="1557"/>
                  </a:lnTo>
                  <a:lnTo>
                    <a:pt x="0" y="1599"/>
                  </a:lnTo>
                  <a:lnTo>
                    <a:pt x="0" y="1599"/>
                  </a:lnTo>
                  <a:lnTo>
                    <a:pt x="1" y="1640"/>
                  </a:lnTo>
                  <a:lnTo>
                    <a:pt x="2" y="1681"/>
                  </a:lnTo>
                  <a:lnTo>
                    <a:pt x="5" y="1721"/>
                  </a:lnTo>
                  <a:lnTo>
                    <a:pt x="8" y="1761"/>
                  </a:lnTo>
                  <a:lnTo>
                    <a:pt x="13" y="1803"/>
                  </a:lnTo>
                  <a:lnTo>
                    <a:pt x="19" y="1841"/>
                  </a:lnTo>
                  <a:lnTo>
                    <a:pt x="25" y="1881"/>
                  </a:lnTo>
                  <a:lnTo>
                    <a:pt x="33" y="1920"/>
                  </a:lnTo>
                  <a:lnTo>
                    <a:pt x="41" y="1959"/>
                  </a:lnTo>
                  <a:lnTo>
                    <a:pt x="51" y="1998"/>
                  </a:lnTo>
                  <a:lnTo>
                    <a:pt x="61" y="2036"/>
                  </a:lnTo>
                  <a:lnTo>
                    <a:pt x="72" y="2074"/>
                  </a:lnTo>
                  <a:lnTo>
                    <a:pt x="84" y="2111"/>
                  </a:lnTo>
                  <a:lnTo>
                    <a:pt x="97" y="2148"/>
                  </a:lnTo>
                  <a:lnTo>
                    <a:pt x="111" y="2184"/>
                  </a:lnTo>
                  <a:lnTo>
                    <a:pt x="126" y="2221"/>
                  </a:lnTo>
                  <a:lnTo>
                    <a:pt x="141" y="2256"/>
                  </a:lnTo>
                  <a:lnTo>
                    <a:pt x="158" y="2291"/>
                  </a:lnTo>
                  <a:lnTo>
                    <a:pt x="174" y="2326"/>
                  </a:lnTo>
                  <a:lnTo>
                    <a:pt x="193" y="2360"/>
                  </a:lnTo>
                  <a:lnTo>
                    <a:pt x="212" y="2394"/>
                  </a:lnTo>
                  <a:lnTo>
                    <a:pt x="231" y="2427"/>
                  </a:lnTo>
                  <a:lnTo>
                    <a:pt x="252" y="2460"/>
                  </a:lnTo>
                  <a:lnTo>
                    <a:pt x="273" y="2492"/>
                  </a:lnTo>
                  <a:lnTo>
                    <a:pt x="294" y="2524"/>
                  </a:lnTo>
                  <a:lnTo>
                    <a:pt x="318" y="2554"/>
                  </a:lnTo>
                  <a:lnTo>
                    <a:pt x="340" y="2585"/>
                  </a:lnTo>
                  <a:lnTo>
                    <a:pt x="365" y="2615"/>
                  </a:lnTo>
                  <a:lnTo>
                    <a:pt x="390" y="2644"/>
                  </a:lnTo>
                  <a:lnTo>
                    <a:pt x="415" y="2673"/>
                  </a:lnTo>
                  <a:lnTo>
                    <a:pt x="442" y="2701"/>
                  </a:lnTo>
                  <a:lnTo>
                    <a:pt x="468" y="2729"/>
                  </a:lnTo>
                  <a:lnTo>
                    <a:pt x="496" y="2756"/>
                  </a:lnTo>
                  <a:lnTo>
                    <a:pt x="523" y="2782"/>
                  </a:lnTo>
                  <a:lnTo>
                    <a:pt x="552" y="2806"/>
                  </a:lnTo>
                  <a:lnTo>
                    <a:pt x="582" y="2831"/>
                  </a:lnTo>
                  <a:lnTo>
                    <a:pt x="611" y="2856"/>
                  </a:lnTo>
                  <a:lnTo>
                    <a:pt x="642" y="2879"/>
                  </a:lnTo>
                  <a:lnTo>
                    <a:pt x="673" y="2902"/>
                  </a:lnTo>
                  <a:lnTo>
                    <a:pt x="704" y="2923"/>
                  </a:lnTo>
                  <a:lnTo>
                    <a:pt x="736" y="2944"/>
                  </a:lnTo>
                  <a:lnTo>
                    <a:pt x="769" y="2965"/>
                  </a:lnTo>
                  <a:lnTo>
                    <a:pt x="802" y="2984"/>
                  </a:lnTo>
                  <a:lnTo>
                    <a:pt x="836" y="3003"/>
                  </a:lnTo>
                  <a:lnTo>
                    <a:pt x="871" y="3022"/>
                  </a:lnTo>
                  <a:lnTo>
                    <a:pt x="905" y="3038"/>
                  </a:lnTo>
                  <a:lnTo>
                    <a:pt x="940" y="3055"/>
                  </a:lnTo>
                  <a:lnTo>
                    <a:pt x="975" y="3071"/>
                  </a:lnTo>
                  <a:lnTo>
                    <a:pt x="1012" y="3086"/>
                  </a:lnTo>
                  <a:lnTo>
                    <a:pt x="1048" y="3100"/>
                  </a:lnTo>
                  <a:lnTo>
                    <a:pt x="1085" y="3113"/>
                  </a:lnTo>
                  <a:lnTo>
                    <a:pt x="1123" y="3124"/>
                  </a:lnTo>
                  <a:lnTo>
                    <a:pt x="1160" y="3136"/>
                  </a:lnTo>
                  <a:lnTo>
                    <a:pt x="1198" y="3146"/>
                  </a:lnTo>
                  <a:lnTo>
                    <a:pt x="1237" y="3155"/>
                  </a:lnTo>
                  <a:lnTo>
                    <a:pt x="1276" y="3164"/>
                  </a:lnTo>
                  <a:lnTo>
                    <a:pt x="1315" y="3172"/>
                  </a:lnTo>
                  <a:lnTo>
                    <a:pt x="1355" y="3177"/>
                  </a:lnTo>
                  <a:lnTo>
                    <a:pt x="1395" y="3183"/>
                  </a:lnTo>
                  <a:lnTo>
                    <a:pt x="1435" y="3188"/>
                  </a:lnTo>
                  <a:lnTo>
                    <a:pt x="1475" y="3192"/>
                  </a:lnTo>
                  <a:lnTo>
                    <a:pt x="1516" y="3194"/>
                  </a:lnTo>
                  <a:lnTo>
                    <a:pt x="1556" y="3196"/>
                  </a:lnTo>
                  <a:lnTo>
                    <a:pt x="1597" y="3196"/>
                  </a:lnTo>
                  <a:lnTo>
                    <a:pt x="1597" y="3196"/>
                  </a:lnTo>
                  <a:lnTo>
                    <a:pt x="1639" y="3196"/>
                  </a:lnTo>
                  <a:lnTo>
                    <a:pt x="1680" y="3194"/>
                  </a:lnTo>
                  <a:lnTo>
                    <a:pt x="1721" y="3192"/>
                  </a:lnTo>
                  <a:lnTo>
                    <a:pt x="1761" y="3188"/>
                  </a:lnTo>
                  <a:lnTo>
                    <a:pt x="1801" y="3183"/>
                  </a:lnTo>
                  <a:lnTo>
                    <a:pt x="1841" y="3177"/>
                  </a:lnTo>
                  <a:lnTo>
                    <a:pt x="1880" y="3172"/>
                  </a:lnTo>
                  <a:lnTo>
                    <a:pt x="1920" y="3164"/>
                  </a:lnTo>
                  <a:lnTo>
                    <a:pt x="1959" y="3155"/>
                  </a:lnTo>
                  <a:lnTo>
                    <a:pt x="1997" y="3146"/>
                  </a:lnTo>
                  <a:lnTo>
                    <a:pt x="2036" y="3136"/>
                  </a:lnTo>
                  <a:lnTo>
                    <a:pt x="2073" y="3124"/>
                  </a:lnTo>
                  <a:lnTo>
                    <a:pt x="2110" y="3113"/>
                  </a:lnTo>
                  <a:lnTo>
                    <a:pt x="2148" y="3100"/>
                  </a:lnTo>
                  <a:lnTo>
                    <a:pt x="2184" y="3086"/>
                  </a:lnTo>
                  <a:lnTo>
                    <a:pt x="2219" y="3071"/>
                  </a:lnTo>
                  <a:lnTo>
                    <a:pt x="2256" y="3055"/>
                  </a:lnTo>
                  <a:lnTo>
                    <a:pt x="2290" y="3038"/>
                  </a:lnTo>
                  <a:lnTo>
                    <a:pt x="2325" y="3022"/>
                  </a:lnTo>
                  <a:lnTo>
                    <a:pt x="2360" y="3003"/>
                  </a:lnTo>
                  <a:lnTo>
                    <a:pt x="2394" y="2984"/>
                  </a:lnTo>
                  <a:lnTo>
                    <a:pt x="2427" y="2965"/>
                  </a:lnTo>
                  <a:lnTo>
                    <a:pt x="2459" y="2944"/>
                  </a:lnTo>
                  <a:lnTo>
                    <a:pt x="2492" y="2923"/>
                  </a:lnTo>
                  <a:lnTo>
                    <a:pt x="2523" y="2902"/>
                  </a:lnTo>
                  <a:lnTo>
                    <a:pt x="2554" y="2879"/>
                  </a:lnTo>
                  <a:lnTo>
                    <a:pt x="2585" y="2856"/>
                  </a:lnTo>
                  <a:lnTo>
                    <a:pt x="2614" y="2831"/>
                  </a:lnTo>
                  <a:lnTo>
                    <a:pt x="2644" y="2806"/>
                  </a:lnTo>
                  <a:lnTo>
                    <a:pt x="2672" y="2782"/>
                  </a:lnTo>
                  <a:lnTo>
                    <a:pt x="2700" y="2756"/>
                  </a:lnTo>
                  <a:lnTo>
                    <a:pt x="2727" y="2729"/>
                  </a:lnTo>
                  <a:lnTo>
                    <a:pt x="2754" y="2701"/>
                  </a:lnTo>
                  <a:lnTo>
                    <a:pt x="2780" y="2673"/>
                  </a:lnTo>
                  <a:lnTo>
                    <a:pt x="2806" y="2644"/>
                  </a:lnTo>
                  <a:lnTo>
                    <a:pt x="2831" y="2615"/>
                  </a:lnTo>
                  <a:lnTo>
                    <a:pt x="2854" y="2585"/>
                  </a:lnTo>
                  <a:lnTo>
                    <a:pt x="2878" y="2554"/>
                  </a:lnTo>
                  <a:lnTo>
                    <a:pt x="2900" y="2524"/>
                  </a:lnTo>
                  <a:lnTo>
                    <a:pt x="2923" y="2492"/>
                  </a:lnTo>
                  <a:lnTo>
                    <a:pt x="2944" y="2460"/>
                  </a:lnTo>
                  <a:lnTo>
                    <a:pt x="2964" y="2427"/>
                  </a:lnTo>
                  <a:lnTo>
                    <a:pt x="2984" y="2394"/>
                  </a:lnTo>
                  <a:lnTo>
                    <a:pt x="3003" y="2360"/>
                  </a:lnTo>
                  <a:lnTo>
                    <a:pt x="3021" y="2326"/>
                  </a:lnTo>
                  <a:lnTo>
                    <a:pt x="3038" y="2291"/>
                  </a:lnTo>
                  <a:lnTo>
                    <a:pt x="3055" y="2256"/>
                  </a:lnTo>
                  <a:lnTo>
                    <a:pt x="3070" y="2221"/>
                  </a:lnTo>
                  <a:lnTo>
                    <a:pt x="3085" y="2184"/>
                  </a:lnTo>
                  <a:lnTo>
                    <a:pt x="3098" y="2148"/>
                  </a:lnTo>
                  <a:lnTo>
                    <a:pt x="3111" y="2111"/>
                  </a:lnTo>
                  <a:lnTo>
                    <a:pt x="3124" y="2074"/>
                  </a:lnTo>
                  <a:lnTo>
                    <a:pt x="3135" y="2036"/>
                  </a:lnTo>
                  <a:lnTo>
                    <a:pt x="3145" y="1998"/>
                  </a:lnTo>
                  <a:lnTo>
                    <a:pt x="3155" y="1959"/>
                  </a:lnTo>
                  <a:lnTo>
                    <a:pt x="3163" y="1920"/>
                  </a:lnTo>
                  <a:lnTo>
                    <a:pt x="3171" y="1881"/>
                  </a:lnTo>
                  <a:lnTo>
                    <a:pt x="3177" y="1841"/>
                  </a:lnTo>
                  <a:lnTo>
                    <a:pt x="3183" y="1803"/>
                  </a:lnTo>
                  <a:lnTo>
                    <a:pt x="3188" y="1761"/>
                  </a:lnTo>
                  <a:lnTo>
                    <a:pt x="3191" y="1721"/>
                  </a:lnTo>
                  <a:lnTo>
                    <a:pt x="3194" y="1681"/>
                  </a:lnTo>
                  <a:lnTo>
                    <a:pt x="3195" y="1640"/>
                  </a:lnTo>
                  <a:lnTo>
                    <a:pt x="3196" y="1599"/>
                  </a:lnTo>
                  <a:lnTo>
                    <a:pt x="3196" y="1599"/>
                  </a:lnTo>
                  <a:lnTo>
                    <a:pt x="3195" y="1557"/>
                  </a:lnTo>
                  <a:lnTo>
                    <a:pt x="3194" y="1516"/>
                  </a:lnTo>
                  <a:lnTo>
                    <a:pt x="3191" y="1475"/>
                  </a:lnTo>
                  <a:lnTo>
                    <a:pt x="3188" y="1435"/>
                  </a:lnTo>
                  <a:lnTo>
                    <a:pt x="3183" y="1395"/>
                  </a:lnTo>
                  <a:lnTo>
                    <a:pt x="3177" y="1355"/>
                  </a:lnTo>
                  <a:lnTo>
                    <a:pt x="3171" y="1316"/>
                  </a:lnTo>
                  <a:lnTo>
                    <a:pt x="3163" y="1276"/>
                  </a:lnTo>
                  <a:lnTo>
                    <a:pt x="3155" y="1237"/>
                  </a:lnTo>
                  <a:lnTo>
                    <a:pt x="3145" y="1199"/>
                  </a:lnTo>
                  <a:lnTo>
                    <a:pt x="3135" y="1160"/>
                  </a:lnTo>
                  <a:lnTo>
                    <a:pt x="3124" y="1123"/>
                  </a:lnTo>
                  <a:lnTo>
                    <a:pt x="3111" y="1086"/>
                  </a:lnTo>
                  <a:lnTo>
                    <a:pt x="3098" y="1049"/>
                  </a:lnTo>
                  <a:lnTo>
                    <a:pt x="3085" y="1012"/>
                  </a:lnTo>
                  <a:lnTo>
                    <a:pt x="3070" y="977"/>
                  </a:lnTo>
                  <a:lnTo>
                    <a:pt x="3055" y="941"/>
                  </a:lnTo>
                  <a:lnTo>
                    <a:pt x="3038" y="906"/>
                  </a:lnTo>
                  <a:lnTo>
                    <a:pt x="3021" y="871"/>
                  </a:lnTo>
                  <a:lnTo>
                    <a:pt x="3003" y="836"/>
                  </a:lnTo>
                  <a:lnTo>
                    <a:pt x="2984" y="803"/>
                  </a:lnTo>
                  <a:lnTo>
                    <a:pt x="2964" y="769"/>
                  </a:lnTo>
                  <a:lnTo>
                    <a:pt x="2944" y="738"/>
                  </a:lnTo>
                  <a:lnTo>
                    <a:pt x="2923" y="705"/>
                  </a:lnTo>
                  <a:lnTo>
                    <a:pt x="2900" y="674"/>
                  </a:lnTo>
                  <a:lnTo>
                    <a:pt x="2878" y="642"/>
                  </a:lnTo>
                  <a:lnTo>
                    <a:pt x="2854" y="611"/>
                  </a:lnTo>
                  <a:lnTo>
                    <a:pt x="2831" y="582"/>
                  </a:lnTo>
                  <a:lnTo>
                    <a:pt x="2806" y="553"/>
                  </a:lnTo>
                  <a:lnTo>
                    <a:pt x="2780" y="524"/>
                  </a:lnTo>
                  <a:lnTo>
                    <a:pt x="2754" y="496"/>
                  </a:lnTo>
                  <a:lnTo>
                    <a:pt x="2727" y="469"/>
                  </a:lnTo>
                  <a:lnTo>
                    <a:pt x="2700" y="442"/>
                  </a:lnTo>
                  <a:lnTo>
                    <a:pt x="2672" y="416"/>
                  </a:lnTo>
                  <a:lnTo>
                    <a:pt x="2644" y="390"/>
                  </a:lnTo>
                  <a:lnTo>
                    <a:pt x="2614" y="365"/>
                  </a:lnTo>
                  <a:lnTo>
                    <a:pt x="2585" y="342"/>
                  </a:lnTo>
                  <a:lnTo>
                    <a:pt x="2554" y="318"/>
                  </a:lnTo>
                  <a:lnTo>
                    <a:pt x="2523" y="296"/>
                  </a:lnTo>
                  <a:lnTo>
                    <a:pt x="2492" y="273"/>
                  </a:lnTo>
                  <a:lnTo>
                    <a:pt x="2459" y="252"/>
                  </a:lnTo>
                  <a:lnTo>
                    <a:pt x="2427" y="232"/>
                  </a:lnTo>
                  <a:lnTo>
                    <a:pt x="2394" y="212"/>
                  </a:lnTo>
                  <a:lnTo>
                    <a:pt x="2360" y="193"/>
                  </a:lnTo>
                  <a:lnTo>
                    <a:pt x="2325" y="176"/>
                  </a:lnTo>
                  <a:lnTo>
                    <a:pt x="2290" y="158"/>
                  </a:lnTo>
                  <a:lnTo>
                    <a:pt x="2256" y="141"/>
                  </a:lnTo>
                  <a:lnTo>
                    <a:pt x="2219" y="126"/>
                  </a:lnTo>
                  <a:lnTo>
                    <a:pt x="2184" y="112"/>
                  </a:lnTo>
                  <a:lnTo>
                    <a:pt x="2148" y="98"/>
                  </a:lnTo>
                  <a:lnTo>
                    <a:pt x="2110" y="85"/>
                  </a:lnTo>
                  <a:lnTo>
                    <a:pt x="2073" y="72"/>
                  </a:lnTo>
                  <a:lnTo>
                    <a:pt x="2036" y="61"/>
                  </a:lnTo>
                  <a:lnTo>
                    <a:pt x="1997" y="51"/>
                  </a:lnTo>
                  <a:lnTo>
                    <a:pt x="1959" y="41"/>
                  </a:lnTo>
                  <a:lnTo>
                    <a:pt x="1920" y="33"/>
                  </a:lnTo>
                  <a:lnTo>
                    <a:pt x="1880" y="26"/>
                  </a:lnTo>
                  <a:lnTo>
                    <a:pt x="1841" y="19"/>
                  </a:lnTo>
                  <a:lnTo>
                    <a:pt x="1801" y="13"/>
                  </a:lnTo>
                  <a:lnTo>
                    <a:pt x="1761" y="8"/>
                  </a:lnTo>
                  <a:lnTo>
                    <a:pt x="1721" y="5"/>
                  </a:lnTo>
                  <a:lnTo>
                    <a:pt x="1680" y="2"/>
                  </a:lnTo>
                  <a:lnTo>
                    <a:pt x="1639" y="1"/>
                  </a:lnTo>
                  <a:lnTo>
                    <a:pt x="1597" y="0"/>
                  </a:lnTo>
                  <a:lnTo>
                    <a:pt x="1597" y="0"/>
                  </a:lnTo>
                  <a:close/>
                  <a:moveTo>
                    <a:pt x="2128" y="1146"/>
                  </a:moveTo>
                  <a:lnTo>
                    <a:pt x="2348" y="926"/>
                  </a:lnTo>
                  <a:lnTo>
                    <a:pt x="2348" y="926"/>
                  </a:lnTo>
                  <a:lnTo>
                    <a:pt x="2355" y="920"/>
                  </a:lnTo>
                  <a:lnTo>
                    <a:pt x="2362" y="914"/>
                  </a:lnTo>
                  <a:lnTo>
                    <a:pt x="2370" y="910"/>
                  </a:lnTo>
                  <a:lnTo>
                    <a:pt x="2378" y="906"/>
                  </a:lnTo>
                  <a:lnTo>
                    <a:pt x="2387" y="904"/>
                  </a:lnTo>
                  <a:lnTo>
                    <a:pt x="2395" y="901"/>
                  </a:lnTo>
                  <a:lnTo>
                    <a:pt x="2404" y="900"/>
                  </a:lnTo>
                  <a:lnTo>
                    <a:pt x="2413" y="900"/>
                  </a:lnTo>
                  <a:lnTo>
                    <a:pt x="2422" y="900"/>
                  </a:lnTo>
                  <a:lnTo>
                    <a:pt x="2430" y="901"/>
                  </a:lnTo>
                  <a:lnTo>
                    <a:pt x="2439" y="904"/>
                  </a:lnTo>
                  <a:lnTo>
                    <a:pt x="2447" y="906"/>
                  </a:lnTo>
                  <a:lnTo>
                    <a:pt x="2455" y="910"/>
                  </a:lnTo>
                  <a:lnTo>
                    <a:pt x="2463" y="914"/>
                  </a:lnTo>
                  <a:lnTo>
                    <a:pt x="2470" y="920"/>
                  </a:lnTo>
                  <a:lnTo>
                    <a:pt x="2477" y="926"/>
                  </a:lnTo>
                  <a:lnTo>
                    <a:pt x="2477" y="926"/>
                  </a:lnTo>
                  <a:lnTo>
                    <a:pt x="2485" y="933"/>
                  </a:lnTo>
                  <a:lnTo>
                    <a:pt x="2489" y="941"/>
                  </a:lnTo>
                  <a:lnTo>
                    <a:pt x="2494" y="948"/>
                  </a:lnTo>
                  <a:lnTo>
                    <a:pt x="2497" y="957"/>
                  </a:lnTo>
                  <a:lnTo>
                    <a:pt x="2501" y="965"/>
                  </a:lnTo>
                  <a:lnTo>
                    <a:pt x="2503" y="974"/>
                  </a:lnTo>
                  <a:lnTo>
                    <a:pt x="2505" y="983"/>
                  </a:lnTo>
                  <a:lnTo>
                    <a:pt x="2505" y="992"/>
                  </a:lnTo>
                  <a:lnTo>
                    <a:pt x="2505" y="1000"/>
                  </a:lnTo>
                  <a:lnTo>
                    <a:pt x="2503" y="1010"/>
                  </a:lnTo>
                  <a:lnTo>
                    <a:pt x="2501" y="1018"/>
                  </a:lnTo>
                  <a:lnTo>
                    <a:pt x="2497" y="1026"/>
                  </a:lnTo>
                  <a:lnTo>
                    <a:pt x="2494" y="1034"/>
                  </a:lnTo>
                  <a:lnTo>
                    <a:pt x="2489" y="1043"/>
                  </a:lnTo>
                  <a:lnTo>
                    <a:pt x="2485" y="1050"/>
                  </a:lnTo>
                  <a:lnTo>
                    <a:pt x="2477" y="1057"/>
                  </a:lnTo>
                  <a:lnTo>
                    <a:pt x="2258" y="1276"/>
                  </a:lnTo>
                  <a:lnTo>
                    <a:pt x="2258" y="1276"/>
                  </a:lnTo>
                  <a:lnTo>
                    <a:pt x="2251" y="1283"/>
                  </a:lnTo>
                  <a:lnTo>
                    <a:pt x="2244" y="1288"/>
                  </a:lnTo>
                  <a:lnTo>
                    <a:pt x="2236" y="1292"/>
                  </a:lnTo>
                  <a:lnTo>
                    <a:pt x="2228" y="1296"/>
                  </a:lnTo>
                  <a:lnTo>
                    <a:pt x="2219" y="1299"/>
                  </a:lnTo>
                  <a:lnTo>
                    <a:pt x="2211" y="1302"/>
                  </a:lnTo>
                  <a:lnTo>
                    <a:pt x="2202" y="1303"/>
                  </a:lnTo>
                  <a:lnTo>
                    <a:pt x="2194" y="1303"/>
                  </a:lnTo>
                  <a:lnTo>
                    <a:pt x="2194" y="1303"/>
                  </a:lnTo>
                  <a:lnTo>
                    <a:pt x="2184" y="1303"/>
                  </a:lnTo>
                  <a:lnTo>
                    <a:pt x="2176" y="1302"/>
                  </a:lnTo>
                  <a:lnTo>
                    <a:pt x="2166" y="1299"/>
                  </a:lnTo>
                  <a:lnTo>
                    <a:pt x="2158" y="1296"/>
                  </a:lnTo>
                  <a:lnTo>
                    <a:pt x="2150" y="1292"/>
                  </a:lnTo>
                  <a:lnTo>
                    <a:pt x="2143" y="1288"/>
                  </a:lnTo>
                  <a:lnTo>
                    <a:pt x="2135" y="1283"/>
                  </a:lnTo>
                  <a:lnTo>
                    <a:pt x="2128" y="1276"/>
                  </a:lnTo>
                  <a:lnTo>
                    <a:pt x="2128" y="1276"/>
                  </a:lnTo>
                  <a:lnTo>
                    <a:pt x="2122" y="1269"/>
                  </a:lnTo>
                  <a:lnTo>
                    <a:pt x="2116" y="1262"/>
                  </a:lnTo>
                  <a:lnTo>
                    <a:pt x="2112" y="1254"/>
                  </a:lnTo>
                  <a:lnTo>
                    <a:pt x="2108" y="1245"/>
                  </a:lnTo>
                  <a:lnTo>
                    <a:pt x="2105" y="1237"/>
                  </a:lnTo>
                  <a:lnTo>
                    <a:pt x="2103" y="1229"/>
                  </a:lnTo>
                  <a:lnTo>
                    <a:pt x="2102" y="1219"/>
                  </a:lnTo>
                  <a:lnTo>
                    <a:pt x="2102" y="1211"/>
                  </a:lnTo>
                  <a:lnTo>
                    <a:pt x="2102" y="1202"/>
                  </a:lnTo>
                  <a:lnTo>
                    <a:pt x="2103" y="1193"/>
                  </a:lnTo>
                  <a:lnTo>
                    <a:pt x="2105" y="1185"/>
                  </a:lnTo>
                  <a:lnTo>
                    <a:pt x="2108" y="1177"/>
                  </a:lnTo>
                  <a:lnTo>
                    <a:pt x="2112" y="1169"/>
                  </a:lnTo>
                  <a:lnTo>
                    <a:pt x="2116" y="1160"/>
                  </a:lnTo>
                  <a:lnTo>
                    <a:pt x="2122" y="1153"/>
                  </a:lnTo>
                  <a:lnTo>
                    <a:pt x="2128" y="1146"/>
                  </a:lnTo>
                  <a:lnTo>
                    <a:pt x="2128" y="1146"/>
                  </a:lnTo>
                  <a:close/>
                  <a:moveTo>
                    <a:pt x="1963" y="2221"/>
                  </a:moveTo>
                  <a:lnTo>
                    <a:pt x="1963" y="2221"/>
                  </a:lnTo>
                  <a:lnTo>
                    <a:pt x="1963" y="2231"/>
                  </a:lnTo>
                  <a:lnTo>
                    <a:pt x="1960" y="2242"/>
                  </a:lnTo>
                  <a:lnTo>
                    <a:pt x="1957" y="2253"/>
                  </a:lnTo>
                  <a:lnTo>
                    <a:pt x="1952" y="2263"/>
                  </a:lnTo>
                  <a:lnTo>
                    <a:pt x="1947" y="2273"/>
                  </a:lnTo>
                  <a:lnTo>
                    <a:pt x="1940" y="2281"/>
                  </a:lnTo>
                  <a:lnTo>
                    <a:pt x="1932" y="2289"/>
                  </a:lnTo>
                  <a:lnTo>
                    <a:pt x="1924" y="2296"/>
                  </a:lnTo>
                  <a:lnTo>
                    <a:pt x="1924" y="2296"/>
                  </a:lnTo>
                  <a:lnTo>
                    <a:pt x="1911" y="2303"/>
                  </a:lnTo>
                  <a:lnTo>
                    <a:pt x="1898" y="2308"/>
                  </a:lnTo>
                  <a:lnTo>
                    <a:pt x="1885" y="2312"/>
                  </a:lnTo>
                  <a:lnTo>
                    <a:pt x="1871" y="2313"/>
                  </a:lnTo>
                  <a:lnTo>
                    <a:pt x="1871" y="2313"/>
                  </a:lnTo>
                  <a:lnTo>
                    <a:pt x="1862" y="2312"/>
                  </a:lnTo>
                  <a:lnTo>
                    <a:pt x="1854" y="2312"/>
                  </a:lnTo>
                  <a:lnTo>
                    <a:pt x="1847" y="2309"/>
                  </a:lnTo>
                  <a:lnTo>
                    <a:pt x="1839" y="2307"/>
                  </a:lnTo>
                  <a:lnTo>
                    <a:pt x="1130" y="2041"/>
                  </a:lnTo>
                  <a:lnTo>
                    <a:pt x="1130" y="2041"/>
                  </a:lnTo>
                  <a:lnTo>
                    <a:pt x="1114" y="2045"/>
                  </a:lnTo>
                  <a:lnTo>
                    <a:pt x="1106" y="2046"/>
                  </a:lnTo>
                  <a:lnTo>
                    <a:pt x="1098" y="2046"/>
                  </a:lnTo>
                  <a:lnTo>
                    <a:pt x="721" y="2046"/>
                  </a:lnTo>
                  <a:lnTo>
                    <a:pt x="721" y="2046"/>
                  </a:lnTo>
                  <a:lnTo>
                    <a:pt x="713" y="2046"/>
                  </a:lnTo>
                  <a:lnTo>
                    <a:pt x="703" y="2045"/>
                  </a:lnTo>
                  <a:lnTo>
                    <a:pt x="694" y="2043"/>
                  </a:lnTo>
                  <a:lnTo>
                    <a:pt x="686" y="2039"/>
                  </a:lnTo>
                  <a:lnTo>
                    <a:pt x="677" y="2036"/>
                  </a:lnTo>
                  <a:lnTo>
                    <a:pt x="670" y="2031"/>
                  </a:lnTo>
                  <a:lnTo>
                    <a:pt x="663" y="2026"/>
                  </a:lnTo>
                  <a:lnTo>
                    <a:pt x="656" y="2021"/>
                  </a:lnTo>
                  <a:lnTo>
                    <a:pt x="650" y="2013"/>
                  </a:lnTo>
                  <a:lnTo>
                    <a:pt x="646" y="2006"/>
                  </a:lnTo>
                  <a:lnTo>
                    <a:pt x="641" y="1999"/>
                  </a:lnTo>
                  <a:lnTo>
                    <a:pt x="637" y="1991"/>
                  </a:lnTo>
                  <a:lnTo>
                    <a:pt x="634" y="1983"/>
                  </a:lnTo>
                  <a:lnTo>
                    <a:pt x="631" y="1973"/>
                  </a:lnTo>
                  <a:lnTo>
                    <a:pt x="630" y="1964"/>
                  </a:lnTo>
                  <a:lnTo>
                    <a:pt x="629" y="1955"/>
                  </a:lnTo>
                  <a:lnTo>
                    <a:pt x="629" y="1266"/>
                  </a:lnTo>
                  <a:lnTo>
                    <a:pt x="629" y="1266"/>
                  </a:lnTo>
                  <a:lnTo>
                    <a:pt x="630" y="1257"/>
                  </a:lnTo>
                  <a:lnTo>
                    <a:pt x="631" y="1248"/>
                  </a:lnTo>
                  <a:lnTo>
                    <a:pt x="634" y="1239"/>
                  </a:lnTo>
                  <a:lnTo>
                    <a:pt x="637" y="1231"/>
                  </a:lnTo>
                  <a:lnTo>
                    <a:pt x="641" y="1223"/>
                  </a:lnTo>
                  <a:lnTo>
                    <a:pt x="646" y="1215"/>
                  </a:lnTo>
                  <a:lnTo>
                    <a:pt x="650" y="1208"/>
                  </a:lnTo>
                  <a:lnTo>
                    <a:pt x="656" y="1202"/>
                  </a:lnTo>
                  <a:lnTo>
                    <a:pt x="663" y="1196"/>
                  </a:lnTo>
                  <a:lnTo>
                    <a:pt x="670" y="1190"/>
                  </a:lnTo>
                  <a:lnTo>
                    <a:pt x="677" y="1185"/>
                  </a:lnTo>
                  <a:lnTo>
                    <a:pt x="686" y="1182"/>
                  </a:lnTo>
                  <a:lnTo>
                    <a:pt x="694" y="1178"/>
                  </a:lnTo>
                  <a:lnTo>
                    <a:pt x="703" y="1176"/>
                  </a:lnTo>
                  <a:lnTo>
                    <a:pt x="713" y="1175"/>
                  </a:lnTo>
                  <a:lnTo>
                    <a:pt x="721" y="1175"/>
                  </a:lnTo>
                  <a:lnTo>
                    <a:pt x="1081" y="1175"/>
                  </a:lnTo>
                  <a:lnTo>
                    <a:pt x="1839" y="891"/>
                  </a:lnTo>
                  <a:lnTo>
                    <a:pt x="1839" y="891"/>
                  </a:lnTo>
                  <a:lnTo>
                    <a:pt x="1850" y="887"/>
                  </a:lnTo>
                  <a:lnTo>
                    <a:pt x="1860" y="885"/>
                  </a:lnTo>
                  <a:lnTo>
                    <a:pt x="1872" y="885"/>
                  </a:lnTo>
                  <a:lnTo>
                    <a:pt x="1883" y="885"/>
                  </a:lnTo>
                  <a:lnTo>
                    <a:pt x="1893" y="887"/>
                  </a:lnTo>
                  <a:lnTo>
                    <a:pt x="1904" y="891"/>
                  </a:lnTo>
                  <a:lnTo>
                    <a:pt x="1914" y="895"/>
                  </a:lnTo>
                  <a:lnTo>
                    <a:pt x="1924" y="901"/>
                  </a:lnTo>
                  <a:lnTo>
                    <a:pt x="1924" y="901"/>
                  </a:lnTo>
                  <a:lnTo>
                    <a:pt x="1932" y="907"/>
                  </a:lnTo>
                  <a:lnTo>
                    <a:pt x="1940" y="915"/>
                  </a:lnTo>
                  <a:lnTo>
                    <a:pt x="1947" y="925"/>
                  </a:lnTo>
                  <a:lnTo>
                    <a:pt x="1952" y="934"/>
                  </a:lnTo>
                  <a:lnTo>
                    <a:pt x="1957" y="944"/>
                  </a:lnTo>
                  <a:lnTo>
                    <a:pt x="1960" y="954"/>
                  </a:lnTo>
                  <a:lnTo>
                    <a:pt x="1963" y="965"/>
                  </a:lnTo>
                  <a:lnTo>
                    <a:pt x="1963" y="977"/>
                  </a:lnTo>
                  <a:lnTo>
                    <a:pt x="1963" y="2221"/>
                  </a:lnTo>
                  <a:close/>
                  <a:moveTo>
                    <a:pt x="2477" y="2270"/>
                  </a:moveTo>
                  <a:lnTo>
                    <a:pt x="2477" y="2270"/>
                  </a:lnTo>
                  <a:lnTo>
                    <a:pt x="2470" y="2276"/>
                  </a:lnTo>
                  <a:lnTo>
                    <a:pt x="2463" y="2282"/>
                  </a:lnTo>
                  <a:lnTo>
                    <a:pt x="2455" y="2287"/>
                  </a:lnTo>
                  <a:lnTo>
                    <a:pt x="2447" y="2290"/>
                  </a:lnTo>
                  <a:lnTo>
                    <a:pt x="2439" y="2294"/>
                  </a:lnTo>
                  <a:lnTo>
                    <a:pt x="2430" y="2296"/>
                  </a:lnTo>
                  <a:lnTo>
                    <a:pt x="2422" y="2297"/>
                  </a:lnTo>
                  <a:lnTo>
                    <a:pt x="2413" y="2297"/>
                  </a:lnTo>
                  <a:lnTo>
                    <a:pt x="2413" y="2297"/>
                  </a:lnTo>
                  <a:lnTo>
                    <a:pt x="2404" y="2297"/>
                  </a:lnTo>
                  <a:lnTo>
                    <a:pt x="2395" y="2296"/>
                  </a:lnTo>
                  <a:lnTo>
                    <a:pt x="2387" y="2294"/>
                  </a:lnTo>
                  <a:lnTo>
                    <a:pt x="2378" y="2290"/>
                  </a:lnTo>
                  <a:lnTo>
                    <a:pt x="2370" y="2287"/>
                  </a:lnTo>
                  <a:lnTo>
                    <a:pt x="2362" y="2282"/>
                  </a:lnTo>
                  <a:lnTo>
                    <a:pt x="2355" y="2276"/>
                  </a:lnTo>
                  <a:lnTo>
                    <a:pt x="2348" y="2270"/>
                  </a:lnTo>
                  <a:lnTo>
                    <a:pt x="2128" y="2051"/>
                  </a:lnTo>
                  <a:lnTo>
                    <a:pt x="2128" y="2051"/>
                  </a:lnTo>
                  <a:lnTo>
                    <a:pt x="2122" y="2044"/>
                  </a:lnTo>
                  <a:lnTo>
                    <a:pt x="2116" y="2037"/>
                  </a:lnTo>
                  <a:lnTo>
                    <a:pt x="2112" y="2029"/>
                  </a:lnTo>
                  <a:lnTo>
                    <a:pt x="2108" y="2021"/>
                  </a:lnTo>
                  <a:lnTo>
                    <a:pt x="2105" y="2012"/>
                  </a:lnTo>
                  <a:lnTo>
                    <a:pt x="2103" y="2003"/>
                  </a:lnTo>
                  <a:lnTo>
                    <a:pt x="2102" y="1995"/>
                  </a:lnTo>
                  <a:lnTo>
                    <a:pt x="2102" y="1986"/>
                  </a:lnTo>
                  <a:lnTo>
                    <a:pt x="2102" y="1977"/>
                  </a:lnTo>
                  <a:lnTo>
                    <a:pt x="2103" y="1969"/>
                  </a:lnTo>
                  <a:lnTo>
                    <a:pt x="2105" y="1959"/>
                  </a:lnTo>
                  <a:lnTo>
                    <a:pt x="2108" y="1951"/>
                  </a:lnTo>
                  <a:lnTo>
                    <a:pt x="2112" y="1943"/>
                  </a:lnTo>
                  <a:lnTo>
                    <a:pt x="2116" y="1936"/>
                  </a:lnTo>
                  <a:lnTo>
                    <a:pt x="2122" y="1927"/>
                  </a:lnTo>
                  <a:lnTo>
                    <a:pt x="2128" y="1920"/>
                  </a:lnTo>
                  <a:lnTo>
                    <a:pt x="2128" y="1920"/>
                  </a:lnTo>
                  <a:lnTo>
                    <a:pt x="2135" y="1914"/>
                  </a:lnTo>
                  <a:lnTo>
                    <a:pt x="2143" y="1909"/>
                  </a:lnTo>
                  <a:lnTo>
                    <a:pt x="2150" y="1904"/>
                  </a:lnTo>
                  <a:lnTo>
                    <a:pt x="2158" y="1900"/>
                  </a:lnTo>
                  <a:lnTo>
                    <a:pt x="2166" y="1898"/>
                  </a:lnTo>
                  <a:lnTo>
                    <a:pt x="2176" y="1896"/>
                  </a:lnTo>
                  <a:lnTo>
                    <a:pt x="2184" y="1894"/>
                  </a:lnTo>
                  <a:lnTo>
                    <a:pt x="2194" y="1893"/>
                  </a:lnTo>
                  <a:lnTo>
                    <a:pt x="2202" y="1894"/>
                  </a:lnTo>
                  <a:lnTo>
                    <a:pt x="2211" y="1896"/>
                  </a:lnTo>
                  <a:lnTo>
                    <a:pt x="2219" y="1898"/>
                  </a:lnTo>
                  <a:lnTo>
                    <a:pt x="2228" y="1900"/>
                  </a:lnTo>
                  <a:lnTo>
                    <a:pt x="2236" y="1904"/>
                  </a:lnTo>
                  <a:lnTo>
                    <a:pt x="2244" y="1909"/>
                  </a:lnTo>
                  <a:lnTo>
                    <a:pt x="2251" y="1914"/>
                  </a:lnTo>
                  <a:lnTo>
                    <a:pt x="2258" y="1920"/>
                  </a:lnTo>
                  <a:lnTo>
                    <a:pt x="2477" y="2141"/>
                  </a:lnTo>
                  <a:lnTo>
                    <a:pt x="2477" y="2141"/>
                  </a:lnTo>
                  <a:lnTo>
                    <a:pt x="2485" y="2148"/>
                  </a:lnTo>
                  <a:lnTo>
                    <a:pt x="2489" y="2155"/>
                  </a:lnTo>
                  <a:lnTo>
                    <a:pt x="2494" y="2163"/>
                  </a:lnTo>
                  <a:lnTo>
                    <a:pt x="2497" y="2170"/>
                  </a:lnTo>
                  <a:lnTo>
                    <a:pt x="2501" y="2180"/>
                  </a:lnTo>
                  <a:lnTo>
                    <a:pt x="2503" y="2188"/>
                  </a:lnTo>
                  <a:lnTo>
                    <a:pt x="2505" y="2196"/>
                  </a:lnTo>
                  <a:lnTo>
                    <a:pt x="2505" y="2205"/>
                  </a:lnTo>
                  <a:lnTo>
                    <a:pt x="2505" y="2214"/>
                  </a:lnTo>
                  <a:lnTo>
                    <a:pt x="2503" y="2223"/>
                  </a:lnTo>
                  <a:lnTo>
                    <a:pt x="2501" y="2231"/>
                  </a:lnTo>
                  <a:lnTo>
                    <a:pt x="2497" y="2240"/>
                  </a:lnTo>
                  <a:lnTo>
                    <a:pt x="2494" y="2248"/>
                  </a:lnTo>
                  <a:lnTo>
                    <a:pt x="2489" y="2256"/>
                  </a:lnTo>
                  <a:lnTo>
                    <a:pt x="2485" y="2263"/>
                  </a:lnTo>
                  <a:lnTo>
                    <a:pt x="2477" y="2270"/>
                  </a:lnTo>
                  <a:lnTo>
                    <a:pt x="2477" y="2270"/>
                  </a:lnTo>
                  <a:close/>
                  <a:moveTo>
                    <a:pt x="2459" y="1691"/>
                  </a:moveTo>
                  <a:lnTo>
                    <a:pt x="2148" y="1691"/>
                  </a:lnTo>
                  <a:lnTo>
                    <a:pt x="2148" y="1691"/>
                  </a:lnTo>
                  <a:lnTo>
                    <a:pt x="2138" y="1689"/>
                  </a:lnTo>
                  <a:lnTo>
                    <a:pt x="2129" y="1688"/>
                  </a:lnTo>
                  <a:lnTo>
                    <a:pt x="2120" y="1686"/>
                  </a:lnTo>
                  <a:lnTo>
                    <a:pt x="2112" y="1684"/>
                  </a:lnTo>
                  <a:lnTo>
                    <a:pt x="2104" y="1679"/>
                  </a:lnTo>
                  <a:lnTo>
                    <a:pt x="2096" y="1675"/>
                  </a:lnTo>
                  <a:lnTo>
                    <a:pt x="2089" y="1669"/>
                  </a:lnTo>
                  <a:lnTo>
                    <a:pt x="2083" y="1664"/>
                  </a:lnTo>
                  <a:lnTo>
                    <a:pt x="2077" y="1656"/>
                  </a:lnTo>
                  <a:lnTo>
                    <a:pt x="2071" y="1649"/>
                  </a:lnTo>
                  <a:lnTo>
                    <a:pt x="2066" y="1642"/>
                  </a:lnTo>
                  <a:lnTo>
                    <a:pt x="2063" y="1634"/>
                  </a:lnTo>
                  <a:lnTo>
                    <a:pt x="2060" y="1626"/>
                  </a:lnTo>
                  <a:lnTo>
                    <a:pt x="2058" y="1616"/>
                  </a:lnTo>
                  <a:lnTo>
                    <a:pt x="2056" y="1608"/>
                  </a:lnTo>
                  <a:lnTo>
                    <a:pt x="2056" y="1599"/>
                  </a:lnTo>
                  <a:lnTo>
                    <a:pt x="2056" y="1599"/>
                  </a:lnTo>
                  <a:lnTo>
                    <a:pt x="2056" y="1589"/>
                  </a:lnTo>
                  <a:lnTo>
                    <a:pt x="2058" y="1580"/>
                  </a:lnTo>
                  <a:lnTo>
                    <a:pt x="2060" y="1572"/>
                  </a:lnTo>
                  <a:lnTo>
                    <a:pt x="2063" y="1562"/>
                  </a:lnTo>
                  <a:lnTo>
                    <a:pt x="2066" y="1555"/>
                  </a:lnTo>
                  <a:lnTo>
                    <a:pt x="2071" y="1547"/>
                  </a:lnTo>
                  <a:lnTo>
                    <a:pt x="2077" y="1540"/>
                  </a:lnTo>
                  <a:lnTo>
                    <a:pt x="2083" y="1534"/>
                  </a:lnTo>
                  <a:lnTo>
                    <a:pt x="2089" y="1527"/>
                  </a:lnTo>
                  <a:lnTo>
                    <a:pt x="2096" y="1522"/>
                  </a:lnTo>
                  <a:lnTo>
                    <a:pt x="2104" y="1517"/>
                  </a:lnTo>
                  <a:lnTo>
                    <a:pt x="2112" y="1514"/>
                  </a:lnTo>
                  <a:lnTo>
                    <a:pt x="2120" y="1510"/>
                  </a:lnTo>
                  <a:lnTo>
                    <a:pt x="2129" y="1508"/>
                  </a:lnTo>
                  <a:lnTo>
                    <a:pt x="2138" y="1507"/>
                  </a:lnTo>
                  <a:lnTo>
                    <a:pt x="2148" y="1507"/>
                  </a:lnTo>
                  <a:lnTo>
                    <a:pt x="2459" y="1507"/>
                  </a:lnTo>
                  <a:lnTo>
                    <a:pt x="2459" y="1507"/>
                  </a:lnTo>
                  <a:lnTo>
                    <a:pt x="2468" y="1507"/>
                  </a:lnTo>
                  <a:lnTo>
                    <a:pt x="2476" y="1508"/>
                  </a:lnTo>
                  <a:lnTo>
                    <a:pt x="2486" y="1510"/>
                  </a:lnTo>
                  <a:lnTo>
                    <a:pt x="2494" y="1514"/>
                  </a:lnTo>
                  <a:lnTo>
                    <a:pt x="2502" y="1517"/>
                  </a:lnTo>
                  <a:lnTo>
                    <a:pt x="2509" y="1522"/>
                  </a:lnTo>
                  <a:lnTo>
                    <a:pt x="2516" y="1527"/>
                  </a:lnTo>
                  <a:lnTo>
                    <a:pt x="2523" y="1534"/>
                  </a:lnTo>
                  <a:lnTo>
                    <a:pt x="2529" y="1540"/>
                  </a:lnTo>
                  <a:lnTo>
                    <a:pt x="2534" y="1547"/>
                  </a:lnTo>
                  <a:lnTo>
                    <a:pt x="2539" y="1555"/>
                  </a:lnTo>
                  <a:lnTo>
                    <a:pt x="2543" y="1562"/>
                  </a:lnTo>
                  <a:lnTo>
                    <a:pt x="2546" y="1572"/>
                  </a:lnTo>
                  <a:lnTo>
                    <a:pt x="2548" y="1580"/>
                  </a:lnTo>
                  <a:lnTo>
                    <a:pt x="2549" y="1589"/>
                  </a:lnTo>
                  <a:lnTo>
                    <a:pt x="2550" y="1599"/>
                  </a:lnTo>
                  <a:lnTo>
                    <a:pt x="2550" y="1599"/>
                  </a:lnTo>
                  <a:lnTo>
                    <a:pt x="2549" y="1608"/>
                  </a:lnTo>
                  <a:lnTo>
                    <a:pt x="2548" y="1616"/>
                  </a:lnTo>
                  <a:lnTo>
                    <a:pt x="2546" y="1626"/>
                  </a:lnTo>
                  <a:lnTo>
                    <a:pt x="2543" y="1634"/>
                  </a:lnTo>
                  <a:lnTo>
                    <a:pt x="2539" y="1642"/>
                  </a:lnTo>
                  <a:lnTo>
                    <a:pt x="2534" y="1649"/>
                  </a:lnTo>
                  <a:lnTo>
                    <a:pt x="2529" y="1656"/>
                  </a:lnTo>
                  <a:lnTo>
                    <a:pt x="2523" y="1664"/>
                  </a:lnTo>
                  <a:lnTo>
                    <a:pt x="2516" y="1669"/>
                  </a:lnTo>
                  <a:lnTo>
                    <a:pt x="2509" y="1675"/>
                  </a:lnTo>
                  <a:lnTo>
                    <a:pt x="2502" y="1679"/>
                  </a:lnTo>
                  <a:lnTo>
                    <a:pt x="2494" y="1684"/>
                  </a:lnTo>
                  <a:lnTo>
                    <a:pt x="2486" y="1686"/>
                  </a:lnTo>
                  <a:lnTo>
                    <a:pt x="2476" y="1688"/>
                  </a:lnTo>
                  <a:lnTo>
                    <a:pt x="2468" y="1689"/>
                  </a:lnTo>
                  <a:lnTo>
                    <a:pt x="2459" y="1691"/>
                  </a:lnTo>
                  <a:lnTo>
                    <a:pt x="2459" y="1691"/>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4"/>
            <p:cNvSpPr>
              <a:spLocks noEditPoints="1"/>
            </p:cNvSpPr>
            <p:nvPr/>
          </p:nvSpPr>
          <p:spPr bwMode="auto">
            <a:xfrm>
              <a:off x="5635316" y="1937357"/>
              <a:ext cx="795620" cy="795621"/>
            </a:xfrm>
            <a:custGeom>
              <a:avLst/>
              <a:gdLst>
                <a:gd name="T0" fmla="*/ 1355 w 3196"/>
                <a:gd name="T1" fmla="*/ 19 h 3197"/>
                <a:gd name="T2" fmla="*/ 1048 w 3196"/>
                <a:gd name="T3" fmla="*/ 98 h 3197"/>
                <a:gd name="T4" fmla="*/ 769 w 3196"/>
                <a:gd name="T5" fmla="*/ 232 h 3197"/>
                <a:gd name="T6" fmla="*/ 524 w 3196"/>
                <a:gd name="T7" fmla="*/ 416 h 3197"/>
                <a:gd name="T8" fmla="*/ 318 w 3196"/>
                <a:gd name="T9" fmla="*/ 642 h 3197"/>
                <a:gd name="T10" fmla="*/ 158 w 3196"/>
                <a:gd name="T11" fmla="*/ 906 h 3197"/>
                <a:gd name="T12" fmla="*/ 50 w 3196"/>
                <a:gd name="T13" fmla="*/ 1200 h 3197"/>
                <a:gd name="T14" fmla="*/ 2 w 3196"/>
                <a:gd name="T15" fmla="*/ 1517 h 3197"/>
                <a:gd name="T16" fmla="*/ 13 w 3196"/>
                <a:gd name="T17" fmla="*/ 1802 h 3197"/>
                <a:gd name="T18" fmla="*/ 85 w 3196"/>
                <a:gd name="T19" fmla="*/ 2111 h 3197"/>
                <a:gd name="T20" fmla="*/ 212 w 3196"/>
                <a:gd name="T21" fmla="*/ 2394 h 3197"/>
                <a:gd name="T22" fmla="*/ 390 w 3196"/>
                <a:gd name="T23" fmla="*/ 2644 h 3197"/>
                <a:gd name="T24" fmla="*/ 611 w 3196"/>
                <a:gd name="T25" fmla="*/ 2856 h 3197"/>
                <a:gd name="T26" fmla="*/ 870 w 3196"/>
                <a:gd name="T27" fmla="*/ 3022 h 3197"/>
                <a:gd name="T28" fmla="*/ 1160 w 3196"/>
                <a:gd name="T29" fmla="*/ 3136 h 3197"/>
                <a:gd name="T30" fmla="*/ 1475 w 3196"/>
                <a:gd name="T31" fmla="*/ 3192 h 3197"/>
                <a:gd name="T32" fmla="*/ 1761 w 3196"/>
                <a:gd name="T33" fmla="*/ 3188 h 3197"/>
                <a:gd name="T34" fmla="*/ 2073 w 3196"/>
                <a:gd name="T35" fmla="*/ 3125 h 3197"/>
                <a:gd name="T36" fmla="*/ 2359 w 3196"/>
                <a:gd name="T37" fmla="*/ 3003 h 3197"/>
                <a:gd name="T38" fmla="*/ 2614 w 3196"/>
                <a:gd name="T39" fmla="*/ 2831 h 3197"/>
                <a:gd name="T40" fmla="*/ 2831 w 3196"/>
                <a:gd name="T41" fmla="*/ 2615 h 3197"/>
                <a:gd name="T42" fmla="*/ 3003 w 3196"/>
                <a:gd name="T43" fmla="*/ 2360 h 3197"/>
                <a:gd name="T44" fmla="*/ 3124 w 3196"/>
                <a:gd name="T45" fmla="*/ 2074 h 3197"/>
                <a:gd name="T46" fmla="*/ 3188 w 3196"/>
                <a:gd name="T47" fmla="*/ 1762 h 3197"/>
                <a:gd name="T48" fmla="*/ 3191 w 3196"/>
                <a:gd name="T49" fmla="*/ 1475 h 3197"/>
                <a:gd name="T50" fmla="*/ 3135 w 3196"/>
                <a:gd name="T51" fmla="*/ 1161 h 3197"/>
                <a:gd name="T52" fmla="*/ 3022 w 3196"/>
                <a:gd name="T53" fmla="*/ 871 h 3197"/>
                <a:gd name="T54" fmla="*/ 2855 w 3196"/>
                <a:gd name="T55" fmla="*/ 612 h 3197"/>
                <a:gd name="T56" fmla="*/ 2643 w 3196"/>
                <a:gd name="T57" fmla="*/ 390 h 3197"/>
                <a:gd name="T58" fmla="*/ 2394 w 3196"/>
                <a:gd name="T59" fmla="*/ 212 h 3197"/>
                <a:gd name="T60" fmla="*/ 2111 w 3196"/>
                <a:gd name="T61" fmla="*/ 85 h 3197"/>
                <a:gd name="T62" fmla="*/ 1801 w 3196"/>
                <a:gd name="T63" fmla="*/ 13 h 3197"/>
                <a:gd name="T64" fmla="*/ 1860 w 3196"/>
                <a:gd name="T65" fmla="*/ 2331 h 3197"/>
                <a:gd name="T66" fmla="*/ 1818 w 3196"/>
                <a:gd name="T67" fmla="*/ 2450 h 3197"/>
                <a:gd name="T68" fmla="*/ 1691 w 3196"/>
                <a:gd name="T69" fmla="*/ 2518 h 3197"/>
                <a:gd name="T70" fmla="*/ 1403 w 3196"/>
                <a:gd name="T71" fmla="*/ 2496 h 3197"/>
                <a:gd name="T72" fmla="*/ 1313 w 3196"/>
                <a:gd name="T73" fmla="*/ 2386 h 3197"/>
                <a:gd name="T74" fmla="*/ 1216 w 3196"/>
                <a:gd name="T75" fmla="*/ 2296 h 3197"/>
                <a:gd name="T76" fmla="*/ 1062 w 3196"/>
                <a:gd name="T77" fmla="*/ 2223 h 3197"/>
                <a:gd name="T78" fmla="*/ 999 w 3196"/>
                <a:gd name="T79" fmla="*/ 2122 h 3197"/>
                <a:gd name="T80" fmla="*/ 1055 w 3196"/>
                <a:gd name="T81" fmla="*/ 1817 h 3197"/>
                <a:gd name="T82" fmla="*/ 1163 w 3196"/>
                <a:gd name="T83" fmla="*/ 1691 h 3197"/>
                <a:gd name="T84" fmla="*/ 1087 w 3196"/>
                <a:gd name="T85" fmla="*/ 1607 h 3197"/>
                <a:gd name="T86" fmla="*/ 1012 w 3196"/>
                <a:gd name="T87" fmla="*/ 1425 h 3197"/>
                <a:gd name="T88" fmla="*/ 1026 w 3196"/>
                <a:gd name="T89" fmla="*/ 1191 h 3197"/>
                <a:gd name="T90" fmla="*/ 1185 w 3196"/>
                <a:gd name="T91" fmla="*/ 956 h 3197"/>
                <a:gd name="T92" fmla="*/ 1318 w 3196"/>
                <a:gd name="T93" fmla="*/ 801 h 3197"/>
                <a:gd name="T94" fmla="*/ 1397 w 3196"/>
                <a:gd name="T95" fmla="*/ 682 h 3197"/>
                <a:gd name="T96" fmla="*/ 1681 w 3196"/>
                <a:gd name="T97" fmla="*/ 651 h 3197"/>
                <a:gd name="T98" fmla="*/ 1813 w 3196"/>
                <a:gd name="T99" fmla="*/ 705 h 3197"/>
                <a:gd name="T100" fmla="*/ 1869 w 3196"/>
                <a:gd name="T101" fmla="*/ 836 h 3197"/>
                <a:gd name="T102" fmla="*/ 2057 w 3196"/>
                <a:gd name="T103" fmla="*/ 907 h 3197"/>
                <a:gd name="T104" fmla="*/ 2127 w 3196"/>
                <a:gd name="T105" fmla="*/ 1011 h 3197"/>
                <a:gd name="T106" fmla="*/ 2076 w 3196"/>
                <a:gd name="T107" fmla="*/ 1314 h 3197"/>
                <a:gd name="T108" fmla="*/ 2005 w 3196"/>
                <a:gd name="T109" fmla="*/ 1419 h 3197"/>
                <a:gd name="T110" fmla="*/ 2119 w 3196"/>
                <a:gd name="T111" fmla="*/ 1548 h 3197"/>
                <a:gd name="T112" fmla="*/ 2185 w 3196"/>
                <a:gd name="T113" fmla="*/ 1771 h 3197"/>
                <a:gd name="T114" fmla="*/ 2173 w 3196"/>
                <a:gd name="T115" fmla="*/ 1921 h 3197"/>
                <a:gd name="T116" fmla="*/ 2076 w 3196"/>
                <a:gd name="T117" fmla="*/ 2121 h 3197"/>
                <a:gd name="T118" fmla="*/ 1860 w 3196"/>
                <a:gd name="T119" fmla="*/ 2283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96" h="3197">
                  <a:moveTo>
                    <a:pt x="1598" y="0"/>
                  </a:moveTo>
                  <a:lnTo>
                    <a:pt x="1598" y="0"/>
                  </a:lnTo>
                  <a:lnTo>
                    <a:pt x="1557" y="1"/>
                  </a:lnTo>
                  <a:lnTo>
                    <a:pt x="1516" y="3"/>
                  </a:lnTo>
                  <a:lnTo>
                    <a:pt x="1475" y="5"/>
                  </a:lnTo>
                  <a:lnTo>
                    <a:pt x="1435" y="9"/>
                  </a:lnTo>
                  <a:lnTo>
                    <a:pt x="1395" y="13"/>
                  </a:lnTo>
                  <a:lnTo>
                    <a:pt x="1355" y="19"/>
                  </a:lnTo>
                  <a:lnTo>
                    <a:pt x="1314" y="25"/>
                  </a:lnTo>
                  <a:lnTo>
                    <a:pt x="1276" y="33"/>
                  </a:lnTo>
                  <a:lnTo>
                    <a:pt x="1237" y="41"/>
                  </a:lnTo>
                  <a:lnTo>
                    <a:pt x="1199" y="51"/>
                  </a:lnTo>
                  <a:lnTo>
                    <a:pt x="1160" y="62"/>
                  </a:lnTo>
                  <a:lnTo>
                    <a:pt x="1122" y="72"/>
                  </a:lnTo>
                  <a:lnTo>
                    <a:pt x="1086" y="85"/>
                  </a:lnTo>
                  <a:lnTo>
                    <a:pt x="1048" y="98"/>
                  </a:lnTo>
                  <a:lnTo>
                    <a:pt x="1012" y="111"/>
                  </a:lnTo>
                  <a:lnTo>
                    <a:pt x="976" y="126"/>
                  </a:lnTo>
                  <a:lnTo>
                    <a:pt x="940" y="142"/>
                  </a:lnTo>
                  <a:lnTo>
                    <a:pt x="906" y="158"/>
                  </a:lnTo>
                  <a:lnTo>
                    <a:pt x="870" y="176"/>
                  </a:lnTo>
                  <a:lnTo>
                    <a:pt x="836" y="193"/>
                  </a:lnTo>
                  <a:lnTo>
                    <a:pt x="802" y="212"/>
                  </a:lnTo>
                  <a:lnTo>
                    <a:pt x="769" y="232"/>
                  </a:lnTo>
                  <a:lnTo>
                    <a:pt x="737" y="252"/>
                  </a:lnTo>
                  <a:lnTo>
                    <a:pt x="704" y="274"/>
                  </a:lnTo>
                  <a:lnTo>
                    <a:pt x="672" y="296"/>
                  </a:lnTo>
                  <a:lnTo>
                    <a:pt x="642" y="318"/>
                  </a:lnTo>
                  <a:lnTo>
                    <a:pt x="611" y="342"/>
                  </a:lnTo>
                  <a:lnTo>
                    <a:pt x="582" y="365"/>
                  </a:lnTo>
                  <a:lnTo>
                    <a:pt x="552" y="390"/>
                  </a:lnTo>
                  <a:lnTo>
                    <a:pt x="524" y="416"/>
                  </a:lnTo>
                  <a:lnTo>
                    <a:pt x="496" y="442"/>
                  </a:lnTo>
                  <a:lnTo>
                    <a:pt x="469" y="469"/>
                  </a:lnTo>
                  <a:lnTo>
                    <a:pt x="442" y="496"/>
                  </a:lnTo>
                  <a:lnTo>
                    <a:pt x="416" y="525"/>
                  </a:lnTo>
                  <a:lnTo>
                    <a:pt x="390" y="553"/>
                  </a:lnTo>
                  <a:lnTo>
                    <a:pt x="365" y="582"/>
                  </a:lnTo>
                  <a:lnTo>
                    <a:pt x="341" y="612"/>
                  </a:lnTo>
                  <a:lnTo>
                    <a:pt x="318" y="642"/>
                  </a:lnTo>
                  <a:lnTo>
                    <a:pt x="294" y="673"/>
                  </a:lnTo>
                  <a:lnTo>
                    <a:pt x="273" y="705"/>
                  </a:lnTo>
                  <a:lnTo>
                    <a:pt x="252" y="738"/>
                  </a:lnTo>
                  <a:lnTo>
                    <a:pt x="232" y="770"/>
                  </a:lnTo>
                  <a:lnTo>
                    <a:pt x="212" y="804"/>
                  </a:lnTo>
                  <a:lnTo>
                    <a:pt x="193" y="837"/>
                  </a:lnTo>
                  <a:lnTo>
                    <a:pt x="175" y="871"/>
                  </a:lnTo>
                  <a:lnTo>
                    <a:pt x="158" y="906"/>
                  </a:lnTo>
                  <a:lnTo>
                    <a:pt x="141" y="940"/>
                  </a:lnTo>
                  <a:lnTo>
                    <a:pt x="126" y="977"/>
                  </a:lnTo>
                  <a:lnTo>
                    <a:pt x="110" y="1012"/>
                  </a:lnTo>
                  <a:lnTo>
                    <a:pt x="98" y="1049"/>
                  </a:lnTo>
                  <a:lnTo>
                    <a:pt x="85" y="1086"/>
                  </a:lnTo>
                  <a:lnTo>
                    <a:pt x="72" y="1123"/>
                  </a:lnTo>
                  <a:lnTo>
                    <a:pt x="61" y="1161"/>
                  </a:lnTo>
                  <a:lnTo>
                    <a:pt x="50" y="1200"/>
                  </a:lnTo>
                  <a:lnTo>
                    <a:pt x="41" y="1237"/>
                  </a:lnTo>
                  <a:lnTo>
                    <a:pt x="33" y="1276"/>
                  </a:lnTo>
                  <a:lnTo>
                    <a:pt x="24" y="1316"/>
                  </a:lnTo>
                  <a:lnTo>
                    <a:pt x="19" y="1355"/>
                  </a:lnTo>
                  <a:lnTo>
                    <a:pt x="13" y="1395"/>
                  </a:lnTo>
                  <a:lnTo>
                    <a:pt x="8" y="1435"/>
                  </a:lnTo>
                  <a:lnTo>
                    <a:pt x="4" y="1475"/>
                  </a:lnTo>
                  <a:lnTo>
                    <a:pt x="2" y="1517"/>
                  </a:lnTo>
                  <a:lnTo>
                    <a:pt x="1" y="1558"/>
                  </a:lnTo>
                  <a:lnTo>
                    <a:pt x="0" y="1599"/>
                  </a:lnTo>
                  <a:lnTo>
                    <a:pt x="0" y="1599"/>
                  </a:lnTo>
                  <a:lnTo>
                    <a:pt x="1" y="1640"/>
                  </a:lnTo>
                  <a:lnTo>
                    <a:pt x="2" y="1680"/>
                  </a:lnTo>
                  <a:lnTo>
                    <a:pt x="4" y="1722"/>
                  </a:lnTo>
                  <a:lnTo>
                    <a:pt x="8" y="1762"/>
                  </a:lnTo>
                  <a:lnTo>
                    <a:pt x="13" y="1802"/>
                  </a:lnTo>
                  <a:lnTo>
                    <a:pt x="19" y="1842"/>
                  </a:lnTo>
                  <a:lnTo>
                    <a:pt x="24" y="1882"/>
                  </a:lnTo>
                  <a:lnTo>
                    <a:pt x="33" y="1921"/>
                  </a:lnTo>
                  <a:lnTo>
                    <a:pt x="41" y="1959"/>
                  </a:lnTo>
                  <a:lnTo>
                    <a:pt x="50" y="1998"/>
                  </a:lnTo>
                  <a:lnTo>
                    <a:pt x="61" y="2036"/>
                  </a:lnTo>
                  <a:lnTo>
                    <a:pt x="72" y="2074"/>
                  </a:lnTo>
                  <a:lnTo>
                    <a:pt x="85" y="2111"/>
                  </a:lnTo>
                  <a:lnTo>
                    <a:pt x="98" y="2148"/>
                  </a:lnTo>
                  <a:lnTo>
                    <a:pt x="110" y="2185"/>
                  </a:lnTo>
                  <a:lnTo>
                    <a:pt x="126" y="2221"/>
                  </a:lnTo>
                  <a:lnTo>
                    <a:pt x="141" y="2256"/>
                  </a:lnTo>
                  <a:lnTo>
                    <a:pt x="158" y="2292"/>
                  </a:lnTo>
                  <a:lnTo>
                    <a:pt x="175" y="2326"/>
                  </a:lnTo>
                  <a:lnTo>
                    <a:pt x="193" y="2360"/>
                  </a:lnTo>
                  <a:lnTo>
                    <a:pt x="212" y="2394"/>
                  </a:lnTo>
                  <a:lnTo>
                    <a:pt x="232" y="2427"/>
                  </a:lnTo>
                  <a:lnTo>
                    <a:pt x="252" y="2460"/>
                  </a:lnTo>
                  <a:lnTo>
                    <a:pt x="273" y="2492"/>
                  </a:lnTo>
                  <a:lnTo>
                    <a:pt x="294" y="2524"/>
                  </a:lnTo>
                  <a:lnTo>
                    <a:pt x="318" y="2554"/>
                  </a:lnTo>
                  <a:lnTo>
                    <a:pt x="341" y="2585"/>
                  </a:lnTo>
                  <a:lnTo>
                    <a:pt x="365" y="2615"/>
                  </a:lnTo>
                  <a:lnTo>
                    <a:pt x="390" y="2644"/>
                  </a:lnTo>
                  <a:lnTo>
                    <a:pt x="416" y="2673"/>
                  </a:lnTo>
                  <a:lnTo>
                    <a:pt x="442" y="2701"/>
                  </a:lnTo>
                  <a:lnTo>
                    <a:pt x="469" y="2729"/>
                  </a:lnTo>
                  <a:lnTo>
                    <a:pt x="496" y="2755"/>
                  </a:lnTo>
                  <a:lnTo>
                    <a:pt x="524" y="2782"/>
                  </a:lnTo>
                  <a:lnTo>
                    <a:pt x="552" y="2807"/>
                  </a:lnTo>
                  <a:lnTo>
                    <a:pt x="582" y="2831"/>
                  </a:lnTo>
                  <a:lnTo>
                    <a:pt x="611" y="2856"/>
                  </a:lnTo>
                  <a:lnTo>
                    <a:pt x="642" y="2880"/>
                  </a:lnTo>
                  <a:lnTo>
                    <a:pt x="672" y="2902"/>
                  </a:lnTo>
                  <a:lnTo>
                    <a:pt x="704" y="2923"/>
                  </a:lnTo>
                  <a:lnTo>
                    <a:pt x="737" y="2944"/>
                  </a:lnTo>
                  <a:lnTo>
                    <a:pt x="769" y="2966"/>
                  </a:lnTo>
                  <a:lnTo>
                    <a:pt x="802" y="2984"/>
                  </a:lnTo>
                  <a:lnTo>
                    <a:pt x="836" y="3003"/>
                  </a:lnTo>
                  <a:lnTo>
                    <a:pt x="870" y="3022"/>
                  </a:lnTo>
                  <a:lnTo>
                    <a:pt x="906" y="3039"/>
                  </a:lnTo>
                  <a:lnTo>
                    <a:pt x="940" y="3055"/>
                  </a:lnTo>
                  <a:lnTo>
                    <a:pt x="976" y="3070"/>
                  </a:lnTo>
                  <a:lnTo>
                    <a:pt x="1012" y="3086"/>
                  </a:lnTo>
                  <a:lnTo>
                    <a:pt x="1048" y="3100"/>
                  </a:lnTo>
                  <a:lnTo>
                    <a:pt x="1086" y="3113"/>
                  </a:lnTo>
                  <a:lnTo>
                    <a:pt x="1122" y="3125"/>
                  </a:lnTo>
                  <a:lnTo>
                    <a:pt x="1160" y="3136"/>
                  </a:lnTo>
                  <a:lnTo>
                    <a:pt x="1199" y="3146"/>
                  </a:lnTo>
                  <a:lnTo>
                    <a:pt x="1237" y="3155"/>
                  </a:lnTo>
                  <a:lnTo>
                    <a:pt x="1276" y="3164"/>
                  </a:lnTo>
                  <a:lnTo>
                    <a:pt x="1314" y="3172"/>
                  </a:lnTo>
                  <a:lnTo>
                    <a:pt x="1355" y="3178"/>
                  </a:lnTo>
                  <a:lnTo>
                    <a:pt x="1395" y="3184"/>
                  </a:lnTo>
                  <a:lnTo>
                    <a:pt x="1435" y="3188"/>
                  </a:lnTo>
                  <a:lnTo>
                    <a:pt x="1475" y="3192"/>
                  </a:lnTo>
                  <a:lnTo>
                    <a:pt x="1516" y="3194"/>
                  </a:lnTo>
                  <a:lnTo>
                    <a:pt x="1557" y="3197"/>
                  </a:lnTo>
                  <a:lnTo>
                    <a:pt x="1598" y="3197"/>
                  </a:lnTo>
                  <a:lnTo>
                    <a:pt x="1598" y="3197"/>
                  </a:lnTo>
                  <a:lnTo>
                    <a:pt x="1640" y="3197"/>
                  </a:lnTo>
                  <a:lnTo>
                    <a:pt x="1680" y="3194"/>
                  </a:lnTo>
                  <a:lnTo>
                    <a:pt x="1721" y="3192"/>
                  </a:lnTo>
                  <a:lnTo>
                    <a:pt x="1761" y="3188"/>
                  </a:lnTo>
                  <a:lnTo>
                    <a:pt x="1801" y="3184"/>
                  </a:lnTo>
                  <a:lnTo>
                    <a:pt x="1841" y="3178"/>
                  </a:lnTo>
                  <a:lnTo>
                    <a:pt x="1881" y="3172"/>
                  </a:lnTo>
                  <a:lnTo>
                    <a:pt x="1920" y="3164"/>
                  </a:lnTo>
                  <a:lnTo>
                    <a:pt x="1959" y="3155"/>
                  </a:lnTo>
                  <a:lnTo>
                    <a:pt x="1998" y="3146"/>
                  </a:lnTo>
                  <a:lnTo>
                    <a:pt x="2035" y="3136"/>
                  </a:lnTo>
                  <a:lnTo>
                    <a:pt x="2073" y="3125"/>
                  </a:lnTo>
                  <a:lnTo>
                    <a:pt x="2111" y="3113"/>
                  </a:lnTo>
                  <a:lnTo>
                    <a:pt x="2147" y="3100"/>
                  </a:lnTo>
                  <a:lnTo>
                    <a:pt x="2184" y="3086"/>
                  </a:lnTo>
                  <a:lnTo>
                    <a:pt x="2220" y="3070"/>
                  </a:lnTo>
                  <a:lnTo>
                    <a:pt x="2256" y="3055"/>
                  </a:lnTo>
                  <a:lnTo>
                    <a:pt x="2291" y="3039"/>
                  </a:lnTo>
                  <a:lnTo>
                    <a:pt x="2325" y="3022"/>
                  </a:lnTo>
                  <a:lnTo>
                    <a:pt x="2359" y="3003"/>
                  </a:lnTo>
                  <a:lnTo>
                    <a:pt x="2394" y="2984"/>
                  </a:lnTo>
                  <a:lnTo>
                    <a:pt x="2427" y="2966"/>
                  </a:lnTo>
                  <a:lnTo>
                    <a:pt x="2460" y="2944"/>
                  </a:lnTo>
                  <a:lnTo>
                    <a:pt x="2491" y="2923"/>
                  </a:lnTo>
                  <a:lnTo>
                    <a:pt x="2523" y="2902"/>
                  </a:lnTo>
                  <a:lnTo>
                    <a:pt x="2554" y="2880"/>
                  </a:lnTo>
                  <a:lnTo>
                    <a:pt x="2584" y="2856"/>
                  </a:lnTo>
                  <a:lnTo>
                    <a:pt x="2614" y="2831"/>
                  </a:lnTo>
                  <a:lnTo>
                    <a:pt x="2643" y="2807"/>
                  </a:lnTo>
                  <a:lnTo>
                    <a:pt x="2673" y="2782"/>
                  </a:lnTo>
                  <a:lnTo>
                    <a:pt x="2700" y="2755"/>
                  </a:lnTo>
                  <a:lnTo>
                    <a:pt x="2728" y="2729"/>
                  </a:lnTo>
                  <a:lnTo>
                    <a:pt x="2754" y="2701"/>
                  </a:lnTo>
                  <a:lnTo>
                    <a:pt x="2781" y="2673"/>
                  </a:lnTo>
                  <a:lnTo>
                    <a:pt x="2806" y="2644"/>
                  </a:lnTo>
                  <a:lnTo>
                    <a:pt x="2831" y="2615"/>
                  </a:lnTo>
                  <a:lnTo>
                    <a:pt x="2855" y="2585"/>
                  </a:lnTo>
                  <a:lnTo>
                    <a:pt x="2878" y="2554"/>
                  </a:lnTo>
                  <a:lnTo>
                    <a:pt x="2901" y="2524"/>
                  </a:lnTo>
                  <a:lnTo>
                    <a:pt x="2923" y="2492"/>
                  </a:lnTo>
                  <a:lnTo>
                    <a:pt x="2944" y="2460"/>
                  </a:lnTo>
                  <a:lnTo>
                    <a:pt x="2965" y="2427"/>
                  </a:lnTo>
                  <a:lnTo>
                    <a:pt x="2984" y="2394"/>
                  </a:lnTo>
                  <a:lnTo>
                    <a:pt x="3003" y="2360"/>
                  </a:lnTo>
                  <a:lnTo>
                    <a:pt x="3022" y="2326"/>
                  </a:lnTo>
                  <a:lnTo>
                    <a:pt x="3038" y="2292"/>
                  </a:lnTo>
                  <a:lnTo>
                    <a:pt x="3054" y="2256"/>
                  </a:lnTo>
                  <a:lnTo>
                    <a:pt x="3070" y="2221"/>
                  </a:lnTo>
                  <a:lnTo>
                    <a:pt x="3085" y="2185"/>
                  </a:lnTo>
                  <a:lnTo>
                    <a:pt x="3099" y="2148"/>
                  </a:lnTo>
                  <a:lnTo>
                    <a:pt x="3112" y="2111"/>
                  </a:lnTo>
                  <a:lnTo>
                    <a:pt x="3124" y="2074"/>
                  </a:lnTo>
                  <a:lnTo>
                    <a:pt x="3135" y="2036"/>
                  </a:lnTo>
                  <a:lnTo>
                    <a:pt x="3145" y="1998"/>
                  </a:lnTo>
                  <a:lnTo>
                    <a:pt x="3155" y="1959"/>
                  </a:lnTo>
                  <a:lnTo>
                    <a:pt x="3163" y="1921"/>
                  </a:lnTo>
                  <a:lnTo>
                    <a:pt x="3171" y="1882"/>
                  </a:lnTo>
                  <a:lnTo>
                    <a:pt x="3177" y="1842"/>
                  </a:lnTo>
                  <a:lnTo>
                    <a:pt x="3183" y="1802"/>
                  </a:lnTo>
                  <a:lnTo>
                    <a:pt x="3188" y="1762"/>
                  </a:lnTo>
                  <a:lnTo>
                    <a:pt x="3191" y="1722"/>
                  </a:lnTo>
                  <a:lnTo>
                    <a:pt x="3194" y="1680"/>
                  </a:lnTo>
                  <a:lnTo>
                    <a:pt x="3195" y="1640"/>
                  </a:lnTo>
                  <a:lnTo>
                    <a:pt x="3196" y="1599"/>
                  </a:lnTo>
                  <a:lnTo>
                    <a:pt x="3196" y="1599"/>
                  </a:lnTo>
                  <a:lnTo>
                    <a:pt x="3195" y="1558"/>
                  </a:lnTo>
                  <a:lnTo>
                    <a:pt x="3194" y="1517"/>
                  </a:lnTo>
                  <a:lnTo>
                    <a:pt x="3191" y="1475"/>
                  </a:lnTo>
                  <a:lnTo>
                    <a:pt x="3188" y="1435"/>
                  </a:lnTo>
                  <a:lnTo>
                    <a:pt x="3183" y="1395"/>
                  </a:lnTo>
                  <a:lnTo>
                    <a:pt x="3177" y="1355"/>
                  </a:lnTo>
                  <a:lnTo>
                    <a:pt x="3171" y="1316"/>
                  </a:lnTo>
                  <a:lnTo>
                    <a:pt x="3163" y="1276"/>
                  </a:lnTo>
                  <a:lnTo>
                    <a:pt x="3155" y="1237"/>
                  </a:lnTo>
                  <a:lnTo>
                    <a:pt x="3145" y="1200"/>
                  </a:lnTo>
                  <a:lnTo>
                    <a:pt x="3135" y="1161"/>
                  </a:lnTo>
                  <a:lnTo>
                    <a:pt x="3124" y="1123"/>
                  </a:lnTo>
                  <a:lnTo>
                    <a:pt x="3112" y="1086"/>
                  </a:lnTo>
                  <a:lnTo>
                    <a:pt x="3099" y="1049"/>
                  </a:lnTo>
                  <a:lnTo>
                    <a:pt x="3085" y="1012"/>
                  </a:lnTo>
                  <a:lnTo>
                    <a:pt x="3070" y="977"/>
                  </a:lnTo>
                  <a:lnTo>
                    <a:pt x="3054" y="940"/>
                  </a:lnTo>
                  <a:lnTo>
                    <a:pt x="3038" y="906"/>
                  </a:lnTo>
                  <a:lnTo>
                    <a:pt x="3022" y="871"/>
                  </a:lnTo>
                  <a:lnTo>
                    <a:pt x="3003" y="837"/>
                  </a:lnTo>
                  <a:lnTo>
                    <a:pt x="2984" y="804"/>
                  </a:lnTo>
                  <a:lnTo>
                    <a:pt x="2965" y="770"/>
                  </a:lnTo>
                  <a:lnTo>
                    <a:pt x="2944" y="738"/>
                  </a:lnTo>
                  <a:lnTo>
                    <a:pt x="2923" y="705"/>
                  </a:lnTo>
                  <a:lnTo>
                    <a:pt x="2901" y="673"/>
                  </a:lnTo>
                  <a:lnTo>
                    <a:pt x="2878" y="642"/>
                  </a:lnTo>
                  <a:lnTo>
                    <a:pt x="2855" y="612"/>
                  </a:lnTo>
                  <a:lnTo>
                    <a:pt x="2831" y="582"/>
                  </a:lnTo>
                  <a:lnTo>
                    <a:pt x="2806" y="553"/>
                  </a:lnTo>
                  <a:lnTo>
                    <a:pt x="2781" y="525"/>
                  </a:lnTo>
                  <a:lnTo>
                    <a:pt x="2754" y="496"/>
                  </a:lnTo>
                  <a:lnTo>
                    <a:pt x="2728" y="469"/>
                  </a:lnTo>
                  <a:lnTo>
                    <a:pt x="2700" y="442"/>
                  </a:lnTo>
                  <a:lnTo>
                    <a:pt x="2673" y="416"/>
                  </a:lnTo>
                  <a:lnTo>
                    <a:pt x="2643" y="390"/>
                  </a:lnTo>
                  <a:lnTo>
                    <a:pt x="2614" y="365"/>
                  </a:lnTo>
                  <a:lnTo>
                    <a:pt x="2584" y="342"/>
                  </a:lnTo>
                  <a:lnTo>
                    <a:pt x="2554" y="318"/>
                  </a:lnTo>
                  <a:lnTo>
                    <a:pt x="2523" y="296"/>
                  </a:lnTo>
                  <a:lnTo>
                    <a:pt x="2491" y="274"/>
                  </a:lnTo>
                  <a:lnTo>
                    <a:pt x="2460" y="252"/>
                  </a:lnTo>
                  <a:lnTo>
                    <a:pt x="2427" y="232"/>
                  </a:lnTo>
                  <a:lnTo>
                    <a:pt x="2394" y="212"/>
                  </a:lnTo>
                  <a:lnTo>
                    <a:pt x="2359" y="193"/>
                  </a:lnTo>
                  <a:lnTo>
                    <a:pt x="2325" y="176"/>
                  </a:lnTo>
                  <a:lnTo>
                    <a:pt x="2291" y="158"/>
                  </a:lnTo>
                  <a:lnTo>
                    <a:pt x="2256" y="142"/>
                  </a:lnTo>
                  <a:lnTo>
                    <a:pt x="2220" y="126"/>
                  </a:lnTo>
                  <a:lnTo>
                    <a:pt x="2184" y="111"/>
                  </a:lnTo>
                  <a:lnTo>
                    <a:pt x="2147" y="98"/>
                  </a:lnTo>
                  <a:lnTo>
                    <a:pt x="2111" y="85"/>
                  </a:lnTo>
                  <a:lnTo>
                    <a:pt x="2073" y="72"/>
                  </a:lnTo>
                  <a:lnTo>
                    <a:pt x="2035" y="62"/>
                  </a:lnTo>
                  <a:lnTo>
                    <a:pt x="1998" y="51"/>
                  </a:lnTo>
                  <a:lnTo>
                    <a:pt x="1959" y="41"/>
                  </a:lnTo>
                  <a:lnTo>
                    <a:pt x="1920" y="33"/>
                  </a:lnTo>
                  <a:lnTo>
                    <a:pt x="1881" y="25"/>
                  </a:lnTo>
                  <a:lnTo>
                    <a:pt x="1841" y="19"/>
                  </a:lnTo>
                  <a:lnTo>
                    <a:pt x="1801" y="13"/>
                  </a:lnTo>
                  <a:lnTo>
                    <a:pt x="1761" y="9"/>
                  </a:lnTo>
                  <a:lnTo>
                    <a:pt x="1721" y="5"/>
                  </a:lnTo>
                  <a:lnTo>
                    <a:pt x="1680" y="3"/>
                  </a:lnTo>
                  <a:lnTo>
                    <a:pt x="1640" y="1"/>
                  </a:lnTo>
                  <a:lnTo>
                    <a:pt x="1598" y="0"/>
                  </a:lnTo>
                  <a:lnTo>
                    <a:pt x="1598" y="0"/>
                  </a:lnTo>
                  <a:close/>
                  <a:moveTo>
                    <a:pt x="1860" y="2283"/>
                  </a:moveTo>
                  <a:lnTo>
                    <a:pt x="1860" y="2331"/>
                  </a:lnTo>
                  <a:lnTo>
                    <a:pt x="1860" y="2331"/>
                  </a:lnTo>
                  <a:lnTo>
                    <a:pt x="1860" y="2349"/>
                  </a:lnTo>
                  <a:lnTo>
                    <a:pt x="1856" y="2368"/>
                  </a:lnTo>
                  <a:lnTo>
                    <a:pt x="1852" y="2386"/>
                  </a:lnTo>
                  <a:lnTo>
                    <a:pt x="1846" y="2404"/>
                  </a:lnTo>
                  <a:lnTo>
                    <a:pt x="1838" y="2420"/>
                  </a:lnTo>
                  <a:lnTo>
                    <a:pt x="1828" y="2435"/>
                  </a:lnTo>
                  <a:lnTo>
                    <a:pt x="1818" y="2450"/>
                  </a:lnTo>
                  <a:lnTo>
                    <a:pt x="1806" y="2464"/>
                  </a:lnTo>
                  <a:lnTo>
                    <a:pt x="1792" y="2476"/>
                  </a:lnTo>
                  <a:lnTo>
                    <a:pt x="1777" y="2486"/>
                  </a:lnTo>
                  <a:lnTo>
                    <a:pt x="1762" y="2496"/>
                  </a:lnTo>
                  <a:lnTo>
                    <a:pt x="1746" y="2504"/>
                  </a:lnTo>
                  <a:lnTo>
                    <a:pt x="1728" y="2510"/>
                  </a:lnTo>
                  <a:lnTo>
                    <a:pt x="1710" y="2514"/>
                  </a:lnTo>
                  <a:lnTo>
                    <a:pt x="1691" y="2518"/>
                  </a:lnTo>
                  <a:lnTo>
                    <a:pt x="1673" y="2519"/>
                  </a:lnTo>
                  <a:lnTo>
                    <a:pt x="1494" y="2519"/>
                  </a:lnTo>
                  <a:lnTo>
                    <a:pt x="1494" y="2519"/>
                  </a:lnTo>
                  <a:lnTo>
                    <a:pt x="1474" y="2518"/>
                  </a:lnTo>
                  <a:lnTo>
                    <a:pt x="1455" y="2514"/>
                  </a:lnTo>
                  <a:lnTo>
                    <a:pt x="1437" y="2510"/>
                  </a:lnTo>
                  <a:lnTo>
                    <a:pt x="1419" y="2504"/>
                  </a:lnTo>
                  <a:lnTo>
                    <a:pt x="1403" y="2496"/>
                  </a:lnTo>
                  <a:lnTo>
                    <a:pt x="1388" y="2486"/>
                  </a:lnTo>
                  <a:lnTo>
                    <a:pt x="1373" y="2476"/>
                  </a:lnTo>
                  <a:lnTo>
                    <a:pt x="1359" y="2464"/>
                  </a:lnTo>
                  <a:lnTo>
                    <a:pt x="1347" y="2450"/>
                  </a:lnTo>
                  <a:lnTo>
                    <a:pt x="1337" y="2435"/>
                  </a:lnTo>
                  <a:lnTo>
                    <a:pt x="1327" y="2420"/>
                  </a:lnTo>
                  <a:lnTo>
                    <a:pt x="1319" y="2404"/>
                  </a:lnTo>
                  <a:lnTo>
                    <a:pt x="1313" y="2386"/>
                  </a:lnTo>
                  <a:lnTo>
                    <a:pt x="1309" y="2368"/>
                  </a:lnTo>
                  <a:lnTo>
                    <a:pt x="1305" y="2349"/>
                  </a:lnTo>
                  <a:lnTo>
                    <a:pt x="1305" y="2331"/>
                  </a:lnTo>
                  <a:lnTo>
                    <a:pt x="1305" y="2321"/>
                  </a:lnTo>
                  <a:lnTo>
                    <a:pt x="1305" y="2321"/>
                  </a:lnTo>
                  <a:lnTo>
                    <a:pt x="1274" y="2314"/>
                  </a:lnTo>
                  <a:lnTo>
                    <a:pt x="1245" y="2306"/>
                  </a:lnTo>
                  <a:lnTo>
                    <a:pt x="1216" y="2296"/>
                  </a:lnTo>
                  <a:lnTo>
                    <a:pt x="1187" y="2287"/>
                  </a:lnTo>
                  <a:lnTo>
                    <a:pt x="1161" y="2276"/>
                  </a:lnTo>
                  <a:lnTo>
                    <a:pt x="1135" y="2266"/>
                  </a:lnTo>
                  <a:lnTo>
                    <a:pt x="1111" y="2254"/>
                  </a:lnTo>
                  <a:lnTo>
                    <a:pt x="1088" y="2241"/>
                  </a:lnTo>
                  <a:lnTo>
                    <a:pt x="1088" y="2241"/>
                  </a:lnTo>
                  <a:lnTo>
                    <a:pt x="1075" y="2233"/>
                  </a:lnTo>
                  <a:lnTo>
                    <a:pt x="1062" y="2223"/>
                  </a:lnTo>
                  <a:lnTo>
                    <a:pt x="1051" y="2213"/>
                  </a:lnTo>
                  <a:lnTo>
                    <a:pt x="1040" y="2202"/>
                  </a:lnTo>
                  <a:lnTo>
                    <a:pt x="1031" y="2190"/>
                  </a:lnTo>
                  <a:lnTo>
                    <a:pt x="1022" y="2177"/>
                  </a:lnTo>
                  <a:lnTo>
                    <a:pt x="1015" y="2164"/>
                  </a:lnTo>
                  <a:lnTo>
                    <a:pt x="1008" y="2152"/>
                  </a:lnTo>
                  <a:lnTo>
                    <a:pt x="1003" y="2137"/>
                  </a:lnTo>
                  <a:lnTo>
                    <a:pt x="999" y="2122"/>
                  </a:lnTo>
                  <a:lnTo>
                    <a:pt x="996" y="2108"/>
                  </a:lnTo>
                  <a:lnTo>
                    <a:pt x="994" y="2093"/>
                  </a:lnTo>
                  <a:lnTo>
                    <a:pt x="994" y="2077"/>
                  </a:lnTo>
                  <a:lnTo>
                    <a:pt x="995" y="2062"/>
                  </a:lnTo>
                  <a:lnTo>
                    <a:pt x="996" y="2047"/>
                  </a:lnTo>
                  <a:lnTo>
                    <a:pt x="1000" y="2031"/>
                  </a:lnTo>
                  <a:lnTo>
                    <a:pt x="1055" y="1817"/>
                  </a:lnTo>
                  <a:lnTo>
                    <a:pt x="1055" y="1817"/>
                  </a:lnTo>
                  <a:lnTo>
                    <a:pt x="1061" y="1797"/>
                  </a:lnTo>
                  <a:lnTo>
                    <a:pt x="1071" y="1777"/>
                  </a:lnTo>
                  <a:lnTo>
                    <a:pt x="1081" y="1759"/>
                  </a:lnTo>
                  <a:lnTo>
                    <a:pt x="1094" y="1742"/>
                  </a:lnTo>
                  <a:lnTo>
                    <a:pt x="1108" y="1726"/>
                  </a:lnTo>
                  <a:lnTo>
                    <a:pt x="1125" y="1713"/>
                  </a:lnTo>
                  <a:lnTo>
                    <a:pt x="1142" y="1701"/>
                  </a:lnTo>
                  <a:lnTo>
                    <a:pt x="1163" y="1691"/>
                  </a:lnTo>
                  <a:lnTo>
                    <a:pt x="1163" y="1691"/>
                  </a:lnTo>
                  <a:lnTo>
                    <a:pt x="1163" y="1691"/>
                  </a:lnTo>
                  <a:lnTo>
                    <a:pt x="1163" y="1691"/>
                  </a:lnTo>
                  <a:lnTo>
                    <a:pt x="1147" y="1676"/>
                  </a:lnTo>
                  <a:lnTo>
                    <a:pt x="1131" y="1660"/>
                  </a:lnTo>
                  <a:lnTo>
                    <a:pt x="1115" y="1644"/>
                  </a:lnTo>
                  <a:lnTo>
                    <a:pt x="1101" y="1626"/>
                  </a:lnTo>
                  <a:lnTo>
                    <a:pt x="1087" y="1607"/>
                  </a:lnTo>
                  <a:lnTo>
                    <a:pt x="1074" y="1588"/>
                  </a:lnTo>
                  <a:lnTo>
                    <a:pt x="1062" y="1567"/>
                  </a:lnTo>
                  <a:lnTo>
                    <a:pt x="1051" y="1546"/>
                  </a:lnTo>
                  <a:lnTo>
                    <a:pt x="1041" y="1524"/>
                  </a:lnTo>
                  <a:lnTo>
                    <a:pt x="1032" y="1500"/>
                  </a:lnTo>
                  <a:lnTo>
                    <a:pt x="1023" y="1476"/>
                  </a:lnTo>
                  <a:lnTo>
                    <a:pt x="1018" y="1451"/>
                  </a:lnTo>
                  <a:lnTo>
                    <a:pt x="1012" y="1425"/>
                  </a:lnTo>
                  <a:lnTo>
                    <a:pt x="1008" y="1396"/>
                  </a:lnTo>
                  <a:lnTo>
                    <a:pt x="1006" y="1368"/>
                  </a:lnTo>
                  <a:lnTo>
                    <a:pt x="1005" y="1339"/>
                  </a:lnTo>
                  <a:lnTo>
                    <a:pt x="1005" y="1339"/>
                  </a:lnTo>
                  <a:lnTo>
                    <a:pt x="1006" y="1300"/>
                  </a:lnTo>
                  <a:lnTo>
                    <a:pt x="1011" y="1263"/>
                  </a:lnTo>
                  <a:lnTo>
                    <a:pt x="1018" y="1227"/>
                  </a:lnTo>
                  <a:lnTo>
                    <a:pt x="1026" y="1191"/>
                  </a:lnTo>
                  <a:lnTo>
                    <a:pt x="1038" y="1157"/>
                  </a:lnTo>
                  <a:lnTo>
                    <a:pt x="1052" y="1124"/>
                  </a:lnTo>
                  <a:lnTo>
                    <a:pt x="1068" y="1094"/>
                  </a:lnTo>
                  <a:lnTo>
                    <a:pt x="1087" y="1063"/>
                  </a:lnTo>
                  <a:lnTo>
                    <a:pt x="1108" y="1033"/>
                  </a:lnTo>
                  <a:lnTo>
                    <a:pt x="1132" y="1006"/>
                  </a:lnTo>
                  <a:lnTo>
                    <a:pt x="1158" y="980"/>
                  </a:lnTo>
                  <a:lnTo>
                    <a:pt x="1185" y="956"/>
                  </a:lnTo>
                  <a:lnTo>
                    <a:pt x="1214" y="933"/>
                  </a:lnTo>
                  <a:lnTo>
                    <a:pt x="1245" y="912"/>
                  </a:lnTo>
                  <a:lnTo>
                    <a:pt x="1279" y="893"/>
                  </a:lnTo>
                  <a:lnTo>
                    <a:pt x="1313" y="876"/>
                  </a:lnTo>
                  <a:lnTo>
                    <a:pt x="1313" y="839"/>
                  </a:lnTo>
                  <a:lnTo>
                    <a:pt x="1313" y="839"/>
                  </a:lnTo>
                  <a:lnTo>
                    <a:pt x="1314" y="820"/>
                  </a:lnTo>
                  <a:lnTo>
                    <a:pt x="1318" y="801"/>
                  </a:lnTo>
                  <a:lnTo>
                    <a:pt x="1323" y="784"/>
                  </a:lnTo>
                  <a:lnTo>
                    <a:pt x="1329" y="766"/>
                  </a:lnTo>
                  <a:lnTo>
                    <a:pt x="1337" y="750"/>
                  </a:lnTo>
                  <a:lnTo>
                    <a:pt x="1346" y="734"/>
                  </a:lnTo>
                  <a:lnTo>
                    <a:pt x="1357" y="719"/>
                  </a:lnTo>
                  <a:lnTo>
                    <a:pt x="1369" y="706"/>
                  </a:lnTo>
                  <a:lnTo>
                    <a:pt x="1383" y="694"/>
                  </a:lnTo>
                  <a:lnTo>
                    <a:pt x="1397" y="682"/>
                  </a:lnTo>
                  <a:lnTo>
                    <a:pt x="1412" y="673"/>
                  </a:lnTo>
                  <a:lnTo>
                    <a:pt x="1429" y="666"/>
                  </a:lnTo>
                  <a:lnTo>
                    <a:pt x="1446" y="659"/>
                  </a:lnTo>
                  <a:lnTo>
                    <a:pt x="1464" y="654"/>
                  </a:lnTo>
                  <a:lnTo>
                    <a:pt x="1483" y="652"/>
                  </a:lnTo>
                  <a:lnTo>
                    <a:pt x="1502" y="651"/>
                  </a:lnTo>
                  <a:lnTo>
                    <a:pt x="1681" y="651"/>
                  </a:lnTo>
                  <a:lnTo>
                    <a:pt x="1681" y="651"/>
                  </a:lnTo>
                  <a:lnTo>
                    <a:pt x="1700" y="652"/>
                  </a:lnTo>
                  <a:lnTo>
                    <a:pt x="1719" y="654"/>
                  </a:lnTo>
                  <a:lnTo>
                    <a:pt x="1736" y="659"/>
                  </a:lnTo>
                  <a:lnTo>
                    <a:pt x="1754" y="665"/>
                  </a:lnTo>
                  <a:lnTo>
                    <a:pt x="1770" y="673"/>
                  </a:lnTo>
                  <a:lnTo>
                    <a:pt x="1786" y="682"/>
                  </a:lnTo>
                  <a:lnTo>
                    <a:pt x="1800" y="693"/>
                  </a:lnTo>
                  <a:lnTo>
                    <a:pt x="1813" y="705"/>
                  </a:lnTo>
                  <a:lnTo>
                    <a:pt x="1826" y="718"/>
                  </a:lnTo>
                  <a:lnTo>
                    <a:pt x="1836" y="732"/>
                  </a:lnTo>
                  <a:lnTo>
                    <a:pt x="1846" y="747"/>
                  </a:lnTo>
                  <a:lnTo>
                    <a:pt x="1854" y="764"/>
                  </a:lnTo>
                  <a:lnTo>
                    <a:pt x="1860" y="780"/>
                  </a:lnTo>
                  <a:lnTo>
                    <a:pt x="1865" y="798"/>
                  </a:lnTo>
                  <a:lnTo>
                    <a:pt x="1868" y="817"/>
                  </a:lnTo>
                  <a:lnTo>
                    <a:pt x="1869" y="836"/>
                  </a:lnTo>
                  <a:lnTo>
                    <a:pt x="1869" y="836"/>
                  </a:lnTo>
                  <a:lnTo>
                    <a:pt x="1912" y="846"/>
                  </a:lnTo>
                  <a:lnTo>
                    <a:pt x="1952" y="859"/>
                  </a:lnTo>
                  <a:lnTo>
                    <a:pt x="1991" y="874"/>
                  </a:lnTo>
                  <a:lnTo>
                    <a:pt x="2028" y="891"/>
                  </a:lnTo>
                  <a:lnTo>
                    <a:pt x="2028" y="891"/>
                  </a:lnTo>
                  <a:lnTo>
                    <a:pt x="2043" y="899"/>
                  </a:lnTo>
                  <a:lnTo>
                    <a:pt x="2057" y="907"/>
                  </a:lnTo>
                  <a:lnTo>
                    <a:pt x="2070" y="918"/>
                  </a:lnTo>
                  <a:lnTo>
                    <a:pt x="2081" y="929"/>
                  </a:lnTo>
                  <a:lnTo>
                    <a:pt x="2092" y="940"/>
                  </a:lnTo>
                  <a:lnTo>
                    <a:pt x="2101" y="953"/>
                  </a:lnTo>
                  <a:lnTo>
                    <a:pt x="2110" y="968"/>
                  </a:lnTo>
                  <a:lnTo>
                    <a:pt x="2117" y="980"/>
                  </a:lnTo>
                  <a:lnTo>
                    <a:pt x="2123" y="996"/>
                  </a:lnTo>
                  <a:lnTo>
                    <a:pt x="2127" y="1011"/>
                  </a:lnTo>
                  <a:lnTo>
                    <a:pt x="2131" y="1026"/>
                  </a:lnTo>
                  <a:lnTo>
                    <a:pt x="2133" y="1042"/>
                  </a:lnTo>
                  <a:lnTo>
                    <a:pt x="2134" y="1058"/>
                  </a:lnTo>
                  <a:lnTo>
                    <a:pt x="2134" y="1075"/>
                  </a:lnTo>
                  <a:lnTo>
                    <a:pt x="2132" y="1091"/>
                  </a:lnTo>
                  <a:lnTo>
                    <a:pt x="2129" y="1108"/>
                  </a:lnTo>
                  <a:lnTo>
                    <a:pt x="2076" y="1314"/>
                  </a:lnTo>
                  <a:lnTo>
                    <a:pt x="2076" y="1314"/>
                  </a:lnTo>
                  <a:lnTo>
                    <a:pt x="2071" y="1329"/>
                  </a:lnTo>
                  <a:lnTo>
                    <a:pt x="2065" y="1345"/>
                  </a:lnTo>
                  <a:lnTo>
                    <a:pt x="2058" y="1359"/>
                  </a:lnTo>
                  <a:lnTo>
                    <a:pt x="2050" y="1373"/>
                  </a:lnTo>
                  <a:lnTo>
                    <a:pt x="2040" y="1385"/>
                  </a:lnTo>
                  <a:lnTo>
                    <a:pt x="2030" y="1398"/>
                  </a:lnTo>
                  <a:lnTo>
                    <a:pt x="2018" y="1408"/>
                  </a:lnTo>
                  <a:lnTo>
                    <a:pt x="2005" y="1419"/>
                  </a:lnTo>
                  <a:lnTo>
                    <a:pt x="2005" y="1419"/>
                  </a:lnTo>
                  <a:lnTo>
                    <a:pt x="2024" y="1434"/>
                  </a:lnTo>
                  <a:lnTo>
                    <a:pt x="2040" y="1451"/>
                  </a:lnTo>
                  <a:lnTo>
                    <a:pt x="2058" y="1467"/>
                  </a:lnTo>
                  <a:lnTo>
                    <a:pt x="2074" y="1486"/>
                  </a:lnTo>
                  <a:lnTo>
                    <a:pt x="2090" y="1506"/>
                  </a:lnTo>
                  <a:lnTo>
                    <a:pt x="2105" y="1526"/>
                  </a:lnTo>
                  <a:lnTo>
                    <a:pt x="2119" y="1548"/>
                  </a:lnTo>
                  <a:lnTo>
                    <a:pt x="2132" y="1572"/>
                  </a:lnTo>
                  <a:lnTo>
                    <a:pt x="2144" y="1597"/>
                  </a:lnTo>
                  <a:lnTo>
                    <a:pt x="2154" y="1621"/>
                  </a:lnTo>
                  <a:lnTo>
                    <a:pt x="2163" y="1648"/>
                  </a:lnTo>
                  <a:lnTo>
                    <a:pt x="2171" y="1678"/>
                  </a:lnTo>
                  <a:lnTo>
                    <a:pt x="2177" y="1707"/>
                  </a:lnTo>
                  <a:lnTo>
                    <a:pt x="2182" y="1739"/>
                  </a:lnTo>
                  <a:lnTo>
                    <a:pt x="2185" y="1771"/>
                  </a:lnTo>
                  <a:lnTo>
                    <a:pt x="2186" y="1806"/>
                  </a:lnTo>
                  <a:lnTo>
                    <a:pt x="2186" y="1806"/>
                  </a:lnTo>
                  <a:lnTo>
                    <a:pt x="2185" y="1825"/>
                  </a:lnTo>
                  <a:lnTo>
                    <a:pt x="2184" y="1845"/>
                  </a:lnTo>
                  <a:lnTo>
                    <a:pt x="2183" y="1864"/>
                  </a:lnTo>
                  <a:lnTo>
                    <a:pt x="2180" y="1884"/>
                  </a:lnTo>
                  <a:lnTo>
                    <a:pt x="2177" y="1903"/>
                  </a:lnTo>
                  <a:lnTo>
                    <a:pt x="2173" y="1921"/>
                  </a:lnTo>
                  <a:lnTo>
                    <a:pt x="2169" y="1939"/>
                  </a:lnTo>
                  <a:lnTo>
                    <a:pt x="2163" y="1957"/>
                  </a:lnTo>
                  <a:lnTo>
                    <a:pt x="2157" y="1975"/>
                  </a:lnTo>
                  <a:lnTo>
                    <a:pt x="2151" y="1992"/>
                  </a:lnTo>
                  <a:lnTo>
                    <a:pt x="2136" y="2027"/>
                  </a:lnTo>
                  <a:lnTo>
                    <a:pt x="2118" y="2060"/>
                  </a:lnTo>
                  <a:lnTo>
                    <a:pt x="2098" y="2091"/>
                  </a:lnTo>
                  <a:lnTo>
                    <a:pt x="2076" y="2121"/>
                  </a:lnTo>
                  <a:lnTo>
                    <a:pt x="2051" y="2149"/>
                  </a:lnTo>
                  <a:lnTo>
                    <a:pt x="2025" y="2176"/>
                  </a:lnTo>
                  <a:lnTo>
                    <a:pt x="1995" y="2201"/>
                  </a:lnTo>
                  <a:lnTo>
                    <a:pt x="1965" y="2225"/>
                  </a:lnTo>
                  <a:lnTo>
                    <a:pt x="1932" y="2246"/>
                  </a:lnTo>
                  <a:lnTo>
                    <a:pt x="1896" y="2266"/>
                  </a:lnTo>
                  <a:lnTo>
                    <a:pt x="1860" y="2283"/>
                  </a:lnTo>
                  <a:lnTo>
                    <a:pt x="1860" y="2283"/>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Freeform 65"/>
            <p:cNvSpPr>
              <a:spLocks/>
            </p:cNvSpPr>
            <p:nvPr/>
          </p:nvSpPr>
          <p:spPr bwMode="auto">
            <a:xfrm>
              <a:off x="5929160" y="2146535"/>
              <a:ext cx="202952" cy="371040"/>
            </a:xfrm>
            <a:custGeom>
              <a:avLst/>
              <a:gdLst>
                <a:gd name="T0" fmla="*/ 455 w 815"/>
                <a:gd name="T1" fmla="*/ 604 h 1492"/>
                <a:gd name="T2" fmla="*/ 372 w 815"/>
                <a:gd name="T3" fmla="*/ 566 h 1492"/>
                <a:gd name="T4" fmla="*/ 329 w 815"/>
                <a:gd name="T5" fmla="*/ 538 h 1492"/>
                <a:gd name="T6" fmla="*/ 302 w 815"/>
                <a:gd name="T7" fmla="*/ 510 h 1492"/>
                <a:gd name="T8" fmla="*/ 291 w 815"/>
                <a:gd name="T9" fmla="*/ 480 h 1492"/>
                <a:gd name="T10" fmla="*/ 291 w 815"/>
                <a:gd name="T11" fmla="*/ 458 h 1492"/>
                <a:gd name="T12" fmla="*/ 298 w 815"/>
                <a:gd name="T13" fmla="*/ 430 h 1492"/>
                <a:gd name="T14" fmla="*/ 315 w 815"/>
                <a:gd name="T15" fmla="*/ 405 h 1492"/>
                <a:gd name="T16" fmla="*/ 345 w 815"/>
                <a:gd name="T17" fmla="*/ 384 h 1492"/>
                <a:gd name="T18" fmla="*/ 388 w 815"/>
                <a:gd name="T19" fmla="*/ 371 h 1492"/>
                <a:gd name="T20" fmla="*/ 447 w 815"/>
                <a:gd name="T21" fmla="*/ 365 h 1492"/>
                <a:gd name="T22" fmla="*/ 494 w 815"/>
                <a:gd name="T23" fmla="*/ 368 h 1492"/>
                <a:gd name="T24" fmla="*/ 557 w 815"/>
                <a:gd name="T25" fmla="*/ 376 h 1492"/>
                <a:gd name="T26" fmla="*/ 640 w 815"/>
                <a:gd name="T27" fmla="*/ 399 h 1492"/>
                <a:gd name="T28" fmla="*/ 763 w 815"/>
                <a:gd name="T29" fmla="*/ 222 h 1492"/>
                <a:gd name="T30" fmla="*/ 713 w 815"/>
                <a:gd name="T31" fmla="*/ 200 h 1492"/>
                <a:gd name="T32" fmla="*/ 620 w 815"/>
                <a:gd name="T33" fmla="*/ 174 h 1492"/>
                <a:gd name="T34" fmla="*/ 498 w 815"/>
                <a:gd name="T35" fmla="*/ 161 h 1492"/>
                <a:gd name="T36" fmla="*/ 319 w 815"/>
                <a:gd name="T37" fmla="*/ 173 h 1492"/>
                <a:gd name="T38" fmla="*/ 249 w 815"/>
                <a:gd name="T39" fmla="*/ 192 h 1492"/>
                <a:gd name="T40" fmla="*/ 161 w 815"/>
                <a:gd name="T41" fmla="*/ 233 h 1492"/>
                <a:gd name="T42" fmla="*/ 91 w 815"/>
                <a:gd name="T43" fmla="*/ 291 h 1492"/>
                <a:gd name="T44" fmla="*/ 43 w 815"/>
                <a:gd name="T45" fmla="*/ 361 h 1492"/>
                <a:gd name="T46" fmla="*/ 16 w 815"/>
                <a:gd name="T47" fmla="*/ 441 h 1492"/>
                <a:gd name="T48" fmla="*/ 10 w 815"/>
                <a:gd name="T49" fmla="*/ 500 h 1492"/>
                <a:gd name="T50" fmla="*/ 14 w 815"/>
                <a:gd name="T51" fmla="*/ 547 h 1492"/>
                <a:gd name="T52" fmla="*/ 24 w 815"/>
                <a:gd name="T53" fmla="*/ 590 h 1492"/>
                <a:gd name="T54" fmla="*/ 41 w 815"/>
                <a:gd name="T55" fmla="*/ 629 h 1492"/>
                <a:gd name="T56" fmla="*/ 63 w 815"/>
                <a:gd name="T57" fmla="*/ 666 h 1492"/>
                <a:gd name="T58" fmla="*/ 124 w 815"/>
                <a:gd name="T59" fmla="*/ 727 h 1492"/>
                <a:gd name="T60" fmla="*/ 206 w 815"/>
                <a:gd name="T61" fmla="*/ 779 h 1492"/>
                <a:gd name="T62" fmla="*/ 303 w 815"/>
                <a:gd name="T63" fmla="*/ 821 h 1492"/>
                <a:gd name="T64" fmla="*/ 386 w 815"/>
                <a:gd name="T65" fmla="*/ 851 h 1492"/>
                <a:gd name="T66" fmla="*/ 444 w 815"/>
                <a:gd name="T67" fmla="*/ 877 h 1492"/>
                <a:gd name="T68" fmla="*/ 487 w 815"/>
                <a:gd name="T69" fmla="*/ 904 h 1492"/>
                <a:gd name="T70" fmla="*/ 516 w 815"/>
                <a:gd name="T71" fmla="*/ 934 h 1492"/>
                <a:gd name="T72" fmla="*/ 530 w 815"/>
                <a:gd name="T73" fmla="*/ 967 h 1492"/>
                <a:gd name="T74" fmla="*/ 533 w 815"/>
                <a:gd name="T75" fmla="*/ 992 h 1492"/>
                <a:gd name="T76" fmla="*/ 526 w 815"/>
                <a:gd name="T77" fmla="*/ 1030 h 1492"/>
                <a:gd name="T78" fmla="*/ 505 w 815"/>
                <a:gd name="T79" fmla="*/ 1060 h 1492"/>
                <a:gd name="T80" fmla="*/ 472 w 815"/>
                <a:gd name="T81" fmla="*/ 1083 h 1492"/>
                <a:gd name="T82" fmla="*/ 428 w 815"/>
                <a:gd name="T83" fmla="*/ 1098 h 1492"/>
                <a:gd name="T84" fmla="*/ 377 w 815"/>
                <a:gd name="T85" fmla="*/ 1105 h 1492"/>
                <a:gd name="T86" fmla="*/ 335 w 815"/>
                <a:gd name="T87" fmla="*/ 1105 h 1492"/>
                <a:gd name="T88" fmla="*/ 270 w 815"/>
                <a:gd name="T89" fmla="*/ 1099 h 1492"/>
                <a:gd name="T90" fmla="*/ 190 w 815"/>
                <a:gd name="T91" fmla="*/ 1082 h 1492"/>
                <a:gd name="T92" fmla="*/ 84 w 815"/>
                <a:gd name="T93" fmla="*/ 1040 h 1492"/>
                <a:gd name="T94" fmla="*/ 0 w 815"/>
                <a:gd name="T95" fmla="*/ 1239 h 1492"/>
                <a:gd name="T96" fmla="*/ 96 w 815"/>
                <a:gd name="T97" fmla="*/ 1280 h 1492"/>
                <a:gd name="T98" fmla="*/ 220 w 815"/>
                <a:gd name="T99" fmla="*/ 1309 h 1492"/>
                <a:gd name="T100" fmla="*/ 311 w 815"/>
                <a:gd name="T101" fmla="*/ 1492 h 1492"/>
                <a:gd name="T102" fmla="*/ 490 w 815"/>
                <a:gd name="T103" fmla="*/ 1304 h 1492"/>
                <a:gd name="T104" fmla="*/ 597 w 815"/>
                <a:gd name="T105" fmla="*/ 1274 h 1492"/>
                <a:gd name="T106" fmla="*/ 684 w 815"/>
                <a:gd name="T107" fmla="*/ 1224 h 1492"/>
                <a:gd name="T108" fmla="*/ 750 w 815"/>
                <a:gd name="T109" fmla="*/ 1161 h 1492"/>
                <a:gd name="T110" fmla="*/ 794 w 815"/>
                <a:gd name="T111" fmla="*/ 1083 h 1492"/>
                <a:gd name="T112" fmla="*/ 812 w 815"/>
                <a:gd name="T113" fmla="*/ 997 h 1492"/>
                <a:gd name="T114" fmla="*/ 814 w 815"/>
                <a:gd name="T115" fmla="*/ 937 h 1492"/>
                <a:gd name="T116" fmla="*/ 797 w 815"/>
                <a:gd name="T117" fmla="*/ 854 h 1492"/>
                <a:gd name="T118" fmla="*/ 761 w 815"/>
                <a:gd name="T119" fmla="*/ 785 h 1492"/>
                <a:gd name="T120" fmla="*/ 702 w 815"/>
                <a:gd name="T121" fmla="*/ 723 h 1492"/>
                <a:gd name="T122" fmla="*/ 618 w 815"/>
                <a:gd name="T123" fmla="*/ 670 h 1492"/>
                <a:gd name="T124" fmla="*/ 510 w 815"/>
                <a:gd name="T125" fmla="*/ 625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5" h="1492">
                  <a:moveTo>
                    <a:pt x="510" y="625"/>
                  </a:moveTo>
                  <a:lnTo>
                    <a:pt x="510" y="625"/>
                  </a:lnTo>
                  <a:lnTo>
                    <a:pt x="455" y="604"/>
                  </a:lnTo>
                  <a:lnTo>
                    <a:pt x="410" y="584"/>
                  </a:lnTo>
                  <a:lnTo>
                    <a:pt x="389" y="575"/>
                  </a:lnTo>
                  <a:lnTo>
                    <a:pt x="372" y="566"/>
                  </a:lnTo>
                  <a:lnTo>
                    <a:pt x="355" y="556"/>
                  </a:lnTo>
                  <a:lnTo>
                    <a:pt x="341" y="547"/>
                  </a:lnTo>
                  <a:lnTo>
                    <a:pt x="329" y="538"/>
                  </a:lnTo>
                  <a:lnTo>
                    <a:pt x="319" y="529"/>
                  </a:lnTo>
                  <a:lnTo>
                    <a:pt x="309" y="520"/>
                  </a:lnTo>
                  <a:lnTo>
                    <a:pt x="302" y="510"/>
                  </a:lnTo>
                  <a:lnTo>
                    <a:pt x="296" y="500"/>
                  </a:lnTo>
                  <a:lnTo>
                    <a:pt x="293" y="490"/>
                  </a:lnTo>
                  <a:lnTo>
                    <a:pt x="291" y="480"/>
                  </a:lnTo>
                  <a:lnTo>
                    <a:pt x="289" y="468"/>
                  </a:lnTo>
                  <a:lnTo>
                    <a:pt x="289" y="468"/>
                  </a:lnTo>
                  <a:lnTo>
                    <a:pt x="291" y="458"/>
                  </a:lnTo>
                  <a:lnTo>
                    <a:pt x="292" y="449"/>
                  </a:lnTo>
                  <a:lnTo>
                    <a:pt x="294" y="440"/>
                  </a:lnTo>
                  <a:lnTo>
                    <a:pt x="298" y="430"/>
                  </a:lnTo>
                  <a:lnTo>
                    <a:pt x="302" y="422"/>
                  </a:lnTo>
                  <a:lnTo>
                    <a:pt x="308" y="414"/>
                  </a:lnTo>
                  <a:lnTo>
                    <a:pt x="315" y="405"/>
                  </a:lnTo>
                  <a:lnTo>
                    <a:pt x="324" y="397"/>
                  </a:lnTo>
                  <a:lnTo>
                    <a:pt x="334" y="391"/>
                  </a:lnTo>
                  <a:lnTo>
                    <a:pt x="345" y="384"/>
                  </a:lnTo>
                  <a:lnTo>
                    <a:pt x="358" y="379"/>
                  </a:lnTo>
                  <a:lnTo>
                    <a:pt x="373" y="375"/>
                  </a:lnTo>
                  <a:lnTo>
                    <a:pt x="388" y="371"/>
                  </a:lnTo>
                  <a:lnTo>
                    <a:pt x="406" y="368"/>
                  </a:lnTo>
                  <a:lnTo>
                    <a:pt x="426" y="366"/>
                  </a:lnTo>
                  <a:lnTo>
                    <a:pt x="447" y="365"/>
                  </a:lnTo>
                  <a:lnTo>
                    <a:pt x="447" y="365"/>
                  </a:lnTo>
                  <a:lnTo>
                    <a:pt x="471" y="366"/>
                  </a:lnTo>
                  <a:lnTo>
                    <a:pt x="494" y="368"/>
                  </a:lnTo>
                  <a:lnTo>
                    <a:pt x="516" y="370"/>
                  </a:lnTo>
                  <a:lnTo>
                    <a:pt x="537" y="372"/>
                  </a:lnTo>
                  <a:lnTo>
                    <a:pt x="557" y="376"/>
                  </a:lnTo>
                  <a:lnTo>
                    <a:pt x="576" y="379"/>
                  </a:lnTo>
                  <a:lnTo>
                    <a:pt x="610" y="389"/>
                  </a:lnTo>
                  <a:lnTo>
                    <a:pt x="640" y="399"/>
                  </a:lnTo>
                  <a:lnTo>
                    <a:pt x="668" y="410"/>
                  </a:lnTo>
                  <a:lnTo>
                    <a:pt x="710" y="428"/>
                  </a:lnTo>
                  <a:lnTo>
                    <a:pt x="763" y="222"/>
                  </a:lnTo>
                  <a:lnTo>
                    <a:pt x="763" y="222"/>
                  </a:lnTo>
                  <a:lnTo>
                    <a:pt x="739" y="211"/>
                  </a:lnTo>
                  <a:lnTo>
                    <a:pt x="713" y="200"/>
                  </a:lnTo>
                  <a:lnTo>
                    <a:pt x="685" y="191"/>
                  </a:lnTo>
                  <a:lnTo>
                    <a:pt x="655" y="183"/>
                  </a:lnTo>
                  <a:lnTo>
                    <a:pt x="620" y="174"/>
                  </a:lnTo>
                  <a:lnTo>
                    <a:pt x="583" y="169"/>
                  </a:lnTo>
                  <a:lnTo>
                    <a:pt x="543" y="164"/>
                  </a:lnTo>
                  <a:lnTo>
                    <a:pt x="498" y="161"/>
                  </a:lnTo>
                  <a:lnTo>
                    <a:pt x="498" y="0"/>
                  </a:lnTo>
                  <a:lnTo>
                    <a:pt x="319" y="0"/>
                  </a:lnTo>
                  <a:lnTo>
                    <a:pt x="319" y="173"/>
                  </a:lnTo>
                  <a:lnTo>
                    <a:pt x="319" y="173"/>
                  </a:lnTo>
                  <a:lnTo>
                    <a:pt x="283" y="182"/>
                  </a:lnTo>
                  <a:lnTo>
                    <a:pt x="249" y="192"/>
                  </a:lnTo>
                  <a:lnTo>
                    <a:pt x="219" y="204"/>
                  </a:lnTo>
                  <a:lnTo>
                    <a:pt x="188" y="218"/>
                  </a:lnTo>
                  <a:lnTo>
                    <a:pt x="161" y="233"/>
                  </a:lnTo>
                  <a:lnTo>
                    <a:pt x="135" y="251"/>
                  </a:lnTo>
                  <a:lnTo>
                    <a:pt x="113" y="270"/>
                  </a:lnTo>
                  <a:lnTo>
                    <a:pt x="91" y="291"/>
                  </a:lnTo>
                  <a:lnTo>
                    <a:pt x="73" y="312"/>
                  </a:lnTo>
                  <a:lnTo>
                    <a:pt x="56" y="336"/>
                  </a:lnTo>
                  <a:lnTo>
                    <a:pt x="43" y="361"/>
                  </a:lnTo>
                  <a:lnTo>
                    <a:pt x="31" y="385"/>
                  </a:lnTo>
                  <a:lnTo>
                    <a:pt x="22" y="412"/>
                  </a:lnTo>
                  <a:lnTo>
                    <a:pt x="16" y="441"/>
                  </a:lnTo>
                  <a:lnTo>
                    <a:pt x="11" y="469"/>
                  </a:lnTo>
                  <a:lnTo>
                    <a:pt x="10" y="500"/>
                  </a:lnTo>
                  <a:lnTo>
                    <a:pt x="10" y="500"/>
                  </a:lnTo>
                  <a:lnTo>
                    <a:pt x="11" y="515"/>
                  </a:lnTo>
                  <a:lnTo>
                    <a:pt x="12" y="531"/>
                  </a:lnTo>
                  <a:lnTo>
                    <a:pt x="14" y="547"/>
                  </a:lnTo>
                  <a:lnTo>
                    <a:pt x="16" y="562"/>
                  </a:lnTo>
                  <a:lnTo>
                    <a:pt x="20" y="576"/>
                  </a:lnTo>
                  <a:lnTo>
                    <a:pt x="24" y="590"/>
                  </a:lnTo>
                  <a:lnTo>
                    <a:pt x="29" y="603"/>
                  </a:lnTo>
                  <a:lnTo>
                    <a:pt x="34" y="616"/>
                  </a:lnTo>
                  <a:lnTo>
                    <a:pt x="41" y="629"/>
                  </a:lnTo>
                  <a:lnTo>
                    <a:pt x="48" y="642"/>
                  </a:lnTo>
                  <a:lnTo>
                    <a:pt x="55" y="654"/>
                  </a:lnTo>
                  <a:lnTo>
                    <a:pt x="63" y="666"/>
                  </a:lnTo>
                  <a:lnTo>
                    <a:pt x="81" y="687"/>
                  </a:lnTo>
                  <a:lnTo>
                    <a:pt x="102" y="708"/>
                  </a:lnTo>
                  <a:lnTo>
                    <a:pt x="124" y="727"/>
                  </a:lnTo>
                  <a:lnTo>
                    <a:pt x="149" y="746"/>
                  </a:lnTo>
                  <a:lnTo>
                    <a:pt x="176" y="762"/>
                  </a:lnTo>
                  <a:lnTo>
                    <a:pt x="206" y="779"/>
                  </a:lnTo>
                  <a:lnTo>
                    <a:pt x="236" y="793"/>
                  </a:lnTo>
                  <a:lnTo>
                    <a:pt x="269" y="807"/>
                  </a:lnTo>
                  <a:lnTo>
                    <a:pt x="303" y="821"/>
                  </a:lnTo>
                  <a:lnTo>
                    <a:pt x="339" y="833"/>
                  </a:lnTo>
                  <a:lnTo>
                    <a:pt x="339" y="833"/>
                  </a:lnTo>
                  <a:lnTo>
                    <a:pt x="386" y="851"/>
                  </a:lnTo>
                  <a:lnTo>
                    <a:pt x="407" y="859"/>
                  </a:lnTo>
                  <a:lnTo>
                    <a:pt x="426" y="867"/>
                  </a:lnTo>
                  <a:lnTo>
                    <a:pt x="444" y="877"/>
                  </a:lnTo>
                  <a:lnTo>
                    <a:pt x="460" y="885"/>
                  </a:lnTo>
                  <a:lnTo>
                    <a:pt x="474" y="894"/>
                  </a:lnTo>
                  <a:lnTo>
                    <a:pt x="487" y="904"/>
                  </a:lnTo>
                  <a:lnTo>
                    <a:pt x="498" y="913"/>
                  </a:lnTo>
                  <a:lnTo>
                    <a:pt x="507" y="924"/>
                  </a:lnTo>
                  <a:lnTo>
                    <a:pt x="516" y="934"/>
                  </a:lnTo>
                  <a:lnTo>
                    <a:pt x="521" y="945"/>
                  </a:lnTo>
                  <a:lnTo>
                    <a:pt x="526" y="956"/>
                  </a:lnTo>
                  <a:lnTo>
                    <a:pt x="530" y="967"/>
                  </a:lnTo>
                  <a:lnTo>
                    <a:pt x="532" y="979"/>
                  </a:lnTo>
                  <a:lnTo>
                    <a:pt x="533" y="992"/>
                  </a:lnTo>
                  <a:lnTo>
                    <a:pt x="533" y="992"/>
                  </a:lnTo>
                  <a:lnTo>
                    <a:pt x="532" y="1006"/>
                  </a:lnTo>
                  <a:lnTo>
                    <a:pt x="530" y="1018"/>
                  </a:lnTo>
                  <a:lnTo>
                    <a:pt x="526" y="1030"/>
                  </a:lnTo>
                  <a:lnTo>
                    <a:pt x="520" y="1040"/>
                  </a:lnTo>
                  <a:lnTo>
                    <a:pt x="513" y="1051"/>
                  </a:lnTo>
                  <a:lnTo>
                    <a:pt x="505" y="1060"/>
                  </a:lnTo>
                  <a:lnTo>
                    <a:pt x="496" y="1069"/>
                  </a:lnTo>
                  <a:lnTo>
                    <a:pt x="484" y="1077"/>
                  </a:lnTo>
                  <a:lnTo>
                    <a:pt x="472" y="1083"/>
                  </a:lnTo>
                  <a:lnTo>
                    <a:pt x="459" y="1089"/>
                  </a:lnTo>
                  <a:lnTo>
                    <a:pt x="445" y="1095"/>
                  </a:lnTo>
                  <a:lnTo>
                    <a:pt x="428" y="1098"/>
                  </a:lnTo>
                  <a:lnTo>
                    <a:pt x="412" y="1102"/>
                  </a:lnTo>
                  <a:lnTo>
                    <a:pt x="395" y="1104"/>
                  </a:lnTo>
                  <a:lnTo>
                    <a:pt x="377" y="1105"/>
                  </a:lnTo>
                  <a:lnTo>
                    <a:pt x="358" y="1105"/>
                  </a:lnTo>
                  <a:lnTo>
                    <a:pt x="358" y="1105"/>
                  </a:lnTo>
                  <a:lnTo>
                    <a:pt x="335" y="1105"/>
                  </a:lnTo>
                  <a:lnTo>
                    <a:pt x="314" y="1104"/>
                  </a:lnTo>
                  <a:lnTo>
                    <a:pt x="292" y="1102"/>
                  </a:lnTo>
                  <a:lnTo>
                    <a:pt x="270" y="1099"/>
                  </a:lnTo>
                  <a:lnTo>
                    <a:pt x="250" y="1096"/>
                  </a:lnTo>
                  <a:lnTo>
                    <a:pt x="229" y="1091"/>
                  </a:lnTo>
                  <a:lnTo>
                    <a:pt x="190" y="1082"/>
                  </a:lnTo>
                  <a:lnTo>
                    <a:pt x="153" y="1069"/>
                  </a:lnTo>
                  <a:lnTo>
                    <a:pt x="117" y="1056"/>
                  </a:lnTo>
                  <a:lnTo>
                    <a:pt x="84" y="1040"/>
                  </a:lnTo>
                  <a:lnTo>
                    <a:pt x="54" y="1025"/>
                  </a:lnTo>
                  <a:lnTo>
                    <a:pt x="0" y="1239"/>
                  </a:lnTo>
                  <a:lnTo>
                    <a:pt x="0" y="1239"/>
                  </a:lnTo>
                  <a:lnTo>
                    <a:pt x="28" y="1254"/>
                  </a:lnTo>
                  <a:lnTo>
                    <a:pt x="60" y="1268"/>
                  </a:lnTo>
                  <a:lnTo>
                    <a:pt x="96" y="1280"/>
                  </a:lnTo>
                  <a:lnTo>
                    <a:pt x="135" y="1291"/>
                  </a:lnTo>
                  <a:lnTo>
                    <a:pt x="176" y="1301"/>
                  </a:lnTo>
                  <a:lnTo>
                    <a:pt x="220" y="1309"/>
                  </a:lnTo>
                  <a:lnTo>
                    <a:pt x="265" y="1314"/>
                  </a:lnTo>
                  <a:lnTo>
                    <a:pt x="311" y="1317"/>
                  </a:lnTo>
                  <a:lnTo>
                    <a:pt x="311" y="1492"/>
                  </a:lnTo>
                  <a:lnTo>
                    <a:pt x="490" y="1492"/>
                  </a:lnTo>
                  <a:lnTo>
                    <a:pt x="490" y="1304"/>
                  </a:lnTo>
                  <a:lnTo>
                    <a:pt x="490" y="1304"/>
                  </a:lnTo>
                  <a:lnTo>
                    <a:pt x="527" y="1297"/>
                  </a:lnTo>
                  <a:lnTo>
                    <a:pt x="564" y="1287"/>
                  </a:lnTo>
                  <a:lnTo>
                    <a:pt x="597" y="1274"/>
                  </a:lnTo>
                  <a:lnTo>
                    <a:pt x="629" y="1260"/>
                  </a:lnTo>
                  <a:lnTo>
                    <a:pt x="658" y="1243"/>
                  </a:lnTo>
                  <a:lnTo>
                    <a:pt x="684" y="1224"/>
                  </a:lnTo>
                  <a:lnTo>
                    <a:pt x="709" y="1204"/>
                  </a:lnTo>
                  <a:lnTo>
                    <a:pt x="730" y="1183"/>
                  </a:lnTo>
                  <a:lnTo>
                    <a:pt x="750" y="1161"/>
                  </a:lnTo>
                  <a:lnTo>
                    <a:pt x="766" y="1136"/>
                  </a:lnTo>
                  <a:lnTo>
                    <a:pt x="781" y="1110"/>
                  </a:lnTo>
                  <a:lnTo>
                    <a:pt x="794" y="1083"/>
                  </a:lnTo>
                  <a:lnTo>
                    <a:pt x="802" y="1056"/>
                  </a:lnTo>
                  <a:lnTo>
                    <a:pt x="809" y="1026"/>
                  </a:lnTo>
                  <a:lnTo>
                    <a:pt x="812" y="997"/>
                  </a:lnTo>
                  <a:lnTo>
                    <a:pt x="815" y="967"/>
                  </a:lnTo>
                  <a:lnTo>
                    <a:pt x="815" y="967"/>
                  </a:lnTo>
                  <a:lnTo>
                    <a:pt x="814" y="937"/>
                  </a:lnTo>
                  <a:lnTo>
                    <a:pt x="810" y="908"/>
                  </a:lnTo>
                  <a:lnTo>
                    <a:pt x="804" y="881"/>
                  </a:lnTo>
                  <a:lnTo>
                    <a:pt x="797" y="854"/>
                  </a:lnTo>
                  <a:lnTo>
                    <a:pt x="788" y="831"/>
                  </a:lnTo>
                  <a:lnTo>
                    <a:pt x="775" y="807"/>
                  </a:lnTo>
                  <a:lnTo>
                    <a:pt x="761" y="785"/>
                  </a:lnTo>
                  <a:lnTo>
                    <a:pt x="743" y="764"/>
                  </a:lnTo>
                  <a:lnTo>
                    <a:pt x="724" y="742"/>
                  </a:lnTo>
                  <a:lnTo>
                    <a:pt x="702" y="723"/>
                  </a:lnTo>
                  <a:lnTo>
                    <a:pt x="676" y="706"/>
                  </a:lnTo>
                  <a:lnTo>
                    <a:pt x="649" y="688"/>
                  </a:lnTo>
                  <a:lnTo>
                    <a:pt x="618" y="670"/>
                  </a:lnTo>
                  <a:lnTo>
                    <a:pt x="585" y="655"/>
                  </a:lnTo>
                  <a:lnTo>
                    <a:pt x="549" y="640"/>
                  </a:lnTo>
                  <a:lnTo>
                    <a:pt x="510" y="625"/>
                  </a:lnTo>
                  <a:lnTo>
                    <a:pt x="510" y="625"/>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6" name="Freeform 66"/>
            <p:cNvSpPr>
              <a:spLocks noEditPoints="1"/>
            </p:cNvSpPr>
            <p:nvPr/>
          </p:nvSpPr>
          <p:spPr bwMode="auto">
            <a:xfrm>
              <a:off x="2949632" y="3602059"/>
              <a:ext cx="715934" cy="714688"/>
            </a:xfrm>
            <a:custGeom>
              <a:avLst/>
              <a:gdLst>
                <a:gd name="T0" fmla="*/ 942 w 2873"/>
                <a:gd name="T1" fmla="*/ 87 h 2873"/>
                <a:gd name="T2" fmla="*/ 471 w 2873"/>
                <a:gd name="T3" fmla="*/ 373 h 2873"/>
                <a:gd name="T4" fmla="*/ 143 w 2873"/>
                <a:gd name="T5" fmla="*/ 814 h 2873"/>
                <a:gd name="T6" fmla="*/ 2 w 2873"/>
                <a:gd name="T7" fmla="*/ 1363 h 2873"/>
                <a:gd name="T8" fmla="*/ 75 w 2873"/>
                <a:gd name="T9" fmla="*/ 1898 h 2873"/>
                <a:gd name="T10" fmla="*/ 351 w 2873"/>
                <a:gd name="T11" fmla="*/ 2377 h 2873"/>
                <a:gd name="T12" fmla="*/ 783 w 2873"/>
                <a:gd name="T13" fmla="*/ 2716 h 2873"/>
                <a:gd name="T14" fmla="*/ 1327 w 2873"/>
                <a:gd name="T15" fmla="*/ 2868 h 2873"/>
                <a:gd name="T16" fmla="*/ 1864 w 2873"/>
                <a:gd name="T17" fmla="*/ 2808 h 2873"/>
                <a:gd name="T18" fmla="*/ 2350 w 2873"/>
                <a:gd name="T19" fmla="*/ 2544 h 2873"/>
                <a:gd name="T20" fmla="*/ 2700 w 2873"/>
                <a:gd name="T21" fmla="*/ 2121 h 2873"/>
                <a:gd name="T22" fmla="*/ 2866 w 2873"/>
                <a:gd name="T23" fmla="*/ 1583 h 2873"/>
                <a:gd name="T24" fmla="*/ 2819 w 2873"/>
                <a:gd name="T25" fmla="*/ 1043 h 2873"/>
                <a:gd name="T26" fmla="*/ 2567 w 2873"/>
                <a:gd name="T27" fmla="*/ 550 h 2873"/>
                <a:gd name="T28" fmla="*/ 2152 w 2873"/>
                <a:gd name="T29" fmla="*/ 191 h 2873"/>
                <a:gd name="T30" fmla="*/ 1620 w 2873"/>
                <a:gd name="T31" fmla="*/ 11 h 2873"/>
                <a:gd name="T32" fmla="*/ 1937 w 2873"/>
                <a:gd name="T33" fmla="*/ 874 h 2873"/>
                <a:gd name="T34" fmla="*/ 2035 w 2873"/>
                <a:gd name="T35" fmla="*/ 947 h 2873"/>
                <a:gd name="T36" fmla="*/ 1815 w 2873"/>
                <a:gd name="T37" fmla="*/ 1213 h 2873"/>
                <a:gd name="T38" fmla="*/ 1706 w 2873"/>
                <a:gd name="T39" fmla="*/ 1179 h 2873"/>
                <a:gd name="T40" fmla="*/ 1347 w 2873"/>
                <a:gd name="T41" fmla="*/ 754 h 2873"/>
                <a:gd name="T42" fmla="*/ 1428 w 2873"/>
                <a:gd name="T43" fmla="*/ 663 h 2873"/>
                <a:gd name="T44" fmla="*/ 1526 w 2873"/>
                <a:gd name="T45" fmla="*/ 735 h 2873"/>
                <a:gd name="T46" fmla="*/ 1473 w 2873"/>
                <a:gd name="T47" fmla="*/ 1069 h 2873"/>
                <a:gd name="T48" fmla="*/ 1357 w 2873"/>
                <a:gd name="T49" fmla="*/ 1029 h 2873"/>
                <a:gd name="T50" fmla="*/ 928 w 2873"/>
                <a:gd name="T51" fmla="*/ 874 h 2873"/>
                <a:gd name="T52" fmla="*/ 1182 w 2873"/>
                <a:gd name="T53" fmla="*/ 1112 h 2873"/>
                <a:gd name="T54" fmla="*/ 1118 w 2873"/>
                <a:gd name="T55" fmla="*/ 1215 h 2873"/>
                <a:gd name="T56" fmla="*/ 852 w 2873"/>
                <a:gd name="T57" fmla="*/ 1014 h 2873"/>
                <a:gd name="T58" fmla="*/ 627 w 2873"/>
                <a:gd name="T59" fmla="*/ 1474 h 2873"/>
                <a:gd name="T60" fmla="*/ 708 w 2873"/>
                <a:gd name="T61" fmla="*/ 1383 h 2873"/>
                <a:gd name="T62" fmla="*/ 1037 w 2873"/>
                <a:gd name="T63" fmla="*/ 1446 h 2873"/>
                <a:gd name="T64" fmla="*/ 985 w 2873"/>
                <a:gd name="T65" fmla="*/ 1557 h 2873"/>
                <a:gd name="T66" fmla="*/ 642 w 2873"/>
                <a:gd name="T67" fmla="*/ 1524 h 2873"/>
                <a:gd name="T68" fmla="*/ 945 w 2873"/>
                <a:gd name="T69" fmla="*/ 2071 h 2873"/>
                <a:gd name="T70" fmla="*/ 844 w 2873"/>
                <a:gd name="T71" fmla="*/ 2017 h 2873"/>
                <a:gd name="T72" fmla="*/ 1043 w 2873"/>
                <a:gd name="T73" fmla="*/ 1742 h 2873"/>
                <a:gd name="T74" fmla="*/ 1163 w 2873"/>
                <a:gd name="T75" fmla="*/ 1761 h 2873"/>
                <a:gd name="T76" fmla="*/ 1157 w 2873"/>
                <a:gd name="T77" fmla="*/ 1882 h 2873"/>
                <a:gd name="T78" fmla="*/ 1455 w 2873"/>
                <a:gd name="T79" fmla="*/ 2282 h 2873"/>
                <a:gd name="T80" fmla="*/ 1350 w 2873"/>
                <a:gd name="T81" fmla="*/ 2220 h 2873"/>
                <a:gd name="T82" fmla="*/ 1394 w 2873"/>
                <a:gd name="T83" fmla="*/ 1881 h 2873"/>
                <a:gd name="T84" fmla="*/ 1511 w 2873"/>
                <a:gd name="T85" fmla="*/ 1909 h 2873"/>
                <a:gd name="T86" fmla="*/ 1316 w 2873"/>
                <a:gd name="T87" fmla="*/ 1805 h 2873"/>
                <a:gd name="T88" fmla="*/ 1119 w 2873"/>
                <a:gd name="T89" fmla="*/ 1627 h 2873"/>
                <a:gd name="T90" fmla="*/ 1099 w 2873"/>
                <a:gd name="T91" fmla="*/ 1369 h 2873"/>
                <a:gd name="T92" fmla="*/ 1269 w 2873"/>
                <a:gd name="T93" fmla="*/ 1162 h 2873"/>
                <a:gd name="T94" fmla="*/ 1526 w 2873"/>
                <a:gd name="T95" fmla="*/ 1131 h 2873"/>
                <a:gd name="T96" fmla="*/ 1739 w 2873"/>
                <a:gd name="T97" fmla="*/ 1290 h 2873"/>
                <a:gd name="T98" fmla="*/ 1782 w 2873"/>
                <a:gd name="T99" fmla="*/ 1544 h 2873"/>
                <a:gd name="T100" fmla="*/ 1634 w 2873"/>
                <a:gd name="T101" fmla="*/ 1766 h 2873"/>
                <a:gd name="T102" fmla="*/ 2003 w 2873"/>
                <a:gd name="T103" fmla="*/ 2053 h 2873"/>
                <a:gd name="T104" fmla="*/ 1883 w 2873"/>
                <a:gd name="T105" fmla="*/ 2046 h 2873"/>
                <a:gd name="T106" fmla="*/ 1706 w 2873"/>
                <a:gd name="T107" fmla="*/ 1768 h 2873"/>
                <a:gd name="T108" fmla="*/ 1824 w 2873"/>
                <a:gd name="T109" fmla="*/ 1737 h 2873"/>
                <a:gd name="T110" fmla="*/ 2033 w 2873"/>
                <a:gd name="T111" fmla="*/ 2008 h 2873"/>
                <a:gd name="T112" fmla="*/ 1866 w 2873"/>
                <a:gd name="T113" fmla="*/ 1543 h 2873"/>
                <a:gd name="T114" fmla="*/ 1850 w 2873"/>
                <a:gd name="T115" fmla="*/ 1423 h 2873"/>
                <a:gd name="T116" fmla="*/ 2192 w 2873"/>
                <a:gd name="T117" fmla="*/ 1390 h 2873"/>
                <a:gd name="T118" fmla="*/ 2243 w 2873"/>
                <a:gd name="T119" fmla="*/ 1501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73" h="2873">
                  <a:moveTo>
                    <a:pt x="1437" y="0"/>
                  </a:moveTo>
                  <a:lnTo>
                    <a:pt x="1437" y="0"/>
                  </a:lnTo>
                  <a:lnTo>
                    <a:pt x="1400" y="1"/>
                  </a:lnTo>
                  <a:lnTo>
                    <a:pt x="1363" y="2"/>
                  </a:lnTo>
                  <a:lnTo>
                    <a:pt x="1327" y="4"/>
                  </a:lnTo>
                  <a:lnTo>
                    <a:pt x="1290" y="8"/>
                  </a:lnTo>
                  <a:lnTo>
                    <a:pt x="1253" y="11"/>
                  </a:lnTo>
                  <a:lnTo>
                    <a:pt x="1218" y="16"/>
                  </a:lnTo>
                  <a:lnTo>
                    <a:pt x="1183" y="22"/>
                  </a:lnTo>
                  <a:lnTo>
                    <a:pt x="1147" y="29"/>
                  </a:lnTo>
                  <a:lnTo>
                    <a:pt x="1112" y="36"/>
                  </a:lnTo>
                  <a:lnTo>
                    <a:pt x="1078" y="46"/>
                  </a:lnTo>
                  <a:lnTo>
                    <a:pt x="1044" y="55"/>
                  </a:lnTo>
                  <a:lnTo>
                    <a:pt x="1010" y="64"/>
                  </a:lnTo>
                  <a:lnTo>
                    <a:pt x="977" y="75"/>
                  </a:lnTo>
                  <a:lnTo>
                    <a:pt x="942" y="87"/>
                  </a:lnTo>
                  <a:lnTo>
                    <a:pt x="911" y="100"/>
                  </a:lnTo>
                  <a:lnTo>
                    <a:pt x="878" y="113"/>
                  </a:lnTo>
                  <a:lnTo>
                    <a:pt x="846" y="127"/>
                  </a:lnTo>
                  <a:lnTo>
                    <a:pt x="814" y="141"/>
                  </a:lnTo>
                  <a:lnTo>
                    <a:pt x="783" y="158"/>
                  </a:lnTo>
                  <a:lnTo>
                    <a:pt x="753" y="173"/>
                  </a:lnTo>
                  <a:lnTo>
                    <a:pt x="722" y="191"/>
                  </a:lnTo>
                  <a:lnTo>
                    <a:pt x="692" y="208"/>
                  </a:lnTo>
                  <a:lnTo>
                    <a:pt x="663" y="226"/>
                  </a:lnTo>
                  <a:lnTo>
                    <a:pt x="634" y="245"/>
                  </a:lnTo>
                  <a:lnTo>
                    <a:pt x="606" y="265"/>
                  </a:lnTo>
                  <a:lnTo>
                    <a:pt x="577" y="285"/>
                  </a:lnTo>
                  <a:lnTo>
                    <a:pt x="550" y="306"/>
                  </a:lnTo>
                  <a:lnTo>
                    <a:pt x="523" y="328"/>
                  </a:lnTo>
                  <a:lnTo>
                    <a:pt x="497" y="351"/>
                  </a:lnTo>
                  <a:lnTo>
                    <a:pt x="471" y="373"/>
                  </a:lnTo>
                  <a:lnTo>
                    <a:pt x="445" y="397"/>
                  </a:lnTo>
                  <a:lnTo>
                    <a:pt x="422" y="420"/>
                  </a:lnTo>
                  <a:lnTo>
                    <a:pt x="397" y="445"/>
                  </a:lnTo>
                  <a:lnTo>
                    <a:pt x="373" y="471"/>
                  </a:lnTo>
                  <a:lnTo>
                    <a:pt x="351" y="497"/>
                  </a:lnTo>
                  <a:lnTo>
                    <a:pt x="329" y="523"/>
                  </a:lnTo>
                  <a:lnTo>
                    <a:pt x="306" y="550"/>
                  </a:lnTo>
                  <a:lnTo>
                    <a:pt x="286" y="577"/>
                  </a:lnTo>
                  <a:lnTo>
                    <a:pt x="265" y="605"/>
                  </a:lnTo>
                  <a:lnTo>
                    <a:pt x="246" y="633"/>
                  </a:lnTo>
                  <a:lnTo>
                    <a:pt x="226" y="662"/>
                  </a:lnTo>
                  <a:lnTo>
                    <a:pt x="209" y="691"/>
                  </a:lnTo>
                  <a:lnTo>
                    <a:pt x="191" y="722"/>
                  </a:lnTo>
                  <a:lnTo>
                    <a:pt x="174" y="751"/>
                  </a:lnTo>
                  <a:lnTo>
                    <a:pt x="158" y="782"/>
                  </a:lnTo>
                  <a:lnTo>
                    <a:pt x="143" y="814"/>
                  </a:lnTo>
                  <a:lnTo>
                    <a:pt x="127" y="846"/>
                  </a:lnTo>
                  <a:lnTo>
                    <a:pt x="113" y="877"/>
                  </a:lnTo>
                  <a:lnTo>
                    <a:pt x="100" y="909"/>
                  </a:lnTo>
                  <a:lnTo>
                    <a:pt x="87" y="942"/>
                  </a:lnTo>
                  <a:lnTo>
                    <a:pt x="75" y="976"/>
                  </a:lnTo>
                  <a:lnTo>
                    <a:pt x="65" y="1009"/>
                  </a:lnTo>
                  <a:lnTo>
                    <a:pt x="55" y="1043"/>
                  </a:lnTo>
                  <a:lnTo>
                    <a:pt x="46" y="1078"/>
                  </a:lnTo>
                  <a:lnTo>
                    <a:pt x="38" y="1112"/>
                  </a:lnTo>
                  <a:lnTo>
                    <a:pt x="29" y="1147"/>
                  </a:lnTo>
                  <a:lnTo>
                    <a:pt x="22" y="1183"/>
                  </a:lnTo>
                  <a:lnTo>
                    <a:pt x="17" y="1218"/>
                  </a:lnTo>
                  <a:lnTo>
                    <a:pt x="12" y="1253"/>
                  </a:lnTo>
                  <a:lnTo>
                    <a:pt x="8" y="1290"/>
                  </a:lnTo>
                  <a:lnTo>
                    <a:pt x="5" y="1326"/>
                  </a:lnTo>
                  <a:lnTo>
                    <a:pt x="2" y="1363"/>
                  </a:lnTo>
                  <a:lnTo>
                    <a:pt x="1" y="1399"/>
                  </a:lnTo>
                  <a:lnTo>
                    <a:pt x="0" y="1437"/>
                  </a:lnTo>
                  <a:lnTo>
                    <a:pt x="0" y="1437"/>
                  </a:lnTo>
                  <a:lnTo>
                    <a:pt x="1" y="1474"/>
                  </a:lnTo>
                  <a:lnTo>
                    <a:pt x="2" y="1510"/>
                  </a:lnTo>
                  <a:lnTo>
                    <a:pt x="5" y="1547"/>
                  </a:lnTo>
                  <a:lnTo>
                    <a:pt x="8" y="1583"/>
                  </a:lnTo>
                  <a:lnTo>
                    <a:pt x="12" y="1620"/>
                  </a:lnTo>
                  <a:lnTo>
                    <a:pt x="17" y="1655"/>
                  </a:lnTo>
                  <a:lnTo>
                    <a:pt x="22" y="1690"/>
                  </a:lnTo>
                  <a:lnTo>
                    <a:pt x="29" y="1726"/>
                  </a:lnTo>
                  <a:lnTo>
                    <a:pt x="38" y="1761"/>
                  </a:lnTo>
                  <a:lnTo>
                    <a:pt x="46" y="1795"/>
                  </a:lnTo>
                  <a:lnTo>
                    <a:pt x="55" y="1829"/>
                  </a:lnTo>
                  <a:lnTo>
                    <a:pt x="65" y="1863"/>
                  </a:lnTo>
                  <a:lnTo>
                    <a:pt x="75" y="1898"/>
                  </a:lnTo>
                  <a:lnTo>
                    <a:pt x="87" y="1931"/>
                  </a:lnTo>
                  <a:lnTo>
                    <a:pt x="100" y="1964"/>
                  </a:lnTo>
                  <a:lnTo>
                    <a:pt x="113" y="1995"/>
                  </a:lnTo>
                  <a:lnTo>
                    <a:pt x="127" y="2027"/>
                  </a:lnTo>
                  <a:lnTo>
                    <a:pt x="143" y="2059"/>
                  </a:lnTo>
                  <a:lnTo>
                    <a:pt x="158" y="2091"/>
                  </a:lnTo>
                  <a:lnTo>
                    <a:pt x="174" y="2121"/>
                  </a:lnTo>
                  <a:lnTo>
                    <a:pt x="191" y="2152"/>
                  </a:lnTo>
                  <a:lnTo>
                    <a:pt x="209" y="2182"/>
                  </a:lnTo>
                  <a:lnTo>
                    <a:pt x="226" y="2211"/>
                  </a:lnTo>
                  <a:lnTo>
                    <a:pt x="246" y="2239"/>
                  </a:lnTo>
                  <a:lnTo>
                    <a:pt x="265" y="2268"/>
                  </a:lnTo>
                  <a:lnTo>
                    <a:pt x="286" y="2296"/>
                  </a:lnTo>
                  <a:lnTo>
                    <a:pt x="306" y="2323"/>
                  </a:lnTo>
                  <a:lnTo>
                    <a:pt x="329" y="2350"/>
                  </a:lnTo>
                  <a:lnTo>
                    <a:pt x="351" y="2377"/>
                  </a:lnTo>
                  <a:lnTo>
                    <a:pt x="373" y="2402"/>
                  </a:lnTo>
                  <a:lnTo>
                    <a:pt x="397" y="2428"/>
                  </a:lnTo>
                  <a:lnTo>
                    <a:pt x="422" y="2453"/>
                  </a:lnTo>
                  <a:lnTo>
                    <a:pt x="445" y="2476"/>
                  </a:lnTo>
                  <a:lnTo>
                    <a:pt x="471" y="2500"/>
                  </a:lnTo>
                  <a:lnTo>
                    <a:pt x="497" y="2523"/>
                  </a:lnTo>
                  <a:lnTo>
                    <a:pt x="523" y="2544"/>
                  </a:lnTo>
                  <a:lnTo>
                    <a:pt x="550" y="2567"/>
                  </a:lnTo>
                  <a:lnTo>
                    <a:pt x="577" y="2588"/>
                  </a:lnTo>
                  <a:lnTo>
                    <a:pt x="606" y="2608"/>
                  </a:lnTo>
                  <a:lnTo>
                    <a:pt x="634" y="2628"/>
                  </a:lnTo>
                  <a:lnTo>
                    <a:pt x="663" y="2647"/>
                  </a:lnTo>
                  <a:lnTo>
                    <a:pt x="692" y="2665"/>
                  </a:lnTo>
                  <a:lnTo>
                    <a:pt x="722" y="2682"/>
                  </a:lnTo>
                  <a:lnTo>
                    <a:pt x="753" y="2700"/>
                  </a:lnTo>
                  <a:lnTo>
                    <a:pt x="783" y="2716"/>
                  </a:lnTo>
                  <a:lnTo>
                    <a:pt x="814" y="2732"/>
                  </a:lnTo>
                  <a:lnTo>
                    <a:pt x="846" y="2746"/>
                  </a:lnTo>
                  <a:lnTo>
                    <a:pt x="878" y="2760"/>
                  </a:lnTo>
                  <a:lnTo>
                    <a:pt x="911" y="2773"/>
                  </a:lnTo>
                  <a:lnTo>
                    <a:pt x="942" y="2786"/>
                  </a:lnTo>
                  <a:lnTo>
                    <a:pt x="977" y="2798"/>
                  </a:lnTo>
                  <a:lnTo>
                    <a:pt x="1010" y="2808"/>
                  </a:lnTo>
                  <a:lnTo>
                    <a:pt x="1044" y="2819"/>
                  </a:lnTo>
                  <a:lnTo>
                    <a:pt x="1078" y="2828"/>
                  </a:lnTo>
                  <a:lnTo>
                    <a:pt x="1112" y="2837"/>
                  </a:lnTo>
                  <a:lnTo>
                    <a:pt x="1147" y="2844"/>
                  </a:lnTo>
                  <a:lnTo>
                    <a:pt x="1183" y="2851"/>
                  </a:lnTo>
                  <a:lnTo>
                    <a:pt x="1218" y="2857"/>
                  </a:lnTo>
                  <a:lnTo>
                    <a:pt x="1253" y="2861"/>
                  </a:lnTo>
                  <a:lnTo>
                    <a:pt x="1290" y="2866"/>
                  </a:lnTo>
                  <a:lnTo>
                    <a:pt x="1327" y="2868"/>
                  </a:lnTo>
                  <a:lnTo>
                    <a:pt x="1363" y="2871"/>
                  </a:lnTo>
                  <a:lnTo>
                    <a:pt x="1400" y="2873"/>
                  </a:lnTo>
                  <a:lnTo>
                    <a:pt x="1437" y="2873"/>
                  </a:lnTo>
                  <a:lnTo>
                    <a:pt x="1437" y="2873"/>
                  </a:lnTo>
                  <a:lnTo>
                    <a:pt x="1474" y="2873"/>
                  </a:lnTo>
                  <a:lnTo>
                    <a:pt x="1510" y="2871"/>
                  </a:lnTo>
                  <a:lnTo>
                    <a:pt x="1548" y="2868"/>
                  </a:lnTo>
                  <a:lnTo>
                    <a:pt x="1583" y="2866"/>
                  </a:lnTo>
                  <a:lnTo>
                    <a:pt x="1620" y="2861"/>
                  </a:lnTo>
                  <a:lnTo>
                    <a:pt x="1655" y="2857"/>
                  </a:lnTo>
                  <a:lnTo>
                    <a:pt x="1692" y="2851"/>
                  </a:lnTo>
                  <a:lnTo>
                    <a:pt x="1726" y="2844"/>
                  </a:lnTo>
                  <a:lnTo>
                    <a:pt x="1761" y="2837"/>
                  </a:lnTo>
                  <a:lnTo>
                    <a:pt x="1795" y="2828"/>
                  </a:lnTo>
                  <a:lnTo>
                    <a:pt x="1831" y="2819"/>
                  </a:lnTo>
                  <a:lnTo>
                    <a:pt x="1864" y="2808"/>
                  </a:lnTo>
                  <a:lnTo>
                    <a:pt x="1898" y="2798"/>
                  </a:lnTo>
                  <a:lnTo>
                    <a:pt x="1931" y="2786"/>
                  </a:lnTo>
                  <a:lnTo>
                    <a:pt x="1964" y="2773"/>
                  </a:lnTo>
                  <a:lnTo>
                    <a:pt x="1996" y="2760"/>
                  </a:lnTo>
                  <a:lnTo>
                    <a:pt x="2029" y="2746"/>
                  </a:lnTo>
                  <a:lnTo>
                    <a:pt x="2059" y="2732"/>
                  </a:lnTo>
                  <a:lnTo>
                    <a:pt x="2091" y="2716"/>
                  </a:lnTo>
                  <a:lnTo>
                    <a:pt x="2122" y="2700"/>
                  </a:lnTo>
                  <a:lnTo>
                    <a:pt x="2152" y="2682"/>
                  </a:lnTo>
                  <a:lnTo>
                    <a:pt x="2182" y="2665"/>
                  </a:lnTo>
                  <a:lnTo>
                    <a:pt x="2211" y="2647"/>
                  </a:lnTo>
                  <a:lnTo>
                    <a:pt x="2240" y="2628"/>
                  </a:lnTo>
                  <a:lnTo>
                    <a:pt x="2269" y="2608"/>
                  </a:lnTo>
                  <a:lnTo>
                    <a:pt x="2296" y="2588"/>
                  </a:lnTo>
                  <a:lnTo>
                    <a:pt x="2324" y="2567"/>
                  </a:lnTo>
                  <a:lnTo>
                    <a:pt x="2350" y="2544"/>
                  </a:lnTo>
                  <a:lnTo>
                    <a:pt x="2377" y="2523"/>
                  </a:lnTo>
                  <a:lnTo>
                    <a:pt x="2403" y="2500"/>
                  </a:lnTo>
                  <a:lnTo>
                    <a:pt x="2428" y="2476"/>
                  </a:lnTo>
                  <a:lnTo>
                    <a:pt x="2453" y="2453"/>
                  </a:lnTo>
                  <a:lnTo>
                    <a:pt x="2476" y="2428"/>
                  </a:lnTo>
                  <a:lnTo>
                    <a:pt x="2500" y="2402"/>
                  </a:lnTo>
                  <a:lnTo>
                    <a:pt x="2523" y="2377"/>
                  </a:lnTo>
                  <a:lnTo>
                    <a:pt x="2546" y="2350"/>
                  </a:lnTo>
                  <a:lnTo>
                    <a:pt x="2567" y="2323"/>
                  </a:lnTo>
                  <a:lnTo>
                    <a:pt x="2588" y="2296"/>
                  </a:lnTo>
                  <a:lnTo>
                    <a:pt x="2608" y="2268"/>
                  </a:lnTo>
                  <a:lnTo>
                    <a:pt x="2628" y="2239"/>
                  </a:lnTo>
                  <a:lnTo>
                    <a:pt x="2647" y="2211"/>
                  </a:lnTo>
                  <a:lnTo>
                    <a:pt x="2666" y="2182"/>
                  </a:lnTo>
                  <a:lnTo>
                    <a:pt x="2684" y="2152"/>
                  </a:lnTo>
                  <a:lnTo>
                    <a:pt x="2700" y="2121"/>
                  </a:lnTo>
                  <a:lnTo>
                    <a:pt x="2717" y="2091"/>
                  </a:lnTo>
                  <a:lnTo>
                    <a:pt x="2732" y="2059"/>
                  </a:lnTo>
                  <a:lnTo>
                    <a:pt x="2746" y="2027"/>
                  </a:lnTo>
                  <a:lnTo>
                    <a:pt x="2760" y="1995"/>
                  </a:lnTo>
                  <a:lnTo>
                    <a:pt x="2773" y="1964"/>
                  </a:lnTo>
                  <a:lnTo>
                    <a:pt x="2786" y="1931"/>
                  </a:lnTo>
                  <a:lnTo>
                    <a:pt x="2798" y="1898"/>
                  </a:lnTo>
                  <a:lnTo>
                    <a:pt x="2809" y="1863"/>
                  </a:lnTo>
                  <a:lnTo>
                    <a:pt x="2819" y="1829"/>
                  </a:lnTo>
                  <a:lnTo>
                    <a:pt x="2829" y="1795"/>
                  </a:lnTo>
                  <a:lnTo>
                    <a:pt x="2837" y="1761"/>
                  </a:lnTo>
                  <a:lnTo>
                    <a:pt x="2844" y="1726"/>
                  </a:lnTo>
                  <a:lnTo>
                    <a:pt x="2851" y="1690"/>
                  </a:lnTo>
                  <a:lnTo>
                    <a:pt x="2857" y="1655"/>
                  </a:lnTo>
                  <a:lnTo>
                    <a:pt x="2862" y="1620"/>
                  </a:lnTo>
                  <a:lnTo>
                    <a:pt x="2866" y="1583"/>
                  </a:lnTo>
                  <a:lnTo>
                    <a:pt x="2870" y="1547"/>
                  </a:lnTo>
                  <a:lnTo>
                    <a:pt x="2871" y="1510"/>
                  </a:lnTo>
                  <a:lnTo>
                    <a:pt x="2873" y="1474"/>
                  </a:lnTo>
                  <a:lnTo>
                    <a:pt x="2873" y="1437"/>
                  </a:lnTo>
                  <a:lnTo>
                    <a:pt x="2873" y="1437"/>
                  </a:lnTo>
                  <a:lnTo>
                    <a:pt x="2873" y="1399"/>
                  </a:lnTo>
                  <a:lnTo>
                    <a:pt x="2871" y="1363"/>
                  </a:lnTo>
                  <a:lnTo>
                    <a:pt x="2870" y="1326"/>
                  </a:lnTo>
                  <a:lnTo>
                    <a:pt x="2866" y="1290"/>
                  </a:lnTo>
                  <a:lnTo>
                    <a:pt x="2862" y="1253"/>
                  </a:lnTo>
                  <a:lnTo>
                    <a:pt x="2857" y="1218"/>
                  </a:lnTo>
                  <a:lnTo>
                    <a:pt x="2851" y="1183"/>
                  </a:lnTo>
                  <a:lnTo>
                    <a:pt x="2844" y="1147"/>
                  </a:lnTo>
                  <a:lnTo>
                    <a:pt x="2837" y="1112"/>
                  </a:lnTo>
                  <a:lnTo>
                    <a:pt x="2829" y="1078"/>
                  </a:lnTo>
                  <a:lnTo>
                    <a:pt x="2819" y="1043"/>
                  </a:lnTo>
                  <a:lnTo>
                    <a:pt x="2809" y="1009"/>
                  </a:lnTo>
                  <a:lnTo>
                    <a:pt x="2798" y="976"/>
                  </a:lnTo>
                  <a:lnTo>
                    <a:pt x="2786" y="942"/>
                  </a:lnTo>
                  <a:lnTo>
                    <a:pt x="2773" y="909"/>
                  </a:lnTo>
                  <a:lnTo>
                    <a:pt x="2760" y="877"/>
                  </a:lnTo>
                  <a:lnTo>
                    <a:pt x="2746" y="846"/>
                  </a:lnTo>
                  <a:lnTo>
                    <a:pt x="2732" y="814"/>
                  </a:lnTo>
                  <a:lnTo>
                    <a:pt x="2717" y="782"/>
                  </a:lnTo>
                  <a:lnTo>
                    <a:pt x="2700" y="751"/>
                  </a:lnTo>
                  <a:lnTo>
                    <a:pt x="2684" y="722"/>
                  </a:lnTo>
                  <a:lnTo>
                    <a:pt x="2666" y="691"/>
                  </a:lnTo>
                  <a:lnTo>
                    <a:pt x="2647" y="662"/>
                  </a:lnTo>
                  <a:lnTo>
                    <a:pt x="2628" y="633"/>
                  </a:lnTo>
                  <a:lnTo>
                    <a:pt x="2608" y="605"/>
                  </a:lnTo>
                  <a:lnTo>
                    <a:pt x="2588" y="577"/>
                  </a:lnTo>
                  <a:lnTo>
                    <a:pt x="2567" y="550"/>
                  </a:lnTo>
                  <a:lnTo>
                    <a:pt x="2546" y="523"/>
                  </a:lnTo>
                  <a:lnTo>
                    <a:pt x="2523" y="497"/>
                  </a:lnTo>
                  <a:lnTo>
                    <a:pt x="2500" y="471"/>
                  </a:lnTo>
                  <a:lnTo>
                    <a:pt x="2476" y="445"/>
                  </a:lnTo>
                  <a:lnTo>
                    <a:pt x="2453" y="420"/>
                  </a:lnTo>
                  <a:lnTo>
                    <a:pt x="2428" y="397"/>
                  </a:lnTo>
                  <a:lnTo>
                    <a:pt x="2403" y="373"/>
                  </a:lnTo>
                  <a:lnTo>
                    <a:pt x="2377" y="351"/>
                  </a:lnTo>
                  <a:lnTo>
                    <a:pt x="2350" y="328"/>
                  </a:lnTo>
                  <a:lnTo>
                    <a:pt x="2324" y="306"/>
                  </a:lnTo>
                  <a:lnTo>
                    <a:pt x="2296" y="285"/>
                  </a:lnTo>
                  <a:lnTo>
                    <a:pt x="2269" y="265"/>
                  </a:lnTo>
                  <a:lnTo>
                    <a:pt x="2240" y="245"/>
                  </a:lnTo>
                  <a:lnTo>
                    <a:pt x="2211" y="226"/>
                  </a:lnTo>
                  <a:lnTo>
                    <a:pt x="2182" y="208"/>
                  </a:lnTo>
                  <a:lnTo>
                    <a:pt x="2152" y="191"/>
                  </a:lnTo>
                  <a:lnTo>
                    <a:pt x="2122" y="173"/>
                  </a:lnTo>
                  <a:lnTo>
                    <a:pt x="2091" y="158"/>
                  </a:lnTo>
                  <a:lnTo>
                    <a:pt x="2059" y="141"/>
                  </a:lnTo>
                  <a:lnTo>
                    <a:pt x="2029" y="127"/>
                  </a:lnTo>
                  <a:lnTo>
                    <a:pt x="1996" y="113"/>
                  </a:lnTo>
                  <a:lnTo>
                    <a:pt x="1964" y="100"/>
                  </a:lnTo>
                  <a:lnTo>
                    <a:pt x="1931" y="87"/>
                  </a:lnTo>
                  <a:lnTo>
                    <a:pt x="1898" y="75"/>
                  </a:lnTo>
                  <a:lnTo>
                    <a:pt x="1864" y="64"/>
                  </a:lnTo>
                  <a:lnTo>
                    <a:pt x="1831" y="55"/>
                  </a:lnTo>
                  <a:lnTo>
                    <a:pt x="1795" y="46"/>
                  </a:lnTo>
                  <a:lnTo>
                    <a:pt x="1761" y="36"/>
                  </a:lnTo>
                  <a:lnTo>
                    <a:pt x="1726" y="29"/>
                  </a:lnTo>
                  <a:lnTo>
                    <a:pt x="1692" y="22"/>
                  </a:lnTo>
                  <a:lnTo>
                    <a:pt x="1655" y="16"/>
                  </a:lnTo>
                  <a:lnTo>
                    <a:pt x="1620" y="11"/>
                  </a:lnTo>
                  <a:lnTo>
                    <a:pt x="1583" y="8"/>
                  </a:lnTo>
                  <a:lnTo>
                    <a:pt x="1548" y="4"/>
                  </a:lnTo>
                  <a:lnTo>
                    <a:pt x="1510" y="2"/>
                  </a:lnTo>
                  <a:lnTo>
                    <a:pt x="1474" y="1"/>
                  </a:lnTo>
                  <a:lnTo>
                    <a:pt x="1437" y="0"/>
                  </a:lnTo>
                  <a:lnTo>
                    <a:pt x="1437" y="0"/>
                  </a:lnTo>
                  <a:close/>
                  <a:moveTo>
                    <a:pt x="1718" y="1065"/>
                  </a:moveTo>
                  <a:lnTo>
                    <a:pt x="1881" y="900"/>
                  </a:lnTo>
                  <a:lnTo>
                    <a:pt x="1881" y="900"/>
                  </a:lnTo>
                  <a:lnTo>
                    <a:pt x="1888" y="894"/>
                  </a:lnTo>
                  <a:lnTo>
                    <a:pt x="1897" y="888"/>
                  </a:lnTo>
                  <a:lnTo>
                    <a:pt x="1904" y="884"/>
                  </a:lnTo>
                  <a:lnTo>
                    <a:pt x="1912" y="880"/>
                  </a:lnTo>
                  <a:lnTo>
                    <a:pt x="1920" y="877"/>
                  </a:lnTo>
                  <a:lnTo>
                    <a:pt x="1929" y="875"/>
                  </a:lnTo>
                  <a:lnTo>
                    <a:pt x="1937" y="874"/>
                  </a:lnTo>
                  <a:lnTo>
                    <a:pt x="1946" y="874"/>
                  </a:lnTo>
                  <a:lnTo>
                    <a:pt x="1954" y="874"/>
                  </a:lnTo>
                  <a:lnTo>
                    <a:pt x="1964" y="875"/>
                  </a:lnTo>
                  <a:lnTo>
                    <a:pt x="1972" y="877"/>
                  </a:lnTo>
                  <a:lnTo>
                    <a:pt x="1980" y="880"/>
                  </a:lnTo>
                  <a:lnTo>
                    <a:pt x="1989" y="884"/>
                  </a:lnTo>
                  <a:lnTo>
                    <a:pt x="1996" y="888"/>
                  </a:lnTo>
                  <a:lnTo>
                    <a:pt x="2003" y="894"/>
                  </a:lnTo>
                  <a:lnTo>
                    <a:pt x="2010" y="900"/>
                  </a:lnTo>
                  <a:lnTo>
                    <a:pt x="2010" y="900"/>
                  </a:lnTo>
                  <a:lnTo>
                    <a:pt x="2016" y="907"/>
                  </a:lnTo>
                  <a:lnTo>
                    <a:pt x="2022" y="914"/>
                  </a:lnTo>
                  <a:lnTo>
                    <a:pt x="2026" y="922"/>
                  </a:lnTo>
                  <a:lnTo>
                    <a:pt x="2030" y="930"/>
                  </a:lnTo>
                  <a:lnTo>
                    <a:pt x="2033" y="939"/>
                  </a:lnTo>
                  <a:lnTo>
                    <a:pt x="2035" y="947"/>
                  </a:lnTo>
                  <a:lnTo>
                    <a:pt x="2036" y="955"/>
                  </a:lnTo>
                  <a:lnTo>
                    <a:pt x="2037" y="965"/>
                  </a:lnTo>
                  <a:lnTo>
                    <a:pt x="2036" y="973"/>
                  </a:lnTo>
                  <a:lnTo>
                    <a:pt x="2035" y="981"/>
                  </a:lnTo>
                  <a:lnTo>
                    <a:pt x="2033" y="990"/>
                  </a:lnTo>
                  <a:lnTo>
                    <a:pt x="2030" y="999"/>
                  </a:lnTo>
                  <a:lnTo>
                    <a:pt x="2026" y="1006"/>
                  </a:lnTo>
                  <a:lnTo>
                    <a:pt x="2022" y="1014"/>
                  </a:lnTo>
                  <a:lnTo>
                    <a:pt x="2016" y="1021"/>
                  </a:lnTo>
                  <a:lnTo>
                    <a:pt x="2010" y="1028"/>
                  </a:lnTo>
                  <a:lnTo>
                    <a:pt x="1846" y="1193"/>
                  </a:lnTo>
                  <a:lnTo>
                    <a:pt x="1846" y="1193"/>
                  </a:lnTo>
                  <a:lnTo>
                    <a:pt x="1839" y="1199"/>
                  </a:lnTo>
                  <a:lnTo>
                    <a:pt x="1831" y="1205"/>
                  </a:lnTo>
                  <a:lnTo>
                    <a:pt x="1824" y="1208"/>
                  </a:lnTo>
                  <a:lnTo>
                    <a:pt x="1815" y="1213"/>
                  </a:lnTo>
                  <a:lnTo>
                    <a:pt x="1807" y="1215"/>
                  </a:lnTo>
                  <a:lnTo>
                    <a:pt x="1799" y="1218"/>
                  </a:lnTo>
                  <a:lnTo>
                    <a:pt x="1791" y="1219"/>
                  </a:lnTo>
                  <a:lnTo>
                    <a:pt x="1781" y="1219"/>
                  </a:lnTo>
                  <a:lnTo>
                    <a:pt x="1781" y="1219"/>
                  </a:lnTo>
                  <a:lnTo>
                    <a:pt x="1773" y="1219"/>
                  </a:lnTo>
                  <a:lnTo>
                    <a:pt x="1764" y="1218"/>
                  </a:lnTo>
                  <a:lnTo>
                    <a:pt x="1755" y="1215"/>
                  </a:lnTo>
                  <a:lnTo>
                    <a:pt x="1747" y="1213"/>
                  </a:lnTo>
                  <a:lnTo>
                    <a:pt x="1739" y="1208"/>
                  </a:lnTo>
                  <a:lnTo>
                    <a:pt x="1732" y="1205"/>
                  </a:lnTo>
                  <a:lnTo>
                    <a:pt x="1725" y="1199"/>
                  </a:lnTo>
                  <a:lnTo>
                    <a:pt x="1718" y="1193"/>
                  </a:lnTo>
                  <a:lnTo>
                    <a:pt x="1718" y="1193"/>
                  </a:lnTo>
                  <a:lnTo>
                    <a:pt x="1712" y="1186"/>
                  </a:lnTo>
                  <a:lnTo>
                    <a:pt x="1706" y="1179"/>
                  </a:lnTo>
                  <a:lnTo>
                    <a:pt x="1701" y="1171"/>
                  </a:lnTo>
                  <a:lnTo>
                    <a:pt x="1698" y="1162"/>
                  </a:lnTo>
                  <a:lnTo>
                    <a:pt x="1694" y="1154"/>
                  </a:lnTo>
                  <a:lnTo>
                    <a:pt x="1693" y="1146"/>
                  </a:lnTo>
                  <a:lnTo>
                    <a:pt x="1692" y="1138"/>
                  </a:lnTo>
                  <a:lnTo>
                    <a:pt x="1691" y="1128"/>
                  </a:lnTo>
                  <a:lnTo>
                    <a:pt x="1692" y="1120"/>
                  </a:lnTo>
                  <a:lnTo>
                    <a:pt x="1693" y="1112"/>
                  </a:lnTo>
                  <a:lnTo>
                    <a:pt x="1694" y="1104"/>
                  </a:lnTo>
                  <a:lnTo>
                    <a:pt x="1698" y="1094"/>
                  </a:lnTo>
                  <a:lnTo>
                    <a:pt x="1701" y="1087"/>
                  </a:lnTo>
                  <a:lnTo>
                    <a:pt x="1706" y="1079"/>
                  </a:lnTo>
                  <a:lnTo>
                    <a:pt x="1712" y="1072"/>
                  </a:lnTo>
                  <a:lnTo>
                    <a:pt x="1718" y="1065"/>
                  </a:lnTo>
                  <a:lnTo>
                    <a:pt x="1718" y="1065"/>
                  </a:lnTo>
                  <a:close/>
                  <a:moveTo>
                    <a:pt x="1347" y="754"/>
                  </a:moveTo>
                  <a:lnTo>
                    <a:pt x="1347" y="754"/>
                  </a:lnTo>
                  <a:lnTo>
                    <a:pt x="1347" y="744"/>
                  </a:lnTo>
                  <a:lnTo>
                    <a:pt x="1348" y="735"/>
                  </a:lnTo>
                  <a:lnTo>
                    <a:pt x="1350" y="727"/>
                  </a:lnTo>
                  <a:lnTo>
                    <a:pt x="1354" y="718"/>
                  </a:lnTo>
                  <a:lnTo>
                    <a:pt x="1357" y="710"/>
                  </a:lnTo>
                  <a:lnTo>
                    <a:pt x="1362" y="703"/>
                  </a:lnTo>
                  <a:lnTo>
                    <a:pt x="1367" y="696"/>
                  </a:lnTo>
                  <a:lnTo>
                    <a:pt x="1372" y="689"/>
                  </a:lnTo>
                  <a:lnTo>
                    <a:pt x="1380" y="683"/>
                  </a:lnTo>
                  <a:lnTo>
                    <a:pt x="1387" y="678"/>
                  </a:lnTo>
                  <a:lnTo>
                    <a:pt x="1394" y="674"/>
                  </a:lnTo>
                  <a:lnTo>
                    <a:pt x="1402" y="670"/>
                  </a:lnTo>
                  <a:lnTo>
                    <a:pt x="1410" y="666"/>
                  </a:lnTo>
                  <a:lnTo>
                    <a:pt x="1418" y="664"/>
                  </a:lnTo>
                  <a:lnTo>
                    <a:pt x="1428" y="663"/>
                  </a:lnTo>
                  <a:lnTo>
                    <a:pt x="1437" y="663"/>
                  </a:lnTo>
                  <a:lnTo>
                    <a:pt x="1437" y="663"/>
                  </a:lnTo>
                  <a:lnTo>
                    <a:pt x="1447" y="663"/>
                  </a:lnTo>
                  <a:lnTo>
                    <a:pt x="1455" y="664"/>
                  </a:lnTo>
                  <a:lnTo>
                    <a:pt x="1464" y="666"/>
                  </a:lnTo>
                  <a:lnTo>
                    <a:pt x="1473" y="670"/>
                  </a:lnTo>
                  <a:lnTo>
                    <a:pt x="1480" y="674"/>
                  </a:lnTo>
                  <a:lnTo>
                    <a:pt x="1488" y="678"/>
                  </a:lnTo>
                  <a:lnTo>
                    <a:pt x="1495" y="683"/>
                  </a:lnTo>
                  <a:lnTo>
                    <a:pt x="1501" y="689"/>
                  </a:lnTo>
                  <a:lnTo>
                    <a:pt x="1507" y="696"/>
                  </a:lnTo>
                  <a:lnTo>
                    <a:pt x="1511" y="703"/>
                  </a:lnTo>
                  <a:lnTo>
                    <a:pt x="1516" y="710"/>
                  </a:lnTo>
                  <a:lnTo>
                    <a:pt x="1521" y="718"/>
                  </a:lnTo>
                  <a:lnTo>
                    <a:pt x="1523" y="727"/>
                  </a:lnTo>
                  <a:lnTo>
                    <a:pt x="1526" y="735"/>
                  </a:lnTo>
                  <a:lnTo>
                    <a:pt x="1527" y="744"/>
                  </a:lnTo>
                  <a:lnTo>
                    <a:pt x="1528" y="754"/>
                  </a:lnTo>
                  <a:lnTo>
                    <a:pt x="1528" y="986"/>
                  </a:lnTo>
                  <a:lnTo>
                    <a:pt x="1528" y="986"/>
                  </a:lnTo>
                  <a:lnTo>
                    <a:pt x="1527" y="995"/>
                  </a:lnTo>
                  <a:lnTo>
                    <a:pt x="1526" y="1005"/>
                  </a:lnTo>
                  <a:lnTo>
                    <a:pt x="1523" y="1013"/>
                  </a:lnTo>
                  <a:lnTo>
                    <a:pt x="1521" y="1021"/>
                  </a:lnTo>
                  <a:lnTo>
                    <a:pt x="1516" y="1029"/>
                  </a:lnTo>
                  <a:lnTo>
                    <a:pt x="1511" y="1036"/>
                  </a:lnTo>
                  <a:lnTo>
                    <a:pt x="1507" y="1043"/>
                  </a:lnTo>
                  <a:lnTo>
                    <a:pt x="1501" y="1051"/>
                  </a:lnTo>
                  <a:lnTo>
                    <a:pt x="1495" y="1056"/>
                  </a:lnTo>
                  <a:lnTo>
                    <a:pt x="1488" y="1061"/>
                  </a:lnTo>
                  <a:lnTo>
                    <a:pt x="1480" y="1066"/>
                  </a:lnTo>
                  <a:lnTo>
                    <a:pt x="1473" y="1069"/>
                  </a:lnTo>
                  <a:lnTo>
                    <a:pt x="1464" y="1073"/>
                  </a:lnTo>
                  <a:lnTo>
                    <a:pt x="1455" y="1075"/>
                  </a:lnTo>
                  <a:lnTo>
                    <a:pt x="1447" y="1076"/>
                  </a:lnTo>
                  <a:lnTo>
                    <a:pt x="1437" y="1076"/>
                  </a:lnTo>
                  <a:lnTo>
                    <a:pt x="1437" y="1076"/>
                  </a:lnTo>
                  <a:lnTo>
                    <a:pt x="1428" y="1076"/>
                  </a:lnTo>
                  <a:lnTo>
                    <a:pt x="1418" y="1075"/>
                  </a:lnTo>
                  <a:lnTo>
                    <a:pt x="1410" y="1073"/>
                  </a:lnTo>
                  <a:lnTo>
                    <a:pt x="1402" y="1069"/>
                  </a:lnTo>
                  <a:lnTo>
                    <a:pt x="1394" y="1066"/>
                  </a:lnTo>
                  <a:lnTo>
                    <a:pt x="1387" y="1061"/>
                  </a:lnTo>
                  <a:lnTo>
                    <a:pt x="1380" y="1056"/>
                  </a:lnTo>
                  <a:lnTo>
                    <a:pt x="1372" y="1051"/>
                  </a:lnTo>
                  <a:lnTo>
                    <a:pt x="1367" y="1043"/>
                  </a:lnTo>
                  <a:lnTo>
                    <a:pt x="1362" y="1036"/>
                  </a:lnTo>
                  <a:lnTo>
                    <a:pt x="1357" y="1029"/>
                  </a:lnTo>
                  <a:lnTo>
                    <a:pt x="1354" y="1021"/>
                  </a:lnTo>
                  <a:lnTo>
                    <a:pt x="1350" y="1013"/>
                  </a:lnTo>
                  <a:lnTo>
                    <a:pt x="1348" y="1005"/>
                  </a:lnTo>
                  <a:lnTo>
                    <a:pt x="1347" y="995"/>
                  </a:lnTo>
                  <a:lnTo>
                    <a:pt x="1347" y="986"/>
                  </a:lnTo>
                  <a:lnTo>
                    <a:pt x="1347" y="754"/>
                  </a:lnTo>
                  <a:close/>
                  <a:moveTo>
                    <a:pt x="864" y="900"/>
                  </a:moveTo>
                  <a:lnTo>
                    <a:pt x="864" y="900"/>
                  </a:lnTo>
                  <a:lnTo>
                    <a:pt x="871" y="894"/>
                  </a:lnTo>
                  <a:lnTo>
                    <a:pt x="878" y="889"/>
                  </a:lnTo>
                  <a:lnTo>
                    <a:pt x="886" y="884"/>
                  </a:lnTo>
                  <a:lnTo>
                    <a:pt x="894" y="880"/>
                  </a:lnTo>
                  <a:lnTo>
                    <a:pt x="902" y="877"/>
                  </a:lnTo>
                  <a:lnTo>
                    <a:pt x="911" y="875"/>
                  </a:lnTo>
                  <a:lnTo>
                    <a:pt x="919" y="874"/>
                  </a:lnTo>
                  <a:lnTo>
                    <a:pt x="928" y="874"/>
                  </a:lnTo>
                  <a:lnTo>
                    <a:pt x="937" y="874"/>
                  </a:lnTo>
                  <a:lnTo>
                    <a:pt x="945" y="875"/>
                  </a:lnTo>
                  <a:lnTo>
                    <a:pt x="953" y="877"/>
                  </a:lnTo>
                  <a:lnTo>
                    <a:pt x="961" y="880"/>
                  </a:lnTo>
                  <a:lnTo>
                    <a:pt x="970" y="884"/>
                  </a:lnTo>
                  <a:lnTo>
                    <a:pt x="978" y="889"/>
                  </a:lnTo>
                  <a:lnTo>
                    <a:pt x="985" y="894"/>
                  </a:lnTo>
                  <a:lnTo>
                    <a:pt x="992" y="900"/>
                  </a:lnTo>
                  <a:lnTo>
                    <a:pt x="1157" y="1065"/>
                  </a:lnTo>
                  <a:lnTo>
                    <a:pt x="1157" y="1065"/>
                  </a:lnTo>
                  <a:lnTo>
                    <a:pt x="1163" y="1072"/>
                  </a:lnTo>
                  <a:lnTo>
                    <a:pt x="1167" y="1079"/>
                  </a:lnTo>
                  <a:lnTo>
                    <a:pt x="1172" y="1087"/>
                  </a:lnTo>
                  <a:lnTo>
                    <a:pt x="1177" y="1094"/>
                  </a:lnTo>
                  <a:lnTo>
                    <a:pt x="1179" y="1102"/>
                  </a:lnTo>
                  <a:lnTo>
                    <a:pt x="1182" y="1112"/>
                  </a:lnTo>
                  <a:lnTo>
                    <a:pt x="1183" y="1120"/>
                  </a:lnTo>
                  <a:lnTo>
                    <a:pt x="1183" y="1128"/>
                  </a:lnTo>
                  <a:lnTo>
                    <a:pt x="1183" y="1138"/>
                  </a:lnTo>
                  <a:lnTo>
                    <a:pt x="1182" y="1146"/>
                  </a:lnTo>
                  <a:lnTo>
                    <a:pt x="1179" y="1154"/>
                  </a:lnTo>
                  <a:lnTo>
                    <a:pt x="1177" y="1162"/>
                  </a:lnTo>
                  <a:lnTo>
                    <a:pt x="1172" y="1171"/>
                  </a:lnTo>
                  <a:lnTo>
                    <a:pt x="1167" y="1179"/>
                  </a:lnTo>
                  <a:lnTo>
                    <a:pt x="1163" y="1186"/>
                  </a:lnTo>
                  <a:lnTo>
                    <a:pt x="1157" y="1193"/>
                  </a:lnTo>
                  <a:lnTo>
                    <a:pt x="1157" y="1193"/>
                  </a:lnTo>
                  <a:lnTo>
                    <a:pt x="1150" y="1199"/>
                  </a:lnTo>
                  <a:lnTo>
                    <a:pt x="1143" y="1205"/>
                  </a:lnTo>
                  <a:lnTo>
                    <a:pt x="1135" y="1208"/>
                  </a:lnTo>
                  <a:lnTo>
                    <a:pt x="1126" y="1213"/>
                  </a:lnTo>
                  <a:lnTo>
                    <a:pt x="1118" y="1215"/>
                  </a:lnTo>
                  <a:lnTo>
                    <a:pt x="1110" y="1218"/>
                  </a:lnTo>
                  <a:lnTo>
                    <a:pt x="1102" y="1219"/>
                  </a:lnTo>
                  <a:lnTo>
                    <a:pt x="1092" y="1219"/>
                  </a:lnTo>
                  <a:lnTo>
                    <a:pt x="1092" y="1219"/>
                  </a:lnTo>
                  <a:lnTo>
                    <a:pt x="1084" y="1219"/>
                  </a:lnTo>
                  <a:lnTo>
                    <a:pt x="1076" y="1218"/>
                  </a:lnTo>
                  <a:lnTo>
                    <a:pt x="1066" y="1215"/>
                  </a:lnTo>
                  <a:lnTo>
                    <a:pt x="1058" y="1213"/>
                  </a:lnTo>
                  <a:lnTo>
                    <a:pt x="1051" y="1208"/>
                  </a:lnTo>
                  <a:lnTo>
                    <a:pt x="1043" y="1205"/>
                  </a:lnTo>
                  <a:lnTo>
                    <a:pt x="1036" y="1199"/>
                  </a:lnTo>
                  <a:lnTo>
                    <a:pt x="1028" y="1193"/>
                  </a:lnTo>
                  <a:lnTo>
                    <a:pt x="864" y="1028"/>
                  </a:lnTo>
                  <a:lnTo>
                    <a:pt x="864" y="1028"/>
                  </a:lnTo>
                  <a:lnTo>
                    <a:pt x="858" y="1021"/>
                  </a:lnTo>
                  <a:lnTo>
                    <a:pt x="852" y="1014"/>
                  </a:lnTo>
                  <a:lnTo>
                    <a:pt x="847" y="1006"/>
                  </a:lnTo>
                  <a:lnTo>
                    <a:pt x="844" y="999"/>
                  </a:lnTo>
                  <a:lnTo>
                    <a:pt x="841" y="990"/>
                  </a:lnTo>
                  <a:lnTo>
                    <a:pt x="839" y="981"/>
                  </a:lnTo>
                  <a:lnTo>
                    <a:pt x="838" y="973"/>
                  </a:lnTo>
                  <a:lnTo>
                    <a:pt x="838" y="965"/>
                  </a:lnTo>
                  <a:lnTo>
                    <a:pt x="838" y="955"/>
                  </a:lnTo>
                  <a:lnTo>
                    <a:pt x="839" y="947"/>
                  </a:lnTo>
                  <a:lnTo>
                    <a:pt x="841" y="939"/>
                  </a:lnTo>
                  <a:lnTo>
                    <a:pt x="844" y="930"/>
                  </a:lnTo>
                  <a:lnTo>
                    <a:pt x="847" y="922"/>
                  </a:lnTo>
                  <a:lnTo>
                    <a:pt x="852" y="914"/>
                  </a:lnTo>
                  <a:lnTo>
                    <a:pt x="858" y="907"/>
                  </a:lnTo>
                  <a:lnTo>
                    <a:pt x="864" y="900"/>
                  </a:lnTo>
                  <a:lnTo>
                    <a:pt x="864" y="900"/>
                  </a:lnTo>
                  <a:close/>
                  <a:moveTo>
                    <a:pt x="627" y="1474"/>
                  </a:moveTo>
                  <a:lnTo>
                    <a:pt x="627" y="1474"/>
                  </a:lnTo>
                  <a:lnTo>
                    <a:pt x="627" y="1464"/>
                  </a:lnTo>
                  <a:lnTo>
                    <a:pt x="628" y="1455"/>
                  </a:lnTo>
                  <a:lnTo>
                    <a:pt x="630" y="1446"/>
                  </a:lnTo>
                  <a:lnTo>
                    <a:pt x="634" y="1438"/>
                  </a:lnTo>
                  <a:lnTo>
                    <a:pt x="637" y="1430"/>
                  </a:lnTo>
                  <a:lnTo>
                    <a:pt x="642" y="1423"/>
                  </a:lnTo>
                  <a:lnTo>
                    <a:pt x="647" y="1416"/>
                  </a:lnTo>
                  <a:lnTo>
                    <a:pt x="653" y="1409"/>
                  </a:lnTo>
                  <a:lnTo>
                    <a:pt x="660" y="1403"/>
                  </a:lnTo>
                  <a:lnTo>
                    <a:pt x="667" y="1398"/>
                  </a:lnTo>
                  <a:lnTo>
                    <a:pt x="674" y="1393"/>
                  </a:lnTo>
                  <a:lnTo>
                    <a:pt x="682" y="1390"/>
                  </a:lnTo>
                  <a:lnTo>
                    <a:pt x="690" y="1386"/>
                  </a:lnTo>
                  <a:lnTo>
                    <a:pt x="699" y="1385"/>
                  </a:lnTo>
                  <a:lnTo>
                    <a:pt x="708" y="1383"/>
                  </a:lnTo>
                  <a:lnTo>
                    <a:pt x="717" y="1383"/>
                  </a:lnTo>
                  <a:lnTo>
                    <a:pt x="950" y="1383"/>
                  </a:lnTo>
                  <a:lnTo>
                    <a:pt x="950" y="1383"/>
                  </a:lnTo>
                  <a:lnTo>
                    <a:pt x="959" y="1383"/>
                  </a:lnTo>
                  <a:lnTo>
                    <a:pt x="968" y="1385"/>
                  </a:lnTo>
                  <a:lnTo>
                    <a:pt x="977" y="1386"/>
                  </a:lnTo>
                  <a:lnTo>
                    <a:pt x="985" y="1390"/>
                  </a:lnTo>
                  <a:lnTo>
                    <a:pt x="993" y="1393"/>
                  </a:lnTo>
                  <a:lnTo>
                    <a:pt x="1000" y="1398"/>
                  </a:lnTo>
                  <a:lnTo>
                    <a:pt x="1007" y="1403"/>
                  </a:lnTo>
                  <a:lnTo>
                    <a:pt x="1014" y="1409"/>
                  </a:lnTo>
                  <a:lnTo>
                    <a:pt x="1019" y="1416"/>
                  </a:lnTo>
                  <a:lnTo>
                    <a:pt x="1025" y="1423"/>
                  </a:lnTo>
                  <a:lnTo>
                    <a:pt x="1030" y="1430"/>
                  </a:lnTo>
                  <a:lnTo>
                    <a:pt x="1033" y="1438"/>
                  </a:lnTo>
                  <a:lnTo>
                    <a:pt x="1037" y="1446"/>
                  </a:lnTo>
                  <a:lnTo>
                    <a:pt x="1038" y="1455"/>
                  </a:lnTo>
                  <a:lnTo>
                    <a:pt x="1040" y="1464"/>
                  </a:lnTo>
                  <a:lnTo>
                    <a:pt x="1040" y="1474"/>
                  </a:lnTo>
                  <a:lnTo>
                    <a:pt x="1040" y="1474"/>
                  </a:lnTo>
                  <a:lnTo>
                    <a:pt x="1040" y="1483"/>
                  </a:lnTo>
                  <a:lnTo>
                    <a:pt x="1038" y="1491"/>
                  </a:lnTo>
                  <a:lnTo>
                    <a:pt x="1037" y="1501"/>
                  </a:lnTo>
                  <a:lnTo>
                    <a:pt x="1033" y="1509"/>
                  </a:lnTo>
                  <a:lnTo>
                    <a:pt x="1030" y="1516"/>
                  </a:lnTo>
                  <a:lnTo>
                    <a:pt x="1025" y="1524"/>
                  </a:lnTo>
                  <a:lnTo>
                    <a:pt x="1019" y="1531"/>
                  </a:lnTo>
                  <a:lnTo>
                    <a:pt x="1014" y="1537"/>
                  </a:lnTo>
                  <a:lnTo>
                    <a:pt x="1007" y="1543"/>
                  </a:lnTo>
                  <a:lnTo>
                    <a:pt x="1000" y="1549"/>
                  </a:lnTo>
                  <a:lnTo>
                    <a:pt x="993" y="1552"/>
                  </a:lnTo>
                  <a:lnTo>
                    <a:pt x="985" y="1557"/>
                  </a:lnTo>
                  <a:lnTo>
                    <a:pt x="977" y="1560"/>
                  </a:lnTo>
                  <a:lnTo>
                    <a:pt x="968" y="1562"/>
                  </a:lnTo>
                  <a:lnTo>
                    <a:pt x="959" y="1563"/>
                  </a:lnTo>
                  <a:lnTo>
                    <a:pt x="950" y="1564"/>
                  </a:lnTo>
                  <a:lnTo>
                    <a:pt x="717" y="1564"/>
                  </a:lnTo>
                  <a:lnTo>
                    <a:pt x="717" y="1564"/>
                  </a:lnTo>
                  <a:lnTo>
                    <a:pt x="708" y="1563"/>
                  </a:lnTo>
                  <a:lnTo>
                    <a:pt x="699" y="1562"/>
                  </a:lnTo>
                  <a:lnTo>
                    <a:pt x="690" y="1560"/>
                  </a:lnTo>
                  <a:lnTo>
                    <a:pt x="682" y="1557"/>
                  </a:lnTo>
                  <a:lnTo>
                    <a:pt x="674" y="1552"/>
                  </a:lnTo>
                  <a:lnTo>
                    <a:pt x="667" y="1549"/>
                  </a:lnTo>
                  <a:lnTo>
                    <a:pt x="660" y="1543"/>
                  </a:lnTo>
                  <a:lnTo>
                    <a:pt x="653" y="1537"/>
                  </a:lnTo>
                  <a:lnTo>
                    <a:pt x="647" y="1531"/>
                  </a:lnTo>
                  <a:lnTo>
                    <a:pt x="642" y="1524"/>
                  </a:lnTo>
                  <a:lnTo>
                    <a:pt x="637" y="1516"/>
                  </a:lnTo>
                  <a:lnTo>
                    <a:pt x="634" y="1509"/>
                  </a:lnTo>
                  <a:lnTo>
                    <a:pt x="630" y="1501"/>
                  </a:lnTo>
                  <a:lnTo>
                    <a:pt x="628" y="1491"/>
                  </a:lnTo>
                  <a:lnTo>
                    <a:pt x="627" y="1483"/>
                  </a:lnTo>
                  <a:lnTo>
                    <a:pt x="627" y="1474"/>
                  </a:lnTo>
                  <a:lnTo>
                    <a:pt x="627" y="1474"/>
                  </a:lnTo>
                  <a:close/>
                  <a:moveTo>
                    <a:pt x="1157" y="1882"/>
                  </a:moveTo>
                  <a:lnTo>
                    <a:pt x="992" y="2046"/>
                  </a:lnTo>
                  <a:lnTo>
                    <a:pt x="992" y="2046"/>
                  </a:lnTo>
                  <a:lnTo>
                    <a:pt x="985" y="2053"/>
                  </a:lnTo>
                  <a:lnTo>
                    <a:pt x="978" y="2058"/>
                  </a:lnTo>
                  <a:lnTo>
                    <a:pt x="970" y="2063"/>
                  </a:lnTo>
                  <a:lnTo>
                    <a:pt x="961" y="2066"/>
                  </a:lnTo>
                  <a:lnTo>
                    <a:pt x="953" y="2070"/>
                  </a:lnTo>
                  <a:lnTo>
                    <a:pt x="945" y="2071"/>
                  </a:lnTo>
                  <a:lnTo>
                    <a:pt x="937" y="2072"/>
                  </a:lnTo>
                  <a:lnTo>
                    <a:pt x="928" y="2073"/>
                  </a:lnTo>
                  <a:lnTo>
                    <a:pt x="928" y="2073"/>
                  </a:lnTo>
                  <a:lnTo>
                    <a:pt x="919" y="2072"/>
                  </a:lnTo>
                  <a:lnTo>
                    <a:pt x="911" y="2071"/>
                  </a:lnTo>
                  <a:lnTo>
                    <a:pt x="902" y="2070"/>
                  </a:lnTo>
                  <a:lnTo>
                    <a:pt x="894" y="2066"/>
                  </a:lnTo>
                  <a:lnTo>
                    <a:pt x="886" y="2063"/>
                  </a:lnTo>
                  <a:lnTo>
                    <a:pt x="878" y="2058"/>
                  </a:lnTo>
                  <a:lnTo>
                    <a:pt x="871" y="2053"/>
                  </a:lnTo>
                  <a:lnTo>
                    <a:pt x="864" y="2046"/>
                  </a:lnTo>
                  <a:lnTo>
                    <a:pt x="864" y="2046"/>
                  </a:lnTo>
                  <a:lnTo>
                    <a:pt x="858" y="2039"/>
                  </a:lnTo>
                  <a:lnTo>
                    <a:pt x="852" y="2032"/>
                  </a:lnTo>
                  <a:lnTo>
                    <a:pt x="847" y="2025"/>
                  </a:lnTo>
                  <a:lnTo>
                    <a:pt x="844" y="2017"/>
                  </a:lnTo>
                  <a:lnTo>
                    <a:pt x="841" y="2008"/>
                  </a:lnTo>
                  <a:lnTo>
                    <a:pt x="839" y="2000"/>
                  </a:lnTo>
                  <a:lnTo>
                    <a:pt x="838" y="1991"/>
                  </a:lnTo>
                  <a:lnTo>
                    <a:pt x="838" y="1982"/>
                  </a:lnTo>
                  <a:lnTo>
                    <a:pt x="838" y="1974"/>
                  </a:lnTo>
                  <a:lnTo>
                    <a:pt x="839" y="1965"/>
                  </a:lnTo>
                  <a:lnTo>
                    <a:pt x="841" y="1957"/>
                  </a:lnTo>
                  <a:lnTo>
                    <a:pt x="844" y="1948"/>
                  </a:lnTo>
                  <a:lnTo>
                    <a:pt x="847" y="1940"/>
                  </a:lnTo>
                  <a:lnTo>
                    <a:pt x="852" y="1933"/>
                  </a:lnTo>
                  <a:lnTo>
                    <a:pt x="858" y="1925"/>
                  </a:lnTo>
                  <a:lnTo>
                    <a:pt x="864" y="1919"/>
                  </a:lnTo>
                  <a:lnTo>
                    <a:pt x="1028" y="1754"/>
                  </a:lnTo>
                  <a:lnTo>
                    <a:pt x="1028" y="1754"/>
                  </a:lnTo>
                  <a:lnTo>
                    <a:pt x="1036" y="1748"/>
                  </a:lnTo>
                  <a:lnTo>
                    <a:pt x="1043" y="1742"/>
                  </a:lnTo>
                  <a:lnTo>
                    <a:pt x="1051" y="1737"/>
                  </a:lnTo>
                  <a:lnTo>
                    <a:pt x="1058" y="1734"/>
                  </a:lnTo>
                  <a:lnTo>
                    <a:pt x="1066" y="1732"/>
                  </a:lnTo>
                  <a:lnTo>
                    <a:pt x="1076" y="1729"/>
                  </a:lnTo>
                  <a:lnTo>
                    <a:pt x="1084" y="1728"/>
                  </a:lnTo>
                  <a:lnTo>
                    <a:pt x="1092" y="1727"/>
                  </a:lnTo>
                  <a:lnTo>
                    <a:pt x="1102" y="1728"/>
                  </a:lnTo>
                  <a:lnTo>
                    <a:pt x="1110" y="1729"/>
                  </a:lnTo>
                  <a:lnTo>
                    <a:pt x="1118" y="1732"/>
                  </a:lnTo>
                  <a:lnTo>
                    <a:pt x="1126" y="1734"/>
                  </a:lnTo>
                  <a:lnTo>
                    <a:pt x="1135" y="1737"/>
                  </a:lnTo>
                  <a:lnTo>
                    <a:pt x="1143" y="1742"/>
                  </a:lnTo>
                  <a:lnTo>
                    <a:pt x="1150" y="1748"/>
                  </a:lnTo>
                  <a:lnTo>
                    <a:pt x="1157" y="1754"/>
                  </a:lnTo>
                  <a:lnTo>
                    <a:pt x="1157" y="1754"/>
                  </a:lnTo>
                  <a:lnTo>
                    <a:pt x="1163" y="1761"/>
                  </a:lnTo>
                  <a:lnTo>
                    <a:pt x="1167" y="1768"/>
                  </a:lnTo>
                  <a:lnTo>
                    <a:pt x="1172" y="1776"/>
                  </a:lnTo>
                  <a:lnTo>
                    <a:pt x="1177" y="1783"/>
                  </a:lnTo>
                  <a:lnTo>
                    <a:pt x="1179" y="1792"/>
                  </a:lnTo>
                  <a:lnTo>
                    <a:pt x="1182" y="1801"/>
                  </a:lnTo>
                  <a:lnTo>
                    <a:pt x="1183" y="1809"/>
                  </a:lnTo>
                  <a:lnTo>
                    <a:pt x="1183" y="1818"/>
                  </a:lnTo>
                  <a:lnTo>
                    <a:pt x="1183" y="1827"/>
                  </a:lnTo>
                  <a:lnTo>
                    <a:pt x="1182" y="1835"/>
                  </a:lnTo>
                  <a:lnTo>
                    <a:pt x="1179" y="1843"/>
                  </a:lnTo>
                  <a:lnTo>
                    <a:pt x="1177" y="1852"/>
                  </a:lnTo>
                  <a:lnTo>
                    <a:pt x="1172" y="1860"/>
                  </a:lnTo>
                  <a:lnTo>
                    <a:pt x="1167" y="1868"/>
                  </a:lnTo>
                  <a:lnTo>
                    <a:pt x="1163" y="1875"/>
                  </a:lnTo>
                  <a:lnTo>
                    <a:pt x="1157" y="1882"/>
                  </a:lnTo>
                  <a:lnTo>
                    <a:pt x="1157" y="1882"/>
                  </a:lnTo>
                  <a:close/>
                  <a:moveTo>
                    <a:pt x="1528" y="2193"/>
                  </a:moveTo>
                  <a:lnTo>
                    <a:pt x="1528" y="2193"/>
                  </a:lnTo>
                  <a:lnTo>
                    <a:pt x="1527" y="2203"/>
                  </a:lnTo>
                  <a:lnTo>
                    <a:pt x="1526" y="2211"/>
                  </a:lnTo>
                  <a:lnTo>
                    <a:pt x="1523" y="2220"/>
                  </a:lnTo>
                  <a:lnTo>
                    <a:pt x="1521" y="2229"/>
                  </a:lnTo>
                  <a:lnTo>
                    <a:pt x="1516" y="2237"/>
                  </a:lnTo>
                  <a:lnTo>
                    <a:pt x="1511" y="2244"/>
                  </a:lnTo>
                  <a:lnTo>
                    <a:pt x="1507" y="2251"/>
                  </a:lnTo>
                  <a:lnTo>
                    <a:pt x="1501" y="2257"/>
                  </a:lnTo>
                  <a:lnTo>
                    <a:pt x="1495" y="2263"/>
                  </a:lnTo>
                  <a:lnTo>
                    <a:pt x="1488" y="2269"/>
                  </a:lnTo>
                  <a:lnTo>
                    <a:pt x="1480" y="2273"/>
                  </a:lnTo>
                  <a:lnTo>
                    <a:pt x="1473" y="2277"/>
                  </a:lnTo>
                  <a:lnTo>
                    <a:pt x="1464" y="2279"/>
                  </a:lnTo>
                  <a:lnTo>
                    <a:pt x="1455" y="2282"/>
                  </a:lnTo>
                  <a:lnTo>
                    <a:pt x="1447" y="2283"/>
                  </a:lnTo>
                  <a:lnTo>
                    <a:pt x="1437" y="2284"/>
                  </a:lnTo>
                  <a:lnTo>
                    <a:pt x="1437" y="2284"/>
                  </a:lnTo>
                  <a:lnTo>
                    <a:pt x="1428" y="2283"/>
                  </a:lnTo>
                  <a:lnTo>
                    <a:pt x="1418" y="2282"/>
                  </a:lnTo>
                  <a:lnTo>
                    <a:pt x="1410" y="2279"/>
                  </a:lnTo>
                  <a:lnTo>
                    <a:pt x="1402" y="2277"/>
                  </a:lnTo>
                  <a:lnTo>
                    <a:pt x="1394" y="2273"/>
                  </a:lnTo>
                  <a:lnTo>
                    <a:pt x="1387" y="2269"/>
                  </a:lnTo>
                  <a:lnTo>
                    <a:pt x="1380" y="2263"/>
                  </a:lnTo>
                  <a:lnTo>
                    <a:pt x="1372" y="2257"/>
                  </a:lnTo>
                  <a:lnTo>
                    <a:pt x="1367" y="2251"/>
                  </a:lnTo>
                  <a:lnTo>
                    <a:pt x="1362" y="2244"/>
                  </a:lnTo>
                  <a:lnTo>
                    <a:pt x="1357" y="2237"/>
                  </a:lnTo>
                  <a:lnTo>
                    <a:pt x="1354" y="2229"/>
                  </a:lnTo>
                  <a:lnTo>
                    <a:pt x="1350" y="2220"/>
                  </a:lnTo>
                  <a:lnTo>
                    <a:pt x="1348" y="2211"/>
                  </a:lnTo>
                  <a:lnTo>
                    <a:pt x="1347" y="2203"/>
                  </a:lnTo>
                  <a:lnTo>
                    <a:pt x="1347" y="2193"/>
                  </a:lnTo>
                  <a:lnTo>
                    <a:pt x="1347" y="1960"/>
                  </a:lnTo>
                  <a:lnTo>
                    <a:pt x="1347" y="1960"/>
                  </a:lnTo>
                  <a:lnTo>
                    <a:pt x="1347" y="1952"/>
                  </a:lnTo>
                  <a:lnTo>
                    <a:pt x="1348" y="1942"/>
                  </a:lnTo>
                  <a:lnTo>
                    <a:pt x="1350" y="1934"/>
                  </a:lnTo>
                  <a:lnTo>
                    <a:pt x="1354" y="1925"/>
                  </a:lnTo>
                  <a:lnTo>
                    <a:pt x="1357" y="1918"/>
                  </a:lnTo>
                  <a:lnTo>
                    <a:pt x="1362" y="1909"/>
                  </a:lnTo>
                  <a:lnTo>
                    <a:pt x="1367" y="1904"/>
                  </a:lnTo>
                  <a:lnTo>
                    <a:pt x="1372" y="1896"/>
                  </a:lnTo>
                  <a:lnTo>
                    <a:pt x="1380" y="1891"/>
                  </a:lnTo>
                  <a:lnTo>
                    <a:pt x="1387" y="1886"/>
                  </a:lnTo>
                  <a:lnTo>
                    <a:pt x="1394" y="1881"/>
                  </a:lnTo>
                  <a:lnTo>
                    <a:pt x="1402" y="1878"/>
                  </a:lnTo>
                  <a:lnTo>
                    <a:pt x="1410" y="1874"/>
                  </a:lnTo>
                  <a:lnTo>
                    <a:pt x="1418" y="1872"/>
                  </a:lnTo>
                  <a:lnTo>
                    <a:pt x="1428" y="1871"/>
                  </a:lnTo>
                  <a:lnTo>
                    <a:pt x="1437" y="1871"/>
                  </a:lnTo>
                  <a:lnTo>
                    <a:pt x="1437" y="1871"/>
                  </a:lnTo>
                  <a:lnTo>
                    <a:pt x="1447" y="1871"/>
                  </a:lnTo>
                  <a:lnTo>
                    <a:pt x="1455" y="1872"/>
                  </a:lnTo>
                  <a:lnTo>
                    <a:pt x="1464" y="1874"/>
                  </a:lnTo>
                  <a:lnTo>
                    <a:pt x="1473" y="1878"/>
                  </a:lnTo>
                  <a:lnTo>
                    <a:pt x="1480" y="1881"/>
                  </a:lnTo>
                  <a:lnTo>
                    <a:pt x="1488" y="1886"/>
                  </a:lnTo>
                  <a:lnTo>
                    <a:pt x="1495" y="1891"/>
                  </a:lnTo>
                  <a:lnTo>
                    <a:pt x="1501" y="1896"/>
                  </a:lnTo>
                  <a:lnTo>
                    <a:pt x="1507" y="1904"/>
                  </a:lnTo>
                  <a:lnTo>
                    <a:pt x="1511" y="1909"/>
                  </a:lnTo>
                  <a:lnTo>
                    <a:pt x="1516" y="1918"/>
                  </a:lnTo>
                  <a:lnTo>
                    <a:pt x="1521" y="1925"/>
                  </a:lnTo>
                  <a:lnTo>
                    <a:pt x="1523" y="1934"/>
                  </a:lnTo>
                  <a:lnTo>
                    <a:pt x="1526" y="1942"/>
                  </a:lnTo>
                  <a:lnTo>
                    <a:pt x="1527" y="1952"/>
                  </a:lnTo>
                  <a:lnTo>
                    <a:pt x="1528" y="1960"/>
                  </a:lnTo>
                  <a:lnTo>
                    <a:pt x="1528" y="2193"/>
                  </a:lnTo>
                  <a:close/>
                  <a:moveTo>
                    <a:pt x="1437" y="1827"/>
                  </a:moveTo>
                  <a:lnTo>
                    <a:pt x="1437" y="1827"/>
                  </a:lnTo>
                  <a:lnTo>
                    <a:pt x="1418" y="1826"/>
                  </a:lnTo>
                  <a:lnTo>
                    <a:pt x="1401" y="1825"/>
                  </a:lnTo>
                  <a:lnTo>
                    <a:pt x="1383" y="1822"/>
                  </a:lnTo>
                  <a:lnTo>
                    <a:pt x="1365" y="1820"/>
                  </a:lnTo>
                  <a:lnTo>
                    <a:pt x="1349" y="1815"/>
                  </a:lnTo>
                  <a:lnTo>
                    <a:pt x="1332" y="1810"/>
                  </a:lnTo>
                  <a:lnTo>
                    <a:pt x="1316" y="1805"/>
                  </a:lnTo>
                  <a:lnTo>
                    <a:pt x="1299" y="1799"/>
                  </a:lnTo>
                  <a:lnTo>
                    <a:pt x="1284" y="1792"/>
                  </a:lnTo>
                  <a:lnTo>
                    <a:pt x="1269" y="1783"/>
                  </a:lnTo>
                  <a:lnTo>
                    <a:pt x="1253" y="1775"/>
                  </a:lnTo>
                  <a:lnTo>
                    <a:pt x="1239" y="1766"/>
                  </a:lnTo>
                  <a:lnTo>
                    <a:pt x="1225" y="1756"/>
                  </a:lnTo>
                  <a:lnTo>
                    <a:pt x="1212" y="1746"/>
                  </a:lnTo>
                  <a:lnTo>
                    <a:pt x="1199" y="1735"/>
                  </a:lnTo>
                  <a:lnTo>
                    <a:pt x="1188" y="1723"/>
                  </a:lnTo>
                  <a:lnTo>
                    <a:pt x="1176" y="1710"/>
                  </a:lnTo>
                  <a:lnTo>
                    <a:pt x="1164" y="1697"/>
                  </a:lnTo>
                  <a:lnTo>
                    <a:pt x="1155" y="1684"/>
                  </a:lnTo>
                  <a:lnTo>
                    <a:pt x="1144" y="1670"/>
                  </a:lnTo>
                  <a:lnTo>
                    <a:pt x="1135" y="1656"/>
                  </a:lnTo>
                  <a:lnTo>
                    <a:pt x="1126" y="1642"/>
                  </a:lnTo>
                  <a:lnTo>
                    <a:pt x="1119" y="1627"/>
                  </a:lnTo>
                  <a:lnTo>
                    <a:pt x="1111" y="1610"/>
                  </a:lnTo>
                  <a:lnTo>
                    <a:pt x="1105" y="1595"/>
                  </a:lnTo>
                  <a:lnTo>
                    <a:pt x="1099" y="1578"/>
                  </a:lnTo>
                  <a:lnTo>
                    <a:pt x="1094" y="1562"/>
                  </a:lnTo>
                  <a:lnTo>
                    <a:pt x="1091" y="1544"/>
                  </a:lnTo>
                  <a:lnTo>
                    <a:pt x="1087" y="1527"/>
                  </a:lnTo>
                  <a:lnTo>
                    <a:pt x="1085" y="1509"/>
                  </a:lnTo>
                  <a:lnTo>
                    <a:pt x="1084" y="1491"/>
                  </a:lnTo>
                  <a:lnTo>
                    <a:pt x="1084" y="1474"/>
                  </a:lnTo>
                  <a:lnTo>
                    <a:pt x="1084" y="1474"/>
                  </a:lnTo>
                  <a:lnTo>
                    <a:pt x="1084" y="1455"/>
                  </a:lnTo>
                  <a:lnTo>
                    <a:pt x="1085" y="1437"/>
                  </a:lnTo>
                  <a:lnTo>
                    <a:pt x="1087" y="1419"/>
                  </a:lnTo>
                  <a:lnTo>
                    <a:pt x="1091" y="1402"/>
                  </a:lnTo>
                  <a:lnTo>
                    <a:pt x="1094" y="1385"/>
                  </a:lnTo>
                  <a:lnTo>
                    <a:pt x="1099" y="1369"/>
                  </a:lnTo>
                  <a:lnTo>
                    <a:pt x="1105" y="1352"/>
                  </a:lnTo>
                  <a:lnTo>
                    <a:pt x="1111" y="1336"/>
                  </a:lnTo>
                  <a:lnTo>
                    <a:pt x="1119" y="1320"/>
                  </a:lnTo>
                  <a:lnTo>
                    <a:pt x="1126" y="1305"/>
                  </a:lnTo>
                  <a:lnTo>
                    <a:pt x="1135" y="1290"/>
                  </a:lnTo>
                  <a:lnTo>
                    <a:pt x="1144" y="1276"/>
                  </a:lnTo>
                  <a:lnTo>
                    <a:pt x="1155" y="1263"/>
                  </a:lnTo>
                  <a:lnTo>
                    <a:pt x="1164" y="1248"/>
                  </a:lnTo>
                  <a:lnTo>
                    <a:pt x="1176" y="1236"/>
                  </a:lnTo>
                  <a:lnTo>
                    <a:pt x="1188" y="1224"/>
                  </a:lnTo>
                  <a:lnTo>
                    <a:pt x="1199" y="1212"/>
                  </a:lnTo>
                  <a:lnTo>
                    <a:pt x="1212" y="1201"/>
                  </a:lnTo>
                  <a:lnTo>
                    <a:pt x="1225" y="1191"/>
                  </a:lnTo>
                  <a:lnTo>
                    <a:pt x="1239" y="1180"/>
                  </a:lnTo>
                  <a:lnTo>
                    <a:pt x="1253" y="1171"/>
                  </a:lnTo>
                  <a:lnTo>
                    <a:pt x="1269" y="1162"/>
                  </a:lnTo>
                  <a:lnTo>
                    <a:pt x="1284" y="1155"/>
                  </a:lnTo>
                  <a:lnTo>
                    <a:pt x="1299" y="1148"/>
                  </a:lnTo>
                  <a:lnTo>
                    <a:pt x="1316" y="1141"/>
                  </a:lnTo>
                  <a:lnTo>
                    <a:pt x="1332" y="1135"/>
                  </a:lnTo>
                  <a:lnTo>
                    <a:pt x="1349" y="1131"/>
                  </a:lnTo>
                  <a:lnTo>
                    <a:pt x="1365" y="1127"/>
                  </a:lnTo>
                  <a:lnTo>
                    <a:pt x="1383" y="1124"/>
                  </a:lnTo>
                  <a:lnTo>
                    <a:pt x="1401" y="1122"/>
                  </a:lnTo>
                  <a:lnTo>
                    <a:pt x="1418" y="1120"/>
                  </a:lnTo>
                  <a:lnTo>
                    <a:pt x="1437" y="1120"/>
                  </a:lnTo>
                  <a:lnTo>
                    <a:pt x="1437" y="1120"/>
                  </a:lnTo>
                  <a:lnTo>
                    <a:pt x="1455" y="1120"/>
                  </a:lnTo>
                  <a:lnTo>
                    <a:pt x="1473" y="1122"/>
                  </a:lnTo>
                  <a:lnTo>
                    <a:pt x="1490" y="1124"/>
                  </a:lnTo>
                  <a:lnTo>
                    <a:pt x="1508" y="1127"/>
                  </a:lnTo>
                  <a:lnTo>
                    <a:pt x="1526" y="1131"/>
                  </a:lnTo>
                  <a:lnTo>
                    <a:pt x="1542" y="1135"/>
                  </a:lnTo>
                  <a:lnTo>
                    <a:pt x="1559" y="1141"/>
                  </a:lnTo>
                  <a:lnTo>
                    <a:pt x="1574" y="1148"/>
                  </a:lnTo>
                  <a:lnTo>
                    <a:pt x="1590" y="1155"/>
                  </a:lnTo>
                  <a:lnTo>
                    <a:pt x="1606" y="1162"/>
                  </a:lnTo>
                  <a:lnTo>
                    <a:pt x="1620" y="1171"/>
                  </a:lnTo>
                  <a:lnTo>
                    <a:pt x="1634" y="1180"/>
                  </a:lnTo>
                  <a:lnTo>
                    <a:pt x="1648" y="1191"/>
                  </a:lnTo>
                  <a:lnTo>
                    <a:pt x="1661" y="1201"/>
                  </a:lnTo>
                  <a:lnTo>
                    <a:pt x="1674" y="1212"/>
                  </a:lnTo>
                  <a:lnTo>
                    <a:pt x="1687" y="1224"/>
                  </a:lnTo>
                  <a:lnTo>
                    <a:pt x="1699" y="1236"/>
                  </a:lnTo>
                  <a:lnTo>
                    <a:pt x="1709" y="1248"/>
                  </a:lnTo>
                  <a:lnTo>
                    <a:pt x="1720" y="1263"/>
                  </a:lnTo>
                  <a:lnTo>
                    <a:pt x="1729" y="1276"/>
                  </a:lnTo>
                  <a:lnTo>
                    <a:pt x="1739" y="1290"/>
                  </a:lnTo>
                  <a:lnTo>
                    <a:pt x="1747" y="1305"/>
                  </a:lnTo>
                  <a:lnTo>
                    <a:pt x="1755" y="1320"/>
                  </a:lnTo>
                  <a:lnTo>
                    <a:pt x="1762" y="1336"/>
                  </a:lnTo>
                  <a:lnTo>
                    <a:pt x="1768" y="1352"/>
                  </a:lnTo>
                  <a:lnTo>
                    <a:pt x="1774" y="1369"/>
                  </a:lnTo>
                  <a:lnTo>
                    <a:pt x="1779" y="1385"/>
                  </a:lnTo>
                  <a:lnTo>
                    <a:pt x="1782" y="1402"/>
                  </a:lnTo>
                  <a:lnTo>
                    <a:pt x="1786" y="1419"/>
                  </a:lnTo>
                  <a:lnTo>
                    <a:pt x="1788" y="1437"/>
                  </a:lnTo>
                  <a:lnTo>
                    <a:pt x="1790" y="1455"/>
                  </a:lnTo>
                  <a:lnTo>
                    <a:pt x="1791" y="1474"/>
                  </a:lnTo>
                  <a:lnTo>
                    <a:pt x="1791" y="1474"/>
                  </a:lnTo>
                  <a:lnTo>
                    <a:pt x="1790" y="1491"/>
                  </a:lnTo>
                  <a:lnTo>
                    <a:pt x="1788" y="1509"/>
                  </a:lnTo>
                  <a:lnTo>
                    <a:pt x="1786" y="1527"/>
                  </a:lnTo>
                  <a:lnTo>
                    <a:pt x="1782" y="1544"/>
                  </a:lnTo>
                  <a:lnTo>
                    <a:pt x="1779" y="1562"/>
                  </a:lnTo>
                  <a:lnTo>
                    <a:pt x="1774" y="1578"/>
                  </a:lnTo>
                  <a:lnTo>
                    <a:pt x="1768" y="1595"/>
                  </a:lnTo>
                  <a:lnTo>
                    <a:pt x="1762" y="1610"/>
                  </a:lnTo>
                  <a:lnTo>
                    <a:pt x="1755" y="1627"/>
                  </a:lnTo>
                  <a:lnTo>
                    <a:pt x="1747" y="1642"/>
                  </a:lnTo>
                  <a:lnTo>
                    <a:pt x="1739" y="1656"/>
                  </a:lnTo>
                  <a:lnTo>
                    <a:pt x="1729" y="1670"/>
                  </a:lnTo>
                  <a:lnTo>
                    <a:pt x="1720" y="1684"/>
                  </a:lnTo>
                  <a:lnTo>
                    <a:pt x="1709" y="1697"/>
                  </a:lnTo>
                  <a:lnTo>
                    <a:pt x="1699" y="1710"/>
                  </a:lnTo>
                  <a:lnTo>
                    <a:pt x="1687" y="1723"/>
                  </a:lnTo>
                  <a:lnTo>
                    <a:pt x="1674" y="1735"/>
                  </a:lnTo>
                  <a:lnTo>
                    <a:pt x="1661" y="1746"/>
                  </a:lnTo>
                  <a:lnTo>
                    <a:pt x="1648" y="1756"/>
                  </a:lnTo>
                  <a:lnTo>
                    <a:pt x="1634" y="1766"/>
                  </a:lnTo>
                  <a:lnTo>
                    <a:pt x="1620" y="1775"/>
                  </a:lnTo>
                  <a:lnTo>
                    <a:pt x="1606" y="1783"/>
                  </a:lnTo>
                  <a:lnTo>
                    <a:pt x="1590" y="1792"/>
                  </a:lnTo>
                  <a:lnTo>
                    <a:pt x="1574" y="1799"/>
                  </a:lnTo>
                  <a:lnTo>
                    <a:pt x="1559" y="1805"/>
                  </a:lnTo>
                  <a:lnTo>
                    <a:pt x="1542" y="1810"/>
                  </a:lnTo>
                  <a:lnTo>
                    <a:pt x="1526" y="1815"/>
                  </a:lnTo>
                  <a:lnTo>
                    <a:pt x="1508" y="1820"/>
                  </a:lnTo>
                  <a:lnTo>
                    <a:pt x="1490" y="1822"/>
                  </a:lnTo>
                  <a:lnTo>
                    <a:pt x="1473" y="1825"/>
                  </a:lnTo>
                  <a:lnTo>
                    <a:pt x="1455" y="1826"/>
                  </a:lnTo>
                  <a:lnTo>
                    <a:pt x="1437" y="1827"/>
                  </a:lnTo>
                  <a:lnTo>
                    <a:pt x="1437" y="1827"/>
                  </a:lnTo>
                  <a:close/>
                  <a:moveTo>
                    <a:pt x="2010" y="2046"/>
                  </a:moveTo>
                  <a:lnTo>
                    <a:pt x="2010" y="2046"/>
                  </a:lnTo>
                  <a:lnTo>
                    <a:pt x="2003" y="2053"/>
                  </a:lnTo>
                  <a:lnTo>
                    <a:pt x="1996" y="2058"/>
                  </a:lnTo>
                  <a:lnTo>
                    <a:pt x="1989" y="2063"/>
                  </a:lnTo>
                  <a:lnTo>
                    <a:pt x="1980" y="2066"/>
                  </a:lnTo>
                  <a:lnTo>
                    <a:pt x="1972" y="2070"/>
                  </a:lnTo>
                  <a:lnTo>
                    <a:pt x="1964" y="2071"/>
                  </a:lnTo>
                  <a:lnTo>
                    <a:pt x="1954" y="2072"/>
                  </a:lnTo>
                  <a:lnTo>
                    <a:pt x="1946" y="2073"/>
                  </a:lnTo>
                  <a:lnTo>
                    <a:pt x="1946" y="2073"/>
                  </a:lnTo>
                  <a:lnTo>
                    <a:pt x="1937" y="2072"/>
                  </a:lnTo>
                  <a:lnTo>
                    <a:pt x="1929" y="2071"/>
                  </a:lnTo>
                  <a:lnTo>
                    <a:pt x="1920" y="2070"/>
                  </a:lnTo>
                  <a:lnTo>
                    <a:pt x="1912" y="2066"/>
                  </a:lnTo>
                  <a:lnTo>
                    <a:pt x="1904" y="2063"/>
                  </a:lnTo>
                  <a:lnTo>
                    <a:pt x="1897" y="2058"/>
                  </a:lnTo>
                  <a:lnTo>
                    <a:pt x="1888" y="2053"/>
                  </a:lnTo>
                  <a:lnTo>
                    <a:pt x="1883" y="2046"/>
                  </a:lnTo>
                  <a:lnTo>
                    <a:pt x="1718" y="1882"/>
                  </a:lnTo>
                  <a:lnTo>
                    <a:pt x="1718" y="1882"/>
                  </a:lnTo>
                  <a:lnTo>
                    <a:pt x="1712" y="1875"/>
                  </a:lnTo>
                  <a:lnTo>
                    <a:pt x="1706" y="1868"/>
                  </a:lnTo>
                  <a:lnTo>
                    <a:pt x="1701" y="1860"/>
                  </a:lnTo>
                  <a:lnTo>
                    <a:pt x="1698" y="1852"/>
                  </a:lnTo>
                  <a:lnTo>
                    <a:pt x="1694" y="1843"/>
                  </a:lnTo>
                  <a:lnTo>
                    <a:pt x="1693" y="1835"/>
                  </a:lnTo>
                  <a:lnTo>
                    <a:pt x="1692" y="1827"/>
                  </a:lnTo>
                  <a:lnTo>
                    <a:pt x="1691" y="1818"/>
                  </a:lnTo>
                  <a:lnTo>
                    <a:pt x="1692" y="1809"/>
                  </a:lnTo>
                  <a:lnTo>
                    <a:pt x="1693" y="1801"/>
                  </a:lnTo>
                  <a:lnTo>
                    <a:pt x="1694" y="1792"/>
                  </a:lnTo>
                  <a:lnTo>
                    <a:pt x="1698" y="1783"/>
                  </a:lnTo>
                  <a:lnTo>
                    <a:pt x="1701" y="1776"/>
                  </a:lnTo>
                  <a:lnTo>
                    <a:pt x="1706" y="1768"/>
                  </a:lnTo>
                  <a:lnTo>
                    <a:pt x="1712" y="1761"/>
                  </a:lnTo>
                  <a:lnTo>
                    <a:pt x="1718" y="1754"/>
                  </a:lnTo>
                  <a:lnTo>
                    <a:pt x="1718" y="1754"/>
                  </a:lnTo>
                  <a:lnTo>
                    <a:pt x="1725" y="1748"/>
                  </a:lnTo>
                  <a:lnTo>
                    <a:pt x="1732" y="1742"/>
                  </a:lnTo>
                  <a:lnTo>
                    <a:pt x="1739" y="1737"/>
                  </a:lnTo>
                  <a:lnTo>
                    <a:pt x="1747" y="1734"/>
                  </a:lnTo>
                  <a:lnTo>
                    <a:pt x="1755" y="1732"/>
                  </a:lnTo>
                  <a:lnTo>
                    <a:pt x="1764" y="1729"/>
                  </a:lnTo>
                  <a:lnTo>
                    <a:pt x="1773" y="1728"/>
                  </a:lnTo>
                  <a:lnTo>
                    <a:pt x="1781" y="1727"/>
                  </a:lnTo>
                  <a:lnTo>
                    <a:pt x="1791" y="1728"/>
                  </a:lnTo>
                  <a:lnTo>
                    <a:pt x="1799" y="1729"/>
                  </a:lnTo>
                  <a:lnTo>
                    <a:pt x="1807" y="1732"/>
                  </a:lnTo>
                  <a:lnTo>
                    <a:pt x="1815" y="1734"/>
                  </a:lnTo>
                  <a:lnTo>
                    <a:pt x="1824" y="1737"/>
                  </a:lnTo>
                  <a:lnTo>
                    <a:pt x="1831" y="1742"/>
                  </a:lnTo>
                  <a:lnTo>
                    <a:pt x="1839" y="1748"/>
                  </a:lnTo>
                  <a:lnTo>
                    <a:pt x="1846" y="1754"/>
                  </a:lnTo>
                  <a:lnTo>
                    <a:pt x="2010" y="1919"/>
                  </a:lnTo>
                  <a:lnTo>
                    <a:pt x="2010" y="1919"/>
                  </a:lnTo>
                  <a:lnTo>
                    <a:pt x="2016" y="1925"/>
                  </a:lnTo>
                  <a:lnTo>
                    <a:pt x="2022" y="1933"/>
                  </a:lnTo>
                  <a:lnTo>
                    <a:pt x="2026" y="1940"/>
                  </a:lnTo>
                  <a:lnTo>
                    <a:pt x="2030" y="1948"/>
                  </a:lnTo>
                  <a:lnTo>
                    <a:pt x="2033" y="1957"/>
                  </a:lnTo>
                  <a:lnTo>
                    <a:pt x="2035" y="1965"/>
                  </a:lnTo>
                  <a:lnTo>
                    <a:pt x="2036" y="1974"/>
                  </a:lnTo>
                  <a:lnTo>
                    <a:pt x="2037" y="1982"/>
                  </a:lnTo>
                  <a:lnTo>
                    <a:pt x="2036" y="1991"/>
                  </a:lnTo>
                  <a:lnTo>
                    <a:pt x="2035" y="2000"/>
                  </a:lnTo>
                  <a:lnTo>
                    <a:pt x="2033" y="2008"/>
                  </a:lnTo>
                  <a:lnTo>
                    <a:pt x="2030" y="2017"/>
                  </a:lnTo>
                  <a:lnTo>
                    <a:pt x="2026" y="2025"/>
                  </a:lnTo>
                  <a:lnTo>
                    <a:pt x="2022" y="2032"/>
                  </a:lnTo>
                  <a:lnTo>
                    <a:pt x="2016" y="2039"/>
                  </a:lnTo>
                  <a:lnTo>
                    <a:pt x="2010" y="2046"/>
                  </a:lnTo>
                  <a:lnTo>
                    <a:pt x="2010" y="2046"/>
                  </a:lnTo>
                  <a:close/>
                  <a:moveTo>
                    <a:pt x="2157" y="1564"/>
                  </a:moveTo>
                  <a:lnTo>
                    <a:pt x="1924" y="1564"/>
                  </a:lnTo>
                  <a:lnTo>
                    <a:pt x="1924" y="1564"/>
                  </a:lnTo>
                  <a:lnTo>
                    <a:pt x="1914" y="1563"/>
                  </a:lnTo>
                  <a:lnTo>
                    <a:pt x="1906" y="1562"/>
                  </a:lnTo>
                  <a:lnTo>
                    <a:pt x="1897" y="1560"/>
                  </a:lnTo>
                  <a:lnTo>
                    <a:pt x="1888" y="1557"/>
                  </a:lnTo>
                  <a:lnTo>
                    <a:pt x="1881" y="1552"/>
                  </a:lnTo>
                  <a:lnTo>
                    <a:pt x="1873" y="1549"/>
                  </a:lnTo>
                  <a:lnTo>
                    <a:pt x="1866" y="1543"/>
                  </a:lnTo>
                  <a:lnTo>
                    <a:pt x="1860" y="1537"/>
                  </a:lnTo>
                  <a:lnTo>
                    <a:pt x="1854" y="1531"/>
                  </a:lnTo>
                  <a:lnTo>
                    <a:pt x="1850" y="1524"/>
                  </a:lnTo>
                  <a:lnTo>
                    <a:pt x="1845" y="1516"/>
                  </a:lnTo>
                  <a:lnTo>
                    <a:pt x="1840" y="1509"/>
                  </a:lnTo>
                  <a:lnTo>
                    <a:pt x="1838" y="1501"/>
                  </a:lnTo>
                  <a:lnTo>
                    <a:pt x="1835" y="1491"/>
                  </a:lnTo>
                  <a:lnTo>
                    <a:pt x="1834" y="1483"/>
                  </a:lnTo>
                  <a:lnTo>
                    <a:pt x="1833" y="1474"/>
                  </a:lnTo>
                  <a:lnTo>
                    <a:pt x="1833" y="1474"/>
                  </a:lnTo>
                  <a:lnTo>
                    <a:pt x="1834" y="1464"/>
                  </a:lnTo>
                  <a:lnTo>
                    <a:pt x="1835" y="1455"/>
                  </a:lnTo>
                  <a:lnTo>
                    <a:pt x="1838" y="1446"/>
                  </a:lnTo>
                  <a:lnTo>
                    <a:pt x="1840" y="1438"/>
                  </a:lnTo>
                  <a:lnTo>
                    <a:pt x="1845" y="1430"/>
                  </a:lnTo>
                  <a:lnTo>
                    <a:pt x="1850" y="1423"/>
                  </a:lnTo>
                  <a:lnTo>
                    <a:pt x="1854" y="1416"/>
                  </a:lnTo>
                  <a:lnTo>
                    <a:pt x="1860" y="1409"/>
                  </a:lnTo>
                  <a:lnTo>
                    <a:pt x="1866" y="1403"/>
                  </a:lnTo>
                  <a:lnTo>
                    <a:pt x="1873" y="1398"/>
                  </a:lnTo>
                  <a:lnTo>
                    <a:pt x="1881" y="1393"/>
                  </a:lnTo>
                  <a:lnTo>
                    <a:pt x="1888" y="1390"/>
                  </a:lnTo>
                  <a:lnTo>
                    <a:pt x="1897" y="1386"/>
                  </a:lnTo>
                  <a:lnTo>
                    <a:pt x="1906" y="1385"/>
                  </a:lnTo>
                  <a:lnTo>
                    <a:pt x="1914" y="1383"/>
                  </a:lnTo>
                  <a:lnTo>
                    <a:pt x="1924" y="1383"/>
                  </a:lnTo>
                  <a:lnTo>
                    <a:pt x="2157" y="1383"/>
                  </a:lnTo>
                  <a:lnTo>
                    <a:pt x="2157" y="1383"/>
                  </a:lnTo>
                  <a:lnTo>
                    <a:pt x="2166" y="1383"/>
                  </a:lnTo>
                  <a:lnTo>
                    <a:pt x="2175" y="1385"/>
                  </a:lnTo>
                  <a:lnTo>
                    <a:pt x="2184" y="1386"/>
                  </a:lnTo>
                  <a:lnTo>
                    <a:pt x="2192" y="1390"/>
                  </a:lnTo>
                  <a:lnTo>
                    <a:pt x="2201" y="1393"/>
                  </a:lnTo>
                  <a:lnTo>
                    <a:pt x="2208" y="1398"/>
                  </a:lnTo>
                  <a:lnTo>
                    <a:pt x="2215" y="1403"/>
                  </a:lnTo>
                  <a:lnTo>
                    <a:pt x="2221" y="1409"/>
                  </a:lnTo>
                  <a:lnTo>
                    <a:pt x="2227" y="1416"/>
                  </a:lnTo>
                  <a:lnTo>
                    <a:pt x="2232" y="1423"/>
                  </a:lnTo>
                  <a:lnTo>
                    <a:pt x="2236" y="1430"/>
                  </a:lnTo>
                  <a:lnTo>
                    <a:pt x="2241" y="1438"/>
                  </a:lnTo>
                  <a:lnTo>
                    <a:pt x="2243" y="1446"/>
                  </a:lnTo>
                  <a:lnTo>
                    <a:pt x="2245" y="1455"/>
                  </a:lnTo>
                  <a:lnTo>
                    <a:pt x="2247" y="1464"/>
                  </a:lnTo>
                  <a:lnTo>
                    <a:pt x="2248" y="1474"/>
                  </a:lnTo>
                  <a:lnTo>
                    <a:pt x="2248" y="1474"/>
                  </a:lnTo>
                  <a:lnTo>
                    <a:pt x="2247" y="1483"/>
                  </a:lnTo>
                  <a:lnTo>
                    <a:pt x="2245" y="1491"/>
                  </a:lnTo>
                  <a:lnTo>
                    <a:pt x="2243" y="1501"/>
                  </a:lnTo>
                  <a:lnTo>
                    <a:pt x="2241" y="1509"/>
                  </a:lnTo>
                  <a:lnTo>
                    <a:pt x="2236" y="1516"/>
                  </a:lnTo>
                  <a:lnTo>
                    <a:pt x="2232" y="1524"/>
                  </a:lnTo>
                  <a:lnTo>
                    <a:pt x="2227" y="1531"/>
                  </a:lnTo>
                  <a:lnTo>
                    <a:pt x="2221" y="1537"/>
                  </a:lnTo>
                  <a:lnTo>
                    <a:pt x="2215" y="1543"/>
                  </a:lnTo>
                  <a:lnTo>
                    <a:pt x="2208" y="1549"/>
                  </a:lnTo>
                  <a:lnTo>
                    <a:pt x="2201" y="1552"/>
                  </a:lnTo>
                  <a:lnTo>
                    <a:pt x="2192" y="1557"/>
                  </a:lnTo>
                  <a:lnTo>
                    <a:pt x="2184" y="1560"/>
                  </a:lnTo>
                  <a:lnTo>
                    <a:pt x="2175" y="1562"/>
                  </a:lnTo>
                  <a:lnTo>
                    <a:pt x="2166" y="1563"/>
                  </a:lnTo>
                  <a:lnTo>
                    <a:pt x="2157" y="1564"/>
                  </a:lnTo>
                  <a:lnTo>
                    <a:pt x="2157" y="1564"/>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7" name="Freeform 67"/>
            <p:cNvSpPr>
              <a:spLocks/>
            </p:cNvSpPr>
            <p:nvPr/>
          </p:nvSpPr>
          <p:spPr bwMode="auto">
            <a:xfrm>
              <a:off x="3264642" y="3925786"/>
              <a:ext cx="85912" cy="85912"/>
            </a:xfrm>
            <a:custGeom>
              <a:avLst/>
              <a:gdLst>
                <a:gd name="T0" fmla="*/ 172 w 344"/>
                <a:gd name="T1" fmla="*/ 0 h 344"/>
                <a:gd name="T2" fmla="*/ 137 w 344"/>
                <a:gd name="T3" fmla="*/ 3 h 344"/>
                <a:gd name="T4" fmla="*/ 105 w 344"/>
                <a:gd name="T5" fmla="*/ 12 h 344"/>
                <a:gd name="T6" fmla="*/ 76 w 344"/>
                <a:gd name="T7" fmla="*/ 29 h 344"/>
                <a:gd name="T8" fmla="*/ 50 w 344"/>
                <a:gd name="T9" fmla="*/ 50 h 344"/>
                <a:gd name="T10" fmla="*/ 30 w 344"/>
                <a:gd name="T11" fmla="*/ 75 h 344"/>
                <a:gd name="T12" fmla="*/ 13 w 344"/>
                <a:gd name="T13" fmla="*/ 104 h 344"/>
                <a:gd name="T14" fmla="*/ 4 w 344"/>
                <a:gd name="T15" fmla="*/ 136 h 344"/>
                <a:gd name="T16" fmla="*/ 0 w 344"/>
                <a:gd name="T17" fmla="*/ 172 h 344"/>
                <a:gd name="T18" fmla="*/ 0 w 344"/>
                <a:gd name="T19" fmla="*/ 189 h 344"/>
                <a:gd name="T20" fmla="*/ 7 w 344"/>
                <a:gd name="T21" fmla="*/ 222 h 344"/>
                <a:gd name="T22" fmla="*/ 20 w 344"/>
                <a:gd name="T23" fmla="*/ 253 h 344"/>
                <a:gd name="T24" fmla="*/ 39 w 344"/>
                <a:gd name="T25" fmla="*/ 281 h 344"/>
                <a:gd name="T26" fmla="*/ 63 w 344"/>
                <a:gd name="T27" fmla="*/ 303 h 344"/>
                <a:gd name="T28" fmla="*/ 90 w 344"/>
                <a:gd name="T29" fmla="*/ 322 h 344"/>
                <a:gd name="T30" fmla="*/ 120 w 344"/>
                <a:gd name="T31" fmla="*/ 335 h 344"/>
                <a:gd name="T32" fmla="*/ 155 w 344"/>
                <a:gd name="T33" fmla="*/ 342 h 344"/>
                <a:gd name="T34" fmla="*/ 172 w 344"/>
                <a:gd name="T35" fmla="*/ 344 h 344"/>
                <a:gd name="T36" fmla="*/ 206 w 344"/>
                <a:gd name="T37" fmla="*/ 340 h 344"/>
                <a:gd name="T38" fmla="*/ 239 w 344"/>
                <a:gd name="T39" fmla="*/ 329 h 344"/>
                <a:gd name="T40" fmla="*/ 268 w 344"/>
                <a:gd name="T41" fmla="*/ 314 h 344"/>
                <a:gd name="T42" fmla="*/ 294 w 344"/>
                <a:gd name="T43" fmla="*/ 293 h 344"/>
                <a:gd name="T44" fmla="*/ 315 w 344"/>
                <a:gd name="T45" fmla="*/ 267 h 344"/>
                <a:gd name="T46" fmla="*/ 330 w 344"/>
                <a:gd name="T47" fmla="*/ 239 h 344"/>
                <a:gd name="T48" fmla="*/ 341 w 344"/>
                <a:gd name="T49" fmla="*/ 206 h 344"/>
                <a:gd name="T50" fmla="*/ 344 w 344"/>
                <a:gd name="T51" fmla="*/ 172 h 344"/>
                <a:gd name="T52" fmla="*/ 343 w 344"/>
                <a:gd name="T53" fmla="*/ 154 h 344"/>
                <a:gd name="T54" fmla="*/ 336 w 344"/>
                <a:gd name="T55" fmla="*/ 120 h 344"/>
                <a:gd name="T56" fmla="*/ 323 w 344"/>
                <a:gd name="T57" fmla="*/ 89 h 344"/>
                <a:gd name="T58" fmla="*/ 304 w 344"/>
                <a:gd name="T59" fmla="*/ 62 h 344"/>
                <a:gd name="T60" fmla="*/ 282 w 344"/>
                <a:gd name="T61" fmla="*/ 38 h 344"/>
                <a:gd name="T62" fmla="*/ 254 w 344"/>
                <a:gd name="T63" fmla="*/ 20 h 344"/>
                <a:gd name="T64" fmla="*/ 223 w 344"/>
                <a:gd name="T65" fmla="*/ 7 h 344"/>
                <a:gd name="T66" fmla="*/ 190 w 344"/>
                <a:gd name="T67" fmla="*/ 0 h 344"/>
                <a:gd name="T68" fmla="*/ 172 w 344"/>
                <a:gd name="T69"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44" h="344">
                  <a:moveTo>
                    <a:pt x="172" y="0"/>
                  </a:moveTo>
                  <a:lnTo>
                    <a:pt x="172" y="0"/>
                  </a:lnTo>
                  <a:lnTo>
                    <a:pt x="155" y="0"/>
                  </a:lnTo>
                  <a:lnTo>
                    <a:pt x="137" y="3"/>
                  </a:lnTo>
                  <a:lnTo>
                    <a:pt x="120" y="7"/>
                  </a:lnTo>
                  <a:lnTo>
                    <a:pt x="105" y="12"/>
                  </a:lnTo>
                  <a:lnTo>
                    <a:pt x="90" y="20"/>
                  </a:lnTo>
                  <a:lnTo>
                    <a:pt x="76" y="29"/>
                  </a:lnTo>
                  <a:lnTo>
                    <a:pt x="63" y="38"/>
                  </a:lnTo>
                  <a:lnTo>
                    <a:pt x="50" y="50"/>
                  </a:lnTo>
                  <a:lnTo>
                    <a:pt x="39" y="62"/>
                  </a:lnTo>
                  <a:lnTo>
                    <a:pt x="30" y="75"/>
                  </a:lnTo>
                  <a:lnTo>
                    <a:pt x="20" y="89"/>
                  </a:lnTo>
                  <a:lnTo>
                    <a:pt x="13" y="104"/>
                  </a:lnTo>
                  <a:lnTo>
                    <a:pt x="7" y="120"/>
                  </a:lnTo>
                  <a:lnTo>
                    <a:pt x="4" y="136"/>
                  </a:lnTo>
                  <a:lnTo>
                    <a:pt x="0" y="154"/>
                  </a:lnTo>
                  <a:lnTo>
                    <a:pt x="0" y="172"/>
                  </a:lnTo>
                  <a:lnTo>
                    <a:pt x="0" y="172"/>
                  </a:lnTo>
                  <a:lnTo>
                    <a:pt x="0" y="189"/>
                  </a:lnTo>
                  <a:lnTo>
                    <a:pt x="4" y="206"/>
                  </a:lnTo>
                  <a:lnTo>
                    <a:pt x="7" y="222"/>
                  </a:lnTo>
                  <a:lnTo>
                    <a:pt x="13" y="239"/>
                  </a:lnTo>
                  <a:lnTo>
                    <a:pt x="20" y="253"/>
                  </a:lnTo>
                  <a:lnTo>
                    <a:pt x="30" y="267"/>
                  </a:lnTo>
                  <a:lnTo>
                    <a:pt x="39" y="281"/>
                  </a:lnTo>
                  <a:lnTo>
                    <a:pt x="50" y="293"/>
                  </a:lnTo>
                  <a:lnTo>
                    <a:pt x="63" y="303"/>
                  </a:lnTo>
                  <a:lnTo>
                    <a:pt x="76" y="314"/>
                  </a:lnTo>
                  <a:lnTo>
                    <a:pt x="90" y="322"/>
                  </a:lnTo>
                  <a:lnTo>
                    <a:pt x="105" y="329"/>
                  </a:lnTo>
                  <a:lnTo>
                    <a:pt x="120" y="335"/>
                  </a:lnTo>
                  <a:lnTo>
                    <a:pt x="137" y="340"/>
                  </a:lnTo>
                  <a:lnTo>
                    <a:pt x="155" y="342"/>
                  </a:lnTo>
                  <a:lnTo>
                    <a:pt x="172" y="344"/>
                  </a:lnTo>
                  <a:lnTo>
                    <a:pt x="172" y="344"/>
                  </a:lnTo>
                  <a:lnTo>
                    <a:pt x="190" y="342"/>
                  </a:lnTo>
                  <a:lnTo>
                    <a:pt x="206" y="340"/>
                  </a:lnTo>
                  <a:lnTo>
                    <a:pt x="223" y="335"/>
                  </a:lnTo>
                  <a:lnTo>
                    <a:pt x="239" y="329"/>
                  </a:lnTo>
                  <a:lnTo>
                    <a:pt x="254" y="322"/>
                  </a:lnTo>
                  <a:lnTo>
                    <a:pt x="268" y="314"/>
                  </a:lnTo>
                  <a:lnTo>
                    <a:pt x="282" y="303"/>
                  </a:lnTo>
                  <a:lnTo>
                    <a:pt x="294" y="293"/>
                  </a:lnTo>
                  <a:lnTo>
                    <a:pt x="304" y="281"/>
                  </a:lnTo>
                  <a:lnTo>
                    <a:pt x="315" y="267"/>
                  </a:lnTo>
                  <a:lnTo>
                    <a:pt x="323" y="253"/>
                  </a:lnTo>
                  <a:lnTo>
                    <a:pt x="330" y="239"/>
                  </a:lnTo>
                  <a:lnTo>
                    <a:pt x="336" y="222"/>
                  </a:lnTo>
                  <a:lnTo>
                    <a:pt x="341" y="206"/>
                  </a:lnTo>
                  <a:lnTo>
                    <a:pt x="343" y="189"/>
                  </a:lnTo>
                  <a:lnTo>
                    <a:pt x="344" y="172"/>
                  </a:lnTo>
                  <a:lnTo>
                    <a:pt x="344" y="172"/>
                  </a:lnTo>
                  <a:lnTo>
                    <a:pt x="343" y="154"/>
                  </a:lnTo>
                  <a:lnTo>
                    <a:pt x="341" y="136"/>
                  </a:lnTo>
                  <a:lnTo>
                    <a:pt x="336" y="120"/>
                  </a:lnTo>
                  <a:lnTo>
                    <a:pt x="330" y="104"/>
                  </a:lnTo>
                  <a:lnTo>
                    <a:pt x="323" y="89"/>
                  </a:lnTo>
                  <a:lnTo>
                    <a:pt x="315" y="75"/>
                  </a:lnTo>
                  <a:lnTo>
                    <a:pt x="304" y="62"/>
                  </a:lnTo>
                  <a:lnTo>
                    <a:pt x="294" y="50"/>
                  </a:lnTo>
                  <a:lnTo>
                    <a:pt x="282" y="38"/>
                  </a:lnTo>
                  <a:lnTo>
                    <a:pt x="268" y="29"/>
                  </a:lnTo>
                  <a:lnTo>
                    <a:pt x="254" y="20"/>
                  </a:lnTo>
                  <a:lnTo>
                    <a:pt x="239" y="12"/>
                  </a:lnTo>
                  <a:lnTo>
                    <a:pt x="223" y="7"/>
                  </a:lnTo>
                  <a:lnTo>
                    <a:pt x="206" y="3"/>
                  </a:lnTo>
                  <a:lnTo>
                    <a:pt x="190" y="0"/>
                  </a:lnTo>
                  <a:lnTo>
                    <a:pt x="172" y="0"/>
                  </a:lnTo>
                  <a:lnTo>
                    <a:pt x="172" y="0"/>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8" name="Freeform 68"/>
            <p:cNvSpPr>
              <a:spLocks/>
            </p:cNvSpPr>
            <p:nvPr/>
          </p:nvSpPr>
          <p:spPr bwMode="auto">
            <a:xfrm>
              <a:off x="5312835" y="4647945"/>
              <a:ext cx="183030" cy="260227"/>
            </a:xfrm>
            <a:custGeom>
              <a:avLst/>
              <a:gdLst>
                <a:gd name="T0" fmla="*/ 713 w 738"/>
                <a:gd name="T1" fmla="*/ 35 h 1047"/>
                <a:gd name="T2" fmla="*/ 634 w 738"/>
                <a:gd name="T3" fmla="*/ 12 h 1047"/>
                <a:gd name="T4" fmla="*/ 551 w 738"/>
                <a:gd name="T5" fmla="*/ 0 h 1047"/>
                <a:gd name="T6" fmla="*/ 497 w 738"/>
                <a:gd name="T7" fmla="*/ 0 h 1047"/>
                <a:gd name="T8" fmla="*/ 421 w 738"/>
                <a:gd name="T9" fmla="*/ 10 h 1047"/>
                <a:gd name="T10" fmla="*/ 346 w 738"/>
                <a:gd name="T11" fmla="*/ 31 h 1047"/>
                <a:gd name="T12" fmla="*/ 277 w 738"/>
                <a:gd name="T13" fmla="*/ 61 h 1047"/>
                <a:gd name="T14" fmla="*/ 212 w 738"/>
                <a:gd name="T15" fmla="*/ 103 h 1047"/>
                <a:gd name="T16" fmla="*/ 153 w 738"/>
                <a:gd name="T17" fmla="*/ 153 h 1047"/>
                <a:gd name="T18" fmla="*/ 117 w 738"/>
                <a:gd name="T19" fmla="*/ 193 h 1047"/>
                <a:gd name="T20" fmla="*/ 72 w 738"/>
                <a:gd name="T21" fmla="*/ 257 h 1047"/>
                <a:gd name="T22" fmla="*/ 38 w 738"/>
                <a:gd name="T23" fmla="*/ 326 h 1047"/>
                <a:gd name="T24" fmla="*/ 14 w 738"/>
                <a:gd name="T25" fmla="*/ 398 h 1047"/>
                <a:gd name="T26" fmla="*/ 2 w 738"/>
                <a:gd name="T27" fmla="*/ 474 h 1047"/>
                <a:gd name="T28" fmla="*/ 0 w 738"/>
                <a:gd name="T29" fmla="*/ 549 h 1047"/>
                <a:gd name="T30" fmla="*/ 9 w 738"/>
                <a:gd name="T31" fmla="*/ 623 h 1047"/>
                <a:gd name="T32" fmla="*/ 30 w 738"/>
                <a:gd name="T33" fmla="*/ 696 h 1047"/>
                <a:gd name="T34" fmla="*/ 60 w 738"/>
                <a:gd name="T35" fmla="*/ 767 h 1047"/>
                <a:gd name="T36" fmla="*/ 101 w 738"/>
                <a:gd name="T37" fmla="*/ 833 h 1047"/>
                <a:gd name="T38" fmla="*/ 153 w 738"/>
                <a:gd name="T39" fmla="*/ 894 h 1047"/>
                <a:gd name="T40" fmla="*/ 191 w 738"/>
                <a:gd name="T41" fmla="*/ 928 h 1047"/>
                <a:gd name="T42" fmla="*/ 255 w 738"/>
                <a:gd name="T43" fmla="*/ 973 h 1047"/>
                <a:gd name="T44" fmla="*/ 323 w 738"/>
                <a:gd name="T45" fmla="*/ 1007 h 1047"/>
                <a:gd name="T46" fmla="*/ 395 w 738"/>
                <a:gd name="T47" fmla="*/ 1031 h 1047"/>
                <a:gd name="T48" fmla="*/ 471 w 738"/>
                <a:gd name="T49" fmla="*/ 1045 h 1047"/>
                <a:gd name="T50" fmla="*/ 523 w 738"/>
                <a:gd name="T51" fmla="*/ 1047 h 1047"/>
                <a:gd name="T52" fmla="*/ 607 w 738"/>
                <a:gd name="T53" fmla="*/ 1040 h 1047"/>
                <a:gd name="T54" fmla="*/ 687 w 738"/>
                <a:gd name="T55" fmla="*/ 1022 h 1047"/>
                <a:gd name="T56" fmla="*/ 738 w 738"/>
                <a:gd name="T57" fmla="*/ 1001 h 1047"/>
                <a:gd name="T58" fmla="*/ 635 w 738"/>
                <a:gd name="T59" fmla="*/ 970 h 1047"/>
                <a:gd name="T60" fmla="*/ 543 w 738"/>
                <a:gd name="T61" fmla="*/ 915 h 1047"/>
                <a:gd name="T62" fmla="*/ 488 w 738"/>
                <a:gd name="T63" fmla="*/ 867 h 1047"/>
                <a:gd name="T64" fmla="*/ 441 w 738"/>
                <a:gd name="T65" fmla="*/ 813 h 1047"/>
                <a:gd name="T66" fmla="*/ 402 w 738"/>
                <a:gd name="T67" fmla="*/ 753 h 1047"/>
                <a:gd name="T68" fmla="*/ 373 w 738"/>
                <a:gd name="T69" fmla="*/ 688 h 1047"/>
                <a:gd name="T70" fmla="*/ 355 w 738"/>
                <a:gd name="T71" fmla="*/ 620 h 1047"/>
                <a:gd name="T72" fmla="*/ 345 w 738"/>
                <a:gd name="T73" fmla="*/ 548 h 1047"/>
                <a:gd name="T74" fmla="*/ 345 w 738"/>
                <a:gd name="T75" fmla="*/ 500 h 1047"/>
                <a:gd name="T76" fmla="*/ 355 w 738"/>
                <a:gd name="T77" fmla="*/ 428 h 1047"/>
                <a:gd name="T78" fmla="*/ 373 w 738"/>
                <a:gd name="T79" fmla="*/ 359 h 1047"/>
                <a:gd name="T80" fmla="*/ 402 w 738"/>
                <a:gd name="T81" fmla="*/ 295 h 1047"/>
                <a:gd name="T82" fmla="*/ 441 w 738"/>
                <a:gd name="T83" fmla="*/ 235 h 1047"/>
                <a:gd name="T84" fmla="*/ 488 w 738"/>
                <a:gd name="T85" fmla="*/ 179 h 1047"/>
                <a:gd name="T86" fmla="*/ 543 w 738"/>
                <a:gd name="T87" fmla="*/ 132 h 1047"/>
                <a:gd name="T88" fmla="*/ 635 w 738"/>
                <a:gd name="T89" fmla="*/ 78 h 1047"/>
                <a:gd name="T90" fmla="*/ 738 w 738"/>
                <a:gd name="T91" fmla="*/ 46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8" h="1047">
                  <a:moveTo>
                    <a:pt x="738" y="46"/>
                  </a:moveTo>
                  <a:lnTo>
                    <a:pt x="738" y="46"/>
                  </a:lnTo>
                  <a:lnTo>
                    <a:pt x="713" y="35"/>
                  </a:lnTo>
                  <a:lnTo>
                    <a:pt x="687" y="26"/>
                  </a:lnTo>
                  <a:lnTo>
                    <a:pt x="661" y="18"/>
                  </a:lnTo>
                  <a:lnTo>
                    <a:pt x="634" y="12"/>
                  </a:lnTo>
                  <a:lnTo>
                    <a:pt x="607" y="6"/>
                  </a:lnTo>
                  <a:lnTo>
                    <a:pt x="578" y="2"/>
                  </a:lnTo>
                  <a:lnTo>
                    <a:pt x="551" y="0"/>
                  </a:lnTo>
                  <a:lnTo>
                    <a:pt x="523" y="0"/>
                  </a:lnTo>
                  <a:lnTo>
                    <a:pt x="523" y="0"/>
                  </a:lnTo>
                  <a:lnTo>
                    <a:pt x="497" y="0"/>
                  </a:lnTo>
                  <a:lnTo>
                    <a:pt x="471" y="2"/>
                  </a:lnTo>
                  <a:lnTo>
                    <a:pt x="445" y="6"/>
                  </a:lnTo>
                  <a:lnTo>
                    <a:pt x="421" y="10"/>
                  </a:lnTo>
                  <a:lnTo>
                    <a:pt x="395" y="15"/>
                  </a:lnTo>
                  <a:lnTo>
                    <a:pt x="371" y="22"/>
                  </a:lnTo>
                  <a:lnTo>
                    <a:pt x="346" y="31"/>
                  </a:lnTo>
                  <a:lnTo>
                    <a:pt x="323" y="39"/>
                  </a:lnTo>
                  <a:lnTo>
                    <a:pt x="299" y="50"/>
                  </a:lnTo>
                  <a:lnTo>
                    <a:pt x="277" y="61"/>
                  </a:lnTo>
                  <a:lnTo>
                    <a:pt x="255" y="74"/>
                  </a:lnTo>
                  <a:lnTo>
                    <a:pt x="233" y="87"/>
                  </a:lnTo>
                  <a:lnTo>
                    <a:pt x="212" y="103"/>
                  </a:lnTo>
                  <a:lnTo>
                    <a:pt x="191" y="118"/>
                  </a:lnTo>
                  <a:lnTo>
                    <a:pt x="172" y="136"/>
                  </a:lnTo>
                  <a:lnTo>
                    <a:pt x="153" y="153"/>
                  </a:lnTo>
                  <a:lnTo>
                    <a:pt x="153" y="153"/>
                  </a:lnTo>
                  <a:lnTo>
                    <a:pt x="134" y="173"/>
                  </a:lnTo>
                  <a:lnTo>
                    <a:pt x="117" y="193"/>
                  </a:lnTo>
                  <a:lnTo>
                    <a:pt x="101" y="213"/>
                  </a:lnTo>
                  <a:lnTo>
                    <a:pt x="86" y="236"/>
                  </a:lnTo>
                  <a:lnTo>
                    <a:pt x="72" y="257"/>
                  </a:lnTo>
                  <a:lnTo>
                    <a:pt x="60" y="279"/>
                  </a:lnTo>
                  <a:lnTo>
                    <a:pt x="48" y="303"/>
                  </a:lnTo>
                  <a:lnTo>
                    <a:pt x="38" y="326"/>
                  </a:lnTo>
                  <a:lnTo>
                    <a:pt x="30" y="350"/>
                  </a:lnTo>
                  <a:lnTo>
                    <a:pt x="21" y="375"/>
                  </a:lnTo>
                  <a:lnTo>
                    <a:pt x="14" y="398"/>
                  </a:lnTo>
                  <a:lnTo>
                    <a:pt x="9" y="423"/>
                  </a:lnTo>
                  <a:lnTo>
                    <a:pt x="5" y="448"/>
                  </a:lnTo>
                  <a:lnTo>
                    <a:pt x="2" y="474"/>
                  </a:lnTo>
                  <a:lnTo>
                    <a:pt x="0" y="498"/>
                  </a:lnTo>
                  <a:lnTo>
                    <a:pt x="0" y="523"/>
                  </a:lnTo>
                  <a:lnTo>
                    <a:pt x="0" y="549"/>
                  </a:lnTo>
                  <a:lnTo>
                    <a:pt x="2" y="574"/>
                  </a:lnTo>
                  <a:lnTo>
                    <a:pt x="5" y="599"/>
                  </a:lnTo>
                  <a:lnTo>
                    <a:pt x="9" y="623"/>
                  </a:lnTo>
                  <a:lnTo>
                    <a:pt x="14" y="648"/>
                  </a:lnTo>
                  <a:lnTo>
                    <a:pt x="21" y="673"/>
                  </a:lnTo>
                  <a:lnTo>
                    <a:pt x="30" y="696"/>
                  </a:lnTo>
                  <a:lnTo>
                    <a:pt x="38" y="721"/>
                  </a:lnTo>
                  <a:lnTo>
                    <a:pt x="48" y="743"/>
                  </a:lnTo>
                  <a:lnTo>
                    <a:pt x="60" y="767"/>
                  </a:lnTo>
                  <a:lnTo>
                    <a:pt x="72" y="789"/>
                  </a:lnTo>
                  <a:lnTo>
                    <a:pt x="86" y="812"/>
                  </a:lnTo>
                  <a:lnTo>
                    <a:pt x="101" y="833"/>
                  </a:lnTo>
                  <a:lnTo>
                    <a:pt x="117" y="854"/>
                  </a:lnTo>
                  <a:lnTo>
                    <a:pt x="134" y="874"/>
                  </a:lnTo>
                  <a:lnTo>
                    <a:pt x="153" y="894"/>
                  </a:lnTo>
                  <a:lnTo>
                    <a:pt x="153" y="894"/>
                  </a:lnTo>
                  <a:lnTo>
                    <a:pt x="172" y="912"/>
                  </a:lnTo>
                  <a:lnTo>
                    <a:pt x="191" y="928"/>
                  </a:lnTo>
                  <a:lnTo>
                    <a:pt x="212" y="945"/>
                  </a:lnTo>
                  <a:lnTo>
                    <a:pt x="233" y="959"/>
                  </a:lnTo>
                  <a:lnTo>
                    <a:pt x="255" y="973"/>
                  </a:lnTo>
                  <a:lnTo>
                    <a:pt x="277" y="986"/>
                  </a:lnTo>
                  <a:lnTo>
                    <a:pt x="299" y="997"/>
                  </a:lnTo>
                  <a:lnTo>
                    <a:pt x="323" y="1007"/>
                  </a:lnTo>
                  <a:lnTo>
                    <a:pt x="346" y="1017"/>
                  </a:lnTo>
                  <a:lnTo>
                    <a:pt x="371" y="1025"/>
                  </a:lnTo>
                  <a:lnTo>
                    <a:pt x="395" y="1031"/>
                  </a:lnTo>
                  <a:lnTo>
                    <a:pt x="421" y="1037"/>
                  </a:lnTo>
                  <a:lnTo>
                    <a:pt x="445" y="1042"/>
                  </a:lnTo>
                  <a:lnTo>
                    <a:pt x="471" y="1045"/>
                  </a:lnTo>
                  <a:lnTo>
                    <a:pt x="497" y="1046"/>
                  </a:lnTo>
                  <a:lnTo>
                    <a:pt x="523" y="1047"/>
                  </a:lnTo>
                  <a:lnTo>
                    <a:pt x="523" y="1047"/>
                  </a:lnTo>
                  <a:lnTo>
                    <a:pt x="551" y="1046"/>
                  </a:lnTo>
                  <a:lnTo>
                    <a:pt x="578" y="1044"/>
                  </a:lnTo>
                  <a:lnTo>
                    <a:pt x="607" y="1040"/>
                  </a:lnTo>
                  <a:lnTo>
                    <a:pt x="634" y="1036"/>
                  </a:lnTo>
                  <a:lnTo>
                    <a:pt x="661" y="1029"/>
                  </a:lnTo>
                  <a:lnTo>
                    <a:pt x="687" y="1022"/>
                  </a:lnTo>
                  <a:lnTo>
                    <a:pt x="713" y="1012"/>
                  </a:lnTo>
                  <a:lnTo>
                    <a:pt x="738" y="1001"/>
                  </a:lnTo>
                  <a:lnTo>
                    <a:pt x="738" y="1001"/>
                  </a:lnTo>
                  <a:lnTo>
                    <a:pt x="703" y="993"/>
                  </a:lnTo>
                  <a:lnTo>
                    <a:pt x="669" y="983"/>
                  </a:lnTo>
                  <a:lnTo>
                    <a:pt x="635" y="970"/>
                  </a:lnTo>
                  <a:lnTo>
                    <a:pt x="603" y="953"/>
                  </a:lnTo>
                  <a:lnTo>
                    <a:pt x="573" y="936"/>
                  </a:lnTo>
                  <a:lnTo>
                    <a:pt x="543" y="915"/>
                  </a:lnTo>
                  <a:lnTo>
                    <a:pt x="515" y="893"/>
                  </a:lnTo>
                  <a:lnTo>
                    <a:pt x="488" y="867"/>
                  </a:lnTo>
                  <a:lnTo>
                    <a:pt x="488" y="867"/>
                  </a:lnTo>
                  <a:lnTo>
                    <a:pt x="471" y="851"/>
                  </a:lnTo>
                  <a:lnTo>
                    <a:pt x="455" y="832"/>
                  </a:lnTo>
                  <a:lnTo>
                    <a:pt x="441" y="813"/>
                  </a:lnTo>
                  <a:lnTo>
                    <a:pt x="427" y="793"/>
                  </a:lnTo>
                  <a:lnTo>
                    <a:pt x="414" y="773"/>
                  </a:lnTo>
                  <a:lnTo>
                    <a:pt x="402" y="753"/>
                  </a:lnTo>
                  <a:lnTo>
                    <a:pt x="391" y="732"/>
                  </a:lnTo>
                  <a:lnTo>
                    <a:pt x="382" y="710"/>
                  </a:lnTo>
                  <a:lnTo>
                    <a:pt x="373" y="688"/>
                  </a:lnTo>
                  <a:lnTo>
                    <a:pt x="365" y="666"/>
                  </a:lnTo>
                  <a:lnTo>
                    <a:pt x="359" y="642"/>
                  </a:lnTo>
                  <a:lnTo>
                    <a:pt x="355" y="620"/>
                  </a:lnTo>
                  <a:lnTo>
                    <a:pt x="350" y="596"/>
                  </a:lnTo>
                  <a:lnTo>
                    <a:pt x="348" y="571"/>
                  </a:lnTo>
                  <a:lnTo>
                    <a:pt x="345" y="548"/>
                  </a:lnTo>
                  <a:lnTo>
                    <a:pt x="345" y="523"/>
                  </a:lnTo>
                  <a:lnTo>
                    <a:pt x="345" y="523"/>
                  </a:lnTo>
                  <a:lnTo>
                    <a:pt x="345" y="500"/>
                  </a:lnTo>
                  <a:lnTo>
                    <a:pt x="348" y="475"/>
                  </a:lnTo>
                  <a:lnTo>
                    <a:pt x="350" y="451"/>
                  </a:lnTo>
                  <a:lnTo>
                    <a:pt x="355" y="428"/>
                  </a:lnTo>
                  <a:lnTo>
                    <a:pt x="359" y="404"/>
                  </a:lnTo>
                  <a:lnTo>
                    <a:pt x="365" y="382"/>
                  </a:lnTo>
                  <a:lnTo>
                    <a:pt x="373" y="359"/>
                  </a:lnTo>
                  <a:lnTo>
                    <a:pt x="382" y="337"/>
                  </a:lnTo>
                  <a:lnTo>
                    <a:pt x="391" y="316"/>
                  </a:lnTo>
                  <a:lnTo>
                    <a:pt x="402" y="295"/>
                  </a:lnTo>
                  <a:lnTo>
                    <a:pt x="414" y="273"/>
                  </a:lnTo>
                  <a:lnTo>
                    <a:pt x="427" y="253"/>
                  </a:lnTo>
                  <a:lnTo>
                    <a:pt x="441" y="235"/>
                  </a:lnTo>
                  <a:lnTo>
                    <a:pt x="455" y="215"/>
                  </a:lnTo>
                  <a:lnTo>
                    <a:pt x="471" y="197"/>
                  </a:lnTo>
                  <a:lnTo>
                    <a:pt x="488" y="179"/>
                  </a:lnTo>
                  <a:lnTo>
                    <a:pt x="488" y="179"/>
                  </a:lnTo>
                  <a:lnTo>
                    <a:pt x="515" y="154"/>
                  </a:lnTo>
                  <a:lnTo>
                    <a:pt x="543" y="132"/>
                  </a:lnTo>
                  <a:lnTo>
                    <a:pt x="573" y="111"/>
                  </a:lnTo>
                  <a:lnTo>
                    <a:pt x="603" y="93"/>
                  </a:lnTo>
                  <a:lnTo>
                    <a:pt x="635" y="78"/>
                  </a:lnTo>
                  <a:lnTo>
                    <a:pt x="669" y="65"/>
                  </a:lnTo>
                  <a:lnTo>
                    <a:pt x="703" y="54"/>
                  </a:lnTo>
                  <a:lnTo>
                    <a:pt x="738" y="46"/>
                  </a:lnTo>
                  <a:lnTo>
                    <a:pt x="738" y="46"/>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9" name="Freeform 69"/>
            <p:cNvSpPr>
              <a:spLocks noEditPoints="1"/>
            </p:cNvSpPr>
            <p:nvPr/>
          </p:nvSpPr>
          <p:spPr bwMode="auto">
            <a:xfrm>
              <a:off x="5076266" y="4421336"/>
              <a:ext cx="715934" cy="715934"/>
            </a:xfrm>
            <a:custGeom>
              <a:avLst/>
              <a:gdLst>
                <a:gd name="T0" fmla="*/ 1218 w 2873"/>
                <a:gd name="T1" fmla="*/ 16 h 2873"/>
                <a:gd name="T2" fmla="*/ 942 w 2873"/>
                <a:gd name="T3" fmla="*/ 87 h 2873"/>
                <a:gd name="T4" fmla="*/ 691 w 2873"/>
                <a:gd name="T5" fmla="*/ 208 h 2873"/>
                <a:gd name="T6" fmla="*/ 470 w 2873"/>
                <a:gd name="T7" fmla="*/ 373 h 2873"/>
                <a:gd name="T8" fmla="*/ 285 w 2873"/>
                <a:gd name="T9" fmla="*/ 577 h 2873"/>
                <a:gd name="T10" fmla="*/ 141 w 2873"/>
                <a:gd name="T11" fmla="*/ 814 h 2873"/>
                <a:gd name="T12" fmla="*/ 44 w 2873"/>
                <a:gd name="T13" fmla="*/ 1078 h 2873"/>
                <a:gd name="T14" fmla="*/ 1 w 2873"/>
                <a:gd name="T15" fmla="*/ 1363 h 2873"/>
                <a:gd name="T16" fmla="*/ 11 w 2873"/>
                <a:gd name="T17" fmla="*/ 1619 h 2873"/>
                <a:gd name="T18" fmla="*/ 75 w 2873"/>
                <a:gd name="T19" fmla="*/ 1898 h 2873"/>
                <a:gd name="T20" fmla="*/ 189 w 2873"/>
                <a:gd name="T21" fmla="*/ 2151 h 2873"/>
                <a:gd name="T22" fmla="*/ 350 w 2873"/>
                <a:gd name="T23" fmla="*/ 2376 h 2873"/>
                <a:gd name="T24" fmla="*/ 549 w 2873"/>
                <a:gd name="T25" fmla="*/ 2567 h 2873"/>
                <a:gd name="T26" fmla="*/ 782 w 2873"/>
                <a:gd name="T27" fmla="*/ 2715 h 2873"/>
                <a:gd name="T28" fmla="*/ 1042 w 2873"/>
                <a:gd name="T29" fmla="*/ 2819 h 2873"/>
                <a:gd name="T30" fmla="*/ 1325 w 2873"/>
                <a:gd name="T31" fmla="*/ 2868 h 2873"/>
                <a:gd name="T32" fmla="*/ 1583 w 2873"/>
                <a:gd name="T33" fmla="*/ 2866 h 2873"/>
                <a:gd name="T34" fmla="*/ 1863 w 2873"/>
                <a:gd name="T35" fmla="*/ 2808 h 2873"/>
                <a:gd name="T36" fmla="*/ 2120 w 2873"/>
                <a:gd name="T37" fmla="*/ 2700 h 2873"/>
                <a:gd name="T38" fmla="*/ 2350 w 2873"/>
                <a:gd name="T39" fmla="*/ 2544 h 2873"/>
                <a:gd name="T40" fmla="*/ 2544 w 2873"/>
                <a:gd name="T41" fmla="*/ 2350 h 2873"/>
                <a:gd name="T42" fmla="*/ 2699 w 2873"/>
                <a:gd name="T43" fmla="*/ 2121 h 2873"/>
                <a:gd name="T44" fmla="*/ 2808 w 2873"/>
                <a:gd name="T45" fmla="*/ 1863 h 2873"/>
                <a:gd name="T46" fmla="*/ 2865 w 2873"/>
                <a:gd name="T47" fmla="*/ 1583 h 2873"/>
                <a:gd name="T48" fmla="*/ 2868 w 2873"/>
                <a:gd name="T49" fmla="*/ 1326 h 2873"/>
                <a:gd name="T50" fmla="*/ 2818 w 2873"/>
                <a:gd name="T51" fmla="*/ 1043 h 2873"/>
                <a:gd name="T52" fmla="*/ 2715 w 2873"/>
                <a:gd name="T53" fmla="*/ 782 h 2873"/>
                <a:gd name="T54" fmla="*/ 2567 w 2873"/>
                <a:gd name="T55" fmla="*/ 550 h 2873"/>
                <a:gd name="T56" fmla="*/ 2376 w 2873"/>
                <a:gd name="T57" fmla="*/ 349 h 2873"/>
                <a:gd name="T58" fmla="*/ 2151 w 2873"/>
                <a:gd name="T59" fmla="*/ 190 h 2873"/>
                <a:gd name="T60" fmla="*/ 1896 w 2873"/>
                <a:gd name="T61" fmla="*/ 75 h 2873"/>
                <a:gd name="T62" fmla="*/ 1620 w 2873"/>
                <a:gd name="T63" fmla="*/ 11 h 2873"/>
                <a:gd name="T64" fmla="*/ 1564 w 2873"/>
                <a:gd name="T65" fmla="*/ 1649 h 2873"/>
                <a:gd name="T66" fmla="*/ 1663 w 2873"/>
                <a:gd name="T67" fmla="*/ 1715 h 2873"/>
                <a:gd name="T68" fmla="*/ 1779 w 2873"/>
                <a:gd name="T69" fmla="*/ 1737 h 2873"/>
                <a:gd name="T70" fmla="*/ 1919 w 2873"/>
                <a:gd name="T71" fmla="*/ 1704 h 2873"/>
                <a:gd name="T72" fmla="*/ 2024 w 2873"/>
                <a:gd name="T73" fmla="*/ 1691 h 2873"/>
                <a:gd name="T74" fmla="*/ 2074 w 2873"/>
                <a:gd name="T75" fmla="*/ 1779 h 2873"/>
                <a:gd name="T76" fmla="*/ 1969 w 2873"/>
                <a:gd name="T77" fmla="*/ 1931 h 2873"/>
                <a:gd name="T78" fmla="*/ 1773 w 2873"/>
                <a:gd name="T79" fmla="*/ 2071 h 2873"/>
                <a:gd name="T80" fmla="*/ 1506 w 2873"/>
                <a:gd name="T81" fmla="*/ 2137 h 2873"/>
                <a:gd name="T82" fmla="*/ 1266 w 2873"/>
                <a:gd name="T83" fmla="*/ 2107 h 2873"/>
                <a:gd name="T84" fmla="*/ 1025 w 2873"/>
                <a:gd name="T85" fmla="*/ 1978 h 2873"/>
                <a:gd name="T86" fmla="*/ 863 w 2873"/>
                <a:gd name="T87" fmla="*/ 1792 h 2873"/>
                <a:gd name="T88" fmla="*/ 774 w 2873"/>
                <a:gd name="T89" fmla="*/ 1533 h 2873"/>
                <a:gd name="T90" fmla="*/ 787 w 2873"/>
                <a:gd name="T91" fmla="*/ 1265 h 2873"/>
                <a:gd name="T92" fmla="*/ 902 w 2873"/>
                <a:gd name="T93" fmla="*/ 1015 h 2873"/>
                <a:gd name="T94" fmla="*/ 1080 w 2873"/>
                <a:gd name="T95" fmla="*/ 845 h 2873"/>
                <a:gd name="T96" fmla="*/ 1332 w 2873"/>
                <a:gd name="T97" fmla="*/ 741 h 2873"/>
                <a:gd name="T98" fmla="*/ 1576 w 2873"/>
                <a:gd name="T99" fmla="*/ 735 h 2873"/>
                <a:gd name="T100" fmla="*/ 1833 w 2873"/>
                <a:gd name="T101" fmla="*/ 827 h 2873"/>
                <a:gd name="T102" fmla="*/ 2017 w 2873"/>
                <a:gd name="T103" fmla="*/ 986 h 2873"/>
                <a:gd name="T104" fmla="*/ 2071 w 2873"/>
                <a:gd name="T105" fmla="*/ 1116 h 2873"/>
                <a:gd name="T106" fmla="*/ 1995 w 2873"/>
                <a:gd name="T107" fmla="*/ 1184 h 2873"/>
                <a:gd name="T108" fmla="*/ 1881 w 2873"/>
                <a:gd name="T109" fmla="*/ 1145 h 2873"/>
                <a:gd name="T110" fmla="*/ 1749 w 2873"/>
                <a:gd name="T111" fmla="*/ 1129 h 2873"/>
                <a:gd name="T112" fmla="*/ 1636 w 2873"/>
                <a:gd name="T113" fmla="*/ 1164 h 2873"/>
                <a:gd name="T114" fmla="*/ 1554 w 2873"/>
                <a:gd name="T115" fmla="*/ 1228 h 2873"/>
                <a:gd name="T116" fmla="*/ 1491 w 2873"/>
                <a:gd name="T117" fmla="*/ 1331 h 2873"/>
                <a:gd name="T118" fmla="*/ 1483 w 2873"/>
                <a:gd name="T119" fmla="*/ 1505 h 2873"/>
                <a:gd name="T120" fmla="*/ 1534 w 2873"/>
                <a:gd name="T121" fmla="*/ 1614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73" h="2873">
                  <a:moveTo>
                    <a:pt x="1436" y="0"/>
                  </a:moveTo>
                  <a:lnTo>
                    <a:pt x="1436" y="0"/>
                  </a:lnTo>
                  <a:lnTo>
                    <a:pt x="1399" y="1"/>
                  </a:lnTo>
                  <a:lnTo>
                    <a:pt x="1362" y="2"/>
                  </a:lnTo>
                  <a:lnTo>
                    <a:pt x="1325" y="4"/>
                  </a:lnTo>
                  <a:lnTo>
                    <a:pt x="1290" y="7"/>
                  </a:lnTo>
                  <a:lnTo>
                    <a:pt x="1253" y="11"/>
                  </a:lnTo>
                  <a:lnTo>
                    <a:pt x="1218" y="16"/>
                  </a:lnTo>
                  <a:lnTo>
                    <a:pt x="1181" y="22"/>
                  </a:lnTo>
                  <a:lnTo>
                    <a:pt x="1146" y="29"/>
                  </a:lnTo>
                  <a:lnTo>
                    <a:pt x="1112" y="36"/>
                  </a:lnTo>
                  <a:lnTo>
                    <a:pt x="1078" y="46"/>
                  </a:lnTo>
                  <a:lnTo>
                    <a:pt x="1042" y="54"/>
                  </a:lnTo>
                  <a:lnTo>
                    <a:pt x="1009" y="64"/>
                  </a:lnTo>
                  <a:lnTo>
                    <a:pt x="975" y="75"/>
                  </a:lnTo>
                  <a:lnTo>
                    <a:pt x="942" y="87"/>
                  </a:lnTo>
                  <a:lnTo>
                    <a:pt x="909" y="100"/>
                  </a:lnTo>
                  <a:lnTo>
                    <a:pt x="877" y="113"/>
                  </a:lnTo>
                  <a:lnTo>
                    <a:pt x="844" y="127"/>
                  </a:lnTo>
                  <a:lnTo>
                    <a:pt x="814" y="141"/>
                  </a:lnTo>
                  <a:lnTo>
                    <a:pt x="782" y="157"/>
                  </a:lnTo>
                  <a:lnTo>
                    <a:pt x="751" y="173"/>
                  </a:lnTo>
                  <a:lnTo>
                    <a:pt x="721" y="190"/>
                  </a:lnTo>
                  <a:lnTo>
                    <a:pt x="691" y="208"/>
                  </a:lnTo>
                  <a:lnTo>
                    <a:pt x="662" y="226"/>
                  </a:lnTo>
                  <a:lnTo>
                    <a:pt x="632" y="245"/>
                  </a:lnTo>
                  <a:lnTo>
                    <a:pt x="604" y="265"/>
                  </a:lnTo>
                  <a:lnTo>
                    <a:pt x="577" y="285"/>
                  </a:lnTo>
                  <a:lnTo>
                    <a:pt x="549" y="306"/>
                  </a:lnTo>
                  <a:lnTo>
                    <a:pt x="523" y="328"/>
                  </a:lnTo>
                  <a:lnTo>
                    <a:pt x="496" y="349"/>
                  </a:lnTo>
                  <a:lnTo>
                    <a:pt x="470" y="373"/>
                  </a:lnTo>
                  <a:lnTo>
                    <a:pt x="445" y="397"/>
                  </a:lnTo>
                  <a:lnTo>
                    <a:pt x="420" y="420"/>
                  </a:lnTo>
                  <a:lnTo>
                    <a:pt x="397" y="445"/>
                  </a:lnTo>
                  <a:lnTo>
                    <a:pt x="373" y="471"/>
                  </a:lnTo>
                  <a:lnTo>
                    <a:pt x="350" y="497"/>
                  </a:lnTo>
                  <a:lnTo>
                    <a:pt x="327" y="523"/>
                  </a:lnTo>
                  <a:lnTo>
                    <a:pt x="306" y="550"/>
                  </a:lnTo>
                  <a:lnTo>
                    <a:pt x="285" y="577"/>
                  </a:lnTo>
                  <a:lnTo>
                    <a:pt x="265" y="605"/>
                  </a:lnTo>
                  <a:lnTo>
                    <a:pt x="245" y="633"/>
                  </a:lnTo>
                  <a:lnTo>
                    <a:pt x="226" y="662"/>
                  </a:lnTo>
                  <a:lnTo>
                    <a:pt x="207" y="691"/>
                  </a:lnTo>
                  <a:lnTo>
                    <a:pt x="189" y="722"/>
                  </a:lnTo>
                  <a:lnTo>
                    <a:pt x="173" y="751"/>
                  </a:lnTo>
                  <a:lnTo>
                    <a:pt x="156" y="782"/>
                  </a:lnTo>
                  <a:lnTo>
                    <a:pt x="141" y="814"/>
                  </a:lnTo>
                  <a:lnTo>
                    <a:pt x="127" y="845"/>
                  </a:lnTo>
                  <a:lnTo>
                    <a:pt x="113" y="877"/>
                  </a:lnTo>
                  <a:lnTo>
                    <a:pt x="99" y="909"/>
                  </a:lnTo>
                  <a:lnTo>
                    <a:pt x="87" y="942"/>
                  </a:lnTo>
                  <a:lnTo>
                    <a:pt x="75" y="975"/>
                  </a:lnTo>
                  <a:lnTo>
                    <a:pt x="64" y="1009"/>
                  </a:lnTo>
                  <a:lnTo>
                    <a:pt x="54" y="1043"/>
                  </a:lnTo>
                  <a:lnTo>
                    <a:pt x="44" y="1078"/>
                  </a:lnTo>
                  <a:lnTo>
                    <a:pt x="36" y="1112"/>
                  </a:lnTo>
                  <a:lnTo>
                    <a:pt x="29" y="1147"/>
                  </a:lnTo>
                  <a:lnTo>
                    <a:pt x="22" y="1182"/>
                  </a:lnTo>
                  <a:lnTo>
                    <a:pt x="16" y="1218"/>
                  </a:lnTo>
                  <a:lnTo>
                    <a:pt x="11" y="1253"/>
                  </a:lnTo>
                  <a:lnTo>
                    <a:pt x="7" y="1290"/>
                  </a:lnTo>
                  <a:lnTo>
                    <a:pt x="3" y="1326"/>
                  </a:lnTo>
                  <a:lnTo>
                    <a:pt x="1" y="1363"/>
                  </a:lnTo>
                  <a:lnTo>
                    <a:pt x="0" y="1399"/>
                  </a:lnTo>
                  <a:lnTo>
                    <a:pt x="0" y="1436"/>
                  </a:lnTo>
                  <a:lnTo>
                    <a:pt x="0" y="1436"/>
                  </a:lnTo>
                  <a:lnTo>
                    <a:pt x="0" y="1473"/>
                  </a:lnTo>
                  <a:lnTo>
                    <a:pt x="1" y="1510"/>
                  </a:lnTo>
                  <a:lnTo>
                    <a:pt x="3" y="1546"/>
                  </a:lnTo>
                  <a:lnTo>
                    <a:pt x="7" y="1583"/>
                  </a:lnTo>
                  <a:lnTo>
                    <a:pt x="11" y="1619"/>
                  </a:lnTo>
                  <a:lnTo>
                    <a:pt x="16" y="1655"/>
                  </a:lnTo>
                  <a:lnTo>
                    <a:pt x="22" y="1690"/>
                  </a:lnTo>
                  <a:lnTo>
                    <a:pt x="29" y="1726"/>
                  </a:lnTo>
                  <a:lnTo>
                    <a:pt x="36" y="1761"/>
                  </a:lnTo>
                  <a:lnTo>
                    <a:pt x="44" y="1795"/>
                  </a:lnTo>
                  <a:lnTo>
                    <a:pt x="54" y="1829"/>
                  </a:lnTo>
                  <a:lnTo>
                    <a:pt x="64" y="1863"/>
                  </a:lnTo>
                  <a:lnTo>
                    <a:pt x="75" y="1898"/>
                  </a:lnTo>
                  <a:lnTo>
                    <a:pt x="87" y="1931"/>
                  </a:lnTo>
                  <a:lnTo>
                    <a:pt x="99" y="1964"/>
                  </a:lnTo>
                  <a:lnTo>
                    <a:pt x="113" y="1995"/>
                  </a:lnTo>
                  <a:lnTo>
                    <a:pt x="127" y="2027"/>
                  </a:lnTo>
                  <a:lnTo>
                    <a:pt x="141" y="2059"/>
                  </a:lnTo>
                  <a:lnTo>
                    <a:pt x="156" y="2091"/>
                  </a:lnTo>
                  <a:lnTo>
                    <a:pt x="173" y="2121"/>
                  </a:lnTo>
                  <a:lnTo>
                    <a:pt x="189" y="2151"/>
                  </a:lnTo>
                  <a:lnTo>
                    <a:pt x="207" y="2181"/>
                  </a:lnTo>
                  <a:lnTo>
                    <a:pt x="226" y="2211"/>
                  </a:lnTo>
                  <a:lnTo>
                    <a:pt x="245" y="2239"/>
                  </a:lnTo>
                  <a:lnTo>
                    <a:pt x="265" y="2267"/>
                  </a:lnTo>
                  <a:lnTo>
                    <a:pt x="285" y="2296"/>
                  </a:lnTo>
                  <a:lnTo>
                    <a:pt x="306" y="2323"/>
                  </a:lnTo>
                  <a:lnTo>
                    <a:pt x="327" y="2350"/>
                  </a:lnTo>
                  <a:lnTo>
                    <a:pt x="350" y="2376"/>
                  </a:lnTo>
                  <a:lnTo>
                    <a:pt x="373" y="2402"/>
                  </a:lnTo>
                  <a:lnTo>
                    <a:pt x="397" y="2428"/>
                  </a:lnTo>
                  <a:lnTo>
                    <a:pt x="420" y="2452"/>
                  </a:lnTo>
                  <a:lnTo>
                    <a:pt x="445" y="2476"/>
                  </a:lnTo>
                  <a:lnTo>
                    <a:pt x="470" y="2500"/>
                  </a:lnTo>
                  <a:lnTo>
                    <a:pt x="496" y="2522"/>
                  </a:lnTo>
                  <a:lnTo>
                    <a:pt x="523" y="2544"/>
                  </a:lnTo>
                  <a:lnTo>
                    <a:pt x="549" y="2567"/>
                  </a:lnTo>
                  <a:lnTo>
                    <a:pt x="577" y="2588"/>
                  </a:lnTo>
                  <a:lnTo>
                    <a:pt x="604" y="2608"/>
                  </a:lnTo>
                  <a:lnTo>
                    <a:pt x="632" y="2628"/>
                  </a:lnTo>
                  <a:lnTo>
                    <a:pt x="662" y="2647"/>
                  </a:lnTo>
                  <a:lnTo>
                    <a:pt x="691" y="2665"/>
                  </a:lnTo>
                  <a:lnTo>
                    <a:pt x="721" y="2682"/>
                  </a:lnTo>
                  <a:lnTo>
                    <a:pt x="751" y="2700"/>
                  </a:lnTo>
                  <a:lnTo>
                    <a:pt x="782" y="2715"/>
                  </a:lnTo>
                  <a:lnTo>
                    <a:pt x="814" y="2732"/>
                  </a:lnTo>
                  <a:lnTo>
                    <a:pt x="844" y="2746"/>
                  </a:lnTo>
                  <a:lnTo>
                    <a:pt x="877" y="2760"/>
                  </a:lnTo>
                  <a:lnTo>
                    <a:pt x="909" y="2773"/>
                  </a:lnTo>
                  <a:lnTo>
                    <a:pt x="942" y="2786"/>
                  </a:lnTo>
                  <a:lnTo>
                    <a:pt x="975" y="2798"/>
                  </a:lnTo>
                  <a:lnTo>
                    <a:pt x="1009" y="2808"/>
                  </a:lnTo>
                  <a:lnTo>
                    <a:pt x="1042" y="2819"/>
                  </a:lnTo>
                  <a:lnTo>
                    <a:pt x="1078" y="2827"/>
                  </a:lnTo>
                  <a:lnTo>
                    <a:pt x="1112" y="2837"/>
                  </a:lnTo>
                  <a:lnTo>
                    <a:pt x="1146" y="2844"/>
                  </a:lnTo>
                  <a:lnTo>
                    <a:pt x="1181" y="2851"/>
                  </a:lnTo>
                  <a:lnTo>
                    <a:pt x="1218" y="2857"/>
                  </a:lnTo>
                  <a:lnTo>
                    <a:pt x="1253" y="2861"/>
                  </a:lnTo>
                  <a:lnTo>
                    <a:pt x="1290" y="2866"/>
                  </a:lnTo>
                  <a:lnTo>
                    <a:pt x="1325" y="2868"/>
                  </a:lnTo>
                  <a:lnTo>
                    <a:pt x="1362" y="2871"/>
                  </a:lnTo>
                  <a:lnTo>
                    <a:pt x="1399" y="2872"/>
                  </a:lnTo>
                  <a:lnTo>
                    <a:pt x="1436" y="2873"/>
                  </a:lnTo>
                  <a:lnTo>
                    <a:pt x="1436" y="2873"/>
                  </a:lnTo>
                  <a:lnTo>
                    <a:pt x="1473" y="2872"/>
                  </a:lnTo>
                  <a:lnTo>
                    <a:pt x="1510" y="2871"/>
                  </a:lnTo>
                  <a:lnTo>
                    <a:pt x="1547" y="2868"/>
                  </a:lnTo>
                  <a:lnTo>
                    <a:pt x="1583" y="2866"/>
                  </a:lnTo>
                  <a:lnTo>
                    <a:pt x="1620" y="2861"/>
                  </a:lnTo>
                  <a:lnTo>
                    <a:pt x="1655" y="2857"/>
                  </a:lnTo>
                  <a:lnTo>
                    <a:pt x="1690" y="2851"/>
                  </a:lnTo>
                  <a:lnTo>
                    <a:pt x="1726" y="2844"/>
                  </a:lnTo>
                  <a:lnTo>
                    <a:pt x="1761" y="2837"/>
                  </a:lnTo>
                  <a:lnTo>
                    <a:pt x="1795" y="2827"/>
                  </a:lnTo>
                  <a:lnTo>
                    <a:pt x="1829" y="2819"/>
                  </a:lnTo>
                  <a:lnTo>
                    <a:pt x="1863" y="2808"/>
                  </a:lnTo>
                  <a:lnTo>
                    <a:pt x="1896" y="2798"/>
                  </a:lnTo>
                  <a:lnTo>
                    <a:pt x="1929" y="2786"/>
                  </a:lnTo>
                  <a:lnTo>
                    <a:pt x="1962" y="2773"/>
                  </a:lnTo>
                  <a:lnTo>
                    <a:pt x="1995" y="2760"/>
                  </a:lnTo>
                  <a:lnTo>
                    <a:pt x="2027" y="2746"/>
                  </a:lnTo>
                  <a:lnTo>
                    <a:pt x="2059" y="2732"/>
                  </a:lnTo>
                  <a:lnTo>
                    <a:pt x="2090" y="2715"/>
                  </a:lnTo>
                  <a:lnTo>
                    <a:pt x="2120" y="2700"/>
                  </a:lnTo>
                  <a:lnTo>
                    <a:pt x="2151" y="2682"/>
                  </a:lnTo>
                  <a:lnTo>
                    <a:pt x="2181" y="2665"/>
                  </a:lnTo>
                  <a:lnTo>
                    <a:pt x="2210" y="2647"/>
                  </a:lnTo>
                  <a:lnTo>
                    <a:pt x="2239" y="2628"/>
                  </a:lnTo>
                  <a:lnTo>
                    <a:pt x="2267" y="2608"/>
                  </a:lnTo>
                  <a:lnTo>
                    <a:pt x="2296" y="2588"/>
                  </a:lnTo>
                  <a:lnTo>
                    <a:pt x="2323" y="2567"/>
                  </a:lnTo>
                  <a:lnTo>
                    <a:pt x="2350" y="2544"/>
                  </a:lnTo>
                  <a:lnTo>
                    <a:pt x="2376" y="2522"/>
                  </a:lnTo>
                  <a:lnTo>
                    <a:pt x="2402" y="2500"/>
                  </a:lnTo>
                  <a:lnTo>
                    <a:pt x="2428" y="2476"/>
                  </a:lnTo>
                  <a:lnTo>
                    <a:pt x="2451" y="2452"/>
                  </a:lnTo>
                  <a:lnTo>
                    <a:pt x="2476" y="2428"/>
                  </a:lnTo>
                  <a:lnTo>
                    <a:pt x="2500" y="2402"/>
                  </a:lnTo>
                  <a:lnTo>
                    <a:pt x="2522" y="2376"/>
                  </a:lnTo>
                  <a:lnTo>
                    <a:pt x="2544" y="2350"/>
                  </a:lnTo>
                  <a:lnTo>
                    <a:pt x="2567" y="2323"/>
                  </a:lnTo>
                  <a:lnTo>
                    <a:pt x="2587" y="2296"/>
                  </a:lnTo>
                  <a:lnTo>
                    <a:pt x="2608" y="2267"/>
                  </a:lnTo>
                  <a:lnTo>
                    <a:pt x="2627" y="2239"/>
                  </a:lnTo>
                  <a:lnTo>
                    <a:pt x="2646" y="2211"/>
                  </a:lnTo>
                  <a:lnTo>
                    <a:pt x="2665" y="2181"/>
                  </a:lnTo>
                  <a:lnTo>
                    <a:pt x="2682" y="2151"/>
                  </a:lnTo>
                  <a:lnTo>
                    <a:pt x="2699" y="2121"/>
                  </a:lnTo>
                  <a:lnTo>
                    <a:pt x="2715" y="2091"/>
                  </a:lnTo>
                  <a:lnTo>
                    <a:pt x="2730" y="2059"/>
                  </a:lnTo>
                  <a:lnTo>
                    <a:pt x="2746" y="2027"/>
                  </a:lnTo>
                  <a:lnTo>
                    <a:pt x="2760" y="1995"/>
                  </a:lnTo>
                  <a:lnTo>
                    <a:pt x="2773" y="1964"/>
                  </a:lnTo>
                  <a:lnTo>
                    <a:pt x="2786" y="1931"/>
                  </a:lnTo>
                  <a:lnTo>
                    <a:pt x="2798" y="1898"/>
                  </a:lnTo>
                  <a:lnTo>
                    <a:pt x="2808" y="1863"/>
                  </a:lnTo>
                  <a:lnTo>
                    <a:pt x="2818" y="1829"/>
                  </a:lnTo>
                  <a:lnTo>
                    <a:pt x="2827" y="1795"/>
                  </a:lnTo>
                  <a:lnTo>
                    <a:pt x="2835" y="1761"/>
                  </a:lnTo>
                  <a:lnTo>
                    <a:pt x="2844" y="1726"/>
                  </a:lnTo>
                  <a:lnTo>
                    <a:pt x="2851" y="1690"/>
                  </a:lnTo>
                  <a:lnTo>
                    <a:pt x="2857" y="1655"/>
                  </a:lnTo>
                  <a:lnTo>
                    <a:pt x="2861" y="1619"/>
                  </a:lnTo>
                  <a:lnTo>
                    <a:pt x="2865" y="1583"/>
                  </a:lnTo>
                  <a:lnTo>
                    <a:pt x="2868" y="1546"/>
                  </a:lnTo>
                  <a:lnTo>
                    <a:pt x="2871" y="1510"/>
                  </a:lnTo>
                  <a:lnTo>
                    <a:pt x="2872" y="1473"/>
                  </a:lnTo>
                  <a:lnTo>
                    <a:pt x="2873" y="1436"/>
                  </a:lnTo>
                  <a:lnTo>
                    <a:pt x="2873" y="1436"/>
                  </a:lnTo>
                  <a:lnTo>
                    <a:pt x="2872" y="1399"/>
                  </a:lnTo>
                  <a:lnTo>
                    <a:pt x="2871" y="1363"/>
                  </a:lnTo>
                  <a:lnTo>
                    <a:pt x="2868" y="1326"/>
                  </a:lnTo>
                  <a:lnTo>
                    <a:pt x="2865" y="1290"/>
                  </a:lnTo>
                  <a:lnTo>
                    <a:pt x="2861" y="1253"/>
                  </a:lnTo>
                  <a:lnTo>
                    <a:pt x="2857" y="1218"/>
                  </a:lnTo>
                  <a:lnTo>
                    <a:pt x="2851" y="1182"/>
                  </a:lnTo>
                  <a:lnTo>
                    <a:pt x="2844" y="1147"/>
                  </a:lnTo>
                  <a:lnTo>
                    <a:pt x="2835" y="1112"/>
                  </a:lnTo>
                  <a:lnTo>
                    <a:pt x="2827" y="1078"/>
                  </a:lnTo>
                  <a:lnTo>
                    <a:pt x="2818" y="1043"/>
                  </a:lnTo>
                  <a:lnTo>
                    <a:pt x="2808" y="1009"/>
                  </a:lnTo>
                  <a:lnTo>
                    <a:pt x="2798" y="975"/>
                  </a:lnTo>
                  <a:lnTo>
                    <a:pt x="2786" y="942"/>
                  </a:lnTo>
                  <a:lnTo>
                    <a:pt x="2773" y="909"/>
                  </a:lnTo>
                  <a:lnTo>
                    <a:pt x="2760" y="877"/>
                  </a:lnTo>
                  <a:lnTo>
                    <a:pt x="2746" y="845"/>
                  </a:lnTo>
                  <a:lnTo>
                    <a:pt x="2730" y="814"/>
                  </a:lnTo>
                  <a:lnTo>
                    <a:pt x="2715" y="782"/>
                  </a:lnTo>
                  <a:lnTo>
                    <a:pt x="2699" y="751"/>
                  </a:lnTo>
                  <a:lnTo>
                    <a:pt x="2682" y="722"/>
                  </a:lnTo>
                  <a:lnTo>
                    <a:pt x="2665" y="691"/>
                  </a:lnTo>
                  <a:lnTo>
                    <a:pt x="2646" y="662"/>
                  </a:lnTo>
                  <a:lnTo>
                    <a:pt x="2627" y="633"/>
                  </a:lnTo>
                  <a:lnTo>
                    <a:pt x="2608" y="605"/>
                  </a:lnTo>
                  <a:lnTo>
                    <a:pt x="2587" y="577"/>
                  </a:lnTo>
                  <a:lnTo>
                    <a:pt x="2567" y="550"/>
                  </a:lnTo>
                  <a:lnTo>
                    <a:pt x="2544" y="523"/>
                  </a:lnTo>
                  <a:lnTo>
                    <a:pt x="2522" y="497"/>
                  </a:lnTo>
                  <a:lnTo>
                    <a:pt x="2500" y="471"/>
                  </a:lnTo>
                  <a:lnTo>
                    <a:pt x="2476" y="445"/>
                  </a:lnTo>
                  <a:lnTo>
                    <a:pt x="2451" y="420"/>
                  </a:lnTo>
                  <a:lnTo>
                    <a:pt x="2428" y="397"/>
                  </a:lnTo>
                  <a:lnTo>
                    <a:pt x="2402" y="373"/>
                  </a:lnTo>
                  <a:lnTo>
                    <a:pt x="2376" y="349"/>
                  </a:lnTo>
                  <a:lnTo>
                    <a:pt x="2350" y="328"/>
                  </a:lnTo>
                  <a:lnTo>
                    <a:pt x="2323" y="306"/>
                  </a:lnTo>
                  <a:lnTo>
                    <a:pt x="2296" y="285"/>
                  </a:lnTo>
                  <a:lnTo>
                    <a:pt x="2267" y="265"/>
                  </a:lnTo>
                  <a:lnTo>
                    <a:pt x="2239" y="245"/>
                  </a:lnTo>
                  <a:lnTo>
                    <a:pt x="2210" y="226"/>
                  </a:lnTo>
                  <a:lnTo>
                    <a:pt x="2181" y="208"/>
                  </a:lnTo>
                  <a:lnTo>
                    <a:pt x="2151" y="190"/>
                  </a:lnTo>
                  <a:lnTo>
                    <a:pt x="2120" y="173"/>
                  </a:lnTo>
                  <a:lnTo>
                    <a:pt x="2090" y="157"/>
                  </a:lnTo>
                  <a:lnTo>
                    <a:pt x="2059" y="141"/>
                  </a:lnTo>
                  <a:lnTo>
                    <a:pt x="2027" y="127"/>
                  </a:lnTo>
                  <a:lnTo>
                    <a:pt x="1995" y="113"/>
                  </a:lnTo>
                  <a:lnTo>
                    <a:pt x="1962" y="100"/>
                  </a:lnTo>
                  <a:lnTo>
                    <a:pt x="1929" y="87"/>
                  </a:lnTo>
                  <a:lnTo>
                    <a:pt x="1896" y="75"/>
                  </a:lnTo>
                  <a:lnTo>
                    <a:pt x="1863" y="64"/>
                  </a:lnTo>
                  <a:lnTo>
                    <a:pt x="1829" y="54"/>
                  </a:lnTo>
                  <a:lnTo>
                    <a:pt x="1795" y="46"/>
                  </a:lnTo>
                  <a:lnTo>
                    <a:pt x="1761" y="36"/>
                  </a:lnTo>
                  <a:lnTo>
                    <a:pt x="1726" y="29"/>
                  </a:lnTo>
                  <a:lnTo>
                    <a:pt x="1690" y="22"/>
                  </a:lnTo>
                  <a:lnTo>
                    <a:pt x="1655" y="16"/>
                  </a:lnTo>
                  <a:lnTo>
                    <a:pt x="1620" y="11"/>
                  </a:lnTo>
                  <a:lnTo>
                    <a:pt x="1583" y="7"/>
                  </a:lnTo>
                  <a:lnTo>
                    <a:pt x="1547" y="4"/>
                  </a:lnTo>
                  <a:lnTo>
                    <a:pt x="1510" y="2"/>
                  </a:lnTo>
                  <a:lnTo>
                    <a:pt x="1473" y="1"/>
                  </a:lnTo>
                  <a:lnTo>
                    <a:pt x="1436" y="0"/>
                  </a:lnTo>
                  <a:lnTo>
                    <a:pt x="1436" y="0"/>
                  </a:lnTo>
                  <a:close/>
                  <a:moveTo>
                    <a:pt x="1564" y="1649"/>
                  </a:moveTo>
                  <a:lnTo>
                    <a:pt x="1564" y="1649"/>
                  </a:lnTo>
                  <a:lnTo>
                    <a:pt x="1575" y="1658"/>
                  </a:lnTo>
                  <a:lnTo>
                    <a:pt x="1587" y="1669"/>
                  </a:lnTo>
                  <a:lnTo>
                    <a:pt x="1598" y="1678"/>
                  </a:lnTo>
                  <a:lnTo>
                    <a:pt x="1610" y="1687"/>
                  </a:lnTo>
                  <a:lnTo>
                    <a:pt x="1623" y="1695"/>
                  </a:lnTo>
                  <a:lnTo>
                    <a:pt x="1636" y="1702"/>
                  </a:lnTo>
                  <a:lnTo>
                    <a:pt x="1649" y="1709"/>
                  </a:lnTo>
                  <a:lnTo>
                    <a:pt x="1663" y="1715"/>
                  </a:lnTo>
                  <a:lnTo>
                    <a:pt x="1676" y="1720"/>
                  </a:lnTo>
                  <a:lnTo>
                    <a:pt x="1690" y="1724"/>
                  </a:lnTo>
                  <a:lnTo>
                    <a:pt x="1704" y="1728"/>
                  </a:lnTo>
                  <a:lnTo>
                    <a:pt x="1720" y="1731"/>
                  </a:lnTo>
                  <a:lnTo>
                    <a:pt x="1734" y="1734"/>
                  </a:lnTo>
                  <a:lnTo>
                    <a:pt x="1749" y="1736"/>
                  </a:lnTo>
                  <a:lnTo>
                    <a:pt x="1764" y="1737"/>
                  </a:lnTo>
                  <a:lnTo>
                    <a:pt x="1779" y="1737"/>
                  </a:lnTo>
                  <a:lnTo>
                    <a:pt x="1779" y="1737"/>
                  </a:lnTo>
                  <a:lnTo>
                    <a:pt x="1800" y="1737"/>
                  </a:lnTo>
                  <a:lnTo>
                    <a:pt x="1821" y="1735"/>
                  </a:lnTo>
                  <a:lnTo>
                    <a:pt x="1841" y="1731"/>
                  </a:lnTo>
                  <a:lnTo>
                    <a:pt x="1861" y="1727"/>
                  </a:lnTo>
                  <a:lnTo>
                    <a:pt x="1881" y="1721"/>
                  </a:lnTo>
                  <a:lnTo>
                    <a:pt x="1900" y="1713"/>
                  </a:lnTo>
                  <a:lnTo>
                    <a:pt x="1919" y="1704"/>
                  </a:lnTo>
                  <a:lnTo>
                    <a:pt x="1936" y="1694"/>
                  </a:lnTo>
                  <a:lnTo>
                    <a:pt x="1936" y="1694"/>
                  </a:lnTo>
                  <a:lnTo>
                    <a:pt x="1951" y="1687"/>
                  </a:lnTo>
                  <a:lnTo>
                    <a:pt x="1965" y="1683"/>
                  </a:lnTo>
                  <a:lnTo>
                    <a:pt x="1980" y="1681"/>
                  </a:lnTo>
                  <a:lnTo>
                    <a:pt x="1995" y="1682"/>
                  </a:lnTo>
                  <a:lnTo>
                    <a:pt x="2009" y="1685"/>
                  </a:lnTo>
                  <a:lnTo>
                    <a:pt x="2024" y="1691"/>
                  </a:lnTo>
                  <a:lnTo>
                    <a:pt x="2037" y="1698"/>
                  </a:lnTo>
                  <a:lnTo>
                    <a:pt x="2048" y="1709"/>
                  </a:lnTo>
                  <a:lnTo>
                    <a:pt x="2048" y="1709"/>
                  </a:lnTo>
                  <a:lnTo>
                    <a:pt x="2059" y="1721"/>
                  </a:lnTo>
                  <a:lnTo>
                    <a:pt x="2066" y="1735"/>
                  </a:lnTo>
                  <a:lnTo>
                    <a:pt x="2071" y="1749"/>
                  </a:lnTo>
                  <a:lnTo>
                    <a:pt x="2073" y="1764"/>
                  </a:lnTo>
                  <a:lnTo>
                    <a:pt x="2074" y="1779"/>
                  </a:lnTo>
                  <a:lnTo>
                    <a:pt x="2071" y="1794"/>
                  </a:lnTo>
                  <a:lnTo>
                    <a:pt x="2066" y="1808"/>
                  </a:lnTo>
                  <a:lnTo>
                    <a:pt x="2059" y="1822"/>
                  </a:lnTo>
                  <a:lnTo>
                    <a:pt x="2059" y="1822"/>
                  </a:lnTo>
                  <a:lnTo>
                    <a:pt x="2039" y="1852"/>
                  </a:lnTo>
                  <a:lnTo>
                    <a:pt x="2017" y="1879"/>
                  </a:lnTo>
                  <a:lnTo>
                    <a:pt x="1994" y="1906"/>
                  </a:lnTo>
                  <a:lnTo>
                    <a:pt x="1969" y="1931"/>
                  </a:lnTo>
                  <a:lnTo>
                    <a:pt x="1969" y="1931"/>
                  </a:lnTo>
                  <a:lnTo>
                    <a:pt x="1945" y="1955"/>
                  </a:lnTo>
                  <a:lnTo>
                    <a:pt x="1918" y="1978"/>
                  </a:lnTo>
                  <a:lnTo>
                    <a:pt x="1891" y="2000"/>
                  </a:lnTo>
                  <a:lnTo>
                    <a:pt x="1862" y="2020"/>
                  </a:lnTo>
                  <a:lnTo>
                    <a:pt x="1833" y="2038"/>
                  </a:lnTo>
                  <a:lnTo>
                    <a:pt x="1803" y="2055"/>
                  </a:lnTo>
                  <a:lnTo>
                    <a:pt x="1773" y="2071"/>
                  </a:lnTo>
                  <a:lnTo>
                    <a:pt x="1741" y="2085"/>
                  </a:lnTo>
                  <a:lnTo>
                    <a:pt x="1709" y="2097"/>
                  </a:lnTo>
                  <a:lnTo>
                    <a:pt x="1676" y="2107"/>
                  </a:lnTo>
                  <a:lnTo>
                    <a:pt x="1643" y="2117"/>
                  </a:lnTo>
                  <a:lnTo>
                    <a:pt x="1610" y="2124"/>
                  </a:lnTo>
                  <a:lnTo>
                    <a:pt x="1576" y="2130"/>
                  </a:lnTo>
                  <a:lnTo>
                    <a:pt x="1541" y="2134"/>
                  </a:lnTo>
                  <a:lnTo>
                    <a:pt x="1506" y="2137"/>
                  </a:lnTo>
                  <a:lnTo>
                    <a:pt x="1471" y="2138"/>
                  </a:lnTo>
                  <a:lnTo>
                    <a:pt x="1471" y="2138"/>
                  </a:lnTo>
                  <a:lnTo>
                    <a:pt x="1436" y="2137"/>
                  </a:lnTo>
                  <a:lnTo>
                    <a:pt x="1402" y="2134"/>
                  </a:lnTo>
                  <a:lnTo>
                    <a:pt x="1366" y="2130"/>
                  </a:lnTo>
                  <a:lnTo>
                    <a:pt x="1332" y="2124"/>
                  </a:lnTo>
                  <a:lnTo>
                    <a:pt x="1299" y="2117"/>
                  </a:lnTo>
                  <a:lnTo>
                    <a:pt x="1266" y="2107"/>
                  </a:lnTo>
                  <a:lnTo>
                    <a:pt x="1233" y="2097"/>
                  </a:lnTo>
                  <a:lnTo>
                    <a:pt x="1201" y="2085"/>
                  </a:lnTo>
                  <a:lnTo>
                    <a:pt x="1170" y="2071"/>
                  </a:lnTo>
                  <a:lnTo>
                    <a:pt x="1139" y="2055"/>
                  </a:lnTo>
                  <a:lnTo>
                    <a:pt x="1109" y="2038"/>
                  </a:lnTo>
                  <a:lnTo>
                    <a:pt x="1080" y="2020"/>
                  </a:lnTo>
                  <a:lnTo>
                    <a:pt x="1052" y="2000"/>
                  </a:lnTo>
                  <a:lnTo>
                    <a:pt x="1025" y="1978"/>
                  </a:lnTo>
                  <a:lnTo>
                    <a:pt x="998" y="1955"/>
                  </a:lnTo>
                  <a:lnTo>
                    <a:pt x="973" y="1932"/>
                  </a:lnTo>
                  <a:lnTo>
                    <a:pt x="973" y="1932"/>
                  </a:lnTo>
                  <a:lnTo>
                    <a:pt x="948" y="1905"/>
                  </a:lnTo>
                  <a:lnTo>
                    <a:pt x="924" y="1878"/>
                  </a:lnTo>
                  <a:lnTo>
                    <a:pt x="902" y="1849"/>
                  </a:lnTo>
                  <a:lnTo>
                    <a:pt x="882" y="1821"/>
                  </a:lnTo>
                  <a:lnTo>
                    <a:pt x="863" y="1792"/>
                  </a:lnTo>
                  <a:lnTo>
                    <a:pt x="847" y="1761"/>
                  </a:lnTo>
                  <a:lnTo>
                    <a:pt x="831" y="1729"/>
                  </a:lnTo>
                  <a:lnTo>
                    <a:pt x="817" y="1698"/>
                  </a:lnTo>
                  <a:lnTo>
                    <a:pt x="806" y="1665"/>
                  </a:lnTo>
                  <a:lnTo>
                    <a:pt x="795" y="1634"/>
                  </a:lnTo>
                  <a:lnTo>
                    <a:pt x="787" y="1601"/>
                  </a:lnTo>
                  <a:lnTo>
                    <a:pt x="780" y="1568"/>
                  </a:lnTo>
                  <a:lnTo>
                    <a:pt x="774" y="1533"/>
                  </a:lnTo>
                  <a:lnTo>
                    <a:pt x="769" y="1501"/>
                  </a:lnTo>
                  <a:lnTo>
                    <a:pt x="767" y="1466"/>
                  </a:lnTo>
                  <a:lnTo>
                    <a:pt x="767" y="1432"/>
                  </a:lnTo>
                  <a:lnTo>
                    <a:pt x="767" y="1399"/>
                  </a:lnTo>
                  <a:lnTo>
                    <a:pt x="769" y="1365"/>
                  </a:lnTo>
                  <a:lnTo>
                    <a:pt x="774" y="1331"/>
                  </a:lnTo>
                  <a:lnTo>
                    <a:pt x="780" y="1298"/>
                  </a:lnTo>
                  <a:lnTo>
                    <a:pt x="787" y="1265"/>
                  </a:lnTo>
                  <a:lnTo>
                    <a:pt x="795" y="1232"/>
                  </a:lnTo>
                  <a:lnTo>
                    <a:pt x="806" y="1199"/>
                  </a:lnTo>
                  <a:lnTo>
                    <a:pt x="817" y="1167"/>
                  </a:lnTo>
                  <a:lnTo>
                    <a:pt x="831" y="1135"/>
                  </a:lnTo>
                  <a:lnTo>
                    <a:pt x="847" y="1105"/>
                  </a:lnTo>
                  <a:lnTo>
                    <a:pt x="863" y="1074"/>
                  </a:lnTo>
                  <a:lnTo>
                    <a:pt x="882" y="1045"/>
                  </a:lnTo>
                  <a:lnTo>
                    <a:pt x="902" y="1015"/>
                  </a:lnTo>
                  <a:lnTo>
                    <a:pt x="924" y="987"/>
                  </a:lnTo>
                  <a:lnTo>
                    <a:pt x="948" y="960"/>
                  </a:lnTo>
                  <a:lnTo>
                    <a:pt x="973" y="934"/>
                  </a:lnTo>
                  <a:lnTo>
                    <a:pt x="973" y="934"/>
                  </a:lnTo>
                  <a:lnTo>
                    <a:pt x="998" y="909"/>
                  </a:lnTo>
                  <a:lnTo>
                    <a:pt x="1025" y="887"/>
                  </a:lnTo>
                  <a:lnTo>
                    <a:pt x="1052" y="865"/>
                  </a:lnTo>
                  <a:lnTo>
                    <a:pt x="1080" y="845"/>
                  </a:lnTo>
                  <a:lnTo>
                    <a:pt x="1109" y="827"/>
                  </a:lnTo>
                  <a:lnTo>
                    <a:pt x="1139" y="810"/>
                  </a:lnTo>
                  <a:lnTo>
                    <a:pt x="1170" y="795"/>
                  </a:lnTo>
                  <a:lnTo>
                    <a:pt x="1201" y="781"/>
                  </a:lnTo>
                  <a:lnTo>
                    <a:pt x="1233" y="769"/>
                  </a:lnTo>
                  <a:lnTo>
                    <a:pt x="1266" y="757"/>
                  </a:lnTo>
                  <a:lnTo>
                    <a:pt x="1299" y="749"/>
                  </a:lnTo>
                  <a:lnTo>
                    <a:pt x="1332" y="741"/>
                  </a:lnTo>
                  <a:lnTo>
                    <a:pt x="1366" y="735"/>
                  </a:lnTo>
                  <a:lnTo>
                    <a:pt x="1402" y="731"/>
                  </a:lnTo>
                  <a:lnTo>
                    <a:pt x="1436" y="728"/>
                  </a:lnTo>
                  <a:lnTo>
                    <a:pt x="1471" y="728"/>
                  </a:lnTo>
                  <a:lnTo>
                    <a:pt x="1471" y="728"/>
                  </a:lnTo>
                  <a:lnTo>
                    <a:pt x="1506" y="728"/>
                  </a:lnTo>
                  <a:lnTo>
                    <a:pt x="1541" y="731"/>
                  </a:lnTo>
                  <a:lnTo>
                    <a:pt x="1576" y="735"/>
                  </a:lnTo>
                  <a:lnTo>
                    <a:pt x="1610" y="741"/>
                  </a:lnTo>
                  <a:lnTo>
                    <a:pt x="1643" y="749"/>
                  </a:lnTo>
                  <a:lnTo>
                    <a:pt x="1676" y="757"/>
                  </a:lnTo>
                  <a:lnTo>
                    <a:pt x="1709" y="769"/>
                  </a:lnTo>
                  <a:lnTo>
                    <a:pt x="1741" y="781"/>
                  </a:lnTo>
                  <a:lnTo>
                    <a:pt x="1773" y="795"/>
                  </a:lnTo>
                  <a:lnTo>
                    <a:pt x="1803" y="810"/>
                  </a:lnTo>
                  <a:lnTo>
                    <a:pt x="1833" y="827"/>
                  </a:lnTo>
                  <a:lnTo>
                    <a:pt x="1862" y="845"/>
                  </a:lnTo>
                  <a:lnTo>
                    <a:pt x="1891" y="865"/>
                  </a:lnTo>
                  <a:lnTo>
                    <a:pt x="1918" y="887"/>
                  </a:lnTo>
                  <a:lnTo>
                    <a:pt x="1945" y="909"/>
                  </a:lnTo>
                  <a:lnTo>
                    <a:pt x="1969" y="934"/>
                  </a:lnTo>
                  <a:lnTo>
                    <a:pt x="1969" y="934"/>
                  </a:lnTo>
                  <a:lnTo>
                    <a:pt x="1994" y="960"/>
                  </a:lnTo>
                  <a:lnTo>
                    <a:pt x="2017" y="986"/>
                  </a:lnTo>
                  <a:lnTo>
                    <a:pt x="2039" y="1014"/>
                  </a:lnTo>
                  <a:lnTo>
                    <a:pt x="2059" y="1043"/>
                  </a:lnTo>
                  <a:lnTo>
                    <a:pt x="2059" y="1043"/>
                  </a:lnTo>
                  <a:lnTo>
                    <a:pt x="2066" y="1056"/>
                  </a:lnTo>
                  <a:lnTo>
                    <a:pt x="2071" y="1072"/>
                  </a:lnTo>
                  <a:lnTo>
                    <a:pt x="2074" y="1086"/>
                  </a:lnTo>
                  <a:lnTo>
                    <a:pt x="2073" y="1101"/>
                  </a:lnTo>
                  <a:lnTo>
                    <a:pt x="2071" y="1116"/>
                  </a:lnTo>
                  <a:lnTo>
                    <a:pt x="2066" y="1131"/>
                  </a:lnTo>
                  <a:lnTo>
                    <a:pt x="2059" y="1144"/>
                  </a:lnTo>
                  <a:lnTo>
                    <a:pt x="2048" y="1155"/>
                  </a:lnTo>
                  <a:lnTo>
                    <a:pt x="2048" y="1155"/>
                  </a:lnTo>
                  <a:lnTo>
                    <a:pt x="2037" y="1166"/>
                  </a:lnTo>
                  <a:lnTo>
                    <a:pt x="2024" y="1174"/>
                  </a:lnTo>
                  <a:lnTo>
                    <a:pt x="2011" y="1180"/>
                  </a:lnTo>
                  <a:lnTo>
                    <a:pt x="1995" y="1184"/>
                  </a:lnTo>
                  <a:lnTo>
                    <a:pt x="1980" y="1184"/>
                  </a:lnTo>
                  <a:lnTo>
                    <a:pt x="1966" y="1182"/>
                  </a:lnTo>
                  <a:lnTo>
                    <a:pt x="1951" y="1178"/>
                  </a:lnTo>
                  <a:lnTo>
                    <a:pt x="1936" y="1171"/>
                  </a:lnTo>
                  <a:lnTo>
                    <a:pt x="1936" y="1171"/>
                  </a:lnTo>
                  <a:lnTo>
                    <a:pt x="1919" y="1161"/>
                  </a:lnTo>
                  <a:lnTo>
                    <a:pt x="1900" y="1152"/>
                  </a:lnTo>
                  <a:lnTo>
                    <a:pt x="1881" y="1145"/>
                  </a:lnTo>
                  <a:lnTo>
                    <a:pt x="1861" y="1139"/>
                  </a:lnTo>
                  <a:lnTo>
                    <a:pt x="1841" y="1134"/>
                  </a:lnTo>
                  <a:lnTo>
                    <a:pt x="1821" y="1131"/>
                  </a:lnTo>
                  <a:lnTo>
                    <a:pt x="1800" y="1128"/>
                  </a:lnTo>
                  <a:lnTo>
                    <a:pt x="1779" y="1127"/>
                  </a:lnTo>
                  <a:lnTo>
                    <a:pt x="1779" y="1127"/>
                  </a:lnTo>
                  <a:lnTo>
                    <a:pt x="1764" y="1128"/>
                  </a:lnTo>
                  <a:lnTo>
                    <a:pt x="1749" y="1129"/>
                  </a:lnTo>
                  <a:lnTo>
                    <a:pt x="1734" y="1131"/>
                  </a:lnTo>
                  <a:lnTo>
                    <a:pt x="1720" y="1133"/>
                  </a:lnTo>
                  <a:lnTo>
                    <a:pt x="1704" y="1136"/>
                  </a:lnTo>
                  <a:lnTo>
                    <a:pt x="1690" y="1140"/>
                  </a:lnTo>
                  <a:lnTo>
                    <a:pt x="1676" y="1145"/>
                  </a:lnTo>
                  <a:lnTo>
                    <a:pt x="1662" y="1151"/>
                  </a:lnTo>
                  <a:lnTo>
                    <a:pt x="1649" y="1156"/>
                  </a:lnTo>
                  <a:lnTo>
                    <a:pt x="1636" y="1164"/>
                  </a:lnTo>
                  <a:lnTo>
                    <a:pt x="1623" y="1171"/>
                  </a:lnTo>
                  <a:lnTo>
                    <a:pt x="1610" y="1179"/>
                  </a:lnTo>
                  <a:lnTo>
                    <a:pt x="1598" y="1187"/>
                  </a:lnTo>
                  <a:lnTo>
                    <a:pt x="1587" y="1197"/>
                  </a:lnTo>
                  <a:lnTo>
                    <a:pt x="1575" y="1206"/>
                  </a:lnTo>
                  <a:lnTo>
                    <a:pt x="1564" y="1217"/>
                  </a:lnTo>
                  <a:lnTo>
                    <a:pt x="1564" y="1217"/>
                  </a:lnTo>
                  <a:lnTo>
                    <a:pt x="1554" y="1228"/>
                  </a:lnTo>
                  <a:lnTo>
                    <a:pt x="1543" y="1240"/>
                  </a:lnTo>
                  <a:lnTo>
                    <a:pt x="1534" y="1252"/>
                  </a:lnTo>
                  <a:lnTo>
                    <a:pt x="1525" y="1265"/>
                  </a:lnTo>
                  <a:lnTo>
                    <a:pt x="1517" y="1278"/>
                  </a:lnTo>
                  <a:lnTo>
                    <a:pt x="1510" y="1291"/>
                  </a:lnTo>
                  <a:lnTo>
                    <a:pt x="1503" y="1304"/>
                  </a:lnTo>
                  <a:lnTo>
                    <a:pt x="1497" y="1318"/>
                  </a:lnTo>
                  <a:lnTo>
                    <a:pt x="1491" y="1331"/>
                  </a:lnTo>
                  <a:lnTo>
                    <a:pt x="1488" y="1345"/>
                  </a:lnTo>
                  <a:lnTo>
                    <a:pt x="1483" y="1360"/>
                  </a:lnTo>
                  <a:lnTo>
                    <a:pt x="1481" y="1374"/>
                  </a:lnTo>
                  <a:lnTo>
                    <a:pt x="1476" y="1403"/>
                  </a:lnTo>
                  <a:lnTo>
                    <a:pt x="1475" y="1432"/>
                  </a:lnTo>
                  <a:lnTo>
                    <a:pt x="1476" y="1462"/>
                  </a:lnTo>
                  <a:lnTo>
                    <a:pt x="1481" y="1491"/>
                  </a:lnTo>
                  <a:lnTo>
                    <a:pt x="1483" y="1505"/>
                  </a:lnTo>
                  <a:lnTo>
                    <a:pt x="1488" y="1519"/>
                  </a:lnTo>
                  <a:lnTo>
                    <a:pt x="1491" y="1533"/>
                  </a:lnTo>
                  <a:lnTo>
                    <a:pt x="1497" y="1548"/>
                  </a:lnTo>
                  <a:lnTo>
                    <a:pt x="1503" y="1561"/>
                  </a:lnTo>
                  <a:lnTo>
                    <a:pt x="1510" y="1575"/>
                  </a:lnTo>
                  <a:lnTo>
                    <a:pt x="1517" y="1588"/>
                  </a:lnTo>
                  <a:lnTo>
                    <a:pt x="1525" y="1601"/>
                  </a:lnTo>
                  <a:lnTo>
                    <a:pt x="1534" y="1614"/>
                  </a:lnTo>
                  <a:lnTo>
                    <a:pt x="1543" y="1625"/>
                  </a:lnTo>
                  <a:lnTo>
                    <a:pt x="1554" y="1637"/>
                  </a:lnTo>
                  <a:lnTo>
                    <a:pt x="1564" y="1649"/>
                  </a:lnTo>
                  <a:lnTo>
                    <a:pt x="1564" y="1649"/>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0" name="Freeform 70"/>
            <p:cNvSpPr>
              <a:spLocks noEditPoints="1"/>
            </p:cNvSpPr>
            <p:nvPr/>
          </p:nvSpPr>
          <p:spPr bwMode="auto">
            <a:xfrm>
              <a:off x="2660768" y="1937357"/>
              <a:ext cx="795620" cy="795621"/>
            </a:xfrm>
            <a:custGeom>
              <a:avLst/>
              <a:gdLst>
                <a:gd name="T0" fmla="*/ 1199 w 3197"/>
                <a:gd name="T1" fmla="*/ 51 h 3197"/>
                <a:gd name="T2" fmla="*/ 770 w 3197"/>
                <a:gd name="T3" fmla="*/ 232 h 3197"/>
                <a:gd name="T4" fmla="*/ 415 w 3197"/>
                <a:gd name="T5" fmla="*/ 525 h 3197"/>
                <a:gd name="T6" fmla="*/ 158 w 3197"/>
                <a:gd name="T7" fmla="*/ 906 h 3197"/>
                <a:gd name="T8" fmla="*/ 19 w 3197"/>
                <a:gd name="T9" fmla="*/ 1355 h 3197"/>
                <a:gd name="T10" fmla="*/ 13 w 3197"/>
                <a:gd name="T11" fmla="*/ 1802 h 3197"/>
                <a:gd name="T12" fmla="*/ 142 w 3197"/>
                <a:gd name="T13" fmla="*/ 2256 h 3197"/>
                <a:gd name="T14" fmla="*/ 390 w 3197"/>
                <a:gd name="T15" fmla="*/ 2644 h 3197"/>
                <a:gd name="T16" fmla="*/ 737 w 3197"/>
                <a:gd name="T17" fmla="*/ 2944 h 3197"/>
                <a:gd name="T18" fmla="*/ 1161 w 3197"/>
                <a:gd name="T19" fmla="*/ 3136 h 3197"/>
                <a:gd name="T20" fmla="*/ 1598 w 3197"/>
                <a:gd name="T21" fmla="*/ 3197 h 3197"/>
                <a:gd name="T22" fmla="*/ 2074 w 3197"/>
                <a:gd name="T23" fmla="*/ 3125 h 3197"/>
                <a:gd name="T24" fmla="*/ 2492 w 3197"/>
                <a:gd name="T25" fmla="*/ 2923 h 3197"/>
                <a:gd name="T26" fmla="*/ 2831 w 3197"/>
                <a:gd name="T27" fmla="*/ 2615 h 3197"/>
                <a:gd name="T28" fmla="*/ 3070 w 3197"/>
                <a:gd name="T29" fmla="*/ 2221 h 3197"/>
                <a:gd name="T30" fmla="*/ 3188 w 3197"/>
                <a:gd name="T31" fmla="*/ 1762 h 3197"/>
                <a:gd name="T32" fmla="*/ 3171 w 3197"/>
                <a:gd name="T33" fmla="*/ 1316 h 3197"/>
                <a:gd name="T34" fmla="*/ 3021 w 3197"/>
                <a:gd name="T35" fmla="*/ 871 h 3197"/>
                <a:gd name="T36" fmla="*/ 2755 w 3197"/>
                <a:gd name="T37" fmla="*/ 496 h 3197"/>
                <a:gd name="T38" fmla="*/ 2393 w 3197"/>
                <a:gd name="T39" fmla="*/ 212 h 3197"/>
                <a:gd name="T40" fmla="*/ 1960 w 3197"/>
                <a:gd name="T41" fmla="*/ 41 h 3197"/>
                <a:gd name="T42" fmla="*/ 1169 w 3197"/>
                <a:gd name="T43" fmla="*/ 2272 h 3197"/>
                <a:gd name="T44" fmla="*/ 1003 w 3197"/>
                <a:gd name="T45" fmla="*/ 2305 h 3197"/>
                <a:gd name="T46" fmla="*/ 909 w 3197"/>
                <a:gd name="T47" fmla="*/ 2177 h 3197"/>
                <a:gd name="T48" fmla="*/ 977 w 3197"/>
                <a:gd name="T49" fmla="*/ 2035 h 3197"/>
                <a:gd name="T50" fmla="*/ 1146 w 3197"/>
                <a:gd name="T51" fmla="*/ 2035 h 3197"/>
                <a:gd name="T52" fmla="*/ 1214 w 3197"/>
                <a:gd name="T53" fmla="*/ 2177 h 3197"/>
                <a:gd name="T54" fmla="*/ 1459 w 3197"/>
                <a:gd name="T55" fmla="*/ 2150 h 3197"/>
                <a:gd name="T56" fmla="*/ 1361 w 3197"/>
                <a:gd name="T57" fmla="*/ 2053 h 3197"/>
                <a:gd name="T58" fmla="*/ 1299 w 3197"/>
                <a:gd name="T59" fmla="*/ 1904 h 3197"/>
                <a:gd name="T60" fmla="*/ 1148 w 3197"/>
                <a:gd name="T61" fmla="*/ 1856 h 3197"/>
                <a:gd name="T62" fmla="*/ 1071 w 3197"/>
                <a:gd name="T63" fmla="*/ 1752 h 3197"/>
                <a:gd name="T64" fmla="*/ 1127 w 3197"/>
                <a:gd name="T65" fmla="*/ 1634 h 3197"/>
                <a:gd name="T66" fmla="*/ 1299 w 3197"/>
                <a:gd name="T67" fmla="*/ 1625 h 3197"/>
                <a:gd name="T68" fmla="*/ 1491 w 3197"/>
                <a:gd name="T69" fmla="*/ 1733 h 3197"/>
                <a:gd name="T70" fmla="*/ 1604 w 3197"/>
                <a:gd name="T71" fmla="*/ 1945 h 3197"/>
                <a:gd name="T72" fmla="*/ 1583 w 3197"/>
                <a:gd name="T73" fmla="*/ 2107 h 3197"/>
                <a:gd name="T74" fmla="*/ 1915 w 3197"/>
                <a:gd name="T75" fmla="*/ 2153 h 3197"/>
                <a:gd name="T76" fmla="*/ 1803 w 3197"/>
                <a:gd name="T77" fmla="*/ 2087 h 3197"/>
                <a:gd name="T78" fmla="*/ 1762 w 3197"/>
                <a:gd name="T79" fmla="*/ 1851 h 3197"/>
                <a:gd name="T80" fmla="*/ 1573 w 3197"/>
                <a:gd name="T81" fmla="*/ 1571 h 3197"/>
                <a:gd name="T82" fmla="*/ 1257 w 3197"/>
                <a:gd name="T83" fmla="*/ 1440 h 3197"/>
                <a:gd name="T84" fmla="*/ 1100 w 3197"/>
                <a:gd name="T85" fmla="*/ 1390 h 3197"/>
                <a:gd name="T86" fmla="*/ 1081 w 3197"/>
                <a:gd name="T87" fmla="*/ 1261 h 3197"/>
                <a:gd name="T88" fmla="*/ 1197 w 3197"/>
                <a:gd name="T89" fmla="*/ 1183 h 3197"/>
                <a:gd name="T90" fmla="*/ 1634 w 3197"/>
                <a:gd name="T91" fmla="*/ 1306 h 3197"/>
                <a:gd name="T92" fmla="*/ 1957 w 3197"/>
                <a:gd name="T93" fmla="*/ 1661 h 3197"/>
                <a:gd name="T94" fmla="*/ 2039 w 3197"/>
                <a:gd name="T95" fmla="*/ 2053 h 3197"/>
                <a:gd name="T96" fmla="*/ 1940 w 3197"/>
                <a:gd name="T97" fmla="*/ 2150 h 3197"/>
                <a:gd name="T98" fmla="*/ 2287 w 3197"/>
                <a:gd name="T99" fmla="*/ 2124 h 3197"/>
                <a:gd name="T100" fmla="*/ 2240 w 3197"/>
                <a:gd name="T101" fmla="*/ 1975 h 3197"/>
                <a:gd name="T102" fmla="*/ 2037 w 3197"/>
                <a:gd name="T103" fmla="*/ 1406 h 3197"/>
                <a:gd name="T104" fmla="*/ 1597 w 3197"/>
                <a:gd name="T105" fmla="*/ 1062 h 3197"/>
                <a:gd name="T106" fmla="*/ 1160 w 3197"/>
                <a:gd name="T107" fmla="*/ 977 h 3197"/>
                <a:gd name="T108" fmla="*/ 1071 w 3197"/>
                <a:gd name="T109" fmla="*/ 869 h 3197"/>
                <a:gd name="T110" fmla="*/ 1127 w 3197"/>
                <a:gd name="T111" fmla="*/ 751 h 3197"/>
                <a:gd name="T112" fmla="*/ 1358 w 3197"/>
                <a:gd name="T113" fmla="*/ 739 h 3197"/>
                <a:gd name="T114" fmla="*/ 1723 w 3197"/>
                <a:gd name="T115" fmla="*/ 840 h 3197"/>
                <a:gd name="T116" fmla="*/ 2043 w 3197"/>
                <a:gd name="T117" fmla="*/ 1043 h 3197"/>
                <a:gd name="T118" fmla="*/ 2241 w 3197"/>
                <a:gd name="T119" fmla="*/ 1255 h 3197"/>
                <a:gd name="T120" fmla="*/ 2419 w 3197"/>
                <a:gd name="T121" fmla="*/ 1588 h 3197"/>
                <a:gd name="T122" fmla="*/ 2493 w 3197"/>
                <a:gd name="T123" fmla="*/ 1962 h 3197"/>
                <a:gd name="T124" fmla="*/ 2448 w 3197"/>
                <a:gd name="T125" fmla="*/ 2124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7" h="3197">
                  <a:moveTo>
                    <a:pt x="1598" y="0"/>
                  </a:moveTo>
                  <a:lnTo>
                    <a:pt x="1598" y="0"/>
                  </a:lnTo>
                  <a:lnTo>
                    <a:pt x="1557" y="1"/>
                  </a:lnTo>
                  <a:lnTo>
                    <a:pt x="1517" y="3"/>
                  </a:lnTo>
                  <a:lnTo>
                    <a:pt x="1475" y="5"/>
                  </a:lnTo>
                  <a:lnTo>
                    <a:pt x="1435" y="9"/>
                  </a:lnTo>
                  <a:lnTo>
                    <a:pt x="1395" y="13"/>
                  </a:lnTo>
                  <a:lnTo>
                    <a:pt x="1355" y="19"/>
                  </a:lnTo>
                  <a:lnTo>
                    <a:pt x="1315" y="25"/>
                  </a:lnTo>
                  <a:lnTo>
                    <a:pt x="1276" y="33"/>
                  </a:lnTo>
                  <a:lnTo>
                    <a:pt x="1237" y="41"/>
                  </a:lnTo>
                  <a:lnTo>
                    <a:pt x="1199" y="51"/>
                  </a:lnTo>
                  <a:lnTo>
                    <a:pt x="1161" y="62"/>
                  </a:lnTo>
                  <a:lnTo>
                    <a:pt x="1123" y="72"/>
                  </a:lnTo>
                  <a:lnTo>
                    <a:pt x="1085" y="85"/>
                  </a:lnTo>
                  <a:lnTo>
                    <a:pt x="1049" y="98"/>
                  </a:lnTo>
                  <a:lnTo>
                    <a:pt x="1012" y="111"/>
                  </a:lnTo>
                  <a:lnTo>
                    <a:pt x="976" y="126"/>
                  </a:lnTo>
                  <a:lnTo>
                    <a:pt x="941" y="142"/>
                  </a:lnTo>
                  <a:lnTo>
                    <a:pt x="905" y="158"/>
                  </a:lnTo>
                  <a:lnTo>
                    <a:pt x="871" y="176"/>
                  </a:lnTo>
                  <a:lnTo>
                    <a:pt x="837" y="193"/>
                  </a:lnTo>
                  <a:lnTo>
                    <a:pt x="803" y="212"/>
                  </a:lnTo>
                  <a:lnTo>
                    <a:pt x="770" y="232"/>
                  </a:lnTo>
                  <a:lnTo>
                    <a:pt x="737" y="252"/>
                  </a:lnTo>
                  <a:lnTo>
                    <a:pt x="705" y="274"/>
                  </a:lnTo>
                  <a:lnTo>
                    <a:pt x="673" y="296"/>
                  </a:lnTo>
                  <a:lnTo>
                    <a:pt x="642" y="318"/>
                  </a:lnTo>
                  <a:lnTo>
                    <a:pt x="612" y="342"/>
                  </a:lnTo>
                  <a:lnTo>
                    <a:pt x="582" y="365"/>
                  </a:lnTo>
                  <a:lnTo>
                    <a:pt x="553" y="390"/>
                  </a:lnTo>
                  <a:lnTo>
                    <a:pt x="523" y="416"/>
                  </a:lnTo>
                  <a:lnTo>
                    <a:pt x="496" y="442"/>
                  </a:lnTo>
                  <a:lnTo>
                    <a:pt x="468" y="469"/>
                  </a:lnTo>
                  <a:lnTo>
                    <a:pt x="441" y="496"/>
                  </a:lnTo>
                  <a:lnTo>
                    <a:pt x="415" y="525"/>
                  </a:lnTo>
                  <a:lnTo>
                    <a:pt x="390" y="553"/>
                  </a:lnTo>
                  <a:lnTo>
                    <a:pt x="366" y="582"/>
                  </a:lnTo>
                  <a:lnTo>
                    <a:pt x="341" y="612"/>
                  </a:lnTo>
                  <a:lnTo>
                    <a:pt x="317" y="642"/>
                  </a:lnTo>
                  <a:lnTo>
                    <a:pt x="295" y="673"/>
                  </a:lnTo>
                  <a:lnTo>
                    <a:pt x="274" y="705"/>
                  </a:lnTo>
                  <a:lnTo>
                    <a:pt x="253" y="738"/>
                  </a:lnTo>
                  <a:lnTo>
                    <a:pt x="231" y="770"/>
                  </a:lnTo>
                  <a:lnTo>
                    <a:pt x="212" y="804"/>
                  </a:lnTo>
                  <a:lnTo>
                    <a:pt x="194" y="837"/>
                  </a:lnTo>
                  <a:lnTo>
                    <a:pt x="175" y="871"/>
                  </a:lnTo>
                  <a:lnTo>
                    <a:pt x="158" y="906"/>
                  </a:lnTo>
                  <a:lnTo>
                    <a:pt x="142" y="940"/>
                  </a:lnTo>
                  <a:lnTo>
                    <a:pt x="126" y="977"/>
                  </a:lnTo>
                  <a:lnTo>
                    <a:pt x="111" y="1012"/>
                  </a:lnTo>
                  <a:lnTo>
                    <a:pt x="97" y="1049"/>
                  </a:lnTo>
                  <a:lnTo>
                    <a:pt x="84" y="1086"/>
                  </a:lnTo>
                  <a:lnTo>
                    <a:pt x="72" y="1123"/>
                  </a:lnTo>
                  <a:lnTo>
                    <a:pt x="61" y="1161"/>
                  </a:lnTo>
                  <a:lnTo>
                    <a:pt x="51" y="1200"/>
                  </a:lnTo>
                  <a:lnTo>
                    <a:pt x="42" y="1237"/>
                  </a:lnTo>
                  <a:lnTo>
                    <a:pt x="33" y="1276"/>
                  </a:lnTo>
                  <a:lnTo>
                    <a:pt x="25" y="1316"/>
                  </a:lnTo>
                  <a:lnTo>
                    <a:pt x="19" y="1355"/>
                  </a:lnTo>
                  <a:lnTo>
                    <a:pt x="13" y="1395"/>
                  </a:lnTo>
                  <a:lnTo>
                    <a:pt x="9" y="1435"/>
                  </a:lnTo>
                  <a:lnTo>
                    <a:pt x="5" y="1475"/>
                  </a:lnTo>
                  <a:lnTo>
                    <a:pt x="3" y="1517"/>
                  </a:lnTo>
                  <a:lnTo>
                    <a:pt x="0" y="1558"/>
                  </a:lnTo>
                  <a:lnTo>
                    <a:pt x="0" y="1599"/>
                  </a:lnTo>
                  <a:lnTo>
                    <a:pt x="0" y="1599"/>
                  </a:lnTo>
                  <a:lnTo>
                    <a:pt x="0" y="1640"/>
                  </a:lnTo>
                  <a:lnTo>
                    <a:pt x="3" y="1680"/>
                  </a:lnTo>
                  <a:lnTo>
                    <a:pt x="5" y="1722"/>
                  </a:lnTo>
                  <a:lnTo>
                    <a:pt x="9" y="1762"/>
                  </a:lnTo>
                  <a:lnTo>
                    <a:pt x="13" y="1802"/>
                  </a:lnTo>
                  <a:lnTo>
                    <a:pt x="19" y="1842"/>
                  </a:lnTo>
                  <a:lnTo>
                    <a:pt x="25" y="1882"/>
                  </a:lnTo>
                  <a:lnTo>
                    <a:pt x="33" y="1921"/>
                  </a:lnTo>
                  <a:lnTo>
                    <a:pt x="42" y="1959"/>
                  </a:lnTo>
                  <a:lnTo>
                    <a:pt x="51" y="1998"/>
                  </a:lnTo>
                  <a:lnTo>
                    <a:pt x="61" y="2036"/>
                  </a:lnTo>
                  <a:lnTo>
                    <a:pt x="72" y="2074"/>
                  </a:lnTo>
                  <a:lnTo>
                    <a:pt x="84" y="2111"/>
                  </a:lnTo>
                  <a:lnTo>
                    <a:pt x="97" y="2148"/>
                  </a:lnTo>
                  <a:lnTo>
                    <a:pt x="111" y="2185"/>
                  </a:lnTo>
                  <a:lnTo>
                    <a:pt x="126" y="2221"/>
                  </a:lnTo>
                  <a:lnTo>
                    <a:pt x="142" y="2256"/>
                  </a:lnTo>
                  <a:lnTo>
                    <a:pt x="158" y="2292"/>
                  </a:lnTo>
                  <a:lnTo>
                    <a:pt x="175" y="2326"/>
                  </a:lnTo>
                  <a:lnTo>
                    <a:pt x="194" y="2360"/>
                  </a:lnTo>
                  <a:lnTo>
                    <a:pt x="212" y="2394"/>
                  </a:lnTo>
                  <a:lnTo>
                    <a:pt x="231" y="2427"/>
                  </a:lnTo>
                  <a:lnTo>
                    <a:pt x="253" y="2460"/>
                  </a:lnTo>
                  <a:lnTo>
                    <a:pt x="274" y="2492"/>
                  </a:lnTo>
                  <a:lnTo>
                    <a:pt x="295" y="2524"/>
                  </a:lnTo>
                  <a:lnTo>
                    <a:pt x="317" y="2554"/>
                  </a:lnTo>
                  <a:lnTo>
                    <a:pt x="341" y="2585"/>
                  </a:lnTo>
                  <a:lnTo>
                    <a:pt x="366" y="2615"/>
                  </a:lnTo>
                  <a:lnTo>
                    <a:pt x="390" y="2644"/>
                  </a:lnTo>
                  <a:lnTo>
                    <a:pt x="415" y="2673"/>
                  </a:lnTo>
                  <a:lnTo>
                    <a:pt x="441" y="2701"/>
                  </a:lnTo>
                  <a:lnTo>
                    <a:pt x="468" y="2729"/>
                  </a:lnTo>
                  <a:lnTo>
                    <a:pt x="496" y="2755"/>
                  </a:lnTo>
                  <a:lnTo>
                    <a:pt x="523" y="2782"/>
                  </a:lnTo>
                  <a:lnTo>
                    <a:pt x="553" y="2807"/>
                  </a:lnTo>
                  <a:lnTo>
                    <a:pt x="582" y="2831"/>
                  </a:lnTo>
                  <a:lnTo>
                    <a:pt x="612" y="2856"/>
                  </a:lnTo>
                  <a:lnTo>
                    <a:pt x="642" y="2880"/>
                  </a:lnTo>
                  <a:lnTo>
                    <a:pt x="673" y="2902"/>
                  </a:lnTo>
                  <a:lnTo>
                    <a:pt x="705" y="2923"/>
                  </a:lnTo>
                  <a:lnTo>
                    <a:pt x="737" y="2944"/>
                  </a:lnTo>
                  <a:lnTo>
                    <a:pt x="770" y="2966"/>
                  </a:lnTo>
                  <a:lnTo>
                    <a:pt x="803" y="2984"/>
                  </a:lnTo>
                  <a:lnTo>
                    <a:pt x="837" y="3003"/>
                  </a:lnTo>
                  <a:lnTo>
                    <a:pt x="871" y="3022"/>
                  </a:lnTo>
                  <a:lnTo>
                    <a:pt x="905" y="3039"/>
                  </a:lnTo>
                  <a:lnTo>
                    <a:pt x="941" y="3055"/>
                  </a:lnTo>
                  <a:lnTo>
                    <a:pt x="976" y="3070"/>
                  </a:lnTo>
                  <a:lnTo>
                    <a:pt x="1012" y="3086"/>
                  </a:lnTo>
                  <a:lnTo>
                    <a:pt x="1049" y="3100"/>
                  </a:lnTo>
                  <a:lnTo>
                    <a:pt x="1085" y="3113"/>
                  </a:lnTo>
                  <a:lnTo>
                    <a:pt x="1123" y="3125"/>
                  </a:lnTo>
                  <a:lnTo>
                    <a:pt x="1161" y="3136"/>
                  </a:lnTo>
                  <a:lnTo>
                    <a:pt x="1199" y="3146"/>
                  </a:lnTo>
                  <a:lnTo>
                    <a:pt x="1237" y="3155"/>
                  </a:lnTo>
                  <a:lnTo>
                    <a:pt x="1276" y="3164"/>
                  </a:lnTo>
                  <a:lnTo>
                    <a:pt x="1315" y="3172"/>
                  </a:lnTo>
                  <a:lnTo>
                    <a:pt x="1355" y="3178"/>
                  </a:lnTo>
                  <a:lnTo>
                    <a:pt x="1395" y="3184"/>
                  </a:lnTo>
                  <a:lnTo>
                    <a:pt x="1435" y="3188"/>
                  </a:lnTo>
                  <a:lnTo>
                    <a:pt x="1475" y="3192"/>
                  </a:lnTo>
                  <a:lnTo>
                    <a:pt x="1517" y="3194"/>
                  </a:lnTo>
                  <a:lnTo>
                    <a:pt x="1557" y="3197"/>
                  </a:lnTo>
                  <a:lnTo>
                    <a:pt x="1598" y="3197"/>
                  </a:lnTo>
                  <a:lnTo>
                    <a:pt x="1598" y="3197"/>
                  </a:lnTo>
                  <a:lnTo>
                    <a:pt x="1639" y="3197"/>
                  </a:lnTo>
                  <a:lnTo>
                    <a:pt x="1680" y="3194"/>
                  </a:lnTo>
                  <a:lnTo>
                    <a:pt x="1722" y="3192"/>
                  </a:lnTo>
                  <a:lnTo>
                    <a:pt x="1762" y="3188"/>
                  </a:lnTo>
                  <a:lnTo>
                    <a:pt x="1802" y="3184"/>
                  </a:lnTo>
                  <a:lnTo>
                    <a:pt x="1842" y="3178"/>
                  </a:lnTo>
                  <a:lnTo>
                    <a:pt x="1881" y="3172"/>
                  </a:lnTo>
                  <a:lnTo>
                    <a:pt x="1921" y="3164"/>
                  </a:lnTo>
                  <a:lnTo>
                    <a:pt x="1960" y="3155"/>
                  </a:lnTo>
                  <a:lnTo>
                    <a:pt x="1997" y="3146"/>
                  </a:lnTo>
                  <a:lnTo>
                    <a:pt x="2036" y="3136"/>
                  </a:lnTo>
                  <a:lnTo>
                    <a:pt x="2074" y="3125"/>
                  </a:lnTo>
                  <a:lnTo>
                    <a:pt x="2110" y="3113"/>
                  </a:lnTo>
                  <a:lnTo>
                    <a:pt x="2148" y="3100"/>
                  </a:lnTo>
                  <a:lnTo>
                    <a:pt x="2185" y="3086"/>
                  </a:lnTo>
                  <a:lnTo>
                    <a:pt x="2220" y="3070"/>
                  </a:lnTo>
                  <a:lnTo>
                    <a:pt x="2255" y="3055"/>
                  </a:lnTo>
                  <a:lnTo>
                    <a:pt x="2291" y="3039"/>
                  </a:lnTo>
                  <a:lnTo>
                    <a:pt x="2326" y="3022"/>
                  </a:lnTo>
                  <a:lnTo>
                    <a:pt x="2360" y="3003"/>
                  </a:lnTo>
                  <a:lnTo>
                    <a:pt x="2393" y="2984"/>
                  </a:lnTo>
                  <a:lnTo>
                    <a:pt x="2427" y="2966"/>
                  </a:lnTo>
                  <a:lnTo>
                    <a:pt x="2459" y="2944"/>
                  </a:lnTo>
                  <a:lnTo>
                    <a:pt x="2492" y="2923"/>
                  </a:lnTo>
                  <a:lnTo>
                    <a:pt x="2523" y="2902"/>
                  </a:lnTo>
                  <a:lnTo>
                    <a:pt x="2554" y="2880"/>
                  </a:lnTo>
                  <a:lnTo>
                    <a:pt x="2585" y="2856"/>
                  </a:lnTo>
                  <a:lnTo>
                    <a:pt x="2615" y="2831"/>
                  </a:lnTo>
                  <a:lnTo>
                    <a:pt x="2644" y="2807"/>
                  </a:lnTo>
                  <a:lnTo>
                    <a:pt x="2672" y="2782"/>
                  </a:lnTo>
                  <a:lnTo>
                    <a:pt x="2701" y="2755"/>
                  </a:lnTo>
                  <a:lnTo>
                    <a:pt x="2728" y="2729"/>
                  </a:lnTo>
                  <a:lnTo>
                    <a:pt x="2755" y="2701"/>
                  </a:lnTo>
                  <a:lnTo>
                    <a:pt x="2781" y="2673"/>
                  </a:lnTo>
                  <a:lnTo>
                    <a:pt x="2807" y="2644"/>
                  </a:lnTo>
                  <a:lnTo>
                    <a:pt x="2831" y="2615"/>
                  </a:lnTo>
                  <a:lnTo>
                    <a:pt x="2855" y="2585"/>
                  </a:lnTo>
                  <a:lnTo>
                    <a:pt x="2878" y="2554"/>
                  </a:lnTo>
                  <a:lnTo>
                    <a:pt x="2901" y="2524"/>
                  </a:lnTo>
                  <a:lnTo>
                    <a:pt x="2923" y="2492"/>
                  </a:lnTo>
                  <a:lnTo>
                    <a:pt x="2944" y="2460"/>
                  </a:lnTo>
                  <a:lnTo>
                    <a:pt x="2964" y="2427"/>
                  </a:lnTo>
                  <a:lnTo>
                    <a:pt x="2984" y="2394"/>
                  </a:lnTo>
                  <a:lnTo>
                    <a:pt x="3003" y="2360"/>
                  </a:lnTo>
                  <a:lnTo>
                    <a:pt x="3021" y="2326"/>
                  </a:lnTo>
                  <a:lnTo>
                    <a:pt x="3039" y="2292"/>
                  </a:lnTo>
                  <a:lnTo>
                    <a:pt x="3055" y="2256"/>
                  </a:lnTo>
                  <a:lnTo>
                    <a:pt x="3070" y="2221"/>
                  </a:lnTo>
                  <a:lnTo>
                    <a:pt x="3086" y="2185"/>
                  </a:lnTo>
                  <a:lnTo>
                    <a:pt x="3099" y="2148"/>
                  </a:lnTo>
                  <a:lnTo>
                    <a:pt x="3112" y="2111"/>
                  </a:lnTo>
                  <a:lnTo>
                    <a:pt x="3125" y="2074"/>
                  </a:lnTo>
                  <a:lnTo>
                    <a:pt x="3135" y="2036"/>
                  </a:lnTo>
                  <a:lnTo>
                    <a:pt x="3146" y="1998"/>
                  </a:lnTo>
                  <a:lnTo>
                    <a:pt x="3155" y="1959"/>
                  </a:lnTo>
                  <a:lnTo>
                    <a:pt x="3164" y="1921"/>
                  </a:lnTo>
                  <a:lnTo>
                    <a:pt x="3171" y="1882"/>
                  </a:lnTo>
                  <a:lnTo>
                    <a:pt x="3178" y="1842"/>
                  </a:lnTo>
                  <a:lnTo>
                    <a:pt x="3184" y="1802"/>
                  </a:lnTo>
                  <a:lnTo>
                    <a:pt x="3188" y="1762"/>
                  </a:lnTo>
                  <a:lnTo>
                    <a:pt x="3192" y="1722"/>
                  </a:lnTo>
                  <a:lnTo>
                    <a:pt x="3194" y="1680"/>
                  </a:lnTo>
                  <a:lnTo>
                    <a:pt x="3195" y="1640"/>
                  </a:lnTo>
                  <a:lnTo>
                    <a:pt x="3197" y="1599"/>
                  </a:lnTo>
                  <a:lnTo>
                    <a:pt x="3197" y="1599"/>
                  </a:lnTo>
                  <a:lnTo>
                    <a:pt x="3195" y="1558"/>
                  </a:lnTo>
                  <a:lnTo>
                    <a:pt x="3194" y="1517"/>
                  </a:lnTo>
                  <a:lnTo>
                    <a:pt x="3192" y="1475"/>
                  </a:lnTo>
                  <a:lnTo>
                    <a:pt x="3188" y="1435"/>
                  </a:lnTo>
                  <a:lnTo>
                    <a:pt x="3184" y="1395"/>
                  </a:lnTo>
                  <a:lnTo>
                    <a:pt x="3178" y="1355"/>
                  </a:lnTo>
                  <a:lnTo>
                    <a:pt x="3171" y="1316"/>
                  </a:lnTo>
                  <a:lnTo>
                    <a:pt x="3164" y="1276"/>
                  </a:lnTo>
                  <a:lnTo>
                    <a:pt x="3155" y="1237"/>
                  </a:lnTo>
                  <a:lnTo>
                    <a:pt x="3146" y="1200"/>
                  </a:lnTo>
                  <a:lnTo>
                    <a:pt x="3135" y="1161"/>
                  </a:lnTo>
                  <a:lnTo>
                    <a:pt x="3125" y="1123"/>
                  </a:lnTo>
                  <a:lnTo>
                    <a:pt x="3112" y="1086"/>
                  </a:lnTo>
                  <a:lnTo>
                    <a:pt x="3099" y="1049"/>
                  </a:lnTo>
                  <a:lnTo>
                    <a:pt x="3086" y="1012"/>
                  </a:lnTo>
                  <a:lnTo>
                    <a:pt x="3070" y="977"/>
                  </a:lnTo>
                  <a:lnTo>
                    <a:pt x="3055" y="940"/>
                  </a:lnTo>
                  <a:lnTo>
                    <a:pt x="3039" y="906"/>
                  </a:lnTo>
                  <a:lnTo>
                    <a:pt x="3021" y="871"/>
                  </a:lnTo>
                  <a:lnTo>
                    <a:pt x="3003" y="837"/>
                  </a:lnTo>
                  <a:lnTo>
                    <a:pt x="2984" y="804"/>
                  </a:lnTo>
                  <a:lnTo>
                    <a:pt x="2964" y="770"/>
                  </a:lnTo>
                  <a:lnTo>
                    <a:pt x="2944" y="738"/>
                  </a:lnTo>
                  <a:lnTo>
                    <a:pt x="2923" y="705"/>
                  </a:lnTo>
                  <a:lnTo>
                    <a:pt x="2901" y="673"/>
                  </a:lnTo>
                  <a:lnTo>
                    <a:pt x="2878" y="642"/>
                  </a:lnTo>
                  <a:lnTo>
                    <a:pt x="2855" y="612"/>
                  </a:lnTo>
                  <a:lnTo>
                    <a:pt x="2831" y="582"/>
                  </a:lnTo>
                  <a:lnTo>
                    <a:pt x="2807" y="553"/>
                  </a:lnTo>
                  <a:lnTo>
                    <a:pt x="2781" y="525"/>
                  </a:lnTo>
                  <a:lnTo>
                    <a:pt x="2755" y="496"/>
                  </a:lnTo>
                  <a:lnTo>
                    <a:pt x="2728" y="469"/>
                  </a:lnTo>
                  <a:lnTo>
                    <a:pt x="2701" y="442"/>
                  </a:lnTo>
                  <a:lnTo>
                    <a:pt x="2672" y="416"/>
                  </a:lnTo>
                  <a:lnTo>
                    <a:pt x="2644" y="390"/>
                  </a:lnTo>
                  <a:lnTo>
                    <a:pt x="2615" y="365"/>
                  </a:lnTo>
                  <a:lnTo>
                    <a:pt x="2585" y="342"/>
                  </a:lnTo>
                  <a:lnTo>
                    <a:pt x="2554" y="318"/>
                  </a:lnTo>
                  <a:lnTo>
                    <a:pt x="2523" y="296"/>
                  </a:lnTo>
                  <a:lnTo>
                    <a:pt x="2492" y="274"/>
                  </a:lnTo>
                  <a:lnTo>
                    <a:pt x="2459" y="252"/>
                  </a:lnTo>
                  <a:lnTo>
                    <a:pt x="2427" y="232"/>
                  </a:lnTo>
                  <a:lnTo>
                    <a:pt x="2393" y="212"/>
                  </a:lnTo>
                  <a:lnTo>
                    <a:pt x="2360" y="193"/>
                  </a:lnTo>
                  <a:lnTo>
                    <a:pt x="2326" y="176"/>
                  </a:lnTo>
                  <a:lnTo>
                    <a:pt x="2291" y="158"/>
                  </a:lnTo>
                  <a:lnTo>
                    <a:pt x="2255" y="142"/>
                  </a:lnTo>
                  <a:lnTo>
                    <a:pt x="2220" y="126"/>
                  </a:lnTo>
                  <a:lnTo>
                    <a:pt x="2185" y="111"/>
                  </a:lnTo>
                  <a:lnTo>
                    <a:pt x="2148" y="98"/>
                  </a:lnTo>
                  <a:lnTo>
                    <a:pt x="2110" y="85"/>
                  </a:lnTo>
                  <a:lnTo>
                    <a:pt x="2074" y="72"/>
                  </a:lnTo>
                  <a:lnTo>
                    <a:pt x="2036" y="62"/>
                  </a:lnTo>
                  <a:lnTo>
                    <a:pt x="1997" y="51"/>
                  </a:lnTo>
                  <a:lnTo>
                    <a:pt x="1960" y="41"/>
                  </a:lnTo>
                  <a:lnTo>
                    <a:pt x="1921" y="33"/>
                  </a:lnTo>
                  <a:lnTo>
                    <a:pt x="1881" y="25"/>
                  </a:lnTo>
                  <a:lnTo>
                    <a:pt x="1842" y="19"/>
                  </a:lnTo>
                  <a:lnTo>
                    <a:pt x="1802" y="13"/>
                  </a:lnTo>
                  <a:lnTo>
                    <a:pt x="1762" y="9"/>
                  </a:lnTo>
                  <a:lnTo>
                    <a:pt x="1722" y="5"/>
                  </a:lnTo>
                  <a:lnTo>
                    <a:pt x="1680" y="3"/>
                  </a:lnTo>
                  <a:lnTo>
                    <a:pt x="1639" y="1"/>
                  </a:lnTo>
                  <a:lnTo>
                    <a:pt x="1598" y="0"/>
                  </a:lnTo>
                  <a:lnTo>
                    <a:pt x="1598" y="0"/>
                  </a:lnTo>
                  <a:close/>
                  <a:moveTo>
                    <a:pt x="1169" y="2272"/>
                  </a:moveTo>
                  <a:lnTo>
                    <a:pt x="1169" y="2272"/>
                  </a:lnTo>
                  <a:lnTo>
                    <a:pt x="1157" y="2282"/>
                  </a:lnTo>
                  <a:lnTo>
                    <a:pt x="1146" y="2291"/>
                  </a:lnTo>
                  <a:lnTo>
                    <a:pt x="1133" y="2299"/>
                  </a:lnTo>
                  <a:lnTo>
                    <a:pt x="1118" y="2305"/>
                  </a:lnTo>
                  <a:lnTo>
                    <a:pt x="1104" y="2309"/>
                  </a:lnTo>
                  <a:lnTo>
                    <a:pt x="1090" y="2313"/>
                  </a:lnTo>
                  <a:lnTo>
                    <a:pt x="1076" y="2315"/>
                  </a:lnTo>
                  <a:lnTo>
                    <a:pt x="1061" y="2316"/>
                  </a:lnTo>
                  <a:lnTo>
                    <a:pt x="1047" y="2315"/>
                  </a:lnTo>
                  <a:lnTo>
                    <a:pt x="1031" y="2313"/>
                  </a:lnTo>
                  <a:lnTo>
                    <a:pt x="1017" y="2309"/>
                  </a:lnTo>
                  <a:lnTo>
                    <a:pt x="1003" y="2305"/>
                  </a:lnTo>
                  <a:lnTo>
                    <a:pt x="990" y="2299"/>
                  </a:lnTo>
                  <a:lnTo>
                    <a:pt x="977" y="2291"/>
                  </a:lnTo>
                  <a:lnTo>
                    <a:pt x="964" y="2282"/>
                  </a:lnTo>
                  <a:lnTo>
                    <a:pt x="952" y="2272"/>
                  </a:lnTo>
                  <a:lnTo>
                    <a:pt x="952" y="2272"/>
                  </a:lnTo>
                  <a:lnTo>
                    <a:pt x="942" y="2260"/>
                  </a:lnTo>
                  <a:lnTo>
                    <a:pt x="933" y="2247"/>
                  </a:lnTo>
                  <a:lnTo>
                    <a:pt x="925" y="2234"/>
                  </a:lnTo>
                  <a:lnTo>
                    <a:pt x="919" y="2221"/>
                  </a:lnTo>
                  <a:lnTo>
                    <a:pt x="915" y="2207"/>
                  </a:lnTo>
                  <a:lnTo>
                    <a:pt x="911" y="2193"/>
                  </a:lnTo>
                  <a:lnTo>
                    <a:pt x="909" y="2177"/>
                  </a:lnTo>
                  <a:lnTo>
                    <a:pt x="908" y="2163"/>
                  </a:lnTo>
                  <a:lnTo>
                    <a:pt x="909" y="2148"/>
                  </a:lnTo>
                  <a:lnTo>
                    <a:pt x="911" y="2134"/>
                  </a:lnTo>
                  <a:lnTo>
                    <a:pt x="915" y="2120"/>
                  </a:lnTo>
                  <a:lnTo>
                    <a:pt x="919" y="2106"/>
                  </a:lnTo>
                  <a:lnTo>
                    <a:pt x="925" y="2091"/>
                  </a:lnTo>
                  <a:lnTo>
                    <a:pt x="933" y="2078"/>
                  </a:lnTo>
                  <a:lnTo>
                    <a:pt x="942" y="2067"/>
                  </a:lnTo>
                  <a:lnTo>
                    <a:pt x="952" y="2055"/>
                  </a:lnTo>
                  <a:lnTo>
                    <a:pt x="952" y="2055"/>
                  </a:lnTo>
                  <a:lnTo>
                    <a:pt x="964" y="2044"/>
                  </a:lnTo>
                  <a:lnTo>
                    <a:pt x="977" y="2035"/>
                  </a:lnTo>
                  <a:lnTo>
                    <a:pt x="990" y="2028"/>
                  </a:lnTo>
                  <a:lnTo>
                    <a:pt x="1003" y="2021"/>
                  </a:lnTo>
                  <a:lnTo>
                    <a:pt x="1017" y="2016"/>
                  </a:lnTo>
                  <a:lnTo>
                    <a:pt x="1031" y="2013"/>
                  </a:lnTo>
                  <a:lnTo>
                    <a:pt x="1047" y="2010"/>
                  </a:lnTo>
                  <a:lnTo>
                    <a:pt x="1061" y="2010"/>
                  </a:lnTo>
                  <a:lnTo>
                    <a:pt x="1076" y="2010"/>
                  </a:lnTo>
                  <a:lnTo>
                    <a:pt x="1090" y="2013"/>
                  </a:lnTo>
                  <a:lnTo>
                    <a:pt x="1104" y="2016"/>
                  </a:lnTo>
                  <a:lnTo>
                    <a:pt x="1118" y="2021"/>
                  </a:lnTo>
                  <a:lnTo>
                    <a:pt x="1133" y="2028"/>
                  </a:lnTo>
                  <a:lnTo>
                    <a:pt x="1146" y="2035"/>
                  </a:lnTo>
                  <a:lnTo>
                    <a:pt x="1157" y="2044"/>
                  </a:lnTo>
                  <a:lnTo>
                    <a:pt x="1169" y="2055"/>
                  </a:lnTo>
                  <a:lnTo>
                    <a:pt x="1169" y="2055"/>
                  </a:lnTo>
                  <a:lnTo>
                    <a:pt x="1180" y="2067"/>
                  </a:lnTo>
                  <a:lnTo>
                    <a:pt x="1189" y="2078"/>
                  </a:lnTo>
                  <a:lnTo>
                    <a:pt x="1196" y="2091"/>
                  </a:lnTo>
                  <a:lnTo>
                    <a:pt x="1203" y="2106"/>
                  </a:lnTo>
                  <a:lnTo>
                    <a:pt x="1208" y="2120"/>
                  </a:lnTo>
                  <a:lnTo>
                    <a:pt x="1211" y="2134"/>
                  </a:lnTo>
                  <a:lnTo>
                    <a:pt x="1214" y="2148"/>
                  </a:lnTo>
                  <a:lnTo>
                    <a:pt x="1214" y="2163"/>
                  </a:lnTo>
                  <a:lnTo>
                    <a:pt x="1214" y="2177"/>
                  </a:lnTo>
                  <a:lnTo>
                    <a:pt x="1211" y="2193"/>
                  </a:lnTo>
                  <a:lnTo>
                    <a:pt x="1208" y="2207"/>
                  </a:lnTo>
                  <a:lnTo>
                    <a:pt x="1203" y="2221"/>
                  </a:lnTo>
                  <a:lnTo>
                    <a:pt x="1196" y="2234"/>
                  </a:lnTo>
                  <a:lnTo>
                    <a:pt x="1189" y="2247"/>
                  </a:lnTo>
                  <a:lnTo>
                    <a:pt x="1180" y="2260"/>
                  </a:lnTo>
                  <a:lnTo>
                    <a:pt x="1169" y="2272"/>
                  </a:lnTo>
                  <a:lnTo>
                    <a:pt x="1169" y="2272"/>
                  </a:lnTo>
                  <a:close/>
                  <a:moveTo>
                    <a:pt x="1485" y="2153"/>
                  </a:moveTo>
                  <a:lnTo>
                    <a:pt x="1485" y="2153"/>
                  </a:lnTo>
                  <a:lnTo>
                    <a:pt x="1472" y="2153"/>
                  </a:lnTo>
                  <a:lnTo>
                    <a:pt x="1459" y="2150"/>
                  </a:lnTo>
                  <a:lnTo>
                    <a:pt x="1447" y="2148"/>
                  </a:lnTo>
                  <a:lnTo>
                    <a:pt x="1435" y="2143"/>
                  </a:lnTo>
                  <a:lnTo>
                    <a:pt x="1425" y="2137"/>
                  </a:lnTo>
                  <a:lnTo>
                    <a:pt x="1414" y="2132"/>
                  </a:lnTo>
                  <a:lnTo>
                    <a:pt x="1405" y="2124"/>
                  </a:lnTo>
                  <a:lnTo>
                    <a:pt x="1395" y="2116"/>
                  </a:lnTo>
                  <a:lnTo>
                    <a:pt x="1387" y="2107"/>
                  </a:lnTo>
                  <a:lnTo>
                    <a:pt x="1380" y="2097"/>
                  </a:lnTo>
                  <a:lnTo>
                    <a:pt x="1373" y="2087"/>
                  </a:lnTo>
                  <a:lnTo>
                    <a:pt x="1368" y="2076"/>
                  </a:lnTo>
                  <a:lnTo>
                    <a:pt x="1363" y="2064"/>
                  </a:lnTo>
                  <a:lnTo>
                    <a:pt x="1361" y="2053"/>
                  </a:lnTo>
                  <a:lnTo>
                    <a:pt x="1359" y="2040"/>
                  </a:lnTo>
                  <a:lnTo>
                    <a:pt x="1358" y="2027"/>
                  </a:lnTo>
                  <a:lnTo>
                    <a:pt x="1358" y="2027"/>
                  </a:lnTo>
                  <a:lnTo>
                    <a:pt x="1358" y="2010"/>
                  </a:lnTo>
                  <a:lnTo>
                    <a:pt x="1355" y="1995"/>
                  </a:lnTo>
                  <a:lnTo>
                    <a:pt x="1351" y="1980"/>
                  </a:lnTo>
                  <a:lnTo>
                    <a:pt x="1345" y="1965"/>
                  </a:lnTo>
                  <a:lnTo>
                    <a:pt x="1338" y="1951"/>
                  </a:lnTo>
                  <a:lnTo>
                    <a:pt x="1329" y="1938"/>
                  </a:lnTo>
                  <a:lnTo>
                    <a:pt x="1320" y="1925"/>
                  </a:lnTo>
                  <a:lnTo>
                    <a:pt x="1310" y="1914"/>
                  </a:lnTo>
                  <a:lnTo>
                    <a:pt x="1299" y="1904"/>
                  </a:lnTo>
                  <a:lnTo>
                    <a:pt x="1286" y="1895"/>
                  </a:lnTo>
                  <a:lnTo>
                    <a:pt x="1273" y="1886"/>
                  </a:lnTo>
                  <a:lnTo>
                    <a:pt x="1259" y="1879"/>
                  </a:lnTo>
                  <a:lnTo>
                    <a:pt x="1244" y="1873"/>
                  </a:lnTo>
                  <a:lnTo>
                    <a:pt x="1229" y="1869"/>
                  </a:lnTo>
                  <a:lnTo>
                    <a:pt x="1214" y="1866"/>
                  </a:lnTo>
                  <a:lnTo>
                    <a:pt x="1197" y="1866"/>
                  </a:lnTo>
                  <a:lnTo>
                    <a:pt x="1197" y="1866"/>
                  </a:lnTo>
                  <a:lnTo>
                    <a:pt x="1184" y="1865"/>
                  </a:lnTo>
                  <a:lnTo>
                    <a:pt x="1171" y="1863"/>
                  </a:lnTo>
                  <a:lnTo>
                    <a:pt x="1160" y="1861"/>
                  </a:lnTo>
                  <a:lnTo>
                    <a:pt x="1148" y="1856"/>
                  </a:lnTo>
                  <a:lnTo>
                    <a:pt x="1137" y="1851"/>
                  </a:lnTo>
                  <a:lnTo>
                    <a:pt x="1127" y="1844"/>
                  </a:lnTo>
                  <a:lnTo>
                    <a:pt x="1117" y="1837"/>
                  </a:lnTo>
                  <a:lnTo>
                    <a:pt x="1108" y="1829"/>
                  </a:lnTo>
                  <a:lnTo>
                    <a:pt x="1108" y="1829"/>
                  </a:lnTo>
                  <a:lnTo>
                    <a:pt x="1100" y="1820"/>
                  </a:lnTo>
                  <a:lnTo>
                    <a:pt x="1093" y="1810"/>
                  </a:lnTo>
                  <a:lnTo>
                    <a:pt x="1087" y="1799"/>
                  </a:lnTo>
                  <a:lnTo>
                    <a:pt x="1081" y="1789"/>
                  </a:lnTo>
                  <a:lnTo>
                    <a:pt x="1076" y="1777"/>
                  </a:lnTo>
                  <a:lnTo>
                    <a:pt x="1074" y="1765"/>
                  </a:lnTo>
                  <a:lnTo>
                    <a:pt x="1071" y="1752"/>
                  </a:lnTo>
                  <a:lnTo>
                    <a:pt x="1071" y="1739"/>
                  </a:lnTo>
                  <a:lnTo>
                    <a:pt x="1071" y="1739"/>
                  </a:lnTo>
                  <a:lnTo>
                    <a:pt x="1071" y="1726"/>
                  </a:lnTo>
                  <a:lnTo>
                    <a:pt x="1074" y="1713"/>
                  </a:lnTo>
                  <a:lnTo>
                    <a:pt x="1076" y="1701"/>
                  </a:lnTo>
                  <a:lnTo>
                    <a:pt x="1081" y="1690"/>
                  </a:lnTo>
                  <a:lnTo>
                    <a:pt x="1085" y="1679"/>
                  </a:lnTo>
                  <a:lnTo>
                    <a:pt x="1093" y="1668"/>
                  </a:lnTo>
                  <a:lnTo>
                    <a:pt x="1100" y="1659"/>
                  </a:lnTo>
                  <a:lnTo>
                    <a:pt x="1108" y="1650"/>
                  </a:lnTo>
                  <a:lnTo>
                    <a:pt x="1117" y="1641"/>
                  </a:lnTo>
                  <a:lnTo>
                    <a:pt x="1127" y="1634"/>
                  </a:lnTo>
                  <a:lnTo>
                    <a:pt x="1137" y="1628"/>
                  </a:lnTo>
                  <a:lnTo>
                    <a:pt x="1148" y="1623"/>
                  </a:lnTo>
                  <a:lnTo>
                    <a:pt x="1160" y="1618"/>
                  </a:lnTo>
                  <a:lnTo>
                    <a:pt x="1171" y="1615"/>
                  </a:lnTo>
                  <a:lnTo>
                    <a:pt x="1184" y="1613"/>
                  </a:lnTo>
                  <a:lnTo>
                    <a:pt x="1197" y="1613"/>
                  </a:lnTo>
                  <a:lnTo>
                    <a:pt x="1197" y="1613"/>
                  </a:lnTo>
                  <a:lnTo>
                    <a:pt x="1219" y="1613"/>
                  </a:lnTo>
                  <a:lnTo>
                    <a:pt x="1239" y="1614"/>
                  </a:lnTo>
                  <a:lnTo>
                    <a:pt x="1259" y="1617"/>
                  </a:lnTo>
                  <a:lnTo>
                    <a:pt x="1279" y="1620"/>
                  </a:lnTo>
                  <a:lnTo>
                    <a:pt x="1299" y="1625"/>
                  </a:lnTo>
                  <a:lnTo>
                    <a:pt x="1318" y="1631"/>
                  </a:lnTo>
                  <a:lnTo>
                    <a:pt x="1338" y="1637"/>
                  </a:lnTo>
                  <a:lnTo>
                    <a:pt x="1356" y="1644"/>
                  </a:lnTo>
                  <a:lnTo>
                    <a:pt x="1374" y="1652"/>
                  </a:lnTo>
                  <a:lnTo>
                    <a:pt x="1392" y="1661"/>
                  </a:lnTo>
                  <a:lnTo>
                    <a:pt x="1409" y="1671"/>
                  </a:lnTo>
                  <a:lnTo>
                    <a:pt x="1427" y="1681"/>
                  </a:lnTo>
                  <a:lnTo>
                    <a:pt x="1444" y="1693"/>
                  </a:lnTo>
                  <a:lnTo>
                    <a:pt x="1460" y="1706"/>
                  </a:lnTo>
                  <a:lnTo>
                    <a:pt x="1475" y="1719"/>
                  </a:lnTo>
                  <a:lnTo>
                    <a:pt x="1491" y="1733"/>
                  </a:lnTo>
                  <a:lnTo>
                    <a:pt x="1491" y="1733"/>
                  </a:lnTo>
                  <a:lnTo>
                    <a:pt x="1505" y="1749"/>
                  </a:lnTo>
                  <a:lnTo>
                    <a:pt x="1518" y="1764"/>
                  </a:lnTo>
                  <a:lnTo>
                    <a:pt x="1531" y="1780"/>
                  </a:lnTo>
                  <a:lnTo>
                    <a:pt x="1543" y="1797"/>
                  </a:lnTo>
                  <a:lnTo>
                    <a:pt x="1553" y="1815"/>
                  </a:lnTo>
                  <a:lnTo>
                    <a:pt x="1563" y="1832"/>
                  </a:lnTo>
                  <a:lnTo>
                    <a:pt x="1572" y="1850"/>
                  </a:lnTo>
                  <a:lnTo>
                    <a:pt x="1580" y="1868"/>
                  </a:lnTo>
                  <a:lnTo>
                    <a:pt x="1587" y="1886"/>
                  </a:lnTo>
                  <a:lnTo>
                    <a:pt x="1593" y="1906"/>
                  </a:lnTo>
                  <a:lnTo>
                    <a:pt x="1599" y="1925"/>
                  </a:lnTo>
                  <a:lnTo>
                    <a:pt x="1604" y="1945"/>
                  </a:lnTo>
                  <a:lnTo>
                    <a:pt x="1607" y="1965"/>
                  </a:lnTo>
                  <a:lnTo>
                    <a:pt x="1610" y="1985"/>
                  </a:lnTo>
                  <a:lnTo>
                    <a:pt x="1611" y="2005"/>
                  </a:lnTo>
                  <a:lnTo>
                    <a:pt x="1611" y="2027"/>
                  </a:lnTo>
                  <a:lnTo>
                    <a:pt x="1611" y="2027"/>
                  </a:lnTo>
                  <a:lnTo>
                    <a:pt x="1611" y="2040"/>
                  </a:lnTo>
                  <a:lnTo>
                    <a:pt x="1609" y="2053"/>
                  </a:lnTo>
                  <a:lnTo>
                    <a:pt x="1606" y="2064"/>
                  </a:lnTo>
                  <a:lnTo>
                    <a:pt x="1601" y="2076"/>
                  </a:lnTo>
                  <a:lnTo>
                    <a:pt x="1596" y="2087"/>
                  </a:lnTo>
                  <a:lnTo>
                    <a:pt x="1590" y="2097"/>
                  </a:lnTo>
                  <a:lnTo>
                    <a:pt x="1583" y="2107"/>
                  </a:lnTo>
                  <a:lnTo>
                    <a:pt x="1574" y="2116"/>
                  </a:lnTo>
                  <a:lnTo>
                    <a:pt x="1565" y="2124"/>
                  </a:lnTo>
                  <a:lnTo>
                    <a:pt x="1555" y="2132"/>
                  </a:lnTo>
                  <a:lnTo>
                    <a:pt x="1545" y="2137"/>
                  </a:lnTo>
                  <a:lnTo>
                    <a:pt x="1534" y="2143"/>
                  </a:lnTo>
                  <a:lnTo>
                    <a:pt x="1523" y="2148"/>
                  </a:lnTo>
                  <a:lnTo>
                    <a:pt x="1511" y="2150"/>
                  </a:lnTo>
                  <a:lnTo>
                    <a:pt x="1498" y="2153"/>
                  </a:lnTo>
                  <a:lnTo>
                    <a:pt x="1485" y="2153"/>
                  </a:lnTo>
                  <a:lnTo>
                    <a:pt x="1485" y="2153"/>
                  </a:lnTo>
                  <a:close/>
                  <a:moveTo>
                    <a:pt x="1915" y="2153"/>
                  </a:moveTo>
                  <a:lnTo>
                    <a:pt x="1915" y="2153"/>
                  </a:lnTo>
                  <a:lnTo>
                    <a:pt x="1902" y="2153"/>
                  </a:lnTo>
                  <a:lnTo>
                    <a:pt x="1889" y="2150"/>
                  </a:lnTo>
                  <a:lnTo>
                    <a:pt x="1877" y="2148"/>
                  </a:lnTo>
                  <a:lnTo>
                    <a:pt x="1865" y="2143"/>
                  </a:lnTo>
                  <a:lnTo>
                    <a:pt x="1854" y="2139"/>
                  </a:lnTo>
                  <a:lnTo>
                    <a:pt x="1843" y="2132"/>
                  </a:lnTo>
                  <a:lnTo>
                    <a:pt x="1834" y="2124"/>
                  </a:lnTo>
                  <a:lnTo>
                    <a:pt x="1825" y="2116"/>
                  </a:lnTo>
                  <a:lnTo>
                    <a:pt x="1825" y="2116"/>
                  </a:lnTo>
                  <a:lnTo>
                    <a:pt x="1817" y="2107"/>
                  </a:lnTo>
                  <a:lnTo>
                    <a:pt x="1809" y="2097"/>
                  </a:lnTo>
                  <a:lnTo>
                    <a:pt x="1803" y="2087"/>
                  </a:lnTo>
                  <a:lnTo>
                    <a:pt x="1798" y="2076"/>
                  </a:lnTo>
                  <a:lnTo>
                    <a:pt x="1793" y="2064"/>
                  </a:lnTo>
                  <a:lnTo>
                    <a:pt x="1790" y="2053"/>
                  </a:lnTo>
                  <a:lnTo>
                    <a:pt x="1789" y="2040"/>
                  </a:lnTo>
                  <a:lnTo>
                    <a:pt x="1788" y="2027"/>
                  </a:lnTo>
                  <a:lnTo>
                    <a:pt x="1788" y="2027"/>
                  </a:lnTo>
                  <a:lnTo>
                    <a:pt x="1786" y="1996"/>
                  </a:lnTo>
                  <a:lnTo>
                    <a:pt x="1784" y="1967"/>
                  </a:lnTo>
                  <a:lnTo>
                    <a:pt x="1781" y="1937"/>
                  </a:lnTo>
                  <a:lnTo>
                    <a:pt x="1776" y="1908"/>
                  </a:lnTo>
                  <a:lnTo>
                    <a:pt x="1769" y="1879"/>
                  </a:lnTo>
                  <a:lnTo>
                    <a:pt x="1762" y="1851"/>
                  </a:lnTo>
                  <a:lnTo>
                    <a:pt x="1752" y="1824"/>
                  </a:lnTo>
                  <a:lnTo>
                    <a:pt x="1742" y="1797"/>
                  </a:lnTo>
                  <a:lnTo>
                    <a:pt x="1730" y="1771"/>
                  </a:lnTo>
                  <a:lnTo>
                    <a:pt x="1717" y="1745"/>
                  </a:lnTo>
                  <a:lnTo>
                    <a:pt x="1702" y="1720"/>
                  </a:lnTo>
                  <a:lnTo>
                    <a:pt x="1686" y="1697"/>
                  </a:lnTo>
                  <a:lnTo>
                    <a:pt x="1670" y="1673"/>
                  </a:lnTo>
                  <a:lnTo>
                    <a:pt x="1653" y="1651"/>
                  </a:lnTo>
                  <a:lnTo>
                    <a:pt x="1634" y="1630"/>
                  </a:lnTo>
                  <a:lnTo>
                    <a:pt x="1614" y="1610"/>
                  </a:lnTo>
                  <a:lnTo>
                    <a:pt x="1594" y="1590"/>
                  </a:lnTo>
                  <a:lnTo>
                    <a:pt x="1573" y="1571"/>
                  </a:lnTo>
                  <a:lnTo>
                    <a:pt x="1551" y="1554"/>
                  </a:lnTo>
                  <a:lnTo>
                    <a:pt x="1527" y="1538"/>
                  </a:lnTo>
                  <a:lnTo>
                    <a:pt x="1504" y="1522"/>
                  </a:lnTo>
                  <a:lnTo>
                    <a:pt x="1479" y="1508"/>
                  </a:lnTo>
                  <a:lnTo>
                    <a:pt x="1453" y="1494"/>
                  </a:lnTo>
                  <a:lnTo>
                    <a:pt x="1427" y="1482"/>
                  </a:lnTo>
                  <a:lnTo>
                    <a:pt x="1400" y="1472"/>
                  </a:lnTo>
                  <a:lnTo>
                    <a:pt x="1373" y="1464"/>
                  </a:lnTo>
                  <a:lnTo>
                    <a:pt x="1345" y="1455"/>
                  </a:lnTo>
                  <a:lnTo>
                    <a:pt x="1316" y="1448"/>
                  </a:lnTo>
                  <a:lnTo>
                    <a:pt x="1287" y="1443"/>
                  </a:lnTo>
                  <a:lnTo>
                    <a:pt x="1257" y="1440"/>
                  </a:lnTo>
                  <a:lnTo>
                    <a:pt x="1228" y="1438"/>
                  </a:lnTo>
                  <a:lnTo>
                    <a:pt x="1197" y="1436"/>
                  </a:lnTo>
                  <a:lnTo>
                    <a:pt x="1197" y="1436"/>
                  </a:lnTo>
                  <a:lnTo>
                    <a:pt x="1184" y="1435"/>
                  </a:lnTo>
                  <a:lnTo>
                    <a:pt x="1171" y="1434"/>
                  </a:lnTo>
                  <a:lnTo>
                    <a:pt x="1160" y="1431"/>
                  </a:lnTo>
                  <a:lnTo>
                    <a:pt x="1148" y="1426"/>
                  </a:lnTo>
                  <a:lnTo>
                    <a:pt x="1137" y="1421"/>
                  </a:lnTo>
                  <a:lnTo>
                    <a:pt x="1127" y="1415"/>
                  </a:lnTo>
                  <a:lnTo>
                    <a:pt x="1117" y="1407"/>
                  </a:lnTo>
                  <a:lnTo>
                    <a:pt x="1108" y="1399"/>
                  </a:lnTo>
                  <a:lnTo>
                    <a:pt x="1100" y="1390"/>
                  </a:lnTo>
                  <a:lnTo>
                    <a:pt x="1093" y="1381"/>
                  </a:lnTo>
                  <a:lnTo>
                    <a:pt x="1087" y="1370"/>
                  </a:lnTo>
                  <a:lnTo>
                    <a:pt x="1081" y="1359"/>
                  </a:lnTo>
                  <a:lnTo>
                    <a:pt x="1076" y="1347"/>
                  </a:lnTo>
                  <a:lnTo>
                    <a:pt x="1074" y="1335"/>
                  </a:lnTo>
                  <a:lnTo>
                    <a:pt x="1071" y="1322"/>
                  </a:lnTo>
                  <a:lnTo>
                    <a:pt x="1071" y="1309"/>
                  </a:lnTo>
                  <a:lnTo>
                    <a:pt x="1071" y="1309"/>
                  </a:lnTo>
                  <a:lnTo>
                    <a:pt x="1071" y="1296"/>
                  </a:lnTo>
                  <a:lnTo>
                    <a:pt x="1074" y="1284"/>
                  </a:lnTo>
                  <a:lnTo>
                    <a:pt x="1076" y="1271"/>
                  </a:lnTo>
                  <a:lnTo>
                    <a:pt x="1081" y="1261"/>
                  </a:lnTo>
                  <a:lnTo>
                    <a:pt x="1087" y="1249"/>
                  </a:lnTo>
                  <a:lnTo>
                    <a:pt x="1093" y="1238"/>
                  </a:lnTo>
                  <a:lnTo>
                    <a:pt x="1100" y="1229"/>
                  </a:lnTo>
                  <a:lnTo>
                    <a:pt x="1108" y="1220"/>
                  </a:lnTo>
                  <a:lnTo>
                    <a:pt x="1117" y="1211"/>
                  </a:lnTo>
                  <a:lnTo>
                    <a:pt x="1127" y="1204"/>
                  </a:lnTo>
                  <a:lnTo>
                    <a:pt x="1137" y="1198"/>
                  </a:lnTo>
                  <a:lnTo>
                    <a:pt x="1148" y="1193"/>
                  </a:lnTo>
                  <a:lnTo>
                    <a:pt x="1160" y="1189"/>
                  </a:lnTo>
                  <a:lnTo>
                    <a:pt x="1171" y="1185"/>
                  </a:lnTo>
                  <a:lnTo>
                    <a:pt x="1184" y="1183"/>
                  </a:lnTo>
                  <a:lnTo>
                    <a:pt x="1197" y="1183"/>
                  </a:lnTo>
                  <a:lnTo>
                    <a:pt x="1197" y="1183"/>
                  </a:lnTo>
                  <a:lnTo>
                    <a:pt x="1241" y="1184"/>
                  </a:lnTo>
                  <a:lnTo>
                    <a:pt x="1283" y="1188"/>
                  </a:lnTo>
                  <a:lnTo>
                    <a:pt x="1326" y="1193"/>
                  </a:lnTo>
                  <a:lnTo>
                    <a:pt x="1367" y="1200"/>
                  </a:lnTo>
                  <a:lnTo>
                    <a:pt x="1408" y="1209"/>
                  </a:lnTo>
                  <a:lnTo>
                    <a:pt x="1448" y="1221"/>
                  </a:lnTo>
                  <a:lnTo>
                    <a:pt x="1487" y="1234"/>
                  </a:lnTo>
                  <a:lnTo>
                    <a:pt x="1526" y="1249"/>
                  </a:lnTo>
                  <a:lnTo>
                    <a:pt x="1563" y="1267"/>
                  </a:lnTo>
                  <a:lnTo>
                    <a:pt x="1599" y="1284"/>
                  </a:lnTo>
                  <a:lnTo>
                    <a:pt x="1634" y="1306"/>
                  </a:lnTo>
                  <a:lnTo>
                    <a:pt x="1669" y="1327"/>
                  </a:lnTo>
                  <a:lnTo>
                    <a:pt x="1702" y="1350"/>
                  </a:lnTo>
                  <a:lnTo>
                    <a:pt x="1733" y="1376"/>
                  </a:lnTo>
                  <a:lnTo>
                    <a:pt x="1764" y="1402"/>
                  </a:lnTo>
                  <a:lnTo>
                    <a:pt x="1793" y="1431"/>
                  </a:lnTo>
                  <a:lnTo>
                    <a:pt x="1822" y="1460"/>
                  </a:lnTo>
                  <a:lnTo>
                    <a:pt x="1848" y="1491"/>
                  </a:lnTo>
                  <a:lnTo>
                    <a:pt x="1874" y="1522"/>
                  </a:lnTo>
                  <a:lnTo>
                    <a:pt x="1897" y="1555"/>
                  </a:lnTo>
                  <a:lnTo>
                    <a:pt x="1918" y="1590"/>
                  </a:lnTo>
                  <a:lnTo>
                    <a:pt x="1940" y="1625"/>
                  </a:lnTo>
                  <a:lnTo>
                    <a:pt x="1957" y="1661"/>
                  </a:lnTo>
                  <a:lnTo>
                    <a:pt x="1975" y="1698"/>
                  </a:lnTo>
                  <a:lnTo>
                    <a:pt x="1990" y="1737"/>
                  </a:lnTo>
                  <a:lnTo>
                    <a:pt x="2003" y="1776"/>
                  </a:lnTo>
                  <a:lnTo>
                    <a:pt x="2015" y="1816"/>
                  </a:lnTo>
                  <a:lnTo>
                    <a:pt x="2024" y="1857"/>
                  </a:lnTo>
                  <a:lnTo>
                    <a:pt x="2031" y="1898"/>
                  </a:lnTo>
                  <a:lnTo>
                    <a:pt x="2036" y="1941"/>
                  </a:lnTo>
                  <a:lnTo>
                    <a:pt x="2040" y="1983"/>
                  </a:lnTo>
                  <a:lnTo>
                    <a:pt x="2041" y="2027"/>
                  </a:lnTo>
                  <a:lnTo>
                    <a:pt x="2041" y="2027"/>
                  </a:lnTo>
                  <a:lnTo>
                    <a:pt x="2041" y="2040"/>
                  </a:lnTo>
                  <a:lnTo>
                    <a:pt x="2039" y="2053"/>
                  </a:lnTo>
                  <a:lnTo>
                    <a:pt x="2035" y="2064"/>
                  </a:lnTo>
                  <a:lnTo>
                    <a:pt x="2031" y="2076"/>
                  </a:lnTo>
                  <a:lnTo>
                    <a:pt x="2026" y="2087"/>
                  </a:lnTo>
                  <a:lnTo>
                    <a:pt x="2020" y="2097"/>
                  </a:lnTo>
                  <a:lnTo>
                    <a:pt x="2013" y="2107"/>
                  </a:lnTo>
                  <a:lnTo>
                    <a:pt x="2004" y="2116"/>
                  </a:lnTo>
                  <a:lnTo>
                    <a:pt x="1995" y="2124"/>
                  </a:lnTo>
                  <a:lnTo>
                    <a:pt x="1985" y="2132"/>
                  </a:lnTo>
                  <a:lnTo>
                    <a:pt x="1975" y="2139"/>
                  </a:lnTo>
                  <a:lnTo>
                    <a:pt x="1963" y="2143"/>
                  </a:lnTo>
                  <a:lnTo>
                    <a:pt x="1953" y="2148"/>
                  </a:lnTo>
                  <a:lnTo>
                    <a:pt x="1940" y="2150"/>
                  </a:lnTo>
                  <a:lnTo>
                    <a:pt x="1928" y="2153"/>
                  </a:lnTo>
                  <a:lnTo>
                    <a:pt x="1915" y="2153"/>
                  </a:lnTo>
                  <a:lnTo>
                    <a:pt x="1915" y="2153"/>
                  </a:lnTo>
                  <a:close/>
                  <a:moveTo>
                    <a:pt x="2368" y="2154"/>
                  </a:moveTo>
                  <a:lnTo>
                    <a:pt x="2368" y="2154"/>
                  </a:lnTo>
                  <a:lnTo>
                    <a:pt x="2355" y="2153"/>
                  </a:lnTo>
                  <a:lnTo>
                    <a:pt x="2342" y="2150"/>
                  </a:lnTo>
                  <a:lnTo>
                    <a:pt x="2331" y="2148"/>
                  </a:lnTo>
                  <a:lnTo>
                    <a:pt x="2319" y="2143"/>
                  </a:lnTo>
                  <a:lnTo>
                    <a:pt x="2307" y="2139"/>
                  </a:lnTo>
                  <a:lnTo>
                    <a:pt x="2298" y="2132"/>
                  </a:lnTo>
                  <a:lnTo>
                    <a:pt x="2287" y="2124"/>
                  </a:lnTo>
                  <a:lnTo>
                    <a:pt x="2279" y="2116"/>
                  </a:lnTo>
                  <a:lnTo>
                    <a:pt x="2279" y="2116"/>
                  </a:lnTo>
                  <a:lnTo>
                    <a:pt x="2271" y="2107"/>
                  </a:lnTo>
                  <a:lnTo>
                    <a:pt x="2262" y="2097"/>
                  </a:lnTo>
                  <a:lnTo>
                    <a:pt x="2256" y="2087"/>
                  </a:lnTo>
                  <a:lnTo>
                    <a:pt x="2252" y="2076"/>
                  </a:lnTo>
                  <a:lnTo>
                    <a:pt x="2247" y="2064"/>
                  </a:lnTo>
                  <a:lnTo>
                    <a:pt x="2243" y="2053"/>
                  </a:lnTo>
                  <a:lnTo>
                    <a:pt x="2242" y="2040"/>
                  </a:lnTo>
                  <a:lnTo>
                    <a:pt x="2241" y="2027"/>
                  </a:lnTo>
                  <a:lnTo>
                    <a:pt x="2241" y="2027"/>
                  </a:lnTo>
                  <a:lnTo>
                    <a:pt x="2240" y="1975"/>
                  </a:lnTo>
                  <a:lnTo>
                    <a:pt x="2236" y="1923"/>
                  </a:lnTo>
                  <a:lnTo>
                    <a:pt x="2231" y="1872"/>
                  </a:lnTo>
                  <a:lnTo>
                    <a:pt x="2221" y="1822"/>
                  </a:lnTo>
                  <a:lnTo>
                    <a:pt x="2211" y="1771"/>
                  </a:lnTo>
                  <a:lnTo>
                    <a:pt x="2196" y="1723"/>
                  </a:lnTo>
                  <a:lnTo>
                    <a:pt x="2181" y="1674"/>
                  </a:lnTo>
                  <a:lnTo>
                    <a:pt x="2162" y="1627"/>
                  </a:lnTo>
                  <a:lnTo>
                    <a:pt x="2142" y="1580"/>
                  </a:lnTo>
                  <a:lnTo>
                    <a:pt x="2119" y="1535"/>
                  </a:lnTo>
                  <a:lnTo>
                    <a:pt x="2094" y="1491"/>
                  </a:lnTo>
                  <a:lnTo>
                    <a:pt x="2067" y="1448"/>
                  </a:lnTo>
                  <a:lnTo>
                    <a:pt x="2037" y="1406"/>
                  </a:lnTo>
                  <a:lnTo>
                    <a:pt x="2006" y="1366"/>
                  </a:lnTo>
                  <a:lnTo>
                    <a:pt x="1971" y="1326"/>
                  </a:lnTo>
                  <a:lnTo>
                    <a:pt x="1936" y="1288"/>
                  </a:lnTo>
                  <a:lnTo>
                    <a:pt x="1936" y="1288"/>
                  </a:lnTo>
                  <a:lnTo>
                    <a:pt x="1898" y="1253"/>
                  </a:lnTo>
                  <a:lnTo>
                    <a:pt x="1858" y="1218"/>
                  </a:lnTo>
                  <a:lnTo>
                    <a:pt x="1818" y="1187"/>
                  </a:lnTo>
                  <a:lnTo>
                    <a:pt x="1776" y="1157"/>
                  </a:lnTo>
                  <a:lnTo>
                    <a:pt x="1733" y="1130"/>
                  </a:lnTo>
                  <a:lnTo>
                    <a:pt x="1689" y="1105"/>
                  </a:lnTo>
                  <a:lnTo>
                    <a:pt x="1644" y="1082"/>
                  </a:lnTo>
                  <a:lnTo>
                    <a:pt x="1597" y="1062"/>
                  </a:lnTo>
                  <a:lnTo>
                    <a:pt x="1550" y="1043"/>
                  </a:lnTo>
                  <a:lnTo>
                    <a:pt x="1501" y="1028"/>
                  </a:lnTo>
                  <a:lnTo>
                    <a:pt x="1453" y="1013"/>
                  </a:lnTo>
                  <a:lnTo>
                    <a:pt x="1402" y="1003"/>
                  </a:lnTo>
                  <a:lnTo>
                    <a:pt x="1352" y="993"/>
                  </a:lnTo>
                  <a:lnTo>
                    <a:pt x="1301" y="988"/>
                  </a:lnTo>
                  <a:lnTo>
                    <a:pt x="1249" y="984"/>
                  </a:lnTo>
                  <a:lnTo>
                    <a:pt x="1197" y="983"/>
                  </a:lnTo>
                  <a:lnTo>
                    <a:pt x="1197" y="983"/>
                  </a:lnTo>
                  <a:lnTo>
                    <a:pt x="1184" y="982"/>
                  </a:lnTo>
                  <a:lnTo>
                    <a:pt x="1171" y="980"/>
                  </a:lnTo>
                  <a:lnTo>
                    <a:pt x="1160" y="977"/>
                  </a:lnTo>
                  <a:lnTo>
                    <a:pt x="1148" y="972"/>
                  </a:lnTo>
                  <a:lnTo>
                    <a:pt x="1137" y="968"/>
                  </a:lnTo>
                  <a:lnTo>
                    <a:pt x="1127" y="960"/>
                  </a:lnTo>
                  <a:lnTo>
                    <a:pt x="1117" y="953"/>
                  </a:lnTo>
                  <a:lnTo>
                    <a:pt x="1108" y="945"/>
                  </a:lnTo>
                  <a:lnTo>
                    <a:pt x="1100" y="937"/>
                  </a:lnTo>
                  <a:lnTo>
                    <a:pt x="1093" y="926"/>
                  </a:lnTo>
                  <a:lnTo>
                    <a:pt x="1087" y="917"/>
                  </a:lnTo>
                  <a:lnTo>
                    <a:pt x="1081" y="905"/>
                  </a:lnTo>
                  <a:lnTo>
                    <a:pt x="1076" y="893"/>
                  </a:lnTo>
                  <a:lnTo>
                    <a:pt x="1074" y="882"/>
                  </a:lnTo>
                  <a:lnTo>
                    <a:pt x="1071" y="869"/>
                  </a:lnTo>
                  <a:lnTo>
                    <a:pt x="1071" y="856"/>
                  </a:lnTo>
                  <a:lnTo>
                    <a:pt x="1071" y="856"/>
                  </a:lnTo>
                  <a:lnTo>
                    <a:pt x="1071" y="843"/>
                  </a:lnTo>
                  <a:lnTo>
                    <a:pt x="1074" y="831"/>
                  </a:lnTo>
                  <a:lnTo>
                    <a:pt x="1076" y="818"/>
                  </a:lnTo>
                  <a:lnTo>
                    <a:pt x="1081" y="806"/>
                  </a:lnTo>
                  <a:lnTo>
                    <a:pt x="1087" y="795"/>
                  </a:lnTo>
                  <a:lnTo>
                    <a:pt x="1093" y="785"/>
                  </a:lnTo>
                  <a:lnTo>
                    <a:pt x="1100" y="775"/>
                  </a:lnTo>
                  <a:lnTo>
                    <a:pt x="1108" y="766"/>
                  </a:lnTo>
                  <a:lnTo>
                    <a:pt x="1117" y="758"/>
                  </a:lnTo>
                  <a:lnTo>
                    <a:pt x="1127" y="751"/>
                  </a:lnTo>
                  <a:lnTo>
                    <a:pt x="1137" y="745"/>
                  </a:lnTo>
                  <a:lnTo>
                    <a:pt x="1148" y="739"/>
                  </a:lnTo>
                  <a:lnTo>
                    <a:pt x="1160" y="735"/>
                  </a:lnTo>
                  <a:lnTo>
                    <a:pt x="1171" y="732"/>
                  </a:lnTo>
                  <a:lnTo>
                    <a:pt x="1184" y="730"/>
                  </a:lnTo>
                  <a:lnTo>
                    <a:pt x="1197" y="730"/>
                  </a:lnTo>
                  <a:lnTo>
                    <a:pt x="1197" y="730"/>
                  </a:lnTo>
                  <a:lnTo>
                    <a:pt x="1230" y="730"/>
                  </a:lnTo>
                  <a:lnTo>
                    <a:pt x="1262" y="731"/>
                  </a:lnTo>
                  <a:lnTo>
                    <a:pt x="1294" y="733"/>
                  </a:lnTo>
                  <a:lnTo>
                    <a:pt x="1326" y="735"/>
                  </a:lnTo>
                  <a:lnTo>
                    <a:pt x="1358" y="739"/>
                  </a:lnTo>
                  <a:lnTo>
                    <a:pt x="1389" y="744"/>
                  </a:lnTo>
                  <a:lnTo>
                    <a:pt x="1421" y="748"/>
                  </a:lnTo>
                  <a:lnTo>
                    <a:pt x="1453" y="754"/>
                  </a:lnTo>
                  <a:lnTo>
                    <a:pt x="1484" y="761"/>
                  </a:lnTo>
                  <a:lnTo>
                    <a:pt x="1514" y="768"/>
                  </a:lnTo>
                  <a:lnTo>
                    <a:pt x="1545" y="777"/>
                  </a:lnTo>
                  <a:lnTo>
                    <a:pt x="1576" y="785"/>
                  </a:lnTo>
                  <a:lnTo>
                    <a:pt x="1605" y="794"/>
                  </a:lnTo>
                  <a:lnTo>
                    <a:pt x="1636" y="805"/>
                  </a:lnTo>
                  <a:lnTo>
                    <a:pt x="1665" y="816"/>
                  </a:lnTo>
                  <a:lnTo>
                    <a:pt x="1695" y="827"/>
                  </a:lnTo>
                  <a:lnTo>
                    <a:pt x="1723" y="840"/>
                  </a:lnTo>
                  <a:lnTo>
                    <a:pt x="1752" y="853"/>
                  </a:lnTo>
                  <a:lnTo>
                    <a:pt x="1781" y="867"/>
                  </a:lnTo>
                  <a:lnTo>
                    <a:pt x="1808" y="882"/>
                  </a:lnTo>
                  <a:lnTo>
                    <a:pt x="1836" y="897"/>
                  </a:lnTo>
                  <a:lnTo>
                    <a:pt x="1863" y="912"/>
                  </a:lnTo>
                  <a:lnTo>
                    <a:pt x="1890" y="929"/>
                  </a:lnTo>
                  <a:lnTo>
                    <a:pt x="1917" y="946"/>
                  </a:lnTo>
                  <a:lnTo>
                    <a:pt x="1943" y="964"/>
                  </a:lnTo>
                  <a:lnTo>
                    <a:pt x="1969" y="983"/>
                  </a:lnTo>
                  <a:lnTo>
                    <a:pt x="1994" y="1003"/>
                  </a:lnTo>
                  <a:lnTo>
                    <a:pt x="2020" y="1023"/>
                  </a:lnTo>
                  <a:lnTo>
                    <a:pt x="2043" y="1043"/>
                  </a:lnTo>
                  <a:lnTo>
                    <a:pt x="2068" y="1064"/>
                  </a:lnTo>
                  <a:lnTo>
                    <a:pt x="2092" y="1086"/>
                  </a:lnTo>
                  <a:lnTo>
                    <a:pt x="2115" y="1109"/>
                  </a:lnTo>
                  <a:lnTo>
                    <a:pt x="2115" y="1109"/>
                  </a:lnTo>
                  <a:lnTo>
                    <a:pt x="2115" y="1109"/>
                  </a:lnTo>
                  <a:lnTo>
                    <a:pt x="2115" y="1109"/>
                  </a:lnTo>
                  <a:lnTo>
                    <a:pt x="2137" y="1132"/>
                  </a:lnTo>
                  <a:lnTo>
                    <a:pt x="2160" y="1156"/>
                  </a:lnTo>
                  <a:lnTo>
                    <a:pt x="2181" y="1181"/>
                  </a:lnTo>
                  <a:lnTo>
                    <a:pt x="2201" y="1204"/>
                  </a:lnTo>
                  <a:lnTo>
                    <a:pt x="2221" y="1230"/>
                  </a:lnTo>
                  <a:lnTo>
                    <a:pt x="2241" y="1255"/>
                  </a:lnTo>
                  <a:lnTo>
                    <a:pt x="2260" y="1281"/>
                  </a:lnTo>
                  <a:lnTo>
                    <a:pt x="2278" y="1307"/>
                  </a:lnTo>
                  <a:lnTo>
                    <a:pt x="2295" y="1334"/>
                  </a:lnTo>
                  <a:lnTo>
                    <a:pt x="2312" y="1361"/>
                  </a:lnTo>
                  <a:lnTo>
                    <a:pt x="2327" y="1388"/>
                  </a:lnTo>
                  <a:lnTo>
                    <a:pt x="2342" y="1416"/>
                  </a:lnTo>
                  <a:lnTo>
                    <a:pt x="2357" y="1443"/>
                  </a:lnTo>
                  <a:lnTo>
                    <a:pt x="2371" y="1472"/>
                  </a:lnTo>
                  <a:lnTo>
                    <a:pt x="2384" y="1501"/>
                  </a:lnTo>
                  <a:lnTo>
                    <a:pt x="2397" y="1529"/>
                  </a:lnTo>
                  <a:lnTo>
                    <a:pt x="2408" y="1559"/>
                  </a:lnTo>
                  <a:lnTo>
                    <a:pt x="2419" y="1588"/>
                  </a:lnTo>
                  <a:lnTo>
                    <a:pt x="2430" y="1619"/>
                  </a:lnTo>
                  <a:lnTo>
                    <a:pt x="2439" y="1648"/>
                  </a:lnTo>
                  <a:lnTo>
                    <a:pt x="2447" y="1679"/>
                  </a:lnTo>
                  <a:lnTo>
                    <a:pt x="2456" y="1710"/>
                  </a:lnTo>
                  <a:lnTo>
                    <a:pt x="2463" y="1740"/>
                  </a:lnTo>
                  <a:lnTo>
                    <a:pt x="2470" y="1771"/>
                  </a:lnTo>
                  <a:lnTo>
                    <a:pt x="2476" y="1803"/>
                  </a:lnTo>
                  <a:lnTo>
                    <a:pt x="2480" y="1835"/>
                  </a:lnTo>
                  <a:lnTo>
                    <a:pt x="2485" y="1866"/>
                  </a:lnTo>
                  <a:lnTo>
                    <a:pt x="2489" y="1898"/>
                  </a:lnTo>
                  <a:lnTo>
                    <a:pt x="2491" y="1930"/>
                  </a:lnTo>
                  <a:lnTo>
                    <a:pt x="2493" y="1962"/>
                  </a:lnTo>
                  <a:lnTo>
                    <a:pt x="2494" y="1994"/>
                  </a:lnTo>
                  <a:lnTo>
                    <a:pt x="2494" y="2027"/>
                  </a:lnTo>
                  <a:lnTo>
                    <a:pt x="2494" y="2027"/>
                  </a:lnTo>
                  <a:lnTo>
                    <a:pt x="2494" y="2040"/>
                  </a:lnTo>
                  <a:lnTo>
                    <a:pt x="2492" y="2053"/>
                  </a:lnTo>
                  <a:lnTo>
                    <a:pt x="2489" y="2064"/>
                  </a:lnTo>
                  <a:lnTo>
                    <a:pt x="2485" y="2076"/>
                  </a:lnTo>
                  <a:lnTo>
                    <a:pt x="2479" y="2087"/>
                  </a:lnTo>
                  <a:lnTo>
                    <a:pt x="2473" y="2097"/>
                  </a:lnTo>
                  <a:lnTo>
                    <a:pt x="2466" y="2107"/>
                  </a:lnTo>
                  <a:lnTo>
                    <a:pt x="2458" y="2116"/>
                  </a:lnTo>
                  <a:lnTo>
                    <a:pt x="2448" y="2124"/>
                  </a:lnTo>
                  <a:lnTo>
                    <a:pt x="2439" y="2132"/>
                  </a:lnTo>
                  <a:lnTo>
                    <a:pt x="2428" y="2139"/>
                  </a:lnTo>
                  <a:lnTo>
                    <a:pt x="2418" y="2143"/>
                  </a:lnTo>
                  <a:lnTo>
                    <a:pt x="2406" y="2148"/>
                  </a:lnTo>
                  <a:lnTo>
                    <a:pt x="2393" y="2150"/>
                  </a:lnTo>
                  <a:lnTo>
                    <a:pt x="2381" y="2153"/>
                  </a:lnTo>
                  <a:lnTo>
                    <a:pt x="2368" y="2154"/>
                  </a:lnTo>
                  <a:lnTo>
                    <a:pt x="2368" y="2154"/>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1" name="Freeform 71"/>
            <p:cNvSpPr>
              <a:spLocks noEditPoints="1"/>
            </p:cNvSpPr>
            <p:nvPr/>
          </p:nvSpPr>
          <p:spPr bwMode="auto">
            <a:xfrm>
              <a:off x="4293096" y="3939481"/>
              <a:ext cx="554071" cy="554071"/>
            </a:xfrm>
            <a:custGeom>
              <a:avLst/>
              <a:gdLst>
                <a:gd name="T0" fmla="*/ 835 w 2228"/>
                <a:gd name="T1" fmla="*/ 35 h 2228"/>
                <a:gd name="T2" fmla="*/ 365 w 2228"/>
                <a:gd name="T3" fmla="*/ 290 h 2228"/>
                <a:gd name="T4" fmla="*/ 68 w 2228"/>
                <a:gd name="T5" fmla="*/ 730 h 2228"/>
                <a:gd name="T6" fmla="*/ 0 w 2228"/>
                <a:gd name="T7" fmla="*/ 1113 h 2228"/>
                <a:gd name="T8" fmla="*/ 51 w 2228"/>
                <a:gd name="T9" fmla="*/ 1445 h 2228"/>
                <a:gd name="T10" fmla="*/ 326 w 2228"/>
                <a:gd name="T11" fmla="*/ 1901 h 2228"/>
                <a:gd name="T12" fmla="*/ 783 w 2228"/>
                <a:gd name="T13" fmla="*/ 2177 h 2228"/>
                <a:gd name="T14" fmla="*/ 1114 w 2228"/>
                <a:gd name="T15" fmla="*/ 2228 h 2228"/>
                <a:gd name="T16" fmla="*/ 1497 w 2228"/>
                <a:gd name="T17" fmla="*/ 2159 h 2228"/>
                <a:gd name="T18" fmla="*/ 1938 w 2228"/>
                <a:gd name="T19" fmla="*/ 1862 h 2228"/>
                <a:gd name="T20" fmla="*/ 2192 w 2228"/>
                <a:gd name="T21" fmla="*/ 1392 h 2228"/>
                <a:gd name="T22" fmla="*/ 2228 w 2228"/>
                <a:gd name="T23" fmla="*/ 1085 h 2228"/>
                <a:gd name="T24" fmla="*/ 2140 w 2228"/>
                <a:gd name="T25" fmla="*/ 679 h 2228"/>
                <a:gd name="T26" fmla="*/ 1822 w 2228"/>
                <a:gd name="T27" fmla="*/ 254 h 2228"/>
                <a:gd name="T28" fmla="*/ 1338 w 2228"/>
                <a:gd name="T29" fmla="*/ 22 h 2228"/>
                <a:gd name="T30" fmla="*/ 1114 w 2228"/>
                <a:gd name="T31" fmla="*/ 1716 h 2228"/>
                <a:gd name="T32" fmla="*/ 1030 w 2228"/>
                <a:gd name="T33" fmla="*/ 1671 h 2228"/>
                <a:gd name="T34" fmla="*/ 1017 w 2228"/>
                <a:gd name="T35" fmla="*/ 1584 h 2228"/>
                <a:gd name="T36" fmla="*/ 1084 w 2228"/>
                <a:gd name="T37" fmla="*/ 1517 h 2228"/>
                <a:gd name="T38" fmla="*/ 1171 w 2228"/>
                <a:gd name="T39" fmla="*/ 1530 h 2228"/>
                <a:gd name="T40" fmla="*/ 1216 w 2228"/>
                <a:gd name="T41" fmla="*/ 1615 h 2228"/>
                <a:gd name="T42" fmla="*/ 1178 w 2228"/>
                <a:gd name="T43" fmla="*/ 1693 h 2228"/>
                <a:gd name="T44" fmla="*/ 1308 w 2228"/>
                <a:gd name="T45" fmla="*/ 1411 h 2228"/>
                <a:gd name="T46" fmla="*/ 1232 w 2228"/>
                <a:gd name="T47" fmla="*/ 1435 h 2228"/>
                <a:gd name="T48" fmla="*/ 1164 w 2228"/>
                <a:gd name="T49" fmla="*/ 1393 h 2228"/>
                <a:gd name="T50" fmla="*/ 1064 w 2228"/>
                <a:gd name="T51" fmla="*/ 1393 h 2228"/>
                <a:gd name="T52" fmla="*/ 995 w 2228"/>
                <a:gd name="T53" fmla="*/ 1435 h 2228"/>
                <a:gd name="T54" fmla="*/ 927 w 2228"/>
                <a:gd name="T55" fmla="*/ 1417 h 2228"/>
                <a:gd name="T56" fmla="*/ 895 w 2228"/>
                <a:gd name="T57" fmla="*/ 1352 h 2228"/>
                <a:gd name="T58" fmla="*/ 940 w 2228"/>
                <a:gd name="T59" fmla="*/ 1274 h 2228"/>
                <a:gd name="T60" fmla="*/ 1167 w 2228"/>
                <a:gd name="T61" fmla="*/ 1218 h 2228"/>
                <a:gd name="T62" fmla="*/ 1323 w 2228"/>
                <a:gd name="T63" fmla="*/ 1313 h 2228"/>
                <a:gd name="T64" fmla="*/ 1323 w 2228"/>
                <a:gd name="T65" fmla="*/ 1391 h 2228"/>
                <a:gd name="T66" fmla="*/ 1481 w 2228"/>
                <a:gd name="T67" fmla="*/ 1228 h 2228"/>
                <a:gd name="T68" fmla="*/ 1410 w 2228"/>
                <a:gd name="T69" fmla="*/ 1225 h 2228"/>
                <a:gd name="T70" fmla="*/ 1296 w 2228"/>
                <a:gd name="T71" fmla="*/ 1140 h 2228"/>
                <a:gd name="T72" fmla="*/ 1114 w 2228"/>
                <a:gd name="T73" fmla="*/ 1097 h 2228"/>
                <a:gd name="T74" fmla="*/ 932 w 2228"/>
                <a:gd name="T75" fmla="*/ 1140 h 2228"/>
                <a:gd name="T76" fmla="*/ 817 w 2228"/>
                <a:gd name="T77" fmla="*/ 1225 h 2228"/>
                <a:gd name="T78" fmla="*/ 740 w 2228"/>
                <a:gd name="T79" fmla="*/ 1225 h 2228"/>
                <a:gd name="T80" fmla="*/ 696 w 2228"/>
                <a:gd name="T81" fmla="*/ 1167 h 2228"/>
                <a:gd name="T82" fmla="*/ 719 w 2228"/>
                <a:gd name="T83" fmla="*/ 1092 h 2228"/>
                <a:gd name="T84" fmla="*/ 929 w 2228"/>
                <a:gd name="T85" fmla="*/ 960 h 2228"/>
                <a:gd name="T86" fmla="*/ 1194 w 2228"/>
                <a:gd name="T87" fmla="*/ 934 h 2228"/>
                <a:gd name="T88" fmla="*/ 1444 w 2228"/>
                <a:gd name="T89" fmla="*/ 1036 h 2228"/>
                <a:gd name="T90" fmla="*/ 1531 w 2228"/>
                <a:gd name="T91" fmla="*/ 1135 h 2228"/>
                <a:gd name="T92" fmla="*/ 1509 w 2228"/>
                <a:gd name="T93" fmla="*/ 1211 h 2228"/>
                <a:gd name="T94" fmla="*/ 1670 w 2228"/>
                <a:gd name="T95" fmla="*/ 1022 h 2228"/>
                <a:gd name="T96" fmla="*/ 1602 w 2228"/>
                <a:gd name="T97" fmla="*/ 998 h 2228"/>
                <a:gd name="T98" fmla="*/ 1348 w 2228"/>
                <a:gd name="T99" fmla="*/ 836 h 2228"/>
                <a:gd name="T100" fmla="*/ 1045 w 2228"/>
                <a:gd name="T101" fmla="*/ 798 h 2228"/>
                <a:gd name="T102" fmla="*/ 730 w 2228"/>
                <a:gd name="T103" fmla="*/ 912 h 2228"/>
                <a:gd name="T104" fmla="*/ 590 w 2228"/>
                <a:gd name="T105" fmla="*/ 1019 h 2228"/>
                <a:gd name="T106" fmla="*/ 514 w 2228"/>
                <a:gd name="T107" fmla="*/ 1003 h 2228"/>
                <a:gd name="T108" fmla="*/ 482 w 2228"/>
                <a:gd name="T109" fmla="*/ 939 h 2228"/>
                <a:gd name="T110" fmla="*/ 538 w 2228"/>
                <a:gd name="T111" fmla="*/ 850 h 2228"/>
                <a:gd name="T112" fmla="*/ 905 w 2228"/>
                <a:gd name="T113" fmla="*/ 654 h 2228"/>
                <a:gd name="T114" fmla="*/ 1199 w 2228"/>
                <a:gd name="T115" fmla="*/ 632 h 2228"/>
                <a:gd name="T116" fmla="*/ 1590 w 2228"/>
                <a:gd name="T117" fmla="*/ 771 h 2228"/>
                <a:gd name="T118" fmla="*/ 1742 w 2228"/>
                <a:gd name="T119" fmla="*/ 915 h 2228"/>
                <a:gd name="T120" fmla="*/ 1727 w 2228"/>
                <a:gd name="T121" fmla="*/ 992 h 2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8" h="2228">
                  <a:moveTo>
                    <a:pt x="1114" y="0"/>
                  </a:moveTo>
                  <a:lnTo>
                    <a:pt x="1114" y="0"/>
                  </a:lnTo>
                  <a:lnTo>
                    <a:pt x="1085" y="0"/>
                  </a:lnTo>
                  <a:lnTo>
                    <a:pt x="1057" y="1"/>
                  </a:lnTo>
                  <a:lnTo>
                    <a:pt x="1028" y="3"/>
                  </a:lnTo>
                  <a:lnTo>
                    <a:pt x="1000" y="6"/>
                  </a:lnTo>
                  <a:lnTo>
                    <a:pt x="972" y="9"/>
                  </a:lnTo>
                  <a:lnTo>
                    <a:pt x="945" y="13"/>
                  </a:lnTo>
                  <a:lnTo>
                    <a:pt x="889" y="22"/>
                  </a:lnTo>
                  <a:lnTo>
                    <a:pt x="835" y="35"/>
                  </a:lnTo>
                  <a:lnTo>
                    <a:pt x="783" y="50"/>
                  </a:lnTo>
                  <a:lnTo>
                    <a:pt x="731" y="67"/>
                  </a:lnTo>
                  <a:lnTo>
                    <a:pt x="681" y="87"/>
                  </a:lnTo>
                  <a:lnTo>
                    <a:pt x="631" y="109"/>
                  </a:lnTo>
                  <a:lnTo>
                    <a:pt x="583" y="134"/>
                  </a:lnTo>
                  <a:lnTo>
                    <a:pt x="536" y="161"/>
                  </a:lnTo>
                  <a:lnTo>
                    <a:pt x="491" y="191"/>
                  </a:lnTo>
                  <a:lnTo>
                    <a:pt x="448" y="221"/>
                  </a:lnTo>
                  <a:lnTo>
                    <a:pt x="405" y="254"/>
                  </a:lnTo>
                  <a:lnTo>
                    <a:pt x="365" y="290"/>
                  </a:lnTo>
                  <a:lnTo>
                    <a:pt x="326" y="326"/>
                  </a:lnTo>
                  <a:lnTo>
                    <a:pt x="290" y="365"/>
                  </a:lnTo>
                  <a:lnTo>
                    <a:pt x="254" y="405"/>
                  </a:lnTo>
                  <a:lnTo>
                    <a:pt x="221" y="447"/>
                  </a:lnTo>
                  <a:lnTo>
                    <a:pt x="191" y="491"/>
                  </a:lnTo>
                  <a:lnTo>
                    <a:pt x="161" y="536"/>
                  </a:lnTo>
                  <a:lnTo>
                    <a:pt x="134" y="583"/>
                  </a:lnTo>
                  <a:lnTo>
                    <a:pt x="111" y="631"/>
                  </a:lnTo>
                  <a:lnTo>
                    <a:pt x="88" y="679"/>
                  </a:lnTo>
                  <a:lnTo>
                    <a:pt x="68" y="730"/>
                  </a:lnTo>
                  <a:lnTo>
                    <a:pt x="51" y="782"/>
                  </a:lnTo>
                  <a:lnTo>
                    <a:pt x="35" y="835"/>
                  </a:lnTo>
                  <a:lnTo>
                    <a:pt x="23" y="889"/>
                  </a:lnTo>
                  <a:lnTo>
                    <a:pt x="13" y="943"/>
                  </a:lnTo>
                  <a:lnTo>
                    <a:pt x="9" y="972"/>
                  </a:lnTo>
                  <a:lnTo>
                    <a:pt x="6" y="1000"/>
                  </a:lnTo>
                  <a:lnTo>
                    <a:pt x="3" y="1028"/>
                  </a:lnTo>
                  <a:lnTo>
                    <a:pt x="2" y="1056"/>
                  </a:lnTo>
                  <a:lnTo>
                    <a:pt x="1" y="1085"/>
                  </a:lnTo>
                  <a:lnTo>
                    <a:pt x="0" y="1113"/>
                  </a:lnTo>
                  <a:lnTo>
                    <a:pt x="0" y="1113"/>
                  </a:lnTo>
                  <a:lnTo>
                    <a:pt x="1" y="1142"/>
                  </a:lnTo>
                  <a:lnTo>
                    <a:pt x="2" y="1171"/>
                  </a:lnTo>
                  <a:lnTo>
                    <a:pt x="3" y="1199"/>
                  </a:lnTo>
                  <a:lnTo>
                    <a:pt x="6" y="1227"/>
                  </a:lnTo>
                  <a:lnTo>
                    <a:pt x="9" y="1256"/>
                  </a:lnTo>
                  <a:lnTo>
                    <a:pt x="13" y="1283"/>
                  </a:lnTo>
                  <a:lnTo>
                    <a:pt x="23" y="1338"/>
                  </a:lnTo>
                  <a:lnTo>
                    <a:pt x="35" y="1392"/>
                  </a:lnTo>
                  <a:lnTo>
                    <a:pt x="51" y="1445"/>
                  </a:lnTo>
                  <a:lnTo>
                    <a:pt x="68" y="1496"/>
                  </a:lnTo>
                  <a:lnTo>
                    <a:pt x="88" y="1547"/>
                  </a:lnTo>
                  <a:lnTo>
                    <a:pt x="111" y="1596"/>
                  </a:lnTo>
                  <a:lnTo>
                    <a:pt x="134" y="1644"/>
                  </a:lnTo>
                  <a:lnTo>
                    <a:pt x="161" y="1692"/>
                  </a:lnTo>
                  <a:lnTo>
                    <a:pt x="191" y="1736"/>
                  </a:lnTo>
                  <a:lnTo>
                    <a:pt x="221" y="1780"/>
                  </a:lnTo>
                  <a:lnTo>
                    <a:pt x="254" y="1822"/>
                  </a:lnTo>
                  <a:lnTo>
                    <a:pt x="290" y="1862"/>
                  </a:lnTo>
                  <a:lnTo>
                    <a:pt x="326" y="1901"/>
                  </a:lnTo>
                  <a:lnTo>
                    <a:pt x="365" y="1938"/>
                  </a:lnTo>
                  <a:lnTo>
                    <a:pt x="405" y="1973"/>
                  </a:lnTo>
                  <a:lnTo>
                    <a:pt x="448" y="2006"/>
                  </a:lnTo>
                  <a:lnTo>
                    <a:pt x="491" y="2037"/>
                  </a:lnTo>
                  <a:lnTo>
                    <a:pt x="536" y="2066"/>
                  </a:lnTo>
                  <a:lnTo>
                    <a:pt x="583" y="2093"/>
                  </a:lnTo>
                  <a:lnTo>
                    <a:pt x="631" y="2118"/>
                  </a:lnTo>
                  <a:lnTo>
                    <a:pt x="681" y="2139"/>
                  </a:lnTo>
                  <a:lnTo>
                    <a:pt x="731" y="2159"/>
                  </a:lnTo>
                  <a:lnTo>
                    <a:pt x="783" y="2177"/>
                  </a:lnTo>
                  <a:lnTo>
                    <a:pt x="835" y="2192"/>
                  </a:lnTo>
                  <a:lnTo>
                    <a:pt x="889" y="2205"/>
                  </a:lnTo>
                  <a:lnTo>
                    <a:pt x="945" y="2215"/>
                  </a:lnTo>
                  <a:lnTo>
                    <a:pt x="972" y="2218"/>
                  </a:lnTo>
                  <a:lnTo>
                    <a:pt x="1000" y="2222"/>
                  </a:lnTo>
                  <a:lnTo>
                    <a:pt x="1028" y="2224"/>
                  </a:lnTo>
                  <a:lnTo>
                    <a:pt x="1057" y="2226"/>
                  </a:lnTo>
                  <a:lnTo>
                    <a:pt x="1085" y="2226"/>
                  </a:lnTo>
                  <a:lnTo>
                    <a:pt x="1114" y="2228"/>
                  </a:lnTo>
                  <a:lnTo>
                    <a:pt x="1114" y="2228"/>
                  </a:lnTo>
                  <a:lnTo>
                    <a:pt x="1143" y="2226"/>
                  </a:lnTo>
                  <a:lnTo>
                    <a:pt x="1171" y="2226"/>
                  </a:lnTo>
                  <a:lnTo>
                    <a:pt x="1199" y="2224"/>
                  </a:lnTo>
                  <a:lnTo>
                    <a:pt x="1227" y="2222"/>
                  </a:lnTo>
                  <a:lnTo>
                    <a:pt x="1256" y="2218"/>
                  </a:lnTo>
                  <a:lnTo>
                    <a:pt x="1284" y="2215"/>
                  </a:lnTo>
                  <a:lnTo>
                    <a:pt x="1338" y="2205"/>
                  </a:lnTo>
                  <a:lnTo>
                    <a:pt x="1392" y="2192"/>
                  </a:lnTo>
                  <a:lnTo>
                    <a:pt x="1445" y="2177"/>
                  </a:lnTo>
                  <a:lnTo>
                    <a:pt x="1497" y="2159"/>
                  </a:lnTo>
                  <a:lnTo>
                    <a:pt x="1548" y="2139"/>
                  </a:lnTo>
                  <a:lnTo>
                    <a:pt x="1596" y="2118"/>
                  </a:lnTo>
                  <a:lnTo>
                    <a:pt x="1644" y="2093"/>
                  </a:lnTo>
                  <a:lnTo>
                    <a:pt x="1692" y="2066"/>
                  </a:lnTo>
                  <a:lnTo>
                    <a:pt x="1736" y="2037"/>
                  </a:lnTo>
                  <a:lnTo>
                    <a:pt x="1780" y="2006"/>
                  </a:lnTo>
                  <a:lnTo>
                    <a:pt x="1822" y="1973"/>
                  </a:lnTo>
                  <a:lnTo>
                    <a:pt x="1862" y="1938"/>
                  </a:lnTo>
                  <a:lnTo>
                    <a:pt x="1901" y="1901"/>
                  </a:lnTo>
                  <a:lnTo>
                    <a:pt x="1938" y="1862"/>
                  </a:lnTo>
                  <a:lnTo>
                    <a:pt x="1973" y="1822"/>
                  </a:lnTo>
                  <a:lnTo>
                    <a:pt x="2006" y="1780"/>
                  </a:lnTo>
                  <a:lnTo>
                    <a:pt x="2038" y="1736"/>
                  </a:lnTo>
                  <a:lnTo>
                    <a:pt x="2066" y="1692"/>
                  </a:lnTo>
                  <a:lnTo>
                    <a:pt x="2093" y="1644"/>
                  </a:lnTo>
                  <a:lnTo>
                    <a:pt x="2118" y="1596"/>
                  </a:lnTo>
                  <a:lnTo>
                    <a:pt x="2140" y="1547"/>
                  </a:lnTo>
                  <a:lnTo>
                    <a:pt x="2160" y="1496"/>
                  </a:lnTo>
                  <a:lnTo>
                    <a:pt x="2177" y="1445"/>
                  </a:lnTo>
                  <a:lnTo>
                    <a:pt x="2192" y="1392"/>
                  </a:lnTo>
                  <a:lnTo>
                    <a:pt x="2205" y="1338"/>
                  </a:lnTo>
                  <a:lnTo>
                    <a:pt x="2215" y="1283"/>
                  </a:lnTo>
                  <a:lnTo>
                    <a:pt x="2218" y="1256"/>
                  </a:lnTo>
                  <a:lnTo>
                    <a:pt x="2222" y="1227"/>
                  </a:lnTo>
                  <a:lnTo>
                    <a:pt x="2224" y="1199"/>
                  </a:lnTo>
                  <a:lnTo>
                    <a:pt x="2226" y="1171"/>
                  </a:lnTo>
                  <a:lnTo>
                    <a:pt x="2228" y="1142"/>
                  </a:lnTo>
                  <a:lnTo>
                    <a:pt x="2228" y="1113"/>
                  </a:lnTo>
                  <a:lnTo>
                    <a:pt x="2228" y="1113"/>
                  </a:lnTo>
                  <a:lnTo>
                    <a:pt x="2228" y="1085"/>
                  </a:lnTo>
                  <a:lnTo>
                    <a:pt x="2226" y="1056"/>
                  </a:lnTo>
                  <a:lnTo>
                    <a:pt x="2224" y="1028"/>
                  </a:lnTo>
                  <a:lnTo>
                    <a:pt x="2222" y="1000"/>
                  </a:lnTo>
                  <a:lnTo>
                    <a:pt x="2218" y="972"/>
                  </a:lnTo>
                  <a:lnTo>
                    <a:pt x="2215" y="943"/>
                  </a:lnTo>
                  <a:lnTo>
                    <a:pt x="2205" y="889"/>
                  </a:lnTo>
                  <a:lnTo>
                    <a:pt x="2192" y="835"/>
                  </a:lnTo>
                  <a:lnTo>
                    <a:pt x="2177" y="782"/>
                  </a:lnTo>
                  <a:lnTo>
                    <a:pt x="2160" y="730"/>
                  </a:lnTo>
                  <a:lnTo>
                    <a:pt x="2140" y="679"/>
                  </a:lnTo>
                  <a:lnTo>
                    <a:pt x="2118" y="631"/>
                  </a:lnTo>
                  <a:lnTo>
                    <a:pt x="2093" y="583"/>
                  </a:lnTo>
                  <a:lnTo>
                    <a:pt x="2066" y="536"/>
                  </a:lnTo>
                  <a:lnTo>
                    <a:pt x="2038" y="491"/>
                  </a:lnTo>
                  <a:lnTo>
                    <a:pt x="2006" y="447"/>
                  </a:lnTo>
                  <a:lnTo>
                    <a:pt x="1973" y="405"/>
                  </a:lnTo>
                  <a:lnTo>
                    <a:pt x="1938" y="365"/>
                  </a:lnTo>
                  <a:lnTo>
                    <a:pt x="1901" y="326"/>
                  </a:lnTo>
                  <a:lnTo>
                    <a:pt x="1862" y="290"/>
                  </a:lnTo>
                  <a:lnTo>
                    <a:pt x="1822" y="254"/>
                  </a:lnTo>
                  <a:lnTo>
                    <a:pt x="1780" y="221"/>
                  </a:lnTo>
                  <a:lnTo>
                    <a:pt x="1736" y="191"/>
                  </a:lnTo>
                  <a:lnTo>
                    <a:pt x="1692" y="161"/>
                  </a:lnTo>
                  <a:lnTo>
                    <a:pt x="1644" y="134"/>
                  </a:lnTo>
                  <a:lnTo>
                    <a:pt x="1596" y="109"/>
                  </a:lnTo>
                  <a:lnTo>
                    <a:pt x="1548" y="87"/>
                  </a:lnTo>
                  <a:lnTo>
                    <a:pt x="1497" y="67"/>
                  </a:lnTo>
                  <a:lnTo>
                    <a:pt x="1445" y="50"/>
                  </a:lnTo>
                  <a:lnTo>
                    <a:pt x="1392" y="35"/>
                  </a:lnTo>
                  <a:lnTo>
                    <a:pt x="1338" y="22"/>
                  </a:lnTo>
                  <a:lnTo>
                    <a:pt x="1284" y="13"/>
                  </a:lnTo>
                  <a:lnTo>
                    <a:pt x="1256" y="9"/>
                  </a:lnTo>
                  <a:lnTo>
                    <a:pt x="1227" y="6"/>
                  </a:lnTo>
                  <a:lnTo>
                    <a:pt x="1199" y="3"/>
                  </a:lnTo>
                  <a:lnTo>
                    <a:pt x="1171" y="1"/>
                  </a:lnTo>
                  <a:lnTo>
                    <a:pt x="1143" y="0"/>
                  </a:lnTo>
                  <a:lnTo>
                    <a:pt x="1114" y="0"/>
                  </a:lnTo>
                  <a:lnTo>
                    <a:pt x="1114" y="0"/>
                  </a:lnTo>
                  <a:close/>
                  <a:moveTo>
                    <a:pt x="1114" y="1716"/>
                  </a:moveTo>
                  <a:lnTo>
                    <a:pt x="1114" y="1716"/>
                  </a:lnTo>
                  <a:lnTo>
                    <a:pt x="1104" y="1715"/>
                  </a:lnTo>
                  <a:lnTo>
                    <a:pt x="1093" y="1714"/>
                  </a:lnTo>
                  <a:lnTo>
                    <a:pt x="1084" y="1712"/>
                  </a:lnTo>
                  <a:lnTo>
                    <a:pt x="1074" y="1708"/>
                  </a:lnTo>
                  <a:lnTo>
                    <a:pt x="1066" y="1703"/>
                  </a:lnTo>
                  <a:lnTo>
                    <a:pt x="1058" y="1699"/>
                  </a:lnTo>
                  <a:lnTo>
                    <a:pt x="1050" y="1693"/>
                  </a:lnTo>
                  <a:lnTo>
                    <a:pt x="1042" y="1686"/>
                  </a:lnTo>
                  <a:lnTo>
                    <a:pt x="1035" y="1679"/>
                  </a:lnTo>
                  <a:lnTo>
                    <a:pt x="1030" y="1671"/>
                  </a:lnTo>
                  <a:lnTo>
                    <a:pt x="1025" y="1663"/>
                  </a:lnTo>
                  <a:lnTo>
                    <a:pt x="1020" y="1654"/>
                  </a:lnTo>
                  <a:lnTo>
                    <a:pt x="1017" y="1644"/>
                  </a:lnTo>
                  <a:lnTo>
                    <a:pt x="1014" y="1635"/>
                  </a:lnTo>
                  <a:lnTo>
                    <a:pt x="1013" y="1624"/>
                  </a:lnTo>
                  <a:lnTo>
                    <a:pt x="1013" y="1615"/>
                  </a:lnTo>
                  <a:lnTo>
                    <a:pt x="1013" y="1615"/>
                  </a:lnTo>
                  <a:lnTo>
                    <a:pt x="1013" y="1604"/>
                  </a:lnTo>
                  <a:lnTo>
                    <a:pt x="1014" y="1594"/>
                  </a:lnTo>
                  <a:lnTo>
                    <a:pt x="1017" y="1584"/>
                  </a:lnTo>
                  <a:lnTo>
                    <a:pt x="1020" y="1575"/>
                  </a:lnTo>
                  <a:lnTo>
                    <a:pt x="1025" y="1565"/>
                  </a:lnTo>
                  <a:lnTo>
                    <a:pt x="1030" y="1557"/>
                  </a:lnTo>
                  <a:lnTo>
                    <a:pt x="1035" y="1550"/>
                  </a:lnTo>
                  <a:lnTo>
                    <a:pt x="1042" y="1543"/>
                  </a:lnTo>
                  <a:lnTo>
                    <a:pt x="1050" y="1536"/>
                  </a:lnTo>
                  <a:lnTo>
                    <a:pt x="1058" y="1530"/>
                  </a:lnTo>
                  <a:lnTo>
                    <a:pt x="1066" y="1525"/>
                  </a:lnTo>
                  <a:lnTo>
                    <a:pt x="1074" y="1521"/>
                  </a:lnTo>
                  <a:lnTo>
                    <a:pt x="1084" y="1517"/>
                  </a:lnTo>
                  <a:lnTo>
                    <a:pt x="1093" y="1515"/>
                  </a:lnTo>
                  <a:lnTo>
                    <a:pt x="1104" y="1514"/>
                  </a:lnTo>
                  <a:lnTo>
                    <a:pt x="1114" y="1512"/>
                  </a:lnTo>
                  <a:lnTo>
                    <a:pt x="1114" y="1512"/>
                  </a:lnTo>
                  <a:lnTo>
                    <a:pt x="1124" y="1514"/>
                  </a:lnTo>
                  <a:lnTo>
                    <a:pt x="1134" y="1515"/>
                  </a:lnTo>
                  <a:lnTo>
                    <a:pt x="1144" y="1517"/>
                  </a:lnTo>
                  <a:lnTo>
                    <a:pt x="1153" y="1521"/>
                  </a:lnTo>
                  <a:lnTo>
                    <a:pt x="1163" y="1525"/>
                  </a:lnTo>
                  <a:lnTo>
                    <a:pt x="1171" y="1530"/>
                  </a:lnTo>
                  <a:lnTo>
                    <a:pt x="1178" y="1536"/>
                  </a:lnTo>
                  <a:lnTo>
                    <a:pt x="1185" y="1543"/>
                  </a:lnTo>
                  <a:lnTo>
                    <a:pt x="1192" y="1550"/>
                  </a:lnTo>
                  <a:lnTo>
                    <a:pt x="1198" y="1557"/>
                  </a:lnTo>
                  <a:lnTo>
                    <a:pt x="1203" y="1565"/>
                  </a:lnTo>
                  <a:lnTo>
                    <a:pt x="1207" y="1575"/>
                  </a:lnTo>
                  <a:lnTo>
                    <a:pt x="1211" y="1584"/>
                  </a:lnTo>
                  <a:lnTo>
                    <a:pt x="1213" y="1594"/>
                  </a:lnTo>
                  <a:lnTo>
                    <a:pt x="1214" y="1604"/>
                  </a:lnTo>
                  <a:lnTo>
                    <a:pt x="1216" y="1615"/>
                  </a:lnTo>
                  <a:lnTo>
                    <a:pt x="1216" y="1615"/>
                  </a:lnTo>
                  <a:lnTo>
                    <a:pt x="1214" y="1624"/>
                  </a:lnTo>
                  <a:lnTo>
                    <a:pt x="1213" y="1635"/>
                  </a:lnTo>
                  <a:lnTo>
                    <a:pt x="1211" y="1644"/>
                  </a:lnTo>
                  <a:lnTo>
                    <a:pt x="1207" y="1654"/>
                  </a:lnTo>
                  <a:lnTo>
                    <a:pt x="1203" y="1663"/>
                  </a:lnTo>
                  <a:lnTo>
                    <a:pt x="1198" y="1671"/>
                  </a:lnTo>
                  <a:lnTo>
                    <a:pt x="1192" y="1679"/>
                  </a:lnTo>
                  <a:lnTo>
                    <a:pt x="1185" y="1686"/>
                  </a:lnTo>
                  <a:lnTo>
                    <a:pt x="1178" y="1693"/>
                  </a:lnTo>
                  <a:lnTo>
                    <a:pt x="1171" y="1699"/>
                  </a:lnTo>
                  <a:lnTo>
                    <a:pt x="1163" y="1703"/>
                  </a:lnTo>
                  <a:lnTo>
                    <a:pt x="1153" y="1708"/>
                  </a:lnTo>
                  <a:lnTo>
                    <a:pt x="1144" y="1712"/>
                  </a:lnTo>
                  <a:lnTo>
                    <a:pt x="1134" y="1714"/>
                  </a:lnTo>
                  <a:lnTo>
                    <a:pt x="1124" y="1715"/>
                  </a:lnTo>
                  <a:lnTo>
                    <a:pt x="1114" y="1716"/>
                  </a:lnTo>
                  <a:lnTo>
                    <a:pt x="1114" y="1716"/>
                  </a:lnTo>
                  <a:close/>
                  <a:moveTo>
                    <a:pt x="1308" y="1411"/>
                  </a:moveTo>
                  <a:lnTo>
                    <a:pt x="1308" y="1411"/>
                  </a:lnTo>
                  <a:lnTo>
                    <a:pt x="1302" y="1417"/>
                  </a:lnTo>
                  <a:lnTo>
                    <a:pt x="1295" y="1422"/>
                  </a:lnTo>
                  <a:lnTo>
                    <a:pt x="1288" y="1426"/>
                  </a:lnTo>
                  <a:lnTo>
                    <a:pt x="1280" y="1430"/>
                  </a:lnTo>
                  <a:lnTo>
                    <a:pt x="1272" y="1432"/>
                  </a:lnTo>
                  <a:lnTo>
                    <a:pt x="1264" y="1435"/>
                  </a:lnTo>
                  <a:lnTo>
                    <a:pt x="1257" y="1436"/>
                  </a:lnTo>
                  <a:lnTo>
                    <a:pt x="1249" y="1436"/>
                  </a:lnTo>
                  <a:lnTo>
                    <a:pt x="1240" y="1436"/>
                  </a:lnTo>
                  <a:lnTo>
                    <a:pt x="1232" y="1435"/>
                  </a:lnTo>
                  <a:lnTo>
                    <a:pt x="1225" y="1432"/>
                  </a:lnTo>
                  <a:lnTo>
                    <a:pt x="1217" y="1430"/>
                  </a:lnTo>
                  <a:lnTo>
                    <a:pt x="1210" y="1426"/>
                  </a:lnTo>
                  <a:lnTo>
                    <a:pt x="1203" y="1422"/>
                  </a:lnTo>
                  <a:lnTo>
                    <a:pt x="1196" y="1417"/>
                  </a:lnTo>
                  <a:lnTo>
                    <a:pt x="1189" y="1411"/>
                  </a:lnTo>
                  <a:lnTo>
                    <a:pt x="1189" y="1411"/>
                  </a:lnTo>
                  <a:lnTo>
                    <a:pt x="1181" y="1404"/>
                  </a:lnTo>
                  <a:lnTo>
                    <a:pt x="1173" y="1398"/>
                  </a:lnTo>
                  <a:lnTo>
                    <a:pt x="1164" y="1393"/>
                  </a:lnTo>
                  <a:lnTo>
                    <a:pt x="1154" y="1389"/>
                  </a:lnTo>
                  <a:lnTo>
                    <a:pt x="1145" y="1385"/>
                  </a:lnTo>
                  <a:lnTo>
                    <a:pt x="1134" y="1383"/>
                  </a:lnTo>
                  <a:lnTo>
                    <a:pt x="1124" y="1382"/>
                  </a:lnTo>
                  <a:lnTo>
                    <a:pt x="1114" y="1382"/>
                  </a:lnTo>
                  <a:lnTo>
                    <a:pt x="1104" y="1382"/>
                  </a:lnTo>
                  <a:lnTo>
                    <a:pt x="1093" y="1383"/>
                  </a:lnTo>
                  <a:lnTo>
                    <a:pt x="1084" y="1385"/>
                  </a:lnTo>
                  <a:lnTo>
                    <a:pt x="1073" y="1389"/>
                  </a:lnTo>
                  <a:lnTo>
                    <a:pt x="1064" y="1393"/>
                  </a:lnTo>
                  <a:lnTo>
                    <a:pt x="1055" y="1398"/>
                  </a:lnTo>
                  <a:lnTo>
                    <a:pt x="1047" y="1404"/>
                  </a:lnTo>
                  <a:lnTo>
                    <a:pt x="1039" y="1411"/>
                  </a:lnTo>
                  <a:lnTo>
                    <a:pt x="1039" y="1411"/>
                  </a:lnTo>
                  <a:lnTo>
                    <a:pt x="1032" y="1417"/>
                  </a:lnTo>
                  <a:lnTo>
                    <a:pt x="1026" y="1422"/>
                  </a:lnTo>
                  <a:lnTo>
                    <a:pt x="1019" y="1426"/>
                  </a:lnTo>
                  <a:lnTo>
                    <a:pt x="1011" y="1430"/>
                  </a:lnTo>
                  <a:lnTo>
                    <a:pt x="1004" y="1432"/>
                  </a:lnTo>
                  <a:lnTo>
                    <a:pt x="995" y="1435"/>
                  </a:lnTo>
                  <a:lnTo>
                    <a:pt x="987" y="1436"/>
                  </a:lnTo>
                  <a:lnTo>
                    <a:pt x="980" y="1436"/>
                  </a:lnTo>
                  <a:lnTo>
                    <a:pt x="980" y="1436"/>
                  </a:lnTo>
                  <a:lnTo>
                    <a:pt x="972" y="1436"/>
                  </a:lnTo>
                  <a:lnTo>
                    <a:pt x="964" y="1435"/>
                  </a:lnTo>
                  <a:lnTo>
                    <a:pt x="955" y="1432"/>
                  </a:lnTo>
                  <a:lnTo>
                    <a:pt x="948" y="1430"/>
                  </a:lnTo>
                  <a:lnTo>
                    <a:pt x="940" y="1426"/>
                  </a:lnTo>
                  <a:lnTo>
                    <a:pt x="933" y="1422"/>
                  </a:lnTo>
                  <a:lnTo>
                    <a:pt x="927" y="1417"/>
                  </a:lnTo>
                  <a:lnTo>
                    <a:pt x="920" y="1411"/>
                  </a:lnTo>
                  <a:lnTo>
                    <a:pt x="920" y="1411"/>
                  </a:lnTo>
                  <a:lnTo>
                    <a:pt x="914" y="1405"/>
                  </a:lnTo>
                  <a:lnTo>
                    <a:pt x="909" y="1398"/>
                  </a:lnTo>
                  <a:lnTo>
                    <a:pt x="905" y="1391"/>
                  </a:lnTo>
                  <a:lnTo>
                    <a:pt x="902" y="1384"/>
                  </a:lnTo>
                  <a:lnTo>
                    <a:pt x="899" y="1376"/>
                  </a:lnTo>
                  <a:lnTo>
                    <a:pt x="898" y="1369"/>
                  </a:lnTo>
                  <a:lnTo>
                    <a:pt x="896" y="1360"/>
                  </a:lnTo>
                  <a:lnTo>
                    <a:pt x="895" y="1352"/>
                  </a:lnTo>
                  <a:lnTo>
                    <a:pt x="896" y="1344"/>
                  </a:lnTo>
                  <a:lnTo>
                    <a:pt x="898" y="1336"/>
                  </a:lnTo>
                  <a:lnTo>
                    <a:pt x="899" y="1329"/>
                  </a:lnTo>
                  <a:lnTo>
                    <a:pt x="902" y="1320"/>
                  </a:lnTo>
                  <a:lnTo>
                    <a:pt x="905" y="1313"/>
                  </a:lnTo>
                  <a:lnTo>
                    <a:pt x="909" y="1306"/>
                  </a:lnTo>
                  <a:lnTo>
                    <a:pt x="914" y="1299"/>
                  </a:lnTo>
                  <a:lnTo>
                    <a:pt x="920" y="1293"/>
                  </a:lnTo>
                  <a:lnTo>
                    <a:pt x="920" y="1293"/>
                  </a:lnTo>
                  <a:lnTo>
                    <a:pt x="940" y="1274"/>
                  </a:lnTo>
                  <a:lnTo>
                    <a:pt x="962" y="1258"/>
                  </a:lnTo>
                  <a:lnTo>
                    <a:pt x="985" y="1245"/>
                  </a:lnTo>
                  <a:lnTo>
                    <a:pt x="1009" y="1233"/>
                  </a:lnTo>
                  <a:lnTo>
                    <a:pt x="1034" y="1224"/>
                  </a:lnTo>
                  <a:lnTo>
                    <a:pt x="1060" y="1218"/>
                  </a:lnTo>
                  <a:lnTo>
                    <a:pt x="1087" y="1214"/>
                  </a:lnTo>
                  <a:lnTo>
                    <a:pt x="1114" y="1212"/>
                  </a:lnTo>
                  <a:lnTo>
                    <a:pt x="1114" y="1212"/>
                  </a:lnTo>
                  <a:lnTo>
                    <a:pt x="1141" y="1214"/>
                  </a:lnTo>
                  <a:lnTo>
                    <a:pt x="1167" y="1218"/>
                  </a:lnTo>
                  <a:lnTo>
                    <a:pt x="1193" y="1224"/>
                  </a:lnTo>
                  <a:lnTo>
                    <a:pt x="1219" y="1233"/>
                  </a:lnTo>
                  <a:lnTo>
                    <a:pt x="1243" y="1245"/>
                  </a:lnTo>
                  <a:lnTo>
                    <a:pt x="1266" y="1258"/>
                  </a:lnTo>
                  <a:lnTo>
                    <a:pt x="1288" y="1274"/>
                  </a:lnTo>
                  <a:lnTo>
                    <a:pt x="1308" y="1293"/>
                  </a:lnTo>
                  <a:lnTo>
                    <a:pt x="1308" y="1293"/>
                  </a:lnTo>
                  <a:lnTo>
                    <a:pt x="1313" y="1299"/>
                  </a:lnTo>
                  <a:lnTo>
                    <a:pt x="1318" y="1306"/>
                  </a:lnTo>
                  <a:lnTo>
                    <a:pt x="1323" y="1313"/>
                  </a:lnTo>
                  <a:lnTo>
                    <a:pt x="1326" y="1320"/>
                  </a:lnTo>
                  <a:lnTo>
                    <a:pt x="1329" y="1329"/>
                  </a:lnTo>
                  <a:lnTo>
                    <a:pt x="1331" y="1336"/>
                  </a:lnTo>
                  <a:lnTo>
                    <a:pt x="1332" y="1344"/>
                  </a:lnTo>
                  <a:lnTo>
                    <a:pt x="1332" y="1352"/>
                  </a:lnTo>
                  <a:lnTo>
                    <a:pt x="1332" y="1360"/>
                  </a:lnTo>
                  <a:lnTo>
                    <a:pt x="1331" y="1369"/>
                  </a:lnTo>
                  <a:lnTo>
                    <a:pt x="1329" y="1376"/>
                  </a:lnTo>
                  <a:lnTo>
                    <a:pt x="1326" y="1384"/>
                  </a:lnTo>
                  <a:lnTo>
                    <a:pt x="1323" y="1391"/>
                  </a:lnTo>
                  <a:lnTo>
                    <a:pt x="1318" y="1398"/>
                  </a:lnTo>
                  <a:lnTo>
                    <a:pt x="1313" y="1405"/>
                  </a:lnTo>
                  <a:lnTo>
                    <a:pt x="1308" y="1411"/>
                  </a:lnTo>
                  <a:lnTo>
                    <a:pt x="1308" y="1411"/>
                  </a:lnTo>
                  <a:close/>
                  <a:moveTo>
                    <a:pt x="1509" y="1211"/>
                  </a:moveTo>
                  <a:lnTo>
                    <a:pt x="1509" y="1211"/>
                  </a:lnTo>
                  <a:lnTo>
                    <a:pt x="1502" y="1216"/>
                  </a:lnTo>
                  <a:lnTo>
                    <a:pt x="1496" y="1221"/>
                  </a:lnTo>
                  <a:lnTo>
                    <a:pt x="1489" y="1225"/>
                  </a:lnTo>
                  <a:lnTo>
                    <a:pt x="1481" y="1228"/>
                  </a:lnTo>
                  <a:lnTo>
                    <a:pt x="1474" y="1231"/>
                  </a:lnTo>
                  <a:lnTo>
                    <a:pt x="1465" y="1233"/>
                  </a:lnTo>
                  <a:lnTo>
                    <a:pt x="1457" y="1234"/>
                  </a:lnTo>
                  <a:lnTo>
                    <a:pt x="1450" y="1234"/>
                  </a:lnTo>
                  <a:lnTo>
                    <a:pt x="1450" y="1234"/>
                  </a:lnTo>
                  <a:lnTo>
                    <a:pt x="1442" y="1234"/>
                  </a:lnTo>
                  <a:lnTo>
                    <a:pt x="1434" y="1233"/>
                  </a:lnTo>
                  <a:lnTo>
                    <a:pt x="1425" y="1231"/>
                  </a:lnTo>
                  <a:lnTo>
                    <a:pt x="1418" y="1228"/>
                  </a:lnTo>
                  <a:lnTo>
                    <a:pt x="1410" y="1225"/>
                  </a:lnTo>
                  <a:lnTo>
                    <a:pt x="1403" y="1221"/>
                  </a:lnTo>
                  <a:lnTo>
                    <a:pt x="1397" y="1216"/>
                  </a:lnTo>
                  <a:lnTo>
                    <a:pt x="1390" y="1211"/>
                  </a:lnTo>
                  <a:lnTo>
                    <a:pt x="1390" y="1211"/>
                  </a:lnTo>
                  <a:lnTo>
                    <a:pt x="1376" y="1197"/>
                  </a:lnTo>
                  <a:lnTo>
                    <a:pt x="1361" y="1184"/>
                  </a:lnTo>
                  <a:lnTo>
                    <a:pt x="1345" y="1172"/>
                  </a:lnTo>
                  <a:lnTo>
                    <a:pt x="1329" y="1160"/>
                  </a:lnTo>
                  <a:lnTo>
                    <a:pt x="1312" y="1150"/>
                  </a:lnTo>
                  <a:lnTo>
                    <a:pt x="1296" y="1140"/>
                  </a:lnTo>
                  <a:lnTo>
                    <a:pt x="1278" y="1132"/>
                  </a:lnTo>
                  <a:lnTo>
                    <a:pt x="1262" y="1125"/>
                  </a:lnTo>
                  <a:lnTo>
                    <a:pt x="1243" y="1118"/>
                  </a:lnTo>
                  <a:lnTo>
                    <a:pt x="1225" y="1112"/>
                  </a:lnTo>
                  <a:lnTo>
                    <a:pt x="1207" y="1107"/>
                  </a:lnTo>
                  <a:lnTo>
                    <a:pt x="1189" y="1104"/>
                  </a:lnTo>
                  <a:lnTo>
                    <a:pt x="1170" y="1100"/>
                  </a:lnTo>
                  <a:lnTo>
                    <a:pt x="1151" y="1098"/>
                  </a:lnTo>
                  <a:lnTo>
                    <a:pt x="1133" y="1097"/>
                  </a:lnTo>
                  <a:lnTo>
                    <a:pt x="1114" y="1097"/>
                  </a:lnTo>
                  <a:lnTo>
                    <a:pt x="1095" y="1097"/>
                  </a:lnTo>
                  <a:lnTo>
                    <a:pt x="1077" y="1098"/>
                  </a:lnTo>
                  <a:lnTo>
                    <a:pt x="1058" y="1100"/>
                  </a:lnTo>
                  <a:lnTo>
                    <a:pt x="1039" y="1104"/>
                  </a:lnTo>
                  <a:lnTo>
                    <a:pt x="1021" y="1107"/>
                  </a:lnTo>
                  <a:lnTo>
                    <a:pt x="1002" y="1112"/>
                  </a:lnTo>
                  <a:lnTo>
                    <a:pt x="985" y="1118"/>
                  </a:lnTo>
                  <a:lnTo>
                    <a:pt x="967" y="1125"/>
                  </a:lnTo>
                  <a:lnTo>
                    <a:pt x="949" y="1132"/>
                  </a:lnTo>
                  <a:lnTo>
                    <a:pt x="932" y="1140"/>
                  </a:lnTo>
                  <a:lnTo>
                    <a:pt x="915" y="1150"/>
                  </a:lnTo>
                  <a:lnTo>
                    <a:pt x="899" y="1160"/>
                  </a:lnTo>
                  <a:lnTo>
                    <a:pt x="882" y="1172"/>
                  </a:lnTo>
                  <a:lnTo>
                    <a:pt x="867" y="1184"/>
                  </a:lnTo>
                  <a:lnTo>
                    <a:pt x="852" y="1197"/>
                  </a:lnTo>
                  <a:lnTo>
                    <a:pt x="837" y="1211"/>
                  </a:lnTo>
                  <a:lnTo>
                    <a:pt x="837" y="1211"/>
                  </a:lnTo>
                  <a:lnTo>
                    <a:pt x="832" y="1216"/>
                  </a:lnTo>
                  <a:lnTo>
                    <a:pt x="825" y="1221"/>
                  </a:lnTo>
                  <a:lnTo>
                    <a:pt x="817" y="1225"/>
                  </a:lnTo>
                  <a:lnTo>
                    <a:pt x="810" y="1228"/>
                  </a:lnTo>
                  <a:lnTo>
                    <a:pt x="802" y="1231"/>
                  </a:lnTo>
                  <a:lnTo>
                    <a:pt x="794" y="1233"/>
                  </a:lnTo>
                  <a:lnTo>
                    <a:pt x="787" y="1234"/>
                  </a:lnTo>
                  <a:lnTo>
                    <a:pt x="779" y="1234"/>
                  </a:lnTo>
                  <a:lnTo>
                    <a:pt x="770" y="1234"/>
                  </a:lnTo>
                  <a:lnTo>
                    <a:pt x="762" y="1233"/>
                  </a:lnTo>
                  <a:lnTo>
                    <a:pt x="755" y="1231"/>
                  </a:lnTo>
                  <a:lnTo>
                    <a:pt x="747" y="1228"/>
                  </a:lnTo>
                  <a:lnTo>
                    <a:pt x="740" y="1225"/>
                  </a:lnTo>
                  <a:lnTo>
                    <a:pt x="733" y="1221"/>
                  </a:lnTo>
                  <a:lnTo>
                    <a:pt x="726" y="1216"/>
                  </a:lnTo>
                  <a:lnTo>
                    <a:pt x="719" y="1211"/>
                  </a:lnTo>
                  <a:lnTo>
                    <a:pt x="719" y="1211"/>
                  </a:lnTo>
                  <a:lnTo>
                    <a:pt x="714" y="1204"/>
                  </a:lnTo>
                  <a:lnTo>
                    <a:pt x="708" y="1197"/>
                  </a:lnTo>
                  <a:lnTo>
                    <a:pt x="704" y="1190"/>
                  </a:lnTo>
                  <a:lnTo>
                    <a:pt x="701" y="1183"/>
                  </a:lnTo>
                  <a:lnTo>
                    <a:pt x="698" y="1174"/>
                  </a:lnTo>
                  <a:lnTo>
                    <a:pt x="696" y="1167"/>
                  </a:lnTo>
                  <a:lnTo>
                    <a:pt x="695" y="1159"/>
                  </a:lnTo>
                  <a:lnTo>
                    <a:pt x="695" y="1151"/>
                  </a:lnTo>
                  <a:lnTo>
                    <a:pt x="695" y="1142"/>
                  </a:lnTo>
                  <a:lnTo>
                    <a:pt x="696" y="1135"/>
                  </a:lnTo>
                  <a:lnTo>
                    <a:pt x="698" y="1127"/>
                  </a:lnTo>
                  <a:lnTo>
                    <a:pt x="701" y="1119"/>
                  </a:lnTo>
                  <a:lnTo>
                    <a:pt x="704" y="1112"/>
                  </a:lnTo>
                  <a:lnTo>
                    <a:pt x="708" y="1105"/>
                  </a:lnTo>
                  <a:lnTo>
                    <a:pt x="714" y="1098"/>
                  </a:lnTo>
                  <a:lnTo>
                    <a:pt x="719" y="1092"/>
                  </a:lnTo>
                  <a:lnTo>
                    <a:pt x="719" y="1092"/>
                  </a:lnTo>
                  <a:lnTo>
                    <a:pt x="740" y="1072"/>
                  </a:lnTo>
                  <a:lnTo>
                    <a:pt x="761" y="1053"/>
                  </a:lnTo>
                  <a:lnTo>
                    <a:pt x="783" y="1036"/>
                  </a:lnTo>
                  <a:lnTo>
                    <a:pt x="807" y="1020"/>
                  </a:lnTo>
                  <a:lnTo>
                    <a:pt x="830" y="1006"/>
                  </a:lnTo>
                  <a:lnTo>
                    <a:pt x="854" y="992"/>
                  </a:lnTo>
                  <a:lnTo>
                    <a:pt x="879" y="980"/>
                  </a:lnTo>
                  <a:lnTo>
                    <a:pt x="903" y="969"/>
                  </a:lnTo>
                  <a:lnTo>
                    <a:pt x="929" y="960"/>
                  </a:lnTo>
                  <a:lnTo>
                    <a:pt x="955" y="952"/>
                  </a:lnTo>
                  <a:lnTo>
                    <a:pt x="981" y="945"/>
                  </a:lnTo>
                  <a:lnTo>
                    <a:pt x="1007" y="939"/>
                  </a:lnTo>
                  <a:lnTo>
                    <a:pt x="1034" y="934"/>
                  </a:lnTo>
                  <a:lnTo>
                    <a:pt x="1060" y="930"/>
                  </a:lnTo>
                  <a:lnTo>
                    <a:pt x="1087" y="929"/>
                  </a:lnTo>
                  <a:lnTo>
                    <a:pt x="1114" y="928"/>
                  </a:lnTo>
                  <a:lnTo>
                    <a:pt x="1140" y="929"/>
                  </a:lnTo>
                  <a:lnTo>
                    <a:pt x="1167" y="930"/>
                  </a:lnTo>
                  <a:lnTo>
                    <a:pt x="1194" y="934"/>
                  </a:lnTo>
                  <a:lnTo>
                    <a:pt x="1220" y="939"/>
                  </a:lnTo>
                  <a:lnTo>
                    <a:pt x="1247" y="945"/>
                  </a:lnTo>
                  <a:lnTo>
                    <a:pt x="1273" y="952"/>
                  </a:lnTo>
                  <a:lnTo>
                    <a:pt x="1299" y="960"/>
                  </a:lnTo>
                  <a:lnTo>
                    <a:pt x="1324" y="969"/>
                  </a:lnTo>
                  <a:lnTo>
                    <a:pt x="1349" y="980"/>
                  </a:lnTo>
                  <a:lnTo>
                    <a:pt x="1374" y="992"/>
                  </a:lnTo>
                  <a:lnTo>
                    <a:pt x="1398" y="1006"/>
                  </a:lnTo>
                  <a:lnTo>
                    <a:pt x="1422" y="1020"/>
                  </a:lnTo>
                  <a:lnTo>
                    <a:pt x="1444" y="1036"/>
                  </a:lnTo>
                  <a:lnTo>
                    <a:pt x="1467" y="1053"/>
                  </a:lnTo>
                  <a:lnTo>
                    <a:pt x="1488" y="1072"/>
                  </a:lnTo>
                  <a:lnTo>
                    <a:pt x="1509" y="1092"/>
                  </a:lnTo>
                  <a:lnTo>
                    <a:pt x="1509" y="1092"/>
                  </a:lnTo>
                  <a:lnTo>
                    <a:pt x="1515" y="1098"/>
                  </a:lnTo>
                  <a:lnTo>
                    <a:pt x="1520" y="1105"/>
                  </a:lnTo>
                  <a:lnTo>
                    <a:pt x="1524" y="1112"/>
                  </a:lnTo>
                  <a:lnTo>
                    <a:pt x="1527" y="1119"/>
                  </a:lnTo>
                  <a:lnTo>
                    <a:pt x="1530" y="1127"/>
                  </a:lnTo>
                  <a:lnTo>
                    <a:pt x="1531" y="1135"/>
                  </a:lnTo>
                  <a:lnTo>
                    <a:pt x="1533" y="1142"/>
                  </a:lnTo>
                  <a:lnTo>
                    <a:pt x="1534" y="1151"/>
                  </a:lnTo>
                  <a:lnTo>
                    <a:pt x="1533" y="1159"/>
                  </a:lnTo>
                  <a:lnTo>
                    <a:pt x="1531" y="1167"/>
                  </a:lnTo>
                  <a:lnTo>
                    <a:pt x="1530" y="1174"/>
                  </a:lnTo>
                  <a:lnTo>
                    <a:pt x="1527" y="1183"/>
                  </a:lnTo>
                  <a:lnTo>
                    <a:pt x="1524" y="1190"/>
                  </a:lnTo>
                  <a:lnTo>
                    <a:pt x="1520" y="1197"/>
                  </a:lnTo>
                  <a:lnTo>
                    <a:pt x="1515" y="1204"/>
                  </a:lnTo>
                  <a:lnTo>
                    <a:pt x="1509" y="1211"/>
                  </a:lnTo>
                  <a:lnTo>
                    <a:pt x="1509" y="1211"/>
                  </a:lnTo>
                  <a:close/>
                  <a:moveTo>
                    <a:pt x="1721" y="998"/>
                  </a:moveTo>
                  <a:lnTo>
                    <a:pt x="1721" y="998"/>
                  </a:lnTo>
                  <a:lnTo>
                    <a:pt x="1715" y="1003"/>
                  </a:lnTo>
                  <a:lnTo>
                    <a:pt x="1708" y="1008"/>
                  </a:lnTo>
                  <a:lnTo>
                    <a:pt x="1701" y="1013"/>
                  </a:lnTo>
                  <a:lnTo>
                    <a:pt x="1694" y="1016"/>
                  </a:lnTo>
                  <a:lnTo>
                    <a:pt x="1686" y="1019"/>
                  </a:lnTo>
                  <a:lnTo>
                    <a:pt x="1677" y="1021"/>
                  </a:lnTo>
                  <a:lnTo>
                    <a:pt x="1670" y="1022"/>
                  </a:lnTo>
                  <a:lnTo>
                    <a:pt x="1662" y="1022"/>
                  </a:lnTo>
                  <a:lnTo>
                    <a:pt x="1662" y="1022"/>
                  </a:lnTo>
                  <a:lnTo>
                    <a:pt x="1654" y="1022"/>
                  </a:lnTo>
                  <a:lnTo>
                    <a:pt x="1646" y="1021"/>
                  </a:lnTo>
                  <a:lnTo>
                    <a:pt x="1639" y="1019"/>
                  </a:lnTo>
                  <a:lnTo>
                    <a:pt x="1630" y="1016"/>
                  </a:lnTo>
                  <a:lnTo>
                    <a:pt x="1623" y="1013"/>
                  </a:lnTo>
                  <a:lnTo>
                    <a:pt x="1616" y="1008"/>
                  </a:lnTo>
                  <a:lnTo>
                    <a:pt x="1609" y="1003"/>
                  </a:lnTo>
                  <a:lnTo>
                    <a:pt x="1602" y="998"/>
                  </a:lnTo>
                  <a:lnTo>
                    <a:pt x="1602" y="998"/>
                  </a:lnTo>
                  <a:lnTo>
                    <a:pt x="1577" y="974"/>
                  </a:lnTo>
                  <a:lnTo>
                    <a:pt x="1551" y="952"/>
                  </a:lnTo>
                  <a:lnTo>
                    <a:pt x="1524" y="930"/>
                  </a:lnTo>
                  <a:lnTo>
                    <a:pt x="1497" y="912"/>
                  </a:lnTo>
                  <a:lnTo>
                    <a:pt x="1469" y="893"/>
                  </a:lnTo>
                  <a:lnTo>
                    <a:pt x="1439" y="876"/>
                  </a:lnTo>
                  <a:lnTo>
                    <a:pt x="1409" y="861"/>
                  </a:lnTo>
                  <a:lnTo>
                    <a:pt x="1378" y="848"/>
                  </a:lnTo>
                  <a:lnTo>
                    <a:pt x="1348" y="836"/>
                  </a:lnTo>
                  <a:lnTo>
                    <a:pt x="1316" y="826"/>
                  </a:lnTo>
                  <a:lnTo>
                    <a:pt x="1283" y="816"/>
                  </a:lnTo>
                  <a:lnTo>
                    <a:pt x="1250" y="809"/>
                  </a:lnTo>
                  <a:lnTo>
                    <a:pt x="1217" y="803"/>
                  </a:lnTo>
                  <a:lnTo>
                    <a:pt x="1183" y="798"/>
                  </a:lnTo>
                  <a:lnTo>
                    <a:pt x="1149" y="796"/>
                  </a:lnTo>
                  <a:lnTo>
                    <a:pt x="1114" y="795"/>
                  </a:lnTo>
                  <a:lnTo>
                    <a:pt x="1114" y="795"/>
                  </a:lnTo>
                  <a:lnTo>
                    <a:pt x="1079" y="796"/>
                  </a:lnTo>
                  <a:lnTo>
                    <a:pt x="1045" y="798"/>
                  </a:lnTo>
                  <a:lnTo>
                    <a:pt x="1012" y="803"/>
                  </a:lnTo>
                  <a:lnTo>
                    <a:pt x="978" y="809"/>
                  </a:lnTo>
                  <a:lnTo>
                    <a:pt x="945" y="816"/>
                  </a:lnTo>
                  <a:lnTo>
                    <a:pt x="913" y="826"/>
                  </a:lnTo>
                  <a:lnTo>
                    <a:pt x="881" y="836"/>
                  </a:lnTo>
                  <a:lnTo>
                    <a:pt x="849" y="848"/>
                  </a:lnTo>
                  <a:lnTo>
                    <a:pt x="819" y="861"/>
                  </a:lnTo>
                  <a:lnTo>
                    <a:pt x="788" y="876"/>
                  </a:lnTo>
                  <a:lnTo>
                    <a:pt x="760" y="893"/>
                  </a:lnTo>
                  <a:lnTo>
                    <a:pt x="730" y="912"/>
                  </a:lnTo>
                  <a:lnTo>
                    <a:pt x="703" y="930"/>
                  </a:lnTo>
                  <a:lnTo>
                    <a:pt x="676" y="952"/>
                  </a:lnTo>
                  <a:lnTo>
                    <a:pt x="650" y="974"/>
                  </a:lnTo>
                  <a:lnTo>
                    <a:pt x="625" y="998"/>
                  </a:lnTo>
                  <a:lnTo>
                    <a:pt x="625" y="998"/>
                  </a:lnTo>
                  <a:lnTo>
                    <a:pt x="618" y="1003"/>
                  </a:lnTo>
                  <a:lnTo>
                    <a:pt x="612" y="1008"/>
                  </a:lnTo>
                  <a:lnTo>
                    <a:pt x="605" y="1013"/>
                  </a:lnTo>
                  <a:lnTo>
                    <a:pt x="597" y="1016"/>
                  </a:lnTo>
                  <a:lnTo>
                    <a:pt x="590" y="1019"/>
                  </a:lnTo>
                  <a:lnTo>
                    <a:pt x="582" y="1021"/>
                  </a:lnTo>
                  <a:lnTo>
                    <a:pt x="574" y="1022"/>
                  </a:lnTo>
                  <a:lnTo>
                    <a:pt x="567" y="1022"/>
                  </a:lnTo>
                  <a:lnTo>
                    <a:pt x="558" y="1022"/>
                  </a:lnTo>
                  <a:lnTo>
                    <a:pt x="550" y="1021"/>
                  </a:lnTo>
                  <a:lnTo>
                    <a:pt x="542" y="1019"/>
                  </a:lnTo>
                  <a:lnTo>
                    <a:pt x="535" y="1016"/>
                  </a:lnTo>
                  <a:lnTo>
                    <a:pt x="526" y="1013"/>
                  </a:lnTo>
                  <a:lnTo>
                    <a:pt x="519" y="1008"/>
                  </a:lnTo>
                  <a:lnTo>
                    <a:pt x="514" y="1003"/>
                  </a:lnTo>
                  <a:lnTo>
                    <a:pt x="506" y="998"/>
                  </a:lnTo>
                  <a:lnTo>
                    <a:pt x="506" y="998"/>
                  </a:lnTo>
                  <a:lnTo>
                    <a:pt x="501" y="992"/>
                  </a:lnTo>
                  <a:lnTo>
                    <a:pt x="496" y="985"/>
                  </a:lnTo>
                  <a:lnTo>
                    <a:pt x="491" y="978"/>
                  </a:lnTo>
                  <a:lnTo>
                    <a:pt x="489" y="970"/>
                  </a:lnTo>
                  <a:lnTo>
                    <a:pt x="485" y="962"/>
                  </a:lnTo>
                  <a:lnTo>
                    <a:pt x="484" y="955"/>
                  </a:lnTo>
                  <a:lnTo>
                    <a:pt x="483" y="947"/>
                  </a:lnTo>
                  <a:lnTo>
                    <a:pt x="482" y="939"/>
                  </a:lnTo>
                  <a:lnTo>
                    <a:pt x="483" y="930"/>
                  </a:lnTo>
                  <a:lnTo>
                    <a:pt x="484" y="922"/>
                  </a:lnTo>
                  <a:lnTo>
                    <a:pt x="485" y="915"/>
                  </a:lnTo>
                  <a:lnTo>
                    <a:pt x="489" y="907"/>
                  </a:lnTo>
                  <a:lnTo>
                    <a:pt x="491" y="900"/>
                  </a:lnTo>
                  <a:lnTo>
                    <a:pt x="496" y="893"/>
                  </a:lnTo>
                  <a:lnTo>
                    <a:pt x="501" y="886"/>
                  </a:lnTo>
                  <a:lnTo>
                    <a:pt x="506" y="880"/>
                  </a:lnTo>
                  <a:lnTo>
                    <a:pt x="506" y="880"/>
                  </a:lnTo>
                  <a:lnTo>
                    <a:pt x="538" y="850"/>
                  </a:lnTo>
                  <a:lnTo>
                    <a:pt x="570" y="822"/>
                  </a:lnTo>
                  <a:lnTo>
                    <a:pt x="603" y="796"/>
                  </a:lnTo>
                  <a:lnTo>
                    <a:pt x="637" y="771"/>
                  </a:lnTo>
                  <a:lnTo>
                    <a:pt x="674" y="749"/>
                  </a:lnTo>
                  <a:lnTo>
                    <a:pt x="709" y="729"/>
                  </a:lnTo>
                  <a:lnTo>
                    <a:pt x="747" y="710"/>
                  </a:lnTo>
                  <a:lnTo>
                    <a:pt x="786" y="692"/>
                  </a:lnTo>
                  <a:lnTo>
                    <a:pt x="825" y="677"/>
                  </a:lnTo>
                  <a:lnTo>
                    <a:pt x="863" y="664"/>
                  </a:lnTo>
                  <a:lnTo>
                    <a:pt x="905" y="654"/>
                  </a:lnTo>
                  <a:lnTo>
                    <a:pt x="945" y="644"/>
                  </a:lnTo>
                  <a:lnTo>
                    <a:pt x="987" y="637"/>
                  </a:lnTo>
                  <a:lnTo>
                    <a:pt x="1028" y="632"/>
                  </a:lnTo>
                  <a:lnTo>
                    <a:pt x="1071" y="629"/>
                  </a:lnTo>
                  <a:lnTo>
                    <a:pt x="1114" y="628"/>
                  </a:lnTo>
                  <a:lnTo>
                    <a:pt x="1114" y="628"/>
                  </a:lnTo>
                  <a:lnTo>
                    <a:pt x="1114" y="628"/>
                  </a:lnTo>
                  <a:lnTo>
                    <a:pt x="1114" y="628"/>
                  </a:lnTo>
                  <a:lnTo>
                    <a:pt x="1157" y="629"/>
                  </a:lnTo>
                  <a:lnTo>
                    <a:pt x="1199" y="632"/>
                  </a:lnTo>
                  <a:lnTo>
                    <a:pt x="1242" y="637"/>
                  </a:lnTo>
                  <a:lnTo>
                    <a:pt x="1283" y="644"/>
                  </a:lnTo>
                  <a:lnTo>
                    <a:pt x="1324" y="654"/>
                  </a:lnTo>
                  <a:lnTo>
                    <a:pt x="1364" y="664"/>
                  </a:lnTo>
                  <a:lnTo>
                    <a:pt x="1404" y="677"/>
                  </a:lnTo>
                  <a:lnTo>
                    <a:pt x="1443" y="692"/>
                  </a:lnTo>
                  <a:lnTo>
                    <a:pt x="1481" y="710"/>
                  </a:lnTo>
                  <a:lnTo>
                    <a:pt x="1518" y="729"/>
                  </a:lnTo>
                  <a:lnTo>
                    <a:pt x="1555" y="749"/>
                  </a:lnTo>
                  <a:lnTo>
                    <a:pt x="1590" y="771"/>
                  </a:lnTo>
                  <a:lnTo>
                    <a:pt x="1624" y="796"/>
                  </a:lnTo>
                  <a:lnTo>
                    <a:pt x="1657" y="822"/>
                  </a:lnTo>
                  <a:lnTo>
                    <a:pt x="1690" y="850"/>
                  </a:lnTo>
                  <a:lnTo>
                    <a:pt x="1721" y="880"/>
                  </a:lnTo>
                  <a:lnTo>
                    <a:pt x="1721" y="880"/>
                  </a:lnTo>
                  <a:lnTo>
                    <a:pt x="1727" y="886"/>
                  </a:lnTo>
                  <a:lnTo>
                    <a:pt x="1732" y="893"/>
                  </a:lnTo>
                  <a:lnTo>
                    <a:pt x="1736" y="900"/>
                  </a:lnTo>
                  <a:lnTo>
                    <a:pt x="1740" y="907"/>
                  </a:lnTo>
                  <a:lnTo>
                    <a:pt x="1742" y="915"/>
                  </a:lnTo>
                  <a:lnTo>
                    <a:pt x="1745" y="922"/>
                  </a:lnTo>
                  <a:lnTo>
                    <a:pt x="1746" y="930"/>
                  </a:lnTo>
                  <a:lnTo>
                    <a:pt x="1746" y="939"/>
                  </a:lnTo>
                  <a:lnTo>
                    <a:pt x="1746" y="947"/>
                  </a:lnTo>
                  <a:lnTo>
                    <a:pt x="1745" y="955"/>
                  </a:lnTo>
                  <a:lnTo>
                    <a:pt x="1742" y="962"/>
                  </a:lnTo>
                  <a:lnTo>
                    <a:pt x="1740" y="970"/>
                  </a:lnTo>
                  <a:lnTo>
                    <a:pt x="1736" y="978"/>
                  </a:lnTo>
                  <a:lnTo>
                    <a:pt x="1732" y="985"/>
                  </a:lnTo>
                  <a:lnTo>
                    <a:pt x="1727" y="992"/>
                  </a:lnTo>
                  <a:lnTo>
                    <a:pt x="1721" y="998"/>
                  </a:lnTo>
                  <a:lnTo>
                    <a:pt x="1721" y="998"/>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2" name="Freeform 72"/>
            <p:cNvSpPr>
              <a:spLocks noEditPoints="1"/>
            </p:cNvSpPr>
            <p:nvPr/>
          </p:nvSpPr>
          <p:spPr bwMode="auto">
            <a:xfrm>
              <a:off x="5642787" y="5594222"/>
              <a:ext cx="226609" cy="363570"/>
            </a:xfrm>
            <a:custGeom>
              <a:avLst/>
              <a:gdLst>
                <a:gd name="T0" fmla="*/ 68 w 912"/>
                <a:gd name="T1" fmla="*/ 4 h 1458"/>
                <a:gd name="T2" fmla="*/ 23 w 912"/>
                <a:gd name="T3" fmla="*/ 35 h 1458"/>
                <a:gd name="T4" fmla="*/ 0 w 912"/>
                <a:gd name="T5" fmla="*/ 86 h 1458"/>
                <a:gd name="T6" fmla="*/ 5 w 912"/>
                <a:gd name="T7" fmla="*/ 1391 h 1458"/>
                <a:gd name="T8" fmla="*/ 36 w 912"/>
                <a:gd name="T9" fmla="*/ 1437 h 1458"/>
                <a:gd name="T10" fmla="*/ 86 w 912"/>
                <a:gd name="T11" fmla="*/ 1458 h 1458"/>
                <a:gd name="T12" fmla="*/ 845 w 912"/>
                <a:gd name="T13" fmla="*/ 1455 h 1458"/>
                <a:gd name="T14" fmla="*/ 891 w 912"/>
                <a:gd name="T15" fmla="*/ 1424 h 1458"/>
                <a:gd name="T16" fmla="*/ 912 w 912"/>
                <a:gd name="T17" fmla="*/ 1372 h 1458"/>
                <a:gd name="T18" fmla="*/ 909 w 912"/>
                <a:gd name="T19" fmla="*/ 67 h 1458"/>
                <a:gd name="T20" fmla="*/ 878 w 912"/>
                <a:gd name="T21" fmla="*/ 22 h 1458"/>
                <a:gd name="T22" fmla="*/ 826 w 912"/>
                <a:gd name="T23" fmla="*/ 1 h 1458"/>
                <a:gd name="T24" fmla="*/ 151 w 912"/>
                <a:gd name="T25" fmla="*/ 1059 h 1458"/>
                <a:gd name="T26" fmla="*/ 96 w 912"/>
                <a:gd name="T27" fmla="*/ 1022 h 1458"/>
                <a:gd name="T28" fmla="*/ 102 w 912"/>
                <a:gd name="T29" fmla="*/ 966 h 1458"/>
                <a:gd name="T30" fmla="*/ 205 w 912"/>
                <a:gd name="T31" fmla="*/ 940 h 1458"/>
                <a:gd name="T32" fmla="*/ 222 w 912"/>
                <a:gd name="T33" fmla="*/ 843 h 1458"/>
                <a:gd name="T34" fmla="*/ 276 w 912"/>
                <a:gd name="T35" fmla="*/ 828 h 1458"/>
                <a:gd name="T36" fmla="*/ 323 w 912"/>
                <a:gd name="T37" fmla="*/ 874 h 1458"/>
                <a:gd name="T38" fmla="*/ 401 w 912"/>
                <a:gd name="T39" fmla="*/ 944 h 1458"/>
                <a:gd name="T40" fmla="*/ 437 w 912"/>
                <a:gd name="T41" fmla="*/ 999 h 1458"/>
                <a:gd name="T42" fmla="*/ 412 w 912"/>
                <a:gd name="T43" fmla="*/ 1048 h 1458"/>
                <a:gd name="T44" fmla="*/ 324 w 912"/>
                <a:gd name="T45" fmla="*/ 1113 h 1458"/>
                <a:gd name="T46" fmla="*/ 288 w 912"/>
                <a:gd name="T47" fmla="*/ 1167 h 1458"/>
                <a:gd name="T48" fmla="*/ 231 w 912"/>
                <a:gd name="T49" fmla="*/ 1162 h 1458"/>
                <a:gd name="T50" fmla="*/ 205 w 912"/>
                <a:gd name="T51" fmla="*/ 1113 h 1458"/>
                <a:gd name="T52" fmla="*/ 284 w 912"/>
                <a:gd name="T53" fmla="*/ 1362 h 1458"/>
                <a:gd name="T54" fmla="*/ 270 w 912"/>
                <a:gd name="T55" fmla="*/ 1333 h 1458"/>
                <a:gd name="T56" fmla="*/ 290 w 912"/>
                <a:gd name="T57" fmla="*/ 1301 h 1458"/>
                <a:gd name="T58" fmla="*/ 417 w 912"/>
                <a:gd name="T59" fmla="*/ 1301 h 1458"/>
                <a:gd name="T60" fmla="*/ 439 w 912"/>
                <a:gd name="T61" fmla="*/ 1333 h 1458"/>
                <a:gd name="T62" fmla="*/ 423 w 912"/>
                <a:gd name="T63" fmla="*/ 1362 h 1458"/>
                <a:gd name="T64" fmla="*/ 508 w 912"/>
                <a:gd name="T65" fmla="*/ 1367 h 1458"/>
                <a:gd name="T66" fmla="*/ 480 w 912"/>
                <a:gd name="T67" fmla="*/ 1352 h 1458"/>
                <a:gd name="T68" fmla="*/ 478 w 912"/>
                <a:gd name="T69" fmla="*/ 1320 h 1458"/>
                <a:gd name="T70" fmla="*/ 508 w 912"/>
                <a:gd name="T71" fmla="*/ 1299 h 1458"/>
                <a:gd name="T72" fmla="*/ 633 w 912"/>
                <a:gd name="T73" fmla="*/ 1310 h 1458"/>
                <a:gd name="T74" fmla="*/ 642 w 912"/>
                <a:gd name="T75" fmla="*/ 1340 h 1458"/>
                <a:gd name="T76" fmla="*/ 615 w 912"/>
                <a:gd name="T77" fmla="*/ 1367 h 1458"/>
                <a:gd name="T78" fmla="*/ 554 w 912"/>
                <a:gd name="T79" fmla="*/ 1016 h 1458"/>
                <a:gd name="T80" fmla="*/ 514 w 912"/>
                <a:gd name="T81" fmla="*/ 995 h 1458"/>
                <a:gd name="T82" fmla="*/ 493 w 912"/>
                <a:gd name="T83" fmla="*/ 955 h 1458"/>
                <a:gd name="T84" fmla="*/ 495 w 912"/>
                <a:gd name="T85" fmla="*/ 917 h 1458"/>
                <a:gd name="T86" fmla="*/ 520 w 912"/>
                <a:gd name="T87" fmla="*/ 880 h 1458"/>
                <a:gd name="T88" fmla="*/ 561 w 912"/>
                <a:gd name="T89" fmla="*/ 863 h 1458"/>
                <a:gd name="T90" fmla="*/ 600 w 912"/>
                <a:gd name="T91" fmla="*/ 868 h 1458"/>
                <a:gd name="T92" fmla="*/ 634 w 912"/>
                <a:gd name="T93" fmla="*/ 896 h 1458"/>
                <a:gd name="T94" fmla="*/ 647 w 912"/>
                <a:gd name="T95" fmla="*/ 940 h 1458"/>
                <a:gd name="T96" fmla="*/ 638 w 912"/>
                <a:gd name="T97" fmla="*/ 977 h 1458"/>
                <a:gd name="T98" fmla="*/ 606 w 912"/>
                <a:gd name="T99" fmla="*/ 1008 h 1458"/>
                <a:gd name="T100" fmla="*/ 569 w 912"/>
                <a:gd name="T101" fmla="*/ 1017 h 1458"/>
                <a:gd name="T102" fmla="*/ 727 w 912"/>
                <a:gd name="T103" fmla="*/ 1125 h 1458"/>
                <a:gd name="T104" fmla="*/ 693 w 912"/>
                <a:gd name="T105" fmla="*/ 1096 h 1458"/>
                <a:gd name="T106" fmla="*/ 679 w 912"/>
                <a:gd name="T107" fmla="*/ 1053 h 1458"/>
                <a:gd name="T108" fmla="*/ 688 w 912"/>
                <a:gd name="T109" fmla="*/ 1015 h 1458"/>
                <a:gd name="T110" fmla="*/ 720 w 912"/>
                <a:gd name="T111" fmla="*/ 985 h 1458"/>
                <a:gd name="T112" fmla="*/ 757 w 912"/>
                <a:gd name="T113" fmla="*/ 975 h 1458"/>
                <a:gd name="T114" fmla="*/ 800 w 912"/>
                <a:gd name="T115" fmla="*/ 988 h 1458"/>
                <a:gd name="T116" fmla="*/ 829 w 912"/>
                <a:gd name="T117" fmla="*/ 1022 h 1458"/>
                <a:gd name="T118" fmla="*/ 834 w 912"/>
                <a:gd name="T119" fmla="*/ 1061 h 1458"/>
                <a:gd name="T120" fmla="*/ 817 w 912"/>
                <a:gd name="T121" fmla="*/ 1102 h 1458"/>
                <a:gd name="T122" fmla="*/ 780 w 912"/>
                <a:gd name="T123" fmla="*/ 1127 h 1458"/>
                <a:gd name="T124" fmla="*/ 79 w 912"/>
                <a:gd name="T125" fmla="*/ 730 h 1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1458">
                  <a:moveTo>
                    <a:pt x="817" y="0"/>
                  </a:moveTo>
                  <a:lnTo>
                    <a:pt x="96" y="0"/>
                  </a:lnTo>
                  <a:lnTo>
                    <a:pt x="96" y="0"/>
                  </a:lnTo>
                  <a:lnTo>
                    <a:pt x="86" y="1"/>
                  </a:lnTo>
                  <a:lnTo>
                    <a:pt x="77" y="2"/>
                  </a:lnTo>
                  <a:lnTo>
                    <a:pt x="68" y="4"/>
                  </a:lnTo>
                  <a:lnTo>
                    <a:pt x="59" y="8"/>
                  </a:lnTo>
                  <a:lnTo>
                    <a:pt x="51" y="11"/>
                  </a:lnTo>
                  <a:lnTo>
                    <a:pt x="43" y="16"/>
                  </a:lnTo>
                  <a:lnTo>
                    <a:pt x="36" y="22"/>
                  </a:lnTo>
                  <a:lnTo>
                    <a:pt x="29" y="28"/>
                  </a:lnTo>
                  <a:lnTo>
                    <a:pt x="23" y="35"/>
                  </a:lnTo>
                  <a:lnTo>
                    <a:pt x="17" y="42"/>
                  </a:lnTo>
                  <a:lnTo>
                    <a:pt x="12" y="50"/>
                  </a:lnTo>
                  <a:lnTo>
                    <a:pt x="7" y="58"/>
                  </a:lnTo>
                  <a:lnTo>
                    <a:pt x="5" y="67"/>
                  </a:lnTo>
                  <a:lnTo>
                    <a:pt x="3" y="76"/>
                  </a:lnTo>
                  <a:lnTo>
                    <a:pt x="0" y="86"/>
                  </a:lnTo>
                  <a:lnTo>
                    <a:pt x="0" y="96"/>
                  </a:lnTo>
                  <a:lnTo>
                    <a:pt x="0" y="1363"/>
                  </a:lnTo>
                  <a:lnTo>
                    <a:pt x="0" y="1363"/>
                  </a:lnTo>
                  <a:lnTo>
                    <a:pt x="0" y="1372"/>
                  </a:lnTo>
                  <a:lnTo>
                    <a:pt x="3" y="1382"/>
                  </a:lnTo>
                  <a:lnTo>
                    <a:pt x="5" y="1391"/>
                  </a:lnTo>
                  <a:lnTo>
                    <a:pt x="7" y="1399"/>
                  </a:lnTo>
                  <a:lnTo>
                    <a:pt x="12" y="1409"/>
                  </a:lnTo>
                  <a:lnTo>
                    <a:pt x="17" y="1416"/>
                  </a:lnTo>
                  <a:lnTo>
                    <a:pt x="23" y="1424"/>
                  </a:lnTo>
                  <a:lnTo>
                    <a:pt x="29" y="1430"/>
                  </a:lnTo>
                  <a:lnTo>
                    <a:pt x="36" y="1437"/>
                  </a:lnTo>
                  <a:lnTo>
                    <a:pt x="43" y="1442"/>
                  </a:lnTo>
                  <a:lnTo>
                    <a:pt x="51" y="1446"/>
                  </a:lnTo>
                  <a:lnTo>
                    <a:pt x="59" y="1451"/>
                  </a:lnTo>
                  <a:lnTo>
                    <a:pt x="68" y="1455"/>
                  </a:lnTo>
                  <a:lnTo>
                    <a:pt x="77" y="1457"/>
                  </a:lnTo>
                  <a:lnTo>
                    <a:pt x="86" y="1458"/>
                  </a:lnTo>
                  <a:lnTo>
                    <a:pt x="96" y="1458"/>
                  </a:lnTo>
                  <a:lnTo>
                    <a:pt x="817" y="1458"/>
                  </a:lnTo>
                  <a:lnTo>
                    <a:pt x="817" y="1458"/>
                  </a:lnTo>
                  <a:lnTo>
                    <a:pt x="826" y="1458"/>
                  </a:lnTo>
                  <a:lnTo>
                    <a:pt x="836" y="1457"/>
                  </a:lnTo>
                  <a:lnTo>
                    <a:pt x="845" y="1455"/>
                  </a:lnTo>
                  <a:lnTo>
                    <a:pt x="853" y="1451"/>
                  </a:lnTo>
                  <a:lnTo>
                    <a:pt x="863" y="1446"/>
                  </a:lnTo>
                  <a:lnTo>
                    <a:pt x="870" y="1442"/>
                  </a:lnTo>
                  <a:lnTo>
                    <a:pt x="878" y="1437"/>
                  </a:lnTo>
                  <a:lnTo>
                    <a:pt x="884" y="1430"/>
                  </a:lnTo>
                  <a:lnTo>
                    <a:pt x="891" y="1424"/>
                  </a:lnTo>
                  <a:lnTo>
                    <a:pt x="896" y="1416"/>
                  </a:lnTo>
                  <a:lnTo>
                    <a:pt x="900" y="1409"/>
                  </a:lnTo>
                  <a:lnTo>
                    <a:pt x="905" y="1399"/>
                  </a:lnTo>
                  <a:lnTo>
                    <a:pt x="909" y="1391"/>
                  </a:lnTo>
                  <a:lnTo>
                    <a:pt x="911" y="1382"/>
                  </a:lnTo>
                  <a:lnTo>
                    <a:pt x="912" y="1372"/>
                  </a:lnTo>
                  <a:lnTo>
                    <a:pt x="912" y="1363"/>
                  </a:lnTo>
                  <a:lnTo>
                    <a:pt x="912" y="96"/>
                  </a:lnTo>
                  <a:lnTo>
                    <a:pt x="912" y="96"/>
                  </a:lnTo>
                  <a:lnTo>
                    <a:pt x="912" y="86"/>
                  </a:lnTo>
                  <a:lnTo>
                    <a:pt x="911" y="76"/>
                  </a:lnTo>
                  <a:lnTo>
                    <a:pt x="909" y="67"/>
                  </a:lnTo>
                  <a:lnTo>
                    <a:pt x="905" y="58"/>
                  </a:lnTo>
                  <a:lnTo>
                    <a:pt x="900" y="50"/>
                  </a:lnTo>
                  <a:lnTo>
                    <a:pt x="896" y="42"/>
                  </a:lnTo>
                  <a:lnTo>
                    <a:pt x="891" y="35"/>
                  </a:lnTo>
                  <a:lnTo>
                    <a:pt x="884" y="28"/>
                  </a:lnTo>
                  <a:lnTo>
                    <a:pt x="878" y="22"/>
                  </a:lnTo>
                  <a:lnTo>
                    <a:pt x="870" y="16"/>
                  </a:lnTo>
                  <a:lnTo>
                    <a:pt x="863" y="11"/>
                  </a:lnTo>
                  <a:lnTo>
                    <a:pt x="853" y="8"/>
                  </a:lnTo>
                  <a:lnTo>
                    <a:pt x="845" y="4"/>
                  </a:lnTo>
                  <a:lnTo>
                    <a:pt x="836" y="2"/>
                  </a:lnTo>
                  <a:lnTo>
                    <a:pt x="826" y="1"/>
                  </a:lnTo>
                  <a:lnTo>
                    <a:pt x="817" y="0"/>
                  </a:lnTo>
                  <a:lnTo>
                    <a:pt x="817" y="0"/>
                  </a:lnTo>
                  <a:close/>
                  <a:moveTo>
                    <a:pt x="205" y="1113"/>
                  </a:moveTo>
                  <a:lnTo>
                    <a:pt x="205" y="1059"/>
                  </a:lnTo>
                  <a:lnTo>
                    <a:pt x="151" y="1059"/>
                  </a:lnTo>
                  <a:lnTo>
                    <a:pt x="151" y="1059"/>
                  </a:lnTo>
                  <a:lnTo>
                    <a:pt x="139" y="1058"/>
                  </a:lnTo>
                  <a:lnTo>
                    <a:pt x="128" y="1054"/>
                  </a:lnTo>
                  <a:lnTo>
                    <a:pt x="118" y="1048"/>
                  </a:lnTo>
                  <a:lnTo>
                    <a:pt x="109" y="1041"/>
                  </a:lnTo>
                  <a:lnTo>
                    <a:pt x="102" y="1033"/>
                  </a:lnTo>
                  <a:lnTo>
                    <a:pt x="96" y="1022"/>
                  </a:lnTo>
                  <a:lnTo>
                    <a:pt x="92" y="1012"/>
                  </a:lnTo>
                  <a:lnTo>
                    <a:pt x="91" y="999"/>
                  </a:lnTo>
                  <a:lnTo>
                    <a:pt x="91" y="999"/>
                  </a:lnTo>
                  <a:lnTo>
                    <a:pt x="92" y="987"/>
                  </a:lnTo>
                  <a:lnTo>
                    <a:pt x="96" y="976"/>
                  </a:lnTo>
                  <a:lnTo>
                    <a:pt x="102" y="966"/>
                  </a:lnTo>
                  <a:lnTo>
                    <a:pt x="109" y="956"/>
                  </a:lnTo>
                  <a:lnTo>
                    <a:pt x="118" y="949"/>
                  </a:lnTo>
                  <a:lnTo>
                    <a:pt x="128" y="944"/>
                  </a:lnTo>
                  <a:lnTo>
                    <a:pt x="139" y="941"/>
                  </a:lnTo>
                  <a:lnTo>
                    <a:pt x="151" y="940"/>
                  </a:lnTo>
                  <a:lnTo>
                    <a:pt x="205" y="940"/>
                  </a:lnTo>
                  <a:lnTo>
                    <a:pt x="205" y="886"/>
                  </a:lnTo>
                  <a:lnTo>
                    <a:pt x="205" y="886"/>
                  </a:lnTo>
                  <a:lnTo>
                    <a:pt x="207" y="874"/>
                  </a:lnTo>
                  <a:lnTo>
                    <a:pt x="210" y="862"/>
                  </a:lnTo>
                  <a:lnTo>
                    <a:pt x="215" y="853"/>
                  </a:lnTo>
                  <a:lnTo>
                    <a:pt x="222" y="843"/>
                  </a:lnTo>
                  <a:lnTo>
                    <a:pt x="231" y="836"/>
                  </a:lnTo>
                  <a:lnTo>
                    <a:pt x="242" y="830"/>
                  </a:lnTo>
                  <a:lnTo>
                    <a:pt x="252" y="828"/>
                  </a:lnTo>
                  <a:lnTo>
                    <a:pt x="264" y="825"/>
                  </a:lnTo>
                  <a:lnTo>
                    <a:pt x="264" y="825"/>
                  </a:lnTo>
                  <a:lnTo>
                    <a:pt x="276" y="828"/>
                  </a:lnTo>
                  <a:lnTo>
                    <a:pt x="288" y="830"/>
                  </a:lnTo>
                  <a:lnTo>
                    <a:pt x="298" y="836"/>
                  </a:lnTo>
                  <a:lnTo>
                    <a:pt x="307" y="843"/>
                  </a:lnTo>
                  <a:lnTo>
                    <a:pt x="314" y="853"/>
                  </a:lnTo>
                  <a:lnTo>
                    <a:pt x="320" y="862"/>
                  </a:lnTo>
                  <a:lnTo>
                    <a:pt x="323" y="874"/>
                  </a:lnTo>
                  <a:lnTo>
                    <a:pt x="324" y="886"/>
                  </a:lnTo>
                  <a:lnTo>
                    <a:pt x="324" y="940"/>
                  </a:lnTo>
                  <a:lnTo>
                    <a:pt x="377" y="940"/>
                  </a:lnTo>
                  <a:lnTo>
                    <a:pt x="377" y="940"/>
                  </a:lnTo>
                  <a:lnTo>
                    <a:pt x="390" y="941"/>
                  </a:lnTo>
                  <a:lnTo>
                    <a:pt x="401" y="944"/>
                  </a:lnTo>
                  <a:lnTo>
                    <a:pt x="412" y="949"/>
                  </a:lnTo>
                  <a:lnTo>
                    <a:pt x="420" y="956"/>
                  </a:lnTo>
                  <a:lnTo>
                    <a:pt x="427" y="966"/>
                  </a:lnTo>
                  <a:lnTo>
                    <a:pt x="433" y="976"/>
                  </a:lnTo>
                  <a:lnTo>
                    <a:pt x="436" y="987"/>
                  </a:lnTo>
                  <a:lnTo>
                    <a:pt x="437" y="999"/>
                  </a:lnTo>
                  <a:lnTo>
                    <a:pt x="437" y="999"/>
                  </a:lnTo>
                  <a:lnTo>
                    <a:pt x="436" y="1012"/>
                  </a:lnTo>
                  <a:lnTo>
                    <a:pt x="433" y="1022"/>
                  </a:lnTo>
                  <a:lnTo>
                    <a:pt x="427" y="1033"/>
                  </a:lnTo>
                  <a:lnTo>
                    <a:pt x="420" y="1041"/>
                  </a:lnTo>
                  <a:lnTo>
                    <a:pt x="412" y="1048"/>
                  </a:lnTo>
                  <a:lnTo>
                    <a:pt x="401" y="1054"/>
                  </a:lnTo>
                  <a:lnTo>
                    <a:pt x="390" y="1058"/>
                  </a:lnTo>
                  <a:lnTo>
                    <a:pt x="377" y="1059"/>
                  </a:lnTo>
                  <a:lnTo>
                    <a:pt x="324" y="1059"/>
                  </a:lnTo>
                  <a:lnTo>
                    <a:pt x="324" y="1113"/>
                  </a:lnTo>
                  <a:lnTo>
                    <a:pt x="324" y="1113"/>
                  </a:lnTo>
                  <a:lnTo>
                    <a:pt x="323" y="1125"/>
                  </a:lnTo>
                  <a:lnTo>
                    <a:pt x="320" y="1135"/>
                  </a:lnTo>
                  <a:lnTo>
                    <a:pt x="314" y="1146"/>
                  </a:lnTo>
                  <a:lnTo>
                    <a:pt x="307" y="1154"/>
                  </a:lnTo>
                  <a:lnTo>
                    <a:pt x="298" y="1162"/>
                  </a:lnTo>
                  <a:lnTo>
                    <a:pt x="288" y="1167"/>
                  </a:lnTo>
                  <a:lnTo>
                    <a:pt x="276" y="1171"/>
                  </a:lnTo>
                  <a:lnTo>
                    <a:pt x="264" y="1172"/>
                  </a:lnTo>
                  <a:lnTo>
                    <a:pt x="264" y="1172"/>
                  </a:lnTo>
                  <a:lnTo>
                    <a:pt x="252" y="1171"/>
                  </a:lnTo>
                  <a:lnTo>
                    <a:pt x="242" y="1167"/>
                  </a:lnTo>
                  <a:lnTo>
                    <a:pt x="231" y="1162"/>
                  </a:lnTo>
                  <a:lnTo>
                    <a:pt x="222" y="1154"/>
                  </a:lnTo>
                  <a:lnTo>
                    <a:pt x="215" y="1146"/>
                  </a:lnTo>
                  <a:lnTo>
                    <a:pt x="210" y="1135"/>
                  </a:lnTo>
                  <a:lnTo>
                    <a:pt x="207" y="1125"/>
                  </a:lnTo>
                  <a:lnTo>
                    <a:pt x="205" y="1113"/>
                  </a:lnTo>
                  <a:lnTo>
                    <a:pt x="205" y="1113"/>
                  </a:lnTo>
                  <a:close/>
                  <a:moveTo>
                    <a:pt x="404" y="1367"/>
                  </a:moveTo>
                  <a:lnTo>
                    <a:pt x="304" y="1367"/>
                  </a:lnTo>
                  <a:lnTo>
                    <a:pt x="304" y="1367"/>
                  </a:lnTo>
                  <a:lnTo>
                    <a:pt x="297" y="1367"/>
                  </a:lnTo>
                  <a:lnTo>
                    <a:pt x="290" y="1365"/>
                  </a:lnTo>
                  <a:lnTo>
                    <a:pt x="284" y="1362"/>
                  </a:lnTo>
                  <a:lnTo>
                    <a:pt x="280" y="1358"/>
                  </a:lnTo>
                  <a:lnTo>
                    <a:pt x="276" y="1352"/>
                  </a:lnTo>
                  <a:lnTo>
                    <a:pt x="273" y="1346"/>
                  </a:lnTo>
                  <a:lnTo>
                    <a:pt x="270" y="1340"/>
                  </a:lnTo>
                  <a:lnTo>
                    <a:pt x="270" y="1333"/>
                  </a:lnTo>
                  <a:lnTo>
                    <a:pt x="270" y="1333"/>
                  </a:lnTo>
                  <a:lnTo>
                    <a:pt x="270" y="1326"/>
                  </a:lnTo>
                  <a:lnTo>
                    <a:pt x="273" y="1320"/>
                  </a:lnTo>
                  <a:lnTo>
                    <a:pt x="276" y="1314"/>
                  </a:lnTo>
                  <a:lnTo>
                    <a:pt x="280" y="1310"/>
                  </a:lnTo>
                  <a:lnTo>
                    <a:pt x="284" y="1305"/>
                  </a:lnTo>
                  <a:lnTo>
                    <a:pt x="290" y="1301"/>
                  </a:lnTo>
                  <a:lnTo>
                    <a:pt x="297" y="1300"/>
                  </a:lnTo>
                  <a:lnTo>
                    <a:pt x="304" y="1299"/>
                  </a:lnTo>
                  <a:lnTo>
                    <a:pt x="404" y="1299"/>
                  </a:lnTo>
                  <a:lnTo>
                    <a:pt x="404" y="1299"/>
                  </a:lnTo>
                  <a:lnTo>
                    <a:pt x="410" y="1300"/>
                  </a:lnTo>
                  <a:lnTo>
                    <a:pt x="417" y="1301"/>
                  </a:lnTo>
                  <a:lnTo>
                    <a:pt x="423" y="1305"/>
                  </a:lnTo>
                  <a:lnTo>
                    <a:pt x="428" y="1310"/>
                  </a:lnTo>
                  <a:lnTo>
                    <a:pt x="433" y="1314"/>
                  </a:lnTo>
                  <a:lnTo>
                    <a:pt x="435" y="1320"/>
                  </a:lnTo>
                  <a:lnTo>
                    <a:pt x="437" y="1326"/>
                  </a:lnTo>
                  <a:lnTo>
                    <a:pt x="439" y="1333"/>
                  </a:lnTo>
                  <a:lnTo>
                    <a:pt x="439" y="1333"/>
                  </a:lnTo>
                  <a:lnTo>
                    <a:pt x="437" y="1340"/>
                  </a:lnTo>
                  <a:lnTo>
                    <a:pt x="435" y="1346"/>
                  </a:lnTo>
                  <a:lnTo>
                    <a:pt x="433" y="1352"/>
                  </a:lnTo>
                  <a:lnTo>
                    <a:pt x="428" y="1358"/>
                  </a:lnTo>
                  <a:lnTo>
                    <a:pt x="423" y="1362"/>
                  </a:lnTo>
                  <a:lnTo>
                    <a:pt x="417" y="1365"/>
                  </a:lnTo>
                  <a:lnTo>
                    <a:pt x="410" y="1367"/>
                  </a:lnTo>
                  <a:lnTo>
                    <a:pt x="404" y="1367"/>
                  </a:lnTo>
                  <a:lnTo>
                    <a:pt x="404" y="1367"/>
                  </a:lnTo>
                  <a:close/>
                  <a:moveTo>
                    <a:pt x="609" y="1367"/>
                  </a:moveTo>
                  <a:lnTo>
                    <a:pt x="508" y="1367"/>
                  </a:lnTo>
                  <a:lnTo>
                    <a:pt x="508" y="1367"/>
                  </a:lnTo>
                  <a:lnTo>
                    <a:pt x="502" y="1367"/>
                  </a:lnTo>
                  <a:lnTo>
                    <a:pt x="495" y="1365"/>
                  </a:lnTo>
                  <a:lnTo>
                    <a:pt x="489" y="1362"/>
                  </a:lnTo>
                  <a:lnTo>
                    <a:pt x="485" y="1358"/>
                  </a:lnTo>
                  <a:lnTo>
                    <a:pt x="480" y="1352"/>
                  </a:lnTo>
                  <a:lnTo>
                    <a:pt x="478" y="1346"/>
                  </a:lnTo>
                  <a:lnTo>
                    <a:pt x="475" y="1340"/>
                  </a:lnTo>
                  <a:lnTo>
                    <a:pt x="474" y="1333"/>
                  </a:lnTo>
                  <a:lnTo>
                    <a:pt x="474" y="1333"/>
                  </a:lnTo>
                  <a:lnTo>
                    <a:pt x="475" y="1326"/>
                  </a:lnTo>
                  <a:lnTo>
                    <a:pt x="478" y="1320"/>
                  </a:lnTo>
                  <a:lnTo>
                    <a:pt x="480" y="1314"/>
                  </a:lnTo>
                  <a:lnTo>
                    <a:pt x="485" y="1310"/>
                  </a:lnTo>
                  <a:lnTo>
                    <a:pt x="489" y="1305"/>
                  </a:lnTo>
                  <a:lnTo>
                    <a:pt x="495" y="1301"/>
                  </a:lnTo>
                  <a:lnTo>
                    <a:pt x="502" y="1300"/>
                  </a:lnTo>
                  <a:lnTo>
                    <a:pt x="508" y="1299"/>
                  </a:lnTo>
                  <a:lnTo>
                    <a:pt x="609" y="1299"/>
                  </a:lnTo>
                  <a:lnTo>
                    <a:pt x="609" y="1299"/>
                  </a:lnTo>
                  <a:lnTo>
                    <a:pt x="615" y="1300"/>
                  </a:lnTo>
                  <a:lnTo>
                    <a:pt x="622" y="1301"/>
                  </a:lnTo>
                  <a:lnTo>
                    <a:pt x="628" y="1305"/>
                  </a:lnTo>
                  <a:lnTo>
                    <a:pt x="633" y="1310"/>
                  </a:lnTo>
                  <a:lnTo>
                    <a:pt x="638" y="1314"/>
                  </a:lnTo>
                  <a:lnTo>
                    <a:pt x="640" y="1320"/>
                  </a:lnTo>
                  <a:lnTo>
                    <a:pt x="642" y="1326"/>
                  </a:lnTo>
                  <a:lnTo>
                    <a:pt x="644" y="1333"/>
                  </a:lnTo>
                  <a:lnTo>
                    <a:pt x="644" y="1333"/>
                  </a:lnTo>
                  <a:lnTo>
                    <a:pt x="642" y="1340"/>
                  </a:lnTo>
                  <a:lnTo>
                    <a:pt x="640" y="1346"/>
                  </a:lnTo>
                  <a:lnTo>
                    <a:pt x="638" y="1352"/>
                  </a:lnTo>
                  <a:lnTo>
                    <a:pt x="633" y="1358"/>
                  </a:lnTo>
                  <a:lnTo>
                    <a:pt x="628" y="1362"/>
                  </a:lnTo>
                  <a:lnTo>
                    <a:pt x="622" y="1365"/>
                  </a:lnTo>
                  <a:lnTo>
                    <a:pt x="615" y="1367"/>
                  </a:lnTo>
                  <a:lnTo>
                    <a:pt x="609" y="1367"/>
                  </a:lnTo>
                  <a:lnTo>
                    <a:pt x="609" y="1367"/>
                  </a:lnTo>
                  <a:close/>
                  <a:moveTo>
                    <a:pt x="569" y="1017"/>
                  </a:moveTo>
                  <a:lnTo>
                    <a:pt x="569" y="1017"/>
                  </a:lnTo>
                  <a:lnTo>
                    <a:pt x="561" y="1017"/>
                  </a:lnTo>
                  <a:lnTo>
                    <a:pt x="554" y="1016"/>
                  </a:lnTo>
                  <a:lnTo>
                    <a:pt x="546" y="1014"/>
                  </a:lnTo>
                  <a:lnTo>
                    <a:pt x="539" y="1012"/>
                  </a:lnTo>
                  <a:lnTo>
                    <a:pt x="532" y="1008"/>
                  </a:lnTo>
                  <a:lnTo>
                    <a:pt x="526" y="1005"/>
                  </a:lnTo>
                  <a:lnTo>
                    <a:pt x="520" y="1000"/>
                  </a:lnTo>
                  <a:lnTo>
                    <a:pt x="514" y="995"/>
                  </a:lnTo>
                  <a:lnTo>
                    <a:pt x="509" y="989"/>
                  </a:lnTo>
                  <a:lnTo>
                    <a:pt x="505" y="983"/>
                  </a:lnTo>
                  <a:lnTo>
                    <a:pt x="501" y="977"/>
                  </a:lnTo>
                  <a:lnTo>
                    <a:pt x="498" y="970"/>
                  </a:lnTo>
                  <a:lnTo>
                    <a:pt x="495" y="963"/>
                  </a:lnTo>
                  <a:lnTo>
                    <a:pt x="493" y="955"/>
                  </a:lnTo>
                  <a:lnTo>
                    <a:pt x="492" y="948"/>
                  </a:lnTo>
                  <a:lnTo>
                    <a:pt x="492" y="940"/>
                  </a:lnTo>
                  <a:lnTo>
                    <a:pt x="492" y="940"/>
                  </a:lnTo>
                  <a:lnTo>
                    <a:pt x="492" y="931"/>
                  </a:lnTo>
                  <a:lnTo>
                    <a:pt x="493" y="924"/>
                  </a:lnTo>
                  <a:lnTo>
                    <a:pt x="495" y="917"/>
                  </a:lnTo>
                  <a:lnTo>
                    <a:pt x="498" y="910"/>
                  </a:lnTo>
                  <a:lnTo>
                    <a:pt x="501" y="903"/>
                  </a:lnTo>
                  <a:lnTo>
                    <a:pt x="505" y="896"/>
                  </a:lnTo>
                  <a:lnTo>
                    <a:pt x="509" y="890"/>
                  </a:lnTo>
                  <a:lnTo>
                    <a:pt x="514" y="886"/>
                  </a:lnTo>
                  <a:lnTo>
                    <a:pt x="520" y="880"/>
                  </a:lnTo>
                  <a:lnTo>
                    <a:pt x="526" y="876"/>
                  </a:lnTo>
                  <a:lnTo>
                    <a:pt x="532" y="871"/>
                  </a:lnTo>
                  <a:lnTo>
                    <a:pt x="539" y="868"/>
                  </a:lnTo>
                  <a:lnTo>
                    <a:pt x="546" y="866"/>
                  </a:lnTo>
                  <a:lnTo>
                    <a:pt x="554" y="864"/>
                  </a:lnTo>
                  <a:lnTo>
                    <a:pt x="561" y="863"/>
                  </a:lnTo>
                  <a:lnTo>
                    <a:pt x="569" y="862"/>
                  </a:lnTo>
                  <a:lnTo>
                    <a:pt x="569" y="862"/>
                  </a:lnTo>
                  <a:lnTo>
                    <a:pt x="578" y="863"/>
                  </a:lnTo>
                  <a:lnTo>
                    <a:pt x="585" y="864"/>
                  </a:lnTo>
                  <a:lnTo>
                    <a:pt x="593" y="866"/>
                  </a:lnTo>
                  <a:lnTo>
                    <a:pt x="600" y="868"/>
                  </a:lnTo>
                  <a:lnTo>
                    <a:pt x="606" y="871"/>
                  </a:lnTo>
                  <a:lnTo>
                    <a:pt x="613" y="876"/>
                  </a:lnTo>
                  <a:lnTo>
                    <a:pt x="619" y="880"/>
                  </a:lnTo>
                  <a:lnTo>
                    <a:pt x="625" y="886"/>
                  </a:lnTo>
                  <a:lnTo>
                    <a:pt x="629" y="890"/>
                  </a:lnTo>
                  <a:lnTo>
                    <a:pt x="634" y="896"/>
                  </a:lnTo>
                  <a:lnTo>
                    <a:pt x="638" y="903"/>
                  </a:lnTo>
                  <a:lnTo>
                    <a:pt x="641" y="910"/>
                  </a:lnTo>
                  <a:lnTo>
                    <a:pt x="644" y="917"/>
                  </a:lnTo>
                  <a:lnTo>
                    <a:pt x="645" y="924"/>
                  </a:lnTo>
                  <a:lnTo>
                    <a:pt x="646" y="931"/>
                  </a:lnTo>
                  <a:lnTo>
                    <a:pt x="647" y="940"/>
                  </a:lnTo>
                  <a:lnTo>
                    <a:pt x="647" y="940"/>
                  </a:lnTo>
                  <a:lnTo>
                    <a:pt x="646" y="948"/>
                  </a:lnTo>
                  <a:lnTo>
                    <a:pt x="645" y="955"/>
                  </a:lnTo>
                  <a:lnTo>
                    <a:pt x="644" y="963"/>
                  </a:lnTo>
                  <a:lnTo>
                    <a:pt x="641" y="970"/>
                  </a:lnTo>
                  <a:lnTo>
                    <a:pt x="638" y="977"/>
                  </a:lnTo>
                  <a:lnTo>
                    <a:pt x="634" y="983"/>
                  </a:lnTo>
                  <a:lnTo>
                    <a:pt x="629" y="989"/>
                  </a:lnTo>
                  <a:lnTo>
                    <a:pt x="625" y="995"/>
                  </a:lnTo>
                  <a:lnTo>
                    <a:pt x="619" y="1000"/>
                  </a:lnTo>
                  <a:lnTo>
                    <a:pt x="613" y="1005"/>
                  </a:lnTo>
                  <a:lnTo>
                    <a:pt x="606" y="1008"/>
                  </a:lnTo>
                  <a:lnTo>
                    <a:pt x="600" y="1012"/>
                  </a:lnTo>
                  <a:lnTo>
                    <a:pt x="593" y="1014"/>
                  </a:lnTo>
                  <a:lnTo>
                    <a:pt x="585" y="1016"/>
                  </a:lnTo>
                  <a:lnTo>
                    <a:pt x="578" y="1017"/>
                  </a:lnTo>
                  <a:lnTo>
                    <a:pt x="569" y="1017"/>
                  </a:lnTo>
                  <a:lnTo>
                    <a:pt x="569" y="1017"/>
                  </a:lnTo>
                  <a:close/>
                  <a:moveTo>
                    <a:pt x="757" y="1131"/>
                  </a:moveTo>
                  <a:lnTo>
                    <a:pt x="757" y="1131"/>
                  </a:lnTo>
                  <a:lnTo>
                    <a:pt x="750" y="1129"/>
                  </a:lnTo>
                  <a:lnTo>
                    <a:pt x="741" y="1128"/>
                  </a:lnTo>
                  <a:lnTo>
                    <a:pt x="734" y="1127"/>
                  </a:lnTo>
                  <a:lnTo>
                    <a:pt x="727" y="1125"/>
                  </a:lnTo>
                  <a:lnTo>
                    <a:pt x="720" y="1121"/>
                  </a:lnTo>
                  <a:lnTo>
                    <a:pt x="714" y="1118"/>
                  </a:lnTo>
                  <a:lnTo>
                    <a:pt x="707" y="1113"/>
                  </a:lnTo>
                  <a:lnTo>
                    <a:pt x="703" y="1107"/>
                  </a:lnTo>
                  <a:lnTo>
                    <a:pt x="697" y="1102"/>
                  </a:lnTo>
                  <a:lnTo>
                    <a:pt x="693" y="1096"/>
                  </a:lnTo>
                  <a:lnTo>
                    <a:pt x="688" y="1089"/>
                  </a:lnTo>
                  <a:lnTo>
                    <a:pt x="686" y="1082"/>
                  </a:lnTo>
                  <a:lnTo>
                    <a:pt x="682" y="1075"/>
                  </a:lnTo>
                  <a:lnTo>
                    <a:pt x="681" y="1068"/>
                  </a:lnTo>
                  <a:lnTo>
                    <a:pt x="680" y="1061"/>
                  </a:lnTo>
                  <a:lnTo>
                    <a:pt x="679" y="1053"/>
                  </a:lnTo>
                  <a:lnTo>
                    <a:pt x="679" y="1053"/>
                  </a:lnTo>
                  <a:lnTo>
                    <a:pt x="680" y="1045"/>
                  </a:lnTo>
                  <a:lnTo>
                    <a:pt x="681" y="1038"/>
                  </a:lnTo>
                  <a:lnTo>
                    <a:pt x="682" y="1029"/>
                  </a:lnTo>
                  <a:lnTo>
                    <a:pt x="686" y="1022"/>
                  </a:lnTo>
                  <a:lnTo>
                    <a:pt x="688" y="1015"/>
                  </a:lnTo>
                  <a:lnTo>
                    <a:pt x="693" y="1009"/>
                  </a:lnTo>
                  <a:lnTo>
                    <a:pt x="697" y="1003"/>
                  </a:lnTo>
                  <a:lnTo>
                    <a:pt x="703" y="997"/>
                  </a:lnTo>
                  <a:lnTo>
                    <a:pt x="707" y="993"/>
                  </a:lnTo>
                  <a:lnTo>
                    <a:pt x="714" y="988"/>
                  </a:lnTo>
                  <a:lnTo>
                    <a:pt x="720" y="985"/>
                  </a:lnTo>
                  <a:lnTo>
                    <a:pt x="727" y="981"/>
                  </a:lnTo>
                  <a:lnTo>
                    <a:pt x="734" y="979"/>
                  </a:lnTo>
                  <a:lnTo>
                    <a:pt x="741" y="976"/>
                  </a:lnTo>
                  <a:lnTo>
                    <a:pt x="750" y="975"/>
                  </a:lnTo>
                  <a:lnTo>
                    <a:pt x="757" y="975"/>
                  </a:lnTo>
                  <a:lnTo>
                    <a:pt x="757" y="975"/>
                  </a:lnTo>
                  <a:lnTo>
                    <a:pt x="765" y="975"/>
                  </a:lnTo>
                  <a:lnTo>
                    <a:pt x="773" y="976"/>
                  </a:lnTo>
                  <a:lnTo>
                    <a:pt x="780" y="979"/>
                  </a:lnTo>
                  <a:lnTo>
                    <a:pt x="787" y="981"/>
                  </a:lnTo>
                  <a:lnTo>
                    <a:pt x="794" y="985"/>
                  </a:lnTo>
                  <a:lnTo>
                    <a:pt x="800" y="988"/>
                  </a:lnTo>
                  <a:lnTo>
                    <a:pt x="806" y="993"/>
                  </a:lnTo>
                  <a:lnTo>
                    <a:pt x="812" y="997"/>
                  </a:lnTo>
                  <a:lnTo>
                    <a:pt x="817" y="1003"/>
                  </a:lnTo>
                  <a:lnTo>
                    <a:pt x="822" y="1009"/>
                  </a:lnTo>
                  <a:lnTo>
                    <a:pt x="825" y="1015"/>
                  </a:lnTo>
                  <a:lnTo>
                    <a:pt x="829" y="1022"/>
                  </a:lnTo>
                  <a:lnTo>
                    <a:pt x="831" y="1029"/>
                  </a:lnTo>
                  <a:lnTo>
                    <a:pt x="833" y="1038"/>
                  </a:lnTo>
                  <a:lnTo>
                    <a:pt x="834" y="1045"/>
                  </a:lnTo>
                  <a:lnTo>
                    <a:pt x="834" y="1053"/>
                  </a:lnTo>
                  <a:lnTo>
                    <a:pt x="834" y="1053"/>
                  </a:lnTo>
                  <a:lnTo>
                    <a:pt x="834" y="1061"/>
                  </a:lnTo>
                  <a:lnTo>
                    <a:pt x="833" y="1068"/>
                  </a:lnTo>
                  <a:lnTo>
                    <a:pt x="831" y="1075"/>
                  </a:lnTo>
                  <a:lnTo>
                    <a:pt x="829" y="1082"/>
                  </a:lnTo>
                  <a:lnTo>
                    <a:pt x="825" y="1089"/>
                  </a:lnTo>
                  <a:lnTo>
                    <a:pt x="822" y="1096"/>
                  </a:lnTo>
                  <a:lnTo>
                    <a:pt x="817" y="1102"/>
                  </a:lnTo>
                  <a:lnTo>
                    <a:pt x="812" y="1107"/>
                  </a:lnTo>
                  <a:lnTo>
                    <a:pt x="806" y="1113"/>
                  </a:lnTo>
                  <a:lnTo>
                    <a:pt x="800" y="1118"/>
                  </a:lnTo>
                  <a:lnTo>
                    <a:pt x="794" y="1121"/>
                  </a:lnTo>
                  <a:lnTo>
                    <a:pt x="787" y="1125"/>
                  </a:lnTo>
                  <a:lnTo>
                    <a:pt x="780" y="1127"/>
                  </a:lnTo>
                  <a:lnTo>
                    <a:pt x="773" y="1128"/>
                  </a:lnTo>
                  <a:lnTo>
                    <a:pt x="765" y="1129"/>
                  </a:lnTo>
                  <a:lnTo>
                    <a:pt x="757" y="1131"/>
                  </a:lnTo>
                  <a:lnTo>
                    <a:pt x="757" y="1131"/>
                  </a:lnTo>
                  <a:close/>
                  <a:moveTo>
                    <a:pt x="844" y="730"/>
                  </a:moveTo>
                  <a:lnTo>
                    <a:pt x="79" y="730"/>
                  </a:lnTo>
                  <a:lnTo>
                    <a:pt x="79" y="94"/>
                  </a:lnTo>
                  <a:lnTo>
                    <a:pt x="844" y="94"/>
                  </a:lnTo>
                  <a:lnTo>
                    <a:pt x="844" y="730"/>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noEditPoints="1"/>
            </p:cNvSpPr>
            <p:nvPr/>
          </p:nvSpPr>
          <p:spPr bwMode="auto">
            <a:xfrm>
              <a:off x="5357659" y="5370104"/>
              <a:ext cx="795620" cy="795621"/>
            </a:xfrm>
            <a:custGeom>
              <a:avLst/>
              <a:gdLst>
                <a:gd name="T0" fmla="*/ 1435 w 3197"/>
                <a:gd name="T1" fmla="*/ 9 h 3197"/>
                <a:gd name="T2" fmla="*/ 1199 w 3197"/>
                <a:gd name="T3" fmla="*/ 51 h 3197"/>
                <a:gd name="T4" fmla="*/ 976 w 3197"/>
                <a:gd name="T5" fmla="*/ 127 h 3197"/>
                <a:gd name="T6" fmla="*/ 770 w 3197"/>
                <a:gd name="T7" fmla="*/ 233 h 3197"/>
                <a:gd name="T8" fmla="*/ 582 w 3197"/>
                <a:gd name="T9" fmla="*/ 366 h 3197"/>
                <a:gd name="T10" fmla="*/ 415 w 3197"/>
                <a:gd name="T11" fmla="*/ 525 h 3197"/>
                <a:gd name="T12" fmla="*/ 274 w 3197"/>
                <a:gd name="T13" fmla="*/ 705 h 3197"/>
                <a:gd name="T14" fmla="*/ 158 w 3197"/>
                <a:gd name="T15" fmla="*/ 906 h 3197"/>
                <a:gd name="T16" fmla="*/ 72 w 3197"/>
                <a:gd name="T17" fmla="*/ 1123 h 3197"/>
                <a:gd name="T18" fmla="*/ 19 w 3197"/>
                <a:gd name="T19" fmla="*/ 1355 h 3197"/>
                <a:gd name="T20" fmla="*/ 0 w 3197"/>
                <a:gd name="T21" fmla="*/ 1599 h 3197"/>
                <a:gd name="T22" fmla="*/ 13 w 3197"/>
                <a:gd name="T23" fmla="*/ 1803 h 3197"/>
                <a:gd name="T24" fmla="*/ 61 w 3197"/>
                <a:gd name="T25" fmla="*/ 2036 h 3197"/>
                <a:gd name="T26" fmla="*/ 142 w 3197"/>
                <a:gd name="T27" fmla="*/ 2257 h 3197"/>
                <a:gd name="T28" fmla="*/ 253 w 3197"/>
                <a:gd name="T29" fmla="*/ 2460 h 3197"/>
                <a:gd name="T30" fmla="*/ 390 w 3197"/>
                <a:gd name="T31" fmla="*/ 2644 h 3197"/>
                <a:gd name="T32" fmla="*/ 553 w 3197"/>
                <a:gd name="T33" fmla="*/ 2807 h 3197"/>
                <a:gd name="T34" fmla="*/ 737 w 3197"/>
                <a:gd name="T35" fmla="*/ 2945 h 3197"/>
                <a:gd name="T36" fmla="*/ 941 w 3197"/>
                <a:gd name="T37" fmla="*/ 3055 h 3197"/>
                <a:gd name="T38" fmla="*/ 1161 w 3197"/>
                <a:gd name="T39" fmla="*/ 3137 h 3197"/>
                <a:gd name="T40" fmla="*/ 1395 w 3197"/>
                <a:gd name="T41" fmla="*/ 3184 h 3197"/>
                <a:gd name="T42" fmla="*/ 1598 w 3197"/>
                <a:gd name="T43" fmla="*/ 3197 h 3197"/>
                <a:gd name="T44" fmla="*/ 1842 w 3197"/>
                <a:gd name="T45" fmla="*/ 3178 h 3197"/>
                <a:gd name="T46" fmla="*/ 2074 w 3197"/>
                <a:gd name="T47" fmla="*/ 3125 h 3197"/>
                <a:gd name="T48" fmla="*/ 2291 w 3197"/>
                <a:gd name="T49" fmla="*/ 3039 h 3197"/>
                <a:gd name="T50" fmla="*/ 2492 w 3197"/>
                <a:gd name="T51" fmla="*/ 2923 h 3197"/>
                <a:gd name="T52" fmla="*/ 2672 w 3197"/>
                <a:gd name="T53" fmla="*/ 2782 h 3197"/>
                <a:gd name="T54" fmla="*/ 2831 w 3197"/>
                <a:gd name="T55" fmla="*/ 2616 h 3197"/>
                <a:gd name="T56" fmla="*/ 2965 w 3197"/>
                <a:gd name="T57" fmla="*/ 2427 h 3197"/>
                <a:gd name="T58" fmla="*/ 3071 w 3197"/>
                <a:gd name="T59" fmla="*/ 2221 h 3197"/>
                <a:gd name="T60" fmla="*/ 3146 w 3197"/>
                <a:gd name="T61" fmla="*/ 1999 h 3197"/>
                <a:gd name="T62" fmla="*/ 3188 w 3197"/>
                <a:gd name="T63" fmla="*/ 1762 h 3197"/>
                <a:gd name="T64" fmla="*/ 3195 w 3197"/>
                <a:gd name="T65" fmla="*/ 1558 h 3197"/>
                <a:gd name="T66" fmla="*/ 3171 w 3197"/>
                <a:gd name="T67" fmla="*/ 1316 h 3197"/>
                <a:gd name="T68" fmla="*/ 3112 w 3197"/>
                <a:gd name="T69" fmla="*/ 1087 h 3197"/>
                <a:gd name="T70" fmla="*/ 3021 w 3197"/>
                <a:gd name="T71" fmla="*/ 871 h 3197"/>
                <a:gd name="T72" fmla="*/ 2901 w 3197"/>
                <a:gd name="T73" fmla="*/ 674 h 3197"/>
                <a:gd name="T74" fmla="*/ 2755 w 3197"/>
                <a:gd name="T75" fmla="*/ 496 h 3197"/>
                <a:gd name="T76" fmla="*/ 2585 w 3197"/>
                <a:gd name="T77" fmla="*/ 342 h 3197"/>
                <a:gd name="T78" fmla="*/ 2393 w 3197"/>
                <a:gd name="T79" fmla="*/ 213 h 3197"/>
                <a:gd name="T80" fmla="*/ 2185 w 3197"/>
                <a:gd name="T81" fmla="*/ 112 h 3197"/>
                <a:gd name="T82" fmla="*/ 1960 w 3197"/>
                <a:gd name="T83" fmla="*/ 42 h 3197"/>
                <a:gd name="T84" fmla="*/ 1722 w 3197"/>
                <a:gd name="T85" fmla="*/ 5 h 3197"/>
                <a:gd name="T86" fmla="*/ 2227 w 3197"/>
                <a:gd name="T87" fmla="*/ 2264 h 3197"/>
                <a:gd name="T88" fmla="*/ 2181 w 3197"/>
                <a:gd name="T89" fmla="*/ 2412 h 3197"/>
                <a:gd name="T90" fmla="*/ 2064 w 3197"/>
                <a:gd name="T91" fmla="*/ 2509 h 3197"/>
                <a:gd name="T92" fmla="*/ 1240 w 3197"/>
                <a:gd name="T93" fmla="*/ 2530 h 3197"/>
                <a:gd name="T94" fmla="*/ 1091 w 3197"/>
                <a:gd name="T95" fmla="*/ 2484 h 3197"/>
                <a:gd name="T96" fmla="*/ 995 w 3197"/>
                <a:gd name="T97" fmla="*/ 2367 h 3197"/>
                <a:gd name="T98" fmla="*/ 974 w 3197"/>
                <a:gd name="T99" fmla="*/ 997 h 3197"/>
                <a:gd name="T100" fmla="*/ 1020 w 3197"/>
                <a:gd name="T101" fmla="*/ 848 h 3197"/>
                <a:gd name="T102" fmla="*/ 1136 w 3197"/>
                <a:gd name="T103" fmla="*/ 751 h 3197"/>
                <a:gd name="T104" fmla="*/ 1961 w 3197"/>
                <a:gd name="T105" fmla="*/ 730 h 3197"/>
                <a:gd name="T106" fmla="*/ 2109 w 3197"/>
                <a:gd name="T107" fmla="*/ 776 h 3197"/>
                <a:gd name="T108" fmla="*/ 2206 w 3197"/>
                <a:gd name="T109" fmla="*/ 894 h 3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97" h="3197">
                  <a:moveTo>
                    <a:pt x="1598" y="0"/>
                  </a:moveTo>
                  <a:lnTo>
                    <a:pt x="1598" y="0"/>
                  </a:lnTo>
                  <a:lnTo>
                    <a:pt x="1557" y="2"/>
                  </a:lnTo>
                  <a:lnTo>
                    <a:pt x="1515" y="3"/>
                  </a:lnTo>
                  <a:lnTo>
                    <a:pt x="1475" y="5"/>
                  </a:lnTo>
                  <a:lnTo>
                    <a:pt x="1435" y="9"/>
                  </a:lnTo>
                  <a:lnTo>
                    <a:pt x="1395" y="13"/>
                  </a:lnTo>
                  <a:lnTo>
                    <a:pt x="1355" y="19"/>
                  </a:lnTo>
                  <a:lnTo>
                    <a:pt x="1315" y="26"/>
                  </a:lnTo>
                  <a:lnTo>
                    <a:pt x="1276" y="33"/>
                  </a:lnTo>
                  <a:lnTo>
                    <a:pt x="1237" y="42"/>
                  </a:lnTo>
                  <a:lnTo>
                    <a:pt x="1199" y="51"/>
                  </a:lnTo>
                  <a:lnTo>
                    <a:pt x="1161" y="62"/>
                  </a:lnTo>
                  <a:lnTo>
                    <a:pt x="1123" y="72"/>
                  </a:lnTo>
                  <a:lnTo>
                    <a:pt x="1085" y="85"/>
                  </a:lnTo>
                  <a:lnTo>
                    <a:pt x="1049" y="98"/>
                  </a:lnTo>
                  <a:lnTo>
                    <a:pt x="1012" y="112"/>
                  </a:lnTo>
                  <a:lnTo>
                    <a:pt x="976" y="127"/>
                  </a:lnTo>
                  <a:lnTo>
                    <a:pt x="941" y="142"/>
                  </a:lnTo>
                  <a:lnTo>
                    <a:pt x="905" y="158"/>
                  </a:lnTo>
                  <a:lnTo>
                    <a:pt x="871" y="176"/>
                  </a:lnTo>
                  <a:lnTo>
                    <a:pt x="837" y="194"/>
                  </a:lnTo>
                  <a:lnTo>
                    <a:pt x="803" y="213"/>
                  </a:lnTo>
                  <a:lnTo>
                    <a:pt x="770" y="233"/>
                  </a:lnTo>
                  <a:lnTo>
                    <a:pt x="737" y="253"/>
                  </a:lnTo>
                  <a:lnTo>
                    <a:pt x="705" y="274"/>
                  </a:lnTo>
                  <a:lnTo>
                    <a:pt x="673" y="296"/>
                  </a:lnTo>
                  <a:lnTo>
                    <a:pt x="643" y="319"/>
                  </a:lnTo>
                  <a:lnTo>
                    <a:pt x="612" y="342"/>
                  </a:lnTo>
                  <a:lnTo>
                    <a:pt x="582" y="366"/>
                  </a:lnTo>
                  <a:lnTo>
                    <a:pt x="553" y="390"/>
                  </a:lnTo>
                  <a:lnTo>
                    <a:pt x="524" y="416"/>
                  </a:lnTo>
                  <a:lnTo>
                    <a:pt x="495" y="442"/>
                  </a:lnTo>
                  <a:lnTo>
                    <a:pt x="468" y="469"/>
                  </a:lnTo>
                  <a:lnTo>
                    <a:pt x="441" y="496"/>
                  </a:lnTo>
                  <a:lnTo>
                    <a:pt x="415" y="525"/>
                  </a:lnTo>
                  <a:lnTo>
                    <a:pt x="390" y="553"/>
                  </a:lnTo>
                  <a:lnTo>
                    <a:pt x="366" y="582"/>
                  </a:lnTo>
                  <a:lnTo>
                    <a:pt x="341" y="612"/>
                  </a:lnTo>
                  <a:lnTo>
                    <a:pt x="317" y="643"/>
                  </a:lnTo>
                  <a:lnTo>
                    <a:pt x="295" y="674"/>
                  </a:lnTo>
                  <a:lnTo>
                    <a:pt x="274" y="705"/>
                  </a:lnTo>
                  <a:lnTo>
                    <a:pt x="253" y="738"/>
                  </a:lnTo>
                  <a:lnTo>
                    <a:pt x="231" y="770"/>
                  </a:lnTo>
                  <a:lnTo>
                    <a:pt x="213" y="804"/>
                  </a:lnTo>
                  <a:lnTo>
                    <a:pt x="194" y="837"/>
                  </a:lnTo>
                  <a:lnTo>
                    <a:pt x="175" y="871"/>
                  </a:lnTo>
                  <a:lnTo>
                    <a:pt x="158" y="906"/>
                  </a:lnTo>
                  <a:lnTo>
                    <a:pt x="142" y="942"/>
                  </a:lnTo>
                  <a:lnTo>
                    <a:pt x="127" y="977"/>
                  </a:lnTo>
                  <a:lnTo>
                    <a:pt x="111" y="1013"/>
                  </a:lnTo>
                  <a:lnTo>
                    <a:pt x="97" y="1049"/>
                  </a:lnTo>
                  <a:lnTo>
                    <a:pt x="84" y="1087"/>
                  </a:lnTo>
                  <a:lnTo>
                    <a:pt x="72" y="1123"/>
                  </a:lnTo>
                  <a:lnTo>
                    <a:pt x="61" y="1161"/>
                  </a:lnTo>
                  <a:lnTo>
                    <a:pt x="51" y="1200"/>
                  </a:lnTo>
                  <a:lnTo>
                    <a:pt x="42" y="1238"/>
                  </a:lnTo>
                  <a:lnTo>
                    <a:pt x="32" y="1276"/>
                  </a:lnTo>
                  <a:lnTo>
                    <a:pt x="25" y="1316"/>
                  </a:lnTo>
                  <a:lnTo>
                    <a:pt x="19" y="1355"/>
                  </a:lnTo>
                  <a:lnTo>
                    <a:pt x="13" y="1395"/>
                  </a:lnTo>
                  <a:lnTo>
                    <a:pt x="9" y="1435"/>
                  </a:lnTo>
                  <a:lnTo>
                    <a:pt x="5" y="1476"/>
                  </a:lnTo>
                  <a:lnTo>
                    <a:pt x="3" y="1517"/>
                  </a:lnTo>
                  <a:lnTo>
                    <a:pt x="0" y="1558"/>
                  </a:lnTo>
                  <a:lnTo>
                    <a:pt x="0" y="1599"/>
                  </a:lnTo>
                  <a:lnTo>
                    <a:pt x="0" y="1599"/>
                  </a:lnTo>
                  <a:lnTo>
                    <a:pt x="0" y="1640"/>
                  </a:lnTo>
                  <a:lnTo>
                    <a:pt x="3" y="1682"/>
                  </a:lnTo>
                  <a:lnTo>
                    <a:pt x="5" y="1722"/>
                  </a:lnTo>
                  <a:lnTo>
                    <a:pt x="9" y="1762"/>
                  </a:lnTo>
                  <a:lnTo>
                    <a:pt x="13" y="1803"/>
                  </a:lnTo>
                  <a:lnTo>
                    <a:pt x="19" y="1842"/>
                  </a:lnTo>
                  <a:lnTo>
                    <a:pt x="25" y="1882"/>
                  </a:lnTo>
                  <a:lnTo>
                    <a:pt x="32" y="1921"/>
                  </a:lnTo>
                  <a:lnTo>
                    <a:pt x="42" y="1960"/>
                  </a:lnTo>
                  <a:lnTo>
                    <a:pt x="51" y="1999"/>
                  </a:lnTo>
                  <a:lnTo>
                    <a:pt x="61" y="2036"/>
                  </a:lnTo>
                  <a:lnTo>
                    <a:pt x="72" y="2074"/>
                  </a:lnTo>
                  <a:lnTo>
                    <a:pt x="84" y="2112"/>
                  </a:lnTo>
                  <a:lnTo>
                    <a:pt x="97" y="2148"/>
                  </a:lnTo>
                  <a:lnTo>
                    <a:pt x="111" y="2185"/>
                  </a:lnTo>
                  <a:lnTo>
                    <a:pt x="127" y="2221"/>
                  </a:lnTo>
                  <a:lnTo>
                    <a:pt x="142" y="2257"/>
                  </a:lnTo>
                  <a:lnTo>
                    <a:pt x="158" y="2292"/>
                  </a:lnTo>
                  <a:lnTo>
                    <a:pt x="175" y="2326"/>
                  </a:lnTo>
                  <a:lnTo>
                    <a:pt x="194" y="2360"/>
                  </a:lnTo>
                  <a:lnTo>
                    <a:pt x="213" y="2394"/>
                  </a:lnTo>
                  <a:lnTo>
                    <a:pt x="231" y="2427"/>
                  </a:lnTo>
                  <a:lnTo>
                    <a:pt x="253" y="2460"/>
                  </a:lnTo>
                  <a:lnTo>
                    <a:pt x="274" y="2492"/>
                  </a:lnTo>
                  <a:lnTo>
                    <a:pt x="295" y="2524"/>
                  </a:lnTo>
                  <a:lnTo>
                    <a:pt x="317" y="2555"/>
                  </a:lnTo>
                  <a:lnTo>
                    <a:pt x="341" y="2585"/>
                  </a:lnTo>
                  <a:lnTo>
                    <a:pt x="366" y="2616"/>
                  </a:lnTo>
                  <a:lnTo>
                    <a:pt x="390" y="2644"/>
                  </a:lnTo>
                  <a:lnTo>
                    <a:pt x="415" y="2674"/>
                  </a:lnTo>
                  <a:lnTo>
                    <a:pt x="441" y="2702"/>
                  </a:lnTo>
                  <a:lnTo>
                    <a:pt x="468" y="2729"/>
                  </a:lnTo>
                  <a:lnTo>
                    <a:pt x="495" y="2756"/>
                  </a:lnTo>
                  <a:lnTo>
                    <a:pt x="524" y="2782"/>
                  </a:lnTo>
                  <a:lnTo>
                    <a:pt x="553" y="2807"/>
                  </a:lnTo>
                  <a:lnTo>
                    <a:pt x="582" y="2832"/>
                  </a:lnTo>
                  <a:lnTo>
                    <a:pt x="612" y="2856"/>
                  </a:lnTo>
                  <a:lnTo>
                    <a:pt x="643" y="2880"/>
                  </a:lnTo>
                  <a:lnTo>
                    <a:pt x="673" y="2902"/>
                  </a:lnTo>
                  <a:lnTo>
                    <a:pt x="705" y="2923"/>
                  </a:lnTo>
                  <a:lnTo>
                    <a:pt x="737" y="2945"/>
                  </a:lnTo>
                  <a:lnTo>
                    <a:pt x="770" y="2966"/>
                  </a:lnTo>
                  <a:lnTo>
                    <a:pt x="803" y="2985"/>
                  </a:lnTo>
                  <a:lnTo>
                    <a:pt x="837" y="3004"/>
                  </a:lnTo>
                  <a:lnTo>
                    <a:pt x="871" y="3022"/>
                  </a:lnTo>
                  <a:lnTo>
                    <a:pt x="905" y="3039"/>
                  </a:lnTo>
                  <a:lnTo>
                    <a:pt x="941" y="3055"/>
                  </a:lnTo>
                  <a:lnTo>
                    <a:pt x="976" y="3072"/>
                  </a:lnTo>
                  <a:lnTo>
                    <a:pt x="1012" y="3086"/>
                  </a:lnTo>
                  <a:lnTo>
                    <a:pt x="1049" y="3100"/>
                  </a:lnTo>
                  <a:lnTo>
                    <a:pt x="1085" y="3113"/>
                  </a:lnTo>
                  <a:lnTo>
                    <a:pt x="1123" y="3125"/>
                  </a:lnTo>
                  <a:lnTo>
                    <a:pt x="1161" y="3137"/>
                  </a:lnTo>
                  <a:lnTo>
                    <a:pt x="1199" y="3146"/>
                  </a:lnTo>
                  <a:lnTo>
                    <a:pt x="1237" y="3156"/>
                  </a:lnTo>
                  <a:lnTo>
                    <a:pt x="1276" y="3165"/>
                  </a:lnTo>
                  <a:lnTo>
                    <a:pt x="1315" y="3172"/>
                  </a:lnTo>
                  <a:lnTo>
                    <a:pt x="1355" y="3178"/>
                  </a:lnTo>
                  <a:lnTo>
                    <a:pt x="1395" y="3184"/>
                  </a:lnTo>
                  <a:lnTo>
                    <a:pt x="1435" y="3189"/>
                  </a:lnTo>
                  <a:lnTo>
                    <a:pt x="1475" y="3192"/>
                  </a:lnTo>
                  <a:lnTo>
                    <a:pt x="1515" y="3194"/>
                  </a:lnTo>
                  <a:lnTo>
                    <a:pt x="1557" y="3197"/>
                  </a:lnTo>
                  <a:lnTo>
                    <a:pt x="1598" y="3197"/>
                  </a:lnTo>
                  <a:lnTo>
                    <a:pt x="1598" y="3197"/>
                  </a:lnTo>
                  <a:lnTo>
                    <a:pt x="1639" y="3197"/>
                  </a:lnTo>
                  <a:lnTo>
                    <a:pt x="1680" y="3194"/>
                  </a:lnTo>
                  <a:lnTo>
                    <a:pt x="1722" y="3192"/>
                  </a:lnTo>
                  <a:lnTo>
                    <a:pt x="1762" y="3189"/>
                  </a:lnTo>
                  <a:lnTo>
                    <a:pt x="1802" y="3184"/>
                  </a:lnTo>
                  <a:lnTo>
                    <a:pt x="1842" y="3178"/>
                  </a:lnTo>
                  <a:lnTo>
                    <a:pt x="1881" y="3172"/>
                  </a:lnTo>
                  <a:lnTo>
                    <a:pt x="1921" y="3165"/>
                  </a:lnTo>
                  <a:lnTo>
                    <a:pt x="1960" y="3156"/>
                  </a:lnTo>
                  <a:lnTo>
                    <a:pt x="1997" y="3146"/>
                  </a:lnTo>
                  <a:lnTo>
                    <a:pt x="2036" y="3137"/>
                  </a:lnTo>
                  <a:lnTo>
                    <a:pt x="2074" y="3125"/>
                  </a:lnTo>
                  <a:lnTo>
                    <a:pt x="2110" y="3113"/>
                  </a:lnTo>
                  <a:lnTo>
                    <a:pt x="2148" y="3100"/>
                  </a:lnTo>
                  <a:lnTo>
                    <a:pt x="2185" y="3086"/>
                  </a:lnTo>
                  <a:lnTo>
                    <a:pt x="2220" y="3072"/>
                  </a:lnTo>
                  <a:lnTo>
                    <a:pt x="2255" y="3055"/>
                  </a:lnTo>
                  <a:lnTo>
                    <a:pt x="2291" y="3039"/>
                  </a:lnTo>
                  <a:lnTo>
                    <a:pt x="2326" y="3022"/>
                  </a:lnTo>
                  <a:lnTo>
                    <a:pt x="2360" y="3004"/>
                  </a:lnTo>
                  <a:lnTo>
                    <a:pt x="2393" y="2985"/>
                  </a:lnTo>
                  <a:lnTo>
                    <a:pt x="2427" y="2966"/>
                  </a:lnTo>
                  <a:lnTo>
                    <a:pt x="2459" y="2945"/>
                  </a:lnTo>
                  <a:lnTo>
                    <a:pt x="2492" y="2923"/>
                  </a:lnTo>
                  <a:lnTo>
                    <a:pt x="2523" y="2902"/>
                  </a:lnTo>
                  <a:lnTo>
                    <a:pt x="2555" y="2880"/>
                  </a:lnTo>
                  <a:lnTo>
                    <a:pt x="2585" y="2856"/>
                  </a:lnTo>
                  <a:lnTo>
                    <a:pt x="2615" y="2832"/>
                  </a:lnTo>
                  <a:lnTo>
                    <a:pt x="2644" y="2807"/>
                  </a:lnTo>
                  <a:lnTo>
                    <a:pt x="2672" y="2782"/>
                  </a:lnTo>
                  <a:lnTo>
                    <a:pt x="2701" y="2756"/>
                  </a:lnTo>
                  <a:lnTo>
                    <a:pt x="2728" y="2729"/>
                  </a:lnTo>
                  <a:lnTo>
                    <a:pt x="2755" y="2702"/>
                  </a:lnTo>
                  <a:lnTo>
                    <a:pt x="2781" y="2674"/>
                  </a:lnTo>
                  <a:lnTo>
                    <a:pt x="2807" y="2644"/>
                  </a:lnTo>
                  <a:lnTo>
                    <a:pt x="2831" y="2616"/>
                  </a:lnTo>
                  <a:lnTo>
                    <a:pt x="2855" y="2585"/>
                  </a:lnTo>
                  <a:lnTo>
                    <a:pt x="2879" y="2555"/>
                  </a:lnTo>
                  <a:lnTo>
                    <a:pt x="2901" y="2524"/>
                  </a:lnTo>
                  <a:lnTo>
                    <a:pt x="2923" y="2492"/>
                  </a:lnTo>
                  <a:lnTo>
                    <a:pt x="2944" y="2460"/>
                  </a:lnTo>
                  <a:lnTo>
                    <a:pt x="2965" y="2427"/>
                  </a:lnTo>
                  <a:lnTo>
                    <a:pt x="2985" y="2394"/>
                  </a:lnTo>
                  <a:lnTo>
                    <a:pt x="3003" y="2360"/>
                  </a:lnTo>
                  <a:lnTo>
                    <a:pt x="3021" y="2326"/>
                  </a:lnTo>
                  <a:lnTo>
                    <a:pt x="3039" y="2292"/>
                  </a:lnTo>
                  <a:lnTo>
                    <a:pt x="3055" y="2257"/>
                  </a:lnTo>
                  <a:lnTo>
                    <a:pt x="3071" y="2221"/>
                  </a:lnTo>
                  <a:lnTo>
                    <a:pt x="3086" y="2185"/>
                  </a:lnTo>
                  <a:lnTo>
                    <a:pt x="3099" y="2148"/>
                  </a:lnTo>
                  <a:lnTo>
                    <a:pt x="3112" y="2112"/>
                  </a:lnTo>
                  <a:lnTo>
                    <a:pt x="3125" y="2074"/>
                  </a:lnTo>
                  <a:lnTo>
                    <a:pt x="3135" y="2036"/>
                  </a:lnTo>
                  <a:lnTo>
                    <a:pt x="3146" y="1999"/>
                  </a:lnTo>
                  <a:lnTo>
                    <a:pt x="3155" y="1960"/>
                  </a:lnTo>
                  <a:lnTo>
                    <a:pt x="3164" y="1921"/>
                  </a:lnTo>
                  <a:lnTo>
                    <a:pt x="3171" y="1882"/>
                  </a:lnTo>
                  <a:lnTo>
                    <a:pt x="3178" y="1842"/>
                  </a:lnTo>
                  <a:lnTo>
                    <a:pt x="3184" y="1803"/>
                  </a:lnTo>
                  <a:lnTo>
                    <a:pt x="3188" y="1762"/>
                  </a:lnTo>
                  <a:lnTo>
                    <a:pt x="3192" y="1722"/>
                  </a:lnTo>
                  <a:lnTo>
                    <a:pt x="3194" y="1682"/>
                  </a:lnTo>
                  <a:lnTo>
                    <a:pt x="3195" y="1640"/>
                  </a:lnTo>
                  <a:lnTo>
                    <a:pt x="3197" y="1599"/>
                  </a:lnTo>
                  <a:lnTo>
                    <a:pt x="3197" y="1599"/>
                  </a:lnTo>
                  <a:lnTo>
                    <a:pt x="3195" y="1558"/>
                  </a:lnTo>
                  <a:lnTo>
                    <a:pt x="3194" y="1517"/>
                  </a:lnTo>
                  <a:lnTo>
                    <a:pt x="3192" y="1476"/>
                  </a:lnTo>
                  <a:lnTo>
                    <a:pt x="3188" y="1435"/>
                  </a:lnTo>
                  <a:lnTo>
                    <a:pt x="3184" y="1395"/>
                  </a:lnTo>
                  <a:lnTo>
                    <a:pt x="3178" y="1355"/>
                  </a:lnTo>
                  <a:lnTo>
                    <a:pt x="3171" y="1316"/>
                  </a:lnTo>
                  <a:lnTo>
                    <a:pt x="3164" y="1276"/>
                  </a:lnTo>
                  <a:lnTo>
                    <a:pt x="3155" y="1238"/>
                  </a:lnTo>
                  <a:lnTo>
                    <a:pt x="3146" y="1200"/>
                  </a:lnTo>
                  <a:lnTo>
                    <a:pt x="3135" y="1161"/>
                  </a:lnTo>
                  <a:lnTo>
                    <a:pt x="3125" y="1123"/>
                  </a:lnTo>
                  <a:lnTo>
                    <a:pt x="3112" y="1087"/>
                  </a:lnTo>
                  <a:lnTo>
                    <a:pt x="3099" y="1049"/>
                  </a:lnTo>
                  <a:lnTo>
                    <a:pt x="3086" y="1013"/>
                  </a:lnTo>
                  <a:lnTo>
                    <a:pt x="3071" y="977"/>
                  </a:lnTo>
                  <a:lnTo>
                    <a:pt x="3055" y="942"/>
                  </a:lnTo>
                  <a:lnTo>
                    <a:pt x="3039" y="906"/>
                  </a:lnTo>
                  <a:lnTo>
                    <a:pt x="3021" y="871"/>
                  </a:lnTo>
                  <a:lnTo>
                    <a:pt x="3003" y="837"/>
                  </a:lnTo>
                  <a:lnTo>
                    <a:pt x="2985" y="804"/>
                  </a:lnTo>
                  <a:lnTo>
                    <a:pt x="2965" y="770"/>
                  </a:lnTo>
                  <a:lnTo>
                    <a:pt x="2944" y="738"/>
                  </a:lnTo>
                  <a:lnTo>
                    <a:pt x="2923" y="705"/>
                  </a:lnTo>
                  <a:lnTo>
                    <a:pt x="2901" y="674"/>
                  </a:lnTo>
                  <a:lnTo>
                    <a:pt x="2879" y="643"/>
                  </a:lnTo>
                  <a:lnTo>
                    <a:pt x="2855" y="612"/>
                  </a:lnTo>
                  <a:lnTo>
                    <a:pt x="2831" y="582"/>
                  </a:lnTo>
                  <a:lnTo>
                    <a:pt x="2807" y="553"/>
                  </a:lnTo>
                  <a:lnTo>
                    <a:pt x="2781" y="525"/>
                  </a:lnTo>
                  <a:lnTo>
                    <a:pt x="2755" y="496"/>
                  </a:lnTo>
                  <a:lnTo>
                    <a:pt x="2728" y="469"/>
                  </a:lnTo>
                  <a:lnTo>
                    <a:pt x="2701" y="442"/>
                  </a:lnTo>
                  <a:lnTo>
                    <a:pt x="2672" y="416"/>
                  </a:lnTo>
                  <a:lnTo>
                    <a:pt x="2644" y="390"/>
                  </a:lnTo>
                  <a:lnTo>
                    <a:pt x="2615" y="366"/>
                  </a:lnTo>
                  <a:lnTo>
                    <a:pt x="2585" y="342"/>
                  </a:lnTo>
                  <a:lnTo>
                    <a:pt x="2555" y="319"/>
                  </a:lnTo>
                  <a:lnTo>
                    <a:pt x="2523" y="296"/>
                  </a:lnTo>
                  <a:lnTo>
                    <a:pt x="2492" y="274"/>
                  </a:lnTo>
                  <a:lnTo>
                    <a:pt x="2459" y="253"/>
                  </a:lnTo>
                  <a:lnTo>
                    <a:pt x="2427" y="233"/>
                  </a:lnTo>
                  <a:lnTo>
                    <a:pt x="2393" y="213"/>
                  </a:lnTo>
                  <a:lnTo>
                    <a:pt x="2360" y="194"/>
                  </a:lnTo>
                  <a:lnTo>
                    <a:pt x="2326" y="176"/>
                  </a:lnTo>
                  <a:lnTo>
                    <a:pt x="2291" y="158"/>
                  </a:lnTo>
                  <a:lnTo>
                    <a:pt x="2255" y="142"/>
                  </a:lnTo>
                  <a:lnTo>
                    <a:pt x="2220" y="127"/>
                  </a:lnTo>
                  <a:lnTo>
                    <a:pt x="2185" y="112"/>
                  </a:lnTo>
                  <a:lnTo>
                    <a:pt x="2148" y="98"/>
                  </a:lnTo>
                  <a:lnTo>
                    <a:pt x="2110" y="85"/>
                  </a:lnTo>
                  <a:lnTo>
                    <a:pt x="2074" y="72"/>
                  </a:lnTo>
                  <a:lnTo>
                    <a:pt x="2036" y="62"/>
                  </a:lnTo>
                  <a:lnTo>
                    <a:pt x="1997" y="51"/>
                  </a:lnTo>
                  <a:lnTo>
                    <a:pt x="1960" y="42"/>
                  </a:lnTo>
                  <a:lnTo>
                    <a:pt x="1921" y="33"/>
                  </a:lnTo>
                  <a:lnTo>
                    <a:pt x="1881" y="26"/>
                  </a:lnTo>
                  <a:lnTo>
                    <a:pt x="1842" y="19"/>
                  </a:lnTo>
                  <a:lnTo>
                    <a:pt x="1802" y="13"/>
                  </a:lnTo>
                  <a:lnTo>
                    <a:pt x="1762" y="9"/>
                  </a:lnTo>
                  <a:lnTo>
                    <a:pt x="1722" y="5"/>
                  </a:lnTo>
                  <a:lnTo>
                    <a:pt x="1680" y="3"/>
                  </a:lnTo>
                  <a:lnTo>
                    <a:pt x="1639" y="2"/>
                  </a:lnTo>
                  <a:lnTo>
                    <a:pt x="1598" y="0"/>
                  </a:lnTo>
                  <a:lnTo>
                    <a:pt x="1598" y="0"/>
                  </a:lnTo>
                  <a:close/>
                  <a:moveTo>
                    <a:pt x="2227" y="2264"/>
                  </a:moveTo>
                  <a:lnTo>
                    <a:pt x="2227" y="2264"/>
                  </a:lnTo>
                  <a:lnTo>
                    <a:pt x="2226" y="2291"/>
                  </a:lnTo>
                  <a:lnTo>
                    <a:pt x="2221" y="2317"/>
                  </a:lnTo>
                  <a:lnTo>
                    <a:pt x="2215" y="2343"/>
                  </a:lnTo>
                  <a:lnTo>
                    <a:pt x="2206" y="2367"/>
                  </a:lnTo>
                  <a:lnTo>
                    <a:pt x="2195" y="2391"/>
                  </a:lnTo>
                  <a:lnTo>
                    <a:pt x="2181" y="2412"/>
                  </a:lnTo>
                  <a:lnTo>
                    <a:pt x="2166" y="2433"/>
                  </a:lnTo>
                  <a:lnTo>
                    <a:pt x="2149" y="2452"/>
                  </a:lnTo>
                  <a:lnTo>
                    <a:pt x="2130" y="2469"/>
                  </a:lnTo>
                  <a:lnTo>
                    <a:pt x="2109" y="2484"/>
                  </a:lnTo>
                  <a:lnTo>
                    <a:pt x="2087" y="2498"/>
                  </a:lnTo>
                  <a:lnTo>
                    <a:pt x="2064" y="2509"/>
                  </a:lnTo>
                  <a:lnTo>
                    <a:pt x="2040" y="2518"/>
                  </a:lnTo>
                  <a:lnTo>
                    <a:pt x="2014" y="2524"/>
                  </a:lnTo>
                  <a:lnTo>
                    <a:pt x="1988" y="2529"/>
                  </a:lnTo>
                  <a:lnTo>
                    <a:pt x="1961" y="2530"/>
                  </a:lnTo>
                  <a:lnTo>
                    <a:pt x="1240" y="2530"/>
                  </a:lnTo>
                  <a:lnTo>
                    <a:pt x="1240" y="2530"/>
                  </a:lnTo>
                  <a:lnTo>
                    <a:pt x="1213" y="2529"/>
                  </a:lnTo>
                  <a:lnTo>
                    <a:pt x="1187" y="2524"/>
                  </a:lnTo>
                  <a:lnTo>
                    <a:pt x="1161" y="2518"/>
                  </a:lnTo>
                  <a:lnTo>
                    <a:pt x="1136" y="2509"/>
                  </a:lnTo>
                  <a:lnTo>
                    <a:pt x="1114" y="2498"/>
                  </a:lnTo>
                  <a:lnTo>
                    <a:pt x="1091" y="2484"/>
                  </a:lnTo>
                  <a:lnTo>
                    <a:pt x="1071" y="2469"/>
                  </a:lnTo>
                  <a:lnTo>
                    <a:pt x="1051" y="2452"/>
                  </a:lnTo>
                  <a:lnTo>
                    <a:pt x="1035" y="2433"/>
                  </a:lnTo>
                  <a:lnTo>
                    <a:pt x="1020" y="2412"/>
                  </a:lnTo>
                  <a:lnTo>
                    <a:pt x="1005" y="2391"/>
                  </a:lnTo>
                  <a:lnTo>
                    <a:pt x="995" y="2367"/>
                  </a:lnTo>
                  <a:lnTo>
                    <a:pt x="985" y="2343"/>
                  </a:lnTo>
                  <a:lnTo>
                    <a:pt x="979" y="2317"/>
                  </a:lnTo>
                  <a:lnTo>
                    <a:pt x="975" y="2291"/>
                  </a:lnTo>
                  <a:lnTo>
                    <a:pt x="974" y="2264"/>
                  </a:lnTo>
                  <a:lnTo>
                    <a:pt x="974" y="997"/>
                  </a:lnTo>
                  <a:lnTo>
                    <a:pt x="974" y="997"/>
                  </a:lnTo>
                  <a:lnTo>
                    <a:pt x="975" y="970"/>
                  </a:lnTo>
                  <a:lnTo>
                    <a:pt x="979" y="943"/>
                  </a:lnTo>
                  <a:lnTo>
                    <a:pt x="985" y="917"/>
                  </a:lnTo>
                  <a:lnTo>
                    <a:pt x="995" y="894"/>
                  </a:lnTo>
                  <a:lnTo>
                    <a:pt x="1005" y="870"/>
                  </a:lnTo>
                  <a:lnTo>
                    <a:pt x="1020" y="848"/>
                  </a:lnTo>
                  <a:lnTo>
                    <a:pt x="1035" y="828"/>
                  </a:lnTo>
                  <a:lnTo>
                    <a:pt x="1051" y="809"/>
                  </a:lnTo>
                  <a:lnTo>
                    <a:pt x="1071" y="791"/>
                  </a:lnTo>
                  <a:lnTo>
                    <a:pt x="1091" y="776"/>
                  </a:lnTo>
                  <a:lnTo>
                    <a:pt x="1114" y="763"/>
                  </a:lnTo>
                  <a:lnTo>
                    <a:pt x="1136" y="751"/>
                  </a:lnTo>
                  <a:lnTo>
                    <a:pt x="1161" y="743"/>
                  </a:lnTo>
                  <a:lnTo>
                    <a:pt x="1187" y="736"/>
                  </a:lnTo>
                  <a:lnTo>
                    <a:pt x="1213" y="732"/>
                  </a:lnTo>
                  <a:lnTo>
                    <a:pt x="1240" y="730"/>
                  </a:lnTo>
                  <a:lnTo>
                    <a:pt x="1961" y="730"/>
                  </a:lnTo>
                  <a:lnTo>
                    <a:pt x="1961" y="730"/>
                  </a:lnTo>
                  <a:lnTo>
                    <a:pt x="1988" y="732"/>
                  </a:lnTo>
                  <a:lnTo>
                    <a:pt x="2014" y="736"/>
                  </a:lnTo>
                  <a:lnTo>
                    <a:pt x="2040" y="743"/>
                  </a:lnTo>
                  <a:lnTo>
                    <a:pt x="2064" y="751"/>
                  </a:lnTo>
                  <a:lnTo>
                    <a:pt x="2087" y="763"/>
                  </a:lnTo>
                  <a:lnTo>
                    <a:pt x="2109" y="776"/>
                  </a:lnTo>
                  <a:lnTo>
                    <a:pt x="2130" y="791"/>
                  </a:lnTo>
                  <a:lnTo>
                    <a:pt x="2149" y="809"/>
                  </a:lnTo>
                  <a:lnTo>
                    <a:pt x="2166" y="828"/>
                  </a:lnTo>
                  <a:lnTo>
                    <a:pt x="2181" y="848"/>
                  </a:lnTo>
                  <a:lnTo>
                    <a:pt x="2195" y="870"/>
                  </a:lnTo>
                  <a:lnTo>
                    <a:pt x="2206" y="894"/>
                  </a:lnTo>
                  <a:lnTo>
                    <a:pt x="2215" y="917"/>
                  </a:lnTo>
                  <a:lnTo>
                    <a:pt x="2221" y="943"/>
                  </a:lnTo>
                  <a:lnTo>
                    <a:pt x="2226" y="970"/>
                  </a:lnTo>
                  <a:lnTo>
                    <a:pt x="2227" y="997"/>
                  </a:lnTo>
                  <a:lnTo>
                    <a:pt x="2227" y="2264"/>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4" name="Rectangle 74"/>
            <p:cNvSpPr>
              <a:spLocks noChangeArrowheads="1"/>
            </p:cNvSpPr>
            <p:nvPr/>
          </p:nvSpPr>
          <p:spPr bwMode="auto">
            <a:xfrm>
              <a:off x="5705042" y="5660212"/>
              <a:ext cx="104589" cy="73461"/>
            </a:xfrm>
            <a:prstGeom prst="rect">
              <a:avLst/>
            </a:pr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noEditPoints="1"/>
            </p:cNvSpPr>
            <p:nvPr/>
          </p:nvSpPr>
          <p:spPr bwMode="auto">
            <a:xfrm>
              <a:off x="6455839" y="2958341"/>
              <a:ext cx="339913" cy="151902"/>
            </a:xfrm>
            <a:custGeom>
              <a:avLst/>
              <a:gdLst>
                <a:gd name="T0" fmla="*/ 586 w 1367"/>
                <a:gd name="T1" fmla="*/ 6 h 610"/>
                <a:gd name="T2" fmla="*/ 433 w 1367"/>
                <a:gd name="T3" fmla="*/ 41 h 610"/>
                <a:gd name="T4" fmla="*/ 297 w 1367"/>
                <a:gd name="T5" fmla="*/ 103 h 610"/>
                <a:gd name="T6" fmla="*/ 180 w 1367"/>
                <a:gd name="T7" fmla="*/ 190 h 610"/>
                <a:gd name="T8" fmla="*/ 88 w 1367"/>
                <a:gd name="T9" fmla="*/ 296 h 610"/>
                <a:gd name="T10" fmla="*/ 26 w 1367"/>
                <a:gd name="T11" fmla="*/ 418 h 610"/>
                <a:gd name="T12" fmla="*/ 0 w 1367"/>
                <a:gd name="T13" fmla="*/ 527 h 610"/>
                <a:gd name="T14" fmla="*/ 108 w 1367"/>
                <a:gd name="T15" fmla="*/ 514 h 610"/>
                <a:gd name="T16" fmla="*/ 206 w 1367"/>
                <a:gd name="T17" fmla="*/ 523 h 610"/>
                <a:gd name="T18" fmla="*/ 298 w 1367"/>
                <a:gd name="T19" fmla="*/ 553 h 610"/>
                <a:gd name="T20" fmla="*/ 380 w 1367"/>
                <a:gd name="T21" fmla="*/ 600 h 610"/>
                <a:gd name="T22" fmla="*/ 444 w 1367"/>
                <a:gd name="T23" fmla="*/ 579 h 610"/>
                <a:gd name="T24" fmla="*/ 530 w 1367"/>
                <a:gd name="T25" fmla="*/ 539 h 610"/>
                <a:gd name="T26" fmla="*/ 624 w 1367"/>
                <a:gd name="T27" fmla="*/ 517 h 610"/>
                <a:gd name="T28" fmla="*/ 703 w 1367"/>
                <a:gd name="T29" fmla="*/ 514 h 610"/>
                <a:gd name="T30" fmla="*/ 800 w 1367"/>
                <a:gd name="T31" fmla="*/ 528 h 610"/>
                <a:gd name="T32" fmla="*/ 890 w 1367"/>
                <a:gd name="T33" fmla="*/ 561 h 610"/>
                <a:gd name="T34" fmla="*/ 970 w 1367"/>
                <a:gd name="T35" fmla="*/ 610 h 610"/>
                <a:gd name="T36" fmla="*/ 1035 w 1367"/>
                <a:gd name="T37" fmla="*/ 569 h 610"/>
                <a:gd name="T38" fmla="*/ 1124 w 1367"/>
                <a:gd name="T39" fmla="*/ 533 h 610"/>
                <a:gd name="T40" fmla="*/ 1219 w 1367"/>
                <a:gd name="T41" fmla="*/ 515 h 610"/>
                <a:gd name="T42" fmla="*/ 1313 w 1367"/>
                <a:gd name="T43" fmla="*/ 517 h 610"/>
                <a:gd name="T44" fmla="*/ 1357 w 1367"/>
                <a:gd name="T45" fmla="*/ 471 h 610"/>
                <a:gd name="T46" fmla="*/ 1307 w 1367"/>
                <a:gd name="T47" fmla="*/ 343 h 610"/>
                <a:gd name="T48" fmla="*/ 1227 w 1367"/>
                <a:gd name="T49" fmla="*/ 230 h 610"/>
                <a:gd name="T50" fmla="*/ 1120 w 1367"/>
                <a:gd name="T51" fmla="*/ 136 h 610"/>
                <a:gd name="T52" fmla="*/ 990 w 1367"/>
                <a:gd name="T53" fmla="*/ 63 h 610"/>
                <a:gd name="T54" fmla="*/ 843 w 1367"/>
                <a:gd name="T55" fmla="*/ 17 h 610"/>
                <a:gd name="T56" fmla="*/ 683 w 1367"/>
                <a:gd name="T57" fmla="*/ 0 h 610"/>
                <a:gd name="T58" fmla="*/ 564 w 1367"/>
                <a:gd name="T59" fmla="*/ 198 h 610"/>
                <a:gd name="T60" fmla="*/ 493 w 1367"/>
                <a:gd name="T61" fmla="*/ 311 h 610"/>
                <a:gd name="T62" fmla="*/ 450 w 1367"/>
                <a:gd name="T63" fmla="*/ 449 h 610"/>
                <a:gd name="T64" fmla="*/ 431 w 1367"/>
                <a:gd name="T65" fmla="*/ 481 h 610"/>
                <a:gd name="T66" fmla="*/ 398 w 1367"/>
                <a:gd name="T67" fmla="*/ 493 h 610"/>
                <a:gd name="T68" fmla="*/ 360 w 1367"/>
                <a:gd name="T69" fmla="*/ 477 h 610"/>
                <a:gd name="T70" fmla="*/ 345 w 1367"/>
                <a:gd name="T71" fmla="*/ 430 h 610"/>
                <a:gd name="T72" fmla="*/ 386 w 1367"/>
                <a:gd name="T73" fmla="*/ 292 h 610"/>
                <a:gd name="T74" fmla="*/ 452 w 1367"/>
                <a:gd name="T75" fmla="*/ 171 h 610"/>
                <a:gd name="T76" fmla="*/ 509 w 1367"/>
                <a:gd name="T77" fmla="*/ 103 h 610"/>
                <a:gd name="T78" fmla="*/ 556 w 1367"/>
                <a:gd name="T79" fmla="*/ 89 h 610"/>
                <a:gd name="T80" fmla="*/ 590 w 1367"/>
                <a:gd name="T81" fmla="*/ 113 h 610"/>
                <a:gd name="T82" fmla="*/ 593 w 1367"/>
                <a:gd name="T83" fmla="*/ 162 h 610"/>
                <a:gd name="T84" fmla="*/ 979 w 1367"/>
                <a:gd name="T85" fmla="*/ 491 h 610"/>
                <a:gd name="T86" fmla="*/ 942 w 1367"/>
                <a:gd name="T87" fmla="*/ 486 h 610"/>
                <a:gd name="T88" fmla="*/ 917 w 1367"/>
                <a:gd name="T89" fmla="*/ 449 h 610"/>
                <a:gd name="T90" fmla="*/ 883 w 1367"/>
                <a:gd name="T91" fmla="*/ 334 h 610"/>
                <a:gd name="T92" fmla="*/ 829 w 1367"/>
                <a:gd name="T93" fmla="*/ 233 h 610"/>
                <a:gd name="T94" fmla="*/ 785 w 1367"/>
                <a:gd name="T95" fmla="*/ 179 h 610"/>
                <a:gd name="T96" fmla="*/ 769 w 1367"/>
                <a:gd name="T97" fmla="*/ 132 h 610"/>
                <a:gd name="T98" fmla="*/ 791 w 1367"/>
                <a:gd name="T99" fmla="*/ 97 h 610"/>
                <a:gd name="T100" fmla="*/ 841 w 1367"/>
                <a:gd name="T101" fmla="*/ 91 h 610"/>
                <a:gd name="T102" fmla="*/ 881 w 1367"/>
                <a:gd name="T103" fmla="*/ 126 h 610"/>
                <a:gd name="T104" fmla="*/ 954 w 1367"/>
                <a:gd name="T105" fmla="*/ 237 h 610"/>
                <a:gd name="T106" fmla="*/ 1013 w 1367"/>
                <a:gd name="T107" fmla="*/ 392 h 610"/>
                <a:gd name="T108" fmla="*/ 1018 w 1367"/>
                <a:gd name="T109" fmla="*/ 461 h 610"/>
                <a:gd name="T110" fmla="*/ 979 w 1367"/>
                <a:gd name="T111" fmla="*/ 491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7" h="610">
                  <a:moveTo>
                    <a:pt x="683" y="0"/>
                  </a:moveTo>
                  <a:lnTo>
                    <a:pt x="683" y="0"/>
                  </a:lnTo>
                  <a:lnTo>
                    <a:pt x="650" y="1"/>
                  </a:lnTo>
                  <a:lnTo>
                    <a:pt x="618" y="3"/>
                  </a:lnTo>
                  <a:lnTo>
                    <a:pt x="586" y="6"/>
                  </a:lnTo>
                  <a:lnTo>
                    <a:pt x="555" y="11"/>
                  </a:lnTo>
                  <a:lnTo>
                    <a:pt x="523" y="17"/>
                  </a:lnTo>
                  <a:lnTo>
                    <a:pt x="492" y="24"/>
                  </a:lnTo>
                  <a:lnTo>
                    <a:pt x="463" y="32"/>
                  </a:lnTo>
                  <a:lnTo>
                    <a:pt x="433" y="41"/>
                  </a:lnTo>
                  <a:lnTo>
                    <a:pt x="404" y="51"/>
                  </a:lnTo>
                  <a:lnTo>
                    <a:pt x="377" y="63"/>
                  </a:lnTo>
                  <a:lnTo>
                    <a:pt x="348" y="76"/>
                  </a:lnTo>
                  <a:lnTo>
                    <a:pt x="322" y="89"/>
                  </a:lnTo>
                  <a:lnTo>
                    <a:pt x="297" y="103"/>
                  </a:lnTo>
                  <a:lnTo>
                    <a:pt x="271" y="119"/>
                  </a:lnTo>
                  <a:lnTo>
                    <a:pt x="247" y="136"/>
                  </a:lnTo>
                  <a:lnTo>
                    <a:pt x="223" y="152"/>
                  </a:lnTo>
                  <a:lnTo>
                    <a:pt x="201" y="171"/>
                  </a:lnTo>
                  <a:lnTo>
                    <a:pt x="180" y="190"/>
                  </a:lnTo>
                  <a:lnTo>
                    <a:pt x="160" y="210"/>
                  </a:lnTo>
                  <a:lnTo>
                    <a:pt x="140" y="230"/>
                  </a:lnTo>
                  <a:lnTo>
                    <a:pt x="121" y="251"/>
                  </a:lnTo>
                  <a:lnTo>
                    <a:pt x="104" y="274"/>
                  </a:lnTo>
                  <a:lnTo>
                    <a:pt x="88" y="296"/>
                  </a:lnTo>
                  <a:lnTo>
                    <a:pt x="73" y="319"/>
                  </a:lnTo>
                  <a:lnTo>
                    <a:pt x="60" y="343"/>
                  </a:lnTo>
                  <a:lnTo>
                    <a:pt x="47" y="368"/>
                  </a:lnTo>
                  <a:lnTo>
                    <a:pt x="35" y="394"/>
                  </a:lnTo>
                  <a:lnTo>
                    <a:pt x="26" y="418"/>
                  </a:lnTo>
                  <a:lnTo>
                    <a:pt x="17" y="446"/>
                  </a:lnTo>
                  <a:lnTo>
                    <a:pt x="9" y="471"/>
                  </a:lnTo>
                  <a:lnTo>
                    <a:pt x="3" y="499"/>
                  </a:lnTo>
                  <a:lnTo>
                    <a:pt x="0" y="527"/>
                  </a:lnTo>
                  <a:lnTo>
                    <a:pt x="0" y="527"/>
                  </a:lnTo>
                  <a:lnTo>
                    <a:pt x="26" y="521"/>
                  </a:lnTo>
                  <a:lnTo>
                    <a:pt x="54" y="517"/>
                  </a:lnTo>
                  <a:lnTo>
                    <a:pt x="81" y="514"/>
                  </a:lnTo>
                  <a:lnTo>
                    <a:pt x="108" y="514"/>
                  </a:lnTo>
                  <a:lnTo>
                    <a:pt x="108" y="514"/>
                  </a:lnTo>
                  <a:lnTo>
                    <a:pt x="128" y="514"/>
                  </a:lnTo>
                  <a:lnTo>
                    <a:pt x="148" y="515"/>
                  </a:lnTo>
                  <a:lnTo>
                    <a:pt x="168" y="517"/>
                  </a:lnTo>
                  <a:lnTo>
                    <a:pt x="187" y="520"/>
                  </a:lnTo>
                  <a:lnTo>
                    <a:pt x="206" y="523"/>
                  </a:lnTo>
                  <a:lnTo>
                    <a:pt x="225" y="528"/>
                  </a:lnTo>
                  <a:lnTo>
                    <a:pt x="244" y="533"/>
                  </a:lnTo>
                  <a:lnTo>
                    <a:pt x="262" y="539"/>
                  </a:lnTo>
                  <a:lnTo>
                    <a:pt x="280" y="546"/>
                  </a:lnTo>
                  <a:lnTo>
                    <a:pt x="298" y="553"/>
                  </a:lnTo>
                  <a:lnTo>
                    <a:pt x="315" y="561"/>
                  </a:lnTo>
                  <a:lnTo>
                    <a:pt x="332" y="569"/>
                  </a:lnTo>
                  <a:lnTo>
                    <a:pt x="348" y="579"/>
                  </a:lnTo>
                  <a:lnTo>
                    <a:pt x="365" y="589"/>
                  </a:lnTo>
                  <a:lnTo>
                    <a:pt x="380" y="600"/>
                  </a:lnTo>
                  <a:lnTo>
                    <a:pt x="395" y="610"/>
                  </a:lnTo>
                  <a:lnTo>
                    <a:pt x="395" y="610"/>
                  </a:lnTo>
                  <a:lnTo>
                    <a:pt x="411" y="600"/>
                  </a:lnTo>
                  <a:lnTo>
                    <a:pt x="427" y="589"/>
                  </a:lnTo>
                  <a:lnTo>
                    <a:pt x="444" y="579"/>
                  </a:lnTo>
                  <a:lnTo>
                    <a:pt x="460" y="569"/>
                  </a:lnTo>
                  <a:lnTo>
                    <a:pt x="477" y="561"/>
                  </a:lnTo>
                  <a:lnTo>
                    <a:pt x="494" y="553"/>
                  </a:lnTo>
                  <a:lnTo>
                    <a:pt x="512" y="546"/>
                  </a:lnTo>
                  <a:lnTo>
                    <a:pt x="530" y="539"/>
                  </a:lnTo>
                  <a:lnTo>
                    <a:pt x="549" y="533"/>
                  </a:lnTo>
                  <a:lnTo>
                    <a:pt x="566" y="528"/>
                  </a:lnTo>
                  <a:lnTo>
                    <a:pt x="585" y="523"/>
                  </a:lnTo>
                  <a:lnTo>
                    <a:pt x="605" y="520"/>
                  </a:lnTo>
                  <a:lnTo>
                    <a:pt x="624" y="517"/>
                  </a:lnTo>
                  <a:lnTo>
                    <a:pt x="644" y="515"/>
                  </a:lnTo>
                  <a:lnTo>
                    <a:pt x="663" y="514"/>
                  </a:lnTo>
                  <a:lnTo>
                    <a:pt x="683" y="514"/>
                  </a:lnTo>
                  <a:lnTo>
                    <a:pt x="683" y="514"/>
                  </a:lnTo>
                  <a:lnTo>
                    <a:pt x="703" y="514"/>
                  </a:lnTo>
                  <a:lnTo>
                    <a:pt x="723" y="515"/>
                  </a:lnTo>
                  <a:lnTo>
                    <a:pt x="743" y="517"/>
                  </a:lnTo>
                  <a:lnTo>
                    <a:pt x="762" y="520"/>
                  </a:lnTo>
                  <a:lnTo>
                    <a:pt x="781" y="523"/>
                  </a:lnTo>
                  <a:lnTo>
                    <a:pt x="800" y="528"/>
                  </a:lnTo>
                  <a:lnTo>
                    <a:pt x="818" y="533"/>
                  </a:lnTo>
                  <a:lnTo>
                    <a:pt x="837" y="539"/>
                  </a:lnTo>
                  <a:lnTo>
                    <a:pt x="855" y="546"/>
                  </a:lnTo>
                  <a:lnTo>
                    <a:pt x="873" y="553"/>
                  </a:lnTo>
                  <a:lnTo>
                    <a:pt x="890" y="561"/>
                  </a:lnTo>
                  <a:lnTo>
                    <a:pt x="907" y="569"/>
                  </a:lnTo>
                  <a:lnTo>
                    <a:pt x="923" y="579"/>
                  </a:lnTo>
                  <a:lnTo>
                    <a:pt x="940" y="589"/>
                  </a:lnTo>
                  <a:lnTo>
                    <a:pt x="955" y="600"/>
                  </a:lnTo>
                  <a:lnTo>
                    <a:pt x="970" y="610"/>
                  </a:lnTo>
                  <a:lnTo>
                    <a:pt x="970" y="610"/>
                  </a:lnTo>
                  <a:lnTo>
                    <a:pt x="986" y="600"/>
                  </a:lnTo>
                  <a:lnTo>
                    <a:pt x="1002" y="589"/>
                  </a:lnTo>
                  <a:lnTo>
                    <a:pt x="1018" y="579"/>
                  </a:lnTo>
                  <a:lnTo>
                    <a:pt x="1035" y="569"/>
                  </a:lnTo>
                  <a:lnTo>
                    <a:pt x="1052" y="561"/>
                  </a:lnTo>
                  <a:lnTo>
                    <a:pt x="1069" y="553"/>
                  </a:lnTo>
                  <a:lnTo>
                    <a:pt x="1087" y="546"/>
                  </a:lnTo>
                  <a:lnTo>
                    <a:pt x="1105" y="539"/>
                  </a:lnTo>
                  <a:lnTo>
                    <a:pt x="1124" y="533"/>
                  </a:lnTo>
                  <a:lnTo>
                    <a:pt x="1141" y="528"/>
                  </a:lnTo>
                  <a:lnTo>
                    <a:pt x="1160" y="523"/>
                  </a:lnTo>
                  <a:lnTo>
                    <a:pt x="1180" y="520"/>
                  </a:lnTo>
                  <a:lnTo>
                    <a:pt x="1199" y="517"/>
                  </a:lnTo>
                  <a:lnTo>
                    <a:pt x="1219" y="515"/>
                  </a:lnTo>
                  <a:lnTo>
                    <a:pt x="1238" y="514"/>
                  </a:lnTo>
                  <a:lnTo>
                    <a:pt x="1258" y="514"/>
                  </a:lnTo>
                  <a:lnTo>
                    <a:pt x="1258" y="514"/>
                  </a:lnTo>
                  <a:lnTo>
                    <a:pt x="1286" y="514"/>
                  </a:lnTo>
                  <a:lnTo>
                    <a:pt x="1313" y="517"/>
                  </a:lnTo>
                  <a:lnTo>
                    <a:pt x="1340" y="521"/>
                  </a:lnTo>
                  <a:lnTo>
                    <a:pt x="1367" y="527"/>
                  </a:lnTo>
                  <a:lnTo>
                    <a:pt x="1367" y="527"/>
                  </a:lnTo>
                  <a:lnTo>
                    <a:pt x="1363" y="499"/>
                  </a:lnTo>
                  <a:lnTo>
                    <a:pt x="1357" y="471"/>
                  </a:lnTo>
                  <a:lnTo>
                    <a:pt x="1350" y="446"/>
                  </a:lnTo>
                  <a:lnTo>
                    <a:pt x="1341" y="418"/>
                  </a:lnTo>
                  <a:lnTo>
                    <a:pt x="1331" y="394"/>
                  </a:lnTo>
                  <a:lnTo>
                    <a:pt x="1320" y="368"/>
                  </a:lnTo>
                  <a:lnTo>
                    <a:pt x="1307" y="343"/>
                  </a:lnTo>
                  <a:lnTo>
                    <a:pt x="1293" y="319"/>
                  </a:lnTo>
                  <a:lnTo>
                    <a:pt x="1279" y="296"/>
                  </a:lnTo>
                  <a:lnTo>
                    <a:pt x="1263" y="274"/>
                  </a:lnTo>
                  <a:lnTo>
                    <a:pt x="1245" y="251"/>
                  </a:lnTo>
                  <a:lnTo>
                    <a:pt x="1227" y="230"/>
                  </a:lnTo>
                  <a:lnTo>
                    <a:pt x="1207" y="210"/>
                  </a:lnTo>
                  <a:lnTo>
                    <a:pt x="1187" y="190"/>
                  </a:lnTo>
                  <a:lnTo>
                    <a:pt x="1166" y="171"/>
                  </a:lnTo>
                  <a:lnTo>
                    <a:pt x="1144" y="152"/>
                  </a:lnTo>
                  <a:lnTo>
                    <a:pt x="1120" y="136"/>
                  </a:lnTo>
                  <a:lnTo>
                    <a:pt x="1095" y="119"/>
                  </a:lnTo>
                  <a:lnTo>
                    <a:pt x="1071" y="103"/>
                  </a:lnTo>
                  <a:lnTo>
                    <a:pt x="1045" y="89"/>
                  </a:lnTo>
                  <a:lnTo>
                    <a:pt x="1018" y="76"/>
                  </a:lnTo>
                  <a:lnTo>
                    <a:pt x="990" y="63"/>
                  </a:lnTo>
                  <a:lnTo>
                    <a:pt x="962" y="51"/>
                  </a:lnTo>
                  <a:lnTo>
                    <a:pt x="934" y="41"/>
                  </a:lnTo>
                  <a:lnTo>
                    <a:pt x="904" y="32"/>
                  </a:lnTo>
                  <a:lnTo>
                    <a:pt x="874" y="24"/>
                  </a:lnTo>
                  <a:lnTo>
                    <a:pt x="843" y="17"/>
                  </a:lnTo>
                  <a:lnTo>
                    <a:pt x="813" y="11"/>
                  </a:lnTo>
                  <a:lnTo>
                    <a:pt x="781" y="6"/>
                  </a:lnTo>
                  <a:lnTo>
                    <a:pt x="749" y="3"/>
                  </a:lnTo>
                  <a:lnTo>
                    <a:pt x="716" y="1"/>
                  </a:lnTo>
                  <a:lnTo>
                    <a:pt x="683" y="0"/>
                  </a:lnTo>
                  <a:lnTo>
                    <a:pt x="683" y="0"/>
                  </a:lnTo>
                  <a:close/>
                  <a:moveTo>
                    <a:pt x="582" y="179"/>
                  </a:moveTo>
                  <a:lnTo>
                    <a:pt x="582" y="179"/>
                  </a:lnTo>
                  <a:lnTo>
                    <a:pt x="576" y="184"/>
                  </a:lnTo>
                  <a:lnTo>
                    <a:pt x="564" y="198"/>
                  </a:lnTo>
                  <a:lnTo>
                    <a:pt x="546" y="220"/>
                  </a:lnTo>
                  <a:lnTo>
                    <a:pt x="526" y="251"/>
                  </a:lnTo>
                  <a:lnTo>
                    <a:pt x="516" y="269"/>
                  </a:lnTo>
                  <a:lnTo>
                    <a:pt x="504" y="289"/>
                  </a:lnTo>
                  <a:lnTo>
                    <a:pt x="493" y="311"/>
                  </a:lnTo>
                  <a:lnTo>
                    <a:pt x="483" y="335"/>
                  </a:lnTo>
                  <a:lnTo>
                    <a:pt x="473" y="361"/>
                  </a:lnTo>
                  <a:lnTo>
                    <a:pt x="464" y="389"/>
                  </a:lnTo>
                  <a:lnTo>
                    <a:pt x="456" y="418"/>
                  </a:lnTo>
                  <a:lnTo>
                    <a:pt x="450" y="449"/>
                  </a:lnTo>
                  <a:lnTo>
                    <a:pt x="450" y="449"/>
                  </a:lnTo>
                  <a:lnTo>
                    <a:pt x="447" y="458"/>
                  </a:lnTo>
                  <a:lnTo>
                    <a:pt x="443" y="467"/>
                  </a:lnTo>
                  <a:lnTo>
                    <a:pt x="438" y="474"/>
                  </a:lnTo>
                  <a:lnTo>
                    <a:pt x="431" y="481"/>
                  </a:lnTo>
                  <a:lnTo>
                    <a:pt x="424" y="486"/>
                  </a:lnTo>
                  <a:lnTo>
                    <a:pt x="416" y="489"/>
                  </a:lnTo>
                  <a:lnTo>
                    <a:pt x="406" y="491"/>
                  </a:lnTo>
                  <a:lnTo>
                    <a:pt x="398" y="493"/>
                  </a:lnTo>
                  <a:lnTo>
                    <a:pt x="398" y="493"/>
                  </a:lnTo>
                  <a:lnTo>
                    <a:pt x="387" y="491"/>
                  </a:lnTo>
                  <a:lnTo>
                    <a:pt x="387" y="491"/>
                  </a:lnTo>
                  <a:lnTo>
                    <a:pt x="378" y="489"/>
                  </a:lnTo>
                  <a:lnTo>
                    <a:pt x="368" y="484"/>
                  </a:lnTo>
                  <a:lnTo>
                    <a:pt x="360" y="477"/>
                  </a:lnTo>
                  <a:lnTo>
                    <a:pt x="353" y="470"/>
                  </a:lnTo>
                  <a:lnTo>
                    <a:pt x="348" y="461"/>
                  </a:lnTo>
                  <a:lnTo>
                    <a:pt x="346" y="451"/>
                  </a:lnTo>
                  <a:lnTo>
                    <a:pt x="344" y="441"/>
                  </a:lnTo>
                  <a:lnTo>
                    <a:pt x="345" y="430"/>
                  </a:lnTo>
                  <a:lnTo>
                    <a:pt x="345" y="430"/>
                  </a:lnTo>
                  <a:lnTo>
                    <a:pt x="353" y="392"/>
                  </a:lnTo>
                  <a:lnTo>
                    <a:pt x="362" y="357"/>
                  </a:lnTo>
                  <a:lnTo>
                    <a:pt x="373" y="323"/>
                  </a:lnTo>
                  <a:lnTo>
                    <a:pt x="386" y="292"/>
                  </a:lnTo>
                  <a:lnTo>
                    <a:pt x="399" y="264"/>
                  </a:lnTo>
                  <a:lnTo>
                    <a:pt x="412" y="237"/>
                  </a:lnTo>
                  <a:lnTo>
                    <a:pt x="425" y="212"/>
                  </a:lnTo>
                  <a:lnTo>
                    <a:pt x="439" y="191"/>
                  </a:lnTo>
                  <a:lnTo>
                    <a:pt x="452" y="171"/>
                  </a:lnTo>
                  <a:lnTo>
                    <a:pt x="464" y="153"/>
                  </a:lnTo>
                  <a:lnTo>
                    <a:pt x="486" y="126"/>
                  </a:lnTo>
                  <a:lnTo>
                    <a:pt x="502" y="110"/>
                  </a:lnTo>
                  <a:lnTo>
                    <a:pt x="509" y="103"/>
                  </a:lnTo>
                  <a:lnTo>
                    <a:pt x="509" y="103"/>
                  </a:lnTo>
                  <a:lnTo>
                    <a:pt x="517" y="96"/>
                  </a:lnTo>
                  <a:lnTo>
                    <a:pt x="526" y="91"/>
                  </a:lnTo>
                  <a:lnTo>
                    <a:pt x="536" y="89"/>
                  </a:lnTo>
                  <a:lnTo>
                    <a:pt x="546" y="87"/>
                  </a:lnTo>
                  <a:lnTo>
                    <a:pt x="556" y="89"/>
                  </a:lnTo>
                  <a:lnTo>
                    <a:pt x="565" y="92"/>
                  </a:lnTo>
                  <a:lnTo>
                    <a:pt x="575" y="97"/>
                  </a:lnTo>
                  <a:lnTo>
                    <a:pt x="583" y="104"/>
                  </a:lnTo>
                  <a:lnTo>
                    <a:pt x="583" y="104"/>
                  </a:lnTo>
                  <a:lnTo>
                    <a:pt x="590" y="113"/>
                  </a:lnTo>
                  <a:lnTo>
                    <a:pt x="595" y="122"/>
                  </a:lnTo>
                  <a:lnTo>
                    <a:pt x="597" y="132"/>
                  </a:lnTo>
                  <a:lnTo>
                    <a:pt x="598" y="142"/>
                  </a:lnTo>
                  <a:lnTo>
                    <a:pt x="596" y="152"/>
                  </a:lnTo>
                  <a:lnTo>
                    <a:pt x="593" y="162"/>
                  </a:lnTo>
                  <a:lnTo>
                    <a:pt x="589" y="171"/>
                  </a:lnTo>
                  <a:lnTo>
                    <a:pt x="582" y="179"/>
                  </a:lnTo>
                  <a:lnTo>
                    <a:pt x="582" y="179"/>
                  </a:lnTo>
                  <a:close/>
                  <a:moveTo>
                    <a:pt x="979" y="491"/>
                  </a:moveTo>
                  <a:lnTo>
                    <a:pt x="979" y="491"/>
                  </a:lnTo>
                  <a:lnTo>
                    <a:pt x="969" y="493"/>
                  </a:lnTo>
                  <a:lnTo>
                    <a:pt x="969" y="493"/>
                  </a:lnTo>
                  <a:lnTo>
                    <a:pt x="960" y="491"/>
                  </a:lnTo>
                  <a:lnTo>
                    <a:pt x="950" y="489"/>
                  </a:lnTo>
                  <a:lnTo>
                    <a:pt x="942" y="486"/>
                  </a:lnTo>
                  <a:lnTo>
                    <a:pt x="935" y="481"/>
                  </a:lnTo>
                  <a:lnTo>
                    <a:pt x="929" y="474"/>
                  </a:lnTo>
                  <a:lnTo>
                    <a:pt x="923" y="467"/>
                  </a:lnTo>
                  <a:lnTo>
                    <a:pt x="920" y="458"/>
                  </a:lnTo>
                  <a:lnTo>
                    <a:pt x="917" y="449"/>
                  </a:lnTo>
                  <a:lnTo>
                    <a:pt x="917" y="449"/>
                  </a:lnTo>
                  <a:lnTo>
                    <a:pt x="910" y="417"/>
                  </a:lnTo>
                  <a:lnTo>
                    <a:pt x="902" y="388"/>
                  </a:lnTo>
                  <a:lnTo>
                    <a:pt x="893" y="360"/>
                  </a:lnTo>
                  <a:lnTo>
                    <a:pt x="883" y="334"/>
                  </a:lnTo>
                  <a:lnTo>
                    <a:pt x="873" y="310"/>
                  </a:lnTo>
                  <a:lnTo>
                    <a:pt x="862" y="288"/>
                  </a:lnTo>
                  <a:lnTo>
                    <a:pt x="850" y="268"/>
                  </a:lnTo>
                  <a:lnTo>
                    <a:pt x="840" y="250"/>
                  </a:lnTo>
                  <a:lnTo>
                    <a:pt x="829" y="233"/>
                  </a:lnTo>
                  <a:lnTo>
                    <a:pt x="818" y="219"/>
                  </a:lnTo>
                  <a:lnTo>
                    <a:pt x="802" y="198"/>
                  </a:lnTo>
                  <a:lnTo>
                    <a:pt x="790" y="184"/>
                  </a:lnTo>
                  <a:lnTo>
                    <a:pt x="785" y="179"/>
                  </a:lnTo>
                  <a:lnTo>
                    <a:pt x="785" y="179"/>
                  </a:lnTo>
                  <a:lnTo>
                    <a:pt x="778" y="171"/>
                  </a:lnTo>
                  <a:lnTo>
                    <a:pt x="774" y="162"/>
                  </a:lnTo>
                  <a:lnTo>
                    <a:pt x="770" y="152"/>
                  </a:lnTo>
                  <a:lnTo>
                    <a:pt x="769" y="143"/>
                  </a:lnTo>
                  <a:lnTo>
                    <a:pt x="769" y="132"/>
                  </a:lnTo>
                  <a:lnTo>
                    <a:pt x="772" y="123"/>
                  </a:lnTo>
                  <a:lnTo>
                    <a:pt x="777" y="113"/>
                  </a:lnTo>
                  <a:lnTo>
                    <a:pt x="783" y="104"/>
                  </a:lnTo>
                  <a:lnTo>
                    <a:pt x="783" y="104"/>
                  </a:lnTo>
                  <a:lnTo>
                    <a:pt x="791" y="97"/>
                  </a:lnTo>
                  <a:lnTo>
                    <a:pt x="801" y="92"/>
                  </a:lnTo>
                  <a:lnTo>
                    <a:pt x="810" y="89"/>
                  </a:lnTo>
                  <a:lnTo>
                    <a:pt x="821" y="87"/>
                  </a:lnTo>
                  <a:lnTo>
                    <a:pt x="830" y="89"/>
                  </a:lnTo>
                  <a:lnTo>
                    <a:pt x="841" y="91"/>
                  </a:lnTo>
                  <a:lnTo>
                    <a:pt x="850" y="96"/>
                  </a:lnTo>
                  <a:lnTo>
                    <a:pt x="858" y="103"/>
                  </a:lnTo>
                  <a:lnTo>
                    <a:pt x="858" y="103"/>
                  </a:lnTo>
                  <a:lnTo>
                    <a:pt x="866" y="110"/>
                  </a:lnTo>
                  <a:lnTo>
                    <a:pt x="881" y="126"/>
                  </a:lnTo>
                  <a:lnTo>
                    <a:pt x="902" y="153"/>
                  </a:lnTo>
                  <a:lnTo>
                    <a:pt x="915" y="171"/>
                  </a:lnTo>
                  <a:lnTo>
                    <a:pt x="928" y="191"/>
                  </a:lnTo>
                  <a:lnTo>
                    <a:pt x="941" y="212"/>
                  </a:lnTo>
                  <a:lnTo>
                    <a:pt x="954" y="237"/>
                  </a:lnTo>
                  <a:lnTo>
                    <a:pt x="968" y="264"/>
                  </a:lnTo>
                  <a:lnTo>
                    <a:pt x="981" y="292"/>
                  </a:lnTo>
                  <a:lnTo>
                    <a:pt x="993" y="323"/>
                  </a:lnTo>
                  <a:lnTo>
                    <a:pt x="1003" y="357"/>
                  </a:lnTo>
                  <a:lnTo>
                    <a:pt x="1013" y="392"/>
                  </a:lnTo>
                  <a:lnTo>
                    <a:pt x="1021" y="430"/>
                  </a:lnTo>
                  <a:lnTo>
                    <a:pt x="1021" y="430"/>
                  </a:lnTo>
                  <a:lnTo>
                    <a:pt x="1022" y="441"/>
                  </a:lnTo>
                  <a:lnTo>
                    <a:pt x="1021" y="451"/>
                  </a:lnTo>
                  <a:lnTo>
                    <a:pt x="1018" y="461"/>
                  </a:lnTo>
                  <a:lnTo>
                    <a:pt x="1013" y="470"/>
                  </a:lnTo>
                  <a:lnTo>
                    <a:pt x="1006" y="477"/>
                  </a:lnTo>
                  <a:lnTo>
                    <a:pt x="999" y="484"/>
                  </a:lnTo>
                  <a:lnTo>
                    <a:pt x="989" y="489"/>
                  </a:lnTo>
                  <a:lnTo>
                    <a:pt x="979" y="491"/>
                  </a:lnTo>
                  <a:lnTo>
                    <a:pt x="979" y="491"/>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6" name="Freeform 76"/>
            <p:cNvSpPr>
              <a:spLocks noEditPoints="1"/>
            </p:cNvSpPr>
            <p:nvPr/>
          </p:nvSpPr>
          <p:spPr bwMode="auto">
            <a:xfrm>
              <a:off x="6230475" y="2732978"/>
              <a:ext cx="795620" cy="796865"/>
            </a:xfrm>
            <a:custGeom>
              <a:avLst/>
              <a:gdLst>
                <a:gd name="T0" fmla="*/ 1315 w 3196"/>
                <a:gd name="T1" fmla="*/ 24 h 3196"/>
                <a:gd name="T2" fmla="*/ 975 w 3196"/>
                <a:gd name="T3" fmla="*/ 126 h 3196"/>
                <a:gd name="T4" fmla="*/ 673 w 3196"/>
                <a:gd name="T5" fmla="*/ 294 h 3196"/>
                <a:gd name="T6" fmla="*/ 415 w 3196"/>
                <a:gd name="T7" fmla="*/ 523 h 3196"/>
                <a:gd name="T8" fmla="*/ 212 w 3196"/>
                <a:gd name="T9" fmla="*/ 802 h 3196"/>
                <a:gd name="T10" fmla="*/ 72 w 3196"/>
                <a:gd name="T11" fmla="*/ 1122 h 3196"/>
                <a:gd name="T12" fmla="*/ 5 w 3196"/>
                <a:gd name="T13" fmla="*/ 1475 h 3196"/>
                <a:gd name="T14" fmla="*/ 13 w 3196"/>
                <a:gd name="T15" fmla="*/ 1801 h 3196"/>
                <a:gd name="T16" fmla="*/ 96 w 3196"/>
                <a:gd name="T17" fmla="*/ 2147 h 3196"/>
                <a:gd name="T18" fmla="*/ 252 w 3196"/>
                <a:gd name="T19" fmla="*/ 2458 h 3196"/>
                <a:gd name="T20" fmla="*/ 468 w 3196"/>
                <a:gd name="T21" fmla="*/ 2727 h 3196"/>
                <a:gd name="T22" fmla="*/ 736 w 3196"/>
                <a:gd name="T23" fmla="*/ 2944 h 3196"/>
                <a:gd name="T24" fmla="*/ 1048 w 3196"/>
                <a:gd name="T25" fmla="*/ 3098 h 3196"/>
                <a:gd name="T26" fmla="*/ 1395 w 3196"/>
                <a:gd name="T27" fmla="*/ 3183 h 3196"/>
                <a:gd name="T28" fmla="*/ 1721 w 3196"/>
                <a:gd name="T29" fmla="*/ 3191 h 3196"/>
                <a:gd name="T30" fmla="*/ 2073 w 3196"/>
                <a:gd name="T31" fmla="*/ 3124 h 3196"/>
                <a:gd name="T32" fmla="*/ 2393 w 3196"/>
                <a:gd name="T33" fmla="*/ 2984 h 3196"/>
                <a:gd name="T34" fmla="*/ 2672 w 3196"/>
                <a:gd name="T35" fmla="*/ 2780 h 3196"/>
                <a:gd name="T36" fmla="*/ 2900 w 3196"/>
                <a:gd name="T37" fmla="*/ 2522 h 3196"/>
                <a:gd name="T38" fmla="*/ 3070 w 3196"/>
                <a:gd name="T39" fmla="*/ 2219 h 3196"/>
                <a:gd name="T40" fmla="*/ 3170 w 3196"/>
                <a:gd name="T41" fmla="*/ 1880 h 3196"/>
                <a:gd name="T42" fmla="*/ 3195 w 3196"/>
                <a:gd name="T43" fmla="*/ 1556 h 3196"/>
                <a:gd name="T44" fmla="*/ 3145 w 3196"/>
                <a:gd name="T45" fmla="*/ 1198 h 3196"/>
                <a:gd name="T46" fmla="*/ 3020 w 3196"/>
                <a:gd name="T47" fmla="*/ 870 h 3196"/>
                <a:gd name="T48" fmla="*/ 2831 w 3196"/>
                <a:gd name="T49" fmla="*/ 582 h 3196"/>
                <a:gd name="T50" fmla="*/ 2585 w 3196"/>
                <a:gd name="T51" fmla="*/ 340 h 3196"/>
                <a:gd name="T52" fmla="*/ 2290 w 3196"/>
                <a:gd name="T53" fmla="*/ 157 h 3196"/>
                <a:gd name="T54" fmla="*/ 1959 w 3196"/>
                <a:gd name="T55" fmla="*/ 41 h 3196"/>
                <a:gd name="T56" fmla="*/ 1597 w 3196"/>
                <a:gd name="T57" fmla="*/ 0 h 3196"/>
                <a:gd name="T58" fmla="*/ 2335 w 3196"/>
                <a:gd name="T59" fmla="*/ 1640 h 3196"/>
                <a:gd name="T60" fmla="*/ 2182 w 3196"/>
                <a:gd name="T61" fmla="*/ 1586 h 3196"/>
                <a:gd name="T62" fmla="*/ 2004 w 3196"/>
                <a:gd name="T63" fmla="*/ 1631 h 3196"/>
                <a:gd name="T64" fmla="*/ 1875 w 3196"/>
                <a:gd name="T65" fmla="*/ 1794 h 3196"/>
                <a:gd name="T66" fmla="*/ 1799 w 3196"/>
                <a:gd name="T67" fmla="*/ 1671 h 3196"/>
                <a:gd name="T68" fmla="*/ 1673 w 3196"/>
                <a:gd name="T69" fmla="*/ 2282 h 3196"/>
                <a:gd name="T70" fmla="*/ 1726 w 3196"/>
                <a:gd name="T71" fmla="*/ 2335 h 3196"/>
                <a:gd name="T72" fmla="*/ 1779 w 3196"/>
                <a:gd name="T73" fmla="*/ 2282 h 3196"/>
                <a:gd name="T74" fmla="*/ 1804 w 3196"/>
                <a:gd name="T75" fmla="*/ 2222 h 3196"/>
                <a:gd name="T76" fmla="*/ 1864 w 3196"/>
                <a:gd name="T77" fmla="*/ 2197 h 3196"/>
                <a:gd name="T78" fmla="*/ 1930 w 3196"/>
                <a:gd name="T79" fmla="*/ 2227 h 3196"/>
                <a:gd name="T80" fmla="*/ 1947 w 3196"/>
                <a:gd name="T81" fmla="*/ 2304 h 3196"/>
                <a:gd name="T82" fmla="*/ 1851 w 3196"/>
                <a:gd name="T83" fmla="*/ 2467 h 3196"/>
                <a:gd name="T84" fmla="*/ 1681 w 3196"/>
                <a:gd name="T85" fmla="*/ 2500 h 3196"/>
                <a:gd name="T86" fmla="*/ 1530 w 3196"/>
                <a:gd name="T87" fmla="*/ 2388 h 3196"/>
                <a:gd name="T88" fmla="*/ 1469 w 3196"/>
                <a:gd name="T89" fmla="*/ 1611 h 3196"/>
                <a:gd name="T90" fmla="*/ 1343 w 3196"/>
                <a:gd name="T91" fmla="*/ 1713 h 3196"/>
                <a:gd name="T92" fmla="*/ 1271 w 3196"/>
                <a:gd name="T93" fmla="*/ 1730 h 3196"/>
                <a:gd name="T94" fmla="*/ 1110 w 3196"/>
                <a:gd name="T95" fmla="*/ 1602 h 3196"/>
                <a:gd name="T96" fmla="*/ 939 w 3196"/>
                <a:gd name="T97" fmla="*/ 1596 h 3196"/>
                <a:gd name="T98" fmla="*/ 801 w 3196"/>
                <a:gd name="T99" fmla="*/ 1674 h 3196"/>
                <a:gd name="T100" fmla="*/ 735 w 3196"/>
                <a:gd name="T101" fmla="*/ 1582 h 3196"/>
                <a:gd name="T102" fmla="*/ 757 w 3196"/>
                <a:gd name="T103" fmla="*/ 1306 h 3196"/>
                <a:gd name="T104" fmla="*/ 926 w 3196"/>
                <a:gd name="T105" fmla="*/ 1012 h 3196"/>
                <a:gd name="T106" fmla="*/ 1217 w 3196"/>
                <a:gd name="T107" fmla="*/ 809 h 3196"/>
                <a:gd name="T108" fmla="*/ 1588 w 3196"/>
                <a:gd name="T109" fmla="*/ 734 h 3196"/>
                <a:gd name="T110" fmla="*/ 1923 w 3196"/>
                <a:gd name="T111" fmla="*/ 794 h 3196"/>
                <a:gd name="T112" fmla="*/ 2224 w 3196"/>
                <a:gd name="T113" fmla="*/ 983 h 3196"/>
                <a:gd name="T114" fmla="*/ 2408 w 3196"/>
                <a:gd name="T115" fmla="*/ 1271 h 3196"/>
                <a:gd name="T116" fmla="*/ 2444 w 3196"/>
                <a:gd name="T117" fmla="*/ 1554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96" h="3196">
                  <a:moveTo>
                    <a:pt x="1597" y="0"/>
                  </a:moveTo>
                  <a:lnTo>
                    <a:pt x="1597" y="0"/>
                  </a:lnTo>
                  <a:lnTo>
                    <a:pt x="1556" y="0"/>
                  </a:lnTo>
                  <a:lnTo>
                    <a:pt x="1515" y="2"/>
                  </a:lnTo>
                  <a:lnTo>
                    <a:pt x="1475" y="4"/>
                  </a:lnTo>
                  <a:lnTo>
                    <a:pt x="1435" y="8"/>
                  </a:lnTo>
                  <a:lnTo>
                    <a:pt x="1395" y="13"/>
                  </a:lnTo>
                  <a:lnTo>
                    <a:pt x="1355" y="18"/>
                  </a:lnTo>
                  <a:lnTo>
                    <a:pt x="1315" y="24"/>
                  </a:lnTo>
                  <a:lnTo>
                    <a:pt x="1276" y="33"/>
                  </a:lnTo>
                  <a:lnTo>
                    <a:pt x="1237" y="41"/>
                  </a:lnTo>
                  <a:lnTo>
                    <a:pt x="1198" y="50"/>
                  </a:lnTo>
                  <a:lnTo>
                    <a:pt x="1160" y="60"/>
                  </a:lnTo>
                  <a:lnTo>
                    <a:pt x="1123" y="71"/>
                  </a:lnTo>
                  <a:lnTo>
                    <a:pt x="1085" y="83"/>
                  </a:lnTo>
                  <a:lnTo>
                    <a:pt x="1048" y="96"/>
                  </a:lnTo>
                  <a:lnTo>
                    <a:pt x="1012" y="110"/>
                  </a:lnTo>
                  <a:lnTo>
                    <a:pt x="975" y="126"/>
                  </a:lnTo>
                  <a:lnTo>
                    <a:pt x="940" y="141"/>
                  </a:lnTo>
                  <a:lnTo>
                    <a:pt x="905" y="157"/>
                  </a:lnTo>
                  <a:lnTo>
                    <a:pt x="870" y="174"/>
                  </a:lnTo>
                  <a:lnTo>
                    <a:pt x="836" y="193"/>
                  </a:lnTo>
                  <a:lnTo>
                    <a:pt x="802" y="212"/>
                  </a:lnTo>
                  <a:lnTo>
                    <a:pt x="769" y="230"/>
                  </a:lnTo>
                  <a:lnTo>
                    <a:pt x="736" y="252"/>
                  </a:lnTo>
                  <a:lnTo>
                    <a:pt x="704" y="273"/>
                  </a:lnTo>
                  <a:lnTo>
                    <a:pt x="673" y="294"/>
                  </a:lnTo>
                  <a:lnTo>
                    <a:pt x="642" y="316"/>
                  </a:lnTo>
                  <a:lnTo>
                    <a:pt x="611" y="340"/>
                  </a:lnTo>
                  <a:lnTo>
                    <a:pt x="581" y="365"/>
                  </a:lnTo>
                  <a:lnTo>
                    <a:pt x="552" y="390"/>
                  </a:lnTo>
                  <a:lnTo>
                    <a:pt x="523" y="414"/>
                  </a:lnTo>
                  <a:lnTo>
                    <a:pt x="495" y="440"/>
                  </a:lnTo>
                  <a:lnTo>
                    <a:pt x="468" y="467"/>
                  </a:lnTo>
                  <a:lnTo>
                    <a:pt x="440" y="496"/>
                  </a:lnTo>
                  <a:lnTo>
                    <a:pt x="415" y="523"/>
                  </a:lnTo>
                  <a:lnTo>
                    <a:pt x="390" y="552"/>
                  </a:lnTo>
                  <a:lnTo>
                    <a:pt x="365" y="582"/>
                  </a:lnTo>
                  <a:lnTo>
                    <a:pt x="340" y="611"/>
                  </a:lnTo>
                  <a:lnTo>
                    <a:pt x="317" y="642"/>
                  </a:lnTo>
                  <a:lnTo>
                    <a:pt x="294" y="672"/>
                  </a:lnTo>
                  <a:lnTo>
                    <a:pt x="273" y="704"/>
                  </a:lnTo>
                  <a:lnTo>
                    <a:pt x="252" y="736"/>
                  </a:lnTo>
                  <a:lnTo>
                    <a:pt x="231" y="769"/>
                  </a:lnTo>
                  <a:lnTo>
                    <a:pt x="212" y="802"/>
                  </a:lnTo>
                  <a:lnTo>
                    <a:pt x="193" y="836"/>
                  </a:lnTo>
                  <a:lnTo>
                    <a:pt x="174" y="870"/>
                  </a:lnTo>
                  <a:lnTo>
                    <a:pt x="158" y="904"/>
                  </a:lnTo>
                  <a:lnTo>
                    <a:pt x="141" y="940"/>
                  </a:lnTo>
                  <a:lnTo>
                    <a:pt x="125" y="975"/>
                  </a:lnTo>
                  <a:lnTo>
                    <a:pt x="111" y="1012"/>
                  </a:lnTo>
                  <a:lnTo>
                    <a:pt x="96" y="1048"/>
                  </a:lnTo>
                  <a:lnTo>
                    <a:pt x="84" y="1085"/>
                  </a:lnTo>
                  <a:lnTo>
                    <a:pt x="72" y="1122"/>
                  </a:lnTo>
                  <a:lnTo>
                    <a:pt x="60" y="1160"/>
                  </a:lnTo>
                  <a:lnTo>
                    <a:pt x="51" y="1198"/>
                  </a:lnTo>
                  <a:lnTo>
                    <a:pt x="41" y="1237"/>
                  </a:lnTo>
                  <a:lnTo>
                    <a:pt x="32" y="1275"/>
                  </a:lnTo>
                  <a:lnTo>
                    <a:pt x="25" y="1314"/>
                  </a:lnTo>
                  <a:lnTo>
                    <a:pt x="19" y="1354"/>
                  </a:lnTo>
                  <a:lnTo>
                    <a:pt x="13" y="1394"/>
                  </a:lnTo>
                  <a:lnTo>
                    <a:pt x="8" y="1435"/>
                  </a:lnTo>
                  <a:lnTo>
                    <a:pt x="5" y="1475"/>
                  </a:lnTo>
                  <a:lnTo>
                    <a:pt x="2" y="1516"/>
                  </a:lnTo>
                  <a:lnTo>
                    <a:pt x="0" y="1556"/>
                  </a:lnTo>
                  <a:lnTo>
                    <a:pt x="0" y="1597"/>
                  </a:lnTo>
                  <a:lnTo>
                    <a:pt x="0" y="1597"/>
                  </a:lnTo>
                  <a:lnTo>
                    <a:pt x="0" y="1638"/>
                  </a:lnTo>
                  <a:lnTo>
                    <a:pt x="2" y="1680"/>
                  </a:lnTo>
                  <a:lnTo>
                    <a:pt x="5" y="1721"/>
                  </a:lnTo>
                  <a:lnTo>
                    <a:pt x="8" y="1761"/>
                  </a:lnTo>
                  <a:lnTo>
                    <a:pt x="13" y="1801"/>
                  </a:lnTo>
                  <a:lnTo>
                    <a:pt x="19" y="1841"/>
                  </a:lnTo>
                  <a:lnTo>
                    <a:pt x="25" y="1880"/>
                  </a:lnTo>
                  <a:lnTo>
                    <a:pt x="32" y="1920"/>
                  </a:lnTo>
                  <a:lnTo>
                    <a:pt x="41" y="1959"/>
                  </a:lnTo>
                  <a:lnTo>
                    <a:pt x="51" y="1996"/>
                  </a:lnTo>
                  <a:lnTo>
                    <a:pt x="60" y="2035"/>
                  </a:lnTo>
                  <a:lnTo>
                    <a:pt x="72" y="2073"/>
                  </a:lnTo>
                  <a:lnTo>
                    <a:pt x="84" y="2110"/>
                  </a:lnTo>
                  <a:lnTo>
                    <a:pt x="96" y="2147"/>
                  </a:lnTo>
                  <a:lnTo>
                    <a:pt x="111" y="2184"/>
                  </a:lnTo>
                  <a:lnTo>
                    <a:pt x="125" y="2219"/>
                  </a:lnTo>
                  <a:lnTo>
                    <a:pt x="141" y="2255"/>
                  </a:lnTo>
                  <a:lnTo>
                    <a:pt x="158" y="2290"/>
                  </a:lnTo>
                  <a:lnTo>
                    <a:pt x="174" y="2325"/>
                  </a:lnTo>
                  <a:lnTo>
                    <a:pt x="193" y="2359"/>
                  </a:lnTo>
                  <a:lnTo>
                    <a:pt x="212" y="2392"/>
                  </a:lnTo>
                  <a:lnTo>
                    <a:pt x="231" y="2427"/>
                  </a:lnTo>
                  <a:lnTo>
                    <a:pt x="252" y="2458"/>
                  </a:lnTo>
                  <a:lnTo>
                    <a:pt x="273" y="2491"/>
                  </a:lnTo>
                  <a:lnTo>
                    <a:pt x="294" y="2522"/>
                  </a:lnTo>
                  <a:lnTo>
                    <a:pt x="317" y="2554"/>
                  </a:lnTo>
                  <a:lnTo>
                    <a:pt x="340" y="2584"/>
                  </a:lnTo>
                  <a:lnTo>
                    <a:pt x="365" y="2614"/>
                  </a:lnTo>
                  <a:lnTo>
                    <a:pt x="390" y="2643"/>
                  </a:lnTo>
                  <a:lnTo>
                    <a:pt x="415" y="2672"/>
                  </a:lnTo>
                  <a:lnTo>
                    <a:pt x="440" y="2700"/>
                  </a:lnTo>
                  <a:lnTo>
                    <a:pt x="468" y="2727"/>
                  </a:lnTo>
                  <a:lnTo>
                    <a:pt x="495" y="2754"/>
                  </a:lnTo>
                  <a:lnTo>
                    <a:pt x="523" y="2780"/>
                  </a:lnTo>
                  <a:lnTo>
                    <a:pt x="552" y="2806"/>
                  </a:lnTo>
                  <a:lnTo>
                    <a:pt x="581" y="2831"/>
                  </a:lnTo>
                  <a:lnTo>
                    <a:pt x="611" y="2854"/>
                  </a:lnTo>
                  <a:lnTo>
                    <a:pt x="642" y="2878"/>
                  </a:lnTo>
                  <a:lnTo>
                    <a:pt x="673" y="2900"/>
                  </a:lnTo>
                  <a:lnTo>
                    <a:pt x="704" y="2923"/>
                  </a:lnTo>
                  <a:lnTo>
                    <a:pt x="736" y="2944"/>
                  </a:lnTo>
                  <a:lnTo>
                    <a:pt x="769" y="2964"/>
                  </a:lnTo>
                  <a:lnTo>
                    <a:pt x="802" y="2984"/>
                  </a:lnTo>
                  <a:lnTo>
                    <a:pt x="836" y="3003"/>
                  </a:lnTo>
                  <a:lnTo>
                    <a:pt x="870" y="3020"/>
                  </a:lnTo>
                  <a:lnTo>
                    <a:pt x="905" y="3038"/>
                  </a:lnTo>
                  <a:lnTo>
                    <a:pt x="940" y="3054"/>
                  </a:lnTo>
                  <a:lnTo>
                    <a:pt x="975" y="3070"/>
                  </a:lnTo>
                  <a:lnTo>
                    <a:pt x="1012" y="3085"/>
                  </a:lnTo>
                  <a:lnTo>
                    <a:pt x="1048" y="3098"/>
                  </a:lnTo>
                  <a:lnTo>
                    <a:pt x="1085" y="3111"/>
                  </a:lnTo>
                  <a:lnTo>
                    <a:pt x="1123" y="3124"/>
                  </a:lnTo>
                  <a:lnTo>
                    <a:pt x="1160" y="3135"/>
                  </a:lnTo>
                  <a:lnTo>
                    <a:pt x="1198" y="3145"/>
                  </a:lnTo>
                  <a:lnTo>
                    <a:pt x="1237" y="3155"/>
                  </a:lnTo>
                  <a:lnTo>
                    <a:pt x="1276" y="3163"/>
                  </a:lnTo>
                  <a:lnTo>
                    <a:pt x="1315" y="3170"/>
                  </a:lnTo>
                  <a:lnTo>
                    <a:pt x="1355" y="3177"/>
                  </a:lnTo>
                  <a:lnTo>
                    <a:pt x="1395" y="3183"/>
                  </a:lnTo>
                  <a:lnTo>
                    <a:pt x="1435" y="3188"/>
                  </a:lnTo>
                  <a:lnTo>
                    <a:pt x="1475" y="3191"/>
                  </a:lnTo>
                  <a:lnTo>
                    <a:pt x="1515" y="3193"/>
                  </a:lnTo>
                  <a:lnTo>
                    <a:pt x="1556" y="3195"/>
                  </a:lnTo>
                  <a:lnTo>
                    <a:pt x="1597" y="3196"/>
                  </a:lnTo>
                  <a:lnTo>
                    <a:pt x="1597" y="3196"/>
                  </a:lnTo>
                  <a:lnTo>
                    <a:pt x="1639" y="3195"/>
                  </a:lnTo>
                  <a:lnTo>
                    <a:pt x="1680" y="3193"/>
                  </a:lnTo>
                  <a:lnTo>
                    <a:pt x="1721" y="3191"/>
                  </a:lnTo>
                  <a:lnTo>
                    <a:pt x="1761" y="3188"/>
                  </a:lnTo>
                  <a:lnTo>
                    <a:pt x="1801" y="3183"/>
                  </a:lnTo>
                  <a:lnTo>
                    <a:pt x="1841" y="3177"/>
                  </a:lnTo>
                  <a:lnTo>
                    <a:pt x="1880" y="3170"/>
                  </a:lnTo>
                  <a:lnTo>
                    <a:pt x="1920" y="3163"/>
                  </a:lnTo>
                  <a:lnTo>
                    <a:pt x="1959" y="3155"/>
                  </a:lnTo>
                  <a:lnTo>
                    <a:pt x="1997" y="3145"/>
                  </a:lnTo>
                  <a:lnTo>
                    <a:pt x="2036" y="3135"/>
                  </a:lnTo>
                  <a:lnTo>
                    <a:pt x="2073" y="3124"/>
                  </a:lnTo>
                  <a:lnTo>
                    <a:pt x="2110" y="3111"/>
                  </a:lnTo>
                  <a:lnTo>
                    <a:pt x="2148" y="3098"/>
                  </a:lnTo>
                  <a:lnTo>
                    <a:pt x="2184" y="3085"/>
                  </a:lnTo>
                  <a:lnTo>
                    <a:pt x="2219" y="3070"/>
                  </a:lnTo>
                  <a:lnTo>
                    <a:pt x="2255" y="3054"/>
                  </a:lnTo>
                  <a:lnTo>
                    <a:pt x="2290" y="3038"/>
                  </a:lnTo>
                  <a:lnTo>
                    <a:pt x="2325" y="3020"/>
                  </a:lnTo>
                  <a:lnTo>
                    <a:pt x="2360" y="3003"/>
                  </a:lnTo>
                  <a:lnTo>
                    <a:pt x="2393" y="2984"/>
                  </a:lnTo>
                  <a:lnTo>
                    <a:pt x="2427" y="2964"/>
                  </a:lnTo>
                  <a:lnTo>
                    <a:pt x="2459" y="2944"/>
                  </a:lnTo>
                  <a:lnTo>
                    <a:pt x="2492" y="2923"/>
                  </a:lnTo>
                  <a:lnTo>
                    <a:pt x="2522" y="2900"/>
                  </a:lnTo>
                  <a:lnTo>
                    <a:pt x="2554" y="2878"/>
                  </a:lnTo>
                  <a:lnTo>
                    <a:pt x="2585" y="2854"/>
                  </a:lnTo>
                  <a:lnTo>
                    <a:pt x="2614" y="2831"/>
                  </a:lnTo>
                  <a:lnTo>
                    <a:pt x="2643" y="2806"/>
                  </a:lnTo>
                  <a:lnTo>
                    <a:pt x="2672" y="2780"/>
                  </a:lnTo>
                  <a:lnTo>
                    <a:pt x="2700" y="2754"/>
                  </a:lnTo>
                  <a:lnTo>
                    <a:pt x="2727" y="2727"/>
                  </a:lnTo>
                  <a:lnTo>
                    <a:pt x="2754" y="2700"/>
                  </a:lnTo>
                  <a:lnTo>
                    <a:pt x="2780" y="2672"/>
                  </a:lnTo>
                  <a:lnTo>
                    <a:pt x="2806" y="2643"/>
                  </a:lnTo>
                  <a:lnTo>
                    <a:pt x="2831" y="2614"/>
                  </a:lnTo>
                  <a:lnTo>
                    <a:pt x="2854" y="2584"/>
                  </a:lnTo>
                  <a:lnTo>
                    <a:pt x="2878" y="2554"/>
                  </a:lnTo>
                  <a:lnTo>
                    <a:pt x="2900" y="2522"/>
                  </a:lnTo>
                  <a:lnTo>
                    <a:pt x="2923" y="2491"/>
                  </a:lnTo>
                  <a:lnTo>
                    <a:pt x="2944" y="2458"/>
                  </a:lnTo>
                  <a:lnTo>
                    <a:pt x="2964" y="2427"/>
                  </a:lnTo>
                  <a:lnTo>
                    <a:pt x="2984" y="2392"/>
                  </a:lnTo>
                  <a:lnTo>
                    <a:pt x="3003" y="2359"/>
                  </a:lnTo>
                  <a:lnTo>
                    <a:pt x="3020" y="2325"/>
                  </a:lnTo>
                  <a:lnTo>
                    <a:pt x="3038" y="2290"/>
                  </a:lnTo>
                  <a:lnTo>
                    <a:pt x="3055" y="2255"/>
                  </a:lnTo>
                  <a:lnTo>
                    <a:pt x="3070" y="2219"/>
                  </a:lnTo>
                  <a:lnTo>
                    <a:pt x="3085" y="2184"/>
                  </a:lnTo>
                  <a:lnTo>
                    <a:pt x="3098" y="2147"/>
                  </a:lnTo>
                  <a:lnTo>
                    <a:pt x="3111" y="2110"/>
                  </a:lnTo>
                  <a:lnTo>
                    <a:pt x="3124" y="2073"/>
                  </a:lnTo>
                  <a:lnTo>
                    <a:pt x="3135" y="2035"/>
                  </a:lnTo>
                  <a:lnTo>
                    <a:pt x="3145" y="1996"/>
                  </a:lnTo>
                  <a:lnTo>
                    <a:pt x="3155" y="1959"/>
                  </a:lnTo>
                  <a:lnTo>
                    <a:pt x="3163" y="1920"/>
                  </a:lnTo>
                  <a:lnTo>
                    <a:pt x="3170" y="1880"/>
                  </a:lnTo>
                  <a:lnTo>
                    <a:pt x="3177" y="1841"/>
                  </a:lnTo>
                  <a:lnTo>
                    <a:pt x="3183" y="1801"/>
                  </a:lnTo>
                  <a:lnTo>
                    <a:pt x="3188" y="1761"/>
                  </a:lnTo>
                  <a:lnTo>
                    <a:pt x="3191" y="1721"/>
                  </a:lnTo>
                  <a:lnTo>
                    <a:pt x="3194" y="1680"/>
                  </a:lnTo>
                  <a:lnTo>
                    <a:pt x="3195" y="1638"/>
                  </a:lnTo>
                  <a:lnTo>
                    <a:pt x="3196" y="1597"/>
                  </a:lnTo>
                  <a:lnTo>
                    <a:pt x="3196" y="1597"/>
                  </a:lnTo>
                  <a:lnTo>
                    <a:pt x="3195" y="1556"/>
                  </a:lnTo>
                  <a:lnTo>
                    <a:pt x="3194" y="1516"/>
                  </a:lnTo>
                  <a:lnTo>
                    <a:pt x="3191" y="1475"/>
                  </a:lnTo>
                  <a:lnTo>
                    <a:pt x="3188" y="1435"/>
                  </a:lnTo>
                  <a:lnTo>
                    <a:pt x="3183" y="1394"/>
                  </a:lnTo>
                  <a:lnTo>
                    <a:pt x="3177" y="1354"/>
                  </a:lnTo>
                  <a:lnTo>
                    <a:pt x="3170" y="1314"/>
                  </a:lnTo>
                  <a:lnTo>
                    <a:pt x="3163" y="1275"/>
                  </a:lnTo>
                  <a:lnTo>
                    <a:pt x="3155" y="1237"/>
                  </a:lnTo>
                  <a:lnTo>
                    <a:pt x="3145" y="1198"/>
                  </a:lnTo>
                  <a:lnTo>
                    <a:pt x="3135" y="1160"/>
                  </a:lnTo>
                  <a:lnTo>
                    <a:pt x="3124" y="1122"/>
                  </a:lnTo>
                  <a:lnTo>
                    <a:pt x="3111" y="1085"/>
                  </a:lnTo>
                  <a:lnTo>
                    <a:pt x="3098" y="1048"/>
                  </a:lnTo>
                  <a:lnTo>
                    <a:pt x="3085" y="1012"/>
                  </a:lnTo>
                  <a:lnTo>
                    <a:pt x="3070" y="975"/>
                  </a:lnTo>
                  <a:lnTo>
                    <a:pt x="3055" y="940"/>
                  </a:lnTo>
                  <a:lnTo>
                    <a:pt x="3038" y="904"/>
                  </a:lnTo>
                  <a:lnTo>
                    <a:pt x="3020" y="870"/>
                  </a:lnTo>
                  <a:lnTo>
                    <a:pt x="3003" y="836"/>
                  </a:lnTo>
                  <a:lnTo>
                    <a:pt x="2984" y="802"/>
                  </a:lnTo>
                  <a:lnTo>
                    <a:pt x="2964" y="769"/>
                  </a:lnTo>
                  <a:lnTo>
                    <a:pt x="2944" y="736"/>
                  </a:lnTo>
                  <a:lnTo>
                    <a:pt x="2923" y="704"/>
                  </a:lnTo>
                  <a:lnTo>
                    <a:pt x="2900" y="672"/>
                  </a:lnTo>
                  <a:lnTo>
                    <a:pt x="2878" y="642"/>
                  </a:lnTo>
                  <a:lnTo>
                    <a:pt x="2854" y="611"/>
                  </a:lnTo>
                  <a:lnTo>
                    <a:pt x="2831" y="582"/>
                  </a:lnTo>
                  <a:lnTo>
                    <a:pt x="2806" y="552"/>
                  </a:lnTo>
                  <a:lnTo>
                    <a:pt x="2780" y="523"/>
                  </a:lnTo>
                  <a:lnTo>
                    <a:pt x="2754" y="496"/>
                  </a:lnTo>
                  <a:lnTo>
                    <a:pt x="2727" y="467"/>
                  </a:lnTo>
                  <a:lnTo>
                    <a:pt x="2700" y="440"/>
                  </a:lnTo>
                  <a:lnTo>
                    <a:pt x="2672" y="414"/>
                  </a:lnTo>
                  <a:lnTo>
                    <a:pt x="2643" y="390"/>
                  </a:lnTo>
                  <a:lnTo>
                    <a:pt x="2614" y="365"/>
                  </a:lnTo>
                  <a:lnTo>
                    <a:pt x="2585" y="340"/>
                  </a:lnTo>
                  <a:lnTo>
                    <a:pt x="2554" y="316"/>
                  </a:lnTo>
                  <a:lnTo>
                    <a:pt x="2522" y="294"/>
                  </a:lnTo>
                  <a:lnTo>
                    <a:pt x="2492" y="273"/>
                  </a:lnTo>
                  <a:lnTo>
                    <a:pt x="2459" y="252"/>
                  </a:lnTo>
                  <a:lnTo>
                    <a:pt x="2427" y="230"/>
                  </a:lnTo>
                  <a:lnTo>
                    <a:pt x="2393" y="212"/>
                  </a:lnTo>
                  <a:lnTo>
                    <a:pt x="2360" y="193"/>
                  </a:lnTo>
                  <a:lnTo>
                    <a:pt x="2325" y="174"/>
                  </a:lnTo>
                  <a:lnTo>
                    <a:pt x="2290" y="157"/>
                  </a:lnTo>
                  <a:lnTo>
                    <a:pt x="2255" y="141"/>
                  </a:lnTo>
                  <a:lnTo>
                    <a:pt x="2219" y="126"/>
                  </a:lnTo>
                  <a:lnTo>
                    <a:pt x="2184" y="110"/>
                  </a:lnTo>
                  <a:lnTo>
                    <a:pt x="2148" y="96"/>
                  </a:lnTo>
                  <a:lnTo>
                    <a:pt x="2110" y="83"/>
                  </a:lnTo>
                  <a:lnTo>
                    <a:pt x="2073" y="71"/>
                  </a:lnTo>
                  <a:lnTo>
                    <a:pt x="2036" y="60"/>
                  </a:lnTo>
                  <a:lnTo>
                    <a:pt x="1997" y="50"/>
                  </a:lnTo>
                  <a:lnTo>
                    <a:pt x="1959" y="41"/>
                  </a:lnTo>
                  <a:lnTo>
                    <a:pt x="1920" y="33"/>
                  </a:lnTo>
                  <a:lnTo>
                    <a:pt x="1880" y="24"/>
                  </a:lnTo>
                  <a:lnTo>
                    <a:pt x="1841" y="18"/>
                  </a:lnTo>
                  <a:lnTo>
                    <a:pt x="1801" y="13"/>
                  </a:lnTo>
                  <a:lnTo>
                    <a:pt x="1761" y="8"/>
                  </a:lnTo>
                  <a:lnTo>
                    <a:pt x="1721" y="4"/>
                  </a:lnTo>
                  <a:lnTo>
                    <a:pt x="1680" y="2"/>
                  </a:lnTo>
                  <a:lnTo>
                    <a:pt x="1639" y="0"/>
                  </a:lnTo>
                  <a:lnTo>
                    <a:pt x="1597" y="0"/>
                  </a:lnTo>
                  <a:lnTo>
                    <a:pt x="1597" y="0"/>
                  </a:lnTo>
                  <a:close/>
                  <a:moveTo>
                    <a:pt x="2410" y="1715"/>
                  </a:moveTo>
                  <a:lnTo>
                    <a:pt x="2410" y="1715"/>
                  </a:lnTo>
                  <a:lnTo>
                    <a:pt x="2400" y="1701"/>
                  </a:lnTo>
                  <a:lnTo>
                    <a:pt x="2389" y="1687"/>
                  </a:lnTo>
                  <a:lnTo>
                    <a:pt x="2376" y="1674"/>
                  </a:lnTo>
                  <a:lnTo>
                    <a:pt x="2363" y="1662"/>
                  </a:lnTo>
                  <a:lnTo>
                    <a:pt x="2350" y="1650"/>
                  </a:lnTo>
                  <a:lnTo>
                    <a:pt x="2335" y="1640"/>
                  </a:lnTo>
                  <a:lnTo>
                    <a:pt x="2321" y="1630"/>
                  </a:lnTo>
                  <a:lnTo>
                    <a:pt x="2304" y="1622"/>
                  </a:lnTo>
                  <a:lnTo>
                    <a:pt x="2289" y="1614"/>
                  </a:lnTo>
                  <a:lnTo>
                    <a:pt x="2272" y="1607"/>
                  </a:lnTo>
                  <a:lnTo>
                    <a:pt x="2255" y="1601"/>
                  </a:lnTo>
                  <a:lnTo>
                    <a:pt x="2237" y="1596"/>
                  </a:lnTo>
                  <a:lnTo>
                    <a:pt x="2219" y="1591"/>
                  </a:lnTo>
                  <a:lnTo>
                    <a:pt x="2201" y="1589"/>
                  </a:lnTo>
                  <a:lnTo>
                    <a:pt x="2182" y="1586"/>
                  </a:lnTo>
                  <a:lnTo>
                    <a:pt x="2163" y="1586"/>
                  </a:lnTo>
                  <a:lnTo>
                    <a:pt x="2163" y="1586"/>
                  </a:lnTo>
                  <a:lnTo>
                    <a:pt x="2138" y="1588"/>
                  </a:lnTo>
                  <a:lnTo>
                    <a:pt x="2115" y="1590"/>
                  </a:lnTo>
                  <a:lnTo>
                    <a:pt x="2091" y="1595"/>
                  </a:lnTo>
                  <a:lnTo>
                    <a:pt x="2067" y="1602"/>
                  </a:lnTo>
                  <a:lnTo>
                    <a:pt x="2045" y="1610"/>
                  </a:lnTo>
                  <a:lnTo>
                    <a:pt x="2024" y="1621"/>
                  </a:lnTo>
                  <a:lnTo>
                    <a:pt x="2004" y="1631"/>
                  </a:lnTo>
                  <a:lnTo>
                    <a:pt x="1984" y="1644"/>
                  </a:lnTo>
                  <a:lnTo>
                    <a:pt x="1966" y="1660"/>
                  </a:lnTo>
                  <a:lnTo>
                    <a:pt x="1950" y="1675"/>
                  </a:lnTo>
                  <a:lnTo>
                    <a:pt x="1933" y="1693"/>
                  </a:lnTo>
                  <a:lnTo>
                    <a:pt x="1919" y="1710"/>
                  </a:lnTo>
                  <a:lnTo>
                    <a:pt x="1906" y="1730"/>
                  </a:lnTo>
                  <a:lnTo>
                    <a:pt x="1894" y="1750"/>
                  </a:lnTo>
                  <a:lnTo>
                    <a:pt x="1884" y="1771"/>
                  </a:lnTo>
                  <a:lnTo>
                    <a:pt x="1875" y="1794"/>
                  </a:lnTo>
                  <a:lnTo>
                    <a:pt x="1875" y="1794"/>
                  </a:lnTo>
                  <a:lnTo>
                    <a:pt x="1869" y="1776"/>
                  </a:lnTo>
                  <a:lnTo>
                    <a:pt x="1862" y="1760"/>
                  </a:lnTo>
                  <a:lnTo>
                    <a:pt x="1854" y="1743"/>
                  </a:lnTo>
                  <a:lnTo>
                    <a:pt x="1845" y="1728"/>
                  </a:lnTo>
                  <a:lnTo>
                    <a:pt x="1834" y="1713"/>
                  </a:lnTo>
                  <a:lnTo>
                    <a:pt x="1824" y="1698"/>
                  </a:lnTo>
                  <a:lnTo>
                    <a:pt x="1811" y="1684"/>
                  </a:lnTo>
                  <a:lnTo>
                    <a:pt x="1799" y="1671"/>
                  </a:lnTo>
                  <a:lnTo>
                    <a:pt x="1785" y="1660"/>
                  </a:lnTo>
                  <a:lnTo>
                    <a:pt x="1771" y="1648"/>
                  </a:lnTo>
                  <a:lnTo>
                    <a:pt x="1756" y="1637"/>
                  </a:lnTo>
                  <a:lnTo>
                    <a:pt x="1741" y="1628"/>
                  </a:lnTo>
                  <a:lnTo>
                    <a:pt x="1725" y="1619"/>
                  </a:lnTo>
                  <a:lnTo>
                    <a:pt x="1708" y="1611"/>
                  </a:lnTo>
                  <a:lnTo>
                    <a:pt x="1690" y="1604"/>
                  </a:lnTo>
                  <a:lnTo>
                    <a:pt x="1673" y="1599"/>
                  </a:lnTo>
                  <a:lnTo>
                    <a:pt x="1673" y="2282"/>
                  </a:lnTo>
                  <a:lnTo>
                    <a:pt x="1673" y="2282"/>
                  </a:lnTo>
                  <a:lnTo>
                    <a:pt x="1674" y="2292"/>
                  </a:lnTo>
                  <a:lnTo>
                    <a:pt x="1677" y="2303"/>
                  </a:lnTo>
                  <a:lnTo>
                    <a:pt x="1682" y="2311"/>
                  </a:lnTo>
                  <a:lnTo>
                    <a:pt x="1689" y="2319"/>
                  </a:lnTo>
                  <a:lnTo>
                    <a:pt x="1696" y="2325"/>
                  </a:lnTo>
                  <a:lnTo>
                    <a:pt x="1706" y="2331"/>
                  </a:lnTo>
                  <a:lnTo>
                    <a:pt x="1715" y="2333"/>
                  </a:lnTo>
                  <a:lnTo>
                    <a:pt x="1726" y="2335"/>
                  </a:lnTo>
                  <a:lnTo>
                    <a:pt x="1726" y="2335"/>
                  </a:lnTo>
                  <a:lnTo>
                    <a:pt x="1736" y="2333"/>
                  </a:lnTo>
                  <a:lnTo>
                    <a:pt x="1747" y="2331"/>
                  </a:lnTo>
                  <a:lnTo>
                    <a:pt x="1756" y="2325"/>
                  </a:lnTo>
                  <a:lnTo>
                    <a:pt x="1763" y="2319"/>
                  </a:lnTo>
                  <a:lnTo>
                    <a:pt x="1771" y="2311"/>
                  </a:lnTo>
                  <a:lnTo>
                    <a:pt x="1775" y="2303"/>
                  </a:lnTo>
                  <a:lnTo>
                    <a:pt x="1778" y="2292"/>
                  </a:lnTo>
                  <a:lnTo>
                    <a:pt x="1779" y="2282"/>
                  </a:lnTo>
                  <a:lnTo>
                    <a:pt x="1779" y="2282"/>
                  </a:lnTo>
                  <a:lnTo>
                    <a:pt x="1780" y="2273"/>
                  </a:lnTo>
                  <a:lnTo>
                    <a:pt x="1781" y="2265"/>
                  </a:lnTo>
                  <a:lnTo>
                    <a:pt x="1783" y="2257"/>
                  </a:lnTo>
                  <a:lnTo>
                    <a:pt x="1786" y="2249"/>
                  </a:lnTo>
                  <a:lnTo>
                    <a:pt x="1789" y="2242"/>
                  </a:lnTo>
                  <a:lnTo>
                    <a:pt x="1794" y="2234"/>
                  </a:lnTo>
                  <a:lnTo>
                    <a:pt x="1799" y="2227"/>
                  </a:lnTo>
                  <a:lnTo>
                    <a:pt x="1804" y="2222"/>
                  </a:lnTo>
                  <a:lnTo>
                    <a:pt x="1811" y="2217"/>
                  </a:lnTo>
                  <a:lnTo>
                    <a:pt x="1816" y="2211"/>
                  </a:lnTo>
                  <a:lnTo>
                    <a:pt x="1824" y="2207"/>
                  </a:lnTo>
                  <a:lnTo>
                    <a:pt x="1831" y="2204"/>
                  </a:lnTo>
                  <a:lnTo>
                    <a:pt x="1839" y="2200"/>
                  </a:lnTo>
                  <a:lnTo>
                    <a:pt x="1847" y="2199"/>
                  </a:lnTo>
                  <a:lnTo>
                    <a:pt x="1855" y="2198"/>
                  </a:lnTo>
                  <a:lnTo>
                    <a:pt x="1864" y="2197"/>
                  </a:lnTo>
                  <a:lnTo>
                    <a:pt x="1864" y="2197"/>
                  </a:lnTo>
                  <a:lnTo>
                    <a:pt x="1873" y="2198"/>
                  </a:lnTo>
                  <a:lnTo>
                    <a:pt x="1881" y="2199"/>
                  </a:lnTo>
                  <a:lnTo>
                    <a:pt x="1890" y="2200"/>
                  </a:lnTo>
                  <a:lnTo>
                    <a:pt x="1897" y="2204"/>
                  </a:lnTo>
                  <a:lnTo>
                    <a:pt x="1905" y="2207"/>
                  </a:lnTo>
                  <a:lnTo>
                    <a:pt x="1912" y="2211"/>
                  </a:lnTo>
                  <a:lnTo>
                    <a:pt x="1918" y="2217"/>
                  </a:lnTo>
                  <a:lnTo>
                    <a:pt x="1924" y="2222"/>
                  </a:lnTo>
                  <a:lnTo>
                    <a:pt x="1930" y="2227"/>
                  </a:lnTo>
                  <a:lnTo>
                    <a:pt x="1934" y="2234"/>
                  </a:lnTo>
                  <a:lnTo>
                    <a:pt x="1939" y="2242"/>
                  </a:lnTo>
                  <a:lnTo>
                    <a:pt x="1943" y="2249"/>
                  </a:lnTo>
                  <a:lnTo>
                    <a:pt x="1945" y="2257"/>
                  </a:lnTo>
                  <a:lnTo>
                    <a:pt x="1947" y="2265"/>
                  </a:lnTo>
                  <a:lnTo>
                    <a:pt x="1948" y="2273"/>
                  </a:lnTo>
                  <a:lnTo>
                    <a:pt x="1948" y="2282"/>
                  </a:lnTo>
                  <a:lnTo>
                    <a:pt x="1948" y="2282"/>
                  </a:lnTo>
                  <a:lnTo>
                    <a:pt x="1947" y="2304"/>
                  </a:lnTo>
                  <a:lnTo>
                    <a:pt x="1945" y="2326"/>
                  </a:lnTo>
                  <a:lnTo>
                    <a:pt x="1939" y="2348"/>
                  </a:lnTo>
                  <a:lnTo>
                    <a:pt x="1932" y="2369"/>
                  </a:lnTo>
                  <a:lnTo>
                    <a:pt x="1923" y="2388"/>
                  </a:lnTo>
                  <a:lnTo>
                    <a:pt x="1911" y="2406"/>
                  </a:lnTo>
                  <a:lnTo>
                    <a:pt x="1898" y="2423"/>
                  </a:lnTo>
                  <a:lnTo>
                    <a:pt x="1884" y="2439"/>
                  </a:lnTo>
                  <a:lnTo>
                    <a:pt x="1868" y="2454"/>
                  </a:lnTo>
                  <a:lnTo>
                    <a:pt x="1851" y="2467"/>
                  </a:lnTo>
                  <a:lnTo>
                    <a:pt x="1832" y="2477"/>
                  </a:lnTo>
                  <a:lnTo>
                    <a:pt x="1813" y="2487"/>
                  </a:lnTo>
                  <a:lnTo>
                    <a:pt x="1793" y="2495"/>
                  </a:lnTo>
                  <a:lnTo>
                    <a:pt x="1771" y="2500"/>
                  </a:lnTo>
                  <a:lnTo>
                    <a:pt x="1749" y="2503"/>
                  </a:lnTo>
                  <a:lnTo>
                    <a:pt x="1726" y="2504"/>
                  </a:lnTo>
                  <a:lnTo>
                    <a:pt x="1726" y="2504"/>
                  </a:lnTo>
                  <a:lnTo>
                    <a:pt x="1703" y="2503"/>
                  </a:lnTo>
                  <a:lnTo>
                    <a:pt x="1681" y="2500"/>
                  </a:lnTo>
                  <a:lnTo>
                    <a:pt x="1660" y="2495"/>
                  </a:lnTo>
                  <a:lnTo>
                    <a:pt x="1640" y="2487"/>
                  </a:lnTo>
                  <a:lnTo>
                    <a:pt x="1620" y="2477"/>
                  </a:lnTo>
                  <a:lnTo>
                    <a:pt x="1602" y="2467"/>
                  </a:lnTo>
                  <a:lnTo>
                    <a:pt x="1584" y="2454"/>
                  </a:lnTo>
                  <a:lnTo>
                    <a:pt x="1569" y="2439"/>
                  </a:lnTo>
                  <a:lnTo>
                    <a:pt x="1555" y="2423"/>
                  </a:lnTo>
                  <a:lnTo>
                    <a:pt x="1542" y="2406"/>
                  </a:lnTo>
                  <a:lnTo>
                    <a:pt x="1530" y="2388"/>
                  </a:lnTo>
                  <a:lnTo>
                    <a:pt x="1521" y="2369"/>
                  </a:lnTo>
                  <a:lnTo>
                    <a:pt x="1514" y="2348"/>
                  </a:lnTo>
                  <a:lnTo>
                    <a:pt x="1508" y="2326"/>
                  </a:lnTo>
                  <a:lnTo>
                    <a:pt x="1504" y="2304"/>
                  </a:lnTo>
                  <a:lnTo>
                    <a:pt x="1503" y="2282"/>
                  </a:lnTo>
                  <a:lnTo>
                    <a:pt x="1503" y="1599"/>
                  </a:lnTo>
                  <a:lnTo>
                    <a:pt x="1503" y="1599"/>
                  </a:lnTo>
                  <a:lnTo>
                    <a:pt x="1485" y="1604"/>
                  </a:lnTo>
                  <a:lnTo>
                    <a:pt x="1469" y="1611"/>
                  </a:lnTo>
                  <a:lnTo>
                    <a:pt x="1452" y="1619"/>
                  </a:lnTo>
                  <a:lnTo>
                    <a:pt x="1436" y="1628"/>
                  </a:lnTo>
                  <a:lnTo>
                    <a:pt x="1421" y="1637"/>
                  </a:lnTo>
                  <a:lnTo>
                    <a:pt x="1405" y="1648"/>
                  </a:lnTo>
                  <a:lnTo>
                    <a:pt x="1391" y="1660"/>
                  </a:lnTo>
                  <a:lnTo>
                    <a:pt x="1378" y="1671"/>
                  </a:lnTo>
                  <a:lnTo>
                    <a:pt x="1365" y="1684"/>
                  </a:lnTo>
                  <a:lnTo>
                    <a:pt x="1353" y="1698"/>
                  </a:lnTo>
                  <a:lnTo>
                    <a:pt x="1343" y="1713"/>
                  </a:lnTo>
                  <a:lnTo>
                    <a:pt x="1332" y="1728"/>
                  </a:lnTo>
                  <a:lnTo>
                    <a:pt x="1323" y="1743"/>
                  </a:lnTo>
                  <a:lnTo>
                    <a:pt x="1315" y="1760"/>
                  </a:lnTo>
                  <a:lnTo>
                    <a:pt x="1308" y="1776"/>
                  </a:lnTo>
                  <a:lnTo>
                    <a:pt x="1300" y="1794"/>
                  </a:lnTo>
                  <a:lnTo>
                    <a:pt x="1300" y="1794"/>
                  </a:lnTo>
                  <a:lnTo>
                    <a:pt x="1292" y="1771"/>
                  </a:lnTo>
                  <a:lnTo>
                    <a:pt x="1283" y="1750"/>
                  </a:lnTo>
                  <a:lnTo>
                    <a:pt x="1271" y="1730"/>
                  </a:lnTo>
                  <a:lnTo>
                    <a:pt x="1258" y="1710"/>
                  </a:lnTo>
                  <a:lnTo>
                    <a:pt x="1244" y="1693"/>
                  </a:lnTo>
                  <a:lnTo>
                    <a:pt x="1227" y="1675"/>
                  </a:lnTo>
                  <a:lnTo>
                    <a:pt x="1211" y="1660"/>
                  </a:lnTo>
                  <a:lnTo>
                    <a:pt x="1192" y="1644"/>
                  </a:lnTo>
                  <a:lnTo>
                    <a:pt x="1173" y="1631"/>
                  </a:lnTo>
                  <a:lnTo>
                    <a:pt x="1153" y="1621"/>
                  </a:lnTo>
                  <a:lnTo>
                    <a:pt x="1132" y="1610"/>
                  </a:lnTo>
                  <a:lnTo>
                    <a:pt x="1110" y="1602"/>
                  </a:lnTo>
                  <a:lnTo>
                    <a:pt x="1086" y="1595"/>
                  </a:lnTo>
                  <a:lnTo>
                    <a:pt x="1063" y="1590"/>
                  </a:lnTo>
                  <a:lnTo>
                    <a:pt x="1039" y="1588"/>
                  </a:lnTo>
                  <a:lnTo>
                    <a:pt x="1013" y="1586"/>
                  </a:lnTo>
                  <a:lnTo>
                    <a:pt x="1013" y="1586"/>
                  </a:lnTo>
                  <a:lnTo>
                    <a:pt x="994" y="1586"/>
                  </a:lnTo>
                  <a:lnTo>
                    <a:pt x="975" y="1589"/>
                  </a:lnTo>
                  <a:lnTo>
                    <a:pt x="958" y="1591"/>
                  </a:lnTo>
                  <a:lnTo>
                    <a:pt x="939" y="1596"/>
                  </a:lnTo>
                  <a:lnTo>
                    <a:pt x="922" y="1601"/>
                  </a:lnTo>
                  <a:lnTo>
                    <a:pt x="905" y="1607"/>
                  </a:lnTo>
                  <a:lnTo>
                    <a:pt x="888" y="1614"/>
                  </a:lnTo>
                  <a:lnTo>
                    <a:pt x="872" y="1622"/>
                  </a:lnTo>
                  <a:lnTo>
                    <a:pt x="856" y="1630"/>
                  </a:lnTo>
                  <a:lnTo>
                    <a:pt x="841" y="1640"/>
                  </a:lnTo>
                  <a:lnTo>
                    <a:pt x="827" y="1650"/>
                  </a:lnTo>
                  <a:lnTo>
                    <a:pt x="814" y="1662"/>
                  </a:lnTo>
                  <a:lnTo>
                    <a:pt x="801" y="1674"/>
                  </a:lnTo>
                  <a:lnTo>
                    <a:pt x="788" y="1687"/>
                  </a:lnTo>
                  <a:lnTo>
                    <a:pt x="776" y="1701"/>
                  </a:lnTo>
                  <a:lnTo>
                    <a:pt x="766" y="1715"/>
                  </a:lnTo>
                  <a:lnTo>
                    <a:pt x="766" y="1715"/>
                  </a:lnTo>
                  <a:lnTo>
                    <a:pt x="757" y="1689"/>
                  </a:lnTo>
                  <a:lnTo>
                    <a:pt x="750" y="1662"/>
                  </a:lnTo>
                  <a:lnTo>
                    <a:pt x="744" y="1636"/>
                  </a:lnTo>
                  <a:lnTo>
                    <a:pt x="740" y="1609"/>
                  </a:lnTo>
                  <a:lnTo>
                    <a:pt x="735" y="1582"/>
                  </a:lnTo>
                  <a:lnTo>
                    <a:pt x="733" y="1554"/>
                  </a:lnTo>
                  <a:lnTo>
                    <a:pt x="730" y="1525"/>
                  </a:lnTo>
                  <a:lnTo>
                    <a:pt x="730" y="1497"/>
                  </a:lnTo>
                  <a:lnTo>
                    <a:pt x="730" y="1497"/>
                  </a:lnTo>
                  <a:lnTo>
                    <a:pt x="731" y="1458"/>
                  </a:lnTo>
                  <a:lnTo>
                    <a:pt x="735" y="1419"/>
                  </a:lnTo>
                  <a:lnTo>
                    <a:pt x="740" y="1382"/>
                  </a:lnTo>
                  <a:lnTo>
                    <a:pt x="748" y="1344"/>
                  </a:lnTo>
                  <a:lnTo>
                    <a:pt x="757" y="1306"/>
                  </a:lnTo>
                  <a:lnTo>
                    <a:pt x="769" y="1271"/>
                  </a:lnTo>
                  <a:lnTo>
                    <a:pt x="782" y="1234"/>
                  </a:lnTo>
                  <a:lnTo>
                    <a:pt x="797" y="1200"/>
                  </a:lnTo>
                  <a:lnTo>
                    <a:pt x="815" y="1166"/>
                  </a:lnTo>
                  <a:lnTo>
                    <a:pt x="834" y="1133"/>
                  </a:lnTo>
                  <a:lnTo>
                    <a:pt x="854" y="1101"/>
                  </a:lnTo>
                  <a:lnTo>
                    <a:pt x="876" y="1070"/>
                  </a:lnTo>
                  <a:lnTo>
                    <a:pt x="901" y="1040"/>
                  </a:lnTo>
                  <a:lnTo>
                    <a:pt x="926" y="1012"/>
                  </a:lnTo>
                  <a:lnTo>
                    <a:pt x="953" y="983"/>
                  </a:lnTo>
                  <a:lnTo>
                    <a:pt x="981" y="957"/>
                  </a:lnTo>
                  <a:lnTo>
                    <a:pt x="1012" y="931"/>
                  </a:lnTo>
                  <a:lnTo>
                    <a:pt x="1042" y="908"/>
                  </a:lnTo>
                  <a:lnTo>
                    <a:pt x="1075" y="886"/>
                  </a:lnTo>
                  <a:lnTo>
                    <a:pt x="1108" y="864"/>
                  </a:lnTo>
                  <a:lnTo>
                    <a:pt x="1144" y="844"/>
                  </a:lnTo>
                  <a:lnTo>
                    <a:pt x="1179" y="825"/>
                  </a:lnTo>
                  <a:lnTo>
                    <a:pt x="1217" y="809"/>
                  </a:lnTo>
                  <a:lnTo>
                    <a:pt x="1255" y="794"/>
                  </a:lnTo>
                  <a:lnTo>
                    <a:pt x="1293" y="779"/>
                  </a:lnTo>
                  <a:lnTo>
                    <a:pt x="1333" y="768"/>
                  </a:lnTo>
                  <a:lnTo>
                    <a:pt x="1374" y="757"/>
                  </a:lnTo>
                  <a:lnTo>
                    <a:pt x="1416" y="749"/>
                  </a:lnTo>
                  <a:lnTo>
                    <a:pt x="1457" y="742"/>
                  </a:lnTo>
                  <a:lnTo>
                    <a:pt x="1501" y="737"/>
                  </a:lnTo>
                  <a:lnTo>
                    <a:pt x="1544" y="735"/>
                  </a:lnTo>
                  <a:lnTo>
                    <a:pt x="1588" y="734"/>
                  </a:lnTo>
                  <a:lnTo>
                    <a:pt x="1588" y="734"/>
                  </a:lnTo>
                  <a:lnTo>
                    <a:pt x="1633" y="735"/>
                  </a:lnTo>
                  <a:lnTo>
                    <a:pt x="1676" y="737"/>
                  </a:lnTo>
                  <a:lnTo>
                    <a:pt x="1719" y="742"/>
                  </a:lnTo>
                  <a:lnTo>
                    <a:pt x="1761" y="749"/>
                  </a:lnTo>
                  <a:lnTo>
                    <a:pt x="1802" y="757"/>
                  </a:lnTo>
                  <a:lnTo>
                    <a:pt x="1844" y="768"/>
                  </a:lnTo>
                  <a:lnTo>
                    <a:pt x="1884" y="779"/>
                  </a:lnTo>
                  <a:lnTo>
                    <a:pt x="1923" y="794"/>
                  </a:lnTo>
                  <a:lnTo>
                    <a:pt x="1960" y="809"/>
                  </a:lnTo>
                  <a:lnTo>
                    <a:pt x="1998" y="825"/>
                  </a:lnTo>
                  <a:lnTo>
                    <a:pt x="2033" y="844"/>
                  </a:lnTo>
                  <a:lnTo>
                    <a:pt x="2069" y="864"/>
                  </a:lnTo>
                  <a:lnTo>
                    <a:pt x="2102" y="886"/>
                  </a:lnTo>
                  <a:lnTo>
                    <a:pt x="2135" y="908"/>
                  </a:lnTo>
                  <a:lnTo>
                    <a:pt x="2165" y="931"/>
                  </a:lnTo>
                  <a:lnTo>
                    <a:pt x="2195" y="957"/>
                  </a:lnTo>
                  <a:lnTo>
                    <a:pt x="2224" y="983"/>
                  </a:lnTo>
                  <a:lnTo>
                    <a:pt x="2250" y="1012"/>
                  </a:lnTo>
                  <a:lnTo>
                    <a:pt x="2276" y="1040"/>
                  </a:lnTo>
                  <a:lnTo>
                    <a:pt x="2299" y="1070"/>
                  </a:lnTo>
                  <a:lnTo>
                    <a:pt x="2322" y="1101"/>
                  </a:lnTo>
                  <a:lnTo>
                    <a:pt x="2343" y="1133"/>
                  </a:lnTo>
                  <a:lnTo>
                    <a:pt x="2362" y="1166"/>
                  </a:lnTo>
                  <a:lnTo>
                    <a:pt x="2380" y="1200"/>
                  </a:lnTo>
                  <a:lnTo>
                    <a:pt x="2395" y="1234"/>
                  </a:lnTo>
                  <a:lnTo>
                    <a:pt x="2408" y="1271"/>
                  </a:lnTo>
                  <a:lnTo>
                    <a:pt x="2420" y="1306"/>
                  </a:lnTo>
                  <a:lnTo>
                    <a:pt x="2429" y="1344"/>
                  </a:lnTo>
                  <a:lnTo>
                    <a:pt x="2436" y="1382"/>
                  </a:lnTo>
                  <a:lnTo>
                    <a:pt x="2442" y="1419"/>
                  </a:lnTo>
                  <a:lnTo>
                    <a:pt x="2446" y="1458"/>
                  </a:lnTo>
                  <a:lnTo>
                    <a:pt x="2447" y="1497"/>
                  </a:lnTo>
                  <a:lnTo>
                    <a:pt x="2447" y="1497"/>
                  </a:lnTo>
                  <a:lnTo>
                    <a:pt x="2446" y="1525"/>
                  </a:lnTo>
                  <a:lnTo>
                    <a:pt x="2444" y="1554"/>
                  </a:lnTo>
                  <a:lnTo>
                    <a:pt x="2441" y="1581"/>
                  </a:lnTo>
                  <a:lnTo>
                    <a:pt x="2437" y="1609"/>
                  </a:lnTo>
                  <a:lnTo>
                    <a:pt x="2433" y="1636"/>
                  </a:lnTo>
                  <a:lnTo>
                    <a:pt x="2426" y="1662"/>
                  </a:lnTo>
                  <a:lnTo>
                    <a:pt x="2418" y="1689"/>
                  </a:lnTo>
                  <a:lnTo>
                    <a:pt x="2410" y="1715"/>
                  </a:lnTo>
                  <a:lnTo>
                    <a:pt x="2410" y="1715"/>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7" name="Freeform 77"/>
            <p:cNvSpPr>
              <a:spLocks noEditPoints="1"/>
            </p:cNvSpPr>
            <p:nvPr/>
          </p:nvSpPr>
          <p:spPr bwMode="auto">
            <a:xfrm>
              <a:off x="6032504" y="4662886"/>
              <a:ext cx="795620" cy="795621"/>
            </a:xfrm>
            <a:custGeom>
              <a:avLst/>
              <a:gdLst>
                <a:gd name="T0" fmla="*/ 1394 w 3195"/>
                <a:gd name="T1" fmla="*/ 13 h 3196"/>
                <a:gd name="T2" fmla="*/ 1123 w 3195"/>
                <a:gd name="T3" fmla="*/ 72 h 3196"/>
                <a:gd name="T4" fmla="*/ 870 w 3195"/>
                <a:gd name="T5" fmla="*/ 176 h 3196"/>
                <a:gd name="T6" fmla="*/ 641 w 3195"/>
                <a:gd name="T7" fmla="*/ 318 h 3196"/>
                <a:gd name="T8" fmla="*/ 441 w 3195"/>
                <a:gd name="T9" fmla="*/ 496 h 3196"/>
                <a:gd name="T10" fmla="*/ 273 w 3195"/>
                <a:gd name="T11" fmla="*/ 705 h 3196"/>
                <a:gd name="T12" fmla="*/ 141 w 3195"/>
                <a:gd name="T13" fmla="*/ 940 h 3196"/>
                <a:gd name="T14" fmla="*/ 50 w 3195"/>
                <a:gd name="T15" fmla="*/ 1199 h 3196"/>
                <a:gd name="T16" fmla="*/ 5 w 3195"/>
                <a:gd name="T17" fmla="*/ 1475 h 3196"/>
                <a:gd name="T18" fmla="*/ 5 w 3195"/>
                <a:gd name="T19" fmla="*/ 1721 h 3196"/>
                <a:gd name="T20" fmla="*/ 50 w 3195"/>
                <a:gd name="T21" fmla="*/ 1997 h 3196"/>
                <a:gd name="T22" fmla="*/ 141 w 3195"/>
                <a:gd name="T23" fmla="*/ 2256 h 3196"/>
                <a:gd name="T24" fmla="*/ 273 w 3195"/>
                <a:gd name="T25" fmla="*/ 2492 h 3196"/>
                <a:gd name="T26" fmla="*/ 441 w 3195"/>
                <a:gd name="T27" fmla="*/ 2700 h 3196"/>
                <a:gd name="T28" fmla="*/ 641 w 3195"/>
                <a:gd name="T29" fmla="*/ 2878 h 3196"/>
                <a:gd name="T30" fmla="*/ 870 w 3195"/>
                <a:gd name="T31" fmla="*/ 3021 h 3196"/>
                <a:gd name="T32" fmla="*/ 1123 w 3195"/>
                <a:gd name="T33" fmla="*/ 3124 h 3196"/>
                <a:gd name="T34" fmla="*/ 1394 w 3195"/>
                <a:gd name="T35" fmla="*/ 3183 h 3196"/>
                <a:gd name="T36" fmla="*/ 1639 w 3195"/>
                <a:gd name="T37" fmla="*/ 3195 h 3196"/>
                <a:gd name="T38" fmla="*/ 1919 w 3195"/>
                <a:gd name="T39" fmla="*/ 3163 h 3196"/>
                <a:gd name="T40" fmla="*/ 2183 w 3195"/>
                <a:gd name="T41" fmla="*/ 3086 h 3196"/>
                <a:gd name="T42" fmla="*/ 2426 w 3195"/>
                <a:gd name="T43" fmla="*/ 2964 h 3196"/>
                <a:gd name="T44" fmla="*/ 2644 w 3195"/>
                <a:gd name="T45" fmla="*/ 2806 h 3196"/>
                <a:gd name="T46" fmla="*/ 2831 w 3195"/>
                <a:gd name="T47" fmla="*/ 2614 h 3196"/>
                <a:gd name="T48" fmla="*/ 2984 w 3195"/>
                <a:gd name="T49" fmla="*/ 2394 h 3196"/>
                <a:gd name="T50" fmla="*/ 3099 w 3195"/>
                <a:gd name="T51" fmla="*/ 2148 h 3196"/>
                <a:gd name="T52" fmla="*/ 3171 w 3195"/>
                <a:gd name="T53" fmla="*/ 1881 h 3196"/>
                <a:gd name="T54" fmla="*/ 3195 w 3195"/>
                <a:gd name="T55" fmla="*/ 1598 h 3196"/>
                <a:gd name="T56" fmla="*/ 3178 w 3195"/>
                <a:gd name="T57" fmla="*/ 1355 h 3196"/>
                <a:gd name="T58" fmla="*/ 3112 w 3195"/>
                <a:gd name="T59" fmla="*/ 1085 h 3196"/>
                <a:gd name="T60" fmla="*/ 3003 w 3195"/>
                <a:gd name="T61" fmla="*/ 836 h 3196"/>
                <a:gd name="T62" fmla="*/ 2855 w 3195"/>
                <a:gd name="T63" fmla="*/ 611 h 3196"/>
                <a:gd name="T64" fmla="*/ 2672 w 3195"/>
                <a:gd name="T65" fmla="*/ 416 h 3196"/>
                <a:gd name="T66" fmla="*/ 2459 w 3195"/>
                <a:gd name="T67" fmla="*/ 252 h 3196"/>
                <a:gd name="T68" fmla="*/ 2220 w 3195"/>
                <a:gd name="T69" fmla="*/ 126 h 3196"/>
                <a:gd name="T70" fmla="*/ 1958 w 3195"/>
                <a:gd name="T71" fmla="*/ 41 h 3196"/>
                <a:gd name="T72" fmla="*/ 1680 w 3195"/>
                <a:gd name="T73" fmla="*/ 2 h 3196"/>
                <a:gd name="T74" fmla="*/ 2240 w 3195"/>
                <a:gd name="T75" fmla="*/ 1956 h 3196"/>
                <a:gd name="T76" fmla="*/ 2235 w 3195"/>
                <a:gd name="T77" fmla="*/ 2022 h 3196"/>
                <a:gd name="T78" fmla="*/ 2189 w 3195"/>
                <a:gd name="T79" fmla="*/ 2123 h 3196"/>
                <a:gd name="T80" fmla="*/ 2028 w 3195"/>
                <a:gd name="T81" fmla="*/ 2236 h 3196"/>
                <a:gd name="T82" fmla="*/ 1938 w 3195"/>
                <a:gd name="T83" fmla="*/ 2249 h 3196"/>
                <a:gd name="T84" fmla="*/ 1819 w 3195"/>
                <a:gd name="T85" fmla="*/ 2227 h 3196"/>
                <a:gd name="T86" fmla="*/ 1671 w 3195"/>
                <a:gd name="T87" fmla="*/ 2099 h 3196"/>
                <a:gd name="T88" fmla="*/ 1638 w 3195"/>
                <a:gd name="T89" fmla="*/ 2008 h 3196"/>
                <a:gd name="T90" fmla="*/ 1638 w 3195"/>
                <a:gd name="T91" fmla="*/ 1922 h 3196"/>
                <a:gd name="T92" fmla="*/ 1671 w 3195"/>
                <a:gd name="T93" fmla="*/ 1828 h 3196"/>
                <a:gd name="T94" fmla="*/ 1819 w 3195"/>
                <a:gd name="T95" fmla="*/ 1702 h 3196"/>
                <a:gd name="T96" fmla="*/ 1938 w 3195"/>
                <a:gd name="T97" fmla="*/ 1680 h 3196"/>
                <a:gd name="T98" fmla="*/ 2028 w 3195"/>
                <a:gd name="T99" fmla="*/ 1693 h 3196"/>
                <a:gd name="T100" fmla="*/ 1317 w 3195"/>
                <a:gd name="T101" fmla="*/ 2213 h 3196"/>
                <a:gd name="T102" fmla="*/ 1294 w 3195"/>
                <a:gd name="T103" fmla="*/ 2308 h 3196"/>
                <a:gd name="T104" fmla="*/ 1160 w 3195"/>
                <a:gd name="T105" fmla="*/ 2446 h 3196"/>
                <a:gd name="T106" fmla="*/ 1016 w 3195"/>
                <a:gd name="T107" fmla="*/ 2480 h 3196"/>
                <a:gd name="T108" fmla="*/ 925 w 3195"/>
                <a:gd name="T109" fmla="*/ 2467 h 3196"/>
                <a:gd name="T110" fmla="*/ 764 w 3195"/>
                <a:gd name="T111" fmla="*/ 2354 h 3196"/>
                <a:gd name="T112" fmla="*/ 719 w 3195"/>
                <a:gd name="T113" fmla="*/ 2253 h 3196"/>
                <a:gd name="T114" fmla="*/ 714 w 3195"/>
                <a:gd name="T115" fmla="*/ 2165 h 3196"/>
                <a:gd name="T116" fmla="*/ 743 w 3195"/>
                <a:gd name="T117" fmla="*/ 2071 h 3196"/>
                <a:gd name="T118" fmla="*/ 871 w 3195"/>
                <a:gd name="T119" fmla="*/ 1944 h 3196"/>
                <a:gd name="T120" fmla="*/ 1001 w 3195"/>
                <a:gd name="T121" fmla="*/ 1911 h 3196"/>
                <a:gd name="T122" fmla="*/ 1091 w 3195"/>
                <a:gd name="T123" fmla="*/ 1919 h 3196"/>
                <a:gd name="T124" fmla="*/ 2241 w 3195"/>
                <a:gd name="T125" fmla="*/ 815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5" h="3196">
                  <a:moveTo>
                    <a:pt x="1598" y="0"/>
                  </a:moveTo>
                  <a:lnTo>
                    <a:pt x="1598" y="0"/>
                  </a:lnTo>
                  <a:lnTo>
                    <a:pt x="1557" y="1"/>
                  </a:lnTo>
                  <a:lnTo>
                    <a:pt x="1515" y="2"/>
                  </a:lnTo>
                  <a:lnTo>
                    <a:pt x="1475" y="5"/>
                  </a:lnTo>
                  <a:lnTo>
                    <a:pt x="1434" y="8"/>
                  </a:lnTo>
                  <a:lnTo>
                    <a:pt x="1394" y="13"/>
                  </a:lnTo>
                  <a:lnTo>
                    <a:pt x="1354" y="19"/>
                  </a:lnTo>
                  <a:lnTo>
                    <a:pt x="1315" y="25"/>
                  </a:lnTo>
                  <a:lnTo>
                    <a:pt x="1276" y="33"/>
                  </a:lnTo>
                  <a:lnTo>
                    <a:pt x="1237" y="41"/>
                  </a:lnTo>
                  <a:lnTo>
                    <a:pt x="1199" y="51"/>
                  </a:lnTo>
                  <a:lnTo>
                    <a:pt x="1161" y="61"/>
                  </a:lnTo>
                  <a:lnTo>
                    <a:pt x="1123" y="72"/>
                  </a:lnTo>
                  <a:lnTo>
                    <a:pt x="1085" y="84"/>
                  </a:lnTo>
                  <a:lnTo>
                    <a:pt x="1049" y="97"/>
                  </a:lnTo>
                  <a:lnTo>
                    <a:pt x="1012" y="111"/>
                  </a:lnTo>
                  <a:lnTo>
                    <a:pt x="976" y="126"/>
                  </a:lnTo>
                  <a:lnTo>
                    <a:pt x="941" y="141"/>
                  </a:lnTo>
                  <a:lnTo>
                    <a:pt x="905" y="158"/>
                  </a:lnTo>
                  <a:lnTo>
                    <a:pt x="870" y="176"/>
                  </a:lnTo>
                  <a:lnTo>
                    <a:pt x="836" y="193"/>
                  </a:lnTo>
                  <a:lnTo>
                    <a:pt x="803" y="212"/>
                  </a:lnTo>
                  <a:lnTo>
                    <a:pt x="770" y="232"/>
                  </a:lnTo>
                  <a:lnTo>
                    <a:pt x="737" y="252"/>
                  </a:lnTo>
                  <a:lnTo>
                    <a:pt x="705" y="273"/>
                  </a:lnTo>
                  <a:lnTo>
                    <a:pt x="673" y="295"/>
                  </a:lnTo>
                  <a:lnTo>
                    <a:pt x="641" y="318"/>
                  </a:lnTo>
                  <a:lnTo>
                    <a:pt x="612" y="340"/>
                  </a:lnTo>
                  <a:lnTo>
                    <a:pt x="581" y="365"/>
                  </a:lnTo>
                  <a:lnTo>
                    <a:pt x="552" y="390"/>
                  </a:lnTo>
                  <a:lnTo>
                    <a:pt x="523" y="416"/>
                  </a:lnTo>
                  <a:lnTo>
                    <a:pt x="495" y="442"/>
                  </a:lnTo>
                  <a:lnTo>
                    <a:pt x="468" y="468"/>
                  </a:lnTo>
                  <a:lnTo>
                    <a:pt x="441" y="496"/>
                  </a:lnTo>
                  <a:lnTo>
                    <a:pt x="415" y="524"/>
                  </a:lnTo>
                  <a:lnTo>
                    <a:pt x="389" y="553"/>
                  </a:lnTo>
                  <a:lnTo>
                    <a:pt x="364" y="582"/>
                  </a:lnTo>
                  <a:lnTo>
                    <a:pt x="341" y="611"/>
                  </a:lnTo>
                  <a:lnTo>
                    <a:pt x="317" y="642"/>
                  </a:lnTo>
                  <a:lnTo>
                    <a:pt x="295" y="673"/>
                  </a:lnTo>
                  <a:lnTo>
                    <a:pt x="273" y="705"/>
                  </a:lnTo>
                  <a:lnTo>
                    <a:pt x="251" y="736"/>
                  </a:lnTo>
                  <a:lnTo>
                    <a:pt x="231" y="769"/>
                  </a:lnTo>
                  <a:lnTo>
                    <a:pt x="211" y="802"/>
                  </a:lnTo>
                  <a:lnTo>
                    <a:pt x="192" y="836"/>
                  </a:lnTo>
                  <a:lnTo>
                    <a:pt x="175" y="871"/>
                  </a:lnTo>
                  <a:lnTo>
                    <a:pt x="157" y="905"/>
                  </a:lnTo>
                  <a:lnTo>
                    <a:pt x="141" y="940"/>
                  </a:lnTo>
                  <a:lnTo>
                    <a:pt x="125" y="977"/>
                  </a:lnTo>
                  <a:lnTo>
                    <a:pt x="111" y="1012"/>
                  </a:lnTo>
                  <a:lnTo>
                    <a:pt x="97" y="1049"/>
                  </a:lnTo>
                  <a:lnTo>
                    <a:pt x="84" y="1085"/>
                  </a:lnTo>
                  <a:lnTo>
                    <a:pt x="72" y="1123"/>
                  </a:lnTo>
                  <a:lnTo>
                    <a:pt x="60" y="1160"/>
                  </a:lnTo>
                  <a:lnTo>
                    <a:pt x="50" y="1199"/>
                  </a:lnTo>
                  <a:lnTo>
                    <a:pt x="40" y="1237"/>
                  </a:lnTo>
                  <a:lnTo>
                    <a:pt x="32" y="1276"/>
                  </a:lnTo>
                  <a:lnTo>
                    <a:pt x="25" y="1315"/>
                  </a:lnTo>
                  <a:lnTo>
                    <a:pt x="18" y="1355"/>
                  </a:lnTo>
                  <a:lnTo>
                    <a:pt x="12" y="1395"/>
                  </a:lnTo>
                  <a:lnTo>
                    <a:pt x="9" y="1435"/>
                  </a:lnTo>
                  <a:lnTo>
                    <a:pt x="5" y="1475"/>
                  </a:lnTo>
                  <a:lnTo>
                    <a:pt x="2" y="1516"/>
                  </a:lnTo>
                  <a:lnTo>
                    <a:pt x="0" y="1556"/>
                  </a:lnTo>
                  <a:lnTo>
                    <a:pt x="0" y="1598"/>
                  </a:lnTo>
                  <a:lnTo>
                    <a:pt x="0" y="1598"/>
                  </a:lnTo>
                  <a:lnTo>
                    <a:pt x="0" y="1640"/>
                  </a:lnTo>
                  <a:lnTo>
                    <a:pt x="2" y="1680"/>
                  </a:lnTo>
                  <a:lnTo>
                    <a:pt x="5" y="1721"/>
                  </a:lnTo>
                  <a:lnTo>
                    <a:pt x="9" y="1761"/>
                  </a:lnTo>
                  <a:lnTo>
                    <a:pt x="12" y="1801"/>
                  </a:lnTo>
                  <a:lnTo>
                    <a:pt x="18" y="1841"/>
                  </a:lnTo>
                  <a:lnTo>
                    <a:pt x="25" y="1881"/>
                  </a:lnTo>
                  <a:lnTo>
                    <a:pt x="32" y="1920"/>
                  </a:lnTo>
                  <a:lnTo>
                    <a:pt x="40" y="1959"/>
                  </a:lnTo>
                  <a:lnTo>
                    <a:pt x="50" y="1997"/>
                  </a:lnTo>
                  <a:lnTo>
                    <a:pt x="60" y="2036"/>
                  </a:lnTo>
                  <a:lnTo>
                    <a:pt x="72" y="2074"/>
                  </a:lnTo>
                  <a:lnTo>
                    <a:pt x="84" y="2111"/>
                  </a:lnTo>
                  <a:lnTo>
                    <a:pt x="97" y="2148"/>
                  </a:lnTo>
                  <a:lnTo>
                    <a:pt x="111" y="2184"/>
                  </a:lnTo>
                  <a:lnTo>
                    <a:pt x="125" y="2220"/>
                  </a:lnTo>
                  <a:lnTo>
                    <a:pt x="141" y="2256"/>
                  </a:lnTo>
                  <a:lnTo>
                    <a:pt x="157" y="2291"/>
                  </a:lnTo>
                  <a:lnTo>
                    <a:pt x="175" y="2326"/>
                  </a:lnTo>
                  <a:lnTo>
                    <a:pt x="192" y="2360"/>
                  </a:lnTo>
                  <a:lnTo>
                    <a:pt x="211" y="2394"/>
                  </a:lnTo>
                  <a:lnTo>
                    <a:pt x="231" y="2427"/>
                  </a:lnTo>
                  <a:lnTo>
                    <a:pt x="251" y="2460"/>
                  </a:lnTo>
                  <a:lnTo>
                    <a:pt x="273" y="2492"/>
                  </a:lnTo>
                  <a:lnTo>
                    <a:pt x="295" y="2524"/>
                  </a:lnTo>
                  <a:lnTo>
                    <a:pt x="317" y="2554"/>
                  </a:lnTo>
                  <a:lnTo>
                    <a:pt x="341" y="2585"/>
                  </a:lnTo>
                  <a:lnTo>
                    <a:pt x="364" y="2614"/>
                  </a:lnTo>
                  <a:lnTo>
                    <a:pt x="389" y="2644"/>
                  </a:lnTo>
                  <a:lnTo>
                    <a:pt x="415" y="2672"/>
                  </a:lnTo>
                  <a:lnTo>
                    <a:pt x="441" y="2700"/>
                  </a:lnTo>
                  <a:lnTo>
                    <a:pt x="468" y="2729"/>
                  </a:lnTo>
                  <a:lnTo>
                    <a:pt x="495" y="2754"/>
                  </a:lnTo>
                  <a:lnTo>
                    <a:pt x="523" y="2780"/>
                  </a:lnTo>
                  <a:lnTo>
                    <a:pt x="552" y="2806"/>
                  </a:lnTo>
                  <a:lnTo>
                    <a:pt x="581" y="2831"/>
                  </a:lnTo>
                  <a:lnTo>
                    <a:pt x="612" y="2856"/>
                  </a:lnTo>
                  <a:lnTo>
                    <a:pt x="641" y="2878"/>
                  </a:lnTo>
                  <a:lnTo>
                    <a:pt x="673" y="2902"/>
                  </a:lnTo>
                  <a:lnTo>
                    <a:pt x="705" y="2923"/>
                  </a:lnTo>
                  <a:lnTo>
                    <a:pt x="737" y="2944"/>
                  </a:lnTo>
                  <a:lnTo>
                    <a:pt x="770" y="2964"/>
                  </a:lnTo>
                  <a:lnTo>
                    <a:pt x="803" y="2984"/>
                  </a:lnTo>
                  <a:lnTo>
                    <a:pt x="836" y="3003"/>
                  </a:lnTo>
                  <a:lnTo>
                    <a:pt x="870" y="3021"/>
                  </a:lnTo>
                  <a:lnTo>
                    <a:pt x="905" y="3038"/>
                  </a:lnTo>
                  <a:lnTo>
                    <a:pt x="941" y="3055"/>
                  </a:lnTo>
                  <a:lnTo>
                    <a:pt x="976" y="3070"/>
                  </a:lnTo>
                  <a:lnTo>
                    <a:pt x="1012" y="3086"/>
                  </a:lnTo>
                  <a:lnTo>
                    <a:pt x="1049" y="3100"/>
                  </a:lnTo>
                  <a:lnTo>
                    <a:pt x="1085" y="3113"/>
                  </a:lnTo>
                  <a:lnTo>
                    <a:pt x="1123" y="3124"/>
                  </a:lnTo>
                  <a:lnTo>
                    <a:pt x="1161" y="3135"/>
                  </a:lnTo>
                  <a:lnTo>
                    <a:pt x="1199" y="3146"/>
                  </a:lnTo>
                  <a:lnTo>
                    <a:pt x="1237" y="3155"/>
                  </a:lnTo>
                  <a:lnTo>
                    <a:pt x="1276" y="3163"/>
                  </a:lnTo>
                  <a:lnTo>
                    <a:pt x="1315" y="3172"/>
                  </a:lnTo>
                  <a:lnTo>
                    <a:pt x="1354" y="3177"/>
                  </a:lnTo>
                  <a:lnTo>
                    <a:pt x="1394" y="3183"/>
                  </a:lnTo>
                  <a:lnTo>
                    <a:pt x="1434" y="3188"/>
                  </a:lnTo>
                  <a:lnTo>
                    <a:pt x="1475" y="3192"/>
                  </a:lnTo>
                  <a:lnTo>
                    <a:pt x="1515" y="3194"/>
                  </a:lnTo>
                  <a:lnTo>
                    <a:pt x="1557" y="3195"/>
                  </a:lnTo>
                  <a:lnTo>
                    <a:pt x="1598" y="3196"/>
                  </a:lnTo>
                  <a:lnTo>
                    <a:pt x="1598" y="3196"/>
                  </a:lnTo>
                  <a:lnTo>
                    <a:pt x="1639" y="3195"/>
                  </a:lnTo>
                  <a:lnTo>
                    <a:pt x="1680" y="3194"/>
                  </a:lnTo>
                  <a:lnTo>
                    <a:pt x="1720" y="3192"/>
                  </a:lnTo>
                  <a:lnTo>
                    <a:pt x="1762" y="3188"/>
                  </a:lnTo>
                  <a:lnTo>
                    <a:pt x="1802" y="3183"/>
                  </a:lnTo>
                  <a:lnTo>
                    <a:pt x="1841" y="3177"/>
                  </a:lnTo>
                  <a:lnTo>
                    <a:pt x="1881" y="3172"/>
                  </a:lnTo>
                  <a:lnTo>
                    <a:pt x="1919" y="3163"/>
                  </a:lnTo>
                  <a:lnTo>
                    <a:pt x="1958" y="3155"/>
                  </a:lnTo>
                  <a:lnTo>
                    <a:pt x="1997" y="3146"/>
                  </a:lnTo>
                  <a:lnTo>
                    <a:pt x="2035" y="3135"/>
                  </a:lnTo>
                  <a:lnTo>
                    <a:pt x="2073" y="3124"/>
                  </a:lnTo>
                  <a:lnTo>
                    <a:pt x="2110" y="3113"/>
                  </a:lnTo>
                  <a:lnTo>
                    <a:pt x="2147" y="3100"/>
                  </a:lnTo>
                  <a:lnTo>
                    <a:pt x="2183" y="3086"/>
                  </a:lnTo>
                  <a:lnTo>
                    <a:pt x="2220" y="3070"/>
                  </a:lnTo>
                  <a:lnTo>
                    <a:pt x="2255" y="3055"/>
                  </a:lnTo>
                  <a:lnTo>
                    <a:pt x="2291" y="3038"/>
                  </a:lnTo>
                  <a:lnTo>
                    <a:pt x="2325" y="3021"/>
                  </a:lnTo>
                  <a:lnTo>
                    <a:pt x="2359" y="3003"/>
                  </a:lnTo>
                  <a:lnTo>
                    <a:pt x="2393" y="2984"/>
                  </a:lnTo>
                  <a:lnTo>
                    <a:pt x="2426" y="2964"/>
                  </a:lnTo>
                  <a:lnTo>
                    <a:pt x="2459" y="2944"/>
                  </a:lnTo>
                  <a:lnTo>
                    <a:pt x="2491" y="2923"/>
                  </a:lnTo>
                  <a:lnTo>
                    <a:pt x="2523" y="2902"/>
                  </a:lnTo>
                  <a:lnTo>
                    <a:pt x="2553" y="2878"/>
                  </a:lnTo>
                  <a:lnTo>
                    <a:pt x="2584" y="2856"/>
                  </a:lnTo>
                  <a:lnTo>
                    <a:pt x="2615" y="2831"/>
                  </a:lnTo>
                  <a:lnTo>
                    <a:pt x="2644" y="2806"/>
                  </a:lnTo>
                  <a:lnTo>
                    <a:pt x="2672" y="2780"/>
                  </a:lnTo>
                  <a:lnTo>
                    <a:pt x="2701" y="2754"/>
                  </a:lnTo>
                  <a:lnTo>
                    <a:pt x="2728" y="2729"/>
                  </a:lnTo>
                  <a:lnTo>
                    <a:pt x="2755" y="2700"/>
                  </a:lnTo>
                  <a:lnTo>
                    <a:pt x="2781" y="2672"/>
                  </a:lnTo>
                  <a:lnTo>
                    <a:pt x="2807" y="2644"/>
                  </a:lnTo>
                  <a:lnTo>
                    <a:pt x="2831" y="2614"/>
                  </a:lnTo>
                  <a:lnTo>
                    <a:pt x="2855" y="2585"/>
                  </a:lnTo>
                  <a:lnTo>
                    <a:pt x="2878" y="2554"/>
                  </a:lnTo>
                  <a:lnTo>
                    <a:pt x="2901" y="2524"/>
                  </a:lnTo>
                  <a:lnTo>
                    <a:pt x="2923" y="2492"/>
                  </a:lnTo>
                  <a:lnTo>
                    <a:pt x="2944" y="2460"/>
                  </a:lnTo>
                  <a:lnTo>
                    <a:pt x="2964" y="2427"/>
                  </a:lnTo>
                  <a:lnTo>
                    <a:pt x="2984" y="2394"/>
                  </a:lnTo>
                  <a:lnTo>
                    <a:pt x="3003" y="2360"/>
                  </a:lnTo>
                  <a:lnTo>
                    <a:pt x="3021" y="2326"/>
                  </a:lnTo>
                  <a:lnTo>
                    <a:pt x="3039" y="2291"/>
                  </a:lnTo>
                  <a:lnTo>
                    <a:pt x="3054" y="2256"/>
                  </a:lnTo>
                  <a:lnTo>
                    <a:pt x="3070" y="2220"/>
                  </a:lnTo>
                  <a:lnTo>
                    <a:pt x="3085" y="2184"/>
                  </a:lnTo>
                  <a:lnTo>
                    <a:pt x="3099" y="2148"/>
                  </a:lnTo>
                  <a:lnTo>
                    <a:pt x="3112" y="2111"/>
                  </a:lnTo>
                  <a:lnTo>
                    <a:pt x="3123" y="2074"/>
                  </a:lnTo>
                  <a:lnTo>
                    <a:pt x="3135" y="2036"/>
                  </a:lnTo>
                  <a:lnTo>
                    <a:pt x="3146" y="1997"/>
                  </a:lnTo>
                  <a:lnTo>
                    <a:pt x="3155" y="1959"/>
                  </a:lnTo>
                  <a:lnTo>
                    <a:pt x="3164" y="1920"/>
                  </a:lnTo>
                  <a:lnTo>
                    <a:pt x="3171" y="1881"/>
                  </a:lnTo>
                  <a:lnTo>
                    <a:pt x="3178" y="1841"/>
                  </a:lnTo>
                  <a:lnTo>
                    <a:pt x="3182" y="1801"/>
                  </a:lnTo>
                  <a:lnTo>
                    <a:pt x="3187" y="1761"/>
                  </a:lnTo>
                  <a:lnTo>
                    <a:pt x="3191" y="1721"/>
                  </a:lnTo>
                  <a:lnTo>
                    <a:pt x="3194" y="1680"/>
                  </a:lnTo>
                  <a:lnTo>
                    <a:pt x="3195" y="1640"/>
                  </a:lnTo>
                  <a:lnTo>
                    <a:pt x="3195" y="1598"/>
                  </a:lnTo>
                  <a:lnTo>
                    <a:pt x="3195" y="1598"/>
                  </a:lnTo>
                  <a:lnTo>
                    <a:pt x="3195" y="1556"/>
                  </a:lnTo>
                  <a:lnTo>
                    <a:pt x="3194" y="1516"/>
                  </a:lnTo>
                  <a:lnTo>
                    <a:pt x="3191" y="1475"/>
                  </a:lnTo>
                  <a:lnTo>
                    <a:pt x="3187" y="1435"/>
                  </a:lnTo>
                  <a:lnTo>
                    <a:pt x="3182" y="1395"/>
                  </a:lnTo>
                  <a:lnTo>
                    <a:pt x="3178" y="1355"/>
                  </a:lnTo>
                  <a:lnTo>
                    <a:pt x="3171" y="1315"/>
                  </a:lnTo>
                  <a:lnTo>
                    <a:pt x="3164" y="1276"/>
                  </a:lnTo>
                  <a:lnTo>
                    <a:pt x="3155" y="1237"/>
                  </a:lnTo>
                  <a:lnTo>
                    <a:pt x="3146" y="1199"/>
                  </a:lnTo>
                  <a:lnTo>
                    <a:pt x="3135" y="1160"/>
                  </a:lnTo>
                  <a:lnTo>
                    <a:pt x="3123" y="1123"/>
                  </a:lnTo>
                  <a:lnTo>
                    <a:pt x="3112" y="1085"/>
                  </a:lnTo>
                  <a:lnTo>
                    <a:pt x="3099" y="1049"/>
                  </a:lnTo>
                  <a:lnTo>
                    <a:pt x="3085" y="1012"/>
                  </a:lnTo>
                  <a:lnTo>
                    <a:pt x="3070" y="977"/>
                  </a:lnTo>
                  <a:lnTo>
                    <a:pt x="3054" y="940"/>
                  </a:lnTo>
                  <a:lnTo>
                    <a:pt x="3039" y="905"/>
                  </a:lnTo>
                  <a:lnTo>
                    <a:pt x="3021" y="871"/>
                  </a:lnTo>
                  <a:lnTo>
                    <a:pt x="3003" y="836"/>
                  </a:lnTo>
                  <a:lnTo>
                    <a:pt x="2984" y="802"/>
                  </a:lnTo>
                  <a:lnTo>
                    <a:pt x="2964" y="769"/>
                  </a:lnTo>
                  <a:lnTo>
                    <a:pt x="2944" y="736"/>
                  </a:lnTo>
                  <a:lnTo>
                    <a:pt x="2923" y="705"/>
                  </a:lnTo>
                  <a:lnTo>
                    <a:pt x="2901" y="673"/>
                  </a:lnTo>
                  <a:lnTo>
                    <a:pt x="2878" y="642"/>
                  </a:lnTo>
                  <a:lnTo>
                    <a:pt x="2855" y="611"/>
                  </a:lnTo>
                  <a:lnTo>
                    <a:pt x="2831" y="582"/>
                  </a:lnTo>
                  <a:lnTo>
                    <a:pt x="2807" y="553"/>
                  </a:lnTo>
                  <a:lnTo>
                    <a:pt x="2781" y="524"/>
                  </a:lnTo>
                  <a:lnTo>
                    <a:pt x="2755" y="496"/>
                  </a:lnTo>
                  <a:lnTo>
                    <a:pt x="2728" y="468"/>
                  </a:lnTo>
                  <a:lnTo>
                    <a:pt x="2701" y="442"/>
                  </a:lnTo>
                  <a:lnTo>
                    <a:pt x="2672" y="416"/>
                  </a:lnTo>
                  <a:lnTo>
                    <a:pt x="2644" y="390"/>
                  </a:lnTo>
                  <a:lnTo>
                    <a:pt x="2615" y="365"/>
                  </a:lnTo>
                  <a:lnTo>
                    <a:pt x="2584" y="340"/>
                  </a:lnTo>
                  <a:lnTo>
                    <a:pt x="2553" y="318"/>
                  </a:lnTo>
                  <a:lnTo>
                    <a:pt x="2523" y="295"/>
                  </a:lnTo>
                  <a:lnTo>
                    <a:pt x="2491" y="273"/>
                  </a:lnTo>
                  <a:lnTo>
                    <a:pt x="2459" y="252"/>
                  </a:lnTo>
                  <a:lnTo>
                    <a:pt x="2426" y="232"/>
                  </a:lnTo>
                  <a:lnTo>
                    <a:pt x="2393" y="212"/>
                  </a:lnTo>
                  <a:lnTo>
                    <a:pt x="2359" y="193"/>
                  </a:lnTo>
                  <a:lnTo>
                    <a:pt x="2325" y="176"/>
                  </a:lnTo>
                  <a:lnTo>
                    <a:pt x="2291" y="158"/>
                  </a:lnTo>
                  <a:lnTo>
                    <a:pt x="2255" y="141"/>
                  </a:lnTo>
                  <a:lnTo>
                    <a:pt x="2220" y="126"/>
                  </a:lnTo>
                  <a:lnTo>
                    <a:pt x="2183" y="111"/>
                  </a:lnTo>
                  <a:lnTo>
                    <a:pt x="2147" y="97"/>
                  </a:lnTo>
                  <a:lnTo>
                    <a:pt x="2110" y="84"/>
                  </a:lnTo>
                  <a:lnTo>
                    <a:pt x="2073" y="72"/>
                  </a:lnTo>
                  <a:lnTo>
                    <a:pt x="2035" y="61"/>
                  </a:lnTo>
                  <a:lnTo>
                    <a:pt x="1997" y="51"/>
                  </a:lnTo>
                  <a:lnTo>
                    <a:pt x="1958" y="41"/>
                  </a:lnTo>
                  <a:lnTo>
                    <a:pt x="1919" y="33"/>
                  </a:lnTo>
                  <a:lnTo>
                    <a:pt x="1881" y="25"/>
                  </a:lnTo>
                  <a:lnTo>
                    <a:pt x="1841" y="19"/>
                  </a:lnTo>
                  <a:lnTo>
                    <a:pt x="1802" y="13"/>
                  </a:lnTo>
                  <a:lnTo>
                    <a:pt x="1762" y="8"/>
                  </a:lnTo>
                  <a:lnTo>
                    <a:pt x="1720" y="5"/>
                  </a:lnTo>
                  <a:lnTo>
                    <a:pt x="1680" y="2"/>
                  </a:lnTo>
                  <a:lnTo>
                    <a:pt x="1639" y="1"/>
                  </a:lnTo>
                  <a:lnTo>
                    <a:pt x="1598" y="0"/>
                  </a:lnTo>
                  <a:lnTo>
                    <a:pt x="1598" y="0"/>
                  </a:lnTo>
                  <a:close/>
                  <a:moveTo>
                    <a:pt x="2241" y="815"/>
                  </a:moveTo>
                  <a:lnTo>
                    <a:pt x="2241" y="1034"/>
                  </a:lnTo>
                  <a:lnTo>
                    <a:pt x="2241" y="1956"/>
                  </a:lnTo>
                  <a:lnTo>
                    <a:pt x="2240" y="1956"/>
                  </a:lnTo>
                  <a:lnTo>
                    <a:pt x="2240" y="1956"/>
                  </a:lnTo>
                  <a:lnTo>
                    <a:pt x="2241" y="1964"/>
                  </a:lnTo>
                  <a:lnTo>
                    <a:pt x="2241" y="1964"/>
                  </a:lnTo>
                  <a:lnTo>
                    <a:pt x="2240" y="1979"/>
                  </a:lnTo>
                  <a:lnTo>
                    <a:pt x="2239" y="1993"/>
                  </a:lnTo>
                  <a:lnTo>
                    <a:pt x="2238" y="2008"/>
                  </a:lnTo>
                  <a:lnTo>
                    <a:pt x="2235" y="2022"/>
                  </a:lnTo>
                  <a:lnTo>
                    <a:pt x="2232" y="2036"/>
                  </a:lnTo>
                  <a:lnTo>
                    <a:pt x="2227" y="2049"/>
                  </a:lnTo>
                  <a:lnTo>
                    <a:pt x="2222" y="2062"/>
                  </a:lnTo>
                  <a:lnTo>
                    <a:pt x="2218" y="2075"/>
                  </a:lnTo>
                  <a:lnTo>
                    <a:pt x="2210" y="2088"/>
                  </a:lnTo>
                  <a:lnTo>
                    <a:pt x="2205" y="2099"/>
                  </a:lnTo>
                  <a:lnTo>
                    <a:pt x="2189" y="2123"/>
                  </a:lnTo>
                  <a:lnTo>
                    <a:pt x="2172" y="2145"/>
                  </a:lnTo>
                  <a:lnTo>
                    <a:pt x="2152" y="2165"/>
                  </a:lnTo>
                  <a:lnTo>
                    <a:pt x="2130" y="2184"/>
                  </a:lnTo>
                  <a:lnTo>
                    <a:pt x="2107" y="2201"/>
                  </a:lnTo>
                  <a:lnTo>
                    <a:pt x="2082" y="2215"/>
                  </a:lnTo>
                  <a:lnTo>
                    <a:pt x="2056" y="2227"/>
                  </a:lnTo>
                  <a:lnTo>
                    <a:pt x="2028" y="2236"/>
                  </a:lnTo>
                  <a:lnTo>
                    <a:pt x="2014" y="2240"/>
                  </a:lnTo>
                  <a:lnTo>
                    <a:pt x="1998" y="2243"/>
                  </a:lnTo>
                  <a:lnTo>
                    <a:pt x="1984" y="2246"/>
                  </a:lnTo>
                  <a:lnTo>
                    <a:pt x="1969" y="2248"/>
                  </a:lnTo>
                  <a:lnTo>
                    <a:pt x="1954" y="2249"/>
                  </a:lnTo>
                  <a:lnTo>
                    <a:pt x="1938" y="2249"/>
                  </a:lnTo>
                  <a:lnTo>
                    <a:pt x="1938" y="2249"/>
                  </a:lnTo>
                  <a:lnTo>
                    <a:pt x="1922" y="2249"/>
                  </a:lnTo>
                  <a:lnTo>
                    <a:pt x="1907" y="2248"/>
                  </a:lnTo>
                  <a:lnTo>
                    <a:pt x="1891" y="2246"/>
                  </a:lnTo>
                  <a:lnTo>
                    <a:pt x="1877" y="2243"/>
                  </a:lnTo>
                  <a:lnTo>
                    <a:pt x="1862" y="2240"/>
                  </a:lnTo>
                  <a:lnTo>
                    <a:pt x="1848" y="2236"/>
                  </a:lnTo>
                  <a:lnTo>
                    <a:pt x="1819" y="2227"/>
                  </a:lnTo>
                  <a:lnTo>
                    <a:pt x="1793" y="2215"/>
                  </a:lnTo>
                  <a:lnTo>
                    <a:pt x="1769" y="2201"/>
                  </a:lnTo>
                  <a:lnTo>
                    <a:pt x="1745" y="2184"/>
                  </a:lnTo>
                  <a:lnTo>
                    <a:pt x="1724" y="2165"/>
                  </a:lnTo>
                  <a:lnTo>
                    <a:pt x="1704" y="2145"/>
                  </a:lnTo>
                  <a:lnTo>
                    <a:pt x="1686" y="2123"/>
                  </a:lnTo>
                  <a:lnTo>
                    <a:pt x="1671" y="2099"/>
                  </a:lnTo>
                  <a:lnTo>
                    <a:pt x="1665" y="2088"/>
                  </a:lnTo>
                  <a:lnTo>
                    <a:pt x="1659" y="2075"/>
                  </a:lnTo>
                  <a:lnTo>
                    <a:pt x="1653" y="2062"/>
                  </a:lnTo>
                  <a:lnTo>
                    <a:pt x="1649" y="2049"/>
                  </a:lnTo>
                  <a:lnTo>
                    <a:pt x="1644" y="2036"/>
                  </a:lnTo>
                  <a:lnTo>
                    <a:pt x="1641" y="2022"/>
                  </a:lnTo>
                  <a:lnTo>
                    <a:pt x="1638" y="2008"/>
                  </a:lnTo>
                  <a:lnTo>
                    <a:pt x="1637" y="1993"/>
                  </a:lnTo>
                  <a:lnTo>
                    <a:pt x="1636" y="1979"/>
                  </a:lnTo>
                  <a:lnTo>
                    <a:pt x="1634" y="1964"/>
                  </a:lnTo>
                  <a:lnTo>
                    <a:pt x="1634" y="1964"/>
                  </a:lnTo>
                  <a:lnTo>
                    <a:pt x="1636" y="1950"/>
                  </a:lnTo>
                  <a:lnTo>
                    <a:pt x="1637" y="1936"/>
                  </a:lnTo>
                  <a:lnTo>
                    <a:pt x="1638" y="1922"/>
                  </a:lnTo>
                  <a:lnTo>
                    <a:pt x="1641" y="1907"/>
                  </a:lnTo>
                  <a:lnTo>
                    <a:pt x="1644" y="1893"/>
                  </a:lnTo>
                  <a:lnTo>
                    <a:pt x="1649" y="1879"/>
                  </a:lnTo>
                  <a:lnTo>
                    <a:pt x="1653" y="1866"/>
                  </a:lnTo>
                  <a:lnTo>
                    <a:pt x="1659" y="1853"/>
                  </a:lnTo>
                  <a:lnTo>
                    <a:pt x="1665" y="1841"/>
                  </a:lnTo>
                  <a:lnTo>
                    <a:pt x="1671" y="1828"/>
                  </a:lnTo>
                  <a:lnTo>
                    <a:pt x="1686" y="1805"/>
                  </a:lnTo>
                  <a:lnTo>
                    <a:pt x="1704" y="1784"/>
                  </a:lnTo>
                  <a:lnTo>
                    <a:pt x="1724" y="1762"/>
                  </a:lnTo>
                  <a:lnTo>
                    <a:pt x="1745" y="1745"/>
                  </a:lnTo>
                  <a:lnTo>
                    <a:pt x="1769" y="1728"/>
                  </a:lnTo>
                  <a:lnTo>
                    <a:pt x="1793" y="1714"/>
                  </a:lnTo>
                  <a:lnTo>
                    <a:pt x="1819" y="1702"/>
                  </a:lnTo>
                  <a:lnTo>
                    <a:pt x="1848" y="1693"/>
                  </a:lnTo>
                  <a:lnTo>
                    <a:pt x="1862" y="1688"/>
                  </a:lnTo>
                  <a:lnTo>
                    <a:pt x="1877" y="1686"/>
                  </a:lnTo>
                  <a:lnTo>
                    <a:pt x="1891" y="1682"/>
                  </a:lnTo>
                  <a:lnTo>
                    <a:pt x="1907" y="1681"/>
                  </a:lnTo>
                  <a:lnTo>
                    <a:pt x="1922" y="1680"/>
                  </a:lnTo>
                  <a:lnTo>
                    <a:pt x="1938" y="1680"/>
                  </a:lnTo>
                  <a:lnTo>
                    <a:pt x="1938" y="1680"/>
                  </a:lnTo>
                  <a:lnTo>
                    <a:pt x="1954" y="1680"/>
                  </a:lnTo>
                  <a:lnTo>
                    <a:pt x="1969" y="1681"/>
                  </a:lnTo>
                  <a:lnTo>
                    <a:pt x="1984" y="1684"/>
                  </a:lnTo>
                  <a:lnTo>
                    <a:pt x="2000" y="1686"/>
                  </a:lnTo>
                  <a:lnTo>
                    <a:pt x="2014" y="1688"/>
                  </a:lnTo>
                  <a:lnTo>
                    <a:pt x="2028" y="1693"/>
                  </a:lnTo>
                  <a:lnTo>
                    <a:pt x="2056" y="1702"/>
                  </a:lnTo>
                  <a:lnTo>
                    <a:pt x="2056" y="1087"/>
                  </a:lnTo>
                  <a:lnTo>
                    <a:pt x="1319" y="1303"/>
                  </a:lnTo>
                  <a:lnTo>
                    <a:pt x="1319" y="2198"/>
                  </a:lnTo>
                  <a:lnTo>
                    <a:pt x="1319" y="2198"/>
                  </a:lnTo>
                  <a:lnTo>
                    <a:pt x="1319" y="2198"/>
                  </a:lnTo>
                  <a:lnTo>
                    <a:pt x="1317" y="2213"/>
                  </a:lnTo>
                  <a:lnTo>
                    <a:pt x="1316" y="2227"/>
                  </a:lnTo>
                  <a:lnTo>
                    <a:pt x="1314" y="2241"/>
                  </a:lnTo>
                  <a:lnTo>
                    <a:pt x="1312" y="2255"/>
                  </a:lnTo>
                  <a:lnTo>
                    <a:pt x="1308" y="2269"/>
                  </a:lnTo>
                  <a:lnTo>
                    <a:pt x="1305" y="2282"/>
                  </a:lnTo>
                  <a:lnTo>
                    <a:pt x="1299" y="2295"/>
                  </a:lnTo>
                  <a:lnTo>
                    <a:pt x="1294" y="2308"/>
                  </a:lnTo>
                  <a:lnTo>
                    <a:pt x="1281" y="2333"/>
                  </a:lnTo>
                  <a:lnTo>
                    <a:pt x="1266" y="2356"/>
                  </a:lnTo>
                  <a:lnTo>
                    <a:pt x="1248" y="2377"/>
                  </a:lnTo>
                  <a:lnTo>
                    <a:pt x="1229" y="2397"/>
                  </a:lnTo>
                  <a:lnTo>
                    <a:pt x="1207" y="2415"/>
                  </a:lnTo>
                  <a:lnTo>
                    <a:pt x="1184" y="2432"/>
                  </a:lnTo>
                  <a:lnTo>
                    <a:pt x="1160" y="2446"/>
                  </a:lnTo>
                  <a:lnTo>
                    <a:pt x="1133" y="2458"/>
                  </a:lnTo>
                  <a:lnTo>
                    <a:pt x="1105" y="2467"/>
                  </a:lnTo>
                  <a:lnTo>
                    <a:pt x="1076" y="2474"/>
                  </a:lnTo>
                  <a:lnTo>
                    <a:pt x="1062" y="2476"/>
                  </a:lnTo>
                  <a:lnTo>
                    <a:pt x="1047" y="2478"/>
                  </a:lnTo>
                  <a:lnTo>
                    <a:pt x="1031" y="2479"/>
                  </a:lnTo>
                  <a:lnTo>
                    <a:pt x="1016" y="2480"/>
                  </a:lnTo>
                  <a:lnTo>
                    <a:pt x="1016" y="2480"/>
                  </a:lnTo>
                  <a:lnTo>
                    <a:pt x="1001" y="2479"/>
                  </a:lnTo>
                  <a:lnTo>
                    <a:pt x="984" y="2478"/>
                  </a:lnTo>
                  <a:lnTo>
                    <a:pt x="970" y="2476"/>
                  </a:lnTo>
                  <a:lnTo>
                    <a:pt x="955" y="2474"/>
                  </a:lnTo>
                  <a:lnTo>
                    <a:pt x="939" y="2471"/>
                  </a:lnTo>
                  <a:lnTo>
                    <a:pt x="925" y="2467"/>
                  </a:lnTo>
                  <a:lnTo>
                    <a:pt x="898" y="2458"/>
                  </a:lnTo>
                  <a:lnTo>
                    <a:pt x="871" y="2445"/>
                  </a:lnTo>
                  <a:lnTo>
                    <a:pt x="846" y="2430"/>
                  </a:lnTo>
                  <a:lnTo>
                    <a:pt x="823" y="2414"/>
                  </a:lnTo>
                  <a:lnTo>
                    <a:pt x="801" y="2396"/>
                  </a:lnTo>
                  <a:lnTo>
                    <a:pt x="781" y="2376"/>
                  </a:lnTo>
                  <a:lnTo>
                    <a:pt x="764" y="2354"/>
                  </a:lnTo>
                  <a:lnTo>
                    <a:pt x="750" y="2330"/>
                  </a:lnTo>
                  <a:lnTo>
                    <a:pt x="743" y="2319"/>
                  </a:lnTo>
                  <a:lnTo>
                    <a:pt x="737" y="2306"/>
                  </a:lnTo>
                  <a:lnTo>
                    <a:pt x="731" y="2293"/>
                  </a:lnTo>
                  <a:lnTo>
                    <a:pt x="726" y="2280"/>
                  </a:lnTo>
                  <a:lnTo>
                    <a:pt x="723" y="2266"/>
                  </a:lnTo>
                  <a:lnTo>
                    <a:pt x="719" y="2253"/>
                  </a:lnTo>
                  <a:lnTo>
                    <a:pt x="717" y="2238"/>
                  </a:lnTo>
                  <a:lnTo>
                    <a:pt x="714" y="2224"/>
                  </a:lnTo>
                  <a:lnTo>
                    <a:pt x="713" y="2209"/>
                  </a:lnTo>
                  <a:lnTo>
                    <a:pt x="713" y="2195"/>
                  </a:lnTo>
                  <a:lnTo>
                    <a:pt x="713" y="2195"/>
                  </a:lnTo>
                  <a:lnTo>
                    <a:pt x="713" y="2181"/>
                  </a:lnTo>
                  <a:lnTo>
                    <a:pt x="714" y="2165"/>
                  </a:lnTo>
                  <a:lnTo>
                    <a:pt x="717" y="2151"/>
                  </a:lnTo>
                  <a:lnTo>
                    <a:pt x="719" y="2137"/>
                  </a:lnTo>
                  <a:lnTo>
                    <a:pt x="723" y="2124"/>
                  </a:lnTo>
                  <a:lnTo>
                    <a:pt x="726" y="2110"/>
                  </a:lnTo>
                  <a:lnTo>
                    <a:pt x="731" y="2097"/>
                  </a:lnTo>
                  <a:lnTo>
                    <a:pt x="737" y="2084"/>
                  </a:lnTo>
                  <a:lnTo>
                    <a:pt x="743" y="2071"/>
                  </a:lnTo>
                  <a:lnTo>
                    <a:pt x="750" y="2059"/>
                  </a:lnTo>
                  <a:lnTo>
                    <a:pt x="764" y="2036"/>
                  </a:lnTo>
                  <a:lnTo>
                    <a:pt x="781" y="2013"/>
                  </a:lnTo>
                  <a:lnTo>
                    <a:pt x="801" y="1993"/>
                  </a:lnTo>
                  <a:lnTo>
                    <a:pt x="823" y="1976"/>
                  </a:lnTo>
                  <a:lnTo>
                    <a:pt x="846" y="1959"/>
                  </a:lnTo>
                  <a:lnTo>
                    <a:pt x="871" y="1944"/>
                  </a:lnTo>
                  <a:lnTo>
                    <a:pt x="898" y="1932"/>
                  </a:lnTo>
                  <a:lnTo>
                    <a:pt x="925" y="1923"/>
                  </a:lnTo>
                  <a:lnTo>
                    <a:pt x="939" y="1919"/>
                  </a:lnTo>
                  <a:lnTo>
                    <a:pt x="955" y="1916"/>
                  </a:lnTo>
                  <a:lnTo>
                    <a:pt x="970" y="1913"/>
                  </a:lnTo>
                  <a:lnTo>
                    <a:pt x="984" y="1912"/>
                  </a:lnTo>
                  <a:lnTo>
                    <a:pt x="1001" y="1911"/>
                  </a:lnTo>
                  <a:lnTo>
                    <a:pt x="1016" y="1910"/>
                  </a:lnTo>
                  <a:lnTo>
                    <a:pt x="1016" y="1910"/>
                  </a:lnTo>
                  <a:lnTo>
                    <a:pt x="1031" y="1911"/>
                  </a:lnTo>
                  <a:lnTo>
                    <a:pt x="1047" y="1912"/>
                  </a:lnTo>
                  <a:lnTo>
                    <a:pt x="1062" y="1913"/>
                  </a:lnTo>
                  <a:lnTo>
                    <a:pt x="1077" y="1916"/>
                  </a:lnTo>
                  <a:lnTo>
                    <a:pt x="1091" y="1919"/>
                  </a:lnTo>
                  <a:lnTo>
                    <a:pt x="1107" y="1923"/>
                  </a:lnTo>
                  <a:lnTo>
                    <a:pt x="1134" y="1933"/>
                  </a:lnTo>
                  <a:lnTo>
                    <a:pt x="1134" y="1357"/>
                  </a:lnTo>
                  <a:lnTo>
                    <a:pt x="1134" y="1057"/>
                  </a:lnTo>
                  <a:lnTo>
                    <a:pt x="1134" y="988"/>
                  </a:lnTo>
                  <a:lnTo>
                    <a:pt x="2241" y="666"/>
                  </a:lnTo>
                  <a:lnTo>
                    <a:pt x="2241" y="815"/>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8"/>
            <p:cNvSpPr>
              <a:spLocks noEditPoints="1"/>
            </p:cNvSpPr>
            <p:nvPr/>
          </p:nvSpPr>
          <p:spPr bwMode="auto">
            <a:xfrm>
              <a:off x="6358721" y="3714118"/>
              <a:ext cx="795620" cy="795621"/>
            </a:xfrm>
            <a:custGeom>
              <a:avLst/>
              <a:gdLst>
                <a:gd name="T0" fmla="*/ 1435 w 3196"/>
                <a:gd name="T1" fmla="*/ 8 h 3196"/>
                <a:gd name="T2" fmla="*/ 1199 w 3196"/>
                <a:gd name="T3" fmla="*/ 51 h 3196"/>
                <a:gd name="T4" fmla="*/ 977 w 3196"/>
                <a:gd name="T5" fmla="*/ 125 h 3196"/>
                <a:gd name="T6" fmla="*/ 769 w 3196"/>
                <a:gd name="T7" fmla="*/ 231 h 3196"/>
                <a:gd name="T8" fmla="*/ 582 w 3196"/>
                <a:gd name="T9" fmla="*/ 365 h 3196"/>
                <a:gd name="T10" fmla="*/ 416 w 3196"/>
                <a:gd name="T11" fmla="*/ 523 h 3196"/>
                <a:gd name="T12" fmla="*/ 273 w 3196"/>
                <a:gd name="T13" fmla="*/ 705 h 3196"/>
                <a:gd name="T14" fmla="*/ 158 w 3196"/>
                <a:gd name="T15" fmla="*/ 905 h 3196"/>
                <a:gd name="T16" fmla="*/ 72 w 3196"/>
                <a:gd name="T17" fmla="*/ 1123 h 3196"/>
                <a:gd name="T18" fmla="*/ 19 w 3196"/>
                <a:gd name="T19" fmla="*/ 1355 h 3196"/>
                <a:gd name="T20" fmla="*/ 0 w 3196"/>
                <a:gd name="T21" fmla="*/ 1598 h 3196"/>
                <a:gd name="T22" fmla="*/ 13 w 3196"/>
                <a:gd name="T23" fmla="*/ 1801 h 3196"/>
                <a:gd name="T24" fmla="*/ 61 w 3196"/>
                <a:gd name="T25" fmla="*/ 2036 h 3196"/>
                <a:gd name="T26" fmla="*/ 141 w 3196"/>
                <a:gd name="T27" fmla="*/ 2255 h 3196"/>
                <a:gd name="T28" fmla="*/ 252 w 3196"/>
                <a:gd name="T29" fmla="*/ 2459 h 3196"/>
                <a:gd name="T30" fmla="*/ 390 w 3196"/>
                <a:gd name="T31" fmla="*/ 2644 h 3196"/>
                <a:gd name="T32" fmla="*/ 552 w 3196"/>
                <a:gd name="T33" fmla="*/ 2806 h 3196"/>
                <a:gd name="T34" fmla="*/ 737 w 3196"/>
                <a:gd name="T35" fmla="*/ 2944 h 3196"/>
                <a:gd name="T36" fmla="*/ 940 w 3196"/>
                <a:gd name="T37" fmla="*/ 3055 h 3196"/>
                <a:gd name="T38" fmla="*/ 1160 w 3196"/>
                <a:gd name="T39" fmla="*/ 3135 h 3196"/>
                <a:gd name="T40" fmla="*/ 1395 w 3196"/>
                <a:gd name="T41" fmla="*/ 3183 h 3196"/>
                <a:gd name="T42" fmla="*/ 1599 w 3196"/>
                <a:gd name="T43" fmla="*/ 3196 h 3196"/>
                <a:gd name="T44" fmla="*/ 1841 w 3196"/>
                <a:gd name="T45" fmla="*/ 3178 h 3196"/>
                <a:gd name="T46" fmla="*/ 2073 w 3196"/>
                <a:gd name="T47" fmla="*/ 3124 h 3196"/>
                <a:gd name="T48" fmla="*/ 2291 w 3196"/>
                <a:gd name="T49" fmla="*/ 3038 h 3196"/>
                <a:gd name="T50" fmla="*/ 2492 w 3196"/>
                <a:gd name="T51" fmla="*/ 2923 h 3196"/>
                <a:gd name="T52" fmla="*/ 2673 w 3196"/>
                <a:gd name="T53" fmla="*/ 2780 h 3196"/>
                <a:gd name="T54" fmla="*/ 2831 w 3196"/>
                <a:gd name="T55" fmla="*/ 2614 h 3196"/>
                <a:gd name="T56" fmla="*/ 2965 w 3196"/>
                <a:gd name="T57" fmla="*/ 2427 h 3196"/>
                <a:gd name="T58" fmla="*/ 3070 w 3196"/>
                <a:gd name="T59" fmla="*/ 2220 h 3196"/>
                <a:gd name="T60" fmla="*/ 3145 w 3196"/>
                <a:gd name="T61" fmla="*/ 1997 h 3196"/>
                <a:gd name="T62" fmla="*/ 3188 w 3196"/>
                <a:gd name="T63" fmla="*/ 1761 h 3196"/>
                <a:gd name="T64" fmla="*/ 3196 w 3196"/>
                <a:gd name="T65" fmla="*/ 1556 h 3196"/>
                <a:gd name="T66" fmla="*/ 3171 w 3196"/>
                <a:gd name="T67" fmla="*/ 1315 h 3196"/>
                <a:gd name="T68" fmla="*/ 3112 w 3196"/>
                <a:gd name="T69" fmla="*/ 1085 h 3196"/>
                <a:gd name="T70" fmla="*/ 3022 w 3196"/>
                <a:gd name="T71" fmla="*/ 871 h 3196"/>
                <a:gd name="T72" fmla="*/ 2901 w 3196"/>
                <a:gd name="T73" fmla="*/ 673 h 3196"/>
                <a:gd name="T74" fmla="*/ 2754 w 3196"/>
                <a:gd name="T75" fmla="*/ 495 h 3196"/>
                <a:gd name="T76" fmla="*/ 2585 w 3196"/>
                <a:gd name="T77" fmla="*/ 341 h 3196"/>
                <a:gd name="T78" fmla="*/ 2394 w 3196"/>
                <a:gd name="T79" fmla="*/ 212 h 3196"/>
                <a:gd name="T80" fmla="*/ 2184 w 3196"/>
                <a:gd name="T81" fmla="*/ 111 h 3196"/>
                <a:gd name="T82" fmla="*/ 1959 w 3196"/>
                <a:gd name="T83" fmla="*/ 41 h 3196"/>
                <a:gd name="T84" fmla="*/ 1721 w 3196"/>
                <a:gd name="T85" fmla="*/ 5 h 3196"/>
                <a:gd name="T86" fmla="*/ 2516 w 3196"/>
                <a:gd name="T87" fmla="*/ 2196 h 3196"/>
                <a:gd name="T88" fmla="*/ 2481 w 3196"/>
                <a:gd name="T89" fmla="*/ 2313 h 3196"/>
                <a:gd name="T90" fmla="*/ 2389 w 3196"/>
                <a:gd name="T91" fmla="*/ 2388 h 3196"/>
                <a:gd name="T92" fmla="*/ 942 w 3196"/>
                <a:gd name="T93" fmla="*/ 2405 h 3196"/>
                <a:gd name="T94" fmla="*/ 826 w 3196"/>
                <a:gd name="T95" fmla="*/ 2369 h 3196"/>
                <a:gd name="T96" fmla="*/ 750 w 3196"/>
                <a:gd name="T97" fmla="*/ 2277 h 3196"/>
                <a:gd name="T98" fmla="*/ 734 w 3196"/>
                <a:gd name="T99" fmla="*/ 1288 h 3196"/>
                <a:gd name="T100" fmla="*/ 769 w 3196"/>
                <a:gd name="T101" fmla="*/ 1171 h 3196"/>
                <a:gd name="T102" fmla="*/ 861 w 3196"/>
                <a:gd name="T103" fmla="*/ 1095 h 3196"/>
                <a:gd name="T104" fmla="*/ 1310 w 3196"/>
                <a:gd name="T105" fmla="*/ 933 h 3196"/>
                <a:gd name="T106" fmla="*/ 1329 w 3196"/>
                <a:gd name="T107" fmla="*/ 859 h 3196"/>
                <a:gd name="T108" fmla="*/ 1392 w 3196"/>
                <a:gd name="T109" fmla="*/ 795 h 3196"/>
                <a:gd name="T110" fmla="*/ 2052 w 3196"/>
                <a:gd name="T111" fmla="*/ 776 h 3196"/>
                <a:gd name="T112" fmla="*/ 2126 w 3196"/>
                <a:gd name="T113" fmla="*/ 795 h 3196"/>
                <a:gd name="T114" fmla="*/ 2190 w 3196"/>
                <a:gd name="T115" fmla="*/ 859 h 3196"/>
                <a:gd name="T116" fmla="*/ 2209 w 3196"/>
                <a:gd name="T117" fmla="*/ 1078 h 3196"/>
                <a:gd name="T118" fmla="*/ 2389 w 3196"/>
                <a:gd name="T119" fmla="*/ 1095 h 3196"/>
                <a:gd name="T120" fmla="*/ 2481 w 3196"/>
                <a:gd name="T121" fmla="*/ 1171 h 3196"/>
                <a:gd name="T122" fmla="*/ 2516 w 3196"/>
                <a:gd name="T123" fmla="*/ 1288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96" h="3196">
                  <a:moveTo>
                    <a:pt x="1599" y="0"/>
                  </a:moveTo>
                  <a:lnTo>
                    <a:pt x="1599" y="0"/>
                  </a:lnTo>
                  <a:lnTo>
                    <a:pt x="1557" y="0"/>
                  </a:lnTo>
                  <a:lnTo>
                    <a:pt x="1516" y="2"/>
                  </a:lnTo>
                  <a:lnTo>
                    <a:pt x="1475" y="5"/>
                  </a:lnTo>
                  <a:lnTo>
                    <a:pt x="1435" y="8"/>
                  </a:lnTo>
                  <a:lnTo>
                    <a:pt x="1395" y="13"/>
                  </a:lnTo>
                  <a:lnTo>
                    <a:pt x="1355" y="18"/>
                  </a:lnTo>
                  <a:lnTo>
                    <a:pt x="1316" y="25"/>
                  </a:lnTo>
                  <a:lnTo>
                    <a:pt x="1276" y="32"/>
                  </a:lnTo>
                  <a:lnTo>
                    <a:pt x="1237" y="41"/>
                  </a:lnTo>
                  <a:lnTo>
                    <a:pt x="1199" y="51"/>
                  </a:lnTo>
                  <a:lnTo>
                    <a:pt x="1160" y="60"/>
                  </a:lnTo>
                  <a:lnTo>
                    <a:pt x="1123" y="72"/>
                  </a:lnTo>
                  <a:lnTo>
                    <a:pt x="1086" y="84"/>
                  </a:lnTo>
                  <a:lnTo>
                    <a:pt x="1048" y="97"/>
                  </a:lnTo>
                  <a:lnTo>
                    <a:pt x="1012" y="111"/>
                  </a:lnTo>
                  <a:lnTo>
                    <a:pt x="977" y="125"/>
                  </a:lnTo>
                  <a:lnTo>
                    <a:pt x="940" y="141"/>
                  </a:lnTo>
                  <a:lnTo>
                    <a:pt x="906" y="158"/>
                  </a:lnTo>
                  <a:lnTo>
                    <a:pt x="870" y="174"/>
                  </a:lnTo>
                  <a:lnTo>
                    <a:pt x="836" y="193"/>
                  </a:lnTo>
                  <a:lnTo>
                    <a:pt x="803" y="212"/>
                  </a:lnTo>
                  <a:lnTo>
                    <a:pt x="769" y="231"/>
                  </a:lnTo>
                  <a:lnTo>
                    <a:pt x="737" y="252"/>
                  </a:lnTo>
                  <a:lnTo>
                    <a:pt x="704" y="273"/>
                  </a:lnTo>
                  <a:lnTo>
                    <a:pt x="673" y="295"/>
                  </a:lnTo>
                  <a:lnTo>
                    <a:pt x="642" y="317"/>
                  </a:lnTo>
                  <a:lnTo>
                    <a:pt x="611" y="341"/>
                  </a:lnTo>
                  <a:lnTo>
                    <a:pt x="582" y="365"/>
                  </a:lnTo>
                  <a:lnTo>
                    <a:pt x="552" y="390"/>
                  </a:lnTo>
                  <a:lnTo>
                    <a:pt x="524" y="415"/>
                  </a:lnTo>
                  <a:lnTo>
                    <a:pt x="496" y="441"/>
                  </a:lnTo>
                  <a:lnTo>
                    <a:pt x="469" y="468"/>
                  </a:lnTo>
                  <a:lnTo>
                    <a:pt x="442" y="495"/>
                  </a:lnTo>
                  <a:lnTo>
                    <a:pt x="416" y="523"/>
                  </a:lnTo>
                  <a:lnTo>
                    <a:pt x="390" y="553"/>
                  </a:lnTo>
                  <a:lnTo>
                    <a:pt x="365" y="581"/>
                  </a:lnTo>
                  <a:lnTo>
                    <a:pt x="342" y="612"/>
                  </a:lnTo>
                  <a:lnTo>
                    <a:pt x="318" y="642"/>
                  </a:lnTo>
                  <a:lnTo>
                    <a:pt x="296" y="673"/>
                  </a:lnTo>
                  <a:lnTo>
                    <a:pt x="273" y="705"/>
                  </a:lnTo>
                  <a:lnTo>
                    <a:pt x="252" y="736"/>
                  </a:lnTo>
                  <a:lnTo>
                    <a:pt x="232" y="769"/>
                  </a:lnTo>
                  <a:lnTo>
                    <a:pt x="212" y="802"/>
                  </a:lnTo>
                  <a:lnTo>
                    <a:pt x="193" y="837"/>
                  </a:lnTo>
                  <a:lnTo>
                    <a:pt x="175" y="871"/>
                  </a:lnTo>
                  <a:lnTo>
                    <a:pt x="158" y="905"/>
                  </a:lnTo>
                  <a:lnTo>
                    <a:pt x="141" y="940"/>
                  </a:lnTo>
                  <a:lnTo>
                    <a:pt x="126" y="976"/>
                  </a:lnTo>
                  <a:lnTo>
                    <a:pt x="111" y="1012"/>
                  </a:lnTo>
                  <a:lnTo>
                    <a:pt x="98" y="1049"/>
                  </a:lnTo>
                  <a:lnTo>
                    <a:pt x="85" y="1085"/>
                  </a:lnTo>
                  <a:lnTo>
                    <a:pt x="72" y="1123"/>
                  </a:lnTo>
                  <a:lnTo>
                    <a:pt x="61" y="1161"/>
                  </a:lnTo>
                  <a:lnTo>
                    <a:pt x="51" y="1198"/>
                  </a:lnTo>
                  <a:lnTo>
                    <a:pt x="41" y="1237"/>
                  </a:lnTo>
                  <a:lnTo>
                    <a:pt x="33" y="1276"/>
                  </a:lnTo>
                  <a:lnTo>
                    <a:pt x="26" y="1315"/>
                  </a:lnTo>
                  <a:lnTo>
                    <a:pt x="19" y="1355"/>
                  </a:lnTo>
                  <a:lnTo>
                    <a:pt x="13" y="1394"/>
                  </a:lnTo>
                  <a:lnTo>
                    <a:pt x="8" y="1435"/>
                  </a:lnTo>
                  <a:lnTo>
                    <a:pt x="5" y="1475"/>
                  </a:lnTo>
                  <a:lnTo>
                    <a:pt x="2" y="1515"/>
                  </a:lnTo>
                  <a:lnTo>
                    <a:pt x="1" y="1556"/>
                  </a:lnTo>
                  <a:lnTo>
                    <a:pt x="0" y="1598"/>
                  </a:lnTo>
                  <a:lnTo>
                    <a:pt x="0" y="1598"/>
                  </a:lnTo>
                  <a:lnTo>
                    <a:pt x="1" y="1639"/>
                  </a:lnTo>
                  <a:lnTo>
                    <a:pt x="2" y="1680"/>
                  </a:lnTo>
                  <a:lnTo>
                    <a:pt x="5" y="1721"/>
                  </a:lnTo>
                  <a:lnTo>
                    <a:pt x="8" y="1761"/>
                  </a:lnTo>
                  <a:lnTo>
                    <a:pt x="13" y="1801"/>
                  </a:lnTo>
                  <a:lnTo>
                    <a:pt x="19" y="1841"/>
                  </a:lnTo>
                  <a:lnTo>
                    <a:pt x="26" y="1880"/>
                  </a:lnTo>
                  <a:lnTo>
                    <a:pt x="33" y="1920"/>
                  </a:lnTo>
                  <a:lnTo>
                    <a:pt x="41" y="1959"/>
                  </a:lnTo>
                  <a:lnTo>
                    <a:pt x="51" y="1997"/>
                  </a:lnTo>
                  <a:lnTo>
                    <a:pt x="61" y="2036"/>
                  </a:lnTo>
                  <a:lnTo>
                    <a:pt x="72" y="2074"/>
                  </a:lnTo>
                  <a:lnTo>
                    <a:pt x="85" y="2110"/>
                  </a:lnTo>
                  <a:lnTo>
                    <a:pt x="98" y="2148"/>
                  </a:lnTo>
                  <a:lnTo>
                    <a:pt x="111" y="2184"/>
                  </a:lnTo>
                  <a:lnTo>
                    <a:pt x="126" y="2220"/>
                  </a:lnTo>
                  <a:lnTo>
                    <a:pt x="141" y="2255"/>
                  </a:lnTo>
                  <a:lnTo>
                    <a:pt x="158" y="2290"/>
                  </a:lnTo>
                  <a:lnTo>
                    <a:pt x="175" y="2326"/>
                  </a:lnTo>
                  <a:lnTo>
                    <a:pt x="193" y="2360"/>
                  </a:lnTo>
                  <a:lnTo>
                    <a:pt x="212" y="2393"/>
                  </a:lnTo>
                  <a:lnTo>
                    <a:pt x="232" y="2427"/>
                  </a:lnTo>
                  <a:lnTo>
                    <a:pt x="252" y="2459"/>
                  </a:lnTo>
                  <a:lnTo>
                    <a:pt x="273" y="2492"/>
                  </a:lnTo>
                  <a:lnTo>
                    <a:pt x="296" y="2522"/>
                  </a:lnTo>
                  <a:lnTo>
                    <a:pt x="318" y="2554"/>
                  </a:lnTo>
                  <a:lnTo>
                    <a:pt x="342" y="2585"/>
                  </a:lnTo>
                  <a:lnTo>
                    <a:pt x="365" y="2614"/>
                  </a:lnTo>
                  <a:lnTo>
                    <a:pt x="390" y="2644"/>
                  </a:lnTo>
                  <a:lnTo>
                    <a:pt x="416" y="2672"/>
                  </a:lnTo>
                  <a:lnTo>
                    <a:pt x="442" y="2700"/>
                  </a:lnTo>
                  <a:lnTo>
                    <a:pt x="469" y="2727"/>
                  </a:lnTo>
                  <a:lnTo>
                    <a:pt x="496" y="2755"/>
                  </a:lnTo>
                  <a:lnTo>
                    <a:pt x="524" y="2780"/>
                  </a:lnTo>
                  <a:lnTo>
                    <a:pt x="552" y="2806"/>
                  </a:lnTo>
                  <a:lnTo>
                    <a:pt x="582" y="2831"/>
                  </a:lnTo>
                  <a:lnTo>
                    <a:pt x="611" y="2855"/>
                  </a:lnTo>
                  <a:lnTo>
                    <a:pt x="642" y="2878"/>
                  </a:lnTo>
                  <a:lnTo>
                    <a:pt x="673" y="2901"/>
                  </a:lnTo>
                  <a:lnTo>
                    <a:pt x="704" y="2923"/>
                  </a:lnTo>
                  <a:lnTo>
                    <a:pt x="737" y="2944"/>
                  </a:lnTo>
                  <a:lnTo>
                    <a:pt x="769" y="2964"/>
                  </a:lnTo>
                  <a:lnTo>
                    <a:pt x="803" y="2984"/>
                  </a:lnTo>
                  <a:lnTo>
                    <a:pt x="836" y="3003"/>
                  </a:lnTo>
                  <a:lnTo>
                    <a:pt x="870" y="3021"/>
                  </a:lnTo>
                  <a:lnTo>
                    <a:pt x="906" y="3038"/>
                  </a:lnTo>
                  <a:lnTo>
                    <a:pt x="940" y="3055"/>
                  </a:lnTo>
                  <a:lnTo>
                    <a:pt x="977" y="3070"/>
                  </a:lnTo>
                  <a:lnTo>
                    <a:pt x="1012" y="3084"/>
                  </a:lnTo>
                  <a:lnTo>
                    <a:pt x="1048" y="3099"/>
                  </a:lnTo>
                  <a:lnTo>
                    <a:pt x="1086" y="3112"/>
                  </a:lnTo>
                  <a:lnTo>
                    <a:pt x="1123" y="3124"/>
                  </a:lnTo>
                  <a:lnTo>
                    <a:pt x="1160" y="3135"/>
                  </a:lnTo>
                  <a:lnTo>
                    <a:pt x="1199" y="3146"/>
                  </a:lnTo>
                  <a:lnTo>
                    <a:pt x="1237" y="3155"/>
                  </a:lnTo>
                  <a:lnTo>
                    <a:pt x="1276" y="3163"/>
                  </a:lnTo>
                  <a:lnTo>
                    <a:pt x="1316" y="3170"/>
                  </a:lnTo>
                  <a:lnTo>
                    <a:pt x="1355" y="3178"/>
                  </a:lnTo>
                  <a:lnTo>
                    <a:pt x="1395" y="3183"/>
                  </a:lnTo>
                  <a:lnTo>
                    <a:pt x="1435" y="3188"/>
                  </a:lnTo>
                  <a:lnTo>
                    <a:pt x="1475" y="3192"/>
                  </a:lnTo>
                  <a:lnTo>
                    <a:pt x="1516" y="3194"/>
                  </a:lnTo>
                  <a:lnTo>
                    <a:pt x="1557" y="3195"/>
                  </a:lnTo>
                  <a:lnTo>
                    <a:pt x="1599" y="3196"/>
                  </a:lnTo>
                  <a:lnTo>
                    <a:pt x="1599" y="3196"/>
                  </a:lnTo>
                  <a:lnTo>
                    <a:pt x="1640" y="3195"/>
                  </a:lnTo>
                  <a:lnTo>
                    <a:pt x="1680" y="3194"/>
                  </a:lnTo>
                  <a:lnTo>
                    <a:pt x="1721" y="3192"/>
                  </a:lnTo>
                  <a:lnTo>
                    <a:pt x="1761" y="3188"/>
                  </a:lnTo>
                  <a:lnTo>
                    <a:pt x="1801" y="3183"/>
                  </a:lnTo>
                  <a:lnTo>
                    <a:pt x="1841" y="3178"/>
                  </a:lnTo>
                  <a:lnTo>
                    <a:pt x="1881" y="3170"/>
                  </a:lnTo>
                  <a:lnTo>
                    <a:pt x="1920" y="3163"/>
                  </a:lnTo>
                  <a:lnTo>
                    <a:pt x="1959" y="3155"/>
                  </a:lnTo>
                  <a:lnTo>
                    <a:pt x="1998" y="3146"/>
                  </a:lnTo>
                  <a:lnTo>
                    <a:pt x="2036" y="3135"/>
                  </a:lnTo>
                  <a:lnTo>
                    <a:pt x="2073" y="3124"/>
                  </a:lnTo>
                  <a:lnTo>
                    <a:pt x="2111" y="3112"/>
                  </a:lnTo>
                  <a:lnTo>
                    <a:pt x="2148" y="3099"/>
                  </a:lnTo>
                  <a:lnTo>
                    <a:pt x="2184" y="3084"/>
                  </a:lnTo>
                  <a:lnTo>
                    <a:pt x="2221" y="3070"/>
                  </a:lnTo>
                  <a:lnTo>
                    <a:pt x="2256" y="3055"/>
                  </a:lnTo>
                  <a:lnTo>
                    <a:pt x="2291" y="3038"/>
                  </a:lnTo>
                  <a:lnTo>
                    <a:pt x="2325" y="3021"/>
                  </a:lnTo>
                  <a:lnTo>
                    <a:pt x="2360" y="3003"/>
                  </a:lnTo>
                  <a:lnTo>
                    <a:pt x="2394" y="2984"/>
                  </a:lnTo>
                  <a:lnTo>
                    <a:pt x="2427" y="2964"/>
                  </a:lnTo>
                  <a:lnTo>
                    <a:pt x="2460" y="2944"/>
                  </a:lnTo>
                  <a:lnTo>
                    <a:pt x="2492" y="2923"/>
                  </a:lnTo>
                  <a:lnTo>
                    <a:pt x="2523" y="2901"/>
                  </a:lnTo>
                  <a:lnTo>
                    <a:pt x="2554" y="2878"/>
                  </a:lnTo>
                  <a:lnTo>
                    <a:pt x="2585" y="2855"/>
                  </a:lnTo>
                  <a:lnTo>
                    <a:pt x="2614" y="2831"/>
                  </a:lnTo>
                  <a:lnTo>
                    <a:pt x="2643" y="2806"/>
                  </a:lnTo>
                  <a:lnTo>
                    <a:pt x="2673" y="2780"/>
                  </a:lnTo>
                  <a:lnTo>
                    <a:pt x="2700" y="2755"/>
                  </a:lnTo>
                  <a:lnTo>
                    <a:pt x="2728" y="2727"/>
                  </a:lnTo>
                  <a:lnTo>
                    <a:pt x="2754" y="2700"/>
                  </a:lnTo>
                  <a:lnTo>
                    <a:pt x="2781" y="2672"/>
                  </a:lnTo>
                  <a:lnTo>
                    <a:pt x="2806" y="2644"/>
                  </a:lnTo>
                  <a:lnTo>
                    <a:pt x="2831" y="2614"/>
                  </a:lnTo>
                  <a:lnTo>
                    <a:pt x="2856" y="2585"/>
                  </a:lnTo>
                  <a:lnTo>
                    <a:pt x="2879" y="2554"/>
                  </a:lnTo>
                  <a:lnTo>
                    <a:pt x="2901" y="2522"/>
                  </a:lnTo>
                  <a:lnTo>
                    <a:pt x="2923" y="2492"/>
                  </a:lnTo>
                  <a:lnTo>
                    <a:pt x="2944" y="2459"/>
                  </a:lnTo>
                  <a:lnTo>
                    <a:pt x="2965" y="2427"/>
                  </a:lnTo>
                  <a:lnTo>
                    <a:pt x="2984" y="2393"/>
                  </a:lnTo>
                  <a:lnTo>
                    <a:pt x="3003" y="2360"/>
                  </a:lnTo>
                  <a:lnTo>
                    <a:pt x="3022" y="2326"/>
                  </a:lnTo>
                  <a:lnTo>
                    <a:pt x="3038" y="2290"/>
                  </a:lnTo>
                  <a:lnTo>
                    <a:pt x="3055" y="2255"/>
                  </a:lnTo>
                  <a:lnTo>
                    <a:pt x="3070" y="2220"/>
                  </a:lnTo>
                  <a:lnTo>
                    <a:pt x="3085" y="2184"/>
                  </a:lnTo>
                  <a:lnTo>
                    <a:pt x="3099" y="2148"/>
                  </a:lnTo>
                  <a:lnTo>
                    <a:pt x="3112" y="2110"/>
                  </a:lnTo>
                  <a:lnTo>
                    <a:pt x="3124" y="2074"/>
                  </a:lnTo>
                  <a:lnTo>
                    <a:pt x="3136" y="2036"/>
                  </a:lnTo>
                  <a:lnTo>
                    <a:pt x="3145" y="1997"/>
                  </a:lnTo>
                  <a:lnTo>
                    <a:pt x="3155" y="1959"/>
                  </a:lnTo>
                  <a:lnTo>
                    <a:pt x="3163" y="1920"/>
                  </a:lnTo>
                  <a:lnTo>
                    <a:pt x="3171" y="1880"/>
                  </a:lnTo>
                  <a:lnTo>
                    <a:pt x="3177" y="1841"/>
                  </a:lnTo>
                  <a:lnTo>
                    <a:pt x="3183" y="1801"/>
                  </a:lnTo>
                  <a:lnTo>
                    <a:pt x="3188" y="1761"/>
                  </a:lnTo>
                  <a:lnTo>
                    <a:pt x="3191" y="1721"/>
                  </a:lnTo>
                  <a:lnTo>
                    <a:pt x="3194" y="1680"/>
                  </a:lnTo>
                  <a:lnTo>
                    <a:pt x="3196" y="1639"/>
                  </a:lnTo>
                  <a:lnTo>
                    <a:pt x="3196" y="1598"/>
                  </a:lnTo>
                  <a:lnTo>
                    <a:pt x="3196" y="1598"/>
                  </a:lnTo>
                  <a:lnTo>
                    <a:pt x="3196" y="1556"/>
                  </a:lnTo>
                  <a:lnTo>
                    <a:pt x="3194" y="1515"/>
                  </a:lnTo>
                  <a:lnTo>
                    <a:pt x="3191" y="1475"/>
                  </a:lnTo>
                  <a:lnTo>
                    <a:pt x="3188" y="1435"/>
                  </a:lnTo>
                  <a:lnTo>
                    <a:pt x="3183" y="1394"/>
                  </a:lnTo>
                  <a:lnTo>
                    <a:pt x="3177" y="1355"/>
                  </a:lnTo>
                  <a:lnTo>
                    <a:pt x="3171" y="1315"/>
                  </a:lnTo>
                  <a:lnTo>
                    <a:pt x="3163" y="1276"/>
                  </a:lnTo>
                  <a:lnTo>
                    <a:pt x="3155" y="1237"/>
                  </a:lnTo>
                  <a:lnTo>
                    <a:pt x="3145" y="1198"/>
                  </a:lnTo>
                  <a:lnTo>
                    <a:pt x="3136" y="1161"/>
                  </a:lnTo>
                  <a:lnTo>
                    <a:pt x="3124" y="1123"/>
                  </a:lnTo>
                  <a:lnTo>
                    <a:pt x="3112" y="1085"/>
                  </a:lnTo>
                  <a:lnTo>
                    <a:pt x="3099" y="1049"/>
                  </a:lnTo>
                  <a:lnTo>
                    <a:pt x="3085" y="1012"/>
                  </a:lnTo>
                  <a:lnTo>
                    <a:pt x="3070" y="976"/>
                  </a:lnTo>
                  <a:lnTo>
                    <a:pt x="3055" y="940"/>
                  </a:lnTo>
                  <a:lnTo>
                    <a:pt x="3038" y="905"/>
                  </a:lnTo>
                  <a:lnTo>
                    <a:pt x="3022" y="871"/>
                  </a:lnTo>
                  <a:lnTo>
                    <a:pt x="3003" y="837"/>
                  </a:lnTo>
                  <a:lnTo>
                    <a:pt x="2984" y="802"/>
                  </a:lnTo>
                  <a:lnTo>
                    <a:pt x="2965" y="769"/>
                  </a:lnTo>
                  <a:lnTo>
                    <a:pt x="2944" y="736"/>
                  </a:lnTo>
                  <a:lnTo>
                    <a:pt x="2923" y="705"/>
                  </a:lnTo>
                  <a:lnTo>
                    <a:pt x="2901" y="673"/>
                  </a:lnTo>
                  <a:lnTo>
                    <a:pt x="2879" y="642"/>
                  </a:lnTo>
                  <a:lnTo>
                    <a:pt x="2856" y="612"/>
                  </a:lnTo>
                  <a:lnTo>
                    <a:pt x="2831" y="581"/>
                  </a:lnTo>
                  <a:lnTo>
                    <a:pt x="2806" y="553"/>
                  </a:lnTo>
                  <a:lnTo>
                    <a:pt x="2781" y="523"/>
                  </a:lnTo>
                  <a:lnTo>
                    <a:pt x="2754" y="495"/>
                  </a:lnTo>
                  <a:lnTo>
                    <a:pt x="2728" y="468"/>
                  </a:lnTo>
                  <a:lnTo>
                    <a:pt x="2700" y="441"/>
                  </a:lnTo>
                  <a:lnTo>
                    <a:pt x="2673" y="415"/>
                  </a:lnTo>
                  <a:lnTo>
                    <a:pt x="2643" y="390"/>
                  </a:lnTo>
                  <a:lnTo>
                    <a:pt x="2614" y="365"/>
                  </a:lnTo>
                  <a:lnTo>
                    <a:pt x="2585" y="341"/>
                  </a:lnTo>
                  <a:lnTo>
                    <a:pt x="2554" y="317"/>
                  </a:lnTo>
                  <a:lnTo>
                    <a:pt x="2523" y="295"/>
                  </a:lnTo>
                  <a:lnTo>
                    <a:pt x="2492" y="273"/>
                  </a:lnTo>
                  <a:lnTo>
                    <a:pt x="2460" y="252"/>
                  </a:lnTo>
                  <a:lnTo>
                    <a:pt x="2427" y="231"/>
                  </a:lnTo>
                  <a:lnTo>
                    <a:pt x="2394" y="212"/>
                  </a:lnTo>
                  <a:lnTo>
                    <a:pt x="2360" y="193"/>
                  </a:lnTo>
                  <a:lnTo>
                    <a:pt x="2325" y="174"/>
                  </a:lnTo>
                  <a:lnTo>
                    <a:pt x="2291" y="158"/>
                  </a:lnTo>
                  <a:lnTo>
                    <a:pt x="2256" y="141"/>
                  </a:lnTo>
                  <a:lnTo>
                    <a:pt x="2221" y="125"/>
                  </a:lnTo>
                  <a:lnTo>
                    <a:pt x="2184" y="111"/>
                  </a:lnTo>
                  <a:lnTo>
                    <a:pt x="2148" y="97"/>
                  </a:lnTo>
                  <a:lnTo>
                    <a:pt x="2111" y="84"/>
                  </a:lnTo>
                  <a:lnTo>
                    <a:pt x="2073" y="72"/>
                  </a:lnTo>
                  <a:lnTo>
                    <a:pt x="2036" y="60"/>
                  </a:lnTo>
                  <a:lnTo>
                    <a:pt x="1998" y="51"/>
                  </a:lnTo>
                  <a:lnTo>
                    <a:pt x="1959" y="41"/>
                  </a:lnTo>
                  <a:lnTo>
                    <a:pt x="1920" y="32"/>
                  </a:lnTo>
                  <a:lnTo>
                    <a:pt x="1881" y="25"/>
                  </a:lnTo>
                  <a:lnTo>
                    <a:pt x="1841" y="18"/>
                  </a:lnTo>
                  <a:lnTo>
                    <a:pt x="1801" y="13"/>
                  </a:lnTo>
                  <a:lnTo>
                    <a:pt x="1761" y="8"/>
                  </a:lnTo>
                  <a:lnTo>
                    <a:pt x="1721" y="5"/>
                  </a:lnTo>
                  <a:lnTo>
                    <a:pt x="1680" y="2"/>
                  </a:lnTo>
                  <a:lnTo>
                    <a:pt x="1640" y="0"/>
                  </a:lnTo>
                  <a:lnTo>
                    <a:pt x="1599" y="0"/>
                  </a:lnTo>
                  <a:lnTo>
                    <a:pt x="1599" y="0"/>
                  </a:lnTo>
                  <a:close/>
                  <a:moveTo>
                    <a:pt x="2516" y="2196"/>
                  </a:moveTo>
                  <a:lnTo>
                    <a:pt x="2516" y="2196"/>
                  </a:lnTo>
                  <a:lnTo>
                    <a:pt x="2515" y="2217"/>
                  </a:lnTo>
                  <a:lnTo>
                    <a:pt x="2512" y="2237"/>
                  </a:lnTo>
                  <a:lnTo>
                    <a:pt x="2507" y="2257"/>
                  </a:lnTo>
                  <a:lnTo>
                    <a:pt x="2500" y="2277"/>
                  </a:lnTo>
                  <a:lnTo>
                    <a:pt x="2492" y="2295"/>
                  </a:lnTo>
                  <a:lnTo>
                    <a:pt x="2481" y="2313"/>
                  </a:lnTo>
                  <a:lnTo>
                    <a:pt x="2468" y="2328"/>
                  </a:lnTo>
                  <a:lnTo>
                    <a:pt x="2455" y="2343"/>
                  </a:lnTo>
                  <a:lnTo>
                    <a:pt x="2440" y="2356"/>
                  </a:lnTo>
                  <a:lnTo>
                    <a:pt x="2424" y="2369"/>
                  </a:lnTo>
                  <a:lnTo>
                    <a:pt x="2407" y="2379"/>
                  </a:lnTo>
                  <a:lnTo>
                    <a:pt x="2389" y="2388"/>
                  </a:lnTo>
                  <a:lnTo>
                    <a:pt x="2369" y="2395"/>
                  </a:lnTo>
                  <a:lnTo>
                    <a:pt x="2349" y="2400"/>
                  </a:lnTo>
                  <a:lnTo>
                    <a:pt x="2329" y="2403"/>
                  </a:lnTo>
                  <a:lnTo>
                    <a:pt x="2308" y="2405"/>
                  </a:lnTo>
                  <a:lnTo>
                    <a:pt x="942" y="2405"/>
                  </a:lnTo>
                  <a:lnTo>
                    <a:pt x="942" y="2405"/>
                  </a:lnTo>
                  <a:lnTo>
                    <a:pt x="921" y="2403"/>
                  </a:lnTo>
                  <a:lnTo>
                    <a:pt x="900" y="2400"/>
                  </a:lnTo>
                  <a:lnTo>
                    <a:pt x="880" y="2395"/>
                  </a:lnTo>
                  <a:lnTo>
                    <a:pt x="861" y="2388"/>
                  </a:lnTo>
                  <a:lnTo>
                    <a:pt x="842" y="2379"/>
                  </a:lnTo>
                  <a:lnTo>
                    <a:pt x="826" y="2369"/>
                  </a:lnTo>
                  <a:lnTo>
                    <a:pt x="809" y="2356"/>
                  </a:lnTo>
                  <a:lnTo>
                    <a:pt x="795" y="2343"/>
                  </a:lnTo>
                  <a:lnTo>
                    <a:pt x="781" y="2328"/>
                  </a:lnTo>
                  <a:lnTo>
                    <a:pt x="769" y="2313"/>
                  </a:lnTo>
                  <a:lnTo>
                    <a:pt x="759" y="2295"/>
                  </a:lnTo>
                  <a:lnTo>
                    <a:pt x="750" y="2277"/>
                  </a:lnTo>
                  <a:lnTo>
                    <a:pt x="743" y="2257"/>
                  </a:lnTo>
                  <a:lnTo>
                    <a:pt x="737" y="2237"/>
                  </a:lnTo>
                  <a:lnTo>
                    <a:pt x="734" y="2217"/>
                  </a:lnTo>
                  <a:lnTo>
                    <a:pt x="734" y="2196"/>
                  </a:lnTo>
                  <a:lnTo>
                    <a:pt x="734" y="1288"/>
                  </a:lnTo>
                  <a:lnTo>
                    <a:pt x="734" y="1288"/>
                  </a:lnTo>
                  <a:lnTo>
                    <a:pt x="734" y="1265"/>
                  </a:lnTo>
                  <a:lnTo>
                    <a:pt x="737" y="1245"/>
                  </a:lnTo>
                  <a:lnTo>
                    <a:pt x="743" y="1225"/>
                  </a:lnTo>
                  <a:lnTo>
                    <a:pt x="750" y="1206"/>
                  </a:lnTo>
                  <a:lnTo>
                    <a:pt x="759" y="1188"/>
                  </a:lnTo>
                  <a:lnTo>
                    <a:pt x="769" y="1171"/>
                  </a:lnTo>
                  <a:lnTo>
                    <a:pt x="781" y="1155"/>
                  </a:lnTo>
                  <a:lnTo>
                    <a:pt x="795" y="1139"/>
                  </a:lnTo>
                  <a:lnTo>
                    <a:pt x="809" y="1126"/>
                  </a:lnTo>
                  <a:lnTo>
                    <a:pt x="826" y="1115"/>
                  </a:lnTo>
                  <a:lnTo>
                    <a:pt x="842" y="1104"/>
                  </a:lnTo>
                  <a:lnTo>
                    <a:pt x="861" y="1095"/>
                  </a:lnTo>
                  <a:lnTo>
                    <a:pt x="880" y="1087"/>
                  </a:lnTo>
                  <a:lnTo>
                    <a:pt x="900" y="1083"/>
                  </a:lnTo>
                  <a:lnTo>
                    <a:pt x="921" y="1079"/>
                  </a:lnTo>
                  <a:lnTo>
                    <a:pt x="942" y="1078"/>
                  </a:lnTo>
                  <a:lnTo>
                    <a:pt x="1310" y="1078"/>
                  </a:lnTo>
                  <a:lnTo>
                    <a:pt x="1310" y="933"/>
                  </a:lnTo>
                  <a:lnTo>
                    <a:pt x="1310" y="933"/>
                  </a:lnTo>
                  <a:lnTo>
                    <a:pt x="1310" y="918"/>
                  </a:lnTo>
                  <a:lnTo>
                    <a:pt x="1313" y="903"/>
                  </a:lnTo>
                  <a:lnTo>
                    <a:pt x="1317" y="887"/>
                  </a:lnTo>
                  <a:lnTo>
                    <a:pt x="1322" y="872"/>
                  </a:lnTo>
                  <a:lnTo>
                    <a:pt x="1329" y="859"/>
                  </a:lnTo>
                  <a:lnTo>
                    <a:pt x="1337" y="846"/>
                  </a:lnTo>
                  <a:lnTo>
                    <a:pt x="1345" y="833"/>
                  </a:lnTo>
                  <a:lnTo>
                    <a:pt x="1356" y="822"/>
                  </a:lnTo>
                  <a:lnTo>
                    <a:pt x="1368" y="812"/>
                  </a:lnTo>
                  <a:lnTo>
                    <a:pt x="1379" y="804"/>
                  </a:lnTo>
                  <a:lnTo>
                    <a:pt x="1392" y="795"/>
                  </a:lnTo>
                  <a:lnTo>
                    <a:pt x="1407" y="788"/>
                  </a:lnTo>
                  <a:lnTo>
                    <a:pt x="1421" y="784"/>
                  </a:lnTo>
                  <a:lnTo>
                    <a:pt x="1436" y="779"/>
                  </a:lnTo>
                  <a:lnTo>
                    <a:pt x="1451" y="776"/>
                  </a:lnTo>
                  <a:lnTo>
                    <a:pt x="1468" y="776"/>
                  </a:lnTo>
                  <a:lnTo>
                    <a:pt x="2052" y="776"/>
                  </a:lnTo>
                  <a:lnTo>
                    <a:pt x="2052" y="776"/>
                  </a:lnTo>
                  <a:lnTo>
                    <a:pt x="2067" y="776"/>
                  </a:lnTo>
                  <a:lnTo>
                    <a:pt x="2084" y="779"/>
                  </a:lnTo>
                  <a:lnTo>
                    <a:pt x="2098" y="784"/>
                  </a:lnTo>
                  <a:lnTo>
                    <a:pt x="2113" y="788"/>
                  </a:lnTo>
                  <a:lnTo>
                    <a:pt x="2126" y="795"/>
                  </a:lnTo>
                  <a:lnTo>
                    <a:pt x="2139" y="804"/>
                  </a:lnTo>
                  <a:lnTo>
                    <a:pt x="2152" y="812"/>
                  </a:lnTo>
                  <a:lnTo>
                    <a:pt x="2163" y="822"/>
                  </a:lnTo>
                  <a:lnTo>
                    <a:pt x="2173" y="833"/>
                  </a:lnTo>
                  <a:lnTo>
                    <a:pt x="2183" y="846"/>
                  </a:lnTo>
                  <a:lnTo>
                    <a:pt x="2190" y="859"/>
                  </a:lnTo>
                  <a:lnTo>
                    <a:pt x="2197" y="872"/>
                  </a:lnTo>
                  <a:lnTo>
                    <a:pt x="2202" y="887"/>
                  </a:lnTo>
                  <a:lnTo>
                    <a:pt x="2206" y="903"/>
                  </a:lnTo>
                  <a:lnTo>
                    <a:pt x="2209" y="918"/>
                  </a:lnTo>
                  <a:lnTo>
                    <a:pt x="2209" y="933"/>
                  </a:lnTo>
                  <a:lnTo>
                    <a:pt x="2209" y="1078"/>
                  </a:lnTo>
                  <a:lnTo>
                    <a:pt x="2308" y="1078"/>
                  </a:lnTo>
                  <a:lnTo>
                    <a:pt x="2308" y="1078"/>
                  </a:lnTo>
                  <a:lnTo>
                    <a:pt x="2329" y="1079"/>
                  </a:lnTo>
                  <a:lnTo>
                    <a:pt x="2349" y="1083"/>
                  </a:lnTo>
                  <a:lnTo>
                    <a:pt x="2369" y="1087"/>
                  </a:lnTo>
                  <a:lnTo>
                    <a:pt x="2389" y="1095"/>
                  </a:lnTo>
                  <a:lnTo>
                    <a:pt x="2407" y="1104"/>
                  </a:lnTo>
                  <a:lnTo>
                    <a:pt x="2424" y="1115"/>
                  </a:lnTo>
                  <a:lnTo>
                    <a:pt x="2440" y="1126"/>
                  </a:lnTo>
                  <a:lnTo>
                    <a:pt x="2455" y="1139"/>
                  </a:lnTo>
                  <a:lnTo>
                    <a:pt x="2468" y="1155"/>
                  </a:lnTo>
                  <a:lnTo>
                    <a:pt x="2481" y="1171"/>
                  </a:lnTo>
                  <a:lnTo>
                    <a:pt x="2492" y="1188"/>
                  </a:lnTo>
                  <a:lnTo>
                    <a:pt x="2500" y="1206"/>
                  </a:lnTo>
                  <a:lnTo>
                    <a:pt x="2507" y="1225"/>
                  </a:lnTo>
                  <a:lnTo>
                    <a:pt x="2512" y="1245"/>
                  </a:lnTo>
                  <a:lnTo>
                    <a:pt x="2515" y="1265"/>
                  </a:lnTo>
                  <a:lnTo>
                    <a:pt x="2516" y="1288"/>
                  </a:lnTo>
                  <a:lnTo>
                    <a:pt x="2516" y="2196"/>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9"/>
            <p:cNvSpPr>
              <a:spLocks noChangeArrowheads="1"/>
            </p:cNvSpPr>
            <p:nvPr/>
          </p:nvSpPr>
          <p:spPr bwMode="auto">
            <a:xfrm>
              <a:off x="6729761" y="3953178"/>
              <a:ext cx="133226" cy="29882"/>
            </a:xfrm>
            <a:prstGeom prst="rect">
              <a:avLst/>
            </a:prstGeom>
            <a:solidFill>
              <a:srgbClr val="6AC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80"/>
            <p:cNvSpPr>
              <a:spLocks noEditPoints="1"/>
            </p:cNvSpPr>
            <p:nvPr/>
          </p:nvSpPr>
          <p:spPr bwMode="auto">
            <a:xfrm>
              <a:off x="6586574" y="4027884"/>
              <a:ext cx="353609" cy="239060"/>
            </a:xfrm>
            <a:custGeom>
              <a:avLst/>
              <a:gdLst>
                <a:gd name="T0" fmla="*/ 27 w 1420"/>
                <a:gd name="T1" fmla="*/ 0 h 961"/>
                <a:gd name="T2" fmla="*/ 12 w 1420"/>
                <a:gd name="T3" fmla="*/ 4 h 961"/>
                <a:gd name="T4" fmla="*/ 3 w 1420"/>
                <a:gd name="T5" fmla="*/ 16 h 961"/>
                <a:gd name="T6" fmla="*/ 0 w 1420"/>
                <a:gd name="T7" fmla="*/ 935 h 961"/>
                <a:gd name="T8" fmla="*/ 3 w 1420"/>
                <a:gd name="T9" fmla="*/ 946 h 961"/>
                <a:gd name="T10" fmla="*/ 12 w 1420"/>
                <a:gd name="T11" fmla="*/ 957 h 961"/>
                <a:gd name="T12" fmla="*/ 27 w 1420"/>
                <a:gd name="T13" fmla="*/ 961 h 961"/>
                <a:gd name="T14" fmla="*/ 1397 w 1420"/>
                <a:gd name="T15" fmla="*/ 961 h 961"/>
                <a:gd name="T16" fmla="*/ 1412 w 1420"/>
                <a:gd name="T17" fmla="*/ 954 h 961"/>
                <a:gd name="T18" fmla="*/ 1419 w 1420"/>
                <a:gd name="T19" fmla="*/ 940 h 961"/>
                <a:gd name="T20" fmla="*/ 1420 w 1420"/>
                <a:gd name="T21" fmla="*/ 27 h 961"/>
                <a:gd name="T22" fmla="*/ 1415 w 1420"/>
                <a:gd name="T23" fmla="*/ 11 h 961"/>
                <a:gd name="T24" fmla="*/ 1403 w 1420"/>
                <a:gd name="T25" fmla="*/ 2 h 961"/>
                <a:gd name="T26" fmla="*/ 1393 w 1420"/>
                <a:gd name="T27" fmla="*/ 0 h 961"/>
                <a:gd name="T28" fmla="*/ 823 w 1420"/>
                <a:gd name="T29" fmla="*/ 897 h 961"/>
                <a:gd name="T30" fmla="*/ 760 w 1420"/>
                <a:gd name="T31" fmla="*/ 889 h 961"/>
                <a:gd name="T32" fmla="*/ 701 w 1420"/>
                <a:gd name="T33" fmla="*/ 873 h 961"/>
                <a:gd name="T34" fmla="*/ 646 w 1420"/>
                <a:gd name="T35" fmla="*/ 847 h 961"/>
                <a:gd name="T36" fmla="*/ 595 w 1420"/>
                <a:gd name="T37" fmla="*/ 815 h 961"/>
                <a:gd name="T38" fmla="*/ 549 w 1420"/>
                <a:gd name="T39" fmla="*/ 775 h 961"/>
                <a:gd name="T40" fmla="*/ 510 w 1420"/>
                <a:gd name="T41" fmla="*/ 730 h 961"/>
                <a:gd name="T42" fmla="*/ 477 w 1420"/>
                <a:gd name="T43" fmla="*/ 679 h 961"/>
                <a:gd name="T44" fmla="*/ 453 w 1420"/>
                <a:gd name="T45" fmla="*/ 624 h 961"/>
                <a:gd name="T46" fmla="*/ 436 w 1420"/>
                <a:gd name="T47" fmla="*/ 564 h 961"/>
                <a:gd name="T48" fmla="*/ 428 w 1420"/>
                <a:gd name="T49" fmla="*/ 502 h 961"/>
                <a:gd name="T50" fmla="*/ 428 w 1420"/>
                <a:gd name="T51" fmla="*/ 459 h 961"/>
                <a:gd name="T52" fmla="*/ 436 w 1420"/>
                <a:gd name="T53" fmla="*/ 397 h 961"/>
                <a:gd name="T54" fmla="*/ 453 w 1420"/>
                <a:gd name="T55" fmla="*/ 338 h 961"/>
                <a:gd name="T56" fmla="*/ 477 w 1420"/>
                <a:gd name="T57" fmla="*/ 282 h 961"/>
                <a:gd name="T58" fmla="*/ 510 w 1420"/>
                <a:gd name="T59" fmla="*/ 232 h 961"/>
                <a:gd name="T60" fmla="*/ 549 w 1420"/>
                <a:gd name="T61" fmla="*/ 186 h 961"/>
                <a:gd name="T62" fmla="*/ 595 w 1420"/>
                <a:gd name="T63" fmla="*/ 147 h 961"/>
                <a:gd name="T64" fmla="*/ 646 w 1420"/>
                <a:gd name="T65" fmla="*/ 114 h 961"/>
                <a:gd name="T66" fmla="*/ 701 w 1420"/>
                <a:gd name="T67" fmla="*/ 89 h 961"/>
                <a:gd name="T68" fmla="*/ 760 w 1420"/>
                <a:gd name="T69" fmla="*/ 73 h 961"/>
                <a:gd name="T70" fmla="*/ 823 w 1420"/>
                <a:gd name="T71" fmla="*/ 64 h 961"/>
                <a:gd name="T72" fmla="*/ 866 w 1420"/>
                <a:gd name="T73" fmla="*/ 64 h 961"/>
                <a:gd name="T74" fmla="*/ 929 w 1420"/>
                <a:gd name="T75" fmla="*/ 73 h 961"/>
                <a:gd name="T76" fmla="*/ 987 w 1420"/>
                <a:gd name="T77" fmla="*/ 89 h 961"/>
                <a:gd name="T78" fmla="*/ 1043 w 1420"/>
                <a:gd name="T79" fmla="*/ 114 h 961"/>
                <a:gd name="T80" fmla="*/ 1094 w 1420"/>
                <a:gd name="T81" fmla="*/ 147 h 961"/>
                <a:gd name="T82" fmla="*/ 1139 w 1420"/>
                <a:gd name="T83" fmla="*/ 186 h 961"/>
                <a:gd name="T84" fmla="*/ 1178 w 1420"/>
                <a:gd name="T85" fmla="*/ 232 h 961"/>
                <a:gd name="T86" fmla="*/ 1211 w 1420"/>
                <a:gd name="T87" fmla="*/ 282 h 961"/>
                <a:gd name="T88" fmla="*/ 1236 w 1420"/>
                <a:gd name="T89" fmla="*/ 338 h 961"/>
                <a:gd name="T90" fmla="*/ 1253 w 1420"/>
                <a:gd name="T91" fmla="*/ 397 h 961"/>
                <a:gd name="T92" fmla="*/ 1261 w 1420"/>
                <a:gd name="T93" fmla="*/ 459 h 961"/>
                <a:gd name="T94" fmla="*/ 1261 w 1420"/>
                <a:gd name="T95" fmla="*/ 502 h 961"/>
                <a:gd name="T96" fmla="*/ 1253 w 1420"/>
                <a:gd name="T97" fmla="*/ 564 h 961"/>
                <a:gd name="T98" fmla="*/ 1236 w 1420"/>
                <a:gd name="T99" fmla="*/ 624 h 961"/>
                <a:gd name="T100" fmla="*/ 1211 w 1420"/>
                <a:gd name="T101" fmla="*/ 679 h 961"/>
                <a:gd name="T102" fmla="*/ 1178 w 1420"/>
                <a:gd name="T103" fmla="*/ 730 h 961"/>
                <a:gd name="T104" fmla="*/ 1139 w 1420"/>
                <a:gd name="T105" fmla="*/ 775 h 961"/>
                <a:gd name="T106" fmla="*/ 1094 w 1420"/>
                <a:gd name="T107" fmla="*/ 815 h 961"/>
                <a:gd name="T108" fmla="*/ 1043 w 1420"/>
                <a:gd name="T109" fmla="*/ 847 h 961"/>
                <a:gd name="T110" fmla="*/ 987 w 1420"/>
                <a:gd name="T111" fmla="*/ 873 h 961"/>
                <a:gd name="T112" fmla="*/ 929 w 1420"/>
                <a:gd name="T113" fmla="*/ 889 h 961"/>
                <a:gd name="T114" fmla="*/ 866 w 1420"/>
                <a:gd name="T115" fmla="*/ 897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0" h="961">
                  <a:moveTo>
                    <a:pt x="1393" y="0"/>
                  </a:moveTo>
                  <a:lnTo>
                    <a:pt x="27" y="0"/>
                  </a:lnTo>
                  <a:lnTo>
                    <a:pt x="27" y="0"/>
                  </a:lnTo>
                  <a:lnTo>
                    <a:pt x="21" y="0"/>
                  </a:lnTo>
                  <a:lnTo>
                    <a:pt x="17" y="2"/>
                  </a:lnTo>
                  <a:lnTo>
                    <a:pt x="12" y="4"/>
                  </a:lnTo>
                  <a:lnTo>
                    <a:pt x="8" y="7"/>
                  </a:lnTo>
                  <a:lnTo>
                    <a:pt x="5" y="11"/>
                  </a:lnTo>
                  <a:lnTo>
                    <a:pt x="3" y="16"/>
                  </a:lnTo>
                  <a:lnTo>
                    <a:pt x="0" y="21"/>
                  </a:lnTo>
                  <a:lnTo>
                    <a:pt x="0" y="27"/>
                  </a:lnTo>
                  <a:lnTo>
                    <a:pt x="0" y="935"/>
                  </a:lnTo>
                  <a:lnTo>
                    <a:pt x="0" y="935"/>
                  </a:lnTo>
                  <a:lnTo>
                    <a:pt x="0" y="940"/>
                  </a:lnTo>
                  <a:lnTo>
                    <a:pt x="3" y="946"/>
                  </a:lnTo>
                  <a:lnTo>
                    <a:pt x="5" y="949"/>
                  </a:lnTo>
                  <a:lnTo>
                    <a:pt x="8" y="954"/>
                  </a:lnTo>
                  <a:lnTo>
                    <a:pt x="12" y="957"/>
                  </a:lnTo>
                  <a:lnTo>
                    <a:pt x="17" y="960"/>
                  </a:lnTo>
                  <a:lnTo>
                    <a:pt x="21" y="961"/>
                  </a:lnTo>
                  <a:lnTo>
                    <a:pt x="27" y="961"/>
                  </a:lnTo>
                  <a:lnTo>
                    <a:pt x="1393" y="961"/>
                  </a:lnTo>
                  <a:lnTo>
                    <a:pt x="1393" y="961"/>
                  </a:lnTo>
                  <a:lnTo>
                    <a:pt x="1397" y="961"/>
                  </a:lnTo>
                  <a:lnTo>
                    <a:pt x="1403" y="960"/>
                  </a:lnTo>
                  <a:lnTo>
                    <a:pt x="1407" y="957"/>
                  </a:lnTo>
                  <a:lnTo>
                    <a:pt x="1412" y="954"/>
                  </a:lnTo>
                  <a:lnTo>
                    <a:pt x="1415" y="949"/>
                  </a:lnTo>
                  <a:lnTo>
                    <a:pt x="1417" y="946"/>
                  </a:lnTo>
                  <a:lnTo>
                    <a:pt x="1419" y="940"/>
                  </a:lnTo>
                  <a:lnTo>
                    <a:pt x="1420" y="935"/>
                  </a:lnTo>
                  <a:lnTo>
                    <a:pt x="1420" y="27"/>
                  </a:lnTo>
                  <a:lnTo>
                    <a:pt x="1420" y="27"/>
                  </a:lnTo>
                  <a:lnTo>
                    <a:pt x="1419" y="21"/>
                  </a:lnTo>
                  <a:lnTo>
                    <a:pt x="1417" y="16"/>
                  </a:lnTo>
                  <a:lnTo>
                    <a:pt x="1415" y="11"/>
                  </a:lnTo>
                  <a:lnTo>
                    <a:pt x="1412" y="7"/>
                  </a:lnTo>
                  <a:lnTo>
                    <a:pt x="1407" y="4"/>
                  </a:lnTo>
                  <a:lnTo>
                    <a:pt x="1403" y="2"/>
                  </a:lnTo>
                  <a:lnTo>
                    <a:pt x="1397" y="0"/>
                  </a:lnTo>
                  <a:lnTo>
                    <a:pt x="1393" y="0"/>
                  </a:lnTo>
                  <a:lnTo>
                    <a:pt x="1393" y="0"/>
                  </a:lnTo>
                  <a:close/>
                  <a:moveTo>
                    <a:pt x="845" y="897"/>
                  </a:moveTo>
                  <a:lnTo>
                    <a:pt x="845" y="897"/>
                  </a:lnTo>
                  <a:lnTo>
                    <a:pt x="823" y="897"/>
                  </a:lnTo>
                  <a:lnTo>
                    <a:pt x="801" y="895"/>
                  </a:lnTo>
                  <a:lnTo>
                    <a:pt x="781" y="893"/>
                  </a:lnTo>
                  <a:lnTo>
                    <a:pt x="760" y="889"/>
                  </a:lnTo>
                  <a:lnTo>
                    <a:pt x="740" y="884"/>
                  </a:lnTo>
                  <a:lnTo>
                    <a:pt x="720" y="879"/>
                  </a:lnTo>
                  <a:lnTo>
                    <a:pt x="701" y="873"/>
                  </a:lnTo>
                  <a:lnTo>
                    <a:pt x="682" y="864"/>
                  </a:lnTo>
                  <a:lnTo>
                    <a:pt x="664" y="856"/>
                  </a:lnTo>
                  <a:lnTo>
                    <a:pt x="646" y="847"/>
                  </a:lnTo>
                  <a:lnTo>
                    <a:pt x="628" y="837"/>
                  </a:lnTo>
                  <a:lnTo>
                    <a:pt x="612" y="827"/>
                  </a:lnTo>
                  <a:lnTo>
                    <a:pt x="595" y="815"/>
                  </a:lnTo>
                  <a:lnTo>
                    <a:pt x="580" y="802"/>
                  </a:lnTo>
                  <a:lnTo>
                    <a:pt x="565" y="789"/>
                  </a:lnTo>
                  <a:lnTo>
                    <a:pt x="549" y="775"/>
                  </a:lnTo>
                  <a:lnTo>
                    <a:pt x="536" y="761"/>
                  </a:lnTo>
                  <a:lnTo>
                    <a:pt x="523" y="745"/>
                  </a:lnTo>
                  <a:lnTo>
                    <a:pt x="510" y="730"/>
                  </a:lnTo>
                  <a:lnTo>
                    <a:pt x="499" y="714"/>
                  </a:lnTo>
                  <a:lnTo>
                    <a:pt x="488" y="697"/>
                  </a:lnTo>
                  <a:lnTo>
                    <a:pt x="477" y="679"/>
                  </a:lnTo>
                  <a:lnTo>
                    <a:pt x="469" y="661"/>
                  </a:lnTo>
                  <a:lnTo>
                    <a:pt x="461" y="643"/>
                  </a:lnTo>
                  <a:lnTo>
                    <a:pt x="453" y="624"/>
                  </a:lnTo>
                  <a:lnTo>
                    <a:pt x="447" y="604"/>
                  </a:lnTo>
                  <a:lnTo>
                    <a:pt x="441" y="585"/>
                  </a:lnTo>
                  <a:lnTo>
                    <a:pt x="436" y="564"/>
                  </a:lnTo>
                  <a:lnTo>
                    <a:pt x="433" y="544"/>
                  </a:lnTo>
                  <a:lnTo>
                    <a:pt x="430" y="523"/>
                  </a:lnTo>
                  <a:lnTo>
                    <a:pt x="428" y="502"/>
                  </a:lnTo>
                  <a:lnTo>
                    <a:pt x="428" y="480"/>
                  </a:lnTo>
                  <a:lnTo>
                    <a:pt x="428" y="480"/>
                  </a:lnTo>
                  <a:lnTo>
                    <a:pt x="428" y="459"/>
                  </a:lnTo>
                  <a:lnTo>
                    <a:pt x="430" y="438"/>
                  </a:lnTo>
                  <a:lnTo>
                    <a:pt x="433" y="417"/>
                  </a:lnTo>
                  <a:lnTo>
                    <a:pt x="436" y="397"/>
                  </a:lnTo>
                  <a:lnTo>
                    <a:pt x="441" y="377"/>
                  </a:lnTo>
                  <a:lnTo>
                    <a:pt x="447" y="357"/>
                  </a:lnTo>
                  <a:lnTo>
                    <a:pt x="453" y="338"/>
                  </a:lnTo>
                  <a:lnTo>
                    <a:pt x="461" y="319"/>
                  </a:lnTo>
                  <a:lnTo>
                    <a:pt x="469" y="300"/>
                  </a:lnTo>
                  <a:lnTo>
                    <a:pt x="477" y="282"/>
                  </a:lnTo>
                  <a:lnTo>
                    <a:pt x="488" y="265"/>
                  </a:lnTo>
                  <a:lnTo>
                    <a:pt x="499" y="247"/>
                  </a:lnTo>
                  <a:lnTo>
                    <a:pt x="510" y="232"/>
                  </a:lnTo>
                  <a:lnTo>
                    <a:pt x="523" y="215"/>
                  </a:lnTo>
                  <a:lnTo>
                    <a:pt x="536" y="200"/>
                  </a:lnTo>
                  <a:lnTo>
                    <a:pt x="549" y="186"/>
                  </a:lnTo>
                  <a:lnTo>
                    <a:pt x="565" y="172"/>
                  </a:lnTo>
                  <a:lnTo>
                    <a:pt x="580" y="159"/>
                  </a:lnTo>
                  <a:lnTo>
                    <a:pt x="595" y="147"/>
                  </a:lnTo>
                  <a:lnTo>
                    <a:pt x="612" y="135"/>
                  </a:lnTo>
                  <a:lnTo>
                    <a:pt x="628" y="125"/>
                  </a:lnTo>
                  <a:lnTo>
                    <a:pt x="646" y="114"/>
                  </a:lnTo>
                  <a:lnTo>
                    <a:pt x="664" y="105"/>
                  </a:lnTo>
                  <a:lnTo>
                    <a:pt x="682" y="96"/>
                  </a:lnTo>
                  <a:lnTo>
                    <a:pt x="701" y="89"/>
                  </a:lnTo>
                  <a:lnTo>
                    <a:pt x="720" y="82"/>
                  </a:lnTo>
                  <a:lnTo>
                    <a:pt x="740" y="76"/>
                  </a:lnTo>
                  <a:lnTo>
                    <a:pt x="760" y="73"/>
                  </a:lnTo>
                  <a:lnTo>
                    <a:pt x="781" y="68"/>
                  </a:lnTo>
                  <a:lnTo>
                    <a:pt x="801" y="66"/>
                  </a:lnTo>
                  <a:lnTo>
                    <a:pt x="823" y="64"/>
                  </a:lnTo>
                  <a:lnTo>
                    <a:pt x="845" y="63"/>
                  </a:lnTo>
                  <a:lnTo>
                    <a:pt x="845" y="63"/>
                  </a:lnTo>
                  <a:lnTo>
                    <a:pt x="866" y="64"/>
                  </a:lnTo>
                  <a:lnTo>
                    <a:pt x="887" y="66"/>
                  </a:lnTo>
                  <a:lnTo>
                    <a:pt x="907" y="68"/>
                  </a:lnTo>
                  <a:lnTo>
                    <a:pt x="929" y="73"/>
                  </a:lnTo>
                  <a:lnTo>
                    <a:pt x="949" y="76"/>
                  </a:lnTo>
                  <a:lnTo>
                    <a:pt x="969" y="82"/>
                  </a:lnTo>
                  <a:lnTo>
                    <a:pt x="987" y="89"/>
                  </a:lnTo>
                  <a:lnTo>
                    <a:pt x="1006" y="96"/>
                  </a:lnTo>
                  <a:lnTo>
                    <a:pt x="1025" y="105"/>
                  </a:lnTo>
                  <a:lnTo>
                    <a:pt x="1043" y="114"/>
                  </a:lnTo>
                  <a:lnTo>
                    <a:pt x="1061" y="125"/>
                  </a:lnTo>
                  <a:lnTo>
                    <a:pt x="1077" y="135"/>
                  </a:lnTo>
                  <a:lnTo>
                    <a:pt x="1094" y="147"/>
                  </a:lnTo>
                  <a:lnTo>
                    <a:pt x="1110" y="159"/>
                  </a:lnTo>
                  <a:lnTo>
                    <a:pt x="1124" y="172"/>
                  </a:lnTo>
                  <a:lnTo>
                    <a:pt x="1139" y="186"/>
                  </a:lnTo>
                  <a:lnTo>
                    <a:pt x="1152" y="200"/>
                  </a:lnTo>
                  <a:lnTo>
                    <a:pt x="1167" y="215"/>
                  </a:lnTo>
                  <a:lnTo>
                    <a:pt x="1178" y="232"/>
                  </a:lnTo>
                  <a:lnTo>
                    <a:pt x="1190" y="247"/>
                  </a:lnTo>
                  <a:lnTo>
                    <a:pt x="1201" y="265"/>
                  </a:lnTo>
                  <a:lnTo>
                    <a:pt x="1211" y="282"/>
                  </a:lnTo>
                  <a:lnTo>
                    <a:pt x="1221" y="300"/>
                  </a:lnTo>
                  <a:lnTo>
                    <a:pt x="1229" y="319"/>
                  </a:lnTo>
                  <a:lnTo>
                    <a:pt x="1236" y="338"/>
                  </a:lnTo>
                  <a:lnTo>
                    <a:pt x="1243" y="357"/>
                  </a:lnTo>
                  <a:lnTo>
                    <a:pt x="1248" y="377"/>
                  </a:lnTo>
                  <a:lnTo>
                    <a:pt x="1253" y="397"/>
                  </a:lnTo>
                  <a:lnTo>
                    <a:pt x="1256" y="417"/>
                  </a:lnTo>
                  <a:lnTo>
                    <a:pt x="1260" y="438"/>
                  </a:lnTo>
                  <a:lnTo>
                    <a:pt x="1261" y="459"/>
                  </a:lnTo>
                  <a:lnTo>
                    <a:pt x="1261" y="480"/>
                  </a:lnTo>
                  <a:lnTo>
                    <a:pt x="1261" y="480"/>
                  </a:lnTo>
                  <a:lnTo>
                    <a:pt x="1261" y="502"/>
                  </a:lnTo>
                  <a:lnTo>
                    <a:pt x="1260" y="523"/>
                  </a:lnTo>
                  <a:lnTo>
                    <a:pt x="1256" y="544"/>
                  </a:lnTo>
                  <a:lnTo>
                    <a:pt x="1253" y="564"/>
                  </a:lnTo>
                  <a:lnTo>
                    <a:pt x="1248" y="585"/>
                  </a:lnTo>
                  <a:lnTo>
                    <a:pt x="1243" y="604"/>
                  </a:lnTo>
                  <a:lnTo>
                    <a:pt x="1236" y="624"/>
                  </a:lnTo>
                  <a:lnTo>
                    <a:pt x="1229" y="643"/>
                  </a:lnTo>
                  <a:lnTo>
                    <a:pt x="1221" y="661"/>
                  </a:lnTo>
                  <a:lnTo>
                    <a:pt x="1211" y="679"/>
                  </a:lnTo>
                  <a:lnTo>
                    <a:pt x="1201" y="697"/>
                  </a:lnTo>
                  <a:lnTo>
                    <a:pt x="1190" y="714"/>
                  </a:lnTo>
                  <a:lnTo>
                    <a:pt x="1178" y="730"/>
                  </a:lnTo>
                  <a:lnTo>
                    <a:pt x="1167" y="745"/>
                  </a:lnTo>
                  <a:lnTo>
                    <a:pt x="1152" y="761"/>
                  </a:lnTo>
                  <a:lnTo>
                    <a:pt x="1139" y="775"/>
                  </a:lnTo>
                  <a:lnTo>
                    <a:pt x="1124" y="789"/>
                  </a:lnTo>
                  <a:lnTo>
                    <a:pt x="1110" y="802"/>
                  </a:lnTo>
                  <a:lnTo>
                    <a:pt x="1094" y="815"/>
                  </a:lnTo>
                  <a:lnTo>
                    <a:pt x="1077" y="827"/>
                  </a:lnTo>
                  <a:lnTo>
                    <a:pt x="1061" y="837"/>
                  </a:lnTo>
                  <a:lnTo>
                    <a:pt x="1043" y="847"/>
                  </a:lnTo>
                  <a:lnTo>
                    <a:pt x="1025" y="856"/>
                  </a:lnTo>
                  <a:lnTo>
                    <a:pt x="1006" y="864"/>
                  </a:lnTo>
                  <a:lnTo>
                    <a:pt x="987" y="873"/>
                  </a:lnTo>
                  <a:lnTo>
                    <a:pt x="969" y="879"/>
                  </a:lnTo>
                  <a:lnTo>
                    <a:pt x="949" y="884"/>
                  </a:lnTo>
                  <a:lnTo>
                    <a:pt x="929" y="889"/>
                  </a:lnTo>
                  <a:lnTo>
                    <a:pt x="907" y="893"/>
                  </a:lnTo>
                  <a:lnTo>
                    <a:pt x="887" y="895"/>
                  </a:lnTo>
                  <a:lnTo>
                    <a:pt x="866" y="897"/>
                  </a:lnTo>
                  <a:lnTo>
                    <a:pt x="845" y="897"/>
                  </a:lnTo>
                  <a:lnTo>
                    <a:pt x="845" y="897"/>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81"/>
            <p:cNvSpPr>
              <a:spLocks/>
            </p:cNvSpPr>
            <p:nvPr/>
          </p:nvSpPr>
          <p:spPr bwMode="auto">
            <a:xfrm>
              <a:off x="6738476" y="4088894"/>
              <a:ext cx="117040" cy="117040"/>
            </a:xfrm>
            <a:custGeom>
              <a:avLst/>
              <a:gdLst>
                <a:gd name="T0" fmla="*/ 236 w 470"/>
                <a:gd name="T1" fmla="*/ 0 h 470"/>
                <a:gd name="T2" fmla="*/ 188 w 470"/>
                <a:gd name="T3" fmla="*/ 5 h 470"/>
                <a:gd name="T4" fmla="*/ 144 w 470"/>
                <a:gd name="T5" fmla="*/ 18 h 470"/>
                <a:gd name="T6" fmla="*/ 104 w 470"/>
                <a:gd name="T7" fmla="*/ 40 h 470"/>
                <a:gd name="T8" fmla="*/ 70 w 470"/>
                <a:gd name="T9" fmla="*/ 68 h 470"/>
                <a:gd name="T10" fmla="*/ 40 w 470"/>
                <a:gd name="T11" fmla="*/ 104 h 470"/>
                <a:gd name="T12" fmla="*/ 19 w 470"/>
                <a:gd name="T13" fmla="*/ 144 h 470"/>
                <a:gd name="T14" fmla="*/ 5 w 470"/>
                <a:gd name="T15" fmla="*/ 187 h 470"/>
                <a:gd name="T16" fmla="*/ 0 w 470"/>
                <a:gd name="T17" fmla="*/ 234 h 470"/>
                <a:gd name="T18" fmla="*/ 1 w 470"/>
                <a:gd name="T19" fmla="*/ 259 h 470"/>
                <a:gd name="T20" fmla="*/ 11 w 470"/>
                <a:gd name="T21" fmla="*/ 304 h 470"/>
                <a:gd name="T22" fmla="*/ 29 w 470"/>
                <a:gd name="T23" fmla="*/ 346 h 470"/>
                <a:gd name="T24" fmla="*/ 55 w 470"/>
                <a:gd name="T25" fmla="*/ 384 h 470"/>
                <a:gd name="T26" fmla="*/ 86 w 470"/>
                <a:gd name="T27" fmla="*/ 416 h 470"/>
                <a:gd name="T28" fmla="*/ 124 w 470"/>
                <a:gd name="T29" fmla="*/ 441 h 470"/>
                <a:gd name="T30" fmla="*/ 165 w 470"/>
                <a:gd name="T31" fmla="*/ 459 h 470"/>
                <a:gd name="T32" fmla="*/ 211 w 470"/>
                <a:gd name="T33" fmla="*/ 469 h 470"/>
                <a:gd name="T34" fmla="*/ 236 w 470"/>
                <a:gd name="T35" fmla="*/ 470 h 470"/>
                <a:gd name="T36" fmla="*/ 283 w 470"/>
                <a:gd name="T37" fmla="*/ 465 h 470"/>
                <a:gd name="T38" fmla="*/ 327 w 470"/>
                <a:gd name="T39" fmla="*/ 451 h 470"/>
                <a:gd name="T40" fmla="*/ 367 w 470"/>
                <a:gd name="T41" fmla="*/ 430 h 470"/>
                <a:gd name="T42" fmla="*/ 402 w 470"/>
                <a:gd name="T43" fmla="*/ 400 h 470"/>
                <a:gd name="T44" fmla="*/ 430 w 470"/>
                <a:gd name="T45" fmla="*/ 366 h 470"/>
                <a:gd name="T46" fmla="*/ 452 w 470"/>
                <a:gd name="T47" fmla="*/ 326 h 470"/>
                <a:gd name="T48" fmla="*/ 466 w 470"/>
                <a:gd name="T49" fmla="*/ 281 h 470"/>
                <a:gd name="T50" fmla="*/ 470 w 470"/>
                <a:gd name="T51" fmla="*/ 234 h 470"/>
                <a:gd name="T52" fmla="*/ 469 w 470"/>
                <a:gd name="T53" fmla="*/ 211 h 470"/>
                <a:gd name="T54" fmla="*/ 460 w 470"/>
                <a:gd name="T55" fmla="*/ 165 h 470"/>
                <a:gd name="T56" fmla="*/ 442 w 470"/>
                <a:gd name="T57" fmla="*/ 122 h 470"/>
                <a:gd name="T58" fmla="*/ 416 w 470"/>
                <a:gd name="T59" fmla="*/ 85 h 470"/>
                <a:gd name="T60" fmla="*/ 384 w 470"/>
                <a:gd name="T61" fmla="*/ 53 h 470"/>
                <a:gd name="T62" fmla="*/ 348 w 470"/>
                <a:gd name="T63" fmla="*/ 28 h 470"/>
                <a:gd name="T64" fmla="*/ 305 w 470"/>
                <a:gd name="T65" fmla="*/ 11 h 470"/>
                <a:gd name="T66" fmla="*/ 259 w 470"/>
                <a:gd name="T67" fmla="*/ 1 h 470"/>
                <a:gd name="T68" fmla="*/ 236 w 470"/>
                <a:gd name="T69"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0" h="470">
                  <a:moveTo>
                    <a:pt x="236" y="0"/>
                  </a:moveTo>
                  <a:lnTo>
                    <a:pt x="236" y="0"/>
                  </a:lnTo>
                  <a:lnTo>
                    <a:pt x="211" y="1"/>
                  </a:lnTo>
                  <a:lnTo>
                    <a:pt x="188" y="5"/>
                  </a:lnTo>
                  <a:lnTo>
                    <a:pt x="165" y="11"/>
                  </a:lnTo>
                  <a:lnTo>
                    <a:pt x="144" y="18"/>
                  </a:lnTo>
                  <a:lnTo>
                    <a:pt x="124" y="28"/>
                  </a:lnTo>
                  <a:lnTo>
                    <a:pt x="104" y="40"/>
                  </a:lnTo>
                  <a:lnTo>
                    <a:pt x="86" y="53"/>
                  </a:lnTo>
                  <a:lnTo>
                    <a:pt x="70" y="68"/>
                  </a:lnTo>
                  <a:lnTo>
                    <a:pt x="55" y="85"/>
                  </a:lnTo>
                  <a:lnTo>
                    <a:pt x="40" y="104"/>
                  </a:lnTo>
                  <a:lnTo>
                    <a:pt x="29" y="122"/>
                  </a:lnTo>
                  <a:lnTo>
                    <a:pt x="19" y="144"/>
                  </a:lnTo>
                  <a:lnTo>
                    <a:pt x="11" y="165"/>
                  </a:lnTo>
                  <a:lnTo>
                    <a:pt x="5" y="187"/>
                  </a:lnTo>
                  <a:lnTo>
                    <a:pt x="1" y="211"/>
                  </a:lnTo>
                  <a:lnTo>
                    <a:pt x="0" y="234"/>
                  </a:lnTo>
                  <a:lnTo>
                    <a:pt x="0" y="234"/>
                  </a:lnTo>
                  <a:lnTo>
                    <a:pt x="1" y="259"/>
                  </a:lnTo>
                  <a:lnTo>
                    <a:pt x="5" y="281"/>
                  </a:lnTo>
                  <a:lnTo>
                    <a:pt x="11" y="304"/>
                  </a:lnTo>
                  <a:lnTo>
                    <a:pt x="19" y="326"/>
                  </a:lnTo>
                  <a:lnTo>
                    <a:pt x="29" y="346"/>
                  </a:lnTo>
                  <a:lnTo>
                    <a:pt x="40" y="366"/>
                  </a:lnTo>
                  <a:lnTo>
                    <a:pt x="55" y="384"/>
                  </a:lnTo>
                  <a:lnTo>
                    <a:pt x="70" y="400"/>
                  </a:lnTo>
                  <a:lnTo>
                    <a:pt x="86" y="416"/>
                  </a:lnTo>
                  <a:lnTo>
                    <a:pt x="104" y="430"/>
                  </a:lnTo>
                  <a:lnTo>
                    <a:pt x="124" y="441"/>
                  </a:lnTo>
                  <a:lnTo>
                    <a:pt x="144" y="451"/>
                  </a:lnTo>
                  <a:lnTo>
                    <a:pt x="165" y="459"/>
                  </a:lnTo>
                  <a:lnTo>
                    <a:pt x="188" y="465"/>
                  </a:lnTo>
                  <a:lnTo>
                    <a:pt x="211" y="469"/>
                  </a:lnTo>
                  <a:lnTo>
                    <a:pt x="236" y="470"/>
                  </a:lnTo>
                  <a:lnTo>
                    <a:pt x="236" y="470"/>
                  </a:lnTo>
                  <a:lnTo>
                    <a:pt x="259" y="469"/>
                  </a:lnTo>
                  <a:lnTo>
                    <a:pt x="283" y="465"/>
                  </a:lnTo>
                  <a:lnTo>
                    <a:pt x="305" y="459"/>
                  </a:lnTo>
                  <a:lnTo>
                    <a:pt x="327" y="451"/>
                  </a:lnTo>
                  <a:lnTo>
                    <a:pt x="348" y="441"/>
                  </a:lnTo>
                  <a:lnTo>
                    <a:pt x="367" y="430"/>
                  </a:lnTo>
                  <a:lnTo>
                    <a:pt x="384" y="416"/>
                  </a:lnTo>
                  <a:lnTo>
                    <a:pt x="402" y="400"/>
                  </a:lnTo>
                  <a:lnTo>
                    <a:pt x="416" y="384"/>
                  </a:lnTo>
                  <a:lnTo>
                    <a:pt x="430" y="366"/>
                  </a:lnTo>
                  <a:lnTo>
                    <a:pt x="442" y="346"/>
                  </a:lnTo>
                  <a:lnTo>
                    <a:pt x="452" y="326"/>
                  </a:lnTo>
                  <a:lnTo>
                    <a:pt x="460" y="304"/>
                  </a:lnTo>
                  <a:lnTo>
                    <a:pt x="466" y="281"/>
                  </a:lnTo>
                  <a:lnTo>
                    <a:pt x="469" y="259"/>
                  </a:lnTo>
                  <a:lnTo>
                    <a:pt x="470" y="234"/>
                  </a:lnTo>
                  <a:lnTo>
                    <a:pt x="470" y="234"/>
                  </a:lnTo>
                  <a:lnTo>
                    <a:pt x="469" y="211"/>
                  </a:lnTo>
                  <a:lnTo>
                    <a:pt x="466" y="187"/>
                  </a:lnTo>
                  <a:lnTo>
                    <a:pt x="460" y="165"/>
                  </a:lnTo>
                  <a:lnTo>
                    <a:pt x="452" y="144"/>
                  </a:lnTo>
                  <a:lnTo>
                    <a:pt x="442" y="122"/>
                  </a:lnTo>
                  <a:lnTo>
                    <a:pt x="430" y="104"/>
                  </a:lnTo>
                  <a:lnTo>
                    <a:pt x="416" y="85"/>
                  </a:lnTo>
                  <a:lnTo>
                    <a:pt x="402" y="68"/>
                  </a:lnTo>
                  <a:lnTo>
                    <a:pt x="384" y="53"/>
                  </a:lnTo>
                  <a:lnTo>
                    <a:pt x="367" y="40"/>
                  </a:lnTo>
                  <a:lnTo>
                    <a:pt x="348" y="28"/>
                  </a:lnTo>
                  <a:lnTo>
                    <a:pt x="327" y="18"/>
                  </a:lnTo>
                  <a:lnTo>
                    <a:pt x="305" y="11"/>
                  </a:lnTo>
                  <a:lnTo>
                    <a:pt x="283" y="5"/>
                  </a:lnTo>
                  <a:lnTo>
                    <a:pt x="259" y="1"/>
                  </a:lnTo>
                  <a:lnTo>
                    <a:pt x="236" y="0"/>
                  </a:lnTo>
                  <a:lnTo>
                    <a:pt x="236" y="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82"/>
            <p:cNvSpPr>
              <a:spLocks noChangeArrowheads="1"/>
            </p:cNvSpPr>
            <p:nvPr/>
          </p:nvSpPr>
          <p:spPr bwMode="auto">
            <a:xfrm>
              <a:off x="3636928" y="4610592"/>
              <a:ext cx="113305" cy="24902"/>
            </a:xfrm>
            <a:prstGeom prst="rect">
              <a:avLst/>
            </a:prstGeom>
            <a:solidFill>
              <a:srgbClr val="6ACF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3"/>
            <p:cNvSpPr>
              <a:spLocks/>
            </p:cNvSpPr>
            <p:nvPr/>
          </p:nvSpPr>
          <p:spPr bwMode="auto">
            <a:xfrm>
              <a:off x="3643153" y="4726386"/>
              <a:ext cx="100854" cy="100854"/>
            </a:xfrm>
            <a:custGeom>
              <a:avLst/>
              <a:gdLst>
                <a:gd name="T0" fmla="*/ 200 w 401"/>
                <a:gd name="T1" fmla="*/ 0 h 401"/>
                <a:gd name="T2" fmla="*/ 160 w 401"/>
                <a:gd name="T3" fmla="*/ 5 h 401"/>
                <a:gd name="T4" fmla="*/ 123 w 401"/>
                <a:gd name="T5" fmla="*/ 16 h 401"/>
                <a:gd name="T6" fmla="*/ 88 w 401"/>
                <a:gd name="T7" fmla="*/ 34 h 401"/>
                <a:gd name="T8" fmla="*/ 59 w 401"/>
                <a:gd name="T9" fmla="*/ 59 h 401"/>
                <a:gd name="T10" fmla="*/ 34 w 401"/>
                <a:gd name="T11" fmla="*/ 88 h 401"/>
                <a:gd name="T12" fmla="*/ 15 w 401"/>
                <a:gd name="T13" fmla="*/ 123 h 401"/>
                <a:gd name="T14" fmla="*/ 4 w 401"/>
                <a:gd name="T15" fmla="*/ 160 h 401"/>
                <a:gd name="T16" fmla="*/ 0 w 401"/>
                <a:gd name="T17" fmla="*/ 200 h 401"/>
                <a:gd name="T18" fmla="*/ 1 w 401"/>
                <a:gd name="T19" fmla="*/ 221 h 401"/>
                <a:gd name="T20" fmla="*/ 9 w 401"/>
                <a:gd name="T21" fmla="*/ 260 h 401"/>
                <a:gd name="T22" fmla="*/ 25 w 401"/>
                <a:gd name="T23" fmla="*/ 296 h 401"/>
                <a:gd name="T24" fmla="*/ 46 w 401"/>
                <a:gd name="T25" fmla="*/ 328 h 401"/>
                <a:gd name="T26" fmla="*/ 73 w 401"/>
                <a:gd name="T27" fmla="*/ 355 h 401"/>
                <a:gd name="T28" fmla="*/ 105 w 401"/>
                <a:gd name="T29" fmla="*/ 377 h 401"/>
                <a:gd name="T30" fmla="*/ 141 w 401"/>
                <a:gd name="T31" fmla="*/ 392 h 401"/>
                <a:gd name="T32" fmla="*/ 180 w 401"/>
                <a:gd name="T33" fmla="*/ 399 h 401"/>
                <a:gd name="T34" fmla="*/ 200 w 401"/>
                <a:gd name="T35" fmla="*/ 401 h 401"/>
                <a:gd name="T36" fmla="*/ 240 w 401"/>
                <a:gd name="T37" fmla="*/ 397 h 401"/>
                <a:gd name="T38" fmla="*/ 278 w 401"/>
                <a:gd name="T39" fmla="*/ 385 h 401"/>
                <a:gd name="T40" fmla="*/ 312 w 401"/>
                <a:gd name="T41" fmla="*/ 366 h 401"/>
                <a:gd name="T42" fmla="*/ 342 w 401"/>
                <a:gd name="T43" fmla="*/ 342 h 401"/>
                <a:gd name="T44" fmla="*/ 366 w 401"/>
                <a:gd name="T45" fmla="*/ 312 h 401"/>
                <a:gd name="T46" fmla="*/ 385 w 401"/>
                <a:gd name="T47" fmla="*/ 278 h 401"/>
                <a:gd name="T48" fmla="*/ 397 w 401"/>
                <a:gd name="T49" fmla="*/ 240 h 401"/>
                <a:gd name="T50" fmla="*/ 401 w 401"/>
                <a:gd name="T51" fmla="*/ 200 h 401"/>
                <a:gd name="T52" fmla="*/ 399 w 401"/>
                <a:gd name="T53" fmla="*/ 180 h 401"/>
                <a:gd name="T54" fmla="*/ 391 w 401"/>
                <a:gd name="T55" fmla="*/ 141 h 401"/>
                <a:gd name="T56" fmla="*/ 377 w 401"/>
                <a:gd name="T57" fmla="*/ 105 h 401"/>
                <a:gd name="T58" fmla="*/ 355 w 401"/>
                <a:gd name="T59" fmla="*/ 73 h 401"/>
                <a:gd name="T60" fmla="*/ 327 w 401"/>
                <a:gd name="T61" fmla="*/ 46 h 401"/>
                <a:gd name="T62" fmla="*/ 296 w 401"/>
                <a:gd name="T63" fmla="*/ 25 h 401"/>
                <a:gd name="T64" fmla="*/ 260 w 401"/>
                <a:gd name="T65" fmla="*/ 9 h 401"/>
                <a:gd name="T66" fmla="*/ 220 w 401"/>
                <a:gd name="T67" fmla="*/ 1 h 401"/>
                <a:gd name="T68" fmla="*/ 200 w 401"/>
                <a:gd name="T69" fmla="*/ 0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1" h="401">
                  <a:moveTo>
                    <a:pt x="200" y="0"/>
                  </a:moveTo>
                  <a:lnTo>
                    <a:pt x="200" y="0"/>
                  </a:lnTo>
                  <a:lnTo>
                    <a:pt x="180" y="1"/>
                  </a:lnTo>
                  <a:lnTo>
                    <a:pt x="160" y="5"/>
                  </a:lnTo>
                  <a:lnTo>
                    <a:pt x="141" y="9"/>
                  </a:lnTo>
                  <a:lnTo>
                    <a:pt x="123" y="16"/>
                  </a:lnTo>
                  <a:lnTo>
                    <a:pt x="105" y="25"/>
                  </a:lnTo>
                  <a:lnTo>
                    <a:pt x="88" y="34"/>
                  </a:lnTo>
                  <a:lnTo>
                    <a:pt x="73" y="46"/>
                  </a:lnTo>
                  <a:lnTo>
                    <a:pt x="59" y="59"/>
                  </a:lnTo>
                  <a:lnTo>
                    <a:pt x="46" y="73"/>
                  </a:lnTo>
                  <a:lnTo>
                    <a:pt x="34" y="88"/>
                  </a:lnTo>
                  <a:lnTo>
                    <a:pt x="25" y="105"/>
                  </a:lnTo>
                  <a:lnTo>
                    <a:pt x="15" y="123"/>
                  </a:lnTo>
                  <a:lnTo>
                    <a:pt x="9" y="141"/>
                  </a:lnTo>
                  <a:lnTo>
                    <a:pt x="4" y="160"/>
                  </a:lnTo>
                  <a:lnTo>
                    <a:pt x="1" y="180"/>
                  </a:lnTo>
                  <a:lnTo>
                    <a:pt x="0" y="200"/>
                  </a:lnTo>
                  <a:lnTo>
                    <a:pt x="0" y="200"/>
                  </a:lnTo>
                  <a:lnTo>
                    <a:pt x="1" y="221"/>
                  </a:lnTo>
                  <a:lnTo>
                    <a:pt x="4" y="240"/>
                  </a:lnTo>
                  <a:lnTo>
                    <a:pt x="9" y="260"/>
                  </a:lnTo>
                  <a:lnTo>
                    <a:pt x="15" y="278"/>
                  </a:lnTo>
                  <a:lnTo>
                    <a:pt x="25" y="296"/>
                  </a:lnTo>
                  <a:lnTo>
                    <a:pt x="34" y="312"/>
                  </a:lnTo>
                  <a:lnTo>
                    <a:pt x="46" y="328"/>
                  </a:lnTo>
                  <a:lnTo>
                    <a:pt x="59" y="342"/>
                  </a:lnTo>
                  <a:lnTo>
                    <a:pt x="73" y="355"/>
                  </a:lnTo>
                  <a:lnTo>
                    <a:pt x="88" y="366"/>
                  </a:lnTo>
                  <a:lnTo>
                    <a:pt x="105" y="377"/>
                  </a:lnTo>
                  <a:lnTo>
                    <a:pt x="123" y="385"/>
                  </a:lnTo>
                  <a:lnTo>
                    <a:pt x="141" y="392"/>
                  </a:lnTo>
                  <a:lnTo>
                    <a:pt x="160" y="397"/>
                  </a:lnTo>
                  <a:lnTo>
                    <a:pt x="180" y="399"/>
                  </a:lnTo>
                  <a:lnTo>
                    <a:pt x="200" y="401"/>
                  </a:lnTo>
                  <a:lnTo>
                    <a:pt x="200" y="401"/>
                  </a:lnTo>
                  <a:lnTo>
                    <a:pt x="220" y="399"/>
                  </a:lnTo>
                  <a:lnTo>
                    <a:pt x="240" y="397"/>
                  </a:lnTo>
                  <a:lnTo>
                    <a:pt x="260" y="392"/>
                  </a:lnTo>
                  <a:lnTo>
                    <a:pt x="278" y="385"/>
                  </a:lnTo>
                  <a:lnTo>
                    <a:pt x="296" y="377"/>
                  </a:lnTo>
                  <a:lnTo>
                    <a:pt x="312" y="366"/>
                  </a:lnTo>
                  <a:lnTo>
                    <a:pt x="327" y="355"/>
                  </a:lnTo>
                  <a:lnTo>
                    <a:pt x="342" y="342"/>
                  </a:lnTo>
                  <a:lnTo>
                    <a:pt x="355" y="328"/>
                  </a:lnTo>
                  <a:lnTo>
                    <a:pt x="366" y="312"/>
                  </a:lnTo>
                  <a:lnTo>
                    <a:pt x="377" y="296"/>
                  </a:lnTo>
                  <a:lnTo>
                    <a:pt x="385" y="278"/>
                  </a:lnTo>
                  <a:lnTo>
                    <a:pt x="391" y="260"/>
                  </a:lnTo>
                  <a:lnTo>
                    <a:pt x="397" y="240"/>
                  </a:lnTo>
                  <a:lnTo>
                    <a:pt x="399" y="221"/>
                  </a:lnTo>
                  <a:lnTo>
                    <a:pt x="401" y="200"/>
                  </a:lnTo>
                  <a:lnTo>
                    <a:pt x="401" y="200"/>
                  </a:lnTo>
                  <a:lnTo>
                    <a:pt x="399" y="180"/>
                  </a:lnTo>
                  <a:lnTo>
                    <a:pt x="397" y="160"/>
                  </a:lnTo>
                  <a:lnTo>
                    <a:pt x="391" y="141"/>
                  </a:lnTo>
                  <a:lnTo>
                    <a:pt x="385" y="123"/>
                  </a:lnTo>
                  <a:lnTo>
                    <a:pt x="377" y="105"/>
                  </a:lnTo>
                  <a:lnTo>
                    <a:pt x="366" y="88"/>
                  </a:lnTo>
                  <a:lnTo>
                    <a:pt x="355" y="73"/>
                  </a:lnTo>
                  <a:lnTo>
                    <a:pt x="342" y="59"/>
                  </a:lnTo>
                  <a:lnTo>
                    <a:pt x="327" y="46"/>
                  </a:lnTo>
                  <a:lnTo>
                    <a:pt x="312" y="34"/>
                  </a:lnTo>
                  <a:lnTo>
                    <a:pt x="296" y="25"/>
                  </a:lnTo>
                  <a:lnTo>
                    <a:pt x="278" y="16"/>
                  </a:lnTo>
                  <a:lnTo>
                    <a:pt x="260" y="9"/>
                  </a:lnTo>
                  <a:lnTo>
                    <a:pt x="240" y="5"/>
                  </a:lnTo>
                  <a:lnTo>
                    <a:pt x="220" y="1"/>
                  </a:lnTo>
                  <a:lnTo>
                    <a:pt x="200" y="0"/>
                  </a:lnTo>
                  <a:lnTo>
                    <a:pt x="200" y="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4"/>
            <p:cNvSpPr>
              <a:spLocks noEditPoints="1"/>
            </p:cNvSpPr>
            <p:nvPr/>
          </p:nvSpPr>
          <p:spPr bwMode="auto">
            <a:xfrm>
              <a:off x="3513663" y="4674091"/>
              <a:ext cx="301315" cy="204197"/>
            </a:xfrm>
            <a:custGeom>
              <a:avLst/>
              <a:gdLst>
                <a:gd name="T0" fmla="*/ 24 w 1210"/>
                <a:gd name="T1" fmla="*/ 0 h 820"/>
                <a:gd name="T2" fmla="*/ 11 w 1210"/>
                <a:gd name="T3" fmla="*/ 4 h 820"/>
                <a:gd name="T4" fmla="*/ 3 w 1210"/>
                <a:gd name="T5" fmla="*/ 14 h 820"/>
                <a:gd name="T6" fmla="*/ 0 w 1210"/>
                <a:gd name="T7" fmla="*/ 798 h 820"/>
                <a:gd name="T8" fmla="*/ 3 w 1210"/>
                <a:gd name="T9" fmla="*/ 806 h 820"/>
                <a:gd name="T10" fmla="*/ 11 w 1210"/>
                <a:gd name="T11" fmla="*/ 817 h 820"/>
                <a:gd name="T12" fmla="*/ 24 w 1210"/>
                <a:gd name="T13" fmla="*/ 820 h 820"/>
                <a:gd name="T14" fmla="*/ 1193 w 1210"/>
                <a:gd name="T15" fmla="*/ 820 h 820"/>
                <a:gd name="T16" fmla="*/ 1203 w 1210"/>
                <a:gd name="T17" fmla="*/ 814 h 820"/>
                <a:gd name="T18" fmla="*/ 1210 w 1210"/>
                <a:gd name="T19" fmla="*/ 803 h 820"/>
                <a:gd name="T20" fmla="*/ 1210 w 1210"/>
                <a:gd name="T21" fmla="*/ 23 h 820"/>
                <a:gd name="T22" fmla="*/ 1207 w 1210"/>
                <a:gd name="T23" fmla="*/ 11 h 820"/>
                <a:gd name="T24" fmla="*/ 1196 w 1210"/>
                <a:gd name="T25" fmla="*/ 1 h 820"/>
                <a:gd name="T26" fmla="*/ 1188 w 1210"/>
                <a:gd name="T27" fmla="*/ 0 h 820"/>
                <a:gd name="T28" fmla="*/ 703 w 1210"/>
                <a:gd name="T29" fmla="*/ 765 h 820"/>
                <a:gd name="T30" fmla="*/ 648 w 1210"/>
                <a:gd name="T31" fmla="*/ 759 h 820"/>
                <a:gd name="T32" fmla="*/ 598 w 1210"/>
                <a:gd name="T33" fmla="*/ 745 h 820"/>
                <a:gd name="T34" fmla="*/ 551 w 1210"/>
                <a:gd name="T35" fmla="*/ 722 h 820"/>
                <a:gd name="T36" fmla="*/ 508 w 1210"/>
                <a:gd name="T37" fmla="*/ 695 h 820"/>
                <a:gd name="T38" fmla="*/ 469 w 1210"/>
                <a:gd name="T39" fmla="*/ 661 h 820"/>
                <a:gd name="T40" fmla="*/ 435 w 1210"/>
                <a:gd name="T41" fmla="*/ 624 h 820"/>
                <a:gd name="T42" fmla="*/ 408 w 1210"/>
                <a:gd name="T43" fmla="*/ 580 h 820"/>
                <a:gd name="T44" fmla="*/ 387 w 1210"/>
                <a:gd name="T45" fmla="*/ 533 h 820"/>
                <a:gd name="T46" fmla="*/ 372 w 1210"/>
                <a:gd name="T47" fmla="*/ 482 h 820"/>
                <a:gd name="T48" fmla="*/ 366 w 1210"/>
                <a:gd name="T49" fmla="*/ 429 h 820"/>
                <a:gd name="T50" fmla="*/ 366 w 1210"/>
                <a:gd name="T51" fmla="*/ 393 h 820"/>
                <a:gd name="T52" fmla="*/ 372 w 1210"/>
                <a:gd name="T53" fmla="*/ 338 h 820"/>
                <a:gd name="T54" fmla="*/ 387 w 1210"/>
                <a:gd name="T55" fmla="*/ 289 h 820"/>
                <a:gd name="T56" fmla="*/ 408 w 1210"/>
                <a:gd name="T57" fmla="*/ 241 h 820"/>
                <a:gd name="T58" fmla="*/ 435 w 1210"/>
                <a:gd name="T59" fmla="*/ 198 h 820"/>
                <a:gd name="T60" fmla="*/ 469 w 1210"/>
                <a:gd name="T61" fmla="*/ 159 h 820"/>
                <a:gd name="T62" fmla="*/ 508 w 1210"/>
                <a:gd name="T63" fmla="*/ 125 h 820"/>
                <a:gd name="T64" fmla="*/ 551 w 1210"/>
                <a:gd name="T65" fmla="*/ 98 h 820"/>
                <a:gd name="T66" fmla="*/ 598 w 1210"/>
                <a:gd name="T67" fmla="*/ 77 h 820"/>
                <a:gd name="T68" fmla="*/ 648 w 1210"/>
                <a:gd name="T69" fmla="*/ 63 h 820"/>
                <a:gd name="T70" fmla="*/ 703 w 1210"/>
                <a:gd name="T71" fmla="*/ 56 h 820"/>
                <a:gd name="T72" fmla="*/ 739 w 1210"/>
                <a:gd name="T73" fmla="*/ 56 h 820"/>
                <a:gd name="T74" fmla="*/ 792 w 1210"/>
                <a:gd name="T75" fmla="*/ 63 h 820"/>
                <a:gd name="T76" fmla="*/ 843 w 1210"/>
                <a:gd name="T77" fmla="*/ 77 h 820"/>
                <a:gd name="T78" fmla="*/ 890 w 1210"/>
                <a:gd name="T79" fmla="*/ 98 h 820"/>
                <a:gd name="T80" fmla="*/ 932 w 1210"/>
                <a:gd name="T81" fmla="*/ 125 h 820"/>
                <a:gd name="T82" fmla="*/ 971 w 1210"/>
                <a:gd name="T83" fmla="*/ 159 h 820"/>
                <a:gd name="T84" fmla="*/ 1005 w 1210"/>
                <a:gd name="T85" fmla="*/ 198 h 820"/>
                <a:gd name="T86" fmla="*/ 1032 w 1210"/>
                <a:gd name="T87" fmla="*/ 241 h 820"/>
                <a:gd name="T88" fmla="*/ 1054 w 1210"/>
                <a:gd name="T89" fmla="*/ 289 h 820"/>
                <a:gd name="T90" fmla="*/ 1069 w 1210"/>
                <a:gd name="T91" fmla="*/ 338 h 820"/>
                <a:gd name="T92" fmla="*/ 1075 w 1210"/>
                <a:gd name="T93" fmla="*/ 393 h 820"/>
                <a:gd name="T94" fmla="*/ 1075 w 1210"/>
                <a:gd name="T95" fmla="*/ 429 h 820"/>
                <a:gd name="T96" fmla="*/ 1069 w 1210"/>
                <a:gd name="T97" fmla="*/ 482 h 820"/>
                <a:gd name="T98" fmla="*/ 1054 w 1210"/>
                <a:gd name="T99" fmla="*/ 533 h 820"/>
                <a:gd name="T100" fmla="*/ 1032 w 1210"/>
                <a:gd name="T101" fmla="*/ 580 h 820"/>
                <a:gd name="T102" fmla="*/ 1005 w 1210"/>
                <a:gd name="T103" fmla="*/ 624 h 820"/>
                <a:gd name="T104" fmla="*/ 971 w 1210"/>
                <a:gd name="T105" fmla="*/ 661 h 820"/>
                <a:gd name="T106" fmla="*/ 932 w 1210"/>
                <a:gd name="T107" fmla="*/ 695 h 820"/>
                <a:gd name="T108" fmla="*/ 890 w 1210"/>
                <a:gd name="T109" fmla="*/ 722 h 820"/>
                <a:gd name="T110" fmla="*/ 843 w 1210"/>
                <a:gd name="T111" fmla="*/ 745 h 820"/>
                <a:gd name="T112" fmla="*/ 792 w 1210"/>
                <a:gd name="T113" fmla="*/ 759 h 820"/>
                <a:gd name="T114" fmla="*/ 739 w 1210"/>
                <a:gd name="T115" fmla="*/ 765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10" h="820">
                  <a:moveTo>
                    <a:pt x="1188" y="0"/>
                  </a:moveTo>
                  <a:lnTo>
                    <a:pt x="24" y="0"/>
                  </a:lnTo>
                  <a:lnTo>
                    <a:pt x="24" y="0"/>
                  </a:lnTo>
                  <a:lnTo>
                    <a:pt x="19" y="0"/>
                  </a:lnTo>
                  <a:lnTo>
                    <a:pt x="15" y="1"/>
                  </a:lnTo>
                  <a:lnTo>
                    <a:pt x="11" y="4"/>
                  </a:lnTo>
                  <a:lnTo>
                    <a:pt x="8" y="7"/>
                  </a:lnTo>
                  <a:lnTo>
                    <a:pt x="4" y="11"/>
                  </a:lnTo>
                  <a:lnTo>
                    <a:pt x="3" y="14"/>
                  </a:lnTo>
                  <a:lnTo>
                    <a:pt x="0" y="18"/>
                  </a:lnTo>
                  <a:lnTo>
                    <a:pt x="0" y="23"/>
                  </a:lnTo>
                  <a:lnTo>
                    <a:pt x="0" y="798"/>
                  </a:lnTo>
                  <a:lnTo>
                    <a:pt x="0" y="798"/>
                  </a:lnTo>
                  <a:lnTo>
                    <a:pt x="0" y="803"/>
                  </a:lnTo>
                  <a:lnTo>
                    <a:pt x="3" y="806"/>
                  </a:lnTo>
                  <a:lnTo>
                    <a:pt x="4" y="811"/>
                  </a:lnTo>
                  <a:lnTo>
                    <a:pt x="8" y="814"/>
                  </a:lnTo>
                  <a:lnTo>
                    <a:pt x="11" y="817"/>
                  </a:lnTo>
                  <a:lnTo>
                    <a:pt x="15" y="819"/>
                  </a:lnTo>
                  <a:lnTo>
                    <a:pt x="19" y="820"/>
                  </a:lnTo>
                  <a:lnTo>
                    <a:pt x="24" y="820"/>
                  </a:lnTo>
                  <a:lnTo>
                    <a:pt x="1188" y="820"/>
                  </a:lnTo>
                  <a:lnTo>
                    <a:pt x="1188" y="820"/>
                  </a:lnTo>
                  <a:lnTo>
                    <a:pt x="1193" y="820"/>
                  </a:lnTo>
                  <a:lnTo>
                    <a:pt x="1196" y="819"/>
                  </a:lnTo>
                  <a:lnTo>
                    <a:pt x="1200" y="817"/>
                  </a:lnTo>
                  <a:lnTo>
                    <a:pt x="1203" y="814"/>
                  </a:lnTo>
                  <a:lnTo>
                    <a:pt x="1207" y="811"/>
                  </a:lnTo>
                  <a:lnTo>
                    <a:pt x="1209" y="806"/>
                  </a:lnTo>
                  <a:lnTo>
                    <a:pt x="1210" y="803"/>
                  </a:lnTo>
                  <a:lnTo>
                    <a:pt x="1210" y="798"/>
                  </a:lnTo>
                  <a:lnTo>
                    <a:pt x="1210" y="23"/>
                  </a:lnTo>
                  <a:lnTo>
                    <a:pt x="1210" y="23"/>
                  </a:lnTo>
                  <a:lnTo>
                    <a:pt x="1210" y="18"/>
                  </a:lnTo>
                  <a:lnTo>
                    <a:pt x="1209" y="14"/>
                  </a:lnTo>
                  <a:lnTo>
                    <a:pt x="1207" y="11"/>
                  </a:lnTo>
                  <a:lnTo>
                    <a:pt x="1203" y="7"/>
                  </a:lnTo>
                  <a:lnTo>
                    <a:pt x="1200" y="4"/>
                  </a:lnTo>
                  <a:lnTo>
                    <a:pt x="1196" y="1"/>
                  </a:lnTo>
                  <a:lnTo>
                    <a:pt x="1193" y="0"/>
                  </a:lnTo>
                  <a:lnTo>
                    <a:pt x="1188" y="0"/>
                  </a:lnTo>
                  <a:lnTo>
                    <a:pt x="1188" y="0"/>
                  </a:lnTo>
                  <a:close/>
                  <a:moveTo>
                    <a:pt x="720" y="766"/>
                  </a:moveTo>
                  <a:lnTo>
                    <a:pt x="720" y="766"/>
                  </a:lnTo>
                  <a:lnTo>
                    <a:pt x="703" y="765"/>
                  </a:lnTo>
                  <a:lnTo>
                    <a:pt x="684" y="764"/>
                  </a:lnTo>
                  <a:lnTo>
                    <a:pt x="666" y="761"/>
                  </a:lnTo>
                  <a:lnTo>
                    <a:pt x="648" y="759"/>
                  </a:lnTo>
                  <a:lnTo>
                    <a:pt x="632" y="754"/>
                  </a:lnTo>
                  <a:lnTo>
                    <a:pt x="614" y="750"/>
                  </a:lnTo>
                  <a:lnTo>
                    <a:pt x="598" y="745"/>
                  </a:lnTo>
                  <a:lnTo>
                    <a:pt x="582" y="738"/>
                  </a:lnTo>
                  <a:lnTo>
                    <a:pt x="566" y="731"/>
                  </a:lnTo>
                  <a:lnTo>
                    <a:pt x="551" y="722"/>
                  </a:lnTo>
                  <a:lnTo>
                    <a:pt x="536" y="714"/>
                  </a:lnTo>
                  <a:lnTo>
                    <a:pt x="521" y="705"/>
                  </a:lnTo>
                  <a:lnTo>
                    <a:pt x="508" y="695"/>
                  </a:lnTo>
                  <a:lnTo>
                    <a:pt x="494" y="685"/>
                  </a:lnTo>
                  <a:lnTo>
                    <a:pt x="481" y="673"/>
                  </a:lnTo>
                  <a:lnTo>
                    <a:pt x="469" y="661"/>
                  </a:lnTo>
                  <a:lnTo>
                    <a:pt x="458" y="649"/>
                  </a:lnTo>
                  <a:lnTo>
                    <a:pt x="446" y="636"/>
                  </a:lnTo>
                  <a:lnTo>
                    <a:pt x="435" y="624"/>
                  </a:lnTo>
                  <a:lnTo>
                    <a:pt x="426" y="609"/>
                  </a:lnTo>
                  <a:lnTo>
                    <a:pt x="416" y="595"/>
                  </a:lnTo>
                  <a:lnTo>
                    <a:pt x="408" y="580"/>
                  </a:lnTo>
                  <a:lnTo>
                    <a:pt x="400" y="565"/>
                  </a:lnTo>
                  <a:lnTo>
                    <a:pt x="393" y="549"/>
                  </a:lnTo>
                  <a:lnTo>
                    <a:pt x="387" y="533"/>
                  </a:lnTo>
                  <a:lnTo>
                    <a:pt x="381" y="516"/>
                  </a:lnTo>
                  <a:lnTo>
                    <a:pt x="376" y="500"/>
                  </a:lnTo>
                  <a:lnTo>
                    <a:pt x="372" y="482"/>
                  </a:lnTo>
                  <a:lnTo>
                    <a:pt x="369" y="464"/>
                  </a:lnTo>
                  <a:lnTo>
                    <a:pt x="367" y="447"/>
                  </a:lnTo>
                  <a:lnTo>
                    <a:pt x="366" y="429"/>
                  </a:lnTo>
                  <a:lnTo>
                    <a:pt x="364" y="410"/>
                  </a:lnTo>
                  <a:lnTo>
                    <a:pt x="364" y="410"/>
                  </a:lnTo>
                  <a:lnTo>
                    <a:pt x="366" y="393"/>
                  </a:lnTo>
                  <a:lnTo>
                    <a:pt x="367" y="374"/>
                  </a:lnTo>
                  <a:lnTo>
                    <a:pt x="369" y="356"/>
                  </a:lnTo>
                  <a:lnTo>
                    <a:pt x="372" y="338"/>
                  </a:lnTo>
                  <a:lnTo>
                    <a:pt x="376" y="322"/>
                  </a:lnTo>
                  <a:lnTo>
                    <a:pt x="381" y="305"/>
                  </a:lnTo>
                  <a:lnTo>
                    <a:pt x="387" y="289"/>
                  </a:lnTo>
                  <a:lnTo>
                    <a:pt x="393" y="272"/>
                  </a:lnTo>
                  <a:lnTo>
                    <a:pt x="400" y="256"/>
                  </a:lnTo>
                  <a:lnTo>
                    <a:pt x="408" y="241"/>
                  </a:lnTo>
                  <a:lnTo>
                    <a:pt x="416" y="226"/>
                  </a:lnTo>
                  <a:lnTo>
                    <a:pt x="426" y="212"/>
                  </a:lnTo>
                  <a:lnTo>
                    <a:pt x="435" y="198"/>
                  </a:lnTo>
                  <a:lnTo>
                    <a:pt x="446" y="184"/>
                  </a:lnTo>
                  <a:lnTo>
                    <a:pt x="458" y="171"/>
                  </a:lnTo>
                  <a:lnTo>
                    <a:pt x="469" y="159"/>
                  </a:lnTo>
                  <a:lnTo>
                    <a:pt x="481" y="148"/>
                  </a:lnTo>
                  <a:lnTo>
                    <a:pt x="494" y="136"/>
                  </a:lnTo>
                  <a:lnTo>
                    <a:pt x="508" y="125"/>
                  </a:lnTo>
                  <a:lnTo>
                    <a:pt x="521" y="116"/>
                  </a:lnTo>
                  <a:lnTo>
                    <a:pt x="536" y="106"/>
                  </a:lnTo>
                  <a:lnTo>
                    <a:pt x="551" y="98"/>
                  </a:lnTo>
                  <a:lnTo>
                    <a:pt x="566" y="90"/>
                  </a:lnTo>
                  <a:lnTo>
                    <a:pt x="582" y="83"/>
                  </a:lnTo>
                  <a:lnTo>
                    <a:pt x="598" y="77"/>
                  </a:lnTo>
                  <a:lnTo>
                    <a:pt x="614" y="71"/>
                  </a:lnTo>
                  <a:lnTo>
                    <a:pt x="632" y="66"/>
                  </a:lnTo>
                  <a:lnTo>
                    <a:pt x="648" y="63"/>
                  </a:lnTo>
                  <a:lnTo>
                    <a:pt x="666" y="59"/>
                  </a:lnTo>
                  <a:lnTo>
                    <a:pt x="684" y="57"/>
                  </a:lnTo>
                  <a:lnTo>
                    <a:pt x="703" y="56"/>
                  </a:lnTo>
                  <a:lnTo>
                    <a:pt x="720" y="54"/>
                  </a:lnTo>
                  <a:lnTo>
                    <a:pt x="720" y="54"/>
                  </a:lnTo>
                  <a:lnTo>
                    <a:pt x="739" y="56"/>
                  </a:lnTo>
                  <a:lnTo>
                    <a:pt x="757" y="57"/>
                  </a:lnTo>
                  <a:lnTo>
                    <a:pt x="774" y="59"/>
                  </a:lnTo>
                  <a:lnTo>
                    <a:pt x="792" y="63"/>
                  </a:lnTo>
                  <a:lnTo>
                    <a:pt x="809" y="66"/>
                  </a:lnTo>
                  <a:lnTo>
                    <a:pt x="826" y="71"/>
                  </a:lnTo>
                  <a:lnTo>
                    <a:pt x="843" y="77"/>
                  </a:lnTo>
                  <a:lnTo>
                    <a:pt x="858" y="83"/>
                  </a:lnTo>
                  <a:lnTo>
                    <a:pt x="875" y="90"/>
                  </a:lnTo>
                  <a:lnTo>
                    <a:pt x="890" y="98"/>
                  </a:lnTo>
                  <a:lnTo>
                    <a:pt x="904" y="106"/>
                  </a:lnTo>
                  <a:lnTo>
                    <a:pt x="919" y="116"/>
                  </a:lnTo>
                  <a:lnTo>
                    <a:pt x="932" y="125"/>
                  </a:lnTo>
                  <a:lnTo>
                    <a:pt x="946" y="136"/>
                  </a:lnTo>
                  <a:lnTo>
                    <a:pt x="959" y="148"/>
                  </a:lnTo>
                  <a:lnTo>
                    <a:pt x="971" y="159"/>
                  </a:lnTo>
                  <a:lnTo>
                    <a:pt x="983" y="171"/>
                  </a:lnTo>
                  <a:lnTo>
                    <a:pt x="995" y="184"/>
                  </a:lnTo>
                  <a:lnTo>
                    <a:pt x="1005" y="198"/>
                  </a:lnTo>
                  <a:lnTo>
                    <a:pt x="1015" y="212"/>
                  </a:lnTo>
                  <a:lnTo>
                    <a:pt x="1024" y="226"/>
                  </a:lnTo>
                  <a:lnTo>
                    <a:pt x="1032" y="241"/>
                  </a:lnTo>
                  <a:lnTo>
                    <a:pt x="1041" y="256"/>
                  </a:lnTo>
                  <a:lnTo>
                    <a:pt x="1048" y="272"/>
                  </a:lnTo>
                  <a:lnTo>
                    <a:pt x="1054" y="289"/>
                  </a:lnTo>
                  <a:lnTo>
                    <a:pt x="1060" y="305"/>
                  </a:lnTo>
                  <a:lnTo>
                    <a:pt x="1064" y="322"/>
                  </a:lnTo>
                  <a:lnTo>
                    <a:pt x="1069" y="338"/>
                  </a:lnTo>
                  <a:lnTo>
                    <a:pt x="1071" y="356"/>
                  </a:lnTo>
                  <a:lnTo>
                    <a:pt x="1074" y="374"/>
                  </a:lnTo>
                  <a:lnTo>
                    <a:pt x="1075" y="393"/>
                  </a:lnTo>
                  <a:lnTo>
                    <a:pt x="1076" y="410"/>
                  </a:lnTo>
                  <a:lnTo>
                    <a:pt x="1076" y="410"/>
                  </a:lnTo>
                  <a:lnTo>
                    <a:pt x="1075" y="429"/>
                  </a:lnTo>
                  <a:lnTo>
                    <a:pt x="1074" y="447"/>
                  </a:lnTo>
                  <a:lnTo>
                    <a:pt x="1071" y="464"/>
                  </a:lnTo>
                  <a:lnTo>
                    <a:pt x="1069" y="482"/>
                  </a:lnTo>
                  <a:lnTo>
                    <a:pt x="1064" y="500"/>
                  </a:lnTo>
                  <a:lnTo>
                    <a:pt x="1060" y="516"/>
                  </a:lnTo>
                  <a:lnTo>
                    <a:pt x="1054" y="533"/>
                  </a:lnTo>
                  <a:lnTo>
                    <a:pt x="1048" y="549"/>
                  </a:lnTo>
                  <a:lnTo>
                    <a:pt x="1041" y="565"/>
                  </a:lnTo>
                  <a:lnTo>
                    <a:pt x="1032" y="580"/>
                  </a:lnTo>
                  <a:lnTo>
                    <a:pt x="1024" y="595"/>
                  </a:lnTo>
                  <a:lnTo>
                    <a:pt x="1015" y="609"/>
                  </a:lnTo>
                  <a:lnTo>
                    <a:pt x="1005" y="624"/>
                  </a:lnTo>
                  <a:lnTo>
                    <a:pt x="995" y="636"/>
                  </a:lnTo>
                  <a:lnTo>
                    <a:pt x="983" y="649"/>
                  </a:lnTo>
                  <a:lnTo>
                    <a:pt x="971" y="661"/>
                  </a:lnTo>
                  <a:lnTo>
                    <a:pt x="959" y="673"/>
                  </a:lnTo>
                  <a:lnTo>
                    <a:pt x="946" y="685"/>
                  </a:lnTo>
                  <a:lnTo>
                    <a:pt x="932" y="695"/>
                  </a:lnTo>
                  <a:lnTo>
                    <a:pt x="919" y="705"/>
                  </a:lnTo>
                  <a:lnTo>
                    <a:pt x="904" y="714"/>
                  </a:lnTo>
                  <a:lnTo>
                    <a:pt x="890" y="722"/>
                  </a:lnTo>
                  <a:lnTo>
                    <a:pt x="875" y="731"/>
                  </a:lnTo>
                  <a:lnTo>
                    <a:pt x="858" y="738"/>
                  </a:lnTo>
                  <a:lnTo>
                    <a:pt x="843" y="745"/>
                  </a:lnTo>
                  <a:lnTo>
                    <a:pt x="826" y="750"/>
                  </a:lnTo>
                  <a:lnTo>
                    <a:pt x="809" y="754"/>
                  </a:lnTo>
                  <a:lnTo>
                    <a:pt x="792" y="759"/>
                  </a:lnTo>
                  <a:lnTo>
                    <a:pt x="774" y="761"/>
                  </a:lnTo>
                  <a:lnTo>
                    <a:pt x="757" y="764"/>
                  </a:lnTo>
                  <a:lnTo>
                    <a:pt x="739" y="765"/>
                  </a:lnTo>
                  <a:lnTo>
                    <a:pt x="720" y="766"/>
                  </a:lnTo>
                  <a:lnTo>
                    <a:pt x="720" y="766"/>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5"/>
            <p:cNvSpPr>
              <a:spLocks noEditPoints="1"/>
            </p:cNvSpPr>
            <p:nvPr/>
          </p:nvSpPr>
          <p:spPr bwMode="auto">
            <a:xfrm>
              <a:off x="3308221" y="4397679"/>
              <a:ext cx="714688" cy="714688"/>
            </a:xfrm>
            <a:custGeom>
              <a:avLst/>
              <a:gdLst>
                <a:gd name="T0" fmla="*/ 1289 w 2872"/>
                <a:gd name="T1" fmla="*/ 7 h 2873"/>
                <a:gd name="T2" fmla="*/ 1077 w 2872"/>
                <a:gd name="T3" fmla="*/ 45 h 2873"/>
                <a:gd name="T4" fmla="*/ 877 w 2872"/>
                <a:gd name="T5" fmla="*/ 113 h 2873"/>
                <a:gd name="T6" fmla="*/ 692 w 2872"/>
                <a:gd name="T7" fmla="*/ 207 h 2873"/>
                <a:gd name="T8" fmla="*/ 522 w 2872"/>
                <a:gd name="T9" fmla="*/ 327 h 2873"/>
                <a:gd name="T10" fmla="*/ 373 w 2872"/>
                <a:gd name="T11" fmla="*/ 470 h 2873"/>
                <a:gd name="T12" fmla="*/ 245 w 2872"/>
                <a:gd name="T13" fmla="*/ 634 h 2873"/>
                <a:gd name="T14" fmla="*/ 142 w 2872"/>
                <a:gd name="T15" fmla="*/ 814 h 2873"/>
                <a:gd name="T16" fmla="*/ 65 w 2872"/>
                <a:gd name="T17" fmla="*/ 1010 h 2873"/>
                <a:gd name="T18" fmla="*/ 17 w 2872"/>
                <a:gd name="T19" fmla="*/ 1218 h 2873"/>
                <a:gd name="T20" fmla="*/ 0 w 2872"/>
                <a:gd name="T21" fmla="*/ 1436 h 2873"/>
                <a:gd name="T22" fmla="*/ 12 w 2872"/>
                <a:gd name="T23" fmla="*/ 1620 h 2873"/>
                <a:gd name="T24" fmla="*/ 54 w 2872"/>
                <a:gd name="T25" fmla="*/ 1830 h 2873"/>
                <a:gd name="T26" fmla="*/ 126 w 2872"/>
                <a:gd name="T27" fmla="*/ 2028 h 2873"/>
                <a:gd name="T28" fmla="*/ 226 w 2872"/>
                <a:gd name="T29" fmla="*/ 2210 h 2873"/>
                <a:gd name="T30" fmla="*/ 350 w 2872"/>
                <a:gd name="T31" fmla="*/ 2376 h 2873"/>
                <a:gd name="T32" fmla="*/ 496 w 2872"/>
                <a:gd name="T33" fmla="*/ 2522 h 2873"/>
                <a:gd name="T34" fmla="*/ 662 w 2872"/>
                <a:gd name="T35" fmla="*/ 2647 h 2873"/>
                <a:gd name="T36" fmla="*/ 845 w 2872"/>
                <a:gd name="T37" fmla="*/ 2746 h 2873"/>
                <a:gd name="T38" fmla="*/ 1043 w 2872"/>
                <a:gd name="T39" fmla="*/ 2818 h 2873"/>
                <a:gd name="T40" fmla="*/ 1254 w 2872"/>
                <a:gd name="T41" fmla="*/ 2862 h 2873"/>
                <a:gd name="T42" fmla="*/ 1436 w 2872"/>
                <a:gd name="T43" fmla="*/ 2873 h 2873"/>
                <a:gd name="T44" fmla="*/ 1655 w 2872"/>
                <a:gd name="T45" fmla="*/ 2857 h 2873"/>
                <a:gd name="T46" fmla="*/ 1864 w 2872"/>
                <a:gd name="T47" fmla="*/ 2809 h 2873"/>
                <a:gd name="T48" fmla="*/ 2060 w 2872"/>
                <a:gd name="T49" fmla="*/ 2731 h 2873"/>
                <a:gd name="T50" fmla="*/ 2240 w 2872"/>
                <a:gd name="T51" fmla="*/ 2627 h 2873"/>
                <a:gd name="T52" fmla="*/ 2402 w 2872"/>
                <a:gd name="T53" fmla="*/ 2500 h 2873"/>
                <a:gd name="T54" fmla="*/ 2545 w 2872"/>
                <a:gd name="T55" fmla="*/ 2350 h 2873"/>
                <a:gd name="T56" fmla="*/ 2665 w 2872"/>
                <a:gd name="T57" fmla="*/ 2182 h 2873"/>
                <a:gd name="T58" fmla="*/ 2760 w 2872"/>
                <a:gd name="T59" fmla="*/ 1996 h 2873"/>
                <a:gd name="T60" fmla="*/ 2828 w 2872"/>
                <a:gd name="T61" fmla="*/ 1795 h 2873"/>
                <a:gd name="T62" fmla="*/ 2865 w 2872"/>
                <a:gd name="T63" fmla="*/ 1583 h 2873"/>
                <a:gd name="T64" fmla="*/ 2872 w 2872"/>
                <a:gd name="T65" fmla="*/ 1400 h 2873"/>
                <a:gd name="T66" fmla="*/ 2850 w 2872"/>
                <a:gd name="T67" fmla="*/ 1182 h 2873"/>
                <a:gd name="T68" fmla="*/ 2797 w 2872"/>
                <a:gd name="T69" fmla="*/ 975 h 2873"/>
                <a:gd name="T70" fmla="*/ 2716 w 2872"/>
                <a:gd name="T71" fmla="*/ 782 h 2873"/>
                <a:gd name="T72" fmla="*/ 2607 w 2872"/>
                <a:gd name="T73" fmla="*/ 604 h 2873"/>
                <a:gd name="T74" fmla="*/ 2477 w 2872"/>
                <a:gd name="T75" fmla="*/ 445 h 2873"/>
                <a:gd name="T76" fmla="*/ 2323 w 2872"/>
                <a:gd name="T77" fmla="*/ 306 h 2873"/>
                <a:gd name="T78" fmla="*/ 2151 w 2872"/>
                <a:gd name="T79" fmla="*/ 190 h 2873"/>
                <a:gd name="T80" fmla="*/ 1963 w 2872"/>
                <a:gd name="T81" fmla="*/ 100 h 2873"/>
                <a:gd name="T82" fmla="*/ 1760 w 2872"/>
                <a:gd name="T83" fmla="*/ 36 h 2873"/>
                <a:gd name="T84" fmla="*/ 1547 w 2872"/>
                <a:gd name="T85" fmla="*/ 3 h 2873"/>
                <a:gd name="T86" fmla="*/ 2194 w 2872"/>
                <a:gd name="T87" fmla="*/ 1911 h 2873"/>
                <a:gd name="T88" fmla="*/ 2163 w 2872"/>
                <a:gd name="T89" fmla="*/ 2010 h 2873"/>
                <a:gd name="T90" fmla="*/ 2084 w 2872"/>
                <a:gd name="T91" fmla="*/ 2075 h 2873"/>
                <a:gd name="T92" fmla="*/ 852 w 2872"/>
                <a:gd name="T93" fmla="*/ 2089 h 2873"/>
                <a:gd name="T94" fmla="*/ 752 w 2872"/>
                <a:gd name="T95" fmla="*/ 2058 h 2873"/>
                <a:gd name="T96" fmla="*/ 687 w 2872"/>
                <a:gd name="T97" fmla="*/ 1980 h 2873"/>
                <a:gd name="T98" fmla="*/ 673 w 2872"/>
                <a:gd name="T99" fmla="*/ 1136 h 2873"/>
                <a:gd name="T100" fmla="*/ 704 w 2872"/>
                <a:gd name="T101" fmla="*/ 1037 h 2873"/>
                <a:gd name="T102" fmla="*/ 783 w 2872"/>
                <a:gd name="T103" fmla="*/ 972 h 2873"/>
                <a:gd name="T104" fmla="*/ 1165 w 2872"/>
                <a:gd name="T105" fmla="*/ 835 h 2873"/>
                <a:gd name="T106" fmla="*/ 1181 w 2872"/>
                <a:gd name="T107" fmla="*/ 770 h 2873"/>
                <a:gd name="T108" fmla="*/ 1235 w 2872"/>
                <a:gd name="T109" fmla="*/ 716 h 2873"/>
                <a:gd name="T110" fmla="*/ 1797 w 2872"/>
                <a:gd name="T111" fmla="*/ 700 h 2873"/>
                <a:gd name="T112" fmla="*/ 1862 w 2872"/>
                <a:gd name="T113" fmla="*/ 716 h 2873"/>
                <a:gd name="T114" fmla="*/ 1916 w 2872"/>
                <a:gd name="T115" fmla="*/ 770 h 2873"/>
                <a:gd name="T116" fmla="*/ 1932 w 2872"/>
                <a:gd name="T117" fmla="*/ 958 h 2873"/>
                <a:gd name="T118" fmla="*/ 2084 w 2872"/>
                <a:gd name="T119" fmla="*/ 972 h 2873"/>
                <a:gd name="T120" fmla="*/ 2163 w 2872"/>
                <a:gd name="T121" fmla="*/ 1037 h 2873"/>
                <a:gd name="T122" fmla="*/ 2194 w 2872"/>
                <a:gd name="T123" fmla="*/ 1136 h 2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72" h="2873">
                  <a:moveTo>
                    <a:pt x="1436" y="0"/>
                  </a:moveTo>
                  <a:lnTo>
                    <a:pt x="1436" y="0"/>
                  </a:lnTo>
                  <a:lnTo>
                    <a:pt x="1400" y="0"/>
                  </a:lnTo>
                  <a:lnTo>
                    <a:pt x="1362" y="2"/>
                  </a:lnTo>
                  <a:lnTo>
                    <a:pt x="1326" y="3"/>
                  </a:lnTo>
                  <a:lnTo>
                    <a:pt x="1289" y="7"/>
                  </a:lnTo>
                  <a:lnTo>
                    <a:pt x="1254" y="12"/>
                  </a:lnTo>
                  <a:lnTo>
                    <a:pt x="1217" y="16"/>
                  </a:lnTo>
                  <a:lnTo>
                    <a:pt x="1182" y="22"/>
                  </a:lnTo>
                  <a:lnTo>
                    <a:pt x="1147" y="29"/>
                  </a:lnTo>
                  <a:lnTo>
                    <a:pt x="1112" y="36"/>
                  </a:lnTo>
                  <a:lnTo>
                    <a:pt x="1077" y="45"/>
                  </a:lnTo>
                  <a:lnTo>
                    <a:pt x="1043" y="54"/>
                  </a:lnTo>
                  <a:lnTo>
                    <a:pt x="1009" y="65"/>
                  </a:lnTo>
                  <a:lnTo>
                    <a:pt x="976" y="75"/>
                  </a:lnTo>
                  <a:lnTo>
                    <a:pt x="943" y="87"/>
                  </a:lnTo>
                  <a:lnTo>
                    <a:pt x="910" y="100"/>
                  </a:lnTo>
                  <a:lnTo>
                    <a:pt x="877" y="113"/>
                  </a:lnTo>
                  <a:lnTo>
                    <a:pt x="845" y="127"/>
                  </a:lnTo>
                  <a:lnTo>
                    <a:pt x="813" y="141"/>
                  </a:lnTo>
                  <a:lnTo>
                    <a:pt x="783" y="157"/>
                  </a:lnTo>
                  <a:lnTo>
                    <a:pt x="752" y="173"/>
                  </a:lnTo>
                  <a:lnTo>
                    <a:pt x="721" y="190"/>
                  </a:lnTo>
                  <a:lnTo>
                    <a:pt x="692" y="207"/>
                  </a:lnTo>
                  <a:lnTo>
                    <a:pt x="662" y="226"/>
                  </a:lnTo>
                  <a:lnTo>
                    <a:pt x="633" y="245"/>
                  </a:lnTo>
                  <a:lnTo>
                    <a:pt x="605" y="265"/>
                  </a:lnTo>
                  <a:lnTo>
                    <a:pt x="578" y="285"/>
                  </a:lnTo>
                  <a:lnTo>
                    <a:pt x="549" y="306"/>
                  </a:lnTo>
                  <a:lnTo>
                    <a:pt x="522" y="327"/>
                  </a:lnTo>
                  <a:lnTo>
                    <a:pt x="496" y="350"/>
                  </a:lnTo>
                  <a:lnTo>
                    <a:pt x="470" y="373"/>
                  </a:lnTo>
                  <a:lnTo>
                    <a:pt x="446" y="397"/>
                  </a:lnTo>
                  <a:lnTo>
                    <a:pt x="421" y="421"/>
                  </a:lnTo>
                  <a:lnTo>
                    <a:pt x="396" y="445"/>
                  </a:lnTo>
                  <a:lnTo>
                    <a:pt x="373" y="470"/>
                  </a:lnTo>
                  <a:lnTo>
                    <a:pt x="350" y="496"/>
                  </a:lnTo>
                  <a:lnTo>
                    <a:pt x="328" y="523"/>
                  </a:lnTo>
                  <a:lnTo>
                    <a:pt x="307" y="549"/>
                  </a:lnTo>
                  <a:lnTo>
                    <a:pt x="285" y="577"/>
                  </a:lnTo>
                  <a:lnTo>
                    <a:pt x="265" y="604"/>
                  </a:lnTo>
                  <a:lnTo>
                    <a:pt x="245" y="634"/>
                  </a:lnTo>
                  <a:lnTo>
                    <a:pt x="226" y="662"/>
                  </a:lnTo>
                  <a:lnTo>
                    <a:pt x="208" y="692"/>
                  </a:lnTo>
                  <a:lnTo>
                    <a:pt x="190" y="721"/>
                  </a:lnTo>
                  <a:lnTo>
                    <a:pt x="173" y="752"/>
                  </a:lnTo>
                  <a:lnTo>
                    <a:pt x="157" y="782"/>
                  </a:lnTo>
                  <a:lnTo>
                    <a:pt x="142" y="814"/>
                  </a:lnTo>
                  <a:lnTo>
                    <a:pt x="126" y="845"/>
                  </a:lnTo>
                  <a:lnTo>
                    <a:pt x="113" y="878"/>
                  </a:lnTo>
                  <a:lnTo>
                    <a:pt x="99" y="909"/>
                  </a:lnTo>
                  <a:lnTo>
                    <a:pt x="87" y="942"/>
                  </a:lnTo>
                  <a:lnTo>
                    <a:pt x="76" y="975"/>
                  </a:lnTo>
                  <a:lnTo>
                    <a:pt x="65" y="1010"/>
                  </a:lnTo>
                  <a:lnTo>
                    <a:pt x="54" y="1043"/>
                  </a:lnTo>
                  <a:lnTo>
                    <a:pt x="45" y="1078"/>
                  </a:lnTo>
                  <a:lnTo>
                    <a:pt x="37" y="1112"/>
                  </a:lnTo>
                  <a:lnTo>
                    <a:pt x="29" y="1147"/>
                  </a:lnTo>
                  <a:lnTo>
                    <a:pt x="23" y="1182"/>
                  </a:lnTo>
                  <a:lnTo>
                    <a:pt x="17" y="1218"/>
                  </a:lnTo>
                  <a:lnTo>
                    <a:pt x="12" y="1253"/>
                  </a:lnTo>
                  <a:lnTo>
                    <a:pt x="7" y="1290"/>
                  </a:lnTo>
                  <a:lnTo>
                    <a:pt x="4" y="1325"/>
                  </a:lnTo>
                  <a:lnTo>
                    <a:pt x="1" y="1363"/>
                  </a:lnTo>
                  <a:lnTo>
                    <a:pt x="0" y="1400"/>
                  </a:lnTo>
                  <a:lnTo>
                    <a:pt x="0" y="1436"/>
                  </a:lnTo>
                  <a:lnTo>
                    <a:pt x="0" y="1436"/>
                  </a:lnTo>
                  <a:lnTo>
                    <a:pt x="0" y="1474"/>
                  </a:lnTo>
                  <a:lnTo>
                    <a:pt x="1" y="1510"/>
                  </a:lnTo>
                  <a:lnTo>
                    <a:pt x="4" y="1547"/>
                  </a:lnTo>
                  <a:lnTo>
                    <a:pt x="7" y="1583"/>
                  </a:lnTo>
                  <a:lnTo>
                    <a:pt x="12" y="1620"/>
                  </a:lnTo>
                  <a:lnTo>
                    <a:pt x="17" y="1655"/>
                  </a:lnTo>
                  <a:lnTo>
                    <a:pt x="23" y="1691"/>
                  </a:lnTo>
                  <a:lnTo>
                    <a:pt x="29" y="1726"/>
                  </a:lnTo>
                  <a:lnTo>
                    <a:pt x="37" y="1761"/>
                  </a:lnTo>
                  <a:lnTo>
                    <a:pt x="45" y="1795"/>
                  </a:lnTo>
                  <a:lnTo>
                    <a:pt x="54" y="1830"/>
                  </a:lnTo>
                  <a:lnTo>
                    <a:pt x="65" y="1864"/>
                  </a:lnTo>
                  <a:lnTo>
                    <a:pt x="76" y="1897"/>
                  </a:lnTo>
                  <a:lnTo>
                    <a:pt x="87" y="1931"/>
                  </a:lnTo>
                  <a:lnTo>
                    <a:pt x="99" y="1963"/>
                  </a:lnTo>
                  <a:lnTo>
                    <a:pt x="113" y="1996"/>
                  </a:lnTo>
                  <a:lnTo>
                    <a:pt x="126" y="2028"/>
                  </a:lnTo>
                  <a:lnTo>
                    <a:pt x="142" y="2059"/>
                  </a:lnTo>
                  <a:lnTo>
                    <a:pt x="157" y="2090"/>
                  </a:lnTo>
                  <a:lnTo>
                    <a:pt x="173" y="2121"/>
                  </a:lnTo>
                  <a:lnTo>
                    <a:pt x="190" y="2151"/>
                  </a:lnTo>
                  <a:lnTo>
                    <a:pt x="208" y="2182"/>
                  </a:lnTo>
                  <a:lnTo>
                    <a:pt x="226" y="2210"/>
                  </a:lnTo>
                  <a:lnTo>
                    <a:pt x="245" y="2240"/>
                  </a:lnTo>
                  <a:lnTo>
                    <a:pt x="265" y="2268"/>
                  </a:lnTo>
                  <a:lnTo>
                    <a:pt x="285" y="2296"/>
                  </a:lnTo>
                  <a:lnTo>
                    <a:pt x="307" y="2323"/>
                  </a:lnTo>
                  <a:lnTo>
                    <a:pt x="328" y="2350"/>
                  </a:lnTo>
                  <a:lnTo>
                    <a:pt x="350" y="2376"/>
                  </a:lnTo>
                  <a:lnTo>
                    <a:pt x="373" y="2402"/>
                  </a:lnTo>
                  <a:lnTo>
                    <a:pt x="396" y="2428"/>
                  </a:lnTo>
                  <a:lnTo>
                    <a:pt x="421" y="2452"/>
                  </a:lnTo>
                  <a:lnTo>
                    <a:pt x="446" y="2476"/>
                  </a:lnTo>
                  <a:lnTo>
                    <a:pt x="470" y="2500"/>
                  </a:lnTo>
                  <a:lnTo>
                    <a:pt x="496" y="2522"/>
                  </a:lnTo>
                  <a:lnTo>
                    <a:pt x="522" y="2545"/>
                  </a:lnTo>
                  <a:lnTo>
                    <a:pt x="549" y="2567"/>
                  </a:lnTo>
                  <a:lnTo>
                    <a:pt x="578" y="2587"/>
                  </a:lnTo>
                  <a:lnTo>
                    <a:pt x="605" y="2608"/>
                  </a:lnTo>
                  <a:lnTo>
                    <a:pt x="633" y="2627"/>
                  </a:lnTo>
                  <a:lnTo>
                    <a:pt x="662" y="2647"/>
                  </a:lnTo>
                  <a:lnTo>
                    <a:pt x="692" y="2665"/>
                  </a:lnTo>
                  <a:lnTo>
                    <a:pt x="721" y="2683"/>
                  </a:lnTo>
                  <a:lnTo>
                    <a:pt x="752" y="2699"/>
                  </a:lnTo>
                  <a:lnTo>
                    <a:pt x="783" y="2716"/>
                  </a:lnTo>
                  <a:lnTo>
                    <a:pt x="813" y="2731"/>
                  </a:lnTo>
                  <a:lnTo>
                    <a:pt x="845" y="2746"/>
                  </a:lnTo>
                  <a:lnTo>
                    <a:pt x="877" y="2760"/>
                  </a:lnTo>
                  <a:lnTo>
                    <a:pt x="910" y="2773"/>
                  </a:lnTo>
                  <a:lnTo>
                    <a:pt x="943" y="2786"/>
                  </a:lnTo>
                  <a:lnTo>
                    <a:pt x="976" y="2798"/>
                  </a:lnTo>
                  <a:lnTo>
                    <a:pt x="1009" y="2809"/>
                  </a:lnTo>
                  <a:lnTo>
                    <a:pt x="1043" y="2818"/>
                  </a:lnTo>
                  <a:lnTo>
                    <a:pt x="1077" y="2827"/>
                  </a:lnTo>
                  <a:lnTo>
                    <a:pt x="1112" y="2836"/>
                  </a:lnTo>
                  <a:lnTo>
                    <a:pt x="1147" y="2844"/>
                  </a:lnTo>
                  <a:lnTo>
                    <a:pt x="1182" y="2851"/>
                  </a:lnTo>
                  <a:lnTo>
                    <a:pt x="1217" y="2857"/>
                  </a:lnTo>
                  <a:lnTo>
                    <a:pt x="1254" y="2862"/>
                  </a:lnTo>
                  <a:lnTo>
                    <a:pt x="1289" y="2865"/>
                  </a:lnTo>
                  <a:lnTo>
                    <a:pt x="1326" y="2869"/>
                  </a:lnTo>
                  <a:lnTo>
                    <a:pt x="1362" y="2871"/>
                  </a:lnTo>
                  <a:lnTo>
                    <a:pt x="1400" y="2872"/>
                  </a:lnTo>
                  <a:lnTo>
                    <a:pt x="1436" y="2873"/>
                  </a:lnTo>
                  <a:lnTo>
                    <a:pt x="1436" y="2873"/>
                  </a:lnTo>
                  <a:lnTo>
                    <a:pt x="1474" y="2872"/>
                  </a:lnTo>
                  <a:lnTo>
                    <a:pt x="1511" y="2871"/>
                  </a:lnTo>
                  <a:lnTo>
                    <a:pt x="1547" y="2869"/>
                  </a:lnTo>
                  <a:lnTo>
                    <a:pt x="1584" y="2865"/>
                  </a:lnTo>
                  <a:lnTo>
                    <a:pt x="1619" y="2862"/>
                  </a:lnTo>
                  <a:lnTo>
                    <a:pt x="1655" y="2857"/>
                  </a:lnTo>
                  <a:lnTo>
                    <a:pt x="1691" y="2851"/>
                  </a:lnTo>
                  <a:lnTo>
                    <a:pt x="1726" y="2844"/>
                  </a:lnTo>
                  <a:lnTo>
                    <a:pt x="1760" y="2836"/>
                  </a:lnTo>
                  <a:lnTo>
                    <a:pt x="1796" y="2827"/>
                  </a:lnTo>
                  <a:lnTo>
                    <a:pt x="1830" y="2818"/>
                  </a:lnTo>
                  <a:lnTo>
                    <a:pt x="1864" y="2809"/>
                  </a:lnTo>
                  <a:lnTo>
                    <a:pt x="1897" y="2798"/>
                  </a:lnTo>
                  <a:lnTo>
                    <a:pt x="1930" y="2786"/>
                  </a:lnTo>
                  <a:lnTo>
                    <a:pt x="1963" y="2773"/>
                  </a:lnTo>
                  <a:lnTo>
                    <a:pt x="1996" y="2760"/>
                  </a:lnTo>
                  <a:lnTo>
                    <a:pt x="2028" y="2746"/>
                  </a:lnTo>
                  <a:lnTo>
                    <a:pt x="2060" y="2731"/>
                  </a:lnTo>
                  <a:lnTo>
                    <a:pt x="2090" y="2716"/>
                  </a:lnTo>
                  <a:lnTo>
                    <a:pt x="2121" y="2699"/>
                  </a:lnTo>
                  <a:lnTo>
                    <a:pt x="2151" y="2683"/>
                  </a:lnTo>
                  <a:lnTo>
                    <a:pt x="2181" y="2665"/>
                  </a:lnTo>
                  <a:lnTo>
                    <a:pt x="2210" y="2647"/>
                  </a:lnTo>
                  <a:lnTo>
                    <a:pt x="2240" y="2627"/>
                  </a:lnTo>
                  <a:lnTo>
                    <a:pt x="2268" y="2608"/>
                  </a:lnTo>
                  <a:lnTo>
                    <a:pt x="2296" y="2587"/>
                  </a:lnTo>
                  <a:lnTo>
                    <a:pt x="2323" y="2567"/>
                  </a:lnTo>
                  <a:lnTo>
                    <a:pt x="2351" y="2545"/>
                  </a:lnTo>
                  <a:lnTo>
                    <a:pt x="2376" y="2522"/>
                  </a:lnTo>
                  <a:lnTo>
                    <a:pt x="2402" y="2500"/>
                  </a:lnTo>
                  <a:lnTo>
                    <a:pt x="2427" y="2476"/>
                  </a:lnTo>
                  <a:lnTo>
                    <a:pt x="2452" y="2452"/>
                  </a:lnTo>
                  <a:lnTo>
                    <a:pt x="2477" y="2428"/>
                  </a:lnTo>
                  <a:lnTo>
                    <a:pt x="2500" y="2402"/>
                  </a:lnTo>
                  <a:lnTo>
                    <a:pt x="2523" y="2376"/>
                  </a:lnTo>
                  <a:lnTo>
                    <a:pt x="2545" y="2350"/>
                  </a:lnTo>
                  <a:lnTo>
                    <a:pt x="2566" y="2323"/>
                  </a:lnTo>
                  <a:lnTo>
                    <a:pt x="2587" y="2296"/>
                  </a:lnTo>
                  <a:lnTo>
                    <a:pt x="2607" y="2268"/>
                  </a:lnTo>
                  <a:lnTo>
                    <a:pt x="2627" y="2240"/>
                  </a:lnTo>
                  <a:lnTo>
                    <a:pt x="2646" y="2210"/>
                  </a:lnTo>
                  <a:lnTo>
                    <a:pt x="2665" y="2182"/>
                  </a:lnTo>
                  <a:lnTo>
                    <a:pt x="2683" y="2151"/>
                  </a:lnTo>
                  <a:lnTo>
                    <a:pt x="2699" y="2121"/>
                  </a:lnTo>
                  <a:lnTo>
                    <a:pt x="2716" y="2090"/>
                  </a:lnTo>
                  <a:lnTo>
                    <a:pt x="2731" y="2059"/>
                  </a:lnTo>
                  <a:lnTo>
                    <a:pt x="2746" y="2028"/>
                  </a:lnTo>
                  <a:lnTo>
                    <a:pt x="2760" y="1996"/>
                  </a:lnTo>
                  <a:lnTo>
                    <a:pt x="2773" y="1963"/>
                  </a:lnTo>
                  <a:lnTo>
                    <a:pt x="2785" y="1931"/>
                  </a:lnTo>
                  <a:lnTo>
                    <a:pt x="2797" y="1897"/>
                  </a:lnTo>
                  <a:lnTo>
                    <a:pt x="2809" y="1864"/>
                  </a:lnTo>
                  <a:lnTo>
                    <a:pt x="2818" y="1830"/>
                  </a:lnTo>
                  <a:lnTo>
                    <a:pt x="2828" y="1795"/>
                  </a:lnTo>
                  <a:lnTo>
                    <a:pt x="2836" y="1761"/>
                  </a:lnTo>
                  <a:lnTo>
                    <a:pt x="2844" y="1726"/>
                  </a:lnTo>
                  <a:lnTo>
                    <a:pt x="2850" y="1691"/>
                  </a:lnTo>
                  <a:lnTo>
                    <a:pt x="2856" y="1655"/>
                  </a:lnTo>
                  <a:lnTo>
                    <a:pt x="2862" y="1620"/>
                  </a:lnTo>
                  <a:lnTo>
                    <a:pt x="2865" y="1583"/>
                  </a:lnTo>
                  <a:lnTo>
                    <a:pt x="2869" y="1547"/>
                  </a:lnTo>
                  <a:lnTo>
                    <a:pt x="2871" y="1510"/>
                  </a:lnTo>
                  <a:lnTo>
                    <a:pt x="2872" y="1474"/>
                  </a:lnTo>
                  <a:lnTo>
                    <a:pt x="2872" y="1436"/>
                  </a:lnTo>
                  <a:lnTo>
                    <a:pt x="2872" y="1436"/>
                  </a:lnTo>
                  <a:lnTo>
                    <a:pt x="2872" y="1400"/>
                  </a:lnTo>
                  <a:lnTo>
                    <a:pt x="2871" y="1363"/>
                  </a:lnTo>
                  <a:lnTo>
                    <a:pt x="2869" y="1325"/>
                  </a:lnTo>
                  <a:lnTo>
                    <a:pt x="2865" y="1290"/>
                  </a:lnTo>
                  <a:lnTo>
                    <a:pt x="2862" y="1253"/>
                  </a:lnTo>
                  <a:lnTo>
                    <a:pt x="2856" y="1218"/>
                  </a:lnTo>
                  <a:lnTo>
                    <a:pt x="2850" y="1182"/>
                  </a:lnTo>
                  <a:lnTo>
                    <a:pt x="2844" y="1147"/>
                  </a:lnTo>
                  <a:lnTo>
                    <a:pt x="2836" y="1112"/>
                  </a:lnTo>
                  <a:lnTo>
                    <a:pt x="2828" y="1078"/>
                  </a:lnTo>
                  <a:lnTo>
                    <a:pt x="2818" y="1043"/>
                  </a:lnTo>
                  <a:lnTo>
                    <a:pt x="2809" y="1010"/>
                  </a:lnTo>
                  <a:lnTo>
                    <a:pt x="2797" y="975"/>
                  </a:lnTo>
                  <a:lnTo>
                    <a:pt x="2785" y="942"/>
                  </a:lnTo>
                  <a:lnTo>
                    <a:pt x="2773" y="909"/>
                  </a:lnTo>
                  <a:lnTo>
                    <a:pt x="2760" y="878"/>
                  </a:lnTo>
                  <a:lnTo>
                    <a:pt x="2746" y="845"/>
                  </a:lnTo>
                  <a:lnTo>
                    <a:pt x="2731" y="814"/>
                  </a:lnTo>
                  <a:lnTo>
                    <a:pt x="2716" y="782"/>
                  </a:lnTo>
                  <a:lnTo>
                    <a:pt x="2699" y="752"/>
                  </a:lnTo>
                  <a:lnTo>
                    <a:pt x="2683" y="721"/>
                  </a:lnTo>
                  <a:lnTo>
                    <a:pt x="2665" y="692"/>
                  </a:lnTo>
                  <a:lnTo>
                    <a:pt x="2646" y="662"/>
                  </a:lnTo>
                  <a:lnTo>
                    <a:pt x="2627" y="634"/>
                  </a:lnTo>
                  <a:lnTo>
                    <a:pt x="2607" y="604"/>
                  </a:lnTo>
                  <a:lnTo>
                    <a:pt x="2587" y="577"/>
                  </a:lnTo>
                  <a:lnTo>
                    <a:pt x="2566" y="549"/>
                  </a:lnTo>
                  <a:lnTo>
                    <a:pt x="2545" y="523"/>
                  </a:lnTo>
                  <a:lnTo>
                    <a:pt x="2523" y="496"/>
                  </a:lnTo>
                  <a:lnTo>
                    <a:pt x="2500" y="470"/>
                  </a:lnTo>
                  <a:lnTo>
                    <a:pt x="2477" y="445"/>
                  </a:lnTo>
                  <a:lnTo>
                    <a:pt x="2452" y="421"/>
                  </a:lnTo>
                  <a:lnTo>
                    <a:pt x="2427" y="397"/>
                  </a:lnTo>
                  <a:lnTo>
                    <a:pt x="2402" y="373"/>
                  </a:lnTo>
                  <a:lnTo>
                    <a:pt x="2376" y="350"/>
                  </a:lnTo>
                  <a:lnTo>
                    <a:pt x="2351" y="327"/>
                  </a:lnTo>
                  <a:lnTo>
                    <a:pt x="2323" y="306"/>
                  </a:lnTo>
                  <a:lnTo>
                    <a:pt x="2296" y="285"/>
                  </a:lnTo>
                  <a:lnTo>
                    <a:pt x="2268" y="265"/>
                  </a:lnTo>
                  <a:lnTo>
                    <a:pt x="2240" y="245"/>
                  </a:lnTo>
                  <a:lnTo>
                    <a:pt x="2210" y="226"/>
                  </a:lnTo>
                  <a:lnTo>
                    <a:pt x="2181" y="207"/>
                  </a:lnTo>
                  <a:lnTo>
                    <a:pt x="2151" y="190"/>
                  </a:lnTo>
                  <a:lnTo>
                    <a:pt x="2121" y="173"/>
                  </a:lnTo>
                  <a:lnTo>
                    <a:pt x="2090" y="157"/>
                  </a:lnTo>
                  <a:lnTo>
                    <a:pt x="2060" y="141"/>
                  </a:lnTo>
                  <a:lnTo>
                    <a:pt x="2028" y="127"/>
                  </a:lnTo>
                  <a:lnTo>
                    <a:pt x="1996" y="113"/>
                  </a:lnTo>
                  <a:lnTo>
                    <a:pt x="1963" y="100"/>
                  </a:lnTo>
                  <a:lnTo>
                    <a:pt x="1930" y="87"/>
                  </a:lnTo>
                  <a:lnTo>
                    <a:pt x="1897" y="75"/>
                  </a:lnTo>
                  <a:lnTo>
                    <a:pt x="1864" y="65"/>
                  </a:lnTo>
                  <a:lnTo>
                    <a:pt x="1830" y="54"/>
                  </a:lnTo>
                  <a:lnTo>
                    <a:pt x="1796" y="45"/>
                  </a:lnTo>
                  <a:lnTo>
                    <a:pt x="1760" y="36"/>
                  </a:lnTo>
                  <a:lnTo>
                    <a:pt x="1726" y="29"/>
                  </a:lnTo>
                  <a:lnTo>
                    <a:pt x="1691" y="22"/>
                  </a:lnTo>
                  <a:lnTo>
                    <a:pt x="1655" y="16"/>
                  </a:lnTo>
                  <a:lnTo>
                    <a:pt x="1619" y="12"/>
                  </a:lnTo>
                  <a:lnTo>
                    <a:pt x="1584" y="7"/>
                  </a:lnTo>
                  <a:lnTo>
                    <a:pt x="1547" y="3"/>
                  </a:lnTo>
                  <a:lnTo>
                    <a:pt x="1511" y="2"/>
                  </a:lnTo>
                  <a:lnTo>
                    <a:pt x="1474" y="0"/>
                  </a:lnTo>
                  <a:lnTo>
                    <a:pt x="1436" y="0"/>
                  </a:lnTo>
                  <a:lnTo>
                    <a:pt x="1436" y="0"/>
                  </a:lnTo>
                  <a:close/>
                  <a:moveTo>
                    <a:pt x="2194" y="1911"/>
                  </a:moveTo>
                  <a:lnTo>
                    <a:pt x="2194" y="1911"/>
                  </a:lnTo>
                  <a:lnTo>
                    <a:pt x="2193" y="1929"/>
                  </a:lnTo>
                  <a:lnTo>
                    <a:pt x="2190" y="1946"/>
                  </a:lnTo>
                  <a:lnTo>
                    <a:pt x="2186" y="1964"/>
                  </a:lnTo>
                  <a:lnTo>
                    <a:pt x="2180" y="1980"/>
                  </a:lnTo>
                  <a:lnTo>
                    <a:pt x="2171" y="1996"/>
                  </a:lnTo>
                  <a:lnTo>
                    <a:pt x="2163" y="2010"/>
                  </a:lnTo>
                  <a:lnTo>
                    <a:pt x="2153" y="2024"/>
                  </a:lnTo>
                  <a:lnTo>
                    <a:pt x="2141" y="2037"/>
                  </a:lnTo>
                  <a:lnTo>
                    <a:pt x="2129" y="2048"/>
                  </a:lnTo>
                  <a:lnTo>
                    <a:pt x="2115" y="2058"/>
                  </a:lnTo>
                  <a:lnTo>
                    <a:pt x="2101" y="2068"/>
                  </a:lnTo>
                  <a:lnTo>
                    <a:pt x="2084" y="2075"/>
                  </a:lnTo>
                  <a:lnTo>
                    <a:pt x="2068" y="2081"/>
                  </a:lnTo>
                  <a:lnTo>
                    <a:pt x="2051" y="2085"/>
                  </a:lnTo>
                  <a:lnTo>
                    <a:pt x="2034" y="2088"/>
                  </a:lnTo>
                  <a:lnTo>
                    <a:pt x="2016" y="2089"/>
                  </a:lnTo>
                  <a:lnTo>
                    <a:pt x="852" y="2089"/>
                  </a:lnTo>
                  <a:lnTo>
                    <a:pt x="852" y="2089"/>
                  </a:lnTo>
                  <a:lnTo>
                    <a:pt x="833" y="2088"/>
                  </a:lnTo>
                  <a:lnTo>
                    <a:pt x="815" y="2085"/>
                  </a:lnTo>
                  <a:lnTo>
                    <a:pt x="799" y="2081"/>
                  </a:lnTo>
                  <a:lnTo>
                    <a:pt x="783" y="2075"/>
                  </a:lnTo>
                  <a:lnTo>
                    <a:pt x="767" y="2068"/>
                  </a:lnTo>
                  <a:lnTo>
                    <a:pt x="752" y="2058"/>
                  </a:lnTo>
                  <a:lnTo>
                    <a:pt x="738" y="2048"/>
                  </a:lnTo>
                  <a:lnTo>
                    <a:pt x="726" y="2037"/>
                  </a:lnTo>
                  <a:lnTo>
                    <a:pt x="714" y="2024"/>
                  </a:lnTo>
                  <a:lnTo>
                    <a:pt x="704" y="2010"/>
                  </a:lnTo>
                  <a:lnTo>
                    <a:pt x="695" y="1996"/>
                  </a:lnTo>
                  <a:lnTo>
                    <a:pt x="687" y="1980"/>
                  </a:lnTo>
                  <a:lnTo>
                    <a:pt x="681" y="1964"/>
                  </a:lnTo>
                  <a:lnTo>
                    <a:pt x="676" y="1946"/>
                  </a:lnTo>
                  <a:lnTo>
                    <a:pt x="674" y="1929"/>
                  </a:lnTo>
                  <a:lnTo>
                    <a:pt x="673" y="1911"/>
                  </a:lnTo>
                  <a:lnTo>
                    <a:pt x="673" y="1136"/>
                  </a:lnTo>
                  <a:lnTo>
                    <a:pt x="673" y="1136"/>
                  </a:lnTo>
                  <a:lnTo>
                    <a:pt x="674" y="1118"/>
                  </a:lnTo>
                  <a:lnTo>
                    <a:pt x="676" y="1100"/>
                  </a:lnTo>
                  <a:lnTo>
                    <a:pt x="681" y="1083"/>
                  </a:lnTo>
                  <a:lnTo>
                    <a:pt x="687" y="1067"/>
                  </a:lnTo>
                  <a:lnTo>
                    <a:pt x="695" y="1051"/>
                  </a:lnTo>
                  <a:lnTo>
                    <a:pt x="704" y="1037"/>
                  </a:lnTo>
                  <a:lnTo>
                    <a:pt x="714" y="1023"/>
                  </a:lnTo>
                  <a:lnTo>
                    <a:pt x="726" y="1011"/>
                  </a:lnTo>
                  <a:lnTo>
                    <a:pt x="738" y="999"/>
                  </a:lnTo>
                  <a:lnTo>
                    <a:pt x="752" y="988"/>
                  </a:lnTo>
                  <a:lnTo>
                    <a:pt x="767" y="979"/>
                  </a:lnTo>
                  <a:lnTo>
                    <a:pt x="783" y="972"/>
                  </a:lnTo>
                  <a:lnTo>
                    <a:pt x="799" y="966"/>
                  </a:lnTo>
                  <a:lnTo>
                    <a:pt x="815" y="961"/>
                  </a:lnTo>
                  <a:lnTo>
                    <a:pt x="833" y="959"/>
                  </a:lnTo>
                  <a:lnTo>
                    <a:pt x="852" y="958"/>
                  </a:lnTo>
                  <a:lnTo>
                    <a:pt x="1165" y="958"/>
                  </a:lnTo>
                  <a:lnTo>
                    <a:pt x="1165" y="835"/>
                  </a:lnTo>
                  <a:lnTo>
                    <a:pt x="1165" y="835"/>
                  </a:lnTo>
                  <a:lnTo>
                    <a:pt x="1165" y="821"/>
                  </a:lnTo>
                  <a:lnTo>
                    <a:pt x="1168" y="808"/>
                  </a:lnTo>
                  <a:lnTo>
                    <a:pt x="1171" y="795"/>
                  </a:lnTo>
                  <a:lnTo>
                    <a:pt x="1176" y="782"/>
                  </a:lnTo>
                  <a:lnTo>
                    <a:pt x="1181" y="770"/>
                  </a:lnTo>
                  <a:lnTo>
                    <a:pt x="1188" y="760"/>
                  </a:lnTo>
                  <a:lnTo>
                    <a:pt x="1196" y="749"/>
                  </a:lnTo>
                  <a:lnTo>
                    <a:pt x="1204" y="740"/>
                  </a:lnTo>
                  <a:lnTo>
                    <a:pt x="1214" y="730"/>
                  </a:lnTo>
                  <a:lnTo>
                    <a:pt x="1224" y="723"/>
                  </a:lnTo>
                  <a:lnTo>
                    <a:pt x="1235" y="716"/>
                  </a:lnTo>
                  <a:lnTo>
                    <a:pt x="1247" y="710"/>
                  </a:lnTo>
                  <a:lnTo>
                    <a:pt x="1260" y="707"/>
                  </a:lnTo>
                  <a:lnTo>
                    <a:pt x="1273" y="703"/>
                  </a:lnTo>
                  <a:lnTo>
                    <a:pt x="1286" y="701"/>
                  </a:lnTo>
                  <a:lnTo>
                    <a:pt x="1300" y="700"/>
                  </a:lnTo>
                  <a:lnTo>
                    <a:pt x="1797" y="700"/>
                  </a:lnTo>
                  <a:lnTo>
                    <a:pt x="1797" y="700"/>
                  </a:lnTo>
                  <a:lnTo>
                    <a:pt x="1811" y="701"/>
                  </a:lnTo>
                  <a:lnTo>
                    <a:pt x="1824" y="703"/>
                  </a:lnTo>
                  <a:lnTo>
                    <a:pt x="1837" y="707"/>
                  </a:lnTo>
                  <a:lnTo>
                    <a:pt x="1850" y="710"/>
                  </a:lnTo>
                  <a:lnTo>
                    <a:pt x="1862" y="716"/>
                  </a:lnTo>
                  <a:lnTo>
                    <a:pt x="1872" y="723"/>
                  </a:lnTo>
                  <a:lnTo>
                    <a:pt x="1883" y="730"/>
                  </a:lnTo>
                  <a:lnTo>
                    <a:pt x="1892" y="740"/>
                  </a:lnTo>
                  <a:lnTo>
                    <a:pt x="1902" y="749"/>
                  </a:lnTo>
                  <a:lnTo>
                    <a:pt x="1909" y="760"/>
                  </a:lnTo>
                  <a:lnTo>
                    <a:pt x="1916" y="770"/>
                  </a:lnTo>
                  <a:lnTo>
                    <a:pt x="1922" y="782"/>
                  </a:lnTo>
                  <a:lnTo>
                    <a:pt x="1925" y="795"/>
                  </a:lnTo>
                  <a:lnTo>
                    <a:pt x="1929" y="808"/>
                  </a:lnTo>
                  <a:lnTo>
                    <a:pt x="1931" y="821"/>
                  </a:lnTo>
                  <a:lnTo>
                    <a:pt x="1932" y="835"/>
                  </a:lnTo>
                  <a:lnTo>
                    <a:pt x="1932" y="958"/>
                  </a:lnTo>
                  <a:lnTo>
                    <a:pt x="2016" y="958"/>
                  </a:lnTo>
                  <a:lnTo>
                    <a:pt x="2016" y="958"/>
                  </a:lnTo>
                  <a:lnTo>
                    <a:pt x="2034" y="959"/>
                  </a:lnTo>
                  <a:lnTo>
                    <a:pt x="2051" y="961"/>
                  </a:lnTo>
                  <a:lnTo>
                    <a:pt x="2068" y="966"/>
                  </a:lnTo>
                  <a:lnTo>
                    <a:pt x="2084" y="972"/>
                  </a:lnTo>
                  <a:lnTo>
                    <a:pt x="2101" y="979"/>
                  </a:lnTo>
                  <a:lnTo>
                    <a:pt x="2115" y="988"/>
                  </a:lnTo>
                  <a:lnTo>
                    <a:pt x="2129" y="999"/>
                  </a:lnTo>
                  <a:lnTo>
                    <a:pt x="2141" y="1011"/>
                  </a:lnTo>
                  <a:lnTo>
                    <a:pt x="2153" y="1023"/>
                  </a:lnTo>
                  <a:lnTo>
                    <a:pt x="2163" y="1037"/>
                  </a:lnTo>
                  <a:lnTo>
                    <a:pt x="2171" y="1051"/>
                  </a:lnTo>
                  <a:lnTo>
                    <a:pt x="2180" y="1067"/>
                  </a:lnTo>
                  <a:lnTo>
                    <a:pt x="2186" y="1083"/>
                  </a:lnTo>
                  <a:lnTo>
                    <a:pt x="2190" y="1100"/>
                  </a:lnTo>
                  <a:lnTo>
                    <a:pt x="2193" y="1118"/>
                  </a:lnTo>
                  <a:lnTo>
                    <a:pt x="2194" y="1136"/>
                  </a:lnTo>
                  <a:lnTo>
                    <a:pt x="2194" y="1911"/>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lstStyle/>
          <a:p>
            <a:r>
              <a:rPr lang="en-US" dirty="0" smtClean="0"/>
              <a:t>Socia</a:t>
            </a:r>
            <a:r>
              <a:rPr lang="en-US" dirty="0" smtClean="0"/>
              <a:t>l Media Thinking</a:t>
            </a:r>
            <a:endParaRPr lang="en-US" dirty="0"/>
          </a:p>
        </p:txBody>
      </p:sp>
    </p:spTree>
    <p:extLst>
      <p:ext uri="{BB962C8B-B14F-4D97-AF65-F5344CB8AC3E}">
        <p14:creationId xmlns:p14="http://schemas.microsoft.com/office/powerpoint/2010/main" val="16231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Thinking</a:t>
            </a:r>
            <a:endParaRPr lang="en-US" dirty="0"/>
          </a:p>
        </p:txBody>
      </p:sp>
      <p:grpSp>
        <p:nvGrpSpPr>
          <p:cNvPr id="13" name="Group 12"/>
          <p:cNvGrpSpPr/>
          <p:nvPr/>
        </p:nvGrpSpPr>
        <p:grpSpPr>
          <a:xfrm>
            <a:off x="1989658" y="1481329"/>
            <a:ext cx="5157623" cy="5376672"/>
            <a:chOff x="1989658" y="1481329"/>
            <a:chExt cx="5157623" cy="5376672"/>
          </a:xfrm>
        </p:grpSpPr>
        <p:sp>
          <p:nvSpPr>
            <p:cNvPr id="88" name="Freeform 20"/>
            <p:cNvSpPr>
              <a:spLocks/>
            </p:cNvSpPr>
            <p:nvPr/>
          </p:nvSpPr>
          <p:spPr bwMode="auto">
            <a:xfrm>
              <a:off x="3744544" y="6121198"/>
              <a:ext cx="1642872" cy="736803"/>
            </a:xfrm>
            <a:custGeom>
              <a:avLst/>
              <a:gdLst>
                <a:gd name="T0" fmla="*/ 6110 w 6601"/>
                <a:gd name="T1" fmla="*/ 700 h 2961"/>
                <a:gd name="T2" fmla="*/ 5670 w 6601"/>
                <a:gd name="T3" fmla="*/ 402 h 2961"/>
                <a:gd name="T4" fmla="*/ 5196 w 6601"/>
                <a:gd name="T5" fmla="*/ 158 h 2961"/>
                <a:gd name="T6" fmla="*/ 4841 w 6601"/>
                <a:gd name="T7" fmla="*/ 17 h 2961"/>
                <a:gd name="T8" fmla="*/ 4752 w 6601"/>
                <a:gd name="T9" fmla="*/ 1 h 2961"/>
                <a:gd name="T10" fmla="*/ 4724 w 6601"/>
                <a:gd name="T11" fmla="*/ 22 h 2961"/>
                <a:gd name="T12" fmla="*/ 4683 w 6601"/>
                <a:gd name="T13" fmla="*/ 155 h 2961"/>
                <a:gd name="T14" fmla="*/ 4623 w 6601"/>
                <a:gd name="T15" fmla="*/ 344 h 2961"/>
                <a:gd name="T16" fmla="*/ 4526 w 6601"/>
                <a:gd name="T17" fmla="*/ 559 h 2961"/>
                <a:gd name="T18" fmla="*/ 4400 w 6601"/>
                <a:gd name="T19" fmla="*/ 748 h 2961"/>
                <a:gd name="T20" fmla="*/ 4245 w 6601"/>
                <a:gd name="T21" fmla="*/ 910 h 2961"/>
                <a:gd name="T22" fmla="*/ 4061 w 6601"/>
                <a:gd name="T23" fmla="*/ 1045 h 2961"/>
                <a:gd name="T24" fmla="*/ 3849 w 6601"/>
                <a:gd name="T25" fmla="*/ 1151 h 2961"/>
                <a:gd name="T26" fmla="*/ 3659 w 6601"/>
                <a:gd name="T27" fmla="*/ 1214 h 2961"/>
                <a:gd name="T28" fmla="*/ 3419 w 6601"/>
                <a:gd name="T29" fmla="*/ 1259 h 2961"/>
                <a:gd name="T30" fmla="*/ 3189 w 6601"/>
                <a:gd name="T31" fmla="*/ 1264 h 2961"/>
                <a:gd name="T32" fmla="*/ 2967 w 6601"/>
                <a:gd name="T33" fmla="*/ 1230 h 2961"/>
                <a:gd name="T34" fmla="*/ 2752 w 6601"/>
                <a:gd name="T35" fmla="*/ 1158 h 2961"/>
                <a:gd name="T36" fmla="*/ 2549 w 6601"/>
                <a:gd name="T37" fmla="*/ 1048 h 2961"/>
                <a:gd name="T38" fmla="*/ 2356 w 6601"/>
                <a:gd name="T39" fmla="*/ 899 h 2961"/>
                <a:gd name="T40" fmla="*/ 2204 w 6601"/>
                <a:gd name="T41" fmla="*/ 743 h 2961"/>
                <a:gd name="T42" fmla="*/ 2052 w 6601"/>
                <a:gd name="T43" fmla="*/ 520 h 2961"/>
                <a:gd name="T44" fmla="*/ 1948 w 6601"/>
                <a:gd name="T45" fmla="*/ 269 h 2961"/>
                <a:gd name="T46" fmla="*/ 1906 w 6601"/>
                <a:gd name="T47" fmla="*/ 88 h 2961"/>
                <a:gd name="T48" fmla="*/ 1880 w 6601"/>
                <a:gd name="T49" fmla="*/ 23 h 2961"/>
                <a:gd name="T50" fmla="*/ 1839 w 6601"/>
                <a:gd name="T51" fmla="*/ 0 h 2961"/>
                <a:gd name="T52" fmla="*/ 1772 w 6601"/>
                <a:gd name="T53" fmla="*/ 14 h 2961"/>
                <a:gd name="T54" fmla="*/ 1356 w 6601"/>
                <a:gd name="T55" fmla="*/ 180 h 2961"/>
                <a:gd name="T56" fmla="*/ 866 w 6601"/>
                <a:gd name="T57" fmla="*/ 443 h 2961"/>
                <a:gd name="T58" fmla="*/ 410 w 6601"/>
                <a:gd name="T59" fmla="*/ 764 h 2961"/>
                <a:gd name="T60" fmla="*/ 174 w 6601"/>
                <a:gd name="T61" fmla="*/ 973 h 2961"/>
                <a:gd name="T62" fmla="*/ 59 w 6601"/>
                <a:gd name="T63" fmla="*/ 1153 h 2961"/>
                <a:gd name="T64" fmla="*/ 4 w 6601"/>
                <a:gd name="T65" fmla="*/ 1350 h 2961"/>
                <a:gd name="T66" fmla="*/ 11 w 6601"/>
                <a:gd name="T67" fmla="*/ 1552 h 2961"/>
                <a:gd name="T68" fmla="*/ 74 w 6601"/>
                <a:gd name="T69" fmla="*/ 1746 h 2961"/>
                <a:gd name="T70" fmla="*/ 194 w 6601"/>
                <a:gd name="T71" fmla="*/ 1915 h 2961"/>
                <a:gd name="T72" fmla="*/ 369 w 6601"/>
                <a:gd name="T73" fmla="*/ 2049 h 2961"/>
                <a:gd name="T74" fmla="*/ 535 w 6601"/>
                <a:gd name="T75" fmla="*/ 2157 h 2961"/>
                <a:gd name="T76" fmla="*/ 666 w 6601"/>
                <a:gd name="T77" fmla="*/ 2274 h 2961"/>
                <a:gd name="T78" fmla="*/ 809 w 6601"/>
                <a:gd name="T79" fmla="*/ 2439 h 2961"/>
                <a:gd name="T80" fmla="*/ 986 w 6601"/>
                <a:gd name="T81" fmla="*/ 2689 h 2961"/>
                <a:gd name="T82" fmla="*/ 1116 w 6601"/>
                <a:gd name="T83" fmla="*/ 2832 h 2961"/>
                <a:gd name="T84" fmla="*/ 1276 w 6601"/>
                <a:gd name="T85" fmla="*/ 2922 h 2961"/>
                <a:gd name="T86" fmla="*/ 1462 w 6601"/>
                <a:gd name="T87" fmla="*/ 2960 h 2961"/>
                <a:gd name="T88" fmla="*/ 3308 w 6601"/>
                <a:gd name="T89" fmla="*/ 2960 h 2961"/>
                <a:gd name="T90" fmla="*/ 5181 w 6601"/>
                <a:gd name="T91" fmla="*/ 2956 h 2961"/>
                <a:gd name="T92" fmla="*/ 5367 w 6601"/>
                <a:gd name="T93" fmla="*/ 2907 h 2961"/>
                <a:gd name="T94" fmla="*/ 5522 w 6601"/>
                <a:gd name="T95" fmla="*/ 2803 h 2961"/>
                <a:gd name="T96" fmla="*/ 5625 w 6601"/>
                <a:gd name="T97" fmla="*/ 2679 h 2961"/>
                <a:gd name="T98" fmla="*/ 5747 w 6601"/>
                <a:gd name="T99" fmla="*/ 2504 h 2961"/>
                <a:gd name="T100" fmla="*/ 5915 w 6601"/>
                <a:gd name="T101" fmla="*/ 2304 h 2961"/>
                <a:gd name="T102" fmla="*/ 6075 w 6601"/>
                <a:gd name="T103" fmla="*/ 2157 h 2961"/>
                <a:gd name="T104" fmla="*/ 6257 w 6601"/>
                <a:gd name="T105" fmla="*/ 2033 h 2961"/>
                <a:gd name="T106" fmla="*/ 6396 w 6601"/>
                <a:gd name="T107" fmla="*/ 1929 h 2961"/>
                <a:gd name="T108" fmla="*/ 6520 w 6601"/>
                <a:gd name="T109" fmla="*/ 1766 h 2961"/>
                <a:gd name="T110" fmla="*/ 6588 w 6601"/>
                <a:gd name="T111" fmla="*/ 1579 h 2961"/>
                <a:gd name="T112" fmla="*/ 6599 w 6601"/>
                <a:gd name="T113" fmla="*/ 1380 h 2961"/>
                <a:gd name="T114" fmla="*/ 6554 w 6601"/>
                <a:gd name="T115" fmla="*/ 1183 h 2961"/>
                <a:gd name="T116" fmla="*/ 6449 w 6601"/>
                <a:gd name="T117" fmla="*/ 1001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01" h="2961">
                  <a:moveTo>
                    <a:pt x="6358" y="904"/>
                  </a:moveTo>
                  <a:lnTo>
                    <a:pt x="6358" y="904"/>
                  </a:lnTo>
                  <a:lnTo>
                    <a:pt x="6277" y="833"/>
                  </a:lnTo>
                  <a:lnTo>
                    <a:pt x="6194" y="765"/>
                  </a:lnTo>
                  <a:lnTo>
                    <a:pt x="6110" y="700"/>
                  </a:lnTo>
                  <a:lnTo>
                    <a:pt x="6024" y="636"/>
                  </a:lnTo>
                  <a:lnTo>
                    <a:pt x="5937" y="574"/>
                  </a:lnTo>
                  <a:lnTo>
                    <a:pt x="5850" y="515"/>
                  </a:lnTo>
                  <a:lnTo>
                    <a:pt x="5760" y="458"/>
                  </a:lnTo>
                  <a:lnTo>
                    <a:pt x="5670" y="402"/>
                  </a:lnTo>
                  <a:lnTo>
                    <a:pt x="5577" y="349"/>
                  </a:lnTo>
                  <a:lnTo>
                    <a:pt x="5485" y="298"/>
                  </a:lnTo>
                  <a:lnTo>
                    <a:pt x="5390" y="250"/>
                  </a:lnTo>
                  <a:lnTo>
                    <a:pt x="5294" y="203"/>
                  </a:lnTo>
                  <a:lnTo>
                    <a:pt x="5196" y="158"/>
                  </a:lnTo>
                  <a:lnTo>
                    <a:pt x="5099" y="116"/>
                  </a:lnTo>
                  <a:lnTo>
                    <a:pt x="4999" y="76"/>
                  </a:lnTo>
                  <a:lnTo>
                    <a:pt x="4898" y="38"/>
                  </a:lnTo>
                  <a:lnTo>
                    <a:pt x="4898" y="38"/>
                  </a:lnTo>
                  <a:lnTo>
                    <a:pt x="4841" y="17"/>
                  </a:lnTo>
                  <a:lnTo>
                    <a:pt x="4817" y="10"/>
                  </a:lnTo>
                  <a:lnTo>
                    <a:pt x="4797" y="4"/>
                  </a:lnTo>
                  <a:lnTo>
                    <a:pt x="4780" y="0"/>
                  </a:lnTo>
                  <a:lnTo>
                    <a:pt x="4764" y="0"/>
                  </a:lnTo>
                  <a:lnTo>
                    <a:pt x="4752" y="1"/>
                  </a:lnTo>
                  <a:lnTo>
                    <a:pt x="4747" y="3"/>
                  </a:lnTo>
                  <a:lnTo>
                    <a:pt x="4741" y="5"/>
                  </a:lnTo>
                  <a:lnTo>
                    <a:pt x="4737" y="9"/>
                  </a:lnTo>
                  <a:lnTo>
                    <a:pt x="4733" y="12"/>
                  </a:lnTo>
                  <a:lnTo>
                    <a:pt x="4724" y="22"/>
                  </a:lnTo>
                  <a:lnTo>
                    <a:pt x="4717" y="36"/>
                  </a:lnTo>
                  <a:lnTo>
                    <a:pt x="4711" y="53"/>
                  </a:lnTo>
                  <a:lnTo>
                    <a:pt x="4704" y="72"/>
                  </a:lnTo>
                  <a:lnTo>
                    <a:pt x="4698" y="95"/>
                  </a:lnTo>
                  <a:lnTo>
                    <a:pt x="4683" y="155"/>
                  </a:lnTo>
                  <a:lnTo>
                    <a:pt x="4683" y="155"/>
                  </a:lnTo>
                  <a:lnTo>
                    <a:pt x="4670" y="203"/>
                  </a:lnTo>
                  <a:lnTo>
                    <a:pt x="4655" y="251"/>
                  </a:lnTo>
                  <a:lnTo>
                    <a:pt x="4640" y="298"/>
                  </a:lnTo>
                  <a:lnTo>
                    <a:pt x="4623" y="344"/>
                  </a:lnTo>
                  <a:lnTo>
                    <a:pt x="4606" y="389"/>
                  </a:lnTo>
                  <a:lnTo>
                    <a:pt x="4588" y="433"/>
                  </a:lnTo>
                  <a:lnTo>
                    <a:pt x="4569" y="476"/>
                  </a:lnTo>
                  <a:lnTo>
                    <a:pt x="4548" y="518"/>
                  </a:lnTo>
                  <a:lnTo>
                    <a:pt x="4526" y="559"/>
                  </a:lnTo>
                  <a:lnTo>
                    <a:pt x="4503" y="599"/>
                  </a:lnTo>
                  <a:lnTo>
                    <a:pt x="4479" y="638"/>
                  </a:lnTo>
                  <a:lnTo>
                    <a:pt x="4453" y="675"/>
                  </a:lnTo>
                  <a:lnTo>
                    <a:pt x="4426" y="712"/>
                  </a:lnTo>
                  <a:lnTo>
                    <a:pt x="4400" y="748"/>
                  </a:lnTo>
                  <a:lnTo>
                    <a:pt x="4370" y="782"/>
                  </a:lnTo>
                  <a:lnTo>
                    <a:pt x="4341" y="816"/>
                  </a:lnTo>
                  <a:lnTo>
                    <a:pt x="4310" y="849"/>
                  </a:lnTo>
                  <a:lnTo>
                    <a:pt x="4278" y="880"/>
                  </a:lnTo>
                  <a:lnTo>
                    <a:pt x="4245" y="910"/>
                  </a:lnTo>
                  <a:lnTo>
                    <a:pt x="4210" y="939"/>
                  </a:lnTo>
                  <a:lnTo>
                    <a:pt x="4175" y="967"/>
                  </a:lnTo>
                  <a:lnTo>
                    <a:pt x="4138" y="994"/>
                  </a:lnTo>
                  <a:lnTo>
                    <a:pt x="4100" y="1021"/>
                  </a:lnTo>
                  <a:lnTo>
                    <a:pt x="4061" y="1045"/>
                  </a:lnTo>
                  <a:lnTo>
                    <a:pt x="4021" y="1068"/>
                  </a:lnTo>
                  <a:lnTo>
                    <a:pt x="3980" y="1091"/>
                  </a:lnTo>
                  <a:lnTo>
                    <a:pt x="3937" y="1112"/>
                  </a:lnTo>
                  <a:lnTo>
                    <a:pt x="3894" y="1133"/>
                  </a:lnTo>
                  <a:lnTo>
                    <a:pt x="3849" y="1151"/>
                  </a:lnTo>
                  <a:lnTo>
                    <a:pt x="3802" y="1168"/>
                  </a:lnTo>
                  <a:lnTo>
                    <a:pt x="3755" y="1185"/>
                  </a:lnTo>
                  <a:lnTo>
                    <a:pt x="3707" y="1200"/>
                  </a:lnTo>
                  <a:lnTo>
                    <a:pt x="3707" y="1200"/>
                  </a:lnTo>
                  <a:lnTo>
                    <a:pt x="3659" y="1214"/>
                  </a:lnTo>
                  <a:lnTo>
                    <a:pt x="3610" y="1226"/>
                  </a:lnTo>
                  <a:lnTo>
                    <a:pt x="3561" y="1236"/>
                  </a:lnTo>
                  <a:lnTo>
                    <a:pt x="3514" y="1246"/>
                  </a:lnTo>
                  <a:lnTo>
                    <a:pt x="3467" y="1253"/>
                  </a:lnTo>
                  <a:lnTo>
                    <a:pt x="3419" y="1259"/>
                  </a:lnTo>
                  <a:lnTo>
                    <a:pt x="3373" y="1263"/>
                  </a:lnTo>
                  <a:lnTo>
                    <a:pt x="3327" y="1265"/>
                  </a:lnTo>
                  <a:lnTo>
                    <a:pt x="3280" y="1267"/>
                  </a:lnTo>
                  <a:lnTo>
                    <a:pt x="3234" y="1267"/>
                  </a:lnTo>
                  <a:lnTo>
                    <a:pt x="3189" y="1264"/>
                  </a:lnTo>
                  <a:lnTo>
                    <a:pt x="3144" y="1260"/>
                  </a:lnTo>
                  <a:lnTo>
                    <a:pt x="3099" y="1256"/>
                  </a:lnTo>
                  <a:lnTo>
                    <a:pt x="3054" y="1248"/>
                  </a:lnTo>
                  <a:lnTo>
                    <a:pt x="3010" y="1240"/>
                  </a:lnTo>
                  <a:lnTo>
                    <a:pt x="2967" y="1230"/>
                  </a:lnTo>
                  <a:lnTo>
                    <a:pt x="2923" y="1219"/>
                  </a:lnTo>
                  <a:lnTo>
                    <a:pt x="2880" y="1206"/>
                  </a:lnTo>
                  <a:lnTo>
                    <a:pt x="2838" y="1191"/>
                  </a:lnTo>
                  <a:lnTo>
                    <a:pt x="2795" y="1175"/>
                  </a:lnTo>
                  <a:lnTo>
                    <a:pt x="2752" y="1158"/>
                  </a:lnTo>
                  <a:lnTo>
                    <a:pt x="2711" y="1139"/>
                  </a:lnTo>
                  <a:lnTo>
                    <a:pt x="2671" y="1118"/>
                  </a:lnTo>
                  <a:lnTo>
                    <a:pt x="2630" y="1096"/>
                  </a:lnTo>
                  <a:lnTo>
                    <a:pt x="2589" y="1072"/>
                  </a:lnTo>
                  <a:lnTo>
                    <a:pt x="2549" y="1048"/>
                  </a:lnTo>
                  <a:lnTo>
                    <a:pt x="2509" y="1021"/>
                  </a:lnTo>
                  <a:lnTo>
                    <a:pt x="2470" y="992"/>
                  </a:lnTo>
                  <a:lnTo>
                    <a:pt x="2431" y="962"/>
                  </a:lnTo>
                  <a:lnTo>
                    <a:pt x="2394" y="931"/>
                  </a:lnTo>
                  <a:lnTo>
                    <a:pt x="2356" y="899"/>
                  </a:lnTo>
                  <a:lnTo>
                    <a:pt x="2318" y="864"/>
                  </a:lnTo>
                  <a:lnTo>
                    <a:pt x="2318" y="864"/>
                  </a:lnTo>
                  <a:lnTo>
                    <a:pt x="2278" y="825"/>
                  </a:lnTo>
                  <a:lnTo>
                    <a:pt x="2239" y="785"/>
                  </a:lnTo>
                  <a:lnTo>
                    <a:pt x="2204" y="743"/>
                  </a:lnTo>
                  <a:lnTo>
                    <a:pt x="2169" y="701"/>
                  </a:lnTo>
                  <a:lnTo>
                    <a:pt x="2137" y="657"/>
                  </a:lnTo>
                  <a:lnTo>
                    <a:pt x="2107" y="612"/>
                  </a:lnTo>
                  <a:lnTo>
                    <a:pt x="2079" y="567"/>
                  </a:lnTo>
                  <a:lnTo>
                    <a:pt x="2052" y="520"/>
                  </a:lnTo>
                  <a:lnTo>
                    <a:pt x="2027" y="471"/>
                  </a:lnTo>
                  <a:lnTo>
                    <a:pt x="2004" y="422"/>
                  </a:lnTo>
                  <a:lnTo>
                    <a:pt x="1985" y="372"/>
                  </a:lnTo>
                  <a:lnTo>
                    <a:pt x="1965" y="321"/>
                  </a:lnTo>
                  <a:lnTo>
                    <a:pt x="1948" y="269"/>
                  </a:lnTo>
                  <a:lnTo>
                    <a:pt x="1934" y="216"/>
                  </a:lnTo>
                  <a:lnTo>
                    <a:pt x="1920" y="162"/>
                  </a:lnTo>
                  <a:lnTo>
                    <a:pt x="1909" y="106"/>
                  </a:lnTo>
                  <a:lnTo>
                    <a:pt x="1909" y="106"/>
                  </a:lnTo>
                  <a:lnTo>
                    <a:pt x="1906" y="88"/>
                  </a:lnTo>
                  <a:lnTo>
                    <a:pt x="1901" y="71"/>
                  </a:lnTo>
                  <a:lnTo>
                    <a:pt x="1897" y="56"/>
                  </a:lnTo>
                  <a:lnTo>
                    <a:pt x="1891" y="44"/>
                  </a:lnTo>
                  <a:lnTo>
                    <a:pt x="1886" y="33"/>
                  </a:lnTo>
                  <a:lnTo>
                    <a:pt x="1880" y="23"/>
                  </a:lnTo>
                  <a:lnTo>
                    <a:pt x="1873" y="16"/>
                  </a:lnTo>
                  <a:lnTo>
                    <a:pt x="1866" y="10"/>
                  </a:lnTo>
                  <a:lnTo>
                    <a:pt x="1858" y="5"/>
                  </a:lnTo>
                  <a:lnTo>
                    <a:pt x="1849" y="1"/>
                  </a:lnTo>
                  <a:lnTo>
                    <a:pt x="1839" y="0"/>
                  </a:lnTo>
                  <a:lnTo>
                    <a:pt x="1828" y="0"/>
                  </a:lnTo>
                  <a:lnTo>
                    <a:pt x="1816" y="1"/>
                  </a:lnTo>
                  <a:lnTo>
                    <a:pt x="1802" y="4"/>
                  </a:lnTo>
                  <a:lnTo>
                    <a:pt x="1788" y="8"/>
                  </a:lnTo>
                  <a:lnTo>
                    <a:pt x="1772" y="14"/>
                  </a:lnTo>
                  <a:lnTo>
                    <a:pt x="1772" y="14"/>
                  </a:lnTo>
                  <a:lnTo>
                    <a:pt x="1666" y="51"/>
                  </a:lnTo>
                  <a:lnTo>
                    <a:pt x="1562" y="93"/>
                  </a:lnTo>
                  <a:lnTo>
                    <a:pt x="1458" y="135"/>
                  </a:lnTo>
                  <a:lnTo>
                    <a:pt x="1356" y="180"/>
                  </a:lnTo>
                  <a:lnTo>
                    <a:pt x="1255" y="229"/>
                  </a:lnTo>
                  <a:lnTo>
                    <a:pt x="1155" y="279"/>
                  </a:lnTo>
                  <a:lnTo>
                    <a:pt x="1058" y="331"/>
                  </a:lnTo>
                  <a:lnTo>
                    <a:pt x="961" y="386"/>
                  </a:lnTo>
                  <a:lnTo>
                    <a:pt x="866" y="443"/>
                  </a:lnTo>
                  <a:lnTo>
                    <a:pt x="772" y="503"/>
                  </a:lnTo>
                  <a:lnTo>
                    <a:pt x="680" y="563"/>
                  </a:lnTo>
                  <a:lnTo>
                    <a:pt x="588" y="628"/>
                  </a:lnTo>
                  <a:lnTo>
                    <a:pt x="498" y="695"/>
                  </a:lnTo>
                  <a:lnTo>
                    <a:pt x="410" y="764"/>
                  </a:lnTo>
                  <a:lnTo>
                    <a:pt x="323" y="836"/>
                  </a:lnTo>
                  <a:lnTo>
                    <a:pt x="238" y="909"/>
                  </a:lnTo>
                  <a:lnTo>
                    <a:pt x="238" y="909"/>
                  </a:lnTo>
                  <a:lnTo>
                    <a:pt x="205" y="941"/>
                  </a:lnTo>
                  <a:lnTo>
                    <a:pt x="174" y="973"/>
                  </a:lnTo>
                  <a:lnTo>
                    <a:pt x="146" y="1007"/>
                  </a:lnTo>
                  <a:lnTo>
                    <a:pt x="120" y="1043"/>
                  </a:lnTo>
                  <a:lnTo>
                    <a:pt x="97" y="1078"/>
                  </a:lnTo>
                  <a:lnTo>
                    <a:pt x="77" y="1116"/>
                  </a:lnTo>
                  <a:lnTo>
                    <a:pt x="59" y="1153"/>
                  </a:lnTo>
                  <a:lnTo>
                    <a:pt x="43" y="1191"/>
                  </a:lnTo>
                  <a:lnTo>
                    <a:pt x="30" y="1231"/>
                  </a:lnTo>
                  <a:lnTo>
                    <a:pt x="19" y="1270"/>
                  </a:lnTo>
                  <a:lnTo>
                    <a:pt x="11" y="1310"/>
                  </a:lnTo>
                  <a:lnTo>
                    <a:pt x="4" y="1350"/>
                  </a:lnTo>
                  <a:lnTo>
                    <a:pt x="1" y="1392"/>
                  </a:lnTo>
                  <a:lnTo>
                    <a:pt x="0" y="1432"/>
                  </a:lnTo>
                  <a:lnTo>
                    <a:pt x="1" y="1472"/>
                  </a:lnTo>
                  <a:lnTo>
                    <a:pt x="4" y="1512"/>
                  </a:lnTo>
                  <a:lnTo>
                    <a:pt x="11" y="1552"/>
                  </a:lnTo>
                  <a:lnTo>
                    <a:pt x="19" y="1593"/>
                  </a:lnTo>
                  <a:lnTo>
                    <a:pt x="29" y="1631"/>
                  </a:lnTo>
                  <a:lnTo>
                    <a:pt x="42" y="1670"/>
                  </a:lnTo>
                  <a:lnTo>
                    <a:pt x="57" y="1708"/>
                  </a:lnTo>
                  <a:lnTo>
                    <a:pt x="74" y="1746"/>
                  </a:lnTo>
                  <a:lnTo>
                    <a:pt x="93" y="1782"/>
                  </a:lnTo>
                  <a:lnTo>
                    <a:pt x="115" y="1818"/>
                  </a:lnTo>
                  <a:lnTo>
                    <a:pt x="140" y="1852"/>
                  </a:lnTo>
                  <a:lnTo>
                    <a:pt x="166" y="1884"/>
                  </a:lnTo>
                  <a:lnTo>
                    <a:pt x="194" y="1915"/>
                  </a:lnTo>
                  <a:lnTo>
                    <a:pt x="225" y="1945"/>
                  </a:lnTo>
                  <a:lnTo>
                    <a:pt x="258" y="1974"/>
                  </a:lnTo>
                  <a:lnTo>
                    <a:pt x="293" y="2001"/>
                  </a:lnTo>
                  <a:lnTo>
                    <a:pt x="330" y="2026"/>
                  </a:lnTo>
                  <a:lnTo>
                    <a:pt x="369" y="2049"/>
                  </a:lnTo>
                  <a:lnTo>
                    <a:pt x="369" y="2049"/>
                  </a:lnTo>
                  <a:lnTo>
                    <a:pt x="412" y="2073"/>
                  </a:lnTo>
                  <a:lnTo>
                    <a:pt x="455" y="2100"/>
                  </a:lnTo>
                  <a:lnTo>
                    <a:pt x="496" y="2127"/>
                  </a:lnTo>
                  <a:lnTo>
                    <a:pt x="535" y="2157"/>
                  </a:lnTo>
                  <a:lnTo>
                    <a:pt x="535" y="2157"/>
                  </a:lnTo>
                  <a:lnTo>
                    <a:pt x="570" y="2185"/>
                  </a:lnTo>
                  <a:lnTo>
                    <a:pt x="603" y="2214"/>
                  </a:lnTo>
                  <a:lnTo>
                    <a:pt x="635" y="2243"/>
                  </a:lnTo>
                  <a:lnTo>
                    <a:pt x="666" y="2274"/>
                  </a:lnTo>
                  <a:lnTo>
                    <a:pt x="695" y="2305"/>
                  </a:lnTo>
                  <a:lnTo>
                    <a:pt x="725" y="2338"/>
                  </a:lnTo>
                  <a:lnTo>
                    <a:pt x="754" y="2371"/>
                  </a:lnTo>
                  <a:lnTo>
                    <a:pt x="781" y="2405"/>
                  </a:lnTo>
                  <a:lnTo>
                    <a:pt x="809" y="2439"/>
                  </a:lnTo>
                  <a:lnTo>
                    <a:pt x="835" y="2473"/>
                  </a:lnTo>
                  <a:lnTo>
                    <a:pt x="886" y="2544"/>
                  </a:lnTo>
                  <a:lnTo>
                    <a:pt x="936" y="2616"/>
                  </a:lnTo>
                  <a:lnTo>
                    <a:pt x="986" y="2689"/>
                  </a:lnTo>
                  <a:lnTo>
                    <a:pt x="986" y="2689"/>
                  </a:lnTo>
                  <a:lnTo>
                    <a:pt x="1010" y="2721"/>
                  </a:lnTo>
                  <a:lnTo>
                    <a:pt x="1035" y="2753"/>
                  </a:lnTo>
                  <a:lnTo>
                    <a:pt x="1062" y="2781"/>
                  </a:lnTo>
                  <a:lnTo>
                    <a:pt x="1088" y="2808"/>
                  </a:lnTo>
                  <a:lnTo>
                    <a:pt x="1116" y="2832"/>
                  </a:lnTo>
                  <a:lnTo>
                    <a:pt x="1147" y="2855"/>
                  </a:lnTo>
                  <a:lnTo>
                    <a:pt x="1177" y="2875"/>
                  </a:lnTo>
                  <a:lnTo>
                    <a:pt x="1209" y="2893"/>
                  </a:lnTo>
                  <a:lnTo>
                    <a:pt x="1242" y="2909"/>
                  </a:lnTo>
                  <a:lnTo>
                    <a:pt x="1276" y="2922"/>
                  </a:lnTo>
                  <a:lnTo>
                    <a:pt x="1311" y="2934"/>
                  </a:lnTo>
                  <a:lnTo>
                    <a:pt x="1347" y="2944"/>
                  </a:lnTo>
                  <a:lnTo>
                    <a:pt x="1384" y="2951"/>
                  </a:lnTo>
                  <a:lnTo>
                    <a:pt x="1423" y="2956"/>
                  </a:lnTo>
                  <a:lnTo>
                    <a:pt x="1462" y="2960"/>
                  </a:lnTo>
                  <a:lnTo>
                    <a:pt x="1503" y="2960"/>
                  </a:lnTo>
                  <a:lnTo>
                    <a:pt x="1503" y="2960"/>
                  </a:lnTo>
                  <a:lnTo>
                    <a:pt x="3308" y="2961"/>
                  </a:lnTo>
                  <a:lnTo>
                    <a:pt x="3308" y="2961"/>
                  </a:lnTo>
                  <a:lnTo>
                    <a:pt x="3308" y="2960"/>
                  </a:lnTo>
                  <a:lnTo>
                    <a:pt x="3308" y="2960"/>
                  </a:lnTo>
                  <a:lnTo>
                    <a:pt x="5098" y="2960"/>
                  </a:lnTo>
                  <a:lnTo>
                    <a:pt x="5098" y="2960"/>
                  </a:lnTo>
                  <a:lnTo>
                    <a:pt x="5140" y="2959"/>
                  </a:lnTo>
                  <a:lnTo>
                    <a:pt x="5181" y="2956"/>
                  </a:lnTo>
                  <a:lnTo>
                    <a:pt x="5221" y="2950"/>
                  </a:lnTo>
                  <a:lnTo>
                    <a:pt x="5258" y="2943"/>
                  </a:lnTo>
                  <a:lnTo>
                    <a:pt x="5296" y="2933"/>
                  </a:lnTo>
                  <a:lnTo>
                    <a:pt x="5331" y="2921"/>
                  </a:lnTo>
                  <a:lnTo>
                    <a:pt x="5367" y="2907"/>
                  </a:lnTo>
                  <a:lnTo>
                    <a:pt x="5399" y="2890"/>
                  </a:lnTo>
                  <a:lnTo>
                    <a:pt x="5432" y="2872"/>
                  </a:lnTo>
                  <a:lnTo>
                    <a:pt x="5464" y="2852"/>
                  </a:lnTo>
                  <a:lnTo>
                    <a:pt x="5493" y="2828"/>
                  </a:lnTo>
                  <a:lnTo>
                    <a:pt x="5522" y="2803"/>
                  </a:lnTo>
                  <a:lnTo>
                    <a:pt x="5549" y="2775"/>
                  </a:lnTo>
                  <a:lnTo>
                    <a:pt x="5576" y="2746"/>
                  </a:lnTo>
                  <a:lnTo>
                    <a:pt x="5601" y="2713"/>
                  </a:lnTo>
                  <a:lnTo>
                    <a:pt x="5625" y="2679"/>
                  </a:lnTo>
                  <a:lnTo>
                    <a:pt x="5625" y="2679"/>
                  </a:lnTo>
                  <a:lnTo>
                    <a:pt x="5655" y="2634"/>
                  </a:lnTo>
                  <a:lnTo>
                    <a:pt x="5685" y="2590"/>
                  </a:lnTo>
                  <a:lnTo>
                    <a:pt x="5716" y="2546"/>
                  </a:lnTo>
                  <a:lnTo>
                    <a:pt x="5747" y="2504"/>
                  </a:lnTo>
                  <a:lnTo>
                    <a:pt x="5747" y="2504"/>
                  </a:lnTo>
                  <a:lnTo>
                    <a:pt x="5802" y="2434"/>
                  </a:lnTo>
                  <a:lnTo>
                    <a:pt x="5829" y="2401"/>
                  </a:lnTo>
                  <a:lnTo>
                    <a:pt x="5858" y="2369"/>
                  </a:lnTo>
                  <a:lnTo>
                    <a:pt x="5886" y="2336"/>
                  </a:lnTo>
                  <a:lnTo>
                    <a:pt x="5915" y="2304"/>
                  </a:lnTo>
                  <a:lnTo>
                    <a:pt x="5946" y="2273"/>
                  </a:lnTo>
                  <a:lnTo>
                    <a:pt x="5977" y="2243"/>
                  </a:lnTo>
                  <a:lnTo>
                    <a:pt x="6009" y="2213"/>
                  </a:lnTo>
                  <a:lnTo>
                    <a:pt x="6041" y="2185"/>
                  </a:lnTo>
                  <a:lnTo>
                    <a:pt x="6075" y="2157"/>
                  </a:lnTo>
                  <a:lnTo>
                    <a:pt x="6109" y="2130"/>
                  </a:lnTo>
                  <a:lnTo>
                    <a:pt x="6144" y="2105"/>
                  </a:lnTo>
                  <a:lnTo>
                    <a:pt x="6180" y="2079"/>
                  </a:lnTo>
                  <a:lnTo>
                    <a:pt x="6218" y="2056"/>
                  </a:lnTo>
                  <a:lnTo>
                    <a:pt x="6257" y="2033"/>
                  </a:lnTo>
                  <a:lnTo>
                    <a:pt x="6257" y="2033"/>
                  </a:lnTo>
                  <a:lnTo>
                    <a:pt x="6295" y="2010"/>
                  </a:lnTo>
                  <a:lnTo>
                    <a:pt x="6330" y="1984"/>
                  </a:lnTo>
                  <a:lnTo>
                    <a:pt x="6364" y="1959"/>
                  </a:lnTo>
                  <a:lnTo>
                    <a:pt x="6396" y="1929"/>
                  </a:lnTo>
                  <a:lnTo>
                    <a:pt x="6425" y="1900"/>
                  </a:lnTo>
                  <a:lnTo>
                    <a:pt x="6452" y="1869"/>
                  </a:lnTo>
                  <a:lnTo>
                    <a:pt x="6476" y="1836"/>
                  </a:lnTo>
                  <a:lnTo>
                    <a:pt x="6499" y="1802"/>
                  </a:lnTo>
                  <a:lnTo>
                    <a:pt x="6520" y="1766"/>
                  </a:lnTo>
                  <a:lnTo>
                    <a:pt x="6537" y="1731"/>
                  </a:lnTo>
                  <a:lnTo>
                    <a:pt x="6554" y="1695"/>
                  </a:lnTo>
                  <a:lnTo>
                    <a:pt x="6567" y="1657"/>
                  </a:lnTo>
                  <a:lnTo>
                    <a:pt x="6578" y="1618"/>
                  </a:lnTo>
                  <a:lnTo>
                    <a:pt x="6588" y="1579"/>
                  </a:lnTo>
                  <a:lnTo>
                    <a:pt x="6594" y="1540"/>
                  </a:lnTo>
                  <a:lnTo>
                    <a:pt x="6599" y="1500"/>
                  </a:lnTo>
                  <a:lnTo>
                    <a:pt x="6601" y="1460"/>
                  </a:lnTo>
                  <a:lnTo>
                    <a:pt x="6601" y="1420"/>
                  </a:lnTo>
                  <a:lnTo>
                    <a:pt x="6599" y="1380"/>
                  </a:lnTo>
                  <a:lnTo>
                    <a:pt x="6595" y="1341"/>
                  </a:lnTo>
                  <a:lnTo>
                    <a:pt x="6588" y="1301"/>
                  </a:lnTo>
                  <a:lnTo>
                    <a:pt x="6579" y="1260"/>
                  </a:lnTo>
                  <a:lnTo>
                    <a:pt x="6567" y="1222"/>
                  </a:lnTo>
                  <a:lnTo>
                    <a:pt x="6554" y="1183"/>
                  </a:lnTo>
                  <a:lnTo>
                    <a:pt x="6537" y="1145"/>
                  </a:lnTo>
                  <a:lnTo>
                    <a:pt x="6519" y="1107"/>
                  </a:lnTo>
                  <a:lnTo>
                    <a:pt x="6498" y="1071"/>
                  </a:lnTo>
                  <a:lnTo>
                    <a:pt x="6475" y="1035"/>
                  </a:lnTo>
                  <a:lnTo>
                    <a:pt x="6449" y="1001"/>
                  </a:lnTo>
                  <a:lnTo>
                    <a:pt x="6421" y="967"/>
                  </a:lnTo>
                  <a:lnTo>
                    <a:pt x="6391" y="936"/>
                  </a:lnTo>
                  <a:lnTo>
                    <a:pt x="6358" y="904"/>
                  </a:lnTo>
                  <a:lnTo>
                    <a:pt x="6358" y="904"/>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9" name="Freeform 21"/>
            <p:cNvSpPr>
              <a:spLocks noEditPoints="1"/>
            </p:cNvSpPr>
            <p:nvPr/>
          </p:nvSpPr>
          <p:spPr bwMode="auto">
            <a:xfrm>
              <a:off x="4035780" y="5027195"/>
              <a:ext cx="1060399" cy="972033"/>
            </a:xfrm>
            <a:custGeom>
              <a:avLst/>
              <a:gdLst>
                <a:gd name="T0" fmla="*/ 1323 w 4257"/>
                <a:gd name="T1" fmla="*/ 3838 h 3906"/>
                <a:gd name="T2" fmla="*/ 1035 w 4257"/>
                <a:gd name="T3" fmla="*/ 3426 h 3906"/>
                <a:gd name="T4" fmla="*/ 867 w 4257"/>
                <a:gd name="T5" fmla="*/ 2974 h 3906"/>
                <a:gd name="T6" fmla="*/ 799 w 4257"/>
                <a:gd name="T7" fmla="*/ 2319 h 3906"/>
                <a:gd name="T8" fmla="*/ 939 w 4257"/>
                <a:gd name="T9" fmla="*/ 1606 h 3906"/>
                <a:gd name="T10" fmla="*/ 1280 w 4257"/>
                <a:gd name="T11" fmla="*/ 1942 h 3906"/>
                <a:gd name="T12" fmla="*/ 1715 w 4257"/>
                <a:gd name="T13" fmla="*/ 2282 h 3906"/>
                <a:gd name="T14" fmla="*/ 2202 w 4257"/>
                <a:gd name="T15" fmla="*/ 2492 h 3906"/>
                <a:gd name="T16" fmla="*/ 2019 w 4257"/>
                <a:gd name="T17" fmla="*/ 2510 h 3906"/>
                <a:gd name="T18" fmla="*/ 1883 w 4257"/>
                <a:gd name="T19" fmla="*/ 2416 h 3906"/>
                <a:gd name="T20" fmla="*/ 1413 w 4257"/>
                <a:gd name="T21" fmla="*/ 2393 h 3906"/>
                <a:gd name="T22" fmla="*/ 1164 w 4257"/>
                <a:gd name="T23" fmla="*/ 2470 h 3906"/>
                <a:gd name="T24" fmla="*/ 1093 w 4257"/>
                <a:gd name="T25" fmla="*/ 2636 h 3906"/>
                <a:gd name="T26" fmla="*/ 1163 w 4257"/>
                <a:gd name="T27" fmla="*/ 2837 h 3906"/>
                <a:gd name="T28" fmla="*/ 1344 w 4257"/>
                <a:gd name="T29" fmla="*/ 2978 h 3906"/>
                <a:gd name="T30" fmla="*/ 1574 w 4257"/>
                <a:gd name="T31" fmla="*/ 3024 h 3906"/>
                <a:gd name="T32" fmla="*/ 1808 w 4257"/>
                <a:gd name="T33" fmla="*/ 2976 h 3906"/>
                <a:gd name="T34" fmla="*/ 1978 w 4257"/>
                <a:gd name="T35" fmla="*/ 2847 h 3906"/>
                <a:gd name="T36" fmla="*/ 2211 w 4257"/>
                <a:gd name="T37" fmla="*/ 2680 h 3906"/>
                <a:gd name="T38" fmla="*/ 2284 w 4257"/>
                <a:gd name="T39" fmla="*/ 2847 h 3906"/>
                <a:gd name="T40" fmla="*/ 2455 w 4257"/>
                <a:gd name="T41" fmla="*/ 2976 h 3906"/>
                <a:gd name="T42" fmla="*/ 2688 w 4257"/>
                <a:gd name="T43" fmla="*/ 3024 h 3906"/>
                <a:gd name="T44" fmla="*/ 2917 w 4257"/>
                <a:gd name="T45" fmla="*/ 2977 h 3906"/>
                <a:gd name="T46" fmla="*/ 3099 w 4257"/>
                <a:gd name="T47" fmla="*/ 2837 h 3906"/>
                <a:gd name="T48" fmla="*/ 3169 w 4257"/>
                <a:gd name="T49" fmla="*/ 2636 h 3906"/>
                <a:gd name="T50" fmla="*/ 3463 w 4257"/>
                <a:gd name="T51" fmla="*/ 2493 h 3906"/>
                <a:gd name="T52" fmla="*/ 3376 w 4257"/>
                <a:gd name="T53" fmla="*/ 3026 h 3906"/>
                <a:gd name="T54" fmla="*/ 3174 w 4257"/>
                <a:gd name="T55" fmla="*/ 3508 h 3906"/>
                <a:gd name="T56" fmla="*/ 2868 w 4257"/>
                <a:gd name="T57" fmla="*/ 3896 h 3906"/>
                <a:gd name="T58" fmla="*/ 3320 w 4257"/>
                <a:gd name="T59" fmla="*/ 3679 h 3906"/>
                <a:gd name="T60" fmla="*/ 3743 w 4257"/>
                <a:gd name="T61" fmla="*/ 3325 h 3906"/>
                <a:gd name="T62" fmla="*/ 4032 w 4257"/>
                <a:gd name="T63" fmla="*/ 2916 h 3906"/>
                <a:gd name="T64" fmla="*/ 4204 w 4257"/>
                <a:gd name="T65" fmla="*/ 2461 h 3906"/>
                <a:gd name="T66" fmla="*/ 4257 w 4257"/>
                <a:gd name="T67" fmla="*/ 1984 h 3906"/>
                <a:gd name="T68" fmla="*/ 4191 w 4257"/>
                <a:gd name="T69" fmla="*/ 1507 h 3906"/>
                <a:gd name="T70" fmla="*/ 4002 w 4257"/>
                <a:gd name="T71" fmla="*/ 1054 h 3906"/>
                <a:gd name="T72" fmla="*/ 3702 w 4257"/>
                <a:gd name="T73" fmla="*/ 657 h 3906"/>
                <a:gd name="T74" fmla="*/ 3223 w 4257"/>
                <a:gd name="T75" fmla="*/ 280 h 3906"/>
                <a:gd name="T76" fmla="*/ 2664 w 4257"/>
                <a:gd name="T77" fmla="*/ 62 h 3906"/>
                <a:gd name="T78" fmla="*/ 2091 w 4257"/>
                <a:gd name="T79" fmla="*/ 0 h 3906"/>
                <a:gd name="T80" fmla="*/ 1478 w 4257"/>
                <a:gd name="T81" fmla="*/ 88 h 3906"/>
                <a:gd name="T82" fmla="*/ 928 w 4257"/>
                <a:gd name="T83" fmla="*/ 346 h 3906"/>
                <a:gd name="T84" fmla="*/ 460 w 4257"/>
                <a:gd name="T85" fmla="*/ 772 h 3906"/>
                <a:gd name="T86" fmla="*/ 81 w 4257"/>
                <a:gd name="T87" fmla="*/ 1439 h 3906"/>
                <a:gd name="T88" fmla="*/ 12 w 4257"/>
                <a:gd name="T89" fmla="*/ 2183 h 3906"/>
                <a:gd name="T90" fmla="*/ 180 w 4257"/>
                <a:gd name="T91" fmla="*/ 2815 h 3906"/>
                <a:gd name="T92" fmla="*/ 427 w 4257"/>
                <a:gd name="T93" fmla="*/ 3224 h 3906"/>
                <a:gd name="T94" fmla="*/ 766 w 4257"/>
                <a:gd name="T95" fmla="*/ 3556 h 3906"/>
                <a:gd name="T96" fmla="*/ 1541 w 4257"/>
                <a:gd name="T97" fmla="*/ 2892 h 3906"/>
                <a:gd name="T98" fmla="*/ 1278 w 4257"/>
                <a:gd name="T99" fmla="*/ 2735 h 3906"/>
                <a:gd name="T100" fmla="*/ 1256 w 4257"/>
                <a:gd name="T101" fmla="*/ 2601 h 3906"/>
                <a:gd name="T102" fmla="*/ 1445 w 4257"/>
                <a:gd name="T103" fmla="*/ 2520 h 3906"/>
                <a:gd name="T104" fmla="*/ 1849 w 4257"/>
                <a:gd name="T105" fmla="*/ 2546 h 3906"/>
                <a:gd name="T106" fmla="*/ 1890 w 4257"/>
                <a:gd name="T107" fmla="*/ 2674 h 3906"/>
                <a:gd name="T108" fmla="*/ 1753 w 4257"/>
                <a:gd name="T109" fmla="*/ 2849 h 3906"/>
                <a:gd name="T110" fmla="*/ 3007 w 4257"/>
                <a:gd name="T111" fmla="*/ 2661 h 3906"/>
                <a:gd name="T112" fmla="*/ 2893 w 4257"/>
                <a:gd name="T113" fmla="*/ 2835 h 3906"/>
                <a:gd name="T114" fmla="*/ 2593 w 4257"/>
                <a:gd name="T115" fmla="*/ 2882 h 3906"/>
                <a:gd name="T116" fmla="*/ 2383 w 4257"/>
                <a:gd name="T117" fmla="*/ 2712 h 3906"/>
                <a:gd name="T118" fmla="*/ 2380 w 4257"/>
                <a:gd name="T119" fmla="*/ 2575 h 3906"/>
                <a:gd name="T120" fmla="*/ 2842 w 4257"/>
                <a:gd name="T121" fmla="*/ 2569 h 3906"/>
                <a:gd name="T122" fmla="*/ 3008 w 4257"/>
                <a:gd name="T123" fmla="*/ 2635 h 3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57" h="3906">
                  <a:moveTo>
                    <a:pt x="1024" y="3730"/>
                  </a:moveTo>
                  <a:lnTo>
                    <a:pt x="1024" y="3730"/>
                  </a:lnTo>
                  <a:lnTo>
                    <a:pt x="1068" y="3754"/>
                  </a:lnTo>
                  <a:lnTo>
                    <a:pt x="1113" y="3777"/>
                  </a:lnTo>
                  <a:lnTo>
                    <a:pt x="1159" y="3800"/>
                  </a:lnTo>
                  <a:lnTo>
                    <a:pt x="1205" y="3821"/>
                  </a:lnTo>
                  <a:lnTo>
                    <a:pt x="1298" y="3864"/>
                  </a:lnTo>
                  <a:lnTo>
                    <a:pt x="1390" y="3906"/>
                  </a:lnTo>
                  <a:lnTo>
                    <a:pt x="1390" y="3906"/>
                  </a:lnTo>
                  <a:lnTo>
                    <a:pt x="1356" y="3872"/>
                  </a:lnTo>
                  <a:lnTo>
                    <a:pt x="1323" y="3838"/>
                  </a:lnTo>
                  <a:lnTo>
                    <a:pt x="1292" y="3803"/>
                  </a:lnTo>
                  <a:lnTo>
                    <a:pt x="1261" y="3768"/>
                  </a:lnTo>
                  <a:lnTo>
                    <a:pt x="1232" y="3732"/>
                  </a:lnTo>
                  <a:lnTo>
                    <a:pt x="1203" y="3695"/>
                  </a:lnTo>
                  <a:lnTo>
                    <a:pt x="1176" y="3658"/>
                  </a:lnTo>
                  <a:lnTo>
                    <a:pt x="1149" y="3620"/>
                  </a:lnTo>
                  <a:lnTo>
                    <a:pt x="1125" y="3583"/>
                  </a:lnTo>
                  <a:lnTo>
                    <a:pt x="1101" y="3544"/>
                  </a:lnTo>
                  <a:lnTo>
                    <a:pt x="1078" y="3505"/>
                  </a:lnTo>
                  <a:lnTo>
                    <a:pt x="1056" y="3466"/>
                  </a:lnTo>
                  <a:lnTo>
                    <a:pt x="1035" y="3426"/>
                  </a:lnTo>
                  <a:lnTo>
                    <a:pt x="1016" y="3386"/>
                  </a:lnTo>
                  <a:lnTo>
                    <a:pt x="996" y="3345"/>
                  </a:lnTo>
                  <a:lnTo>
                    <a:pt x="978" y="3305"/>
                  </a:lnTo>
                  <a:lnTo>
                    <a:pt x="961" y="3264"/>
                  </a:lnTo>
                  <a:lnTo>
                    <a:pt x="945" y="3224"/>
                  </a:lnTo>
                  <a:lnTo>
                    <a:pt x="930" y="3182"/>
                  </a:lnTo>
                  <a:lnTo>
                    <a:pt x="916" y="3141"/>
                  </a:lnTo>
                  <a:lnTo>
                    <a:pt x="902" y="3099"/>
                  </a:lnTo>
                  <a:lnTo>
                    <a:pt x="890" y="3057"/>
                  </a:lnTo>
                  <a:lnTo>
                    <a:pt x="878" y="3016"/>
                  </a:lnTo>
                  <a:lnTo>
                    <a:pt x="867" y="2974"/>
                  </a:lnTo>
                  <a:lnTo>
                    <a:pt x="857" y="2932"/>
                  </a:lnTo>
                  <a:lnTo>
                    <a:pt x="849" y="2891"/>
                  </a:lnTo>
                  <a:lnTo>
                    <a:pt x="840" y="2848"/>
                  </a:lnTo>
                  <a:lnTo>
                    <a:pt x="833" y="2807"/>
                  </a:lnTo>
                  <a:lnTo>
                    <a:pt x="826" y="2765"/>
                  </a:lnTo>
                  <a:lnTo>
                    <a:pt x="820" y="2724"/>
                  </a:lnTo>
                  <a:lnTo>
                    <a:pt x="810" y="2640"/>
                  </a:lnTo>
                  <a:lnTo>
                    <a:pt x="804" y="2558"/>
                  </a:lnTo>
                  <a:lnTo>
                    <a:pt x="799" y="2477"/>
                  </a:lnTo>
                  <a:lnTo>
                    <a:pt x="798" y="2398"/>
                  </a:lnTo>
                  <a:lnTo>
                    <a:pt x="799" y="2319"/>
                  </a:lnTo>
                  <a:lnTo>
                    <a:pt x="801" y="2242"/>
                  </a:lnTo>
                  <a:lnTo>
                    <a:pt x="808" y="2167"/>
                  </a:lnTo>
                  <a:lnTo>
                    <a:pt x="815" y="2094"/>
                  </a:lnTo>
                  <a:lnTo>
                    <a:pt x="825" y="2022"/>
                  </a:lnTo>
                  <a:lnTo>
                    <a:pt x="837" y="1954"/>
                  </a:lnTo>
                  <a:lnTo>
                    <a:pt x="850" y="1888"/>
                  </a:lnTo>
                  <a:lnTo>
                    <a:pt x="865" y="1825"/>
                  </a:lnTo>
                  <a:lnTo>
                    <a:pt x="882" y="1765"/>
                  </a:lnTo>
                  <a:lnTo>
                    <a:pt x="900" y="1708"/>
                  </a:lnTo>
                  <a:lnTo>
                    <a:pt x="919" y="1656"/>
                  </a:lnTo>
                  <a:lnTo>
                    <a:pt x="939" y="1606"/>
                  </a:lnTo>
                  <a:lnTo>
                    <a:pt x="961" y="1561"/>
                  </a:lnTo>
                  <a:lnTo>
                    <a:pt x="961" y="1561"/>
                  </a:lnTo>
                  <a:lnTo>
                    <a:pt x="995" y="1607"/>
                  </a:lnTo>
                  <a:lnTo>
                    <a:pt x="1029" y="1653"/>
                  </a:lnTo>
                  <a:lnTo>
                    <a:pt x="1063" y="1698"/>
                  </a:lnTo>
                  <a:lnTo>
                    <a:pt x="1098" y="1741"/>
                  </a:lnTo>
                  <a:lnTo>
                    <a:pt x="1134" y="1784"/>
                  </a:lnTo>
                  <a:lnTo>
                    <a:pt x="1169" y="1825"/>
                  </a:lnTo>
                  <a:lnTo>
                    <a:pt x="1205" y="1865"/>
                  </a:lnTo>
                  <a:lnTo>
                    <a:pt x="1242" y="1904"/>
                  </a:lnTo>
                  <a:lnTo>
                    <a:pt x="1280" y="1942"/>
                  </a:lnTo>
                  <a:lnTo>
                    <a:pt x="1316" y="1978"/>
                  </a:lnTo>
                  <a:lnTo>
                    <a:pt x="1355" y="2013"/>
                  </a:lnTo>
                  <a:lnTo>
                    <a:pt x="1393" y="2048"/>
                  </a:lnTo>
                  <a:lnTo>
                    <a:pt x="1432" y="2082"/>
                  </a:lnTo>
                  <a:lnTo>
                    <a:pt x="1471" y="2113"/>
                  </a:lnTo>
                  <a:lnTo>
                    <a:pt x="1511" y="2144"/>
                  </a:lnTo>
                  <a:lnTo>
                    <a:pt x="1551" y="2174"/>
                  </a:lnTo>
                  <a:lnTo>
                    <a:pt x="1591" y="2203"/>
                  </a:lnTo>
                  <a:lnTo>
                    <a:pt x="1631" y="2230"/>
                  </a:lnTo>
                  <a:lnTo>
                    <a:pt x="1672" y="2257"/>
                  </a:lnTo>
                  <a:lnTo>
                    <a:pt x="1715" y="2282"/>
                  </a:lnTo>
                  <a:lnTo>
                    <a:pt x="1756" y="2307"/>
                  </a:lnTo>
                  <a:lnTo>
                    <a:pt x="1799" y="2330"/>
                  </a:lnTo>
                  <a:lnTo>
                    <a:pt x="1843" y="2353"/>
                  </a:lnTo>
                  <a:lnTo>
                    <a:pt x="1885" y="2374"/>
                  </a:lnTo>
                  <a:lnTo>
                    <a:pt x="1929" y="2393"/>
                  </a:lnTo>
                  <a:lnTo>
                    <a:pt x="1974" y="2412"/>
                  </a:lnTo>
                  <a:lnTo>
                    <a:pt x="2018" y="2431"/>
                  </a:lnTo>
                  <a:lnTo>
                    <a:pt x="2063" y="2447"/>
                  </a:lnTo>
                  <a:lnTo>
                    <a:pt x="2109" y="2462"/>
                  </a:lnTo>
                  <a:lnTo>
                    <a:pt x="2155" y="2477"/>
                  </a:lnTo>
                  <a:lnTo>
                    <a:pt x="2202" y="2492"/>
                  </a:lnTo>
                  <a:lnTo>
                    <a:pt x="2248" y="2504"/>
                  </a:lnTo>
                  <a:lnTo>
                    <a:pt x="2248" y="2504"/>
                  </a:lnTo>
                  <a:lnTo>
                    <a:pt x="2241" y="2515"/>
                  </a:lnTo>
                  <a:lnTo>
                    <a:pt x="2233" y="2527"/>
                  </a:lnTo>
                  <a:lnTo>
                    <a:pt x="2227" y="2540"/>
                  </a:lnTo>
                  <a:lnTo>
                    <a:pt x="2222" y="2554"/>
                  </a:lnTo>
                  <a:lnTo>
                    <a:pt x="2040" y="2554"/>
                  </a:lnTo>
                  <a:lnTo>
                    <a:pt x="2040" y="2554"/>
                  </a:lnTo>
                  <a:lnTo>
                    <a:pt x="2034" y="2538"/>
                  </a:lnTo>
                  <a:lnTo>
                    <a:pt x="2026" y="2523"/>
                  </a:lnTo>
                  <a:lnTo>
                    <a:pt x="2019" y="2510"/>
                  </a:lnTo>
                  <a:lnTo>
                    <a:pt x="2011" y="2498"/>
                  </a:lnTo>
                  <a:lnTo>
                    <a:pt x="2001" y="2485"/>
                  </a:lnTo>
                  <a:lnTo>
                    <a:pt x="1990" y="2474"/>
                  </a:lnTo>
                  <a:lnTo>
                    <a:pt x="1979" y="2465"/>
                  </a:lnTo>
                  <a:lnTo>
                    <a:pt x="1967" y="2456"/>
                  </a:lnTo>
                  <a:lnTo>
                    <a:pt x="1955" y="2448"/>
                  </a:lnTo>
                  <a:lnTo>
                    <a:pt x="1941" y="2439"/>
                  </a:lnTo>
                  <a:lnTo>
                    <a:pt x="1927" y="2433"/>
                  </a:lnTo>
                  <a:lnTo>
                    <a:pt x="1913" y="2426"/>
                  </a:lnTo>
                  <a:lnTo>
                    <a:pt x="1898" y="2421"/>
                  </a:lnTo>
                  <a:lnTo>
                    <a:pt x="1883" y="2416"/>
                  </a:lnTo>
                  <a:lnTo>
                    <a:pt x="1850" y="2408"/>
                  </a:lnTo>
                  <a:lnTo>
                    <a:pt x="1817" y="2402"/>
                  </a:lnTo>
                  <a:lnTo>
                    <a:pt x="1783" y="2397"/>
                  </a:lnTo>
                  <a:lnTo>
                    <a:pt x="1748" y="2393"/>
                  </a:lnTo>
                  <a:lnTo>
                    <a:pt x="1713" y="2392"/>
                  </a:lnTo>
                  <a:lnTo>
                    <a:pt x="1642" y="2389"/>
                  </a:lnTo>
                  <a:lnTo>
                    <a:pt x="1574" y="2389"/>
                  </a:lnTo>
                  <a:lnTo>
                    <a:pt x="1574" y="2389"/>
                  </a:lnTo>
                  <a:lnTo>
                    <a:pt x="1495" y="2391"/>
                  </a:lnTo>
                  <a:lnTo>
                    <a:pt x="1454" y="2392"/>
                  </a:lnTo>
                  <a:lnTo>
                    <a:pt x="1413" y="2393"/>
                  </a:lnTo>
                  <a:lnTo>
                    <a:pt x="1372" y="2397"/>
                  </a:lnTo>
                  <a:lnTo>
                    <a:pt x="1332" y="2403"/>
                  </a:lnTo>
                  <a:lnTo>
                    <a:pt x="1294" y="2410"/>
                  </a:lnTo>
                  <a:lnTo>
                    <a:pt x="1275" y="2415"/>
                  </a:lnTo>
                  <a:lnTo>
                    <a:pt x="1258" y="2420"/>
                  </a:lnTo>
                  <a:lnTo>
                    <a:pt x="1239" y="2426"/>
                  </a:lnTo>
                  <a:lnTo>
                    <a:pt x="1222" y="2433"/>
                  </a:lnTo>
                  <a:lnTo>
                    <a:pt x="1207" y="2440"/>
                  </a:lnTo>
                  <a:lnTo>
                    <a:pt x="1192" y="2449"/>
                  </a:lnTo>
                  <a:lnTo>
                    <a:pt x="1177" y="2459"/>
                  </a:lnTo>
                  <a:lnTo>
                    <a:pt x="1164" y="2470"/>
                  </a:lnTo>
                  <a:lnTo>
                    <a:pt x="1151" y="2481"/>
                  </a:lnTo>
                  <a:lnTo>
                    <a:pt x="1140" y="2493"/>
                  </a:lnTo>
                  <a:lnTo>
                    <a:pt x="1129" y="2507"/>
                  </a:lnTo>
                  <a:lnTo>
                    <a:pt x="1120" y="2522"/>
                  </a:lnTo>
                  <a:lnTo>
                    <a:pt x="1112" y="2538"/>
                  </a:lnTo>
                  <a:lnTo>
                    <a:pt x="1106" y="2555"/>
                  </a:lnTo>
                  <a:lnTo>
                    <a:pt x="1100" y="2573"/>
                  </a:lnTo>
                  <a:lnTo>
                    <a:pt x="1096" y="2592"/>
                  </a:lnTo>
                  <a:lnTo>
                    <a:pt x="1093" y="2613"/>
                  </a:lnTo>
                  <a:lnTo>
                    <a:pt x="1093" y="2636"/>
                  </a:lnTo>
                  <a:lnTo>
                    <a:pt x="1093" y="2636"/>
                  </a:lnTo>
                  <a:lnTo>
                    <a:pt x="1093" y="2656"/>
                  </a:lnTo>
                  <a:lnTo>
                    <a:pt x="1096" y="2675"/>
                  </a:lnTo>
                  <a:lnTo>
                    <a:pt x="1098" y="2695"/>
                  </a:lnTo>
                  <a:lnTo>
                    <a:pt x="1103" y="2714"/>
                  </a:lnTo>
                  <a:lnTo>
                    <a:pt x="1108" y="2734"/>
                  </a:lnTo>
                  <a:lnTo>
                    <a:pt x="1114" y="2752"/>
                  </a:lnTo>
                  <a:lnTo>
                    <a:pt x="1123" y="2770"/>
                  </a:lnTo>
                  <a:lnTo>
                    <a:pt x="1131" y="2787"/>
                  </a:lnTo>
                  <a:lnTo>
                    <a:pt x="1141" y="2804"/>
                  </a:lnTo>
                  <a:lnTo>
                    <a:pt x="1151" y="2821"/>
                  </a:lnTo>
                  <a:lnTo>
                    <a:pt x="1163" y="2837"/>
                  </a:lnTo>
                  <a:lnTo>
                    <a:pt x="1175" y="2853"/>
                  </a:lnTo>
                  <a:lnTo>
                    <a:pt x="1188" y="2869"/>
                  </a:lnTo>
                  <a:lnTo>
                    <a:pt x="1203" y="2883"/>
                  </a:lnTo>
                  <a:lnTo>
                    <a:pt x="1218" y="2898"/>
                  </a:lnTo>
                  <a:lnTo>
                    <a:pt x="1233" y="2911"/>
                  </a:lnTo>
                  <a:lnTo>
                    <a:pt x="1250" y="2923"/>
                  </a:lnTo>
                  <a:lnTo>
                    <a:pt x="1267" y="2936"/>
                  </a:lnTo>
                  <a:lnTo>
                    <a:pt x="1286" y="2948"/>
                  </a:lnTo>
                  <a:lnTo>
                    <a:pt x="1305" y="2959"/>
                  </a:lnTo>
                  <a:lnTo>
                    <a:pt x="1325" y="2968"/>
                  </a:lnTo>
                  <a:lnTo>
                    <a:pt x="1344" y="2978"/>
                  </a:lnTo>
                  <a:lnTo>
                    <a:pt x="1365" y="2987"/>
                  </a:lnTo>
                  <a:lnTo>
                    <a:pt x="1387" y="2994"/>
                  </a:lnTo>
                  <a:lnTo>
                    <a:pt x="1409" y="3001"/>
                  </a:lnTo>
                  <a:lnTo>
                    <a:pt x="1430" y="3007"/>
                  </a:lnTo>
                  <a:lnTo>
                    <a:pt x="1454" y="3012"/>
                  </a:lnTo>
                  <a:lnTo>
                    <a:pt x="1477" y="3017"/>
                  </a:lnTo>
                  <a:lnTo>
                    <a:pt x="1501" y="3021"/>
                  </a:lnTo>
                  <a:lnTo>
                    <a:pt x="1524" y="3023"/>
                  </a:lnTo>
                  <a:lnTo>
                    <a:pt x="1548" y="3024"/>
                  </a:lnTo>
                  <a:lnTo>
                    <a:pt x="1574" y="3024"/>
                  </a:lnTo>
                  <a:lnTo>
                    <a:pt x="1574" y="3024"/>
                  </a:lnTo>
                  <a:lnTo>
                    <a:pt x="1596" y="3024"/>
                  </a:lnTo>
                  <a:lnTo>
                    <a:pt x="1619" y="3023"/>
                  </a:lnTo>
                  <a:lnTo>
                    <a:pt x="1642" y="3021"/>
                  </a:lnTo>
                  <a:lnTo>
                    <a:pt x="1664" y="3018"/>
                  </a:lnTo>
                  <a:lnTo>
                    <a:pt x="1686" y="3015"/>
                  </a:lnTo>
                  <a:lnTo>
                    <a:pt x="1707" y="3010"/>
                  </a:lnTo>
                  <a:lnTo>
                    <a:pt x="1727" y="3005"/>
                  </a:lnTo>
                  <a:lnTo>
                    <a:pt x="1748" y="2999"/>
                  </a:lnTo>
                  <a:lnTo>
                    <a:pt x="1769" y="2991"/>
                  </a:lnTo>
                  <a:lnTo>
                    <a:pt x="1788" y="2984"/>
                  </a:lnTo>
                  <a:lnTo>
                    <a:pt x="1808" y="2976"/>
                  </a:lnTo>
                  <a:lnTo>
                    <a:pt x="1826" y="2967"/>
                  </a:lnTo>
                  <a:lnTo>
                    <a:pt x="1844" y="2957"/>
                  </a:lnTo>
                  <a:lnTo>
                    <a:pt x="1861" y="2948"/>
                  </a:lnTo>
                  <a:lnTo>
                    <a:pt x="1878" y="2937"/>
                  </a:lnTo>
                  <a:lnTo>
                    <a:pt x="1895" y="2926"/>
                  </a:lnTo>
                  <a:lnTo>
                    <a:pt x="1910" y="2914"/>
                  </a:lnTo>
                  <a:lnTo>
                    <a:pt x="1926" y="2901"/>
                  </a:lnTo>
                  <a:lnTo>
                    <a:pt x="1939" y="2888"/>
                  </a:lnTo>
                  <a:lnTo>
                    <a:pt x="1953" y="2875"/>
                  </a:lnTo>
                  <a:lnTo>
                    <a:pt x="1966" y="2861"/>
                  </a:lnTo>
                  <a:lnTo>
                    <a:pt x="1978" y="2847"/>
                  </a:lnTo>
                  <a:lnTo>
                    <a:pt x="1989" y="2832"/>
                  </a:lnTo>
                  <a:lnTo>
                    <a:pt x="2000" y="2816"/>
                  </a:lnTo>
                  <a:lnTo>
                    <a:pt x="2009" y="2801"/>
                  </a:lnTo>
                  <a:lnTo>
                    <a:pt x="2018" y="2785"/>
                  </a:lnTo>
                  <a:lnTo>
                    <a:pt x="2025" y="2768"/>
                  </a:lnTo>
                  <a:lnTo>
                    <a:pt x="2033" y="2751"/>
                  </a:lnTo>
                  <a:lnTo>
                    <a:pt x="2039" y="2734"/>
                  </a:lnTo>
                  <a:lnTo>
                    <a:pt x="2044" y="2717"/>
                  </a:lnTo>
                  <a:lnTo>
                    <a:pt x="2047" y="2698"/>
                  </a:lnTo>
                  <a:lnTo>
                    <a:pt x="2051" y="2680"/>
                  </a:lnTo>
                  <a:lnTo>
                    <a:pt x="2211" y="2680"/>
                  </a:lnTo>
                  <a:lnTo>
                    <a:pt x="2211" y="2680"/>
                  </a:lnTo>
                  <a:lnTo>
                    <a:pt x="2214" y="2698"/>
                  </a:lnTo>
                  <a:lnTo>
                    <a:pt x="2219" y="2717"/>
                  </a:lnTo>
                  <a:lnTo>
                    <a:pt x="2224" y="2734"/>
                  </a:lnTo>
                  <a:lnTo>
                    <a:pt x="2230" y="2751"/>
                  </a:lnTo>
                  <a:lnTo>
                    <a:pt x="2236" y="2768"/>
                  </a:lnTo>
                  <a:lnTo>
                    <a:pt x="2244" y="2785"/>
                  </a:lnTo>
                  <a:lnTo>
                    <a:pt x="2253" y="2801"/>
                  </a:lnTo>
                  <a:lnTo>
                    <a:pt x="2262" y="2816"/>
                  </a:lnTo>
                  <a:lnTo>
                    <a:pt x="2273" y="2831"/>
                  </a:lnTo>
                  <a:lnTo>
                    <a:pt x="2284" y="2847"/>
                  </a:lnTo>
                  <a:lnTo>
                    <a:pt x="2297" y="2861"/>
                  </a:lnTo>
                  <a:lnTo>
                    <a:pt x="2309" y="2875"/>
                  </a:lnTo>
                  <a:lnTo>
                    <a:pt x="2322" y="2888"/>
                  </a:lnTo>
                  <a:lnTo>
                    <a:pt x="2337" y="2901"/>
                  </a:lnTo>
                  <a:lnTo>
                    <a:pt x="2351" y="2914"/>
                  </a:lnTo>
                  <a:lnTo>
                    <a:pt x="2367" y="2926"/>
                  </a:lnTo>
                  <a:lnTo>
                    <a:pt x="2384" y="2937"/>
                  </a:lnTo>
                  <a:lnTo>
                    <a:pt x="2401" y="2948"/>
                  </a:lnTo>
                  <a:lnTo>
                    <a:pt x="2418" y="2957"/>
                  </a:lnTo>
                  <a:lnTo>
                    <a:pt x="2436" y="2967"/>
                  </a:lnTo>
                  <a:lnTo>
                    <a:pt x="2455" y="2976"/>
                  </a:lnTo>
                  <a:lnTo>
                    <a:pt x="2474" y="2983"/>
                  </a:lnTo>
                  <a:lnTo>
                    <a:pt x="2494" y="2991"/>
                  </a:lnTo>
                  <a:lnTo>
                    <a:pt x="2514" y="2998"/>
                  </a:lnTo>
                  <a:lnTo>
                    <a:pt x="2534" y="3004"/>
                  </a:lnTo>
                  <a:lnTo>
                    <a:pt x="2556" y="3009"/>
                  </a:lnTo>
                  <a:lnTo>
                    <a:pt x="2576" y="3013"/>
                  </a:lnTo>
                  <a:lnTo>
                    <a:pt x="2598" y="3017"/>
                  </a:lnTo>
                  <a:lnTo>
                    <a:pt x="2620" y="3021"/>
                  </a:lnTo>
                  <a:lnTo>
                    <a:pt x="2643" y="3022"/>
                  </a:lnTo>
                  <a:lnTo>
                    <a:pt x="2665" y="3023"/>
                  </a:lnTo>
                  <a:lnTo>
                    <a:pt x="2688" y="3024"/>
                  </a:lnTo>
                  <a:lnTo>
                    <a:pt x="2688" y="3024"/>
                  </a:lnTo>
                  <a:lnTo>
                    <a:pt x="2714" y="3023"/>
                  </a:lnTo>
                  <a:lnTo>
                    <a:pt x="2738" y="3022"/>
                  </a:lnTo>
                  <a:lnTo>
                    <a:pt x="2761" y="3019"/>
                  </a:lnTo>
                  <a:lnTo>
                    <a:pt x="2786" y="3016"/>
                  </a:lnTo>
                  <a:lnTo>
                    <a:pt x="2809" y="3012"/>
                  </a:lnTo>
                  <a:lnTo>
                    <a:pt x="2832" y="3006"/>
                  </a:lnTo>
                  <a:lnTo>
                    <a:pt x="2854" y="3000"/>
                  </a:lnTo>
                  <a:lnTo>
                    <a:pt x="2876" y="2994"/>
                  </a:lnTo>
                  <a:lnTo>
                    <a:pt x="2896" y="2985"/>
                  </a:lnTo>
                  <a:lnTo>
                    <a:pt x="2917" y="2977"/>
                  </a:lnTo>
                  <a:lnTo>
                    <a:pt x="2938" y="2968"/>
                  </a:lnTo>
                  <a:lnTo>
                    <a:pt x="2957" y="2957"/>
                  </a:lnTo>
                  <a:lnTo>
                    <a:pt x="2975" y="2948"/>
                  </a:lnTo>
                  <a:lnTo>
                    <a:pt x="2994" y="2936"/>
                  </a:lnTo>
                  <a:lnTo>
                    <a:pt x="3012" y="2923"/>
                  </a:lnTo>
                  <a:lnTo>
                    <a:pt x="3028" y="2911"/>
                  </a:lnTo>
                  <a:lnTo>
                    <a:pt x="3045" y="2897"/>
                  </a:lnTo>
                  <a:lnTo>
                    <a:pt x="3059" y="2883"/>
                  </a:lnTo>
                  <a:lnTo>
                    <a:pt x="3074" y="2869"/>
                  </a:lnTo>
                  <a:lnTo>
                    <a:pt x="3087" y="2853"/>
                  </a:lnTo>
                  <a:lnTo>
                    <a:pt x="3099" y="2837"/>
                  </a:lnTo>
                  <a:lnTo>
                    <a:pt x="3110" y="2821"/>
                  </a:lnTo>
                  <a:lnTo>
                    <a:pt x="3121" y="2804"/>
                  </a:lnTo>
                  <a:lnTo>
                    <a:pt x="3131" y="2787"/>
                  </a:lnTo>
                  <a:lnTo>
                    <a:pt x="3140" y="2770"/>
                  </a:lnTo>
                  <a:lnTo>
                    <a:pt x="3147" y="2752"/>
                  </a:lnTo>
                  <a:lnTo>
                    <a:pt x="3154" y="2734"/>
                  </a:lnTo>
                  <a:lnTo>
                    <a:pt x="3159" y="2714"/>
                  </a:lnTo>
                  <a:lnTo>
                    <a:pt x="3164" y="2696"/>
                  </a:lnTo>
                  <a:lnTo>
                    <a:pt x="3166" y="2676"/>
                  </a:lnTo>
                  <a:lnTo>
                    <a:pt x="3169" y="2657"/>
                  </a:lnTo>
                  <a:lnTo>
                    <a:pt x="3169" y="2636"/>
                  </a:lnTo>
                  <a:lnTo>
                    <a:pt x="3169" y="2636"/>
                  </a:lnTo>
                  <a:lnTo>
                    <a:pt x="3168" y="2612"/>
                  </a:lnTo>
                  <a:lnTo>
                    <a:pt x="3165" y="2588"/>
                  </a:lnTo>
                  <a:lnTo>
                    <a:pt x="3160" y="2567"/>
                  </a:lnTo>
                  <a:lnTo>
                    <a:pt x="3153" y="2546"/>
                  </a:lnTo>
                  <a:lnTo>
                    <a:pt x="3153" y="2546"/>
                  </a:lnTo>
                  <a:lnTo>
                    <a:pt x="3230" y="2537"/>
                  </a:lnTo>
                  <a:lnTo>
                    <a:pt x="3306" y="2524"/>
                  </a:lnTo>
                  <a:lnTo>
                    <a:pt x="3384" y="2510"/>
                  </a:lnTo>
                  <a:lnTo>
                    <a:pt x="3463" y="2493"/>
                  </a:lnTo>
                  <a:lnTo>
                    <a:pt x="3463" y="2493"/>
                  </a:lnTo>
                  <a:lnTo>
                    <a:pt x="3459" y="2544"/>
                  </a:lnTo>
                  <a:lnTo>
                    <a:pt x="3455" y="2594"/>
                  </a:lnTo>
                  <a:lnTo>
                    <a:pt x="3449" y="2644"/>
                  </a:lnTo>
                  <a:lnTo>
                    <a:pt x="3442" y="2692"/>
                  </a:lnTo>
                  <a:lnTo>
                    <a:pt x="3436" y="2741"/>
                  </a:lnTo>
                  <a:lnTo>
                    <a:pt x="3428" y="2790"/>
                  </a:lnTo>
                  <a:lnTo>
                    <a:pt x="3419" y="2838"/>
                  </a:lnTo>
                  <a:lnTo>
                    <a:pt x="3410" y="2886"/>
                  </a:lnTo>
                  <a:lnTo>
                    <a:pt x="3400" y="2933"/>
                  </a:lnTo>
                  <a:lnTo>
                    <a:pt x="3388" y="2979"/>
                  </a:lnTo>
                  <a:lnTo>
                    <a:pt x="3376" y="3026"/>
                  </a:lnTo>
                  <a:lnTo>
                    <a:pt x="3362" y="3072"/>
                  </a:lnTo>
                  <a:lnTo>
                    <a:pt x="3349" y="3118"/>
                  </a:lnTo>
                  <a:lnTo>
                    <a:pt x="3333" y="3163"/>
                  </a:lnTo>
                  <a:lnTo>
                    <a:pt x="3317" y="3208"/>
                  </a:lnTo>
                  <a:lnTo>
                    <a:pt x="3300" y="3252"/>
                  </a:lnTo>
                  <a:lnTo>
                    <a:pt x="3282" y="3296"/>
                  </a:lnTo>
                  <a:lnTo>
                    <a:pt x="3262" y="3339"/>
                  </a:lnTo>
                  <a:lnTo>
                    <a:pt x="3242" y="3382"/>
                  </a:lnTo>
                  <a:lnTo>
                    <a:pt x="3220" y="3425"/>
                  </a:lnTo>
                  <a:lnTo>
                    <a:pt x="3197" y="3466"/>
                  </a:lnTo>
                  <a:lnTo>
                    <a:pt x="3174" y="3508"/>
                  </a:lnTo>
                  <a:lnTo>
                    <a:pt x="3148" y="3549"/>
                  </a:lnTo>
                  <a:lnTo>
                    <a:pt x="3123" y="3590"/>
                  </a:lnTo>
                  <a:lnTo>
                    <a:pt x="3095" y="3630"/>
                  </a:lnTo>
                  <a:lnTo>
                    <a:pt x="3067" y="3669"/>
                  </a:lnTo>
                  <a:lnTo>
                    <a:pt x="3036" y="3708"/>
                  </a:lnTo>
                  <a:lnTo>
                    <a:pt x="3006" y="3747"/>
                  </a:lnTo>
                  <a:lnTo>
                    <a:pt x="2973" y="3786"/>
                  </a:lnTo>
                  <a:lnTo>
                    <a:pt x="2940" y="3824"/>
                  </a:lnTo>
                  <a:lnTo>
                    <a:pt x="2905" y="3860"/>
                  </a:lnTo>
                  <a:lnTo>
                    <a:pt x="2868" y="3896"/>
                  </a:lnTo>
                  <a:lnTo>
                    <a:pt x="2868" y="3896"/>
                  </a:lnTo>
                  <a:lnTo>
                    <a:pt x="2889" y="3892"/>
                  </a:lnTo>
                  <a:lnTo>
                    <a:pt x="2910" y="3884"/>
                  </a:lnTo>
                  <a:lnTo>
                    <a:pt x="2910" y="3884"/>
                  </a:lnTo>
                  <a:lnTo>
                    <a:pt x="2963" y="3864"/>
                  </a:lnTo>
                  <a:lnTo>
                    <a:pt x="3017" y="3841"/>
                  </a:lnTo>
                  <a:lnTo>
                    <a:pt x="3069" y="3817"/>
                  </a:lnTo>
                  <a:lnTo>
                    <a:pt x="3121" y="3792"/>
                  </a:lnTo>
                  <a:lnTo>
                    <a:pt x="3172" y="3765"/>
                  </a:lnTo>
                  <a:lnTo>
                    <a:pt x="3222" y="3738"/>
                  </a:lnTo>
                  <a:lnTo>
                    <a:pt x="3271" y="3709"/>
                  </a:lnTo>
                  <a:lnTo>
                    <a:pt x="3320" y="3679"/>
                  </a:lnTo>
                  <a:lnTo>
                    <a:pt x="3368" y="3648"/>
                  </a:lnTo>
                  <a:lnTo>
                    <a:pt x="3414" y="3616"/>
                  </a:lnTo>
                  <a:lnTo>
                    <a:pt x="3461" y="3581"/>
                  </a:lnTo>
                  <a:lnTo>
                    <a:pt x="3506" y="3546"/>
                  </a:lnTo>
                  <a:lnTo>
                    <a:pt x="3551" y="3510"/>
                  </a:lnTo>
                  <a:lnTo>
                    <a:pt x="3593" y="3472"/>
                  </a:lnTo>
                  <a:lnTo>
                    <a:pt x="3637" y="3433"/>
                  </a:lnTo>
                  <a:lnTo>
                    <a:pt x="3678" y="3392"/>
                  </a:lnTo>
                  <a:lnTo>
                    <a:pt x="3678" y="3392"/>
                  </a:lnTo>
                  <a:lnTo>
                    <a:pt x="3711" y="3359"/>
                  </a:lnTo>
                  <a:lnTo>
                    <a:pt x="3743" y="3325"/>
                  </a:lnTo>
                  <a:lnTo>
                    <a:pt x="3775" y="3290"/>
                  </a:lnTo>
                  <a:lnTo>
                    <a:pt x="3805" y="3254"/>
                  </a:lnTo>
                  <a:lnTo>
                    <a:pt x="3834" y="3219"/>
                  </a:lnTo>
                  <a:lnTo>
                    <a:pt x="3862" y="3182"/>
                  </a:lnTo>
                  <a:lnTo>
                    <a:pt x="3889" y="3146"/>
                  </a:lnTo>
                  <a:lnTo>
                    <a:pt x="3916" y="3108"/>
                  </a:lnTo>
                  <a:lnTo>
                    <a:pt x="3941" y="3071"/>
                  </a:lnTo>
                  <a:lnTo>
                    <a:pt x="3966" y="3033"/>
                  </a:lnTo>
                  <a:lnTo>
                    <a:pt x="3989" y="2994"/>
                  </a:lnTo>
                  <a:lnTo>
                    <a:pt x="4011" y="2955"/>
                  </a:lnTo>
                  <a:lnTo>
                    <a:pt x="4032" y="2916"/>
                  </a:lnTo>
                  <a:lnTo>
                    <a:pt x="4053" y="2876"/>
                  </a:lnTo>
                  <a:lnTo>
                    <a:pt x="4073" y="2836"/>
                  </a:lnTo>
                  <a:lnTo>
                    <a:pt x="4091" y="2796"/>
                  </a:lnTo>
                  <a:lnTo>
                    <a:pt x="4109" y="2754"/>
                  </a:lnTo>
                  <a:lnTo>
                    <a:pt x="4125" y="2713"/>
                  </a:lnTo>
                  <a:lnTo>
                    <a:pt x="4141" y="2672"/>
                  </a:lnTo>
                  <a:lnTo>
                    <a:pt x="4155" y="2630"/>
                  </a:lnTo>
                  <a:lnTo>
                    <a:pt x="4169" y="2589"/>
                  </a:lnTo>
                  <a:lnTo>
                    <a:pt x="4182" y="2546"/>
                  </a:lnTo>
                  <a:lnTo>
                    <a:pt x="4193" y="2504"/>
                  </a:lnTo>
                  <a:lnTo>
                    <a:pt x="4204" y="2461"/>
                  </a:lnTo>
                  <a:lnTo>
                    <a:pt x="4214" y="2419"/>
                  </a:lnTo>
                  <a:lnTo>
                    <a:pt x="4223" y="2376"/>
                  </a:lnTo>
                  <a:lnTo>
                    <a:pt x="4231" y="2332"/>
                  </a:lnTo>
                  <a:lnTo>
                    <a:pt x="4238" y="2290"/>
                  </a:lnTo>
                  <a:lnTo>
                    <a:pt x="4243" y="2246"/>
                  </a:lnTo>
                  <a:lnTo>
                    <a:pt x="4248" y="2202"/>
                  </a:lnTo>
                  <a:lnTo>
                    <a:pt x="4253" y="2159"/>
                  </a:lnTo>
                  <a:lnTo>
                    <a:pt x="4255" y="2116"/>
                  </a:lnTo>
                  <a:lnTo>
                    <a:pt x="4256" y="2072"/>
                  </a:lnTo>
                  <a:lnTo>
                    <a:pt x="4257" y="2028"/>
                  </a:lnTo>
                  <a:lnTo>
                    <a:pt x="4257" y="1984"/>
                  </a:lnTo>
                  <a:lnTo>
                    <a:pt x="4256" y="1940"/>
                  </a:lnTo>
                  <a:lnTo>
                    <a:pt x="4254" y="1897"/>
                  </a:lnTo>
                  <a:lnTo>
                    <a:pt x="4251" y="1853"/>
                  </a:lnTo>
                  <a:lnTo>
                    <a:pt x="4248" y="1809"/>
                  </a:lnTo>
                  <a:lnTo>
                    <a:pt x="4242" y="1767"/>
                  </a:lnTo>
                  <a:lnTo>
                    <a:pt x="4236" y="1723"/>
                  </a:lnTo>
                  <a:lnTo>
                    <a:pt x="4229" y="1679"/>
                  </a:lnTo>
                  <a:lnTo>
                    <a:pt x="4221" y="1636"/>
                  </a:lnTo>
                  <a:lnTo>
                    <a:pt x="4211" y="1593"/>
                  </a:lnTo>
                  <a:lnTo>
                    <a:pt x="4202" y="1550"/>
                  </a:lnTo>
                  <a:lnTo>
                    <a:pt x="4191" y="1507"/>
                  </a:lnTo>
                  <a:lnTo>
                    <a:pt x="4178" y="1465"/>
                  </a:lnTo>
                  <a:lnTo>
                    <a:pt x="4165" y="1422"/>
                  </a:lnTo>
                  <a:lnTo>
                    <a:pt x="4152" y="1380"/>
                  </a:lnTo>
                  <a:lnTo>
                    <a:pt x="4136" y="1338"/>
                  </a:lnTo>
                  <a:lnTo>
                    <a:pt x="4120" y="1297"/>
                  </a:lnTo>
                  <a:lnTo>
                    <a:pt x="4103" y="1256"/>
                  </a:lnTo>
                  <a:lnTo>
                    <a:pt x="4085" y="1214"/>
                  </a:lnTo>
                  <a:lnTo>
                    <a:pt x="4065" y="1174"/>
                  </a:lnTo>
                  <a:lnTo>
                    <a:pt x="4046" y="1133"/>
                  </a:lnTo>
                  <a:lnTo>
                    <a:pt x="4024" y="1094"/>
                  </a:lnTo>
                  <a:lnTo>
                    <a:pt x="4002" y="1054"/>
                  </a:lnTo>
                  <a:lnTo>
                    <a:pt x="3979" y="1015"/>
                  </a:lnTo>
                  <a:lnTo>
                    <a:pt x="3955" y="976"/>
                  </a:lnTo>
                  <a:lnTo>
                    <a:pt x="3929" y="937"/>
                  </a:lnTo>
                  <a:lnTo>
                    <a:pt x="3902" y="899"/>
                  </a:lnTo>
                  <a:lnTo>
                    <a:pt x="3875" y="862"/>
                  </a:lnTo>
                  <a:lnTo>
                    <a:pt x="3848" y="824"/>
                  </a:lnTo>
                  <a:lnTo>
                    <a:pt x="3818" y="787"/>
                  </a:lnTo>
                  <a:lnTo>
                    <a:pt x="3818" y="787"/>
                  </a:lnTo>
                  <a:lnTo>
                    <a:pt x="3779" y="742"/>
                  </a:lnTo>
                  <a:lnTo>
                    <a:pt x="3742" y="699"/>
                  </a:lnTo>
                  <a:lnTo>
                    <a:pt x="3702" y="657"/>
                  </a:lnTo>
                  <a:lnTo>
                    <a:pt x="3663" y="616"/>
                  </a:lnTo>
                  <a:lnTo>
                    <a:pt x="3621" y="576"/>
                  </a:lnTo>
                  <a:lnTo>
                    <a:pt x="3580" y="538"/>
                  </a:lnTo>
                  <a:lnTo>
                    <a:pt x="3537" y="501"/>
                  </a:lnTo>
                  <a:lnTo>
                    <a:pt x="3495" y="465"/>
                  </a:lnTo>
                  <a:lnTo>
                    <a:pt x="3452" y="431"/>
                  </a:lnTo>
                  <a:lnTo>
                    <a:pt x="3407" y="398"/>
                  </a:lnTo>
                  <a:lnTo>
                    <a:pt x="3362" y="366"/>
                  </a:lnTo>
                  <a:lnTo>
                    <a:pt x="3317" y="336"/>
                  </a:lnTo>
                  <a:lnTo>
                    <a:pt x="3271" y="307"/>
                  </a:lnTo>
                  <a:lnTo>
                    <a:pt x="3223" y="280"/>
                  </a:lnTo>
                  <a:lnTo>
                    <a:pt x="3176" y="253"/>
                  </a:lnTo>
                  <a:lnTo>
                    <a:pt x="3129" y="228"/>
                  </a:lnTo>
                  <a:lnTo>
                    <a:pt x="3079" y="205"/>
                  </a:lnTo>
                  <a:lnTo>
                    <a:pt x="3030" y="183"/>
                  </a:lnTo>
                  <a:lnTo>
                    <a:pt x="2979" y="161"/>
                  </a:lnTo>
                  <a:lnTo>
                    <a:pt x="2928" y="141"/>
                  </a:lnTo>
                  <a:lnTo>
                    <a:pt x="2877" y="123"/>
                  </a:lnTo>
                  <a:lnTo>
                    <a:pt x="2824" y="106"/>
                  </a:lnTo>
                  <a:lnTo>
                    <a:pt x="2772" y="90"/>
                  </a:lnTo>
                  <a:lnTo>
                    <a:pt x="2719" y="76"/>
                  </a:lnTo>
                  <a:lnTo>
                    <a:pt x="2664" y="62"/>
                  </a:lnTo>
                  <a:lnTo>
                    <a:pt x="2609" y="50"/>
                  </a:lnTo>
                  <a:lnTo>
                    <a:pt x="2554" y="39"/>
                  </a:lnTo>
                  <a:lnTo>
                    <a:pt x="2498" y="31"/>
                  </a:lnTo>
                  <a:lnTo>
                    <a:pt x="2441" y="22"/>
                  </a:lnTo>
                  <a:lnTo>
                    <a:pt x="2384" y="15"/>
                  </a:lnTo>
                  <a:lnTo>
                    <a:pt x="2326" y="10"/>
                  </a:lnTo>
                  <a:lnTo>
                    <a:pt x="2267" y="5"/>
                  </a:lnTo>
                  <a:lnTo>
                    <a:pt x="2267" y="5"/>
                  </a:lnTo>
                  <a:lnTo>
                    <a:pt x="2209" y="3"/>
                  </a:lnTo>
                  <a:lnTo>
                    <a:pt x="2149" y="2"/>
                  </a:lnTo>
                  <a:lnTo>
                    <a:pt x="2091" y="0"/>
                  </a:lnTo>
                  <a:lnTo>
                    <a:pt x="2033" y="2"/>
                  </a:lnTo>
                  <a:lnTo>
                    <a:pt x="1975" y="4"/>
                  </a:lnTo>
                  <a:lnTo>
                    <a:pt x="1918" y="8"/>
                  </a:lnTo>
                  <a:lnTo>
                    <a:pt x="1861" y="14"/>
                  </a:lnTo>
                  <a:lnTo>
                    <a:pt x="1805" y="20"/>
                  </a:lnTo>
                  <a:lnTo>
                    <a:pt x="1749" y="27"/>
                  </a:lnTo>
                  <a:lnTo>
                    <a:pt x="1694" y="37"/>
                  </a:lnTo>
                  <a:lnTo>
                    <a:pt x="1640" y="48"/>
                  </a:lnTo>
                  <a:lnTo>
                    <a:pt x="1585" y="60"/>
                  </a:lnTo>
                  <a:lnTo>
                    <a:pt x="1531" y="73"/>
                  </a:lnTo>
                  <a:lnTo>
                    <a:pt x="1478" y="88"/>
                  </a:lnTo>
                  <a:lnTo>
                    <a:pt x="1426" y="104"/>
                  </a:lnTo>
                  <a:lnTo>
                    <a:pt x="1373" y="122"/>
                  </a:lnTo>
                  <a:lnTo>
                    <a:pt x="1322" y="141"/>
                  </a:lnTo>
                  <a:lnTo>
                    <a:pt x="1271" y="162"/>
                  </a:lnTo>
                  <a:lnTo>
                    <a:pt x="1220" y="184"/>
                  </a:lnTo>
                  <a:lnTo>
                    <a:pt x="1170" y="207"/>
                  </a:lnTo>
                  <a:lnTo>
                    <a:pt x="1120" y="231"/>
                  </a:lnTo>
                  <a:lnTo>
                    <a:pt x="1072" y="258"/>
                  </a:lnTo>
                  <a:lnTo>
                    <a:pt x="1023" y="286"/>
                  </a:lnTo>
                  <a:lnTo>
                    <a:pt x="975" y="315"/>
                  </a:lnTo>
                  <a:lnTo>
                    <a:pt x="928" y="346"/>
                  </a:lnTo>
                  <a:lnTo>
                    <a:pt x="882" y="379"/>
                  </a:lnTo>
                  <a:lnTo>
                    <a:pt x="836" y="411"/>
                  </a:lnTo>
                  <a:lnTo>
                    <a:pt x="791" y="447"/>
                  </a:lnTo>
                  <a:lnTo>
                    <a:pt x="746" y="483"/>
                  </a:lnTo>
                  <a:lnTo>
                    <a:pt x="702" y="522"/>
                  </a:lnTo>
                  <a:lnTo>
                    <a:pt x="658" y="561"/>
                  </a:lnTo>
                  <a:lnTo>
                    <a:pt x="615" y="602"/>
                  </a:lnTo>
                  <a:lnTo>
                    <a:pt x="615" y="602"/>
                  </a:lnTo>
                  <a:lnTo>
                    <a:pt x="561" y="658"/>
                  </a:lnTo>
                  <a:lnTo>
                    <a:pt x="510" y="714"/>
                  </a:lnTo>
                  <a:lnTo>
                    <a:pt x="460" y="772"/>
                  </a:lnTo>
                  <a:lnTo>
                    <a:pt x="412" y="829"/>
                  </a:lnTo>
                  <a:lnTo>
                    <a:pt x="368" y="887"/>
                  </a:lnTo>
                  <a:lnTo>
                    <a:pt x="326" y="945"/>
                  </a:lnTo>
                  <a:lnTo>
                    <a:pt x="287" y="1005"/>
                  </a:lnTo>
                  <a:lnTo>
                    <a:pt x="249" y="1066"/>
                  </a:lnTo>
                  <a:lnTo>
                    <a:pt x="215" y="1125"/>
                  </a:lnTo>
                  <a:lnTo>
                    <a:pt x="184" y="1188"/>
                  </a:lnTo>
                  <a:lnTo>
                    <a:pt x="154" y="1250"/>
                  </a:lnTo>
                  <a:lnTo>
                    <a:pt x="128" y="1313"/>
                  </a:lnTo>
                  <a:lnTo>
                    <a:pt x="103" y="1376"/>
                  </a:lnTo>
                  <a:lnTo>
                    <a:pt x="81" y="1439"/>
                  </a:lnTo>
                  <a:lnTo>
                    <a:pt x="62" y="1504"/>
                  </a:lnTo>
                  <a:lnTo>
                    <a:pt x="46" y="1569"/>
                  </a:lnTo>
                  <a:lnTo>
                    <a:pt x="31" y="1635"/>
                  </a:lnTo>
                  <a:lnTo>
                    <a:pt x="21" y="1701"/>
                  </a:lnTo>
                  <a:lnTo>
                    <a:pt x="12" y="1768"/>
                  </a:lnTo>
                  <a:lnTo>
                    <a:pt x="5" y="1836"/>
                  </a:lnTo>
                  <a:lnTo>
                    <a:pt x="1" y="1904"/>
                  </a:lnTo>
                  <a:lnTo>
                    <a:pt x="0" y="1972"/>
                  </a:lnTo>
                  <a:lnTo>
                    <a:pt x="1" y="2041"/>
                  </a:lnTo>
                  <a:lnTo>
                    <a:pt x="6" y="2112"/>
                  </a:lnTo>
                  <a:lnTo>
                    <a:pt x="12" y="2183"/>
                  </a:lnTo>
                  <a:lnTo>
                    <a:pt x="22" y="2253"/>
                  </a:lnTo>
                  <a:lnTo>
                    <a:pt x="33" y="2325"/>
                  </a:lnTo>
                  <a:lnTo>
                    <a:pt x="47" y="2397"/>
                  </a:lnTo>
                  <a:lnTo>
                    <a:pt x="64" y="2470"/>
                  </a:lnTo>
                  <a:lnTo>
                    <a:pt x="84" y="2543"/>
                  </a:lnTo>
                  <a:lnTo>
                    <a:pt x="106" y="2616"/>
                  </a:lnTo>
                  <a:lnTo>
                    <a:pt x="131" y="2690"/>
                  </a:lnTo>
                  <a:lnTo>
                    <a:pt x="131" y="2690"/>
                  </a:lnTo>
                  <a:lnTo>
                    <a:pt x="146" y="2732"/>
                  </a:lnTo>
                  <a:lnTo>
                    <a:pt x="163" y="2775"/>
                  </a:lnTo>
                  <a:lnTo>
                    <a:pt x="180" y="2815"/>
                  </a:lnTo>
                  <a:lnTo>
                    <a:pt x="198" y="2856"/>
                  </a:lnTo>
                  <a:lnTo>
                    <a:pt x="218" y="2897"/>
                  </a:lnTo>
                  <a:lnTo>
                    <a:pt x="237" y="2936"/>
                  </a:lnTo>
                  <a:lnTo>
                    <a:pt x="258" y="2973"/>
                  </a:lnTo>
                  <a:lnTo>
                    <a:pt x="280" y="3011"/>
                  </a:lnTo>
                  <a:lnTo>
                    <a:pt x="302" y="3049"/>
                  </a:lnTo>
                  <a:lnTo>
                    <a:pt x="325" y="3085"/>
                  </a:lnTo>
                  <a:lnTo>
                    <a:pt x="349" y="3120"/>
                  </a:lnTo>
                  <a:lnTo>
                    <a:pt x="375" y="3156"/>
                  </a:lnTo>
                  <a:lnTo>
                    <a:pt x="400" y="3191"/>
                  </a:lnTo>
                  <a:lnTo>
                    <a:pt x="427" y="3224"/>
                  </a:lnTo>
                  <a:lnTo>
                    <a:pt x="454" y="3258"/>
                  </a:lnTo>
                  <a:lnTo>
                    <a:pt x="482" y="3290"/>
                  </a:lnTo>
                  <a:lnTo>
                    <a:pt x="511" y="3322"/>
                  </a:lnTo>
                  <a:lnTo>
                    <a:pt x="540" y="3354"/>
                  </a:lnTo>
                  <a:lnTo>
                    <a:pt x="570" y="3384"/>
                  </a:lnTo>
                  <a:lnTo>
                    <a:pt x="601" y="3415"/>
                  </a:lnTo>
                  <a:lnTo>
                    <a:pt x="632" y="3444"/>
                  </a:lnTo>
                  <a:lnTo>
                    <a:pt x="665" y="3473"/>
                  </a:lnTo>
                  <a:lnTo>
                    <a:pt x="698" y="3501"/>
                  </a:lnTo>
                  <a:lnTo>
                    <a:pt x="731" y="3529"/>
                  </a:lnTo>
                  <a:lnTo>
                    <a:pt x="766" y="3556"/>
                  </a:lnTo>
                  <a:lnTo>
                    <a:pt x="800" y="3583"/>
                  </a:lnTo>
                  <a:lnTo>
                    <a:pt x="837" y="3608"/>
                  </a:lnTo>
                  <a:lnTo>
                    <a:pt x="873" y="3634"/>
                  </a:lnTo>
                  <a:lnTo>
                    <a:pt x="910" y="3658"/>
                  </a:lnTo>
                  <a:lnTo>
                    <a:pt x="947" y="3682"/>
                  </a:lnTo>
                  <a:lnTo>
                    <a:pt x="985" y="3707"/>
                  </a:lnTo>
                  <a:lnTo>
                    <a:pt x="1024" y="3730"/>
                  </a:lnTo>
                  <a:lnTo>
                    <a:pt x="1024" y="3730"/>
                  </a:lnTo>
                  <a:close/>
                  <a:moveTo>
                    <a:pt x="1574" y="2893"/>
                  </a:moveTo>
                  <a:lnTo>
                    <a:pt x="1574" y="2893"/>
                  </a:lnTo>
                  <a:lnTo>
                    <a:pt x="1541" y="2892"/>
                  </a:lnTo>
                  <a:lnTo>
                    <a:pt x="1509" y="2888"/>
                  </a:lnTo>
                  <a:lnTo>
                    <a:pt x="1478" y="2882"/>
                  </a:lnTo>
                  <a:lnTo>
                    <a:pt x="1449" y="2873"/>
                  </a:lnTo>
                  <a:lnTo>
                    <a:pt x="1421" y="2863"/>
                  </a:lnTo>
                  <a:lnTo>
                    <a:pt x="1395" y="2849"/>
                  </a:lnTo>
                  <a:lnTo>
                    <a:pt x="1370" y="2835"/>
                  </a:lnTo>
                  <a:lnTo>
                    <a:pt x="1348" y="2818"/>
                  </a:lnTo>
                  <a:lnTo>
                    <a:pt x="1327" y="2799"/>
                  </a:lnTo>
                  <a:lnTo>
                    <a:pt x="1308" y="2780"/>
                  </a:lnTo>
                  <a:lnTo>
                    <a:pt x="1292" y="2758"/>
                  </a:lnTo>
                  <a:lnTo>
                    <a:pt x="1278" y="2735"/>
                  </a:lnTo>
                  <a:lnTo>
                    <a:pt x="1272" y="2724"/>
                  </a:lnTo>
                  <a:lnTo>
                    <a:pt x="1267" y="2712"/>
                  </a:lnTo>
                  <a:lnTo>
                    <a:pt x="1264" y="2700"/>
                  </a:lnTo>
                  <a:lnTo>
                    <a:pt x="1260" y="2687"/>
                  </a:lnTo>
                  <a:lnTo>
                    <a:pt x="1258" y="2674"/>
                  </a:lnTo>
                  <a:lnTo>
                    <a:pt x="1255" y="2661"/>
                  </a:lnTo>
                  <a:lnTo>
                    <a:pt x="1254" y="2648"/>
                  </a:lnTo>
                  <a:lnTo>
                    <a:pt x="1253" y="2635"/>
                  </a:lnTo>
                  <a:lnTo>
                    <a:pt x="1253" y="2635"/>
                  </a:lnTo>
                  <a:lnTo>
                    <a:pt x="1254" y="2617"/>
                  </a:lnTo>
                  <a:lnTo>
                    <a:pt x="1256" y="2601"/>
                  </a:lnTo>
                  <a:lnTo>
                    <a:pt x="1260" y="2588"/>
                  </a:lnTo>
                  <a:lnTo>
                    <a:pt x="1266" y="2575"/>
                  </a:lnTo>
                  <a:lnTo>
                    <a:pt x="1273" y="2565"/>
                  </a:lnTo>
                  <a:lnTo>
                    <a:pt x="1284" y="2555"/>
                  </a:lnTo>
                  <a:lnTo>
                    <a:pt x="1298" y="2546"/>
                  </a:lnTo>
                  <a:lnTo>
                    <a:pt x="1314" y="2539"/>
                  </a:lnTo>
                  <a:lnTo>
                    <a:pt x="1333" y="2533"/>
                  </a:lnTo>
                  <a:lnTo>
                    <a:pt x="1355" y="2528"/>
                  </a:lnTo>
                  <a:lnTo>
                    <a:pt x="1382" y="2524"/>
                  </a:lnTo>
                  <a:lnTo>
                    <a:pt x="1411" y="2522"/>
                  </a:lnTo>
                  <a:lnTo>
                    <a:pt x="1445" y="2520"/>
                  </a:lnTo>
                  <a:lnTo>
                    <a:pt x="1483" y="2518"/>
                  </a:lnTo>
                  <a:lnTo>
                    <a:pt x="1574" y="2517"/>
                  </a:lnTo>
                  <a:lnTo>
                    <a:pt x="1574" y="2517"/>
                  </a:lnTo>
                  <a:lnTo>
                    <a:pt x="1664" y="2518"/>
                  </a:lnTo>
                  <a:lnTo>
                    <a:pt x="1702" y="2520"/>
                  </a:lnTo>
                  <a:lnTo>
                    <a:pt x="1736" y="2522"/>
                  </a:lnTo>
                  <a:lnTo>
                    <a:pt x="1766" y="2524"/>
                  </a:lnTo>
                  <a:lnTo>
                    <a:pt x="1792" y="2528"/>
                  </a:lnTo>
                  <a:lnTo>
                    <a:pt x="1814" y="2533"/>
                  </a:lnTo>
                  <a:lnTo>
                    <a:pt x="1833" y="2539"/>
                  </a:lnTo>
                  <a:lnTo>
                    <a:pt x="1849" y="2546"/>
                  </a:lnTo>
                  <a:lnTo>
                    <a:pt x="1862" y="2555"/>
                  </a:lnTo>
                  <a:lnTo>
                    <a:pt x="1873" y="2565"/>
                  </a:lnTo>
                  <a:lnTo>
                    <a:pt x="1881" y="2575"/>
                  </a:lnTo>
                  <a:lnTo>
                    <a:pt x="1887" y="2588"/>
                  </a:lnTo>
                  <a:lnTo>
                    <a:pt x="1890" y="2601"/>
                  </a:lnTo>
                  <a:lnTo>
                    <a:pt x="1893" y="2617"/>
                  </a:lnTo>
                  <a:lnTo>
                    <a:pt x="1894" y="2635"/>
                  </a:lnTo>
                  <a:lnTo>
                    <a:pt x="1894" y="2635"/>
                  </a:lnTo>
                  <a:lnTo>
                    <a:pt x="1893" y="2648"/>
                  </a:lnTo>
                  <a:lnTo>
                    <a:pt x="1891" y="2661"/>
                  </a:lnTo>
                  <a:lnTo>
                    <a:pt x="1890" y="2674"/>
                  </a:lnTo>
                  <a:lnTo>
                    <a:pt x="1887" y="2687"/>
                  </a:lnTo>
                  <a:lnTo>
                    <a:pt x="1883" y="2700"/>
                  </a:lnTo>
                  <a:lnTo>
                    <a:pt x="1879" y="2712"/>
                  </a:lnTo>
                  <a:lnTo>
                    <a:pt x="1874" y="2724"/>
                  </a:lnTo>
                  <a:lnTo>
                    <a:pt x="1868" y="2735"/>
                  </a:lnTo>
                  <a:lnTo>
                    <a:pt x="1855" y="2758"/>
                  </a:lnTo>
                  <a:lnTo>
                    <a:pt x="1839" y="2780"/>
                  </a:lnTo>
                  <a:lnTo>
                    <a:pt x="1821" y="2799"/>
                  </a:lnTo>
                  <a:lnTo>
                    <a:pt x="1800" y="2818"/>
                  </a:lnTo>
                  <a:lnTo>
                    <a:pt x="1777" y="2835"/>
                  </a:lnTo>
                  <a:lnTo>
                    <a:pt x="1753" y="2849"/>
                  </a:lnTo>
                  <a:lnTo>
                    <a:pt x="1726" y="2863"/>
                  </a:lnTo>
                  <a:lnTo>
                    <a:pt x="1698" y="2873"/>
                  </a:lnTo>
                  <a:lnTo>
                    <a:pt x="1669" y="2882"/>
                  </a:lnTo>
                  <a:lnTo>
                    <a:pt x="1638" y="2888"/>
                  </a:lnTo>
                  <a:lnTo>
                    <a:pt x="1606" y="2892"/>
                  </a:lnTo>
                  <a:lnTo>
                    <a:pt x="1574" y="2893"/>
                  </a:lnTo>
                  <a:lnTo>
                    <a:pt x="1574" y="2893"/>
                  </a:lnTo>
                  <a:close/>
                  <a:moveTo>
                    <a:pt x="3008" y="2635"/>
                  </a:moveTo>
                  <a:lnTo>
                    <a:pt x="3008" y="2635"/>
                  </a:lnTo>
                  <a:lnTo>
                    <a:pt x="3008" y="2648"/>
                  </a:lnTo>
                  <a:lnTo>
                    <a:pt x="3007" y="2661"/>
                  </a:lnTo>
                  <a:lnTo>
                    <a:pt x="3005" y="2674"/>
                  </a:lnTo>
                  <a:lnTo>
                    <a:pt x="3002" y="2687"/>
                  </a:lnTo>
                  <a:lnTo>
                    <a:pt x="2998" y="2700"/>
                  </a:lnTo>
                  <a:lnTo>
                    <a:pt x="2995" y="2712"/>
                  </a:lnTo>
                  <a:lnTo>
                    <a:pt x="2989" y="2724"/>
                  </a:lnTo>
                  <a:lnTo>
                    <a:pt x="2984" y="2735"/>
                  </a:lnTo>
                  <a:lnTo>
                    <a:pt x="2970" y="2758"/>
                  </a:lnTo>
                  <a:lnTo>
                    <a:pt x="2953" y="2780"/>
                  </a:lnTo>
                  <a:lnTo>
                    <a:pt x="2935" y="2799"/>
                  </a:lnTo>
                  <a:lnTo>
                    <a:pt x="2914" y="2818"/>
                  </a:lnTo>
                  <a:lnTo>
                    <a:pt x="2893" y="2835"/>
                  </a:lnTo>
                  <a:lnTo>
                    <a:pt x="2867" y="2849"/>
                  </a:lnTo>
                  <a:lnTo>
                    <a:pt x="2842" y="2863"/>
                  </a:lnTo>
                  <a:lnTo>
                    <a:pt x="2814" y="2873"/>
                  </a:lnTo>
                  <a:lnTo>
                    <a:pt x="2783" y="2882"/>
                  </a:lnTo>
                  <a:lnTo>
                    <a:pt x="2753" y="2888"/>
                  </a:lnTo>
                  <a:lnTo>
                    <a:pt x="2721" y="2892"/>
                  </a:lnTo>
                  <a:lnTo>
                    <a:pt x="2688" y="2893"/>
                  </a:lnTo>
                  <a:lnTo>
                    <a:pt x="2688" y="2893"/>
                  </a:lnTo>
                  <a:lnTo>
                    <a:pt x="2655" y="2892"/>
                  </a:lnTo>
                  <a:lnTo>
                    <a:pt x="2624" y="2888"/>
                  </a:lnTo>
                  <a:lnTo>
                    <a:pt x="2593" y="2882"/>
                  </a:lnTo>
                  <a:lnTo>
                    <a:pt x="2564" y="2873"/>
                  </a:lnTo>
                  <a:lnTo>
                    <a:pt x="2536" y="2863"/>
                  </a:lnTo>
                  <a:lnTo>
                    <a:pt x="2509" y="2849"/>
                  </a:lnTo>
                  <a:lnTo>
                    <a:pt x="2485" y="2835"/>
                  </a:lnTo>
                  <a:lnTo>
                    <a:pt x="2462" y="2818"/>
                  </a:lnTo>
                  <a:lnTo>
                    <a:pt x="2441" y="2799"/>
                  </a:lnTo>
                  <a:lnTo>
                    <a:pt x="2423" y="2780"/>
                  </a:lnTo>
                  <a:lnTo>
                    <a:pt x="2407" y="2758"/>
                  </a:lnTo>
                  <a:lnTo>
                    <a:pt x="2394" y="2735"/>
                  </a:lnTo>
                  <a:lnTo>
                    <a:pt x="2388" y="2724"/>
                  </a:lnTo>
                  <a:lnTo>
                    <a:pt x="2383" y="2712"/>
                  </a:lnTo>
                  <a:lnTo>
                    <a:pt x="2378" y="2700"/>
                  </a:lnTo>
                  <a:lnTo>
                    <a:pt x="2376" y="2687"/>
                  </a:lnTo>
                  <a:lnTo>
                    <a:pt x="2372" y="2674"/>
                  </a:lnTo>
                  <a:lnTo>
                    <a:pt x="2371" y="2661"/>
                  </a:lnTo>
                  <a:lnTo>
                    <a:pt x="2370" y="2648"/>
                  </a:lnTo>
                  <a:lnTo>
                    <a:pt x="2368" y="2635"/>
                  </a:lnTo>
                  <a:lnTo>
                    <a:pt x="2368" y="2635"/>
                  </a:lnTo>
                  <a:lnTo>
                    <a:pt x="2370" y="2618"/>
                  </a:lnTo>
                  <a:lnTo>
                    <a:pt x="2371" y="2602"/>
                  </a:lnTo>
                  <a:lnTo>
                    <a:pt x="2376" y="2589"/>
                  </a:lnTo>
                  <a:lnTo>
                    <a:pt x="2380" y="2575"/>
                  </a:lnTo>
                  <a:lnTo>
                    <a:pt x="2388" y="2566"/>
                  </a:lnTo>
                  <a:lnTo>
                    <a:pt x="2399" y="2556"/>
                  </a:lnTo>
                  <a:lnTo>
                    <a:pt x="2411" y="2547"/>
                  </a:lnTo>
                  <a:lnTo>
                    <a:pt x="2425" y="2540"/>
                  </a:lnTo>
                  <a:lnTo>
                    <a:pt x="2425" y="2540"/>
                  </a:lnTo>
                  <a:lnTo>
                    <a:pt x="2494" y="2550"/>
                  </a:lnTo>
                  <a:lnTo>
                    <a:pt x="2562" y="2558"/>
                  </a:lnTo>
                  <a:lnTo>
                    <a:pt x="2631" y="2565"/>
                  </a:lnTo>
                  <a:lnTo>
                    <a:pt x="2700" y="2568"/>
                  </a:lnTo>
                  <a:lnTo>
                    <a:pt x="2771" y="2569"/>
                  </a:lnTo>
                  <a:lnTo>
                    <a:pt x="2842" y="2569"/>
                  </a:lnTo>
                  <a:lnTo>
                    <a:pt x="2914" y="2567"/>
                  </a:lnTo>
                  <a:lnTo>
                    <a:pt x="2987" y="2563"/>
                  </a:lnTo>
                  <a:lnTo>
                    <a:pt x="2987" y="2563"/>
                  </a:lnTo>
                  <a:lnTo>
                    <a:pt x="2992" y="2569"/>
                  </a:lnTo>
                  <a:lnTo>
                    <a:pt x="2997" y="2577"/>
                  </a:lnTo>
                  <a:lnTo>
                    <a:pt x="3001" y="2585"/>
                  </a:lnTo>
                  <a:lnTo>
                    <a:pt x="3003" y="2594"/>
                  </a:lnTo>
                  <a:lnTo>
                    <a:pt x="3006" y="2603"/>
                  </a:lnTo>
                  <a:lnTo>
                    <a:pt x="3007" y="2613"/>
                  </a:lnTo>
                  <a:lnTo>
                    <a:pt x="3008" y="2635"/>
                  </a:lnTo>
                  <a:lnTo>
                    <a:pt x="3008" y="2635"/>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0" name="Freeform 22"/>
            <p:cNvSpPr>
              <a:spLocks/>
            </p:cNvSpPr>
            <p:nvPr/>
          </p:nvSpPr>
          <p:spPr bwMode="auto">
            <a:xfrm>
              <a:off x="4439031" y="5966867"/>
              <a:ext cx="253898" cy="83389"/>
            </a:xfrm>
            <a:custGeom>
              <a:avLst/>
              <a:gdLst>
                <a:gd name="T0" fmla="*/ 905 w 1019"/>
                <a:gd name="T1" fmla="*/ 22 h 335"/>
                <a:gd name="T2" fmla="*/ 867 w 1019"/>
                <a:gd name="T3" fmla="*/ 63 h 335"/>
                <a:gd name="T4" fmla="*/ 824 w 1019"/>
                <a:gd name="T5" fmla="*/ 100 h 335"/>
                <a:gd name="T6" fmla="*/ 778 w 1019"/>
                <a:gd name="T7" fmla="*/ 131 h 335"/>
                <a:gd name="T8" fmla="*/ 728 w 1019"/>
                <a:gd name="T9" fmla="*/ 158 h 335"/>
                <a:gd name="T10" fmla="*/ 676 w 1019"/>
                <a:gd name="T11" fmla="*/ 179 h 335"/>
                <a:gd name="T12" fmla="*/ 622 w 1019"/>
                <a:gd name="T13" fmla="*/ 193 h 335"/>
                <a:gd name="T14" fmla="*/ 567 w 1019"/>
                <a:gd name="T15" fmla="*/ 203 h 335"/>
                <a:gd name="T16" fmla="*/ 510 w 1019"/>
                <a:gd name="T17" fmla="*/ 206 h 335"/>
                <a:gd name="T18" fmla="*/ 481 w 1019"/>
                <a:gd name="T19" fmla="*/ 206 h 335"/>
                <a:gd name="T20" fmla="*/ 425 w 1019"/>
                <a:gd name="T21" fmla="*/ 198 h 335"/>
                <a:gd name="T22" fmla="*/ 370 w 1019"/>
                <a:gd name="T23" fmla="*/ 187 h 335"/>
                <a:gd name="T24" fmla="*/ 318 w 1019"/>
                <a:gd name="T25" fmla="*/ 169 h 335"/>
                <a:gd name="T26" fmla="*/ 267 w 1019"/>
                <a:gd name="T27" fmla="*/ 145 h 335"/>
                <a:gd name="T28" fmla="*/ 219 w 1019"/>
                <a:gd name="T29" fmla="*/ 117 h 335"/>
                <a:gd name="T30" fmla="*/ 174 w 1019"/>
                <a:gd name="T31" fmla="*/ 83 h 335"/>
                <a:gd name="T32" fmla="*/ 133 w 1019"/>
                <a:gd name="T33" fmla="*/ 44 h 335"/>
                <a:gd name="T34" fmla="*/ 115 w 1019"/>
                <a:gd name="T35" fmla="*/ 22 h 335"/>
                <a:gd name="T36" fmla="*/ 94 w 1019"/>
                <a:gd name="T37" fmla="*/ 6 h 335"/>
                <a:gd name="T38" fmla="*/ 70 w 1019"/>
                <a:gd name="T39" fmla="*/ 0 h 335"/>
                <a:gd name="T40" fmla="*/ 45 w 1019"/>
                <a:gd name="T41" fmla="*/ 3 h 335"/>
                <a:gd name="T42" fmla="*/ 24 w 1019"/>
                <a:gd name="T43" fmla="*/ 15 h 335"/>
                <a:gd name="T44" fmla="*/ 14 w 1019"/>
                <a:gd name="T45" fmla="*/ 24 h 335"/>
                <a:gd name="T46" fmla="*/ 3 w 1019"/>
                <a:gd name="T47" fmla="*/ 46 h 335"/>
                <a:gd name="T48" fmla="*/ 0 w 1019"/>
                <a:gd name="T49" fmla="*/ 71 h 335"/>
                <a:gd name="T50" fmla="*/ 9 w 1019"/>
                <a:gd name="T51" fmla="*/ 95 h 335"/>
                <a:gd name="T52" fmla="*/ 16 w 1019"/>
                <a:gd name="T53" fmla="*/ 106 h 335"/>
                <a:gd name="T54" fmla="*/ 65 w 1019"/>
                <a:gd name="T55" fmla="*/ 157 h 335"/>
                <a:gd name="T56" fmla="*/ 118 w 1019"/>
                <a:gd name="T57" fmla="*/ 203 h 335"/>
                <a:gd name="T58" fmla="*/ 177 w 1019"/>
                <a:gd name="T59" fmla="*/ 242 h 335"/>
                <a:gd name="T60" fmla="*/ 238 w 1019"/>
                <a:gd name="T61" fmla="*/ 275 h 335"/>
                <a:gd name="T62" fmla="*/ 302 w 1019"/>
                <a:gd name="T63" fmla="*/ 301 h 335"/>
                <a:gd name="T64" fmla="*/ 370 w 1019"/>
                <a:gd name="T65" fmla="*/ 320 h 335"/>
                <a:gd name="T66" fmla="*/ 440 w 1019"/>
                <a:gd name="T67" fmla="*/ 331 h 335"/>
                <a:gd name="T68" fmla="*/ 510 w 1019"/>
                <a:gd name="T69" fmla="*/ 335 h 335"/>
                <a:gd name="T70" fmla="*/ 545 w 1019"/>
                <a:gd name="T71" fmla="*/ 333 h 335"/>
                <a:gd name="T72" fmla="*/ 616 w 1019"/>
                <a:gd name="T73" fmla="*/ 326 h 335"/>
                <a:gd name="T74" fmla="*/ 684 w 1019"/>
                <a:gd name="T75" fmla="*/ 311 h 335"/>
                <a:gd name="T76" fmla="*/ 750 w 1019"/>
                <a:gd name="T77" fmla="*/ 288 h 335"/>
                <a:gd name="T78" fmla="*/ 813 w 1019"/>
                <a:gd name="T79" fmla="*/ 259 h 335"/>
                <a:gd name="T80" fmla="*/ 873 w 1019"/>
                <a:gd name="T81" fmla="*/ 224 h 335"/>
                <a:gd name="T82" fmla="*/ 929 w 1019"/>
                <a:gd name="T83" fmla="*/ 181 h 335"/>
                <a:gd name="T84" fmla="*/ 980 w 1019"/>
                <a:gd name="T85" fmla="*/ 133 h 335"/>
                <a:gd name="T86" fmla="*/ 1004 w 1019"/>
                <a:gd name="T87" fmla="*/ 106 h 335"/>
                <a:gd name="T88" fmla="*/ 1016 w 1019"/>
                <a:gd name="T89" fmla="*/ 83 h 335"/>
                <a:gd name="T90" fmla="*/ 1019 w 1019"/>
                <a:gd name="T91" fmla="*/ 58 h 335"/>
                <a:gd name="T92" fmla="*/ 1012 w 1019"/>
                <a:gd name="T93" fmla="*/ 35 h 335"/>
                <a:gd name="T94" fmla="*/ 997 w 1019"/>
                <a:gd name="T95" fmla="*/ 15 h 335"/>
                <a:gd name="T96" fmla="*/ 986 w 1019"/>
                <a:gd name="T97" fmla="*/ 7 h 335"/>
                <a:gd name="T98" fmla="*/ 961 w 1019"/>
                <a:gd name="T99" fmla="*/ 0 h 335"/>
                <a:gd name="T100" fmla="*/ 937 w 1019"/>
                <a:gd name="T101" fmla="*/ 1 h 335"/>
                <a:gd name="T102" fmla="*/ 915 w 1019"/>
                <a:gd name="T103" fmla="*/ 13 h 335"/>
                <a:gd name="T104" fmla="*/ 905 w 1019"/>
                <a:gd name="T105" fmla="*/ 22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19" h="335">
                  <a:moveTo>
                    <a:pt x="905" y="22"/>
                  </a:moveTo>
                  <a:lnTo>
                    <a:pt x="905" y="22"/>
                  </a:lnTo>
                  <a:lnTo>
                    <a:pt x="886" y="44"/>
                  </a:lnTo>
                  <a:lnTo>
                    <a:pt x="867" y="63"/>
                  </a:lnTo>
                  <a:lnTo>
                    <a:pt x="846" y="83"/>
                  </a:lnTo>
                  <a:lnTo>
                    <a:pt x="824" y="100"/>
                  </a:lnTo>
                  <a:lnTo>
                    <a:pt x="801" y="117"/>
                  </a:lnTo>
                  <a:lnTo>
                    <a:pt x="778" y="131"/>
                  </a:lnTo>
                  <a:lnTo>
                    <a:pt x="753" y="145"/>
                  </a:lnTo>
                  <a:lnTo>
                    <a:pt x="728" y="158"/>
                  </a:lnTo>
                  <a:lnTo>
                    <a:pt x="702" y="169"/>
                  </a:lnTo>
                  <a:lnTo>
                    <a:pt x="676" y="179"/>
                  </a:lnTo>
                  <a:lnTo>
                    <a:pt x="649" y="187"/>
                  </a:lnTo>
                  <a:lnTo>
                    <a:pt x="622" y="193"/>
                  </a:lnTo>
                  <a:lnTo>
                    <a:pt x="594" y="198"/>
                  </a:lnTo>
                  <a:lnTo>
                    <a:pt x="567" y="203"/>
                  </a:lnTo>
                  <a:lnTo>
                    <a:pt x="538" y="206"/>
                  </a:lnTo>
                  <a:lnTo>
                    <a:pt x="510" y="206"/>
                  </a:lnTo>
                  <a:lnTo>
                    <a:pt x="510" y="206"/>
                  </a:lnTo>
                  <a:lnTo>
                    <a:pt x="481" y="206"/>
                  </a:lnTo>
                  <a:lnTo>
                    <a:pt x="453" y="203"/>
                  </a:lnTo>
                  <a:lnTo>
                    <a:pt x="425" y="198"/>
                  </a:lnTo>
                  <a:lnTo>
                    <a:pt x="398" y="193"/>
                  </a:lnTo>
                  <a:lnTo>
                    <a:pt x="370" y="187"/>
                  </a:lnTo>
                  <a:lnTo>
                    <a:pt x="343" y="179"/>
                  </a:lnTo>
                  <a:lnTo>
                    <a:pt x="318" y="169"/>
                  </a:lnTo>
                  <a:lnTo>
                    <a:pt x="292" y="158"/>
                  </a:lnTo>
                  <a:lnTo>
                    <a:pt x="267" y="145"/>
                  </a:lnTo>
                  <a:lnTo>
                    <a:pt x="242" y="131"/>
                  </a:lnTo>
                  <a:lnTo>
                    <a:pt x="219" y="117"/>
                  </a:lnTo>
                  <a:lnTo>
                    <a:pt x="196" y="100"/>
                  </a:lnTo>
                  <a:lnTo>
                    <a:pt x="174" y="83"/>
                  </a:lnTo>
                  <a:lnTo>
                    <a:pt x="154" y="63"/>
                  </a:lnTo>
                  <a:lnTo>
                    <a:pt x="133" y="44"/>
                  </a:lnTo>
                  <a:lnTo>
                    <a:pt x="115" y="22"/>
                  </a:lnTo>
                  <a:lnTo>
                    <a:pt x="115" y="22"/>
                  </a:lnTo>
                  <a:lnTo>
                    <a:pt x="105" y="13"/>
                  </a:lnTo>
                  <a:lnTo>
                    <a:pt x="94" y="6"/>
                  </a:lnTo>
                  <a:lnTo>
                    <a:pt x="82" y="1"/>
                  </a:lnTo>
                  <a:lnTo>
                    <a:pt x="70" y="0"/>
                  </a:lnTo>
                  <a:lnTo>
                    <a:pt x="58" y="0"/>
                  </a:lnTo>
                  <a:lnTo>
                    <a:pt x="45" y="3"/>
                  </a:lnTo>
                  <a:lnTo>
                    <a:pt x="34" y="7"/>
                  </a:lnTo>
                  <a:lnTo>
                    <a:pt x="24" y="15"/>
                  </a:lnTo>
                  <a:lnTo>
                    <a:pt x="24" y="15"/>
                  </a:lnTo>
                  <a:lnTo>
                    <a:pt x="14" y="24"/>
                  </a:lnTo>
                  <a:lnTo>
                    <a:pt x="8" y="35"/>
                  </a:lnTo>
                  <a:lnTo>
                    <a:pt x="3" y="46"/>
                  </a:lnTo>
                  <a:lnTo>
                    <a:pt x="0" y="58"/>
                  </a:lnTo>
                  <a:lnTo>
                    <a:pt x="0" y="71"/>
                  </a:lnTo>
                  <a:lnTo>
                    <a:pt x="4" y="83"/>
                  </a:lnTo>
                  <a:lnTo>
                    <a:pt x="9" y="95"/>
                  </a:lnTo>
                  <a:lnTo>
                    <a:pt x="16" y="106"/>
                  </a:lnTo>
                  <a:lnTo>
                    <a:pt x="16" y="106"/>
                  </a:lnTo>
                  <a:lnTo>
                    <a:pt x="39" y="133"/>
                  </a:lnTo>
                  <a:lnTo>
                    <a:pt x="65" y="157"/>
                  </a:lnTo>
                  <a:lnTo>
                    <a:pt x="90" y="181"/>
                  </a:lnTo>
                  <a:lnTo>
                    <a:pt x="118" y="203"/>
                  </a:lnTo>
                  <a:lnTo>
                    <a:pt x="146" y="224"/>
                  </a:lnTo>
                  <a:lnTo>
                    <a:pt x="177" y="242"/>
                  </a:lnTo>
                  <a:lnTo>
                    <a:pt x="207" y="259"/>
                  </a:lnTo>
                  <a:lnTo>
                    <a:pt x="238" y="275"/>
                  </a:lnTo>
                  <a:lnTo>
                    <a:pt x="269" y="288"/>
                  </a:lnTo>
                  <a:lnTo>
                    <a:pt x="302" y="301"/>
                  </a:lnTo>
                  <a:lnTo>
                    <a:pt x="336" y="311"/>
                  </a:lnTo>
                  <a:lnTo>
                    <a:pt x="370" y="320"/>
                  </a:lnTo>
                  <a:lnTo>
                    <a:pt x="404" y="326"/>
                  </a:lnTo>
                  <a:lnTo>
                    <a:pt x="440" y="331"/>
                  </a:lnTo>
                  <a:lnTo>
                    <a:pt x="475" y="333"/>
                  </a:lnTo>
                  <a:lnTo>
                    <a:pt x="510" y="335"/>
                  </a:lnTo>
                  <a:lnTo>
                    <a:pt x="510" y="335"/>
                  </a:lnTo>
                  <a:lnTo>
                    <a:pt x="545" y="333"/>
                  </a:lnTo>
                  <a:lnTo>
                    <a:pt x="581" y="331"/>
                  </a:lnTo>
                  <a:lnTo>
                    <a:pt x="616" y="326"/>
                  </a:lnTo>
                  <a:lnTo>
                    <a:pt x="650" y="320"/>
                  </a:lnTo>
                  <a:lnTo>
                    <a:pt x="684" y="311"/>
                  </a:lnTo>
                  <a:lnTo>
                    <a:pt x="717" y="301"/>
                  </a:lnTo>
                  <a:lnTo>
                    <a:pt x="750" y="288"/>
                  </a:lnTo>
                  <a:lnTo>
                    <a:pt x="783" y="275"/>
                  </a:lnTo>
                  <a:lnTo>
                    <a:pt x="813" y="259"/>
                  </a:lnTo>
                  <a:lnTo>
                    <a:pt x="843" y="242"/>
                  </a:lnTo>
                  <a:lnTo>
                    <a:pt x="873" y="224"/>
                  </a:lnTo>
                  <a:lnTo>
                    <a:pt x="902" y="203"/>
                  </a:lnTo>
                  <a:lnTo>
                    <a:pt x="929" y="181"/>
                  </a:lnTo>
                  <a:lnTo>
                    <a:pt x="955" y="157"/>
                  </a:lnTo>
                  <a:lnTo>
                    <a:pt x="980" y="133"/>
                  </a:lnTo>
                  <a:lnTo>
                    <a:pt x="1004" y="106"/>
                  </a:lnTo>
                  <a:lnTo>
                    <a:pt x="1004" y="106"/>
                  </a:lnTo>
                  <a:lnTo>
                    <a:pt x="1011" y="95"/>
                  </a:lnTo>
                  <a:lnTo>
                    <a:pt x="1016" y="83"/>
                  </a:lnTo>
                  <a:lnTo>
                    <a:pt x="1019" y="71"/>
                  </a:lnTo>
                  <a:lnTo>
                    <a:pt x="1019" y="58"/>
                  </a:lnTo>
                  <a:lnTo>
                    <a:pt x="1017" y="46"/>
                  </a:lnTo>
                  <a:lnTo>
                    <a:pt x="1012" y="35"/>
                  </a:lnTo>
                  <a:lnTo>
                    <a:pt x="1005" y="24"/>
                  </a:lnTo>
                  <a:lnTo>
                    <a:pt x="997" y="15"/>
                  </a:lnTo>
                  <a:lnTo>
                    <a:pt x="997" y="15"/>
                  </a:lnTo>
                  <a:lnTo>
                    <a:pt x="986" y="7"/>
                  </a:lnTo>
                  <a:lnTo>
                    <a:pt x="975" y="3"/>
                  </a:lnTo>
                  <a:lnTo>
                    <a:pt x="961" y="0"/>
                  </a:lnTo>
                  <a:lnTo>
                    <a:pt x="949" y="0"/>
                  </a:lnTo>
                  <a:lnTo>
                    <a:pt x="937" y="1"/>
                  </a:lnTo>
                  <a:lnTo>
                    <a:pt x="926" y="6"/>
                  </a:lnTo>
                  <a:lnTo>
                    <a:pt x="915" y="13"/>
                  </a:lnTo>
                  <a:lnTo>
                    <a:pt x="905" y="22"/>
                  </a:lnTo>
                  <a:lnTo>
                    <a:pt x="905" y="22"/>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p:cNvSpPr>
            <p:nvPr/>
          </p:nvSpPr>
          <p:spPr bwMode="auto">
            <a:xfrm>
              <a:off x="3625062" y="4671239"/>
              <a:ext cx="110770" cy="146863"/>
            </a:xfrm>
            <a:custGeom>
              <a:avLst/>
              <a:gdLst>
                <a:gd name="T0" fmla="*/ 0 w 444"/>
                <a:gd name="T1" fmla="*/ 587 h 587"/>
                <a:gd name="T2" fmla="*/ 444 w 444"/>
                <a:gd name="T3" fmla="*/ 294 h 587"/>
                <a:gd name="T4" fmla="*/ 0 w 444"/>
                <a:gd name="T5" fmla="*/ 0 h 587"/>
                <a:gd name="T6" fmla="*/ 0 w 444"/>
                <a:gd name="T7" fmla="*/ 587 h 587"/>
              </a:gdLst>
              <a:ahLst/>
              <a:cxnLst>
                <a:cxn ang="0">
                  <a:pos x="T0" y="T1"/>
                </a:cxn>
                <a:cxn ang="0">
                  <a:pos x="T2" y="T3"/>
                </a:cxn>
                <a:cxn ang="0">
                  <a:pos x="T4" y="T5"/>
                </a:cxn>
                <a:cxn ang="0">
                  <a:pos x="T6" y="T7"/>
                </a:cxn>
              </a:cxnLst>
              <a:rect l="0" t="0" r="r" b="b"/>
              <a:pathLst>
                <a:path w="444" h="587">
                  <a:moveTo>
                    <a:pt x="0" y="587"/>
                  </a:moveTo>
                  <a:lnTo>
                    <a:pt x="444" y="294"/>
                  </a:lnTo>
                  <a:lnTo>
                    <a:pt x="0" y="0"/>
                  </a:lnTo>
                  <a:lnTo>
                    <a:pt x="0" y="587"/>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2" name="Freeform 24"/>
            <p:cNvSpPr>
              <a:spLocks noEditPoints="1"/>
            </p:cNvSpPr>
            <p:nvPr/>
          </p:nvSpPr>
          <p:spPr bwMode="auto">
            <a:xfrm>
              <a:off x="3306445" y="4394938"/>
              <a:ext cx="714400" cy="714400"/>
            </a:xfrm>
            <a:custGeom>
              <a:avLst/>
              <a:gdLst>
                <a:gd name="T0" fmla="*/ 1288 w 2870"/>
                <a:gd name="T1" fmla="*/ 7 h 2869"/>
                <a:gd name="T2" fmla="*/ 1077 w 2870"/>
                <a:gd name="T3" fmla="*/ 45 h 2869"/>
                <a:gd name="T4" fmla="*/ 876 w 2870"/>
                <a:gd name="T5" fmla="*/ 112 h 2869"/>
                <a:gd name="T6" fmla="*/ 691 w 2870"/>
                <a:gd name="T7" fmla="*/ 208 h 2869"/>
                <a:gd name="T8" fmla="*/ 522 w 2870"/>
                <a:gd name="T9" fmla="*/ 327 h 2869"/>
                <a:gd name="T10" fmla="*/ 372 w 2870"/>
                <a:gd name="T11" fmla="*/ 469 h 2869"/>
                <a:gd name="T12" fmla="*/ 245 w 2870"/>
                <a:gd name="T13" fmla="*/ 632 h 2869"/>
                <a:gd name="T14" fmla="*/ 141 w 2870"/>
                <a:gd name="T15" fmla="*/ 812 h 2869"/>
                <a:gd name="T16" fmla="*/ 65 w 2870"/>
                <a:gd name="T17" fmla="*/ 1008 h 2869"/>
                <a:gd name="T18" fmla="*/ 16 w 2870"/>
                <a:gd name="T19" fmla="*/ 1216 h 2869"/>
                <a:gd name="T20" fmla="*/ 0 w 2870"/>
                <a:gd name="T21" fmla="*/ 1434 h 2869"/>
                <a:gd name="T22" fmla="*/ 11 w 2870"/>
                <a:gd name="T23" fmla="*/ 1617 h 2869"/>
                <a:gd name="T24" fmla="*/ 55 w 2870"/>
                <a:gd name="T25" fmla="*/ 1827 h 2869"/>
                <a:gd name="T26" fmla="*/ 127 w 2870"/>
                <a:gd name="T27" fmla="*/ 2025 h 2869"/>
                <a:gd name="T28" fmla="*/ 226 w 2870"/>
                <a:gd name="T29" fmla="*/ 2207 h 2869"/>
                <a:gd name="T30" fmla="*/ 351 w 2870"/>
                <a:gd name="T31" fmla="*/ 2373 h 2869"/>
                <a:gd name="T32" fmla="*/ 496 w 2870"/>
                <a:gd name="T33" fmla="*/ 2519 h 2869"/>
                <a:gd name="T34" fmla="*/ 662 w 2870"/>
                <a:gd name="T35" fmla="*/ 2643 h 2869"/>
                <a:gd name="T36" fmla="*/ 844 w 2870"/>
                <a:gd name="T37" fmla="*/ 2743 h 2869"/>
                <a:gd name="T38" fmla="*/ 1043 w 2870"/>
                <a:gd name="T39" fmla="*/ 2814 h 2869"/>
                <a:gd name="T40" fmla="*/ 1252 w 2870"/>
                <a:gd name="T41" fmla="*/ 2858 h 2869"/>
                <a:gd name="T42" fmla="*/ 1436 w 2870"/>
                <a:gd name="T43" fmla="*/ 2869 h 2869"/>
                <a:gd name="T44" fmla="*/ 1653 w 2870"/>
                <a:gd name="T45" fmla="*/ 2852 h 2869"/>
                <a:gd name="T46" fmla="*/ 1861 w 2870"/>
                <a:gd name="T47" fmla="*/ 2805 h 2869"/>
                <a:gd name="T48" fmla="*/ 2057 w 2870"/>
                <a:gd name="T49" fmla="*/ 2728 h 2869"/>
                <a:gd name="T50" fmla="*/ 2237 w 2870"/>
                <a:gd name="T51" fmla="*/ 2625 h 2869"/>
                <a:gd name="T52" fmla="*/ 2400 w 2870"/>
                <a:gd name="T53" fmla="*/ 2497 h 2869"/>
                <a:gd name="T54" fmla="*/ 2543 w 2870"/>
                <a:gd name="T55" fmla="*/ 2347 h 2869"/>
                <a:gd name="T56" fmla="*/ 2662 w 2870"/>
                <a:gd name="T57" fmla="*/ 2178 h 2869"/>
                <a:gd name="T58" fmla="*/ 2758 w 2870"/>
                <a:gd name="T59" fmla="*/ 1993 h 2869"/>
                <a:gd name="T60" fmla="*/ 2825 w 2870"/>
                <a:gd name="T61" fmla="*/ 1793 h 2869"/>
                <a:gd name="T62" fmla="*/ 2863 w 2870"/>
                <a:gd name="T63" fmla="*/ 1581 h 2869"/>
                <a:gd name="T64" fmla="*/ 2870 w 2870"/>
                <a:gd name="T65" fmla="*/ 1397 h 2869"/>
                <a:gd name="T66" fmla="*/ 2848 w 2870"/>
                <a:gd name="T67" fmla="*/ 1181 h 2869"/>
                <a:gd name="T68" fmla="*/ 2794 w 2870"/>
                <a:gd name="T69" fmla="*/ 974 h 2869"/>
                <a:gd name="T70" fmla="*/ 2713 w 2870"/>
                <a:gd name="T71" fmla="*/ 781 h 2869"/>
                <a:gd name="T72" fmla="*/ 2606 w 2870"/>
                <a:gd name="T73" fmla="*/ 604 h 2869"/>
                <a:gd name="T74" fmla="*/ 2473 w 2870"/>
                <a:gd name="T75" fmla="*/ 445 h 2869"/>
                <a:gd name="T76" fmla="*/ 2321 w 2870"/>
                <a:gd name="T77" fmla="*/ 305 h 2869"/>
                <a:gd name="T78" fmla="*/ 2150 w 2870"/>
                <a:gd name="T79" fmla="*/ 189 h 2869"/>
                <a:gd name="T80" fmla="*/ 1961 w 2870"/>
                <a:gd name="T81" fmla="*/ 99 h 2869"/>
                <a:gd name="T82" fmla="*/ 1759 w 2870"/>
                <a:gd name="T83" fmla="*/ 36 h 2869"/>
                <a:gd name="T84" fmla="*/ 1545 w 2870"/>
                <a:gd name="T85" fmla="*/ 3 h 2869"/>
                <a:gd name="T86" fmla="*/ 2213 w 2870"/>
                <a:gd name="T87" fmla="*/ 1746 h 2869"/>
                <a:gd name="T88" fmla="*/ 2173 w 2870"/>
                <a:gd name="T89" fmla="*/ 1877 h 2869"/>
                <a:gd name="T90" fmla="*/ 2071 w 2870"/>
                <a:gd name="T91" fmla="*/ 1960 h 2869"/>
                <a:gd name="T92" fmla="*/ 889 w 2870"/>
                <a:gd name="T93" fmla="*/ 1979 h 2869"/>
                <a:gd name="T94" fmla="*/ 759 w 2870"/>
                <a:gd name="T95" fmla="*/ 1939 h 2869"/>
                <a:gd name="T96" fmla="*/ 675 w 2870"/>
                <a:gd name="T97" fmla="*/ 1836 h 2869"/>
                <a:gd name="T98" fmla="*/ 657 w 2870"/>
                <a:gd name="T99" fmla="*/ 1122 h 2869"/>
                <a:gd name="T100" fmla="*/ 697 w 2870"/>
                <a:gd name="T101" fmla="*/ 992 h 2869"/>
                <a:gd name="T102" fmla="*/ 799 w 2870"/>
                <a:gd name="T103" fmla="*/ 908 h 2869"/>
                <a:gd name="T104" fmla="*/ 1981 w 2870"/>
                <a:gd name="T105" fmla="*/ 890 h 2869"/>
                <a:gd name="T106" fmla="*/ 2111 w 2870"/>
                <a:gd name="T107" fmla="*/ 929 h 2869"/>
                <a:gd name="T108" fmla="*/ 2195 w 2870"/>
                <a:gd name="T109" fmla="*/ 1032 h 2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70" h="2869">
                  <a:moveTo>
                    <a:pt x="1436" y="0"/>
                  </a:moveTo>
                  <a:lnTo>
                    <a:pt x="1436" y="0"/>
                  </a:lnTo>
                  <a:lnTo>
                    <a:pt x="1398" y="0"/>
                  </a:lnTo>
                  <a:lnTo>
                    <a:pt x="1361" y="1"/>
                  </a:lnTo>
                  <a:lnTo>
                    <a:pt x="1325" y="3"/>
                  </a:lnTo>
                  <a:lnTo>
                    <a:pt x="1288" y="7"/>
                  </a:lnTo>
                  <a:lnTo>
                    <a:pt x="1252" y="11"/>
                  </a:lnTo>
                  <a:lnTo>
                    <a:pt x="1217" y="15"/>
                  </a:lnTo>
                  <a:lnTo>
                    <a:pt x="1181" y="22"/>
                  </a:lnTo>
                  <a:lnTo>
                    <a:pt x="1146" y="29"/>
                  </a:lnTo>
                  <a:lnTo>
                    <a:pt x="1111" y="36"/>
                  </a:lnTo>
                  <a:lnTo>
                    <a:pt x="1077" y="45"/>
                  </a:lnTo>
                  <a:lnTo>
                    <a:pt x="1043" y="53"/>
                  </a:lnTo>
                  <a:lnTo>
                    <a:pt x="1009" y="64"/>
                  </a:lnTo>
                  <a:lnTo>
                    <a:pt x="975" y="75"/>
                  </a:lnTo>
                  <a:lnTo>
                    <a:pt x="942" y="86"/>
                  </a:lnTo>
                  <a:lnTo>
                    <a:pt x="909" y="99"/>
                  </a:lnTo>
                  <a:lnTo>
                    <a:pt x="876" y="112"/>
                  </a:lnTo>
                  <a:lnTo>
                    <a:pt x="844" y="126"/>
                  </a:lnTo>
                  <a:lnTo>
                    <a:pt x="813" y="141"/>
                  </a:lnTo>
                  <a:lnTo>
                    <a:pt x="782" y="157"/>
                  </a:lnTo>
                  <a:lnTo>
                    <a:pt x="751" y="172"/>
                  </a:lnTo>
                  <a:lnTo>
                    <a:pt x="720" y="189"/>
                  </a:lnTo>
                  <a:lnTo>
                    <a:pt x="691" y="208"/>
                  </a:lnTo>
                  <a:lnTo>
                    <a:pt x="662" y="226"/>
                  </a:lnTo>
                  <a:lnTo>
                    <a:pt x="633" y="244"/>
                  </a:lnTo>
                  <a:lnTo>
                    <a:pt x="605" y="264"/>
                  </a:lnTo>
                  <a:lnTo>
                    <a:pt x="577" y="284"/>
                  </a:lnTo>
                  <a:lnTo>
                    <a:pt x="549" y="305"/>
                  </a:lnTo>
                  <a:lnTo>
                    <a:pt x="522" y="327"/>
                  </a:lnTo>
                  <a:lnTo>
                    <a:pt x="496" y="349"/>
                  </a:lnTo>
                  <a:lnTo>
                    <a:pt x="470" y="372"/>
                  </a:lnTo>
                  <a:lnTo>
                    <a:pt x="445" y="395"/>
                  </a:lnTo>
                  <a:lnTo>
                    <a:pt x="420" y="419"/>
                  </a:lnTo>
                  <a:lnTo>
                    <a:pt x="397" y="445"/>
                  </a:lnTo>
                  <a:lnTo>
                    <a:pt x="372" y="469"/>
                  </a:lnTo>
                  <a:lnTo>
                    <a:pt x="351" y="495"/>
                  </a:lnTo>
                  <a:lnTo>
                    <a:pt x="327" y="521"/>
                  </a:lnTo>
                  <a:lnTo>
                    <a:pt x="306" y="548"/>
                  </a:lnTo>
                  <a:lnTo>
                    <a:pt x="285" y="576"/>
                  </a:lnTo>
                  <a:lnTo>
                    <a:pt x="265" y="604"/>
                  </a:lnTo>
                  <a:lnTo>
                    <a:pt x="245" y="632"/>
                  </a:lnTo>
                  <a:lnTo>
                    <a:pt x="226" y="661"/>
                  </a:lnTo>
                  <a:lnTo>
                    <a:pt x="208" y="691"/>
                  </a:lnTo>
                  <a:lnTo>
                    <a:pt x="190" y="720"/>
                  </a:lnTo>
                  <a:lnTo>
                    <a:pt x="173" y="750"/>
                  </a:lnTo>
                  <a:lnTo>
                    <a:pt x="157" y="781"/>
                  </a:lnTo>
                  <a:lnTo>
                    <a:pt x="141" y="812"/>
                  </a:lnTo>
                  <a:lnTo>
                    <a:pt x="127" y="844"/>
                  </a:lnTo>
                  <a:lnTo>
                    <a:pt x="113" y="875"/>
                  </a:lnTo>
                  <a:lnTo>
                    <a:pt x="100" y="908"/>
                  </a:lnTo>
                  <a:lnTo>
                    <a:pt x="87" y="941"/>
                  </a:lnTo>
                  <a:lnTo>
                    <a:pt x="76" y="974"/>
                  </a:lnTo>
                  <a:lnTo>
                    <a:pt x="65" y="1008"/>
                  </a:lnTo>
                  <a:lnTo>
                    <a:pt x="55" y="1041"/>
                  </a:lnTo>
                  <a:lnTo>
                    <a:pt x="45" y="1076"/>
                  </a:lnTo>
                  <a:lnTo>
                    <a:pt x="37" y="1110"/>
                  </a:lnTo>
                  <a:lnTo>
                    <a:pt x="29" y="1145"/>
                  </a:lnTo>
                  <a:lnTo>
                    <a:pt x="22" y="1181"/>
                  </a:lnTo>
                  <a:lnTo>
                    <a:pt x="16" y="1216"/>
                  </a:lnTo>
                  <a:lnTo>
                    <a:pt x="11" y="1251"/>
                  </a:lnTo>
                  <a:lnTo>
                    <a:pt x="7" y="1288"/>
                  </a:lnTo>
                  <a:lnTo>
                    <a:pt x="4" y="1324"/>
                  </a:lnTo>
                  <a:lnTo>
                    <a:pt x="1" y="1361"/>
                  </a:lnTo>
                  <a:lnTo>
                    <a:pt x="0" y="1397"/>
                  </a:lnTo>
                  <a:lnTo>
                    <a:pt x="0" y="1434"/>
                  </a:lnTo>
                  <a:lnTo>
                    <a:pt x="0" y="1434"/>
                  </a:lnTo>
                  <a:lnTo>
                    <a:pt x="0" y="1471"/>
                  </a:lnTo>
                  <a:lnTo>
                    <a:pt x="1" y="1508"/>
                  </a:lnTo>
                  <a:lnTo>
                    <a:pt x="4" y="1544"/>
                  </a:lnTo>
                  <a:lnTo>
                    <a:pt x="7" y="1581"/>
                  </a:lnTo>
                  <a:lnTo>
                    <a:pt x="11" y="1617"/>
                  </a:lnTo>
                  <a:lnTo>
                    <a:pt x="16" y="1653"/>
                  </a:lnTo>
                  <a:lnTo>
                    <a:pt x="22" y="1688"/>
                  </a:lnTo>
                  <a:lnTo>
                    <a:pt x="29" y="1723"/>
                  </a:lnTo>
                  <a:lnTo>
                    <a:pt x="37" y="1759"/>
                  </a:lnTo>
                  <a:lnTo>
                    <a:pt x="45" y="1793"/>
                  </a:lnTo>
                  <a:lnTo>
                    <a:pt x="55" y="1827"/>
                  </a:lnTo>
                  <a:lnTo>
                    <a:pt x="65" y="1861"/>
                  </a:lnTo>
                  <a:lnTo>
                    <a:pt x="76" y="1895"/>
                  </a:lnTo>
                  <a:lnTo>
                    <a:pt x="87" y="1928"/>
                  </a:lnTo>
                  <a:lnTo>
                    <a:pt x="100" y="1960"/>
                  </a:lnTo>
                  <a:lnTo>
                    <a:pt x="113" y="1993"/>
                  </a:lnTo>
                  <a:lnTo>
                    <a:pt x="127" y="2025"/>
                  </a:lnTo>
                  <a:lnTo>
                    <a:pt x="141" y="2057"/>
                  </a:lnTo>
                  <a:lnTo>
                    <a:pt x="157" y="2087"/>
                  </a:lnTo>
                  <a:lnTo>
                    <a:pt x="173" y="2119"/>
                  </a:lnTo>
                  <a:lnTo>
                    <a:pt x="190" y="2149"/>
                  </a:lnTo>
                  <a:lnTo>
                    <a:pt x="208" y="2178"/>
                  </a:lnTo>
                  <a:lnTo>
                    <a:pt x="226" y="2207"/>
                  </a:lnTo>
                  <a:lnTo>
                    <a:pt x="245" y="2237"/>
                  </a:lnTo>
                  <a:lnTo>
                    <a:pt x="265" y="2265"/>
                  </a:lnTo>
                  <a:lnTo>
                    <a:pt x="285" y="2293"/>
                  </a:lnTo>
                  <a:lnTo>
                    <a:pt x="306" y="2321"/>
                  </a:lnTo>
                  <a:lnTo>
                    <a:pt x="327" y="2347"/>
                  </a:lnTo>
                  <a:lnTo>
                    <a:pt x="351" y="2373"/>
                  </a:lnTo>
                  <a:lnTo>
                    <a:pt x="372" y="2400"/>
                  </a:lnTo>
                  <a:lnTo>
                    <a:pt x="397" y="2424"/>
                  </a:lnTo>
                  <a:lnTo>
                    <a:pt x="420" y="2449"/>
                  </a:lnTo>
                  <a:lnTo>
                    <a:pt x="445" y="2473"/>
                  </a:lnTo>
                  <a:lnTo>
                    <a:pt x="470" y="2497"/>
                  </a:lnTo>
                  <a:lnTo>
                    <a:pt x="496" y="2519"/>
                  </a:lnTo>
                  <a:lnTo>
                    <a:pt x="522" y="2542"/>
                  </a:lnTo>
                  <a:lnTo>
                    <a:pt x="549" y="2563"/>
                  </a:lnTo>
                  <a:lnTo>
                    <a:pt x="577" y="2585"/>
                  </a:lnTo>
                  <a:lnTo>
                    <a:pt x="605" y="2604"/>
                  </a:lnTo>
                  <a:lnTo>
                    <a:pt x="633" y="2625"/>
                  </a:lnTo>
                  <a:lnTo>
                    <a:pt x="662" y="2643"/>
                  </a:lnTo>
                  <a:lnTo>
                    <a:pt x="691" y="2661"/>
                  </a:lnTo>
                  <a:lnTo>
                    <a:pt x="720" y="2679"/>
                  </a:lnTo>
                  <a:lnTo>
                    <a:pt x="751" y="2696"/>
                  </a:lnTo>
                  <a:lnTo>
                    <a:pt x="782" y="2712"/>
                  </a:lnTo>
                  <a:lnTo>
                    <a:pt x="813" y="2728"/>
                  </a:lnTo>
                  <a:lnTo>
                    <a:pt x="844" y="2743"/>
                  </a:lnTo>
                  <a:lnTo>
                    <a:pt x="876" y="2756"/>
                  </a:lnTo>
                  <a:lnTo>
                    <a:pt x="909" y="2769"/>
                  </a:lnTo>
                  <a:lnTo>
                    <a:pt x="942" y="2783"/>
                  </a:lnTo>
                  <a:lnTo>
                    <a:pt x="975" y="2794"/>
                  </a:lnTo>
                  <a:lnTo>
                    <a:pt x="1009" y="2805"/>
                  </a:lnTo>
                  <a:lnTo>
                    <a:pt x="1043" y="2814"/>
                  </a:lnTo>
                  <a:lnTo>
                    <a:pt x="1077" y="2824"/>
                  </a:lnTo>
                  <a:lnTo>
                    <a:pt x="1111" y="2833"/>
                  </a:lnTo>
                  <a:lnTo>
                    <a:pt x="1146" y="2840"/>
                  </a:lnTo>
                  <a:lnTo>
                    <a:pt x="1181" y="2847"/>
                  </a:lnTo>
                  <a:lnTo>
                    <a:pt x="1217" y="2852"/>
                  </a:lnTo>
                  <a:lnTo>
                    <a:pt x="1252" y="2858"/>
                  </a:lnTo>
                  <a:lnTo>
                    <a:pt x="1288" y="2862"/>
                  </a:lnTo>
                  <a:lnTo>
                    <a:pt x="1325" y="2866"/>
                  </a:lnTo>
                  <a:lnTo>
                    <a:pt x="1361" y="2868"/>
                  </a:lnTo>
                  <a:lnTo>
                    <a:pt x="1398" y="2869"/>
                  </a:lnTo>
                  <a:lnTo>
                    <a:pt x="1436" y="2869"/>
                  </a:lnTo>
                  <a:lnTo>
                    <a:pt x="1436" y="2869"/>
                  </a:lnTo>
                  <a:lnTo>
                    <a:pt x="1472" y="2869"/>
                  </a:lnTo>
                  <a:lnTo>
                    <a:pt x="1509" y="2868"/>
                  </a:lnTo>
                  <a:lnTo>
                    <a:pt x="1545" y="2866"/>
                  </a:lnTo>
                  <a:lnTo>
                    <a:pt x="1582" y="2862"/>
                  </a:lnTo>
                  <a:lnTo>
                    <a:pt x="1618" y="2858"/>
                  </a:lnTo>
                  <a:lnTo>
                    <a:pt x="1653" y="2852"/>
                  </a:lnTo>
                  <a:lnTo>
                    <a:pt x="1689" y="2847"/>
                  </a:lnTo>
                  <a:lnTo>
                    <a:pt x="1724" y="2840"/>
                  </a:lnTo>
                  <a:lnTo>
                    <a:pt x="1759" y="2833"/>
                  </a:lnTo>
                  <a:lnTo>
                    <a:pt x="1793" y="2824"/>
                  </a:lnTo>
                  <a:lnTo>
                    <a:pt x="1829" y="2814"/>
                  </a:lnTo>
                  <a:lnTo>
                    <a:pt x="1861" y="2805"/>
                  </a:lnTo>
                  <a:lnTo>
                    <a:pt x="1895" y="2794"/>
                  </a:lnTo>
                  <a:lnTo>
                    <a:pt x="1928" y="2783"/>
                  </a:lnTo>
                  <a:lnTo>
                    <a:pt x="1961" y="2769"/>
                  </a:lnTo>
                  <a:lnTo>
                    <a:pt x="1994" y="2756"/>
                  </a:lnTo>
                  <a:lnTo>
                    <a:pt x="2026" y="2743"/>
                  </a:lnTo>
                  <a:lnTo>
                    <a:pt x="2057" y="2728"/>
                  </a:lnTo>
                  <a:lnTo>
                    <a:pt x="2089" y="2712"/>
                  </a:lnTo>
                  <a:lnTo>
                    <a:pt x="2119" y="2696"/>
                  </a:lnTo>
                  <a:lnTo>
                    <a:pt x="2150" y="2679"/>
                  </a:lnTo>
                  <a:lnTo>
                    <a:pt x="2179" y="2661"/>
                  </a:lnTo>
                  <a:lnTo>
                    <a:pt x="2208" y="2643"/>
                  </a:lnTo>
                  <a:lnTo>
                    <a:pt x="2237" y="2625"/>
                  </a:lnTo>
                  <a:lnTo>
                    <a:pt x="2265" y="2604"/>
                  </a:lnTo>
                  <a:lnTo>
                    <a:pt x="2293" y="2585"/>
                  </a:lnTo>
                  <a:lnTo>
                    <a:pt x="2321" y="2563"/>
                  </a:lnTo>
                  <a:lnTo>
                    <a:pt x="2348" y="2542"/>
                  </a:lnTo>
                  <a:lnTo>
                    <a:pt x="2375" y="2519"/>
                  </a:lnTo>
                  <a:lnTo>
                    <a:pt x="2400" y="2497"/>
                  </a:lnTo>
                  <a:lnTo>
                    <a:pt x="2425" y="2473"/>
                  </a:lnTo>
                  <a:lnTo>
                    <a:pt x="2450" y="2449"/>
                  </a:lnTo>
                  <a:lnTo>
                    <a:pt x="2473" y="2424"/>
                  </a:lnTo>
                  <a:lnTo>
                    <a:pt x="2498" y="2400"/>
                  </a:lnTo>
                  <a:lnTo>
                    <a:pt x="2521" y="2373"/>
                  </a:lnTo>
                  <a:lnTo>
                    <a:pt x="2543" y="2347"/>
                  </a:lnTo>
                  <a:lnTo>
                    <a:pt x="2564" y="2321"/>
                  </a:lnTo>
                  <a:lnTo>
                    <a:pt x="2585" y="2293"/>
                  </a:lnTo>
                  <a:lnTo>
                    <a:pt x="2606" y="2265"/>
                  </a:lnTo>
                  <a:lnTo>
                    <a:pt x="2625" y="2237"/>
                  </a:lnTo>
                  <a:lnTo>
                    <a:pt x="2644" y="2207"/>
                  </a:lnTo>
                  <a:lnTo>
                    <a:pt x="2662" y="2178"/>
                  </a:lnTo>
                  <a:lnTo>
                    <a:pt x="2680" y="2149"/>
                  </a:lnTo>
                  <a:lnTo>
                    <a:pt x="2697" y="2119"/>
                  </a:lnTo>
                  <a:lnTo>
                    <a:pt x="2713" y="2087"/>
                  </a:lnTo>
                  <a:lnTo>
                    <a:pt x="2729" y="2057"/>
                  </a:lnTo>
                  <a:lnTo>
                    <a:pt x="2743" y="2025"/>
                  </a:lnTo>
                  <a:lnTo>
                    <a:pt x="2758" y="1993"/>
                  </a:lnTo>
                  <a:lnTo>
                    <a:pt x="2770" y="1960"/>
                  </a:lnTo>
                  <a:lnTo>
                    <a:pt x="2783" y="1928"/>
                  </a:lnTo>
                  <a:lnTo>
                    <a:pt x="2794" y="1895"/>
                  </a:lnTo>
                  <a:lnTo>
                    <a:pt x="2805" y="1861"/>
                  </a:lnTo>
                  <a:lnTo>
                    <a:pt x="2815" y="1827"/>
                  </a:lnTo>
                  <a:lnTo>
                    <a:pt x="2825" y="1793"/>
                  </a:lnTo>
                  <a:lnTo>
                    <a:pt x="2833" y="1759"/>
                  </a:lnTo>
                  <a:lnTo>
                    <a:pt x="2841" y="1723"/>
                  </a:lnTo>
                  <a:lnTo>
                    <a:pt x="2848" y="1688"/>
                  </a:lnTo>
                  <a:lnTo>
                    <a:pt x="2854" y="1653"/>
                  </a:lnTo>
                  <a:lnTo>
                    <a:pt x="2859" y="1617"/>
                  </a:lnTo>
                  <a:lnTo>
                    <a:pt x="2863" y="1581"/>
                  </a:lnTo>
                  <a:lnTo>
                    <a:pt x="2866" y="1544"/>
                  </a:lnTo>
                  <a:lnTo>
                    <a:pt x="2869" y="1508"/>
                  </a:lnTo>
                  <a:lnTo>
                    <a:pt x="2870" y="1471"/>
                  </a:lnTo>
                  <a:lnTo>
                    <a:pt x="2870" y="1434"/>
                  </a:lnTo>
                  <a:lnTo>
                    <a:pt x="2870" y="1434"/>
                  </a:lnTo>
                  <a:lnTo>
                    <a:pt x="2870" y="1397"/>
                  </a:lnTo>
                  <a:lnTo>
                    <a:pt x="2869" y="1361"/>
                  </a:lnTo>
                  <a:lnTo>
                    <a:pt x="2866" y="1324"/>
                  </a:lnTo>
                  <a:lnTo>
                    <a:pt x="2863" y="1288"/>
                  </a:lnTo>
                  <a:lnTo>
                    <a:pt x="2859" y="1251"/>
                  </a:lnTo>
                  <a:lnTo>
                    <a:pt x="2854" y="1216"/>
                  </a:lnTo>
                  <a:lnTo>
                    <a:pt x="2848" y="1181"/>
                  </a:lnTo>
                  <a:lnTo>
                    <a:pt x="2841" y="1145"/>
                  </a:lnTo>
                  <a:lnTo>
                    <a:pt x="2833" y="1110"/>
                  </a:lnTo>
                  <a:lnTo>
                    <a:pt x="2825" y="1076"/>
                  </a:lnTo>
                  <a:lnTo>
                    <a:pt x="2815" y="1041"/>
                  </a:lnTo>
                  <a:lnTo>
                    <a:pt x="2805" y="1008"/>
                  </a:lnTo>
                  <a:lnTo>
                    <a:pt x="2794" y="974"/>
                  </a:lnTo>
                  <a:lnTo>
                    <a:pt x="2783" y="941"/>
                  </a:lnTo>
                  <a:lnTo>
                    <a:pt x="2770" y="908"/>
                  </a:lnTo>
                  <a:lnTo>
                    <a:pt x="2758" y="875"/>
                  </a:lnTo>
                  <a:lnTo>
                    <a:pt x="2743" y="844"/>
                  </a:lnTo>
                  <a:lnTo>
                    <a:pt x="2729" y="812"/>
                  </a:lnTo>
                  <a:lnTo>
                    <a:pt x="2713" y="781"/>
                  </a:lnTo>
                  <a:lnTo>
                    <a:pt x="2697" y="750"/>
                  </a:lnTo>
                  <a:lnTo>
                    <a:pt x="2680" y="720"/>
                  </a:lnTo>
                  <a:lnTo>
                    <a:pt x="2662" y="691"/>
                  </a:lnTo>
                  <a:lnTo>
                    <a:pt x="2644" y="661"/>
                  </a:lnTo>
                  <a:lnTo>
                    <a:pt x="2625" y="632"/>
                  </a:lnTo>
                  <a:lnTo>
                    <a:pt x="2606" y="604"/>
                  </a:lnTo>
                  <a:lnTo>
                    <a:pt x="2585" y="576"/>
                  </a:lnTo>
                  <a:lnTo>
                    <a:pt x="2564" y="548"/>
                  </a:lnTo>
                  <a:lnTo>
                    <a:pt x="2543" y="521"/>
                  </a:lnTo>
                  <a:lnTo>
                    <a:pt x="2521" y="495"/>
                  </a:lnTo>
                  <a:lnTo>
                    <a:pt x="2498" y="469"/>
                  </a:lnTo>
                  <a:lnTo>
                    <a:pt x="2473" y="445"/>
                  </a:lnTo>
                  <a:lnTo>
                    <a:pt x="2450" y="419"/>
                  </a:lnTo>
                  <a:lnTo>
                    <a:pt x="2425" y="395"/>
                  </a:lnTo>
                  <a:lnTo>
                    <a:pt x="2400" y="372"/>
                  </a:lnTo>
                  <a:lnTo>
                    <a:pt x="2375" y="349"/>
                  </a:lnTo>
                  <a:lnTo>
                    <a:pt x="2348" y="327"/>
                  </a:lnTo>
                  <a:lnTo>
                    <a:pt x="2321" y="305"/>
                  </a:lnTo>
                  <a:lnTo>
                    <a:pt x="2293" y="284"/>
                  </a:lnTo>
                  <a:lnTo>
                    <a:pt x="2265" y="264"/>
                  </a:lnTo>
                  <a:lnTo>
                    <a:pt x="2237" y="244"/>
                  </a:lnTo>
                  <a:lnTo>
                    <a:pt x="2208" y="226"/>
                  </a:lnTo>
                  <a:lnTo>
                    <a:pt x="2179" y="208"/>
                  </a:lnTo>
                  <a:lnTo>
                    <a:pt x="2150" y="189"/>
                  </a:lnTo>
                  <a:lnTo>
                    <a:pt x="2119" y="172"/>
                  </a:lnTo>
                  <a:lnTo>
                    <a:pt x="2089" y="157"/>
                  </a:lnTo>
                  <a:lnTo>
                    <a:pt x="2057" y="141"/>
                  </a:lnTo>
                  <a:lnTo>
                    <a:pt x="2026" y="126"/>
                  </a:lnTo>
                  <a:lnTo>
                    <a:pt x="1994" y="112"/>
                  </a:lnTo>
                  <a:lnTo>
                    <a:pt x="1961" y="99"/>
                  </a:lnTo>
                  <a:lnTo>
                    <a:pt x="1928" y="86"/>
                  </a:lnTo>
                  <a:lnTo>
                    <a:pt x="1895" y="75"/>
                  </a:lnTo>
                  <a:lnTo>
                    <a:pt x="1861" y="64"/>
                  </a:lnTo>
                  <a:lnTo>
                    <a:pt x="1829" y="53"/>
                  </a:lnTo>
                  <a:lnTo>
                    <a:pt x="1793" y="45"/>
                  </a:lnTo>
                  <a:lnTo>
                    <a:pt x="1759" y="36"/>
                  </a:lnTo>
                  <a:lnTo>
                    <a:pt x="1724" y="29"/>
                  </a:lnTo>
                  <a:lnTo>
                    <a:pt x="1689" y="22"/>
                  </a:lnTo>
                  <a:lnTo>
                    <a:pt x="1653" y="15"/>
                  </a:lnTo>
                  <a:lnTo>
                    <a:pt x="1618" y="11"/>
                  </a:lnTo>
                  <a:lnTo>
                    <a:pt x="1582" y="7"/>
                  </a:lnTo>
                  <a:lnTo>
                    <a:pt x="1545" y="3"/>
                  </a:lnTo>
                  <a:lnTo>
                    <a:pt x="1509" y="1"/>
                  </a:lnTo>
                  <a:lnTo>
                    <a:pt x="1472" y="0"/>
                  </a:lnTo>
                  <a:lnTo>
                    <a:pt x="1436" y="0"/>
                  </a:lnTo>
                  <a:lnTo>
                    <a:pt x="1436" y="0"/>
                  </a:lnTo>
                  <a:close/>
                  <a:moveTo>
                    <a:pt x="2213" y="1746"/>
                  </a:moveTo>
                  <a:lnTo>
                    <a:pt x="2213" y="1746"/>
                  </a:lnTo>
                  <a:lnTo>
                    <a:pt x="2212" y="1770"/>
                  </a:lnTo>
                  <a:lnTo>
                    <a:pt x="2208" y="1793"/>
                  </a:lnTo>
                  <a:lnTo>
                    <a:pt x="2202" y="1816"/>
                  </a:lnTo>
                  <a:lnTo>
                    <a:pt x="2195" y="1836"/>
                  </a:lnTo>
                  <a:lnTo>
                    <a:pt x="2185" y="1857"/>
                  </a:lnTo>
                  <a:lnTo>
                    <a:pt x="2173" y="1877"/>
                  </a:lnTo>
                  <a:lnTo>
                    <a:pt x="2159" y="1894"/>
                  </a:lnTo>
                  <a:lnTo>
                    <a:pt x="2145" y="1911"/>
                  </a:lnTo>
                  <a:lnTo>
                    <a:pt x="2128" y="1925"/>
                  </a:lnTo>
                  <a:lnTo>
                    <a:pt x="2111" y="1939"/>
                  </a:lnTo>
                  <a:lnTo>
                    <a:pt x="2091" y="1951"/>
                  </a:lnTo>
                  <a:lnTo>
                    <a:pt x="2071" y="1960"/>
                  </a:lnTo>
                  <a:lnTo>
                    <a:pt x="2050" y="1968"/>
                  </a:lnTo>
                  <a:lnTo>
                    <a:pt x="2027" y="1974"/>
                  </a:lnTo>
                  <a:lnTo>
                    <a:pt x="2004" y="1978"/>
                  </a:lnTo>
                  <a:lnTo>
                    <a:pt x="1981" y="1979"/>
                  </a:lnTo>
                  <a:lnTo>
                    <a:pt x="889" y="1979"/>
                  </a:lnTo>
                  <a:lnTo>
                    <a:pt x="889" y="1979"/>
                  </a:lnTo>
                  <a:lnTo>
                    <a:pt x="866" y="1978"/>
                  </a:lnTo>
                  <a:lnTo>
                    <a:pt x="843" y="1974"/>
                  </a:lnTo>
                  <a:lnTo>
                    <a:pt x="820" y="1968"/>
                  </a:lnTo>
                  <a:lnTo>
                    <a:pt x="799" y="1960"/>
                  </a:lnTo>
                  <a:lnTo>
                    <a:pt x="779" y="1951"/>
                  </a:lnTo>
                  <a:lnTo>
                    <a:pt x="759" y="1939"/>
                  </a:lnTo>
                  <a:lnTo>
                    <a:pt x="742" y="1925"/>
                  </a:lnTo>
                  <a:lnTo>
                    <a:pt x="725" y="1911"/>
                  </a:lnTo>
                  <a:lnTo>
                    <a:pt x="711" y="1894"/>
                  </a:lnTo>
                  <a:lnTo>
                    <a:pt x="697" y="1877"/>
                  </a:lnTo>
                  <a:lnTo>
                    <a:pt x="685" y="1857"/>
                  </a:lnTo>
                  <a:lnTo>
                    <a:pt x="675" y="1836"/>
                  </a:lnTo>
                  <a:lnTo>
                    <a:pt x="668" y="1816"/>
                  </a:lnTo>
                  <a:lnTo>
                    <a:pt x="662" y="1793"/>
                  </a:lnTo>
                  <a:lnTo>
                    <a:pt x="658" y="1770"/>
                  </a:lnTo>
                  <a:lnTo>
                    <a:pt x="657" y="1746"/>
                  </a:lnTo>
                  <a:lnTo>
                    <a:pt x="657" y="1122"/>
                  </a:lnTo>
                  <a:lnTo>
                    <a:pt x="657" y="1122"/>
                  </a:lnTo>
                  <a:lnTo>
                    <a:pt x="658" y="1098"/>
                  </a:lnTo>
                  <a:lnTo>
                    <a:pt x="662" y="1075"/>
                  </a:lnTo>
                  <a:lnTo>
                    <a:pt x="668" y="1053"/>
                  </a:lnTo>
                  <a:lnTo>
                    <a:pt x="675" y="1032"/>
                  </a:lnTo>
                  <a:lnTo>
                    <a:pt x="685" y="1012"/>
                  </a:lnTo>
                  <a:lnTo>
                    <a:pt x="697" y="992"/>
                  </a:lnTo>
                  <a:lnTo>
                    <a:pt x="711" y="974"/>
                  </a:lnTo>
                  <a:lnTo>
                    <a:pt x="725" y="958"/>
                  </a:lnTo>
                  <a:lnTo>
                    <a:pt x="742" y="942"/>
                  </a:lnTo>
                  <a:lnTo>
                    <a:pt x="759" y="929"/>
                  </a:lnTo>
                  <a:lnTo>
                    <a:pt x="779" y="918"/>
                  </a:lnTo>
                  <a:lnTo>
                    <a:pt x="799" y="908"/>
                  </a:lnTo>
                  <a:lnTo>
                    <a:pt x="820" y="900"/>
                  </a:lnTo>
                  <a:lnTo>
                    <a:pt x="843" y="895"/>
                  </a:lnTo>
                  <a:lnTo>
                    <a:pt x="866" y="891"/>
                  </a:lnTo>
                  <a:lnTo>
                    <a:pt x="889" y="890"/>
                  </a:lnTo>
                  <a:lnTo>
                    <a:pt x="1981" y="890"/>
                  </a:lnTo>
                  <a:lnTo>
                    <a:pt x="1981" y="890"/>
                  </a:lnTo>
                  <a:lnTo>
                    <a:pt x="2004" y="891"/>
                  </a:lnTo>
                  <a:lnTo>
                    <a:pt x="2027" y="895"/>
                  </a:lnTo>
                  <a:lnTo>
                    <a:pt x="2050" y="900"/>
                  </a:lnTo>
                  <a:lnTo>
                    <a:pt x="2071" y="908"/>
                  </a:lnTo>
                  <a:lnTo>
                    <a:pt x="2091" y="918"/>
                  </a:lnTo>
                  <a:lnTo>
                    <a:pt x="2111" y="929"/>
                  </a:lnTo>
                  <a:lnTo>
                    <a:pt x="2128" y="942"/>
                  </a:lnTo>
                  <a:lnTo>
                    <a:pt x="2145" y="958"/>
                  </a:lnTo>
                  <a:lnTo>
                    <a:pt x="2159" y="974"/>
                  </a:lnTo>
                  <a:lnTo>
                    <a:pt x="2173" y="992"/>
                  </a:lnTo>
                  <a:lnTo>
                    <a:pt x="2185" y="1012"/>
                  </a:lnTo>
                  <a:lnTo>
                    <a:pt x="2195" y="1032"/>
                  </a:lnTo>
                  <a:lnTo>
                    <a:pt x="2202" y="1053"/>
                  </a:lnTo>
                  <a:lnTo>
                    <a:pt x="2208" y="1075"/>
                  </a:lnTo>
                  <a:lnTo>
                    <a:pt x="2212" y="1098"/>
                  </a:lnTo>
                  <a:lnTo>
                    <a:pt x="2213" y="1122"/>
                  </a:lnTo>
                  <a:lnTo>
                    <a:pt x="2213" y="1746"/>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3" name="Freeform 25"/>
            <p:cNvSpPr>
              <a:spLocks/>
            </p:cNvSpPr>
            <p:nvPr/>
          </p:nvSpPr>
          <p:spPr bwMode="auto">
            <a:xfrm>
              <a:off x="2966669" y="2387398"/>
              <a:ext cx="73432" cy="130683"/>
            </a:xfrm>
            <a:custGeom>
              <a:avLst/>
              <a:gdLst>
                <a:gd name="T0" fmla="*/ 181 w 294"/>
                <a:gd name="T1" fmla="*/ 326 h 524"/>
                <a:gd name="T2" fmla="*/ 181 w 294"/>
                <a:gd name="T3" fmla="*/ 326 h 524"/>
                <a:gd name="T4" fmla="*/ 182 w 294"/>
                <a:gd name="T5" fmla="*/ 381 h 524"/>
                <a:gd name="T6" fmla="*/ 182 w 294"/>
                <a:gd name="T7" fmla="*/ 397 h 524"/>
                <a:gd name="T8" fmla="*/ 181 w 294"/>
                <a:gd name="T9" fmla="*/ 405 h 524"/>
                <a:gd name="T10" fmla="*/ 181 w 294"/>
                <a:gd name="T11" fmla="*/ 405 h 524"/>
                <a:gd name="T12" fmla="*/ 176 w 294"/>
                <a:gd name="T13" fmla="*/ 415 h 524"/>
                <a:gd name="T14" fmla="*/ 169 w 294"/>
                <a:gd name="T15" fmla="*/ 423 h 524"/>
                <a:gd name="T16" fmla="*/ 159 w 294"/>
                <a:gd name="T17" fmla="*/ 431 h 524"/>
                <a:gd name="T18" fmla="*/ 154 w 294"/>
                <a:gd name="T19" fmla="*/ 433 h 524"/>
                <a:gd name="T20" fmla="*/ 149 w 294"/>
                <a:gd name="T21" fmla="*/ 434 h 524"/>
                <a:gd name="T22" fmla="*/ 144 w 294"/>
                <a:gd name="T23" fmla="*/ 435 h 524"/>
                <a:gd name="T24" fmla="*/ 140 w 294"/>
                <a:gd name="T25" fmla="*/ 435 h 524"/>
                <a:gd name="T26" fmla="*/ 135 w 294"/>
                <a:gd name="T27" fmla="*/ 434 h 524"/>
                <a:gd name="T28" fmla="*/ 130 w 294"/>
                <a:gd name="T29" fmla="*/ 432 h 524"/>
                <a:gd name="T30" fmla="*/ 125 w 294"/>
                <a:gd name="T31" fmla="*/ 428 h 524"/>
                <a:gd name="T32" fmla="*/ 120 w 294"/>
                <a:gd name="T33" fmla="*/ 423 h 524"/>
                <a:gd name="T34" fmla="*/ 117 w 294"/>
                <a:gd name="T35" fmla="*/ 416 h 524"/>
                <a:gd name="T36" fmla="*/ 113 w 294"/>
                <a:gd name="T37" fmla="*/ 409 h 524"/>
                <a:gd name="T38" fmla="*/ 113 w 294"/>
                <a:gd name="T39" fmla="*/ 409 h 524"/>
                <a:gd name="T40" fmla="*/ 112 w 294"/>
                <a:gd name="T41" fmla="*/ 399 h 524"/>
                <a:gd name="T42" fmla="*/ 112 w 294"/>
                <a:gd name="T43" fmla="*/ 382 h 524"/>
                <a:gd name="T44" fmla="*/ 113 w 294"/>
                <a:gd name="T45" fmla="*/ 328 h 524"/>
                <a:gd name="T46" fmla="*/ 113 w 294"/>
                <a:gd name="T47" fmla="*/ 0 h 524"/>
                <a:gd name="T48" fmla="*/ 0 w 294"/>
                <a:gd name="T49" fmla="*/ 0 h 524"/>
                <a:gd name="T50" fmla="*/ 0 w 294"/>
                <a:gd name="T51" fmla="*/ 324 h 524"/>
                <a:gd name="T52" fmla="*/ 0 w 294"/>
                <a:gd name="T53" fmla="*/ 324 h 524"/>
                <a:gd name="T54" fmla="*/ 0 w 294"/>
                <a:gd name="T55" fmla="*/ 387 h 524"/>
                <a:gd name="T56" fmla="*/ 0 w 294"/>
                <a:gd name="T57" fmla="*/ 410 h 524"/>
                <a:gd name="T58" fmla="*/ 0 w 294"/>
                <a:gd name="T59" fmla="*/ 427 h 524"/>
                <a:gd name="T60" fmla="*/ 0 w 294"/>
                <a:gd name="T61" fmla="*/ 427 h 524"/>
                <a:gd name="T62" fmla="*/ 2 w 294"/>
                <a:gd name="T63" fmla="*/ 450 h 524"/>
                <a:gd name="T64" fmla="*/ 3 w 294"/>
                <a:gd name="T65" fmla="*/ 461 h 524"/>
                <a:gd name="T66" fmla="*/ 6 w 294"/>
                <a:gd name="T67" fmla="*/ 472 h 524"/>
                <a:gd name="T68" fmla="*/ 8 w 294"/>
                <a:gd name="T69" fmla="*/ 483 h 524"/>
                <a:gd name="T70" fmla="*/ 13 w 294"/>
                <a:gd name="T71" fmla="*/ 494 h 524"/>
                <a:gd name="T72" fmla="*/ 20 w 294"/>
                <a:gd name="T73" fmla="*/ 502 h 524"/>
                <a:gd name="T74" fmla="*/ 29 w 294"/>
                <a:gd name="T75" fmla="*/ 511 h 524"/>
                <a:gd name="T76" fmla="*/ 29 w 294"/>
                <a:gd name="T77" fmla="*/ 511 h 524"/>
                <a:gd name="T78" fmla="*/ 40 w 294"/>
                <a:gd name="T79" fmla="*/ 517 h 524"/>
                <a:gd name="T80" fmla="*/ 51 w 294"/>
                <a:gd name="T81" fmla="*/ 521 h 524"/>
                <a:gd name="T82" fmla="*/ 62 w 294"/>
                <a:gd name="T83" fmla="*/ 523 h 524"/>
                <a:gd name="T84" fmla="*/ 75 w 294"/>
                <a:gd name="T85" fmla="*/ 524 h 524"/>
                <a:gd name="T86" fmla="*/ 87 w 294"/>
                <a:gd name="T87" fmla="*/ 524 h 524"/>
                <a:gd name="T88" fmla="*/ 101 w 294"/>
                <a:gd name="T89" fmla="*/ 522 h 524"/>
                <a:gd name="T90" fmla="*/ 113 w 294"/>
                <a:gd name="T91" fmla="*/ 519 h 524"/>
                <a:gd name="T92" fmla="*/ 126 w 294"/>
                <a:gd name="T93" fmla="*/ 515 h 524"/>
                <a:gd name="T94" fmla="*/ 138 w 294"/>
                <a:gd name="T95" fmla="*/ 510 h 524"/>
                <a:gd name="T96" fmla="*/ 151 w 294"/>
                <a:gd name="T97" fmla="*/ 504 h 524"/>
                <a:gd name="T98" fmla="*/ 163 w 294"/>
                <a:gd name="T99" fmla="*/ 496 h 524"/>
                <a:gd name="T100" fmla="*/ 172 w 294"/>
                <a:gd name="T101" fmla="*/ 489 h 524"/>
                <a:gd name="T102" fmla="*/ 182 w 294"/>
                <a:gd name="T103" fmla="*/ 480 h 524"/>
                <a:gd name="T104" fmla="*/ 191 w 294"/>
                <a:gd name="T105" fmla="*/ 472 h 524"/>
                <a:gd name="T106" fmla="*/ 198 w 294"/>
                <a:gd name="T107" fmla="*/ 462 h 524"/>
                <a:gd name="T108" fmla="*/ 203 w 294"/>
                <a:gd name="T109" fmla="*/ 452 h 524"/>
                <a:gd name="T110" fmla="*/ 203 w 294"/>
                <a:gd name="T111" fmla="*/ 519 h 524"/>
                <a:gd name="T112" fmla="*/ 294 w 294"/>
                <a:gd name="T113" fmla="*/ 519 h 524"/>
                <a:gd name="T114" fmla="*/ 294 w 294"/>
                <a:gd name="T115" fmla="*/ 0 h 524"/>
                <a:gd name="T116" fmla="*/ 181 w 294"/>
                <a:gd name="T117" fmla="*/ 0 h 524"/>
                <a:gd name="T118" fmla="*/ 181 w 294"/>
                <a:gd name="T119" fmla="*/ 326 h 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4" h="524">
                  <a:moveTo>
                    <a:pt x="181" y="326"/>
                  </a:moveTo>
                  <a:lnTo>
                    <a:pt x="181" y="326"/>
                  </a:lnTo>
                  <a:lnTo>
                    <a:pt x="182" y="381"/>
                  </a:lnTo>
                  <a:lnTo>
                    <a:pt x="182" y="397"/>
                  </a:lnTo>
                  <a:lnTo>
                    <a:pt x="181" y="405"/>
                  </a:lnTo>
                  <a:lnTo>
                    <a:pt x="181" y="405"/>
                  </a:lnTo>
                  <a:lnTo>
                    <a:pt x="176" y="415"/>
                  </a:lnTo>
                  <a:lnTo>
                    <a:pt x="169" y="423"/>
                  </a:lnTo>
                  <a:lnTo>
                    <a:pt x="159" y="431"/>
                  </a:lnTo>
                  <a:lnTo>
                    <a:pt x="154" y="433"/>
                  </a:lnTo>
                  <a:lnTo>
                    <a:pt x="149" y="434"/>
                  </a:lnTo>
                  <a:lnTo>
                    <a:pt x="144" y="435"/>
                  </a:lnTo>
                  <a:lnTo>
                    <a:pt x="140" y="435"/>
                  </a:lnTo>
                  <a:lnTo>
                    <a:pt x="135" y="434"/>
                  </a:lnTo>
                  <a:lnTo>
                    <a:pt x="130" y="432"/>
                  </a:lnTo>
                  <a:lnTo>
                    <a:pt x="125" y="428"/>
                  </a:lnTo>
                  <a:lnTo>
                    <a:pt x="120" y="423"/>
                  </a:lnTo>
                  <a:lnTo>
                    <a:pt x="117" y="416"/>
                  </a:lnTo>
                  <a:lnTo>
                    <a:pt x="113" y="409"/>
                  </a:lnTo>
                  <a:lnTo>
                    <a:pt x="113" y="409"/>
                  </a:lnTo>
                  <a:lnTo>
                    <a:pt x="112" y="399"/>
                  </a:lnTo>
                  <a:lnTo>
                    <a:pt x="112" y="382"/>
                  </a:lnTo>
                  <a:lnTo>
                    <a:pt x="113" y="328"/>
                  </a:lnTo>
                  <a:lnTo>
                    <a:pt x="113" y="0"/>
                  </a:lnTo>
                  <a:lnTo>
                    <a:pt x="0" y="0"/>
                  </a:lnTo>
                  <a:lnTo>
                    <a:pt x="0" y="324"/>
                  </a:lnTo>
                  <a:lnTo>
                    <a:pt x="0" y="324"/>
                  </a:lnTo>
                  <a:lnTo>
                    <a:pt x="0" y="387"/>
                  </a:lnTo>
                  <a:lnTo>
                    <a:pt x="0" y="410"/>
                  </a:lnTo>
                  <a:lnTo>
                    <a:pt x="0" y="427"/>
                  </a:lnTo>
                  <a:lnTo>
                    <a:pt x="0" y="427"/>
                  </a:lnTo>
                  <a:lnTo>
                    <a:pt x="2" y="450"/>
                  </a:lnTo>
                  <a:lnTo>
                    <a:pt x="3" y="461"/>
                  </a:lnTo>
                  <a:lnTo>
                    <a:pt x="6" y="472"/>
                  </a:lnTo>
                  <a:lnTo>
                    <a:pt x="8" y="483"/>
                  </a:lnTo>
                  <a:lnTo>
                    <a:pt x="13" y="494"/>
                  </a:lnTo>
                  <a:lnTo>
                    <a:pt x="20" y="502"/>
                  </a:lnTo>
                  <a:lnTo>
                    <a:pt x="29" y="511"/>
                  </a:lnTo>
                  <a:lnTo>
                    <a:pt x="29" y="511"/>
                  </a:lnTo>
                  <a:lnTo>
                    <a:pt x="40" y="517"/>
                  </a:lnTo>
                  <a:lnTo>
                    <a:pt x="51" y="521"/>
                  </a:lnTo>
                  <a:lnTo>
                    <a:pt x="62" y="523"/>
                  </a:lnTo>
                  <a:lnTo>
                    <a:pt x="75" y="524"/>
                  </a:lnTo>
                  <a:lnTo>
                    <a:pt x="87" y="524"/>
                  </a:lnTo>
                  <a:lnTo>
                    <a:pt x="101" y="522"/>
                  </a:lnTo>
                  <a:lnTo>
                    <a:pt x="113" y="519"/>
                  </a:lnTo>
                  <a:lnTo>
                    <a:pt x="126" y="515"/>
                  </a:lnTo>
                  <a:lnTo>
                    <a:pt x="138" y="510"/>
                  </a:lnTo>
                  <a:lnTo>
                    <a:pt x="151" y="504"/>
                  </a:lnTo>
                  <a:lnTo>
                    <a:pt x="163" y="496"/>
                  </a:lnTo>
                  <a:lnTo>
                    <a:pt x="172" y="489"/>
                  </a:lnTo>
                  <a:lnTo>
                    <a:pt x="182" y="480"/>
                  </a:lnTo>
                  <a:lnTo>
                    <a:pt x="191" y="472"/>
                  </a:lnTo>
                  <a:lnTo>
                    <a:pt x="198" y="462"/>
                  </a:lnTo>
                  <a:lnTo>
                    <a:pt x="203" y="452"/>
                  </a:lnTo>
                  <a:lnTo>
                    <a:pt x="203" y="519"/>
                  </a:lnTo>
                  <a:lnTo>
                    <a:pt x="294" y="519"/>
                  </a:lnTo>
                  <a:lnTo>
                    <a:pt x="294" y="0"/>
                  </a:lnTo>
                  <a:lnTo>
                    <a:pt x="181" y="0"/>
                  </a:lnTo>
                  <a:lnTo>
                    <a:pt x="181" y="326"/>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4" name="Freeform 26"/>
            <p:cNvSpPr>
              <a:spLocks/>
            </p:cNvSpPr>
            <p:nvPr/>
          </p:nvSpPr>
          <p:spPr bwMode="auto">
            <a:xfrm>
              <a:off x="2882037" y="2342592"/>
              <a:ext cx="90856" cy="174244"/>
            </a:xfrm>
            <a:custGeom>
              <a:avLst/>
              <a:gdLst>
                <a:gd name="T0" fmla="*/ 364 w 364"/>
                <a:gd name="T1" fmla="*/ 91 h 700"/>
                <a:gd name="T2" fmla="*/ 364 w 364"/>
                <a:gd name="T3" fmla="*/ 0 h 700"/>
                <a:gd name="T4" fmla="*/ 0 w 364"/>
                <a:gd name="T5" fmla="*/ 0 h 700"/>
                <a:gd name="T6" fmla="*/ 0 w 364"/>
                <a:gd name="T7" fmla="*/ 89 h 700"/>
                <a:gd name="T8" fmla="*/ 113 w 364"/>
                <a:gd name="T9" fmla="*/ 89 h 700"/>
                <a:gd name="T10" fmla="*/ 113 w 364"/>
                <a:gd name="T11" fmla="*/ 700 h 700"/>
                <a:gd name="T12" fmla="*/ 227 w 364"/>
                <a:gd name="T13" fmla="*/ 700 h 700"/>
                <a:gd name="T14" fmla="*/ 227 w 364"/>
                <a:gd name="T15" fmla="*/ 91 h 700"/>
                <a:gd name="T16" fmla="*/ 364 w 364"/>
                <a:gd name="T17" fmla="*/ 91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700">
                  <a:moveTo>
                    <a:pt x="364" y="91"/>
                  </a:moveTo>
                  <a:lnTo>
                    <a:pt x="364" y="0"/>
                  </a:lnTo>
                  <a:lnTo>
                    <a:pt x="0" y="0"/>
                  </a:lnTo>
                  <a:lnTo>
                    <a:pt x="0" y="89"/>
                  </a:lnTo>
                  <a:lnTo>
                    <a:pt x="113" y="89"/>
                  </a:lnTo>
                  <a:lnTo>
                    <a:pt x="113" y="700"/>
                  </a:lnTo>
                  <a:lnTo>
                    <a:pt x="227" y="700"/>
                  </a:lnTo>
                  <a:lnTo>
                    <a:pt x="227" y="91"/>
                  </a:lnTo>
                  <a:lnTo>
                    <a:pt x="364" y="9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5" name="Freeform 27"/>
            <p:cNvSpPr>
              <a:spLocks noEditPoints="1"/>
            </p:cNvSpPr>
            <p:nvPr/>
          </p:nvSpPr>
          <p:spPr bwMode="auto">
            <a:xfrm>
              <a:off x="3057525" y="2342592"/>
              <a:ext cx="73432" cy="175489"/>
            </a:xfrm>
            <a:custGeom>
              <a:avLst/>
              <a:gdLst>
                <a:gd name="T0" fmla="*/ 115 w 297"/>
                <a:gd name="T1" fmla="*/ 0 h 704"/>
                <a:gd name="T2" fmla="*/ 0 w 297"/>
                <a:gd name="T3" fmla="*/ 697 h 704"/>
                <a:gd name="T4" fmla="*/ 102 w 297"/>
                <a:gd name="T5" fmla="*/ 652 h 704"/>
                <a:gd name="T6" fmla="*/ 124 w 297"/>
                <a:gd name="T7" fmla="*/ 670 h 704"/>
                <a:gd name="T8" fmla="*/ 164 w 297"/>
                <a:gd name="T9" fmla="*/ 694 h 704"/>
                <a:gd name="T10" fmla="*/ 183 w 297"/>
                <a:gd name="T11" fmla="*/ 702 h 704"/>
                <a:gd name="T12" fmla="*/ 200 w 297"/>
                <a:gd name="T13" fmla="*/ 704 h 704"/>
                <a:gd name="T14" fmla="*/ 216 w 297"/>
                <a:gd name="T15" fmla="*/ 704 h 704"/>
                <a:gd name="T16" fmla="*/ 231 w 297"/>
                <a:gd name="T17" fmla="*/ 700 h 704"/>
                <a:gd name="T18" fmla="*/ 245 w 297"/>
                <a:gd name="T19" fmla="*/ 693 h 704"/>
                <a:gd name="T20" fmla="*/ 256 w 297"/>
                <a:gd name="T21" fmla="*/ 685 h 704"/>
                <a:gd name="T22" fmla="*/ 275 w 297"/>
                <a:gd name="T23" fmla="*/ 658 h 704"/>
                <a:gd name="T24" fmla="*/ 289 w 297"/>
                <a:gd name="T25" fmla="*/ 621 h 704"/>
                <a:gd name="T26" fmla="*/ 296 w 297"/>
                <a:gd name="T27" fmla="*/ 579 h 704"/>
                <a:gd name="T28" fmla="*/ 296 w 297"/>
                <a:gd name="T29" fmla="*/ 283 h 704"/>
                <a:gd name="T30" fmla="*/ 296 w 297"/>
                <a:gd name="T31" fmla="*/ 265 h 704"/>
                <a:gd name="T32" fmla="*/ 289 w 297"/>
                <a:gd name="T33" fmla="*/ 231 h 704"/>
                <a:gd name="T34" fmla="*/ 275 w 297"/>
                <a:gd name="T35" fmla="*/ 202 h 704"/>
                <a:gd name="T36" fmla="*/ 256 w 297"/>
                <a:gd name="T37" fmla="*/ 180 h 704"/>
                <a:gd name="T38" fmla="*/ 231 w 297"/>
                <a:gd name="T39" fmla="*/ 166 h 704"/>
                <a:gd name="T40" fmla="*/ 202 w 297"/>
                <a:gd name="T41" fmla="*/ 163 h 704"/>
                <a:gd name="T42" fmla="*/ 169 w 297"/>
                <a:gd name="T43" fmla="*/ 170 h 704"/>
                <a:gd name="T44" fmla="*/ 133 w 297"/>
                <a:gd name="T45" fmla="*/ 188 h 704"/>
                <a:gd name="T46" fmla="*/ 113 w 297"/>
                <a:gd name="T47" fmla="*/ 202 h 704"/>
                <a:gd name="T48" fmla="*/ 212 w 297"/>
                <a:gd name="T49" fmla="*/ 574 h 704"/>
                <a:gd name="T50" fmla="*/ 208 w 297"/>
                <a:gd name="T51" fmla="*/ 590 h 704"/>
                <a:gd name="T52" fmla="*/ 197 w 297"/>
                <a:gd name="T53" fmla="*/ 603 h 704"/>
                <a:gd name="T54" fmla="*/ 181 w 297"/>
                <a:gd name="T55" fmla="*/ 612 h 704"/>
                <a:gd name="T56" fmla="*/ 162 w 297"/>
                <a:gd name="T57" fmla="*/ 615 h 704"/>
                <a:gd name="T58" fmla="*/ 152 w 297"/>
                <a:gd name="T59" fmla="*/ 614 h 704"/>
                <a:gd name="T60" fmla="*/ 134 w 297"/>
                <a:gd name="T61" fmla="*/ 608 h 704"/>
                <a:gd name="T62" fmla="*/ 121 w 297"/>
                <a:gd name="T63" fmla="*/ 597 h 704"/>
                <a:gd name="T64" fmla="*/ 113 w 297"/>
                <a:gd name="T65" fmla="*/ 582 h 704"/>
                <a:gd name="T66" fmla="*/ 112 w 297"/>
                <a:gd name="T67" fmla="*/ 270 h 704"/>
                <a:gd name="T68" fmla="*/ 113 w 297"/>
                <a:gd name="T69" fmla="*/ 261 h 704"/>
                <a:gd name="T70" fmla="*/ 121 w 297"/>
                <a:gd name="T71" fmla="*/ 247 h 704"/>
                <a:gd name="T72" fmla="*/ 134 w 297"/>
                <a:gd name="T73" fmla="*/ 236 h 704"/>
                <a:gd name="T74" fmla="*/ 152 w 297"/>
                <a:gd name="T75" fmla="*/ 230 h 704"/>
                <a:gd name="T76" fmla="*/ 162 w 297"/>
                <a:gd name="T77" fmla="*/ 228 h 704"/>
                <a:gd name="T78" fmla="*/ 181 w 297"/>
                <a:gd name="T79" fmla="*/ 232 h 704"/>
                <a:gd name="T80" fmla="*/ 197 w 297"/>
                <a:gd name="T81" fmla="*/ 241 h 704"/>
                <a:gd name="T82" fmla="*/ 208 w 297"/>
                <a:gd name="T83" fmla="*/ 254 h 704"/>
                <a:gd name="T84" fmla="*/ 212 w 297"/>
                <a:gd name="T85" fmla="*/ 27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 h="704">
                  <a:moveTo>
                    <a:pt x="113" y="202"/>
                  </a:moveTo>
                  <a:lnTo>
                    <a:pt x="115" y="0"/>
                  </a:lnTo>
                  <a:lnTo>
                    <a:pt x="0" y="1"/>
                  </a:lnTo>
                  <a:lnTo>
                    <a:pt x="0" y="697"/>
                  </a:lnTo>
                  <a:lnTo>
                    <a:pt x="94" y="696"/>
                  </a:lnTo>
                  <a:lnTo>
                    <a:pt x="102" y="652"/>
                  </a:lnTo>
                  <a:lnTo>
                    <a:pt x="102" y="652"/>
                  </a:lnTo>
                  <a:lnTo>
                    <a:pt x="124" y="670"/>
                  </a:lnTo>
                  <a:lnTo>
                    <a:pt x="145" y="685"/>
                  </a:lnTo>
                  <a:lnTo>
                    <a:pt x="164" y="694"/>
                  </a:lnTo>
                  <a:lnTo>
                    <a:pt x="174" y="698"/>
                  </a:lnTo>
                  <a:lnTo>
                    <a:pt x="183" y="702"/>
                  </a:lnTo>
                  <a:lnTo>
                    <a:pt x="191" y="703"/>
                  </a:lnTo>
                  <a:lnTo>
                    <a:pt x="200" y="704"/>
                  </a:lnTo>
                  <a:lnTo>
                    <a:pt x="208" y="704"/>
                  </a:lnTo>
                  <a:lnTo>
                    <a:pt x="216" y="704"/>
                  </a:lnTo>
                  <a:lnTo>
                    <a:pt x="224" y="703"/>
                  </a:lnTo>
                  <a:lnTo>
                    <a:pt x="231" y="700"/>
                  </a:lnTo>
                  <a:lnTo>
                    <a:pt x="237" y="697"/>
                  </a:lnTo>
                  <a:lnTo>
                    <a:pt x="245" y="693"/>
                  </a:lnTo>
                  <a:lnTo>
                    <a:pt x="251" y="689"/>
                  </a:lnTo>
                  <a:lnTo>
                    <a:pt x="256" y="685"/>
                  </a:lnTo>
                  <a:lnTo>
                    <a:pt x="267" y="672"/>
                  </a:lnTo>
                  <a:lnTo>
                    <a:pt x="275" y="658"/>
                  </a:lnTo>
                  <a:lnTo>
                    <a:pt x="282" y="641"/>
                  </a:lnTo>
                  <a:lnTo>
                    <a:pt x="289" y="621"/>
                  </a:lnTo>
                  <a:lnTo>
                    <a:pt x="293" y="601"/>
                  </a:lnTo>
                  <a:lnTo>
                    <a:pt x="296" y="579"/>
                  </a:lnTo>
                  <a:lnTo>
                    <a:pt x="297" y="554"/>
                  </a:lnTo>
                  <a:lnTo>
                    <a:pt x="296" y="283"/>
                  </a:lnTo>
                  <a:lnTo>
                    <a:pt x="296" y="283"/>
                  </a:lnTo>
                  <a:lnTo>
                    <a:pt x="296" y="265"/>
                  </a:lnTo>
                  <a:lnTo>
                    <a:pt x="292" y="247"/>
                  </a:lnTo>
                  <a:lnTo>
                    <a:pt x="289" y="231"/>
                  </a:lnTo>
                  <a:lnTo>
                    <a:pt x="282" y="215"/>
                  </a:lnTo>
                  <a:lnTo>
                    <a:pt x="275" y="202"/>
                  </a:lnTo>
                  <a:lnTo>
                    <a:pt x="267" y="191"/>
                  </a:lnTo>
                  <a:lnTo>
                    <a:pt x="256" y="180"/>
                  </a:lnTo>
                  <a:lnTo>
                    <a:pt x="245" y="172"/>
                  </a:lnTo>
                  <a:lnTo>
                    <a:pt x="231" y="166"/>
                  </a:lnTo>
                  <a:lnTo>
                    <a:pt x="218" y="164"/>
                  </a:lnTo>
                  <a:lnTo>
                    <a:pt x="202" y="163"/>
                  </a:lnTo>
                  <a:lnTo>
                    <a:pt x="186" y="165"/>
                  </a:lnTo>
                  <a:lnTo>
                    <a:pt x="169" y="170"/>
                  </a:lnTo>
                  <a:lnTo>
                    <a:pt x="152" y="177"/>
                  </a:lnTo>
                  <a:lnTo>
                    <a:pt x="133" y="188"/>
                  </a:lnTo>
                  <a:lnTo>
                    <a:pt x="113" y="202"/>
                  </a:lnTo>
                  <a:lnTo>
                    <a:pt x="113" y="202"/>
                  </a:lnTo>
                  <a:close/>
                  <a:moveTo>
                    <a:pt x="212" y="574"/>
                  </a:moveTo>
                  <a:lnTo>
                    <a:pt x="212" y="574"/>
                  </a:lnTo>
                  <a:lnTo>
                    <a:pt x="211" y="582"/>
                  </a:lnTo>
                  <a:lnTo>
                    <a:pt x="208" y="590"/>
                  </a:lnTo>
                  <a:lnTo>
                    <a:pt x="203" y="597"/>
                  </a:lnTo>
                  <a:lnTo>
                    <a:pt x="197" y="603"/>
                  </a:lnTo>
                  <a:lnTo>
                    <a:pt x="190" y="608"/>
                  </a:lnTo>
                  <a:lnTo>
                    <a:pt x="181" y="612"/>
                  </a:lnTo>
                  <a:lnTo>
                    <a:pt x="172" y="614"/>
                  </a:lnTo>
                  <a:lnTo>
                    <a:pt x="162" y="615"/>
                  </a:lnTo>
                  <a:lnTo>
                    <a:pt x="162" y="615"/>
                  </a:lnTo>
                  <a:lnTo>
                    <a:pt x="152" y="614"/>
                  </a:lnTo>
                  <a:lnTo>
                    <a:pt x="143" y="612"/>
                  </a:lnTo>
                  <a:lnTo>
                    <a:pt x="134" y="608"/>
                  </a:lnTo>
                  <a:lnTo>
                    <a:pt x="127" y="603"/>
                  </a:lnTo>
                  <a:lnTo>
                    <a:pt x="121" y="597"/>
                  </a:lnTo>
                  <a:lnTo>
                    <a:pt x="116" y="590"/>
                  </a:lnTo>
                  <a:lnTo>
                    <a:pt x="113" y="582"/>
                  </a:lnTo>
                  <a:lnTo>
                    <a:pt x="112" y="574"/>
                  </a:lnTo>
                  <a:lnTo>
                    <a:pt x="112" y="270"/>
                  </a:lnTo>
                  <a:lnTo>
                    <a:pt x="112" y="270"/>
                  </a:lnTo>
                  <a:lnTo>
                    <a:pt x="113" y="261"/>
                  </a:lnTo>
                  <a:lnTo>
                    <a:pt x="116" y="254"/>
                  </a:lnTo>
                  <a:lnTo>
                    <a:pt x="121" y="247"/>
                  </a:lnTo>
                  <a:lnTo>
                    <a:pt x="127" y="241"/>
                  </a:lnTo>
                  <a:lnTo>
                    <a:pt x="134" y="236"/>
                  </a:lnTo>
                  <a:lnTo>
                    <a:pt x="143" y="232"/>
                  </a:lnTo>
                  <a:lnTo>
                    <a:pt x="152" y="230"/>
                  </a:lnTo>
                  <a:lnTo>
                    <a:pt x="162" y="228"/>
                  </a:lnTo>
                  <a:lnTo>
                    <a:pt x="162" y="228"/>
                  </a:lnTo>
                  <a:lnTo>
                    <a:pt x="172" y="230"/>
                  </a:lnTo>
                  <a:lnTo>
                    <a:pt x="181" y="232"/>
                  </a:lnTo>
                  <a:lnTo>
                    <a:pt x="190" y="236"/>
                  </a:lnTo>
                  <a:lnTo>
                    <a:pt x="197" y="241"/>
                  </a:lnTo>
                  <a:lnTo>
                    <a:pt x="203" y="247"/>
                  </a:lnTo>
                  <a:lnTo>
                    <a:pt x="208" y="254"/>
                  </a:lnTo>
                  <a:lnTo>
                    <a:pt x="211" y="261"/>
                  </a:lnTo>
                  <a:lnTo>
                    <a:pt x="212" y="270"/>
                  </a:lnTo>
                  <a:lnTo>
                    <a:pt x="212" y="574"/>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6" name="Freeform 28"/>
            <p:cNvSpPr>
              <a:spLocks/>
            </p:cNvSpPr>
            <p:nvPr/>
          </p:nvSpPr>
          <p:spPr bwMode="auto">
            <a:xfrm>
              <a:off x="3040100" y="2145945"/>
              <a:ext cx="24892" cy="98324"/>
            </a:xfrm>
            <a:custGeom>
              <a:avLst/>
              <a:gdLst>
                <a:gd name="T0" fmla="*/ 51 w 101"/>
                <a:gd name="T1" fmla="*/ 398 h 398"/>
                <a:gd name="T2" fmla="*/ 51 w 101"/>
                <a:gd name="T3" fmla="*/ 398 h 398"/>
                <a:gd name="T4" fmla="*/ 61 w 101"/>
                <a:gd name="T5" fmla="*/ 396 h 398"/>
                <a:gd name="T6" fmla="*/ 70 w 101"/>
                <a:gd name="T7" fmla="*/ 394 h 398"/>
                <a:gd name="T8" fmla="*/ 79 w 101"/>
                <a:gd name="T9" fmla="*/ 388 h 398"/>
                <a:gd name="T10" fmla="*/ 86 w 101"/>
                <a:gd name="T11" fmla="*/ 382 h 398"/>
                <a:gd name="T12" fmla="*/ 92 w 101"/>
                <a:gd name="T13" fmla="*/ 373 h 398"/>
                <a:gd name="T14" fmla="*/ 97 w 101"/>
                <a:gd name="T15" fmla="*/ 364 h 398"/>
                <a:gd name="T16" fmla="*/ 99 w 101"/>
                <a:gd name="T17" fmla="*/ 354 h 398"/>
                <a:gd name="T18" fmla="*/ 101 w 101"/>
                <a:gd name="T19" fmla="*/ 343 h 398"/>
                <a:gd name="T20" fmla="*/ 101 w 101"/>
                <a:gd name="T21" fmla="*/ 55 h 398"/>
                <a:gd name="T22" fmla="*/ 101 w 101"/>
                <a:gd name="T23" fmla="*/ 55 h 398"/>
                <a:gd name="T24" fmla="*/ 99 w 101"/>
                <a:gd name="T25" fmla="*/ 44 h 398"/>
                <a:gd name="T26" fmla="*/ 97 w 101"/>
                <a:gd name="T27" fmla="*/ 34 h 398"/>
                <a:gd name="T28" fmla="*/ 92 w 101"/>
                <a:gd name="T29" fmla="*/ 24 h 398"/>
                <a:gd name="T30" fmla="*/ 86 w 101"/>
                <a:gd name="T31" fmla="*/ 16 h 398"/>
                <a:gd name="T32" fmla="*/ 79 w 101"/>
                <a:gd name="T33" fmla="*/ 10 h 398"/>
                <a:gd name="T34" fmla="*/ 70 w 101"/>
                <a:gd name="T35" fmla="*/ 3 h 398"/>
                <a:gd name="T36" fmla="*/ 61 w 101"/>
                <a:gd name="T37" fmla="*/ 1 h 398"/>
                <a:gd name="T38" fmla="*/ 51 w 101"/>
                <a:gd name="T39" fmla="*/ 0 h 398"/>
                <a:gd name="T40" fmla="*/ 51 w 101"/>
                <a:gd name="T41" fmla="*/ 0 h 398"/>
                <a:gd name="T42" fmla="*/ 40 w 101"/>
                <a:gd name="T43" fmla="*/ 1 h 398"/>
                <a:gd name="T44" fmla="*/ 31 w 101"/>
                <a:gd name="T45" fmla="*/ 3 h 398"/>
                <a:gd name="T46" fmla="*/ 22 w 101"/>
                <a:gd name="T47" fmla="*/ 10 h 398"/>
                <a:gd name="T48" fmla="*/ 14 w 101"/>
                <a:gd name="T49" fmla="*/ 16 h 398"/>
                <a:gd name="T50" fmla="*/ 8 w 101"/>
                <a:gd name="T51" fmla="*/ 24 h 398"/>
                <a:gd name="T52" fmla="*/ 3 w 101"/>
                <a:gd name="T53" fmla="*/ 34 h 398"/>
                <a:gd name="T54" fmla="*/ 1 w 101"/>
                <a:gd name="T55" fmla="*/ 44 h 398"/>
                <a:gd name="T56" fmla="*/ 0 w 101"/>
                <a:gd name="T57" fmla="*/ 55 h 398"/>
                <a:gd name="T58" fmla="*/ 0 w 101"/>
                <a:gd name="T59" fmla="*/ 343 h 398"/>
                <a:gd name="T60" fmla="*/ 0 w 101"/>
                <a:gd name="T61" fmla="*/ 343 h 398"/>
                <a:gd name="T62" fmla="*/ 1 w 101"/>
                <a:gd name="T63" fmla="*/ 354 h 398"/>
                <a:gd name="T64" fmla="*/ 3 w 101"/>
                <a:gd name="T65" fmla="*/ 364 h 398"/>
                <a:gd name="T66" fmla="*/ 8 w 101"/>
                <a:gd name="T67" fmla="*/ 373 h 398"/>
                <a:gd name="T68" fmla="*/ 14 w 101"/>
                <a:gd name="T69" fmla="*/ 382 h 398"/>
                <a:gd name="T70" fmla="*/ 22 w 101"/>
                <a:gd name="T71" fmla="*/ 388 h 398"/>
                <a:gd name="T72" fmla="*/ 31 w 101"/>
                <a:gd name="T73" fmla="*/ 394 h 398"/>
                <a:gd name="T74" fmla="*/ 40 w 101"/>
                <a:gd name="T75" fmla="*/ 396 h 398"/>
                <a:gd name="T76" fmla="*/ 51 w 101"/>
                <a:gd name="T77" fmla="*/ 398 h 398"/>
                <a:gd name="T78" fmla="*/ 51 w 101"/>
                <a:gd name="T79" fmla="*/ 39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398">
                  <a:moveTo>
                    <a:pt x="51" y="398"/>
                  </a:moveTo>
                  <a:lnTo>
                    <a:pt x="51" y="398"/>
                  </a:lnTo>
                  <a:lnTo>
                    <a:pt x="61" y="396"/>
                  </a:lnTo>
                  <a:lnTo>
                    <a:pt x="70" y="394"/>
                  </a:lnTo>
                  <a:lnTo>
                    <a:pt x="79" y="388"/>
                  </a:lnTo>
                  <a:lnTo>
                    <a:pt x="86" y="382"/>
                  </a:lnTo>
                  <a:lnTo>
                    <a:pt x="92" y="373"/>
                  </a:lnTo>
                  <a:lnTo>
                    <a:pt x="97" y="364"/>
                  </a:lnTo>
                  <a:lnTo>
                    <a:pt x="99" y="354"/>
                  </a:lnTo>
                  <a:lnTo>
                    <a:pt x="101" y="343"/>
                  </a:lnTo>
                  <a:lnTo>
                    <a:pt x="101" y="55"/>
                  </a:lnTo>
                  <a:lnTo>
                    <a:pt x="101" y="55"/>
                  </a:lnTo>
                  <a:lnTo>
                    <a:pt x="99" y="44"/>
                  </a:lnTo>
                  <a:lnTo>
                    <a:pt x="97" y="34"/>
                  </a:lnTo>
                  <a:lnTo>
                    <a:pt x="92" y="24"/>
                  </a:lnTo>
                  <a:lnTo>
                    <a:pt x="86" y="16"/>
                  </a:lnTo>
                  <a:lnTo>
                    <a:pt x="79" y="10"/>
                  </a:lnTo>
                  <a:lnTo>
                    <a:pt x="70" y="3"/>
                  </a:lnTo>
                  <a:lnTo>
                    <a:pt x="61" y="1"/>
                  </a:lnTo>
                  <a:lnTo>
                    <a:pt x="51" y="0"/>
                  </a:lnTo>
                  <a:lnTo>
                    <a:pt x="51" y="0"/>
                  </a:lnTo>
                  <a:lnTo>
                    <a:pt x="40" y="1"/>
                  </a:lnTo>
                  <a:lnTo>
                    <a:pt x="31" y="3"/>
                  </a:lnTo>
                  <a:lnTo>
                    <a:pt x="22" y="10"/>
                  </a:lnTo>
                  <a:lnTo>
                    <a:pt x="14" y="16"/>
                  </a:lnTo>
                  <a:lnTo>
                    <a:pt x="8" y="24"/>
                  </a:lnTo>
                  <a:lnTo>
                    <a:pt x="3" y="34"/>
                  </a:lnTo>
                  <a:lnTo>
                    <a:pt x="1" y="44"/>
                  </a:lnTo>
                  <a:lnTo>
                    <a:pt x="0" y="55"/>
                  </a:lnTo>
                  <a:lnTo>
                    <a:pt x="0" y="343"/>
                  </a:lnTo>
                  <a:lnTo>
                    <a:pt x="0" y="343"/>
                  </a:lnTo>
                  <a:lnTo>
                    <a:pt x="1" y="354"/>
                  </a:lnTo>
                  <a:lnTo>
                    <a:pt x="3" y="364"/>
                  </a:lnTo>
                  <a:lnTo>
                    <a:pt x="8" y="373"/>
                  </a:lnTo>
                  <a:lnTo>
                    <a:pt x="14" y="382"/>
                  </a:lnTo>
                  <a:lnTo>
                    <a:pt x="22" y="388"/>
                  </a:lnTo>
                  <a:lnTo>
                    <a:pt x="31" y="394"/>
                  </a:lnTo>
                  <a:lnTo>
                    <a:pt x="40" y="396"/>
                  </a:lnTo>
                  <a:lnTo>
                    <a:pt x="51" y="398"/>
                  </a:lnTo>
                  <a:lnTo>
                    <a:pt x="51" y="398"/>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Freeform 29"/>
            <p:cNvSpPr>
              <a:spLocks noEditPoints="1"/>
            </p:cNvSpPr>
            <p:nvPr/>
          </p:nvSpPr>
          <p:spPr bwMode="auto">
            <a:xfrm>
              <a:off x="3148381" y="2379930"/>
              <a:ext cx="72187" cy="138151"/>
            </a:xfrm>
            <a:custGeom>
              <a:avLst/>
              <a:gdLst>
                <a:gd name="T0" fmla="*/ 202 w 291"/>
                <a:gd name="T1" fmla="*/ 368 h 555"/>
                <a:gd name="T2" fmla="*/ 202 w 291"/>
                <a:gd name="T3" fmla="*/ 428 h 555"/>
                <a:gd name="T4" fmla="*/ 201 w 291"/>
                <a:gd name="T5" fmla="*/ 436 h 555"/>
                <a:gd name="T6" fmla="*/ 194 w 291"/>
                <a:gd name="T7" fmla="*/ 453 h 555"/>
                <a:gd name="T8" fmla="*/ 181 w 291"/>
                <a:gd name="T9" fmla="*/ 465 h 555"/>
                <a:gd name="T10" fmla="*/ 164 w 291"/>
                <a:gd name="T11" fmla="*/ 473 h 555"/>
                <a:gd name="T12" fmla="*/ 139 w 291"/>
                <a:gd name="T13" fmla="*/ 474 h 555"/>
                <a:gd name="T14" fmla="*/ 129 w 291"/>
                <a:gd name="T15" fmla="*/ 473 h 555"/>
                <a:gd name="T16" fmla="*/ 113 w 291"/>
                <a:gd name="T17" fmla="*/ 465 h 555"/>
                <a:gd name="T18" fmla="*/ 100 w 291"/>
                <a:gd name="T19" fmla="*/ 453 h 555"/>
                <a:gd name="T20" fmla="*/ 93 w 291"/>
                <a:gd name="T21" fmla="*/ 436 h 555"/>
                <a:gd name="T22" fmla="*/ 93 w 291"/>
                <a:gd name="T23" fmla="*/ 422 h 555"/>
                <a:gd name="T24" fmla="*/ 93 w 291"/>
                <a:gd name="T25" fmla="*/ 302 h 555"/>
                <a:gd name="T26" fmla="*/ 287 w 291"/>
                <a:gd name="T27" fmla="*/ 228 h 555"/>
                <a:gd name="T28" fmla="*/ 287 w 291"/>
                <a:gd name="T29" fmla="*/ 188 h 555"/>
                <a:gd name="T30" fmla="*/ 285 w 291"/>
                <a:gd name="T31" fmla="*/ 118 h 555"/>
                <a:gd name="T32" fmla="*/ 282 w 291"/>
                <a:gd name="T33" fmla="*/ 91 h 555"/>
                <a:gd name="T34" fmla="*/ 278 w 291"/>
                <a:gd name="T35" fmla="*/ 73 h 555"/>
                <a:gd name="T36" fmla="*/ 271 w 291"/>
                <a:gd name="T37" fmla="*/ 58 h 555"/>
                <a:gd name="T38" fmla="*/ 251 w 291"/>
                <a:gd name="T39" fmla="*/ 32 h 555"/>
                <a:gd name="T40" fmla="*/ 224 w 291"/>
                <a:gd name="T41" fmla="*/ 14 h 555"/>
                <a:gd name="T42" fmla="*/ 192 w 291"/>
                <a:gd name="T43" fmla="*/ 3 h 555"/>
                <a:gd name="T44" fmla="*/ 158 w 291"/>
                <a:gd name="T45" fmla="*/ 0 h 555"/>
                <a:gd name="T46" fmla="*/ 124 w 291"/>
                <a:gd name="T47" fmla="*/ 3 h 555"/>
                <a:gd name="T48" fmla="*/ 91 w 291"/>
                <a:gd name="T49" fmla="*/ 12 h 555"/>
                <a:gd name="T50" fmla="*/ 62 w 291"/>
                <a:gd name="T51" fmla="*/ 28 h 555"/>
                <a:gd name="T52" fmla="*/ 48 w 291"/>
                <a:gd name="T53" fmla="*/ 40 h 555"/>
                <a:gd name="T54" fmla="*/ 34 w 291"/>
                <a:gd name="T55" fmla="*/ 56 h 555"/>
                <a:gd name="T56" fmla="*/ 23 w 291"/>
                <a:gd name="T57" fmla="*/ 73 h 555"/>
                <a:gd name="T58" fmla="*/ 15 w 291"/>
                <a:gd name="T59" fmla="*/ 92 h 555"/>
                <a:gd name="T60" fmla="*/ 9 w 291"/>
                <a:gd name="T61" fmla="*/ 115 h 555"/>
                <a:gd name="T62" fmla="*/ 1 w 291"/>
                <a:gd name="T63" fmla="*/ 172 h 555"/>
                <a:gd name="T64" fmla="*/ 0 w 291"/>
                <a:gd name="T65" fmla="*/ 368 h 555"/>
                <a:gd name="T66" fmla="*/ 1 w 291"/>
                <a:gd name="T67" fmla="*/ 392 h 555"/>
                <a:gd name="T68" fmla="*/ 9 w 291"/>
                <a:gd name="T69" fmla="*/ 436 h 555"/>
                <a:gd name="T70" fmla="*/ 21 w 291"/>
                <a:gd name="T71" fmla="*/ 472 h 555"/>
                <a:gd name="T72" fmla="*/ 40 w 291"/>
                <a:gd name="T73" fmla="*/ 502 h 555"/>
                <a:gd name="T74" fmla="*/ 62 w 291"/>
                <a:gd name="T75" fmla="*/ 525 h 555"/>
                <a:gd name="T76" fmla="*/ 88 w 291"/>
                <a:gd name="T77" fmla="*/ 541 h 555"/>
                <a:gd name="T78" fmla="*/ 116 w 291"/>
                <a:gd name="T79" fmla="*/ 552 h 555"/>
                <a:gd name="T80" fmla="*/ 144 w 291"/>
                <a:gd name="T81" fmla="*/ 555 h 555"/>
                <a:gd name="T82" fmla="*/ 173 w 291"/>
                <a:gd name="T83" fmla="*/ 554 h 555"/>
                <a:gd name="T84" fmla="*/ 201 w 291"/>
                <a:gd name="T85" fmla="*/ 546 h 555"/>
                <a:gd name="T86" fmla="*/ 226 w 291"/>
                <a:gd name="T87" fmla="*/ 534 h 555"/>
                <a:gd name="T88" fmla="*/ 250 w 291"/>
                <a:gd name="T89" fmla="*/ 514 h 555"/>
                <a:gd name="T90" fmla="*/ 268 w 291"/>
                <a:gd name="T91" fmla="*/ 491 h 555"/>
                <a:gd name="T92" fmla="*/ 282 w 291"/>
                <a:gd name="T93" fmla="*/ 462 h 555"/>
                <a:gd name="T94" fmla="*/ 290 w 291"/>
                <a:gd name="T95" fmla="*/ 428 h 555"/>
                <a:gd name="T96" fmla="*/ 291 w 291"/>
                <a:gd name="T97" fmla="*/ 389 h 555"/>
                <a:gd name="T98" fmla="*/ 202 w 291"/>
                <a:gd name="T99" fmla="*/ 368 h 555"/>
                <a:gd name="T100" fmla="*/ 94 w 291"/>
                <a:gd name="T101" fmla="*/ 149 h 555"/>
                <a:gd name="T102" fmla="*/ 99 w 291"/>
                <a:gd name="T103" fmla="*/ 130 h 555"/>
                <a:gd name="T104" fmla="*/ 110 w 291"/>
                <a:gd name="T105" fmla="*/ 114 h 555"/>
                <a:gd name="T106" fmla="*/ 125 w 291"/>
                <a:gd name="T107" fmla="*/ 103 h 555"/>
                <a:gd name="T108" fmla="*/ 145 w 291"/>
                <a:gd name="T109" fmla="*/ 99 h 555"/>
                <a:gd name="T110" fmla="*/ 152 w 291"/>
                <a:gd name="T111" fmla="*/ 99 h 555"/>
                <a:gd name="T112" fmla="*/ 172 w 291"/>
                <a:gd name="T113" fmla="*/ 103 h 555"/>
                <a:gd name="T114" fmla="*/ 188 w 291"/>
                <a:gd name="T115" fmla="*/ 114 h 555"/>
                <a:gd name="T116" fmla="*/ 198 w 291"/>
                <a:gd name="T117" fmla="*/ 130 h 555"/>
                <a:gd name="T118" fmla="*/ 203 w 291"/>
                <a:gd name="T119" fmla="*/ 149 h 555"/>
                <a:gd name="T120" fmla="*/ 94 w 291"/>
                <a:gd name="T121" fmla="*/ 212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555">
                  <a:moveTo>
                    <a:pt x="202" y="368"/>
                  </a:moveTo>
                  <a:lnTo>
                    <a:pt x="202" y="368"/>
                  </a:lnTo>
                  <a:lnTo>
                    <a:pt x="202" y="380"/>
                  </a:lnTo>
                  <a:lnTo>
                    <a:pt x="202" y="428"/>
                  </a:lnTo>
                  <a:lnTo>
                    <a:pt x="202" y="428"/>
                  </a:lnTo>
                  <a:lnTo>
                    <a:pt x="201" y="436"/>
                  </a:lnTo>
                  <a:lnTo>
                    <a:pt x="198" y="445"/>
                  </a:lnTo>
                  <a:lnTo>
                    <a:pt x="194" y="453"/>
                  </a:lnTo>
                  <a:lnTo>
                    <a:pt x="189" y="461"/>
                  </a:lnTo>
                  <a:lnTo>
                    <a:pt x="181" y="465"/>
                  </a:lnTo>
                  <a:lnTo>
                    <a:pt x="174" y="470"/>
                  </a:lnTo>
                  <a:lnTo>
                    <a:pt x="164" y="473"/>
                  </a:lnTo>
                  <a:lnTo>
                    <a:pt x="156" y="474"/>
                  </a:lnTo>
                  <a:lnTo>
                    <a:pt x="139" y="474"/>
                  </a:lnTo>
                  <a:lnTo>
                    <a:pt x="139" y="474"/>
                  </a:lnTo>
                  <a:lnTo>
                    <a:pt x="129" y="473"/>
                  </a:lnTo>
                  <a:lnTo>
                    <a:pt x="121" y="470"/>
                  </a:lnTo>
                  <a:lnTo>
                    <a:pt x="113" y="465"/>
                  </a:lnTo>
                  <a:lnTo>
                    <a:pt x="106" y="461"/>
                  </a:lnTo>
                  <a:lnTo>
                    <a:pt x="100" y="453"/>
                  </a:lnTo>
                  <a:lnTo>
                    <a:pt x="96" y="445"/>
                  </a:lnTo>
                  <a:lnTo>
                    <a:pt x="93" y="436"/>
                  </a:lnTo>
                  <a:lnTo>
                    <a:pt x="93" y="428"/>
                  </a:lnTo>
                  <a:lnTo>
                    <a:pt x="93" y="422"/>
                  </a:lnTo>
                  <a:lnTo>
                    <a:pt x="93" y="369"/>
                  </a:lnTo>
                  <a:lnTo>
                    <a:pt x="93" y="302"/>
                  </a:lnTo>
                  <a:lnTo>
                    <a:pt x="287" y="302"/>
                  </a:lnTo>
                  <a:lnTo>
                    <a:pt x="287" y="228"/>
                  </a:lnTo>
                  <a:lnTo>
                    <a:pt x="287" y="228"/>
                  </a:lnTo>
                  <a:lnTo>
                    <a:pt x="287" y="188"/>
                  </a:lnTo>
                  <a:lnTo>
                    <a:pt x="286" y="150"/>
                  </a:lnTo>
                  <a:lnTo>
                    <a:pt x="285" y="118"/>
                  </a:lnTo>
                  <a:lnTo>
                    <a:pt x="282" y="91"/>
                  </a:lnTo>
                  <a:lnTo>
                    <a:pt x="282" y="91"/>
                  </a:lnTo>
                  <a:lnTo>
                    <a:pt x="280" y="81"/>
                  </a:lnTo>
                  <a:lnTo>
                    <a:pt x="278" y="73"/>
                  </a:lnTo>
                  <a:lnTo>
                    <a:pt x="275" y="65"/>
                  </a:lnTo>
                  <a:lnTo>
                    <a:pt x="271" y="58"/>
                  </a:lnTo>
                  <a:lnTo>
                    <a:pt x="262" y="45"/>
                  </a:lnTo>
                  <a:lnTo>
                    <a:pt x="251" y="32"/>
                  </a:lnTo>
                  <a:lnTo>
                    <a:pt x="239" y="23"/>
                  </a:lnTo>
                  <a:lnTo>
                    <a:pt x="224" y="14"/>
                  </a:lnTo>
                  <a:lnTo>
                    <a:pt x="209" y="8"/>
                  </a:lnTo>
                  <a:lnTo>
                    <a:pt x="192" y="3"/>
                  </a:lnTo>
                  <a:lnTo>
                    <a:pt x="175" y="1"/>
                  </a:lnTo>
                  <a:lnTo>
                    <a:pt x="158" y="0"/>
                  </a:lnTo>
                  <a:lnTo>
                    <a:pt x="141" y="1"/>
                  </a:lnTo>
                  <a:lnTo>
                    <a:pt x="124" y="3"/>
                  </a:lnTo>
                  <a:lnTo>
                    <a:pt x="107" y="7"/>
                  </a:lnTo>
                  <a:lnTo>
                    <a:pt x="91" y="12"/>
                  </a:lnTo>
                  <a:lnTo>
                    <a:pt x="76" y="19"/>
                  </a:lnTo>
                  <a:lnTo>
                    <a:pt x="62" y="28"/>
                  </a:lnTo>
                  <a:lnTo>
                    <a:pt x="62" y="28"/>
                  </a:lnTo>
                  <a:lnTo>
                    <a:pt x="48" y="40"/>
                  </a:lnTo>
                  <a:lnTo>
                    <a:pt x="40" y="47"/>
                  </a:lnTo>
                  <a:lnTo>
                    <a:pt x="34" y="56"/>
                  </a:lnTo>
                  <a:lnTo>
                    <a:pt x="28" y="63"/>
                  </a:lnTo>
                  <a:lnTo>
                    <a:pt x="23" y="73"/>
                  </a:lnTo>
                  <a:lnTo>
                    <a:pt x="18" y="81"/>
                  </a:lnTo>
                  <a:lnTo>
                    <a:pt x="15" y="92"/>
                  </a:lnTo>
                  <a:lnTo>
                    <a:pt x="15" y="92"/>
                  </a:lnTo>
                  <a:lnTo>
                    <a:pt x="9" y="115"/>
                  </a:lnTo>
                  <a:lnTo>
                    <a:pt x="4" y="142"/>
                  </a:lnTo>
                  <a:lnTo>
                    <a:pt x="1" y="172"/>
                  </a:lnTo>
                  <a:lnTo>
                    <a:pt x="0" y="206"/>
                  </a:lnTo>
                  <a:lnTo>
                    <a:pt x="0" y="368"/>
                  </a:lnTo>
                  <a:lnTo>
                    <a:pt x="0" y="368"/>
                  </a:lnTo>
                  <a:lnTo>
                    <a:pt x="1" y="392"/>
                  </a:lnTo>
                  <a:lnTo>
                    <a:pt x="4" y="414"/>
                  </a:lnTo>
                  <a:lnTo>
                    <a:pt x="9" y="436"/>
                  </a:lnTo>
                  <a:lnTo>
                    <a:pt x="14" y="454"/>
                  </a:lnTo>
                  <a:lnTo>
                    <a:pt x="21" y="472"/>
                  </a:lnTo>
                  <a:lnTo>
                    <a:pt x="31" y="487"/>
                  </a:lnTo>
                  <a:lnTo>
                    <a:pt x="40" y="502"/>
                  </a:lnTo>
                  <a:lnTo>
                    <a:pt x="50" y="514"/>
                  </a:lnTo>
                  <a:lnTo>
                    <a:pt x="62" y="525"/>
                  </a:lnTo>
                  <a:lnTo>
                    <a:pt x="74" y="534"/>
                  </a:lnTo>
                  <a:lnTo>
                    <a:pt x="88" y="541"/>
                  </a:lnTo>
                  <a:lnTo>
                    <a:pt x="101" y="547"/>
                  </a:lnTo>
                  <a:lnTo>
                    <a:pt x="116" y="552"/>
                  </a:lnTo>
                  <a:lnTo>
                    <a:pt x="129" y="554"/>
                  </a:lnTo>
                  <a:lnTo>
                    <a:pt x="144" y="555"/>
                  </a:lnTo>
                  <a:lnTo>
                    <a:pt x="158" y="555"/>
                  </a:lnTo>
                  <a:lnTo>
                    <a:pt x="173" y="554"/>
                  </a:lnTo>
                  <a:lnTo>
                    <a:pt x="188" y="551"/>
                  </a:lnTo>
                  <a:lnTo>
                    <a:pt x="201" y="546"/>
                  </a:lnTo>
                  <a:lnTo>
                    <a:pt x="214" y="541"/>
                  </a:lnTo>
                  <a:lnTo>
                    <a:pt x="226" y="534"/>
                  </a:lnTo>
                  <a:lnTo>
                    <a:pt x="239" y="524"/>
                  </a:lnTo>
                  <a:lnTo>
                    <a:pt x="250" y="514"/>
                  </a:lnTo>
                  <a:lnTo>
                    <a:pt x="259" y="503"/>
                  </a:lnTo>
                  <a:lnTo>
                    <a:pt x="268" y="491"/>
                  </a:lnTo>
                  <a:lnTo>
                    <a:pt x="275" y="476"/>
                  </a:lnTo>
                  <a:lnTo>
                    <a:pt x="282" y="462"/>
                  </a:lnTo>
                  <a:lnTo>
                    <a:pt x="286" y="445"/>
                  </a:lnTo>
                  <a:lnTo>
                    <a:pt x="290" y="428"/>
                  </a:lnTo>
                  <a:lnTo>
                    <a:pt x="291" y="408"/>
                  </a:lnTo>
                  <a:lnTo>
                    <a:pt x="291" y="389"/>
                  </a:lnTo>
                  <a:lnTo>
                    <a:pt x="287" y="368"/>
                  </a:lnTo>
                  <a:lnTo>
                    <a:pt x="202" y="368"/>
                  </a:lnTo>
                  <a:close/>
                  <a:moveTo>
                    <a:pt x="94" y="149"/>
                  </a:moveTo>
                  <a:lnTo>
                    <a:pt x="94" y="149"/>
                  </a:lnTo>
                  <a:lnTo>
                    <a:pt x="95" y="139"/>
                  </a:lnTo>
                  <a:lnTo>
                    <a:pt x="99" y="130"/>
                  </a:lnTo>
                  <a:lnTo>
                    <a:pt x="102" y="121"/>
                  </a:lnTo>
                  <a:lnTo>
                    <a:pt x="110" y="114"/>
                  </a:lnTo>
                  <a:lnTo>
                    <a:pt x="117" y="108"/>
                  </a:lnTo>
                  <a:lnTo>
                    <a:pt x="125" y="103"/>
                  </a:lnTo>
                  <a:lnTo>
                    <a:pt x="135" y="101"/>
                  </a:lnTo>
                  <a:lnTo>
                    <a:pt x="145" y="99"/>
                  </a:lnTo>
                  <a:lnTo>
                    <a:pt x="152" y="99"/>
                  </a:lnTo>
                  <a:lnTo>
                    <a:pt x="152" y="99"/>
                  </a:lnTo>
                  <a:lnTo>
                    <a:pt x="162" y="101"/>
                  </a:lnTo>
                  <a:lnTo>
                    <a:pt x="172" y="103"/>
                  </a:lnTo>
                  <a:lnTo>
                    <a:pt x="180" y="108"/>
                  </a:lnTo>
                  <a:lnTo>
                    <a:pt x="188" y="114"/>
                  </a:lnTo>
                  <a:lnTo>
                    <a:pt x="194" y="121"/>
                  </a:lnTo>
                  <a:lnTo>
                    <a:pt x="198" y="130"/>
                  </a:lnTo>
                  <a:lnTo>
                    <a:pt x="202" y="139"/>
                  </a:lnTo>
                  <a:lnTo>
                    <a:pt x="203" y="149"/>
                  </a:lnTo>
                  <a:lnTo>
                    <a:pt x="202" y="212"/>
                  </a:lnTo>
                  <a:lnTo>
                    <a:pt x="94" y="212"/>
                  </a:lnTo>
                  <a:lnTo>
                    <a:pt x="94" y="149"/>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8" name="Freeform 30"/>
            <p:cNvSpPr>
              <a:spLocks noEditPoints="1"/>
            </p:cNvSpPr>
            <p:nvPr/>
          </p:nvSpPr>
          <p:spPr bwMode="auto">
            <a:xfrm>
              <a:off x="2660498" y="1939342"/>
              <a:ext cx="794055" cy="794055"/>
            </a:xfrm>
            <a:custGeom>
              <a:avLst/>
              <a:gdLst>
                <a:gd name="T0" fmla="*/ 1353 w 3192"/>
                <a:gd name="T1" fmla="*/ 18 h 3192"/>
                <a:gd name="T2" fmla="*/ 1048 w 3192"/>
                <a:gd name="T3" fmla="*/ 96 h 3192"/>
                <a:gd name="T4" fmla="*/ 769 w 3192"/>
                <a:gd name="T5" fmla="*/ 231 h 3192"/>
                <a:gd name="T6" fmla="*/ 523 w 3192"/>
                <a:gd name="T7" fmla="*/ 415 h 3192"/>
                <a:gd name="T8" fmla="*/ 318 w 3192"/>
                <a:gd name="T9" fmla="*/ 641 h 3192"/>
                <a:gd name="T10" fmla="*/ 157 w 3192"/>
                <a:gd name="T11" fmla="*/ 904 h 3192"/>
                <a:gd name="T12" fmla="*/ 50 w 3192"/>
                <a:gd name="T13" fmla="*/ 1197 h 3192"/>
                <a:gd name="T14" fmla="*/ 3 w 3192"/>
                <a:gd name="T15" fmla="*/ 1514 h 3192"/>
                <a:gd name="T16" fmla="*/ 12 w 3192"/>
                <a:gd name="T17" fmla="*/ 1799 h 3192"/>
                <a:gd name="T18" fmla="*/ 84 w 3192"/>
                <a:gd name="T19" fmla="*/ 2108 h 3192"/>
                <a:gd name="T20" fmla="*/ 212 w 3192"/>
                <a:gd name="T21" fmla="*/ 2390 h 3192"/>
                <a:gd name="T22" fmla="*/ 390 w 3192"/>
                <a:gd name="T23" fmla="*/ 2641 h 3192"/>
                <a:gd name="T24" fmla="*/ 611 w 3192"/>
                <a:gd name="T25" fmla="*/ 2851 h 3192"/>
                <a:gd name="T26" fmla="*/ 870 w 3192"/>
                <a:gd name="T27" fmla="*/ 3018 h 3192"/>
                <a:gd name="T28" fmla="*/ 1160 w 3192"/>
                <a:gd name="T29" fmla="*/ 3131 h 3192"/>
                <a:gd name="T30" fmla="*/ 1473 w 3192"/>
                <a:gd name="T31" fmla="*/ 3187 h 3192"/>
                <a:gd name="T32" fmla="*/ 1759 w 3192"/>
                <a:gd name="T33" fmla="*/ 3183 h 3192"/>
                <a:gd name="T34" fmla="*/ 2071 w 3192"/>
                <a:gd name="T35" fmla="*/ 3120 h 3192"/>
                <a:gd name="T36" fmla="*/ 2358 w 3192"/>
                <a:gd name="T37" fmla="*/ 3000 h 3192"/>
                <a:gd name="T38" fmla="*/ 2612 w 3192"/>
                <a:gd name="T39" fmla="*/ 2828 h 3192"/>
                <a:gd name="T40" fmla="*/ 2829 w 3192"/>
                <a:gd name="T41" fmla="*/ 2612 h 3192"/>
                <a:gd name="T42" fmla="*/ 3000 w 3192"/>
                <a:gd name="T43" fmla="*/ 2357 h 3192"/>
                <a:gd name="T44" fmla="*/ 3120 w 3192"/>
                <a:gd name="T45" fmla="*/ 2070 h 3192"/>
                <a:gd name="T46" fmla="*/ 3185 w 3192"/>
                <a:gd name="T47" fmla="*/ 1759 h 3192"/>
                <a:gd name="T48" fmla="*/ 3187 w 3192"/>
                <a:gd name="T49" fmla="*/ 1473 h 3192"/>
                <a:gd name="T50" fmla="*/ 3133 w 3192"/>
                <a:gd name="T51" fmla="*/ 1159 h 3192"/>
                <a:gd name="T52" fmla="*/ 3018 w 3192"/>
                <a:gd name="T53" fmla="*/ 870 h 3192"/>
                <a:gd name="T54" fmla="*/ 2852 w 3192"/>
                <a:gd name="T55" fmla="*/ 611 h 3192"/>
                <a:gd name="T56" fmla="*/ 2641 w 3192"/>
                <a:gd name="T57" fmla="*/ 389 h 3192"/>
                <a:gd name="T58" fmla="*/ 2391 w 3192"/>
                <a:gd name="T59" fmla="*/ 212 h 3192"/>
                <a:gd name="T60" fmla="*/ 2108 w 3192"/>
                <a:gd name="T61" fmla="*/ 84 h 3192"/>
                <a:gd name="T62" fmla="*/ 1799 w 3192"/>
                <a:gd name="T63" fmla="*/ 12 h 3192"/>
                <a:gd name="T64" fmla="*/ 1902 w 3192"/>
                <a:gd name="T65" fmla="*/ 761 h 3192"/>
                <a:gd name="T66" fmla="*/ 1927 w 3192"/>
                <a:gd name="T67" fmla="*/ 1220 h 3192"/>
                <a:gd name="T68" fmla="*/ 1978 w 3192"/>
                <a:gd name="T69" fmla="*/ 1205 h 3192"/>
                <a:gd name="T70" fmla="*/ 1960 w 3192"/>
                <a:gd name="T71" fmla="*/ 1257 h 3192"/>
                <a:gd name="T72" fmla="*/ 1908 w 3192"/>
                <a:gd name="T73" fmla="*/ 1308 h 3192"/>
                <a:gd name="T74" fmla="*/ 1838 w 3192"/>
                <a:gd name="T75" fmla="*/ 1298 h 3192"/>
                <a:gd name="T76" fmla="*/ 1802 w 3192"/>
                <a:gd name="T77" fmla="*/ 1230 h 3192"/>
                <a:gd name="T78" fmla="*/ 1495 w 3192"/>
                <a:gd name="T79" fmla="*/ 761 h 3192"/>
                <a:gd name="T80" fmla="*/ 1572 w 3192"/>
                <a:gd name="T81" fmla="*/ 741 h 3192"/>
                <a:gd name="T82" fmla="*/ 1686 w 3192"/>
                <a:gd name="T83" fmla="*/ 789 h 3192"/>
                <a:gd name="T84" fmla="*/ 1723 w 3192"/>
                <a:gd name="T85" fmla="*/ 875 h 3192"/>
                <a:gd name="T86" fmla="*/ 1723 w 3192"/>
                <a:gd name="T87" fmla="*/ 1174 h 3192"/>
                <a:gd name="T88" fmla="*/ 1685 w 3192"/>
                <a:gd name="T89" fmla="*/ 1274 h 3192"/>
                <a:gd name="T90" fmla="*/ 1578 w 3192"/>
                <a:gd name="T91" fmla="*/ 1319 h 3192"/>
                <a:gd name="T92" fmla="*/ 1477 w 3192"/>
                <a:gd name="T93" fmla="*/ 1291 h 3192"/>
                <a:gd name="T94" fmla="*/ 1433 w 3192"/>
                <a:gd name="T95" fmla="*/ 1208 h 3192"/>
                <a:gd name="T96" fmla="*/ 1430 w 3192"/>
                <a:gd name="T97" fmla="*/ 890 h 3192"/>
                <a:gd name="T98" fmla="*/ 1464 w 3192"/>
                <a:gd name="T99" fmla="*/ 789 h 3192"/>
                <a:gd name="T100" fmla="*/ 1436 w 3192"/>
                <a:gd name="T101" fmla="*/ 550 h 3192"/>
                <a:gd name="T102" fmla="*/ 2415 w 3192"/>
                <a:gd name="T103" fmla="*/ 2261 h 3192"/>
                <a:gd name="T104" fmla="*/ 2336 w 3192"/>
                <a:gd name="T105" fmla="*/ 2439 h 3192"/>
                <a:gd name="T106" fmla="*/ 2147 w 3192"/>
                <a:gd name="T107" fmla="*/ 2513 h 3192"/>
                <a:gd name="T108" fmla="*/ 897 w 3192"/>
                <a:gd name="T109" fmla="*/ 2471 h 3192"/>
                <a:gd name="T110" fmla="*/ 784 w 3192"/>
                <a:gd name="T111" fmla="*/ 2311 h 3192"/>
                <a:gd name="T112" fmla="*/ 799 w 3192"/>
                <a:gd name="T113" fmla="*/ 1584 h 3192"/>
                <a:gd name="T114" fmla="*/ 942 w 3192"/>
                <a:gd name="T115" fmla="*/ 1449 h 3192"/>
                <a:gd name="T116" fmla="*/ 2201 w 3192"/>
                <a:gd name="T117" fmla="*/ 1434 h 3192"/>
                <a:gd name="T118" fmla="*/ 2369 w 3192"/>
                <a:gd name="T119" fmla="*/ 1541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92" h="3192">
                  <a:moveTo>
                    <a:pt x="1596" y="0"/>
                  </a:moveTo>
                  <a:lnTo>
                    <a:pt x="1596" y="0"/>
                  </a:lnTo>
                  <a:lnTo>
                    <a:pt x="1555" y="0"/>
                  </a:lnTo>
                  <a:lnTo>
                    <a:pt x="1515" y="2"/>
                  </a:lnTo>
                  <a:lnTo>
                    <a:pt x="1473" y="5"/>
                  </a:lnTo>
                  <a:lnTo>
                    <a:pt x="1433" y="9"/>
                  </a:lnTo>
                  <a:lnTo>
                    <a:pt x="1393" y="12"/>
                  </a:lnTo>
                  <a:lnTo>
                    <a:pt x="1353" y="18"/>
                  </a:lnTo>
                  <a:lnTo>
                    <a:pt x="1314" y="24"/>
                  </a:lnTo>
                  <a:lnTo>
                    <a:pt x="1275" y="32"/>
                  </a:lnTo>
                  <a:lnTo>
                    <a:pt x="1236" y="40"/>
                  </a:lnTo>
                  <a:lnTo>
                    <a:pt x="1197" y="50"/>
                  </a:lnTo>
                  <a:lnTo>
                    <a:pt x="1160" y="61"/>
                  </a:lnTo>
                  <a:lnTo>
                    <a:pt x="1122" y="72"/>
                  </a:lnTo>
                  <a:lnTo>
                    <a:pt x="1084" y="84"/>
                  </a:lnTo>
                  <a:lnTo>
                    <a:pt x="1048" y="96"/>
                  </a:lnTo>
                  <a:lnTo>
                    <a:pt x="1011" y="111"/>
                  </a:lnTo>
                  <a:lnTo>
                    <a:pt x="975" y="125"/>
                  </a:lnTo>
                  <a:lnTo>
                    <a:pt x="939" y="141"/>
                  </a:lnTo>
                  <a:lnTo>
                    <a:pt x="904" y="157"/>
                  </a:lnTo>
                  <a:lnTo>
                    <a:pt x="870" y="174"/>
                  </a:lnTo>
                  <a:lnTo>
                    <a:pt x="836" y="192"/>
                  </a:lnTo>
                  <a:lnTo>
                    <a:pt x="802" y="212"/>
                  </a:lnTo>
                  <a:lnTo>
                    <a:pt x="769" y="231"/>
                  </a:lnTo>
                  <a:lnTo>
                    <a:pt x="736" y="252"/>
                  </a:lnTo>
                  <a:lnTo>
                    <a:pt x="703" y="272"/>
                  </a:lnTo>
                  <a:lnTo>
                    <a:pt x="672" y="294"/>
                  </a:lnTo>
                  <a:lnTo>
                    <a:pt x="641" y="317"/>
                  </a:lnTo>
                  <a:lnTo>
                    <a:pt x="611" y="341"/>
                  </a:lnTo>
                  <a:lnTo>
                    <a:pt x="580" y="364"/>
                  </a:lnTo>
                  <a:lnTo>
                    <a:pt x="551" y="389"/>
                  </a:lnTo>
                  <a:lnTo>
                    <a:pt x="523" y="415"/>
                  </a:lnTo>
                  <a:lnTo>
                    <a:pt x="495" y="440"/>
                  </a:lnTo>
                  <a:lnTo>
                    <a:pt x="467" y="467"/>
                  </a:lnTo>
                  <a:lnTo>
                    <a:pt x="441" y="495"/>
                  </a:lnTo>
                  <a:lnTo>
                    <a:pt x="415" y="523"/>
                  </a:lnTo>
                  <a:lnTo>
                    <a:pt x="390" y="551"/>
                  </a:lnTo>
                  <a:lnTo>
                    <a:pt x="365" y="580"/>
                  </a:lnTo>
                  <a:lnTo>
                    <a:pt x="341" y="611"/>
                  </a:lnTo>
                  <a:lnTo>
                    <a:pt x="318" y="641"/>
                  </a:lnTo>
                  <a:lnTo>
                    <a:pt x="295" y="671"/>
                  </a:lnTo>
                  <a:lnTo>
                    <a:pt x="273" y="703"/>
                  </a:lnTo>
                  <a:lnTo>
                    <a:pt x="252" y="736"/>
                  </a:lnTo>
                  <a:lnTo>
                    <a:pt x="231" y="769"/>
                  </a:lnTo>
                  <a:lnTo>
                    <a:pt x="212" y="802"/>
                  </a:lnTo>
                  <a:lnTo>
                    <a:pt x="192" y="836"/>
                  </a:lnTo>
                  <a:lnTo>
                    <a:pt x="174" y="870"/>
                  </a:lnTo>
                  <a:lnTo>
                    <a:pt x="157" y="904"/>
                  </a:lnTo>
                  <a:lnTo>
                    <a:pt x="141" y="939"/>
                  </a:lnTo>
                  <a:lnTo>
                    <a:pt x="126" y="974"/>
                  </a:lnTo>
                  <a:lnTo>
                    <a:pt x="111" y="1011"/>
                  </a:lnTo>
                  <a:lnTo>
                    <a:pt x="96" y="1047"/>
                  </a:lnTo>
                  <a:lnTo>
                    <a:pt x="84" y="1084"/>
                  </a:lnTo>
                  <a:lnTo>
                    <a:pt x="72" y="1122"/>
                  </a:lnTo>
                  <a:lnTo>
                    <a:pt x="61" y="1159"/>
                  </a:lnTo>
                  <a:lnTo>
                    <a:pt x="50" y="1197"/>
                  </a:lnTo>
                  <a:lnTo>
                    <a:pt x="40" y="1236"/>
                  </a:lnTo>
                  <a:lnTo>
                    <a:pt x="33" y="1275"/>
                  </a:lnTo>
                  <a:lnTo>
                    <a:pt x="25" y="1314"/>
                  </a:lnTo>
                  <a:lnTo>
                    <a:pt x="18" y="1353"/>
                  </a:lnTo>
                  <a:lnTo>
                    <a:pt x="12" y="1393"/>
                  </a:lnTo>
                  <a:lnTo>
                    <a:pt x="9" y="1433"/>
                  </a:lnTo>
                  <a:lnTo>
                    <a:pt x="5" y="1473"/>
                  </a:lnTo>
                  <a:lnTo>
                    <a:pt x="3" y="1514"/>
                  </a:lnTo>
                  <a:lnTo>
                    <a:pt x="0" y="1555"/>
                  </a:lnTo>
                  <a:lnTo>
                    <a:pt x="0" y="1596"/>
                  </a:lnTo>
                  <a:lnTo>
                    <a:pt x="0" y="1596"/>
                  </a:lnTo>
                  <a:lnTo>
                    <a:pt x="0" y="1637"/>
                  </a:lnTo>
                  <a:lnTo>
                    <a:pt x="3" y="1679"/>
                  </a:lnTo>
                  <a:lnTo>
                    <a:pt x="5" y="1719"/>
                  </a:lnTo>
                  <a:lnTo>
                    <a:pt x="9" y="1759"/>
                  </a:lnTo>
                  <a:lnTo>
                    <a:pt x="12" y="1799"/>
                  </a:lnTo>
                  <a:lnTo>
                    <a:pt x="18" y="1839"/>
                  </a:lnTo>
                  <a:lnTo>
                    <a:pt x="25" y="1878"/>
                  </a:lnTo>
                  <a:lnTo>
                    <a:pt x="33" y="1918"/>
                  </a:lnTo>
                  <a:lnTo>
                    <a:pt x="40" y="1956"/>
                  </a:lnTo>
                  <a:lnTo>
                    <a:pt x="50" y="1995"/>
                  </a:lnTo>
                  <a:lnTo>
                    <a:pt x="61" y="2033"/>
                  </a:lnTo>
                  <a:lnTo>
                    <a:pt x="72" y="2070"/>
                  </a:lnTo>
                  <a:lnTo>
                    <a:pt x="84" y="2108"/>
                  </a:lnTo>
                  <a:lnTo>
                    <a:pt x="96" y="2145"/>
                  </a:lnTo>
                  <a:lnTo>
                    <a:pt x="111" y="2181"/>
                  </a:lnTo>
                  <a:lnTo>
                    <a:pt x="126" y="2218"/>
                  </a:lnTo>
                  <a:lnTo>
                    <a:pt x="141" y="2253"/>
                  </a:lnTo>
                  <a:lnTo>
                    <a:pt x="157" y="2288"/>
                  </a:lnTo>
                  <a:lnTo>
                    <a:pt x="174" y="2322"/>
                  </a:lnTo>
                  <a:lnTo>
                    <a:pt x="192" y="2357"/>
                  </a:lnTo>
                  <a:lnTo>
                    <a:pt x="212" y="2390"/>
                  </a:lnTo>
                  <a:lnTo>
                    <a:pt x="231" y="2423"/>
                  </a:lnTo>
                  <a:lnTo>
                    <a:pt x="252" y="2456"/>
                  </a:lnTo>
                  <a:lnTo>
                    <a:pt x="273" y="2489"/>
                  </a:lnTo>
                  <a:lnTo>
                    <a:pt x="295" y="2520"/>
                  </a:lnTo>
                  <a:lnTo>
                    <a:pt x="318" y="2551"/>
                  </a:lnTo>
                  <a:lnTo>
                    <a:pt x="341" y="2581"/>
                  </a:lnTo>
                  <a:lnTo>
                    <a:pt x="365" y="2612"/>
                  </a:lnTo>
                  <a:lnTo>
                    <a:pt x="390" y="2641"/>
                  </a:lnTo>
                  <a:lnTo>
                    <a:pt x="415" y="2669"/>
                  </a:lnTo>
                  <a:lnTo>
                    <a:pt x="441" y="2697"/>
                  </a:lnTo>
                  <a:lnTo>
                    <a:pt x="467" y="2725"/>
                  </a:lnTo>
                  <a:lnTo>
                    <a:pt x="495" y="2752"/>
                  </a:lnTo>
                  <a:lnTo>
                    <a:pt x="523" y="2777"/>
                  </a:lnTo>
                  <a:lnTo>
                    <a:pt x="551" y="2803"/>
                  </a:lnTo>
                  <a:lnTo>
                    <a:pt x="580" y="2828"/>
                  </a:lnTo>
                  <a:lnTo>
                    <a:pt x="611" y="2851"/>
                  </a:lnTo>
                  <a:lnTo>
                    <a:pt x="641" y="2876"/>
                  </a:lnTo>
                  <a:lnTo>
                    <a:pt x="672" y="2898"/>
                  </a:lnTo>
                  <a:lnTo>
                    <a:pt x="703" y="2919"/>
                  </a:lnTo>
                  <a:lnTo>
                    <a:pt x="736" y="2941"/>
                  </a:lnTo>
                  <a:lnTo>
                    <a:pt x="769" y="2961"/>
                  </a:lnTo>
                  <a:lnTo>
                    <a:pt x="802" y="2980"/>
                  </a:lnTo>
                  <a:lnTo>
                    <a:pt x="836" y="3000"/>
                  </a:lnTo>
                  <a:lnTo>
                    <a:pt x="870" y="3018"/>
                  </a:lnTo>
                  <a:lnTo>
                    <a:pt x="904" y="3035"/>
                  </a:lnTo>
                  <a:lnTo>
                    <a:pt x="939" y="3051"/>
                  </a:lnTo>
                  <a:lnTo>
                    <a:pt x="975" y="3067"/>
                  </a:lnTo>
                  <a:lnTo>
                    <a:pt x="1011" y="3081"/>
                  </a:lnTo>
                  <a:lnTo>
                    <a:pt x="1048" y="3096"/>
                  </a:lnTo>
                  <a:lnTo>
                    <a:pt x="1084" y="3108"/>
                  </a:lnTo>
                  <a:lnTo>
                    <a:pt x="1122" y="3120"/>
                  </a:lnTo>
                  <a:lnTo>
                    <a:pt x="1160" y="3131"/>
                  </a:lnTo>
                  <a:lnTo>
                    <a:pt x="1197" y="3142"/>
                  </a:lnTo>
                  <a:lnTo>
                    <a:pt x="1236" y="3152"/>
                  </a:lnTo>
                  <a:lnTo>
                    <a:pt x="1275" y="3160"/>
                  </a:lnTo>
                  <a:lnTo>
                    <a:pt x="1314" y="3168"/>
                  </a:lnTo>
                  <a:lnTo>
                    <a:pt x="1353" y="3174"/>
                  </a:lnTo>
                  <a:lnTo>
                    <a:pt x="1393" y="3180"/>
                  </a:lnTo>
                  <a:lnTo>
                    <a:pt x="1433" y="3183"/>
                  </a:lnTo>
                  <a:lnTo>
                    <a:pt x="1473" y="3187"/>
                  </a:lnTo>
                  <a:lnTo>
                    <a:pt x="1515" y="3191"/>
                  </a:lnTo>
                  <a:lnTo>
                    <a:pt x="1555" y="3192"/>
                  </a:lnTo>
                  <a:lnTo>
                    <a:pt x="1596" y="3192"/>
                  </a:lnTo>
                  <a:lnTo>
                    <a:pt x="1596" y="3192"/>
                  </a:lnTo>
                  <a:lnTo>
                    <a:pt x="1638" y="3192"/>
                  </a:lnTo>
                  <a:lnTo>
                    <a:pt x="1679" y="3191"/>
                  </a:lnTo>
                  <a:lnTo>
                    <a:pt x="1719" y="3187"/>
                  </a:lnTo>
                  <a:lnTo>
                    <a:pt x="1759" y="3183"/>
                  </a:lnTo>
                  <a:lnTo>
                    <a:pt x="1799" y="3180"/>
                  </a:lnTo>
                  <a:lnTo>
                    <a:pt x="1840" y="3174"/>
                  </a:lnTo>
                  <a:lnTo>
                    <a:pt x="1878" y="3168"/>
                  </a:lnTo>
                  <a:lnTo>
                    <a:pt x="1919" y="3160"/>
                  </a:lnTo>
                  <a:lnTo>
                    <a:pt x="1956" y="3152"/>
                  </a:lnTo>
                  <a:lnTo>
                    <a:pt x="1995" y="3142"/>
                  </a:lnTo>
                  <a:lnTo>
                    <a:pt x="2033" y="3131"/>
                  </a:lnTo>
                  <a:lnTo>
                    <a:pt x="2071" y="3120"/>
                  </a:lnTo>
                  <a:lnTo>
                    <a:pt x="2108" y="3108"/>
                  </a:lnTo>
                  <a:lnTo>
                    <a:pt x="2145" y="3096"/>
                  </a:lnTo>
                  <a:lnTo>
                    <a:pt x="2181" y="3081"/>
                  </a:lnTo>
                  <a:lnTo>
                    <a:pt x="2218" y="3067"/>
                  </a:lnTo>
                  <a:lnTo>
                    <a:pt x="2253" y="3051"/>
                  </a:lnTo>
                  <a:lnTo>
                    <a:pt x="2288" y="3035"/>
                  </a:lnTo>
                  <a:lnTo>
                    <a:pt x="2322" y="3018"/>
                  </a:lnTo>
                  <a:lnTo>
                    <a:pt x="2358" y="3000"/>
                  </a:lnTo>
                  <a:lnTo>
                    <a:pt x="2391" y="2980"/>
                  </a:lnTo>
                  <a:lnTo>
                    <a:pt x="2425" y="2961"/>
                  </a:lnTo>
                  <a:lnTo>
                    <a:pt x="2456" y="2941"/>
                  </a:lnTo>
                  <a:lnTo>
                    <a:pt x="2489" y="2919"/>
                  </a:lnTo>
                  <a:lnTo>
                    <a:pt x="2521" y="2898"/>
                  </a:lnTo>
                  <a:lnTo>
                    <a:pt x="2551" y="2876"/>
                  </a:lnTo>
                  <a:lnTo>
                    <a:pt x="2582" y="2851"/>
                  </a:lnTo>
                  <a:lnTo>
                    <a:pt x="2612" y="2828"/>
                  </a:lnTo>
                  <a:lnTo>
                    <a:pt x="2641" y="2803"/>
                  </a:lnTo>
                  <a:lnTo>
                    <a:pt x="2669" y="2777"/>
                  </a:lnTo>
                  <a:lnTo>
                    <a:pt x="2697" y="2752"/>
                  </a:lnTo>
                  <a:lnTo>
                    <a:pt x="2725" y="2725"/>
                  </a:lnTo>
                  <a:lnTo>
                    <a:pt x="2752" y="2697"/>
                  </a:lnTo>
                  <a:lnTo>
                    <a:pt x="2777" y="2669"/>
                  </a:lnTo>
                  <a:lnTo>
                    <a:pt x="2803" y="2641"/>
                  </a:lnTo>
                  <a:lnTo>
                    <a:pt x="2829" y="2612"/>
                  </a:lnTo>
                  <a:lnTo>
                    <a:pt x="2852" y="2581"/>
                  </a:lnTo>
                  <a:lnTo>
                    <a:pt x="2876" y="2551"/>
                  </a:lnTo>
                  <a:lnTo>
                    <a:pt x="2898" y="2520"/>
                  </a:lnTo>
                  <a:lnTo>
                    <a:pt x="2920" y="2489"/>
                  </a:lnTo>
                  <a:lnTo>
                    <a:pt x="2942" y="2456"/>
                  </a:lnTo>
                  <a:lnTo>
                    <a:pt x="2961" y="2423"/>
                  </a:lnTo>
                  <a:lnTo>
                    <a:pt x="2981" y="2390"/>
                  </a:lnTo>
                  <a:lnTo>
                    <a:pt x="3000" y="2357"/>
                  </a:lnTo>
                  <a:lnTo>
                    <a:pt x="3018" y="2322"/>
                  </a:lnTo>
                  <a:lnTo>
                    <a:pt x="3035" y="2288"/>
                  </a:lnTo>
                  <a:lnTo>
                    <a:pt x="3051" y="2253"/>
                  </a:lnTo>
                  <a:lnTo>
                    <a:pt x="3067" y="2218"/>
                  </a:lnTo>
                  <a:lnTo>
                    <a:pt x="3082" y="2181"/>
                  </a:lnTo>
                  <a:lnTo>
                    <a:pt x="3096" y="2145"/>
                  </a:lnTo>
                  <a:lnTo>
                    <a:pt x="3108" y="2108"/>
                  </a:lnTo>
                  <a:lnTo>
                    <a:pt x="3120" y="2070"/>
                  </a:lnTo>
                  <a:lnTo>
                    <a:pt x="3133" y="2033"/>
                  </a:lnTo>
                  <a:lnTo>
                    <a:pt x="3142" y="1995"/>
                  </a:lnTo>
                  <a:lnTo>
                    <a:pt x="3152" y="1956"/>
                  </a:lnTo>
                  <a:lnTo>
                    <a:pt x="3161" y="1918"/>
                  </a:lnTo>
                  <a:lnTo>
                    <a:pt x="3168" y="1878"/>
                  </a:lnTo>
                  <a:lnTo>
                    <a:pt x="3174" y="1839"/>
                  </a:lnTo>
                  <a:lnTo>
                    <a:pt x="3180" y="1799"/>
                  </a:lnTo>
                  <a:lnTo>
                    <a:pt x="3185" y="1759"/>
                  </a:lnTo>
                  <a:lnTo>
                    <a:pt x="3187" y="1719"/>
                  </a:lnTo>
                  <a:lnTo>
                    <a:pt x="3191" y="1679"/>
                  </a:lnTo>
                  <a:lnTo>
                    <a:pt x="3192" y="1637"/>
                  </a:lnTo>
                  <a:lnTo>
                    <a:pt x="3192" y="1596"/>
                  </a:lnTo>
                  <a:lnTo>
                    <a:pt x="3192" y="1596"/>
                  </a:lnTo>
                  <a:lnTo>
                    <a:pt x="3192" y="1555"/>
                  </a:lnTo>
                  <a:lnTo>
                    <a:pt x="3191" y="1514"/>
                  </a:lnTo>
                  <a:lnTo>
                    <a:pt x="3187" y="1473"/>
                  </a:lnTo>
                  <a:lnTo>
                    <a:pt x="3185" y="1433"/>
                  </a:lnTo>
                  <a:lnTo>
                    <a:pt x="3180" y="1393"/>
                  </a:lnTo>
                  <a:lnTo>
                    <a:pt x="3174" y="1353"/>
                  </a:lnTo>
                  <a:lnTo>
                    <a:pt x="3168" y="1314"/>
                  </a:lnTo>
                  <a:lnTo>
                    <a:pt x="3161" y="1275"/>
                  </a:lnTo>
                  <a:lnTo>
                    <a:pt x="3152" y="1236"/>
                  </a:lnTo>
                  <a:lnTo>
                    <a:pt x="3142" y="1197"/>
                  </a:lnTo>
                  <a:lnTo>
                    <a:pt x="3133" y="1159"/>
                  </a:lnTo>
                  <a:lnTo>
                    <a:pt x="3120" y="1122"/>
                  </a:lnTo>
                  <a:lnTo>
                    <a:pt x="3108" y="1084"/>
                  </a:lnTo>
                  <a:lnTo>
                    <a:pt x="3096" y="1047"/>
                  </a:lnTo>
                  <a:lnTo>
                    <a:pt x="3082" y="1011"/>
                  </a:lnTo>
                  <a:lnTo>
                    <a:pt x="3067" y="974"/>
                  </a:lnTo>
                  <a:lnTo>
                    <a:pt x="3051" y="939"/>
                  </a:lnTo>
                  <a:lnTo>
                    <a:pt x="3035" y="904"/>
                  </a:lnTo>
                  <a:lnTo>
                    <a:pt x="3018" y="870"/>
                  </a:lnTo>
                  <a:lnTo>
                    <a:pt x="3000" y="836"/>
                  </a:lnTo>
                  <a:lnTo>
                    <a:pt x="2981" y="802"/>
                  </a:lnTo>
                  <a:lnTo>
                    <a:pt x="2961" y="769"/>
                  </a:lnTo>
                  <a:lnTo>
                    <a:pt x="2942" y="736"/>
                  </a:lnTo>
                  <a:lnTo>
                    <a:pt x="2920" y="703"/>
                  </a:lnTo>
                  <a:lnTo>
                    <a:pt x="2898" y="671"/>
                  </a:lnTo>
                  <a:lnTo>
                    <a:pt x="2876" y="641"/>
                  </a:lnTo>
                  <a:lnTo>
                    <a:pt x="2852" y="611"/>
                  </a:lnTo>
                  <a:lnTo>
                    <a:pt x="2829" y="580"/>
                  </a:lnTo>
                  <a:lnTo>
                    <a:pt x="2803" y="551"/>
                  </a:lnTo>
                  <a:lnTo>
                    <a:pt x="2777" y="523"/>
                  </a:lnTo>
                  <a:lnTo>
                    <a:pt x="2752" y="495"/>
                  </a:lnTo>
                  <a:lnTo>
                    <a:pt x="2725" y="467"/>
                  </a:lnTo>
                  <a:lnTo>
                    <a:pt x="2697" y="440"/>
                  </a:lnTo>
                  <a:lnTo>
                    <a:pt x="2669" y="415"/>
                  </a:lnTo>
                  <a:lnTo>
                    <a:pt x="2641" y="389"/>
                  </a:lnTo>
                  <a:lnTo>
                    <a:pt x="2612" y="364"/>
                  </a:lnTo>
                  <a:lnTo>
                    <a:pt x="2582" y="341"/>
                  </a:lnTo>
                  <a:lnTo>
                    <a:pt x="2551" y="317"/>
                  </a:lnTo>
                  <a:lnTo>
                    <a:pt x="2521" y="294"/>
                  </a:lnTo>
                  <a:lnTo>
                    <a:pt x="2489" y="272"/>
                  </a:lnTo>
                  <a:lnTo>
                    <a:pt x="2456" y="252"/>
                  </a:lnTo>
                  <a:lnTo>
                    <a:pt x="2425" y="231"/>
                  </a:lnTo>
                  <a:lnTo>
                    <a:pt x="2391" y="212"/>
                  </a:lnTo>
                  <a:lnTo>
                    <a:pt x="2358" y="192"/>
                  </a:lnTo>
                  <a:lnTo>
                    <a:pt x="2322" y="174"/>
                  </a:lnTo>
                  <a:lnTo>
                    <a:pt x="2288" y="157"/>
                  </a:lnTo>
                  <a:lnTo>
                    <a:pt x="2253" y="141"/>
                  </a:lnTo>
                  <a:lnTo>
                    <a:pt x="2218" y="125"/>
                  </a:lnTo>
                  <a:lnTo>
                    <a:pt x="2181" y="111"/>
                  </a:lnTo>
                  <a:lnTo>
                    <a:pt x="2145" y="96"/>
                  </a:lnTo>
                  <a:lnTo>
                    <a:pt x="2108" y="84"/>
                  </a:lnTo>
                  <a:lnTo>
                    <a:pt x="2071" y="72"/>
                  </a:lnTo>
                  <a:lnTo>
                    <a:pt x="2033" y="61"/>
                  </a:lnTo>
                  <a:lnTo>
                    <a:pt x="1995" y="50"/>
                  </a:lnTo>
                  <a:lnTo>
                    <a:pt x="1956" y="40"/>
                  </a:lnTo>
                  <a:lnTo>
                    <a:pt x="1919" y="32"/>
                  </a:lnTo>
                  <a:lnTo>
                    <a:pt x="1878" y="24"/>
                  </a:lnTo>
                  <a:lnTo>
                    <a:pt x="1840" y="18"/>
                  </a:lnTo>
                  <a:lnTo>
                    <a:pt x="1799" y="12"/>
                  </a:lnTo>
                  <a:lnTo>
                    <a:pt x="1759" y="9"/>
                  </a:lnTo>
                  <a:lnTo>
                    <a:pt x="1719" y="5"/>
                  </a:lnTo>
                  <a:lnTo>
                    <a:pt x="1679" y="2"/>
                  </a:lnTo>
                  <a:lnTo>
                    <a:pt x="1638" y="0"/>
                  </a:lnTo>
                  <a:lnTo>
                    <a:pt x="1596" y="0"/>
                  </a:lnTo>
                  <a:lnTo>
                    <a:pt x="1596" y="0"/>
                  </a:lnTo>
                  <a:close/>
                  <a:moveTo>
                    <a:pt x="1798" y="761"/>
                  </a:moveTo>
                  <a:lnTo>
                    <a:pt x="1902" y="761"/>
                  </a:lnTo>
                  <a:lnTo>
                    <a:pt x="1902" y="1182"/>
                  </a:lnTo>
                  <a:lnTo>
                    <a:pt x="1902" y="1182"/>
                  </a:lnTo>
                  <a:lnTo>
                    <a:pt x="1903" y="1190"/>
                  </a:lnTo>
                  <a:lnTo>
                    <a:pt x="1905" y="1198"/>
                  </a:lnTo>
                  <a:lnTo>
                    <a:pt x="1909" y="1205"/>
                  </a:lnTo>
                  <a:lnTo>
                    <a:pt x="1914" y="1212"/>
                  </a:lnTo>
                  <a:lnTo>
                    <a:pt x="1921" y="1216"/>
                  </a:lnTo>
                  <a:lnTo>
                    <a:pt x="1927" y="1220"/>
                  </a:lnTo>
                  <a:lnTo>
                    <a:pt x="1936" y="1223"/>
                  </a:lnTo>
                  <a:lnTo>
                    <a:pt x="1944" y="1224"/>
                  </a:lnTo>
                  <a:lnTo>
                    <a:pt x="1944" y="1224"/>
                  </a:lnTo>
                  <a:lnTo>
                    <a:pt x="1951" y="1223"/>
                  </a:lnTo>
                  <a:lnTo>
                    <a:pt x="1960" y="1220"/>
                  </a:lnTo>
                  <a:lnTo>
                    <a:pt x="1967" y="1216"/>
                  </a:lnTo>
                  <a:lnTo>
                    <a:pt x="1973" y="1212"/>
                  </a:lnTo>
                  <a:lnTo>
                    <a:pt x="1978" y="1205"/>
                  </a:lnTo>
                  <a:lnTo>
                    <a:pt x="1982" y="1198"/>
                  </a:lnTo>
                  <a:lnTo>
                    <a:pt x="1984" y="1190"/>
                  </a:lnTo>
                  <a:lnTo>
                    <a:pt x="1986" y="1182"/>
                  </a:lnTo>
                  <a:lnTo>
                    <a:pt x="1986" y="761"/>
                  </a:lnTo>
                  <a:lnTo>
                    <a:pt x="2085" y="761"/>
                  </a:lnTo>
                  <a:lnTo>
                    <a:pt x="2085" y="1302"/>
                  </a:lnTo>
                  <a:lnTo>
                    <a:pt x="1959" y="1302"/>
                  </a:lnTo>
                  <a:lnTo>
                    <a:pt x="1960" y="1257"/>
                  </a:lnTo>
                  <a:lnTo>
                    <a:pt x="1960" y="1257"/>
                  </a:lnTo>
                  <a:lnTo>
                    <a:pt x="1954" y="1270"/>
                  </a:lnTo>
                  <a:lnTo>
                    <a:pt x="1945" y="1281"/>
                  </a:lnTo>
                  <a:lnTo>
                    <a:pt x="1938" y="1289"/>
                  </a:lnTo>
                  <a:lnTo>
                    <a:pt x="1928" y="1298"/>
                  </a:lnTo>
                  <a:lnTo>
                    <a:pt x="1928" y="1298"/>
                  </a:lnTo>
                  <a:lnTo>
                    <a:pt x="1919" y="1304"/>
                  </a:lnTo>
                  <a:lnTo>
                    <a:pt x="1908" y="1308"/>
                  </a:lnTo>
                  <a:lnTo>
                    <a:pt x="1897" y="1310"/>
                  </a:lnTo>
                  <a:lnTo>
                    <a:pt x="1885" y="1311"/>
                  </a:lnTo>
                  <a:lnTo>
                    <a:pt x="1885" y="1311"/>
                  </a:lnTo>
                  <a:lnTo>
                    <a:pt x="1871" y="1310"/>
                  </a:lnTo>
                  <a:lnTo>
                    <a:pt x="1859" y="1308"/>
                  </a:lnTo>
                  <a:lnTo>
                    <a:pt x="1848" y="1304"/>
                  </a:lnTo>
                  <a:lnTo>
                    <a:pt x="1838" y="1298"/>
                  </a:lnTo>
                  <a:lnTo>
                    <a:pt x="1838" y="1298"/>
                  </a:lnTo>
                  <a:lnTo>
                    <a:pt x="1830" y="1292"/>
                  </a:lnTo>
                  <a:lnTo>
                    <a:pt x="1823" y="1283"/>
                  </a:lnTo>
                  <a:lnTo>
                    <a:pt x="1816" y="1274"/>
                  </a:lnTo>
                  <a:lnTo>
                    <a:pt x="1812" y="1264"/>
                  </a:lnTo>
                  <a:lnTo>
                    <a:pt x="1812" y="1264"/>
                  </a:lnTo>
                  <a:lnTo>
                    <a:pt x="1807" y="1253"/>
                  </a:lnTo>
                  <a:lnTo>
                    <a:pt x="1804" y="1242"/>
                  </a:lnTo>
                  <a:lnTo>
                    <a:pt x="1802" y="1230"/>
                  </a:lnTo>
                  <a:lnTo>
                    <a:pt x="1801" y="1219"/>
                  </a:lnTo>
                  <a:lnTo>
                    <a:pt x="1801" y="1219"/>
                  </a:lnTo>
                  <a:lnTo>
                    <a:pt x="1798" y="1184"/>
                  </a:lnTo>
                  <a:lnTo>
                    <a:pt x="1798" y="1126"/>
                  </a:lnTo>
                  <a:lnTo>
                    <a:pt x="1798" y="761"/>
                  </a:lnTo>
                  <a:close/>
                  <a:moveTo>
                    <a:pt x="1486" y="768"/>
                  </a:moveTo>
                  <a:lnTo>
                    <a:pt x="1486" y="768"/>
                  </a:lnTo>
                  <a:lnTo>
                    <a:pt x="1495" y="761"/>
                  </a:lnTo>
                  <a:lnTo>
                    <a:pt x="1504" y="757"/>
                  </a:lnTo>
                  <a:lnTo>
                    <a:pt x="1514" y="752"/>
                  </a:lnTo>
                  <a:lnTo>
                    <a:pt x="1524" y="748"/>
                  </a:lnTo>
                  <a:lnTo>
                    <a:pt x="1535" y="744"/>
                  </a:lnTo>
                  <a:lnTo>
                    <a:pt x="1548" y="743"/>
                  </a:lnTo>
                  <a:lnTo>
                    <a:pt x="1560" y="742"/>
                  </a:lnTo>
                  <a:lnTo>
                    <a:pt x="1572" y="741"/>
                  </a:lnTo>
                  <a:lnTo>
                    <a:pt x="1572" y="741"/>
                  </a:lnTo>
                  <a:lnTo>
                    <a:pt x="1594" y="742"/>
                  </a:lnTo>
                  <a:lnTo>
                    <a:pt x="1613" y="746"/>
                  </a:lnTo>
                  <a:lnTo>
                    <a:pt x="1632" y="751"/>
                  </a:lnTo>
                  <a:lnTo>
                    <a:pt x="1647" y="758"/>
                  </a:lnTo>
                  <a:lnTo>
                    <a:pt x="1647" y="758"/>
                  </a:lnTo>
                  <a:lnTo>
                    <a:pt x="1662" y="768"/>
                  </a:lnTo>
                  <a:lnTo>
                    <a:pt x="1675" y="777"/>
                  </a:lnTo>
                  <a:lnTo>
                    <a:pt x="1686" y="789"/>
                  </a:lnTo>
                  <a:lnTo>
                    <a:pt x="1696" y="803"/>
                  </a:lnTo>
                  <a:lnTo>
                    <a:pt x="1696" y="803"/>
                  </a:lnTo>
                  <a:lnTo>
                    <a:pt x="1705" y="816"/>
                  </a:lnTo>
                  <a:lnTo>
                    <a:pt x="1711" y="830"/>
                  </a:lnTo>
                  <a:lnTo>
                    <a:pt x="1715" y="844"/>
                  </a:lnTo>
                  <a:lnTo>
                    <a:pt x="1719" y="859"/>
                  </a:lnTo>
                  <a:lnTo>
                    <a:pt x="1719" y="859"/>
                  </a:lnTo>
                  <a:lnTo>
                    <a:pt x="1723" y="875"/>
                  </a:lnTo>
                  <a:lnTo>
                    <a:pt x="1724" y="895"/>
                  </a:lnTo>
                  <a:lnTo>
                    <a:pt x="1725" y="920"/>
                  </a:lnTo>
                  <a:lnTo>
                    <a:pt x="1726" y="946"/>
                  </a:lnTo>
                  <a:lnTo>
                    <a:pt x="1726" y="1084"/>
                  </a:lnTo>
                  <a:lnTo>
                    <a:pt x="1726" y="1084"/>
                  </a:lnTo>
                  <a:lnTo>
                    <a:pt x="1725" y="1118"/>
                  </a:lnTo>
                  <a:lnTo>
                    <a:pt x="1724" y="1148"/>
                  </a:lnTo>
                  <a:lnTo>
                    <a:pt x="1723" y="1174"/>
                  </a:lnTo>
                  <a:lnTo>
                    <a:pt x="1720" y="1193"/>
                  </a:lnTo>
                  <a:lnTo>
                    <a:pt x="1720" y="1193"/>
                  </a:lnTo>
                  <a:lnTo>
                    <a:pt x="1717" y="1210"/>
                  </a:lnTo>
                  <a:lnTo>
                    <a:pt x="1711" y="1227"/>
                  </a:lnTo>
                  <a:lnTo>
                    <a:pt x="1705" y="1243"/>
                  </a:lnTo>
                  <a:lnTo>
                    <a:pt x="1695" y="1259"/>
                  </a:lnTo>
                  <a:lnTo>
                    <a:pt x="1695" y="1259"/>
                  </a:lnTo>
                  <a:lnTo>
                    <a:pt x="1685" y="1274"/>
                  </a:lnTo>
                  <a:lnTo>
                    <a:pt x="1673" y="1286"/>
                  </a:lnTo>
                  <a:lnTo>
                    <a:pt x="1661" y="1296"/>
                  </a:lnTo>
                  <a:lnTo>
                    <a:pt x="1646" y="1304"/>
                  </a:lnTo>
                  <a:lnTo>
                    <a:pt x="1646" y="1304"/>
                  </a:lnTo>
                  <a:lnTo>
                    <a:pt x="1630" y="1310"/>
                  </a:lnTo>
                  <a:lnTo>
                    <a:pt x="1614" y="1315"/>
                  </a:lnTo>
                  <a:lnTo>
                    <a:pt x="1596" y="1317"/>
                  </a:lnTo>
                  <a:lnTo>
                    <a:pt x="1578" y="1319"/>
                  </a:lnTo>
                  <a:lnTo>
                    <a:pt x="1578" y="1319"/>
                  </a:lnTo>
                  <a:lnTo>
                    <a:pt x="1556" y="1317"/>
                  </a:lnTo>
                  <a:lnTo>
                    <a:pt x="1538" y="1315"/>
                  </a:lnTo>
                  <a:lnTo>
                    <a:pt x="1520" y="1311"/>
                  </a:lnTo>
                  <a:lnTo>
                    <a:pt x="1504" y="1306"/>
                  </a:lnTo>
                  <a:lnTo>
                    <a:pt x="1504" y="1306"/>
                  </a:lnTo>
                  <a:lnTo>
                    <a:pt x="1490" y="1299"/>
                  </a:lnTo>
                  <a:lnTo>
                    <a:pt x="1477" y="1291"/>
                  </a:lnTo>
                  <a:lnTo>
                    <a:pt x="1466" y="1281"/>
                  </a:lnTo>
                  <a:lnTo>
                    <a:pt x="1458" y="1269"/>
                  </a:lnTo>
                  <a:lnTo>
                    <a:pt x="1458" y="1269"/>
                  </a:lnTo>
                  <a:lnTo>
                    <a:pt x="1449" y="1255"/>
                  </a:lnTo>
                  <a:lnTo>
                    <a:pt x="1443" y="1241"/>
                  </a:lnTo>
                  <a:lnTo>
                    <a:pt x="1438" y="1225"/>
                  </a:lnTo>
                  <a:lnTo>
                    <a:pt x="1433" y="1208"/>
                  </a:lnTo>
                  <a:lnTo>
                    <a:pt x="1433" y="1208"/>
                  </a:lnTo>
                  <a:lnTo>
                    <a:pt x="1431" y="1188"/>
                  </a:lnTo>
                  <a:lnTo>
                    <a:pt x="1428" y="1164"/>
                  </a:lnTo>
                  <a:lnTo>
                    <a:pt x="1427" y="1135"/>
                  </a:lnTo>
                  <a:lnTo>
                    <a:pt x="1426" y="1102"/>
                  </a:lnTo>
                  <a:lnTo>
                    <a:pt x="1426" y="959"/>
                  </a:lnTo>
                  <a:lnTo>
                    <a:pt x="1426" y="959"/>
                  </a:lnTo>
                  <a:lnTo>
                    <a:pt x="1427" y="922"/>
                  </a:lnTo>
                  <a:lnTo>
                    <a:pt x="1430" y="890"/>
                  </a:lnTo>
                  <a:lnTo>
                    <a:pt x="1433" y="861"/>
                  </a:lnTo>
                  <a:lnTo>
                    <a:pt x="1439" y="838"/>
                  </a:lnTo>
                  <a:lnTo>
                    <a:pt x="1439" y="838"/>
                  </a:lnTo>
                  <a:lnTo>
                    <a:pt x="1443" y="827"/>
                  </a:lnTo>
                  <a:lnTo>
                    <a:pt x="1447" y="817"/>
                  </a:lnTo>
                  <a:lnTo>
                    <a:pt x="1451" y="808"/>
                  </a:lnTo>
                  <a:lnTo>
                    <a:pt x="1458" y="798"/>
                  </a:lnTo>
                  <a:lnTo>
                    <a:pt x="1464" y="789"/>
                  </a:lnTo>
                  <a:lnTo>
                    <a:pt x="1471" y="782"/>
                  </a:lnTo>
                  <a:lnTo>
                    <a:pt x="1478" y="775"/>
                  </a:lnTo>
                  <a:lnTo>
                    <a:pt x="1486" y="768"/>
                  </a:lnTo>
                  <a:lnTo>
                    <a:pt x="1486" y="768"/>
                  </a:lnTo>
                  <a:close/>
                  <a:moveTo>
                    <a:pt x="1153" y="550"/>
                  </a:moveTo>
                  <a:lnTo>
                    <a:pt x="1230" y="814"/>
                  </a:lnTo>
                  <a:lnTo>
                    <a:pt x="1306" y="550"/>
                  </a:lnTo>
                  <a:lnTo>
                    <a:pt x="1436" y="550"/>
                  </a:lnTo>
                  <a:lnTo>
                    <a:pt x="1295" y="905"/>
                  </a:lnTo>
                  <a:lnTo>
                    <a:pt x="1295" y="1319"/>
                  </a:lnTo>
                  <a:lnTo>
                    <a:pt x="1174" y="1319"/>
                  </a:lnTo>
                  <a:lnTo>
                    <a:pt x="1174" y="905"/>
                  </a:lnTo>
                  <a:lnTo>
                    <a:pt x="1025" y="550"/>
                  </a:lnTo>
                  <a:lnTo>
                    <a:pt x="1153" y="550"/>
                  </a:lnTo>
                  <a:close/>
                  <a:moveTo>
                    <a:pt x="2415" y="2261"/>
                  </a:moveTo>
                  <a:lnTo>
                    <a:pt x="2415" y="2261"/>
                  </a:lnTo>
                  <a:lnTo>
                    <a:pt x="2414" y="2287"/>
                  </a:lnTo>
                  <a:lnTo>
                    <a:pt x="2409" y="2311"/>
                  </a:lnTo>
                  <a:lnTo>
                    <a:pt x="2403" y="2336"/>
                  </a:lnTo>
                  <a:lnTo>
                    <a:pt x="2394" y="2359"/>
                  </a:lnTo>
                  <a:lnTo>
                    <a:pt x="2382" y="2381"/>
                  </a:lnTo>
                  <a:lnTo>
                    <a:pt x="2369" y="2402"/>
                  </a:lnTo>
                  <a:lnTo>
                    <a:pt x="2353" y="2422"/>
                  </a:lnTo>
                  <a:lnTo>
                    <a:pt x="2336" y="2439"/>
                  </a:lnTo>
                  <a:lnTo>
                    <a:pt x="2318" y="2456"/>
                  </a:lnTo>
                  <a:lnTo>
                    <a:pt x="2297" y="2471"/>
                  </a:lnTo>
                  <a:lnTo>
                    <a:pt x="2274" y="2483"/>
                  </a:lnTo>
                  <a:lnTo>
                    <a:pt x="2251" y="2494"/>
                  </a:lnTo>
                  <a:lnTo>
                    <a:pt x="2226" y="2502"/>
                  </a:lnTo>
                  <a:lnTo>
                    <a:pt x="2201" y="2508"/>
                  </a:lnTo>
                  <a:lnTo>
                    <a:pt x="2174" y="2512"/>
                  </a:lnTo>
                  <a:lnTo>
                    <a:pt x="2147" y="2513"/>
                  </a:lnTo>
                  <a:lnTo>
                    <a:pt x="1045" y="2513"/>
                  </a:lnTo>
                  <a:lnTo>
                    <a:pt x="1045" y="2513"/>
                  </a:lnTo>
                  <a:lnTo>
                    <a:pt x="1018" y="2512"/>
                  </a:lnTo>
                  <a:lnTo>
                    <a:pt x="992" y="2508"/>
                  </a:lnTo>
                  <a:lnTo>
                    <a:pt x="966" y="2502"/>
                  </a:lnTo>
                  <a:lnTo>
                    <a:pt x="942" y="2494"/>
                  </a:lnTo>
                  <a:lnTo>
                    <a:pt x="919" y="2483"/>
                  </a:lnTo>
                  <a:lnTo>
                    <a:pt x="897" y="2471"/>
                  </a:lnTo>
                  <a:lnTo>
                    <a:pt x="876" y="2456"/>
                  </a:lnTo>
                  <a:lnTo>
                    <a:pt x="857" y="2439"/>
                  </a:lnTo>
                  <a:lnTo>
                    <a:pt x="840" y="2422"/>
                  </a:lnTo>
                  <a:lnTo>
                    <a:pt x="824" y="2402"/>
                  </a:lnTo>
                  <a:lnTo>
                    <a:pt x="810" y="2381"/>
                  </a:lnTo>
                  <a:lnTo>
                    <a:pt x="799" y="2359"/>
                  </a:lnTo>
                  <a:lnTo>
                    <a:pt x="790" y="2336"/>
                  </a:lnTo>
                  <a:lnTo>
                    <a:pt x="784" y="2311"/>
                  </a:lnTo>
                  <a:lnTo>
                    <a:pt x="779" y="2287"/>
                  </a:lnTo>
                  <a:lnTo>
                    <a:pt x="778" y="2261"/>
                  </a:lnTo>
                  <a:lnTo>
                    <a:pt x="778" y="1681"/>
                  </a:lnTo>
                  <a:lnTo>
                    <a:pt x="778" y="1681"/>
                  </a:lnTo>
                  <a:lnTo>
                    <a:pt x="779" y="1656"/>
                  </a:lnTo>
                  <a:lnTo>
                    <a:pt x="784" y="1631"/>
                  </a:lnTo>
                  <a:lnTo>
                    <a:pt x="790" y="1607"/>
                  </a:lnTo>
                  <a:lnTo>
                    <a:pt x="799" y="1584"/>
                  </a:lnTo>
                  <a:lnTo>
                    <a:pt x="810" y="1562"/>
                  </a:lnTo>
                  <a:lnTo>
                    <a:pt x="824" y="1541"/>
                  </a:lnTo>
                  <a:lnTo>
                    <a:pt x="840" y="1522"/>
                  </a:lnTo>
                  <a:lnTo>
                    <a:pt x="857" y="1504"/>
                  </a:lnTo>
                  <a:lnTo>
                    <a:pt x="876" y="1486"/>
                  </a:lnTo>
                  <a:lnTo>
                    <a:pt x="897" y="1472"/>
                  </a:lnTo>
                  <a:lnTo>
                    <a:pt x="919" y="1460"/>
                  </a:lnTo>
                  <a:lnTo>
                    <a:pt x="942" y="1449"/>
                  </a:lnTo>
                  <a:lnTo>
                    <a:pt x="966" y="1440"/>
                  </a:lnTo>
                  <a:lnTo>
                    <a:pt x="992" y="1434"/>
                  </a:lnTo>
                  <a:lnTo>
                    <a:pt x="1018" y="1431"/>
                  </a:lnTo>
                  <a:lnTo>
                    <a:pt x="1045" y="1429"/>
                  </a:lnTo>
                  <a:lnTo>
                    <a:pt x="2147" y="1429"/>
                  </a:lnTo>
                  <a:lnTo>
                    <a:pt x="2147" y="1429"/>
                  </a:lnTo>
                  <a:lnTo>
                    <a:pt x="2174" y="1431"/>
                  </a:lnTo>
                  <a:lnTo>
                    <a:pt x="2201" y="1434"/>
                  </a:lnTo>
                  <a:lnTo>
                    <a:pt x="2226" y="1440"/>
                  </a:lnTo>
                  <a:lnTo>
                    <a:pt x="2251" y="1449"/>
                  </a:lnTo>
                  <a:lnTo>
                    <a:pt x="2274" y="1460"/>
                  </a:lnTo>
                  <a:lnTo>
                    <a:pt x="2297" y="1472"/>
                  </a:lnTo>
                  <a:lnTo>
                    <a:pt x="2318" y="1486"/>
                  </a:lnTo>
                  <a:lnTo>
                    <a:pt x="2336" y="1504"/>
                  </a:lnTo>
                  <a:lnTo>
                    <a:pt x="2353" y="1522"/>
                  </a:lnTo>
                  <a:lnTo>
                    <a:pt x="2369" y="1541"/>
                  </a:lnTo>
                  <a:lnTo>
                    <a:pt x="2382" y="1562"/>
                  </a:lnTo>
                  <a:lnTo>
                    <a:pt x="2394" y="1584"/>
                  </a:lnTo>
                  <a:lnTo>
                    <a:pt x="2403" y="1607"/>
                  </a:lnTo>
                  <a:lnTo>
                    <a:pt x="2409" y="1631"/>
                  </a:lnTo>
                  <a:lnTo>
                    <a:pt x="2414" y="1656"/>
                  </a:lnTo>
                  <a:lnTo>
                    <a:pt x="2415" y="1681"/>
                  </a:lnTo>
                  <a:lnTo>
                    <a:pt x="2415" y="2261"/>
                  </a:lnTo>
                  <a:close/>
                </a:path>
              </a:pathLst>
            </a:custGeom>
            <a:solidFill>
              <a:srgbClr val="C000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Freeform 31"/>
            <p:cNvSpPr>
              <a:spLocks noEditPoints="1"/>
            </p:cNvSpPr>
            <p:nvPr/>
          </p:nvSpPr>
          <p:spPr bwMode="auto">
            <a:xfrm>
              <a:off x="5352567" y="5365726"/>
              <a:ext cx="795300" cy="795300"/>
            </a:xfrm>
            <a:custGeom>
              <a:avLst/>
              <a:gdLst>
                <a:gd name="T0" fmla="*/ 1353 w 3192"/>
                <a:gd name="T1" fmla="*/ 19 h 3193"/>
                <a:gd name="T2" fmla="*/ 1048 w 3192"/>
                <a:gd name="T3" fmla="*/ 97 h 3193"/>
                <a:gd name="T4" fmla="*/ 769 w 3192"/>
                <a:gd name="T5" fmla="*/ 231 h 3193"/>
                <a:gd name="T6" fmla="*/ 524 w 3192"/>
                <a:gd name="T7" fmla="*/ 414 h 3193"/>
                <a:gd name="T8" fmla="*/ 317 w 3192"/>
                <a:gd name="T9" fmla="*/ 641 h 3193"/>
                <a:gd name="T10" fmla="*/ 157 w 3192"/>
                <a:gd name="T11" fmla="*/ 905 h 3193"/>
                <a:gd name="T12" fmla="*/ 50 w 3192"/>
                <a:gd name="T13" fmla="*/ 1198 h 3193"/>
                <a:gd name="T14" fmla="*/ 3 w 3192"/>
                <a:gd name="T15" fmla="*/ 1514 h 3193"/>
                <a:gd name="T16" fmla="*/ 13 w 3192"/>
                <a:gd name="T17" fmla="*/ 1800 h 3193"/>
                <a:gd name="T18" fmla="*/ 84 w 3192"/>
                <a:gd name="T19" fmla="*/ 2108 h 3193"/>
                <a:gd name="T20" fmla="*/ 212 w 3192"/>
                <a:gd name="T21" fmla="*/ 2391 h 3193"/>
                <a:gd name="T22" fmla="*/ 390 w 3192"/>
                <a:gd name="T23" fmla="*/ 2641 h 3193"/>
                <a:gd name="T24" fmla="*/ 611 w 3192"/>
                <a:gd name="T25" fmla="*/ 2852 h 3193"/>
                <a:gd name="T26" fmla="*/ 870 w 3192"/>
                <a:gd name="T27" fmla="*/ 3018 h 3193"/>
                <a:gd name="T28" fmla="*/ 1160 w 3192"/>
                <a:gd name="T29" fmla="*/ 3132 h 3193"/>
                <a:gd name="T30" fmla="*/ 1474 w 3192"/>
                <a:gd name="T31" fmla="*/ 3188 h 3193"/>
                <a:gd name="T32" fmla="*/ 1759 w 3192"/>
                <a:gd name="T33" fmla="*/ 3184 h 3193"/>
                <a:gd name="T34" fmla="*/ 2071 w 3192"/>
                <a:gd name="T35" fmla="*/ 3121 h 3193"/>
                <a:gd name="T36" fmla="*/ 2358 w 3192"/>
                <a:gd name="T37" fmla="*/ 2999 h 3193"/>
                <a:gd name="T38" fmla="*/ 2612 w 3192"/>
                <a:gd name="T39" fmla="*/ 2828 h 3193"/>
                <a:gd name="T40" fmla="*/ 2829 w 3192"/>
                <a:gd name="T41" fmla="*/ 2611 h 3193"/>
                <a:gd name="T42" fmla="*/ 3000 w 3192"/>
                <a:gd name="T43" fmla="*/ 2357 h 3193"/>
                <a:gd name="T44" fmla="*/ 3121 w 3192"/>
                <a:gd name="T45" fmla="*/ 2071 h 3193"/>
                <a:gd name="T46" fmla="*/ 3184 w 3192"/>
                <a:gd name="T47" fmla="*/ 1760 h 3193"/>
                <a:gd name="T48" fmla="*/ 3188 w 3192"/>
                <a:gd name="T49" fmla="*/ 1474 h 3193"/>
                <a:gd name="T50" fmla="*/ 3132 w 3192"/>
                <a:gd name="T51" fmla="*/ 1159 h 3193"/>
                <a:gd name="T52" fmla="*/ 3019 w 3192"/>
                <a:gd name="T53" fmla="*/ 869 h 3193"/>
                <a:gd name="T54" fmla="*/ 2852 w 3192"/>
                <a:gd name="T55" fmla="*/ 610 h 3193"/>
                <a:gd name="T56" fmla="*/ 2641 w 3192"/>
                <a:gd name="T57" fmla="*/ 389 h 3193"/>
                <a:gd name="T58" fmla="*/ 2391 w 3192"/>
                <a:gd name="T59" fmla="*/ 211 h 3193"/>
                <a:gd name="T60" fmla="*/ 2109 w 3192"/>
                <a:gd name="T61" fmla="*/ 84 h 3193"/>
                <a:gd name="T62" fmla="*/ 1800 w 3192"/>
                <a:gd name="T63" fmla="*/ 13 h 3193"/>
                <a:gd name="T64" fmla="*/ 1021 w 3192"/>
                <a:gd name="T65" fmla="*/ 806 h 3193"/>
                <a:gd name="T66" fmla="*/ 1350 w 3192"/>
                <a:gd name="T67" fmla="*/ 732 h 3193"/>
                <a:gd name="T68" fmla="*/ 1553 w 3192"/>
                <a:gd name="T69" fmla="*/ 767 h 3193"/>
                <a:gd name="T70" fmla="*/ 1454 w 3192"/>
                <a:gd name="T71" fmla="*/ 1399 h 3193"/>
                <a:gd name="T72" fmla="*/ 1258 w 3192"/>
                <a:gd name="T73" fmla="*/ 1332 h 3193"/>
                <a:gd name="T74" fmla="*/ 1066 w 3192"/>
                <a:gd name="T75" fmla="*/ 1335 h 3193"/>
                <a:gd name="T76" fmla="*/ 940 w 3192"/>
                <a:gd name="T77" fmla="*/ 2131 h 3193"/>
                <a:gd name="T78" fmla="*/ 623 w 3192"/>
                <a:gd name="T79" fmla="*/ 2194 h 3193"/>
                <a:gd name="T80" fmla="*/ 997 w 3192"/>
                <a:gd name="T81" fmla="*/ 1545 h 3193"/>
                <a:gd name="T82" fmla="*/ 1177 w 3192"/>
                <a:gd name="T83" fmla="*/ 1528 h 3193"/>
                <a:gd name="T84" fmla="*/ 1407 w 3192"/>
                <a:gd name="T85" fmla="*/ 1596 h 3193"/>
                <a:gd name="T86" fmla="*/ 1184 w 3192"/>
                <a:gd name="T87" fmla="*/ 2183 h 3193"/>
                <a:gd name="T88" fmla="*/ 996 w 3192"/>
                <a:gd name="T89" fmla="*/ 2133 h 3193"/>
                <a:gd name="T90" fmla="*/ 2025 w 3192"/>
                <a:gd name="T91" fmla="*/ 2429 h 3193"/>
                <a:gd name="T92" fmla="*/ 1758 w 3192"/>
                <a:gd name="T93" fmla="*/ 2457 h 3193"/>
                <a:gd name="T94" fmla="*/ 1514 w 3192"/>
                <a:gd name="T95" fmla="*/ 2372 h 3193"/>
                <a:gd name="T96" fmla="*/ 1717 w 3192"/>
                <a:gd name="T97" fmla="*/ 1798 h 3193"/>
                <a:gd name="T98" fmla="*/ 1921 w 3192"/>
                <a:gd name="T99" fmla="*/ 1856 h 3193"/>
                <a:gd name="T100" fmla="*/ 2173 w 3192"/>
                <a:gd name="T101" fmla="*/ 1847 h 3193"/>
                <a:gd name="T102" fmla="*/ 2393 w 3192"/>
                <a:gd name="T103" fmla="*/ 1588 h 3193"/>
                <a:gd name="T104" fmla="*/ 2101 w 3192"/>
                <a:gd name="T105" fmla="*/ 1664 h 3193"/>
                <a:gd name="T106" fmla="*/ 1914 w 3192"/>
                <a:gd name="T107" fmla="*/ 1649 h 3193"/>
                <a:gd name="T108" fmla="*/ 1728 w 3192"/>
                <a:gd name="T109" fmla="*/ 1579 h 3193"/>
                <a:gd name="T110" fmla="*/ 1950 w 3192"/>
                <a:gd name="T111" fmla="*/ 1003 h 3193"/>
                <a:gd name="T112" fmla="*/ 2151 w 3192"/>
                <a:gd name="T113" fmla="*/ 1062 h 3193"/>
                <a:gd name="T114" fmla="*/ 2404 w 3192"/>
                <a:gd name="T115" fmla="*/ 1052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2" h="3193">
                  <a:moveTo>
                    <a:pt x="1596" y="0"/>
                  </a:moveTo>
                  <a:lnTo>
                    <a:pt x="1596" y="0"/>
                  </a:lnTo>
                  <a:lnTo>
                    <a:pt x="1555" y="1"/>
                  </a:lnTo>
                  <a:lnTo>
                    <a:pt x="1515" y="2"/>
                  </a:lnTo>
                  <a:lnTo>
                    <a:pt x="1474" y="5"/>
                  </a:lnTo>
                  <a:lnTo>
                    <a:pt x="1433" y="8"/>
                  </a:lnTo>
                  <a:lnTo>
                    <a:pt x="1393" y="13"/>
                  </a:lnTo>
                  <a:lnTo>
                    <a:pt x="1353" y="19"/>
                  </a:lnTo>
                  <a:lnTo>
                    <a:pt x="1314" y="25"/>
                  </a:lnTo>
                  <a:lnTo>
                    <a:pt x="1275" y="33"/>
                  </a:lnTo>
                  <a:lnTo>
                    <a:pt x="1236" y="41"/>
                  </a:lnTo>
                  <a:lnTo>
                    <a:pt x="1197" y="51"/>
                  </a:lnTo>
                  <a:lnTo>
                    <a:pt x="1160" y="61"/>
                  </a:lnTo>
                  <a:lnTo>
                    <a:pt x="1122" y="71"/>
                  </a:lnTo>
                  <a:lnTo>
                    <a:pt x="1084" y="84"/>
                  </a:lnTo>
                  <a:lnTo>
                    <a:pt x="1048" y="97"/>
                  </a:lnTo>
                  <a:lnTo>
                    <a:pt x="1011" y="110"/>
                  </a:lnTo>
                  <a:lnTo>
                    <a:pt x="975" y="126"/>
                  </a:lnTo>
                  <a:lnTo>
                    <a:pt x="940" y="141"/>
                  </a:lnTo>
                  <a:lnTo>
                    <a:pt x="904" y="158"/>
                  </a:lnTo>
                  <a:lnTo>
                    <a:pt x="870" y="175"/>
                  </a:lnTo>
                  <a:lnTo>
                    <a:pt x="836" y="193"/>
                  </a:lnTo>
                  <a:lnTo>
                    <a:pt x="802" y="211"/>
                  </a:lnTo>
                  <a:lnTo>
                    <a:pt x="769" y="231"/>
                  </a:lnTo>
                  <a:lnTo>
                    <a:pt x="736" y="251"/>
                  </a:lnTo>
                  <a:lnTo>
                    <a:pt x="704" y="272"/>
                  </a:lnTo>
                  <a:lnTo>
                    <a:pt x="672" y="294"/>
                  </a:lnTo>
                  <a:lnTo>
                    <a:pt x="642" y="317"/>
                  </a:lnTo>
                  <a:lnTo>
                    <a:pt x="611" y="340"/>
                  </a:lnTo>
                  <a:lnTo>
                    <a:pt x="581" y="365"/>
                  </a:lnTo>
                  <a:lnTo>
                    <a:pt x="552" y="389"/>
                  </a:lnTo>
                  <a:lnTo>
                    <a:pt x="524" y="414"/>
                  </a:lnTo>
                  <a:lnTo>
                    <a:pt x="496" y="441"/>
                  </a:lnTo>
                  <a:lnTo>
                    <a:pt x="468" y="468"/>
                  </a:lnTo>
                  <a:lnTo>
                    <a:pt x="441" y="495"/>
                  </a:lnTo>
                  <a:lnTo>
                    <a:pt x="415" y="523"/>
                  </a:lnTo>
                  <a:lnTo>
                    <a:pt x="390" y="552"/>
                  </a:lnTo>
                  <a:lnTo>
                    <a:pt x="364" y="581"/>
                  </a:lnTo>
                  <a:lnTo>
                    <a:pt x="341" y="610"/>
                  </a:lnTo>
                  <a:lnTo>
                    <a:pt x="317" y="641"/>
                  </a:lnTo>
                  <a:lnTo>
                    <a:pt x="295" y="672"/>
                  </a:lnTo>
                  <a:lnTo>
                    <a:pt x="273" y="704"/>
                  </a:lnTo>
                  <a:lnTo>
                    <a:pt x="252" y="736"/>
                  </a:lnTo>
                  <a:lnTo>
                    <a:pt x="232" y="768"/>
                  </a:lnTo>
                  <a:lnTo>
                    <a:pt x="212" y="801"/>
                  </a:lnTo>
                  <a:lnTo>
                    <a:pt x="193" y="835"/>
                  </a:lnTo>
                  <a:lnTo>
                    <a:pt x="174" y="869"/>
                  </a:lnTo>
                  <a:lnTo>
                    <a:pt x="157" y="905"/>
                  </a:lnTo>
                  <a:lnTo>
                    <a:pt x="142" y="940"/>
                  </a:lnTo>
                  <a:lnTo>
                    <a:pt x="126" y="975"/>
                  </a:lnTo>
                  <a:lnTo>
                    <a:pt x="111" y="1011"/>
                  </a:lnTo>
                  <a:lnTo>
                    <a:pt x="97" y="1047"/>
                  </a:lnTo>
                  <a:lnTo>
                    <a:pt x="84" y="1085"/>
                  </a:lnTo>
                  <a:lnTo>
                    <a:pt x="72" y="1121"/>
                  </a:lnTo>
                  <a:lnTo>
                    <a:pt x="61" y="1159"/>
                  </a:lnTo>
                  <a:lnTo>
                    <a:pt x="50" y="1198"/>
                  </a:lnTo>
                  <a:lnTo>
                    <a:pt x="41" y="1236"/>
                  </a:lnTo>
                  <a:lnTo>
                    <a:pt x="32" y="1275"/>
                  </a:lnTo>
                  <a:lnTo>
                    <a:pt x="25" y="1313"/>
                  </a:lnTo>
                  <a:lnTo>
                    <a:pt x="19" y="1354"/>
                  </a:lnTo>
                  <a:lnTo>
                    <a:pt x="13" y="1392"/>
                  </a:lnTo>
                  <a:lnTo>
                    <a:pt x="9" y="1433"/>
                  </a:lnTo>
                  <a:lnTo>
                    <a:pt x="5" y="1474"/>
                  </a:lnTo>
                  <a:lnTo>
                    <a:pt x="3" y="1514"/>
                  </a:lnTo>
                  <a:lnTo>
                    <a:pt x="0" y="1555"/>
                  </a:lnTo>
                  <a:lnTo>
                    <a:pt x="0" y="1597"/>
                  </a:lnTo>
                  <a:lnTo>
                    <a:pt x="0" y="1597"/>
                  </a:lnTo>
                  <a:lnTo>
                    <a:pt x="0" y="1637"/>
                  </a:lnTo>
                  <a:lnTo>
                    <a:pt x="3" y="1678"/>
                  </a:lnTo>
                  <a:lnTo>
                    <a:pt x="5" y="1720"/>
                  </a:lnTo>
                  <a:lnTo>
                    <a:pt x="9" y="1760"/>
                  </a:lnTo>
                  <a:lnTo>
                    <a:pt x="13" y="1800"/>
                  </a:lnTo>
                  <a:lnTo>
                    <a:pt x="19" y="1839"/>
                  </a:lnTo>
                  <a:lnTo>
                    <a:pt x="25" y="1879"/>
                  </a:lnTo>
                  <a:lnTo>
                    <a:pt x="32" y="1918"/>
                  </a:lnTo>
                  <a:lnTo>
                    <a:pt x="41" y="1957"/>
                  </a:lnTo>
                  <a:lnTo>
                    <a:pt x="50" y="1996"/>
                  </a:lnTo>
                  <a:lnTo>
                    <a:pt x="61" y="2034"/>
                  </a:lnTo>
                  <a:lnTo>
                    <a:pt x="72" y="2071"/>
                  </a:lnTo>
                  <a:lnTo>
                    <a:pt x="84" y="2108"/>
                  </a:lnTo>
                  <a:lnTo>
                    <a:pt x="97" y="2145"/>
                  </a:lnTo>
                  <a:lnTo>
                    <a:pt x="111" y="2182"/>
                  </a:lnTo>
                  <a:lnTo>
                    <a:pt x="126" y="2217"/>
                  </a:lnTo>
                  <a:lnTo>
                    <a:pt x="142" y="2254"/>
                  </a:lnTo>
                  <a:lnTo>
                    <a:pt x="157" y="2289"/>
                  </a:lnTo>
                  <a:lnTo>
                    <a:pt x="174" y="2323"/>
                  </a:lnTo>
                  <a:lnTo>
                    <a:pt x="193" y="2357"/>
                  </a:lnTo>
                  <a:lnTo>
                    <a:pt x="212" y="2391"/>
                  </a:lnTo>
                  <a:lnTo>
                    <a:pt x="232" y="2424"/>
                  </a:lnTo>
                  <a:lnTo>
                    <a:pt x="252" y="2457"/>
                  </a:lnTo>
                  <a:lnTo>
                    <a:pt x="273" y="2488"/>
                  </a:lnTo>
                  <a:lnTo>
                    <a:pt x="295" y="2520"/>
                  </a:lnTo>
                  <a:lnTo>
                    <a:pt x="317" y="2552"/>
                  </a:lnTo>
                  <a:lnTo>
                    <a:pt x="341" y="2582"/>
                  </a:lnTo>
                  <a:lnTo>
                    <a:pt x="364" y="2611"/>
                  </a:lnTo>
                  <a:lnTo>
                    <a:pt x="390" y="2641"/>
                  </a:lnTo>
                  <a:lnTo>
                    <a:pt x="415" y="2670"/>
                  </a:lnTo>
                  <a:lnTo>
                    <a:pt x="441" y="2698"/>
                  </a:lnTo>
                  <a:lnTo>
                    <a:pt x="468" y="2724"/>
                  </a:lnTo>
                  <a:lnTo>
                    <a:pt x="496" y="2751"/>
                  </a:lnTo>
                  <a:lnTo>
                    <a:pt x="524" y="2778"/>
                  </a:lnTo>
                  <a:lnTo>
                    <a:pt x="552" y="2804"/>
                  </a:lnTo>
                  <a:lnTo>
                    <a:pt x="581" y="2828"/>
                  </a:lnTo>
                  <a:lnTo>
                    <a:pt x="611" y="2852"/>
                  </a:lnTo>
                  <a:lnTo>
                    <a:pt x="642" y="2875"/>
                  </a:lnTo>
                  <a:lnTo>
                    <a:pt x="672" y="2898"/>
                  </a:lnTo>
                  <a:lnTo>
                    <a:pt x="704" y="2920"/>
                  </a:lnTo>
                  <a:lnTo>
                    <a:pt x="736" y="2941"/>
                  </a:lnTo>
                  <a:lnTo>
                    <a:pt x="769" y="2962"/>
                  </a:lnTo>
                  <a:lnTo>
                    <a:pt x="802" y="2981"/>
                  </a:lnTo>
                  <a:lnTo>
                    <a:pt x="836" y="2999"/>
                  </a:lnTo>
                  <a:lnTo>
                    <a:pt x="870" y="3018"/>
                  </a:lnTo>
                  <a:lnTo>
                    <a:pt x="904" y="3035"/>
                  </a:lnTo>
                  <a:lnTo>
                    <a:pt x="940" y="3052"/>
                  </a:lnTo>
                  <a:lnTo>
                    <a:pt x="975" y="3068"/>
                  </a:lnTo>
                  <a:lnTo>
                    <a:pt x="1011" y="3082"/>
                  </a:lnTo>
                  <a:lnTo>
                    <a:pt x="1048" y="3095"/>
                  </a:lnTo>
                  <a:lnTo>
                    <a:pt x="1084" y="3109"/>
                  </a:lnTo>
                  <a:lnTo>
                    <a:pt x="1122" y="3121"/>
                  </a:lnTo>
                  <a:lnTo>
                    <a:pt x="1160" y="3132"/>
                  </a:lnTo>
                  <a:lnTo>
                    <a:pt x="1197" y="3143"/>
                  </a:lnTo>
                  <a:lnTo>
                    <a:pt x="1236" y="3151"/>
                  </a:lnTo>
                  <a:lnTo>
                    <a:pt x="1275" y="3160"/>
                  </a:lnTo>
                  <a:lnTo>
                    <a:pt x="1314" y="3167"/>
                  </a:lnTo>
                  <a:lnTo>
                    <a:pt x="1353" y="3175"/>
                  </a:lnTo>
                  <a:lnTo>
                    <a:pt x="1393" y="3179"/>
                  </a:lnTo>
                  <a:lnTo>
                    <a:pt x="1433" y="3184"/>
                  </a:lnTo>
                  <a:lnTo>
                    <a:pt x="1474" y="3188"/>
                  </a:lnTo>
                  <a:lnTo>
                    <a:pt x="1515" y="3190"/>
                  </a:lnTo>
                  <a:lnTo>
                    <a:pt x="1555" y="3192"/>
                  </a:lnTo>
                  <a:lnTo>
                    <a:pt x="1596" y="3193"/>
                  </a:lnTo>
                  <a:lnTo>
                    <a:pt x="1596" y="3193"/>
                  </a:lnTo>
                  <a:lnTo>
                    <a:pt x="1638" y="3192"/>
                  </a:lnTo>
                  <a:lnTo>
                    <a:pt x="1679" y="3190"/>
                  </a:lnTo>
                  <a:lnTo>
                    <a:pt x="1719" y="3188"/>
                  </a:lnTo>
                  <a:lnTo>
                    <a:pt x="1759" y="3184"/>
                  </a:lnTo>
                  <a:lnTo>
                    <a:pt x="1800" y="3179"/>
                  </a:lnTo>
                  <a:lnTo>
                    <a:pt x="1840" y="3175"/>
                  </a:lnTo>
                  <a:lnTo>
                    <a:pt x="1879" y="3167"/>
                  </a:lnTo>
                  <a:lnTo>
                    <a:pt x="1918" y="3160"/>
                  </a:lnTo>
                  <a:lnTo>
                    <a:pt x="1957" y="3151"/>
                  </a:lnTo>
                  <a:lnTo>
                    <a:pt x="1995" y="3143"/>
                  </a:lnTo>
                  <a:lnTo>
                    <a:pt x="2033" y="3132"/>
                  </a:lnTo>
                  <a:lnTo>
                    <a:pt x="2071" y="3121"/>
                  </a:lnTo>
                  <a:lnTo>
                    <a:pt x="2109" y="3109"/>
                  </a:lnTo>
                  <a:lnTo>
                    <a:pt x="2145" y="3095"/>
                  </a:lnTo>
                  <a:lnTo>
                    <a:pt x="2182" y="3082"/>
                  </a:lnTo>
                  <a:lnTo>
                    <a:pt x="2218" y="3068"/>
                  </a:lnTo>
                  <a:lnTo>
                    <a:pt x="2253" y="3052"/>
                  </a:lnTo>
                  <a:lnTo>
                    <a:pt x="2289" y="3035"/>
                  </a:lnTo>
                  <a:lnTo>
                    <a:pt x="2323" y="3018"/>
                  </a:lnTo>
                  <a:lnTo>
                    <a:pt x="2358" y="2999"/>
                  </a:lnTo>
                  <a:lnTo>
                    <a:pt x="2391" y="2981"/>
                  </a:lnTo>
                  <a:lnTo>
                    <a:pt x="2424" y="2962"/>
                  </a:lnTo>
                  <a:lnTo>
                    <a:pt x="2456" y="2941"/>
                  </a:lnTo>
                  <a:lnTo>
                    <a:pt x="2489" y="2920"/>
                  </a:lnTo>
                  <a:lnTo>
                    <a:pt x="2521" y="2898"/>
                  </a:lnTo>
                  <a:lnTo>
                    <a:pt x="2551" y="2875"/>
                  </a:lnTo>
                  <a:lnTo>
                    <a:pt x="2582" y="2852"/>
                  </a:lnTo>
                  <a:lnTo>
                    <a:pt x="2612" y="2828"/>
                  </a:lnTo>
                  <a:lnTo>
                    <a:pt x="2641" y="2804"/>
                  </a:lnTo>
                  <a:lnTo>
                    <a:pt x="2669" y="2778"/>
                  </a:lnTo>
                  <a:lnTo>
                    <a:pt x="2697" y="2751"/>
                  </a:lnTo>
                  <a:lnTo>
                    <a:pt x="2725" y="2724"/>
                  </a:lnTo>
                  <a:lnTo>
                    <a:pt x="2752" y="2698"/>
                  </a:lnTo>
                  <a:lnTo>
                    <a:pt x="2778" y="2670"/>
                  </a:lnTo>
                  <a:lnTo>
                    <a:pt x="2803" y="2641"/>
                  </a:lnTo>
                  <a:lnTo>
                    <a:pt x="2829" y="2611"/>
                  </a:lnTo>
                  <a:lnTo>
                    <a:pt x="2852" y="2582"/>
                  </a:lnTo>
                  <a:lnTo>
                    <a:pt x="2876" y="2552"/>
                  </a:lnTo>
                  <a:lnTo>
                    <a:pt x="2898" y="2520"/>
                  </a:lnTo>
                  <a:lnTo>
                    <a:pt x="2920" y="2488"/>
                  </a:lnTo>
                  <a:lnTo>
                    <a:pt x="2942" y="2457"/>
                  </a:lnTo>
                  <a:lnTo>
                    <a:pt x="2961" y="2424"/>
                  </a:lnTo>
                  <a:lnTo>
                    <a:pt x="2981" y="2391"/>
                  </a:lnTo>
                  <a:lnTo>
                    <a:pt x="3000" y="2357"/>
                  </a:lnTo>
                  <a:lnTo>
                    <a:pt x="3019" y="2323"/>
                  </a:lnTo>
                  <a:lnTo>
                    <a:pt x="3036" y="2289"/>
                  </a:lnTo>
                  <a:lnTo>
                    <a:pt x="3051" y="2254"/>
                  </a:lnTo>
                  <a:lnTo>
                    <a:pt x="3067" y="2217"/>
                  </a:lnTo>
                  <a:lnTo>
                    <a:pt x="3082" y="2182"/>
                  </a:lnTo>
                  <a:lnTo>
                    <a:pt x="3096" y="2145"/>
                  </a:lnTo>
                  <a:lnTo>
                    <a:pt x="3109" y="2108"/>
                  </a:lnTo>
                  <a:lnTo>
                    <a:pt x="3121" y="2071"/>
                  </a:lnTo>
                  <a:lnTo>
                    <a:pt x="3132" y="2034"/>
                  </a:lnTo>
                  <a:lnTo>
                    <a:pt x="3143" y="1996"/>
                  </a:lnTo>
                  <a:lnTo>
                    <a:pt x="3152" y="1957"/>
                  </a:lnTo>
                  <a:lnTo>
                    <a:pt x="3161" y="1918"/>
                  </a:lnTo>
                  <a:lnTo>
                    <a:pt x="3168" y="1879"/>
                  </a:lnTo>
                  <a:lnTo>
                    <a:pt x="3174" y="1839"/>
                  </a:lnTo>
                  <a:lnTo>
                    <a:pt x="3180" y="1800"/>
                  </a:lnTo>
                  <a:lnTo>
                    <a:pt x="3184" y="1760"/>
                  </a:lnTo>
                  <a:lnTo>
                    <a:pt x="3188" y="1720"/>
                  </a:lnTo>
                  <a:lnTo>
                    <a:pt x="3191" y="1678"/>
                  </a:lnTo>
                  <a:lnTo>
                    <a:pt x="3192" y="1637"/>
                  </a:lnTo>
                  <a:lnTo>
                    <a:pt x="3192" y="1597"/>
                  </a:lnTo>
                  <a:lnTo>
                    <a:pt x="3192" y="1597"/>
                  </a:lnTo>
                  <a:lnTo>
                    <a:pt x="3192" y="1555"/>
                  </a:lnTo>
                  <a:lnTo>
                    <a:pt x="3191" y="1514"/>
                  </a:lnTo>
                  <a:lnTo>
                    <a:pt x="3188" y="1474"/>
                  </a:lnTo>
                  <a:lnTo>
                    <a:pt x="3184" y="1433"/>
                  </a:lnTo>
                  <a:lnTo>
                    <a:pt x="3180" y="1392"/>
                  </a:lnTo>
                  <a:lnTo>
                    <a:pt x="3174" y="1354"/>
                  </a:lnTo>
                  <a:lnTo>
                    <a:pt x="3168" y="1313"/>
                  </a:lnTo>
                  <a:lnTo>
                    <a:pt x="3161" y="1275"/>
                  </a:lnTo>
                  <a:lnTo>
                    <a:pt x="3152" y="1236"/>
                  </a:lnTo>
                  <a:lnTo>
                    <a:pt x="3143" y="1198"/>
                  </a:lnTo>
                  <a:lnTo>
                    <a:pt x="3132" y="1159"/>
                  </a:lnTo>
                  <a:lnTo>
                    <a:pt x="3121" y="1121"/>
                  </a:lnTo>
                  <a:lnTo>
                    <a:pt x="3109" y="1085"/>
                  </a:lnTo>
                  <a:lnTo>
                    <a:pt x="3096" y="1047"/>
                  </a:lnTo>
                  <a:lnTo>
                    <a:pt x="3082" y="1011"/>
                  </a:lnTo>
                  <a:lnTo>
                    <a:pt x="3067" y="975"/>
                  </a:lnTo>
                  <a:lnTo>
                    <a:pt x="3051" y="940"/>
                  </a:lnTo>
                  <a:lnTo>
                    <a:pt x="3036" y="905"/>
                  </a:lnTo>
                  <a:lnTo>
                    <a:pt x="3019" y="869"/>
                  </a:lnTo>
                  <a:lnTo>
                    <a:pt x="3000" y="835"/>
                  </a:lnTo>
                  <a:lnTo>
                    <a:pt x="2981" y="801"/>
                  </a:lnTo>
                  <a:lnTo>
                    <a:pt x="2961" y="768"/>
                  </a:lnTo>
                  <a:lnTo>
                    <a:pt x="2942" y="736"/>
                  </a:lnTo>
                  <a:lnTo>
                    <a:pt x="2920" y="704"/>
                  </a:lnTo>
                  <a:lnTo>
                    <a:pt x="2898" y="672"/>
                  </a:lnTo>
                  <a:lnTo>
                    <a:pt x="2876" y="641"/>
                  </a:lnTo>
                  <a:lnTo>
                    <a:pt x="2852" y="610"/>
                  </a:lnTo>
                  <a:lnTo>
                    <a:pt x="2829" y="581"/>
                  </a:lnTo>
                  <a:lnTo>
                    <a:pt x="2803" y="552"/>
                  </a:lnTo>
                  <a:lnTo>
                    <a:pt x="2778" y="523"/>
                  </a:lnTo>
                  <a:lnTo>
                    <a:pt x="2752" y="495"/>
                  </a:lnTo>
                  <a:lnTo>
                    <a:pt x="2725" y="468"/>
                  </a:lnTo>
                  <a:lnTo>
                    <a:pt x="2697" y="441"/>
                  </a:lnTo>
                  <a:lnTo>
                    <a:pt x="2669" y="414"/>
                  </a:lnTo>
                  <a:lnTo>
                    <a:pt x="2641" y="389"/>
                  </a:lnTo>
                  <a:lnTo>
                    <a:pt x="2612" y="365"/>
                  </a:lnTo>
                  <a:lnTo>
                    <a:pt x="2582" y="340"/>
                  </a:lnTo>
                  <a:lnTo>
                    <a:pt x="2551" y="317"/>
                  </a:lnTo>
                  <a:lnTo>
                    <a:pt x="2521" y="294"/>
                  </a:lnTo>
                  <a:lnTo>
                    <a:pt x="2489" y="272"/>
                  </a:lnTo>
                  <a:lnTo>
                    <a:pt x="2456" y="251"/>
                  </a:lnTo>
                  <a:lnTo>
                    <a:pt x="2424" y="231"/>
                  </a:lnTo>
                  <a:lnTo>
                    <a:pt x="2391" y="211"/>
                  </a:lnTo>
                  <a:lnTo>
                    <a:pt x="2358" y="193"/>
                  </a:lnTo>
                  <a:lnTo>
                    <a:pt x="2323" y="175"/>
                  </a:lnTo>
                  <a:lnTo>
                    <a:pt x="2289" y="158"/>
                  </a:lnTo>
                  <a:lnTo>
                    <a:pt x="2253" y="141"/>
                  </a:lnTo>
                  <a:lnTo>
                    <a:pt x="2218" y="126"/>
                  </a:lnTo>
                  <a:lnTo>
                    <a:pt x="2182" y="110"/>
                  </a:lnTo>
                  <a:lnTo>
                    <a:pt x="2145" y="97"/>
                  </a:lnTo>
                  <a:lnTo>
                    <a:pt x="2109" y="84"/>
                  </a:lnTo>
                  <a:lnTo>
                    <a:pt x="2071" y="71"/>
                  </a:lnTo>
                  <a:lnTo>
                    <a:pt x="2033" y="61"/>
                  </a:lnTo>
                  <a:lnTo>
                    <a:pt x="1995" y="51"/>
                  </a:lnTo>
                  <a:lnTo>
                    <a:pt x="1957" y="41"/>
                  </a:lnTo>
                  <a:lnTo>
                    <a:pt x="1918" y="33"/>
                  </a:lnTo>
                  <a:lnTo>
                    <a:pt x="1879" y="25"/>
                  </a:lnTo>
                  <a:lnTo>
                    <a:pt x="1840" y="19"/>
                  </a:lnTo>
                  <a:lnTo>
                    <a:pt x="1800" y="13"/>
                  </a:lnTo>
                  <a:lnTo>
                    <a:pt x="1759" y="8"/>
                  </a:lnTo>
                  <a:lnTo>
                    <a:pt x="1719" y="5"/>
                  </a:lnTo>
                  <a:lnTo>
                    <a:pt x="1679" y="2"/>
                  </a:lnTo>
                  <a:lnTo>
                    <a:pt x="1638" y="1"/>
                  </a:lnTo>
                  <a:lnTo>
                    <a:pt x="1596" y="0"/>
                  </a:lnTo>
                  <a:lnTo>
                    <a:pt x="1596" y="0"/>
                  </a:lnTo>
                  <a:close/>
                  <a:moveTo>
                    <a:pt x="1021" y="806"/>
                  </a:moveTo>
                  <a:lnTo>
                    <a:pt x="1021" y="806"/>
                  </a:lnTo>
                  <a:lnTo>
                    <a:pt x="1066" y="789"/>
                  </a:lnTo>
                  <a:lnTo>
                    <a:pt x="1110" y="775"/>
                  </a:lnTo>
                  <a:lnTo>
                    <a:pt x="1152" y="762"/>
                  </a:lnTo>
                  <a:lnTo>
                    <a:pt x="1194" y="751"/>
                  </a:lnTo>
                  <a:lnTo>
                    <a:pt x="1234" y="743"/>
                  </a:lnTo>
                  <a:lnTo>
                    <a:pt x="1274" y="737"/>
                  </a:lnTo>
                  <a:lnTo>
                    <a:pt x="1312" y="733"/>
                  </a:lnTo>
                  <a:lnTo>
                    <a:pt x="1350" y="732"/>
                  </a:lnTo>
                  <a:lnTo>
                    <a:pt x="1350" y="732"/>
                  </a:lnTo>
                  <a:lnTo>
                    <a:pt x="1387" y="732"/>
                  </a:lnTo>
                  <a:lnTo>
                    <a:pt x="1425" y="736"/>
                  </a:lnTo>
                  <a:lnTo>
                    <a:pt x="1461" y="740"/>
                  </a:lnTo>
                  <a:lnTo>
                    <a:pt x="1495" y="748"/>
                  </a:lnTo>
                  <a:lnTo>
                    <a:pt x="1495" y="748"/>
                  </a:lnTo>
                  <a:lnTo>
                    <a:pt x="1523" y="756"/>
                  </a:lnTo>
                  <a:lnTo>
                    <a:pt x="1553" y="767"/>
                  </a:lnTo>
                  <a:lnTo>
                    <a:pt x="1582" y="779"/>
                  </a:lnTo>
                  <a:lnTo>
                    <a:pt x="1611" y="793"/>
                  </a:lnTo>
                  <a:lnTo>
                    <a:pt x="1663" y="818"/>
                  </a:lnTo>
                  <a:lnTo>
                    <a:pt x="1701" y="840"/>
                  </a:lnTo>
                  <a:lnTo>
                    <a:pt x="1525" y="1440"/>
                  </a:lnTo>
                  <a:lnTo>
                    <a:pt x="1525" y="1440"/>
                  </a:lnTo>
                  <a:lnTo>
                    <a:pt x="1491" y="1418"/>
                  </a:lnTo>
                  <a:lnTo>
                    <a:pt x="1454" y="1399"/>
                  </a:lnTo>
                  <a:lnTo>
                    <a:pt x="1415" y="1379"/>
                  </a:lnTo>
                  <a:lnTo>
                    <a:pt x="1395" y="1371"/>
                  </a:lnTo>
                  <a:lnTo>
                    <a:pt x="1374" y="1362"/>
                  </a:lnTo>
                  <a:lnTo>
                    <a:pt x="1352" y="1354"/>
                  </a:lnTo>
                  <a:lnTo>
                    <a:pt x="1330" y="1347"/>
                  </a:lnTo>
                  <a:lnTo>
                    <a:pt x="1307" y="1341"/>
                  </a:lnTo>
                  <a:lnTo>
                    <a:pt x="1283" y="1337"/>
                  </a:lnTo>
                  <a:lnTo>
                    <a:pt x="1258" y="1332"/>
                  </a:lnTo>
                  <a:lnTo>
                    <a:pt x="1233" y="1328"/>
                  </a:lnTo>
                  <a:lnTo>
                    <a:pt x="1207" y="1327"/>
                  </a:lnTo>
                  <a:lnTo>
                    <a:pt x="1180" y="1326"/>
                  </a:lnTo>
                  <a:lnTo>
                    <a:pt x="1179" y="1326"/>
                  </a:lnTo>
                  <a:lnTo>
                    <a:pt x="1179" y="1326"/>
                  </a:lnTo>
                  <a:lnTo>
                    <a:pt x="1143" y="1327"/>
                  </a:lnTo>
                  <a:lnTo>
                    <a:pt x="1105" y="1329"/>
                  </a:lnTo>
                  <a:lnTo>
                    <a:pt x="1066" y="1335"/>
                  </a:lnTo>
                  <a:lnTo>
                    <a:pt x="1026" y="1343"/>
                  </a:lnTo>
                  <a:lnTo>
                    <a:pt x="985" y="1352"/>
                  </a:lnTo>
                  <a:lnTo>
                    <a:pt x="942" y="1365"/>
                  </a:lnTo>
                  <a:lnTo>
                    <a:pt x="898" y="1378"/>
                  </a:lnTo>
                  <a:lnTo>
                    <a:pt x="853" y="1394"/>
                  </a:lnTo>
                  <a:lnTo>
                    <a:pt x="1021" y="806"/>
                  </a:lnTo>
                  <a:close/>
                  <a:moveTo>
                    <a:pt x="940" y="2131"/>
                  </a:moveTo>
                  <a:lnTo>
                    <a:pt x="940" y="2131"/>
                  </a:lnTo>
                  <a:lnTo>
                    <a:pt x="903" y="2131"/>
                  </a:lnTo>
                  <a:lnTo>
                    <a:pt x="867" y="2135"/>
                  </a:lnTo>
                  <a:lnTo>
                    <a:pt x="829" y="2139"/>
                  </a:lnTo>
                  <a:lnTo>
                    <a:pt x="790" y="2147"/>
                  </a:lnTo>
                  <a:lnTo>
                    <a:pt x="750" y="2155"/>
                  </a:lnTo>
                  <a:lnTo>
                    <a:pt x="708" y="2166"/>
                  </a:lnTo>
                  <a:lnTo>
                    <a:pt x="667" y="2180"/>
                  </a:lnTo>
                  <a:lnTo>
                    <a:pt x="623" y="2194"/>
                  </a:lnTo>
                  <a:lnTo>
                    <a:pt x="794" y="1605"/>
                  </a:lnTo>
                  <a:lnTo>
                    <a:pt x="794" y="1605"/>
                  </a:lnTo>
                  <a:lnTo>
                    <a:pt x="845" y="1586"/>
                  </a:lnTo>
                  <a:lnTo>
                    <a:pt x="845" y="1586"/>
                  </a:lnTo>
                  <a:lnTo>
                    <a:pt x="898" y="1569"/>
                  </a:lnTo>
                  <a:lnTo>
                    <a:pt x="929" y="1560"/>
                  </a:lnTo>
                  <a:lnTo>
                    <a:pt x="961" y="1552"/>
                  </a:lnTo>
                  <a:lnTo>
                    <a:pt x="997" y="1545"/>
                  </a:lnTo>
                  <a:lnTo>
                    <a:pt x="1033" y="1537"/>
                  </a:lnTo>
                  <a:lnTo>
                    <a:pt x="1071" y="1531"/>
                  </a:lnTo>
                  <a:lnTo>
                    <a:pt x="1111" y="1528"/>
                  </a:lnTo>
                  <a:lnTo>
                    <a:pt x="1111" y="1528"/>
                  </a:lnTo>
                  <a:lnTo>
                    <a:pt x="1128" y="1526"/>
                  </a:lnTo>
                  <a:lnTo>
                    <a:pt x="1145" y="1526"/>
                  </a:lnTo>
                  <a:lnTo>
                    <a:pt x="1145" y="1526"/>
                  </a:lnTo>
                  <a:lnTo>
                    <a:pt x="1177" y="1528"/>
                  </a:lnTo>
                  <a:lnTo>
                    <a:pt x="1208" y="1531"/>
                  </a:lnTo>
                  <a:lnTo>
                    <a:pt x="1240" y="1536"/>
                  </a:lnTo>
                  <a:lnTo>
                    <a:pt x="1273" y="1543"/>
                  </a:lnTo>
                  <a:lnTo>
                    <a:pt x="1306" y="1554"/>
                  </a:lnTo>
                  <a:lnTo>
                    <a:pt x="1340" y="1565"/>
                  </a:lnTo>
                  <a:lnTo>
                    <a:pt x="1373" y="1580"/>
                  </a:lnTo>
                  <a:lnTo>
                    <a:pt x="1407" y="1596"/>
                  </a:lnTo>
                  <a:lnTo>
                    <a:pt x="1407" y="1596"/>
                  </a:lnTo>
                  <a:lnTo>
                    <a:pt x="1442" y="1616"/>
                  </a:lnTo>
                  <a:lnTo>
                    <a:pt x="1476" y="1637"/>
                  </a:lnTo>
                  <a:lnTo>
                    <a:pt x="1476" y="1637"/>
                  </a:lnTo>
                  <a:lnTo>
                    <a:pt x="1297" y="2246"/>
                  </a:lnTo>
                  <a:lnTo>
                    <a:pt x="1297" y="2246"/>
                  </a:lnTo>
                  <a:lnTo>
                    <a:pt x="1261" y="2225"/>
                  </a:lnTo>
                  <a:lnTo>
                    <a:pt x="1224" y="2204"/>
                  </a:lnTo>
                  <a:lnTo>
                    <a:pt x="1184" y="2183"/>
                  </a:lnTo>
                  <a:lnTo>
                    <a:pt x="1163" y="2175"/>
                  </a:lnTo>
                  <a:lnTo>
                    <a:pt x="1142" y="2166"/>
                  </a:lnTo>
                  <a:lnTo>
                    <a:pt x="1118" y="2159"/>
                  </a:lnTo>
                  <a:lnTo>
                    <a:pt x="1095" y="2152"/>
                  </a:lnTo>
                  <a:lnTo>
                    <a:pt x="1072" y="2145"/>
                  </a:lnTo>
                  <a:lnTo>
                    <a:pt x="1047" y="2141"/>
                  </a:lnTo>
                  <a:lnTo>
                    <a:pt x="1021" y="2136"/>
                  </a:lnTo>
                  <a:lnTo>
                    <a:pt x="996" y="2133"/>
                  </a:lnTo>
                  <a:lnTo>
                    <a:pt x="968" y="2131"/>
                  </a:lnTo>
                  <a:lnTo>
                    <a:pt x="940" y="2131"/>
                  </a:lnTo>
                  <a:lnTo>
                    <a:pt x="940" y="2131"/>
                  </a:lnTo>
                  <a:close/>
                  <a:moveTo>
                    <a:pt x="2172" y="2379"/>
                  </a:moveTo>
                  <a:lnTo>
                    <a:pt x="2172" y="2379"/>
                  </a:lnTo>
                  <a:lnTo>
                    <a:pt x="2122" y="2398"/>
                  </a:lnTo>
                  <a:lnTo>
                    <a:pt x="2072" y="2416"/>
                  </a:lnTo>
                  <a:lnTo>
                    <a:pt x="2025" y="2429"/>
                  </a:lnTo>
                  <a:lnTo>
                    <a:pt x="1978" y="2441"/>
                  </a:lnTo>
                  <a:lnTo>
                    <a:pt x="1935" y="2450"/>
                  </a:lnTo>
                  <a:lnTo>
                    <a:pt x="1892" y="2456"/>
                  </a:lnTo>
                  <a:lnTo>
                    <a:pt x="1849" y="2461"/>
                  </a:lnTo>
                  <a:lnTo>
                    <a:pt x="1809" y="2462"/>
                  </a:lnTo>
                  <a:lnTo>
                    <a:pt x="1809" y="2462"/>
                  </a:lnTo>
                  <a:lnTo>
                    <a:pt x="1785" y="2461"/>
                  </a:lnTo>
                  <a:lnTo>
                    <a:pt x="1758" y="2457"/>
                  </a:lnTo>
                  <a:lnTo>
                    <a:pt x="1733" y="2453"/>
                  </a:lnTo>
                  <a:lnTo>
                    <a:pt x="1706" y="2446"/>
                  </a:lnTo>
                  <a:lnTo>
                    <a:pt x="1679" y="2439"/>
                  </a:lnTo>
                  <a:lnTo>
                    <a:pt x="1654" y="2430"/>
                  </a:lnTo>
                  <a:lnTo>
                    <a:pt x="1628" y="2422"/>
                  </a:lnTo>
                  <a:lnTo>
                    <a:pt x="1603" y="2412"/>
                  </a:lnTo>
                  <a:lnTo>
                    <a:pt x="1555" y="2391"/>
                  </a:lnTo>
                  <a:lnTo>
                    <a:pt x="1514" y="2372"/>
                  </a:lnTo>
                  <a:lnTo>
                    <a:pt x="1480" y="2353"/>
                  </a:lnTo>
                  <a:lnTo>
                    <a:pt x="1455" y="2340"/>
                  </a:lnTo>
                  <a:lnTo>
                    <a:pt x="1628" y="1746"/>
                  </a:lnTo>
                  <a:lnTo>
                    <a:pt x="1628" y="1746"/>
                  </a:lnTo>
                  <a:lnTo>
                    <a:pt x="1660" y="1767"/>
                  </a:lnTo>
                  <a:lnTo>
                    <a:pt x="1678" y="1778"/>
                  </a:lnTo>
                  <a:lnTo>
                    <a:pt x="1697" y="1788"/>
                  </a:lnTo>
                  <a:lnTo>
                    <a:pt x="1717" y="1798"/>
                  </a:lnTo>
                  <a:lnTo>
                    <a:pt x="1739" y="1807"/>
                  </a:lnTo>
                  <a:lnTo>
                    <a:pt x="1761" y="1816"/>
                  </a:lnTo>
                  <a:lnTo>
                    <a:pt x="1785" y="1824"/>
                  </a:lnTo>
                  <a:lnTo>
                    <a:pt x="1809" y="1833"/>
                  </a:lnTo>
                  <a:lnTo>
                    <a:pt x="1836" y="1840"/>
                  </a:lnTo>
                  <a:lnTo>
                    <a:pt x="1863" y="1846"/>
                  </a:lnTo>
                  <a:lnTo>
                    <a:pt x="1892" y="1851"/>
                  </a:lnTo>
                  <a:lnTo>
                    <a:pt x="1921" y="1856"/>
                  </a:lnTo>
                  <a:lnTo>
                    <a:pt x="1953" y="1858"/>
                  </a:lnTo>
                  <a:lnTo>
                    <a:pt x="1985" y="1861"/>
                  </a:lnTo>
                  <a:lnTo>
                    <a:pt x="2019" y="1861"/>
                  </a:lnTo>
                  <a:lnTo>
                    <a:pt x="2019" y="1861"/>
                  </a:lnTo>
                  <a:lnTo>
                    <a:pt x="2056" y="1861"/>
                  </a:lnTo>
                  <a:lnTo>
                    <a:pt x="2094" y="1858"/>
                  </a:lnTo>
                  <a:lnTo>
                    <a:pt x="2133" y="1854"/>
                  </a:lnTo>
                  <a:lnTo>
                    <a:pt x="2173" y="1847"/>
                  </a:lnTo>
                  <a:lnTo>
                    <a:pt x="2213" y="1840"/>
                  </a:lnTo>
                  <a:lnTo>
                    <a:pt x="2253" y="1830"/>
                  </a:lnTo>
                  <a:lnTo>
                    <a:pt x="2295" y="1819"/>
                  </a:lnTo>
                  <a:lnTo>
                    <a:pt x="2336" y="1807"/>
                  </a:lnTo>
                  <a:lnTo>
                    <a:pt x="2172" y="2379"/>
                  </a:lnTo>
                  <a:close/>
                  <a:moveTo>
                    <a:pt x="2401" y="1582"/>
                  </a:moveTo>
                  <a:lnTo>
                    <a:pt x="2393" y="1583"/>
                  </a:lnTo>
                  <a:lnTo>
                    <a:pt x="2393" y="1588"/>
                  </a:lnTo>
                  <a:lnTo>
                    <a:pt x="2393" y="1588"/>
                  </a:lnTo>
                  <a:lnTo>
                    <a:pt x="2352" y="1607"/>
                  </a:lnTo>
                  <a:lnTo>
                    <a:pt x="2309" y="1621"/>
                  </a:lnTo>
                  <a:lnTo>
                    <a:pt x="2267" y="1635"/>
                  </a:lnTo>
                  <a:lnTo>
                    <a:pt x="2225" y="1646"/>
                  </a:lnTo>
                  <a:lnTo>
                    <a:pt x="2184" y="1654"/>
                  </a:lnTo>
                  <a:lnTo>
                    <a:pt x="2143" y="1660"/>
                  </a:lnTo>
                  <a:lnTo>
                    <a:pt x="2101" y="1664"/>
                  </a:lnTo>
                  <a:lnTo>
                    <a:pt x="2060" y="1665"/>
                  </a:lnTo>
                  <a:lnTo>
                    <a:pt x="2060" y="1665"/>
                  </a:lnTo>
                  <a:lnTo>
                    <a:pt x="2036" y="1665"/>
                  </a:lnTo>
                  <a:lnTo>
                    <a:pt x="2011" y="1664"/>
                  </a:lnTo>
                  <a:lnTo>
                    <a:pt x="1987" y="1661"/>
                  </a:lnTo>
                  <a:lnTo>
                    <a:pt x="1963" y="1658"/>
                  </a:lnTo>
                  <a:lnTo>
                    <a:pt x="1938" y="1654"/>
                  </a:lnTo>
                  <a:lnTo>
                    <a:pt x="1914" y="1649"/>
                  </a:lnTo>
                  <a:lnTo>
                    <a:pt x="1890" y="1643"/>
                  </a:lnTo>
                  <a:lnTo>
                    <a:pt x="1867" y="1637"/>
                  </a:lnTo>
                  <a:lnTo>
                    <a:pt x="1843" y="1630"/>
                  </a:lnTo>
                  <a:lnTo>
                    <a:pt x="1819" y="1621"/>
                  </a:lnTo>
                  <a:lnTo>
                    <a:pt x="1796" y="1611"/>
                  </a:lnTo>
                  <a:lnTo>
                    <a:pt x="1774" y="1602"/>
                  </a:lnTo>
                  <a:lnTo>
                    <a:pt x="1751" y="1591"/>
                  </a:lnTo>
                  <a:lnTo>
                    <a:pt x="1728" y="1579"/>
                  </a:lnTo>
                  <a:lnTo>
                    <a:pt x="1706" y="1565"/>
                  </a:lnTo>
                  <a:lnTo>
                    <a:pt x="1684" y="1552"/>
                  </a:lnTo>
                  <a:lnTo>
                    <a:pt x="1858" y="950"/>
                  </a:lnTo>
                  <a:lnTo>
                    <a:pt x="1858" y="950"/>
                  </a:lnTo>
                  <a:lnTo>
                    <a:pt x="1892" y="972"/>
                  </a:lnTo>
                  <a:lnTo>
                    <a:pt x="1910" y="983"/>
                  </a:lnTo>
                  <a:lnTo>
                    <a:pt x="1930" y="992"/>
                  </a:lnTo>
                  <a:lnTo>
                    <a:pt x="1950" y="1003"/>
                  </a:lnTo>
                  <a:lnTo>
                    <a:pt x="1971" y="1013"/>
                  </a:lnTo>
                  <a:lnTo>
                    <a:pt x="1994" y="1021"/>
                  </a:lnTo>
                  <a:lnTo>
                    <a:pt x="2017" y="1030"/>
                  </a:lnTo>
                  <a:lnTo>
                    <a:pt x="2042" y="1039"/>
                  </a:lnTo>
                  <a:lnTo>
                    <a:pt x="2067" y="1046"/>
                  </a:lnTo>
                  <a:lnTo>
                    <a:pt x="2094" y="1052"/>
                  </a:lnTo>
                  <a:lnTo>
                    <a:pt x="2122" y="1058"/>
                  </a:lnTo>
                  <a:lnTo>
                    <a:pt x="2151" y="1062"/>
                  </a:lnTo>
                  <a:lnTo>
                    <a:pt x="2182" y="1065"/>
                  </a:lnTo>
                  <a:lnTo>
                    <a:pt x="2212" y="1068"/>
                  </a:lnTo>
                  <a:lnTo>
                    <a:pt x="2245" y="1068"/>
                  </a:lnTo>
                  <a:lnTo>
                    <a:pt x="2245" y="1068"/>
                  </a:lnTo>
                  <a:lnTo>
                    <a:pt x="2284" y="1066"/>
                  </a:lnTo>
                  <a:lnTo>
                    <a:pt x="2324" y="1064"/>
                  </a:lnTo>
                  <a:lnTo>
                    <a:pt x="2364" y="1059"/>
                  </a:lnTo>
                  <a:lnTo>
                    <a:pt x="2404" y="1052"/>
                  </a:lnTo>
                  <a:lnTo>
                    <a:pt x="2446" y="1042"/>
                  </a:lnTo>
                  <a:lnTo>
                    <a:pt x="2486" y="1031"/>
                  </a:lnTo>
                  <a:lnTo>
                    <a:pt x="2528" y="1018"/>
                  </a:lnTo>
                  <a:lnTo>
                    <a:pt x="2570" y="1003"/>
                  </a:lnTo>
                  <a:lnTo>
                    <a:pt x="2401" y="1582"/>
                  </a:lnTo>
                  <a:close/>
                </a:path>
              </a:pathLst>
            </a:custGeom>
            <a:solidFill>
              <a:srgbClr val="8B257E"/>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0" name="Freeform 32"/>
            <p:cNvSpPr>
              <a:spLocks/>
            </p:cNvSpPr>
            <p:nvPr/>
          </p:nvSpPr>
          <p:spPr bwMode="auto">
            <a:xfrm>
              <a:off x="5719724" y="3842336"/>
              <a:ext cx="52273" cy="52273"/>
            </a:xfrm>
            <a:custGeom>
              <a:avLst/>
              <a:gdLst>
                <a:gd name="T0" fmla="*/ 106 w 212"/>
                <a:gd name="T1" fmla="*/ 0 h 210"/>
                <a:gd name="T2" fmla="*/ 86 w 212"/>
                <a:gd name="T3" fmla="*/ 2 h 210"/>
                <a:gd name="T4" fmla="*/ 65 w 212"/>
                <a:gd name="T5" fmla="*/ 8 h 210"/>
                <a:gd name="T6" fmla="*/ 47 w 212"/>
                <a:gd name="T7" fmla="*/ 18 h 210"/>
                <a:gd name="T8" fmla="*/ 31 w 212"/>
                <a:gd name="T9" fmla="*/ 31 h 210"/>
                <a:gd name="T10" fmla="*/ 19 w 212"/>
                <a:gd name="T11" fmla="*/ 47 h 210"/>
                <a:gd name="T12" fmla="*/ 9 w 212"/>
                <a:gd name="T13" fmla="*/ 64 h 210"/>
                <a:gd name="T14" fmla="*/ 3 w 212"/>
                <a:gd name="T15" fmla="*/ 84 h 210"/>
                <a:gd name="T16" fmla="*/ 0 w 212"/>
                <a:gd name="T17" fmla="*/ 105 h 210"/>
                <a:gd name="T18" fmla="*/ 0 w 212"/>
                <a:gd name="T19" fmla="*/ 116 h 210"/>
                <a:gd name="T20" fmla="*/ 5 w 212"/>
                <a:gd name="T21" fmla="*/ 137 h 210"/>
                <a:gd name="T22" fmla="*/ 13 w 212"/>
                <a:gd name="T23" fmla="*/ 155 h 210"/>
                <a:gd name="T24" fmla="*/ 25 w 212"/>
                <a:gd name="T25" fmla="*/ 172 h 210"/>
                <a:gd name="T26" fmla="*/ 39 w 212"/>
                <a:gd name="T27" fmla="*/ 187 h 210"/>
                <a:gd name="T28" fmla="*/ 56 w 212"/>
                <a:gd name="T29" fmla="*/ 198 h 210"/>
                <a:gd name="T30" fmla="*/ 75 w 212"/>
                <a:gd name="T31" fmla="*/ 205 h 210"/>
                <a:gd name="T32" fmla="*/ 95 w 212"/>
                <a:gd name="T33" fmla="*/ 210 h 210"/>
                <a:gd name="T34" fmla="*/ 106 w 212"/>
                <a:gd name="T35" fmla="*/ 210 h 210"/>
                <a:gd name="T36" fmla="*/ 128 w 212"/>
                <a:gd name="T37" fmla="*/ 209 h 210"/>
                <a:gd name="T38" fmla="*/ 148 w 212"/>
                <a:gd name="T39" fmla="*/ 203 h 210"/>
                <a:gd name="T40" fmla="*/ 166 w 212"/>
                <a:gd name="T41" fmla="*/ 193 h 210"/>
                <a:gd name="T42" fmla="*/ 182 w 212"/>
                <a:gd name="T43" fmla="*/ 180 h 210"/>
                <a:gd name="T44" fmla="*/ 194 w 212"/>
                <a:gd name="T45" fmla="*/ 164 h 210"/>
                <a:gd name="T46" fmla="*/ 204 w 212"/>
                <a:gd name="T47" fmla="*/ 147 h 210"/>
                <a:gd name="T48" fmla="*/ 211 w 212"/>
                <a:gd name="T49" fmla="*/ 126 h 210"/>
                <a:gd name="T50" fmla="*/ 212 w 212"/>
                <a:gd name="T51" fmla="*/ 105 h 210"/>
                <a:gd name="T52" fmla="*/ 212 w 212"/>
                <a:gd name="T53" fmla="*/ 95 h 210"/>
                <a:gd name="T54" fmla="*/ 207 w 212"/>
                <a:gd name="T55" fmla="*/ 74 h 210"/>
                <a:gd name="T56" fmla="*/ 200 w 212"/>
                <a:gd name="T57" fmla="*/ 56 h 210"/>
                <a:gd name="T58" fmla="*/ 188 w 212"/>
                <a:gd name="T59" fmla="*/ 39 h 210"/>
                <a:gd name="T60" fmla="*/ 174 w 212"/>
                <a:gd name="T61" fmla="*/ 24 h 210"/>
                <a:gd name="T62" fmla="*/ 157 w 212"/>
                <a:gd name="T63" fmla="*/ 13 h 210"/>
                <a:gd name="T64" fmla="*/ 138 w 212"/>
                <a:gd name="T65" fmla="*/ 5 h 210"/>
                <a:gd name="T66" fmla="*/ 117 w 212"/>
                <a:gd name="T67" fmla="*/ 1 h 210"/>
                <a:gd name="T68" fmla="*/ 106 w 212"/>
                <a:gd name="T6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10">
                  <a:moveTo>
                    <a:pt x="106" y="0"/>
                  </a:moveTo>
                  <a:lnTo>
                    <a:pt x="106" y="0"/>
                  </a:lnTo>
                  <a:lnTo>
                    <a:pt x="95" y="1"/>
                  </a:lnTo>
                  <a:lnTo>
                    <a:pt x="86" y="2"/>
                  </a:lnTo>
                  <a:lnTo>
                    <a:pt x="75" y="5"/>
                  </a:lnTo>
                  <a:lnTo>
                    <a:pt x="65" y="8"/>
                  </a:lnTo>
                  <a:lnTo>
                    <a:pt x="56" y="13"/>
                  </a:lnTo>
                  <a:lnTo>
                    <a:pt x="47" y="18"/>
                  </a:lnTo>
                  <a:lnTo>
                    <a:pt x="39" y="24"/>
                  </a:lnTo>
                  <a:lnTo>
                    <a:pt x="31" y="31"/>
                  </a:lnTo>
                  <a:lnTo>
                    <a:pt x="25" y="39"/>
                  </a:lnTo>
                  <a:lnTo>
                    <a:pt x="19" y="47"/>
                  </a:lnTo>
                  <a:lnTo>
                    <a:pt x="13" y="56"/>
                  </a:lnTo>
                  <a:lnTo>
                    <a:pt x="9" y="64"/>
                  </a:lnTo>
                  <a:lnTo>
                    <a:pt x="5" y="74"/>
                  </a:lnTo>
                  <a:lnTo>
                    <a:pt x="3" y="84"/>
                  </a:lnTo>
                  <a:lnTo>
                    <a:pt x="0" y="95"/>
                  </a:lnTo>
                  <a:lnTo>
                    <a:pt x="0" y="105"/>
                  </a:lnTo>
                  <a:lnTo>
                    <a:pt x="0" y="105"/>
                  </a:lnTo>
                  <a:lnTo>
                    <a:pt x="0" y="116"/>
                  </a:lnTo>
                  <a:lnTo>
                    <a:pt x="3" y="126"/>
                  </a:lnTo>
                  <a:lnTo>
                    <a:pt x="5" y="137"/>
                  </a:lnTo>
                  <a:lnTo>
                    <a:pt x="9" y="147"/>
                  </a:lnTo>
                  <a:lnTo>
                    <a:pt x="13" y="155"/>
                  </a:lnTo>
                  <a:lnTo>
                    <a:pt x="19" y="164"/>
                  </a:lnTo>
                  <a:lnTo>
                    <a:pt x="25" y="172"/>
                  </a:lnTo>
                  <a:lnTo>
                    <a:pt x="31" y="180"/>
                  </a:lnTo>
                  <a:lnTo>
                    <a:pt x="39" y="187"/>
                  </a:lnTo>
                  <a:lnTo>
                    <a:pt x="47" y="193"/>
                  </a:lnTo>
                  <a:lnTo>
                    <a:pt x="56" y="198"/>
                  </a:lnTo>
                  <a:lnTo>
                    <a:pt x="65" y="203"/>
                  </a:lnTo>
                  <a:lnTo>
                    <a:pt x="75" y="205"/>
                  </a:lnTo>
                  <a:lnTo>
                    <a:pt x="86" y="209"/>
                  </a:lnTo>
                  <a:lnTo>
                    <a:pt x="95" y="210"/>
                  </a:lnTo>
                  <a:lnTo>
                    <a:pt x="106" y="210"/>
                  </a:lnTo>
                  <a:lnTo>
                    <a:pt x="106" y="210"/>
                  </a:lnTo>
                  <a:lnTo>
                    <a:pt x="117" y="210"/>
                  </a:lnTo>
                  <a:lnTo>
                    <a:pt x="128" y="209"/>
                  </a:lnTo>
                  <a:lnTo>
                    <a:pt x="138" y="205"/>
                  </a:lnTo>
                  <a:lnTo>
                    <a:pt x="148" y="203"/>
                  </a:lnTo>
                  <a:lnTo>
                    <a:pt x="157" y="198"/>
                  </a:lnTo>
                  <a:lnTo>
                    <a:pt x="166" y="193"/>
                  </a:lnTo>
                  <a:lnTo>
                    <a:pt x="174" y="187"/>
                  </a:lnTo>
                  <a:lnTo>
                    <a:pt x="182" y="180"/>
                  </a:lnTo>
                  <a:lnTo>
                    <a:pt x="188" y="172"/>
                  </a:lnTo>
                  <a:lnTo>
                    <a:pt x="194" y="164"/>
                  </a:lnTo>
                  <a:lnTo>
                    <a:pt x="200" y="155"/>
                  </a:lnTo>
                  <a:lnTo>
                    <a:pt x="204" y="147"/>
                  </a:lnTo>
                  <a:lnTo>
                    <a:pt x="207" y="137"/>
                  </a:lnTo>
                  <a:lnTo>
                    <a:pt x="211" y="126"/>
                  </a:lnTo>
                  <a:lnTo>
                    <a:pt x="212" y="116"/>
                  </a:lnTo>
                  <a:lnTo>
                    <a:pt x="212" y="105"/>
                  </a:lnTo>
                  <a:lnTo>
                    <a:pt x="212" y="105"/>
                  </a:lnTo>
                  <a:lnTo>
                    <a:pt x="212" y="95"/>
                  </a:lnTo>
                  <a:lnTo>
                    <a:pt x="211" y="84"/>
                  </a:lnTo>
                  <a:lnTo>
                    <a:pt x="207" y="74"/>
                  </a:lnTo>
                  <a:lnTo>
                    <a:pt x="204" y="64"/>
                  </a:lnTo>
                  <a:lnTo>
                    <a:pt x="200" y="56"/>
                  </a:lnTo>
                  <a:lnTo>
                    <a:pt x="194" y="47"/>
                  </a:lnTo>
                  <a:lnTo>
                    <a:pt x="188" y="39"/>
                  </a:lnTo>
                  <a:lnTo>
                    <a:pt x="182" y="31"/>
                  </a:lnTo>
                  <a:lnTo>
                    <a:pt x="174" y="24"/>
                  </a:lnTo>
                  <a:lnTo>
                    <a:pt x="166" y="18"/>
                  </a:lnTo>
                  <a:lnTo>
                    <a:pt x="157" y="13"/>
                  </a:lnTo>
                  <a:lnTo>
                    <a:pt x="148" y="8"/>
                  </a:lnTo>
                  <a:lnTo>
                    <a:pt x="138" y="5"/>
                  </a:lnTo>
                  <a:lnTo>
                    <a:pt x="128" y="2"/>
                  </a:lnTo>
                  <a:lnTo>
                    <a:pt x="117" y="1"/>
                  </a:lnTo>
                  <a:lnTo>
                    <a:pt x="106" y="0"/>
                  </a:lnTo>
                  <a:lnTo>
                    <a:pt x="106" y="0"/>
                  </a:lnTo>
                  <a:close/>
                </a:path>
              </a:pathLst>
            </a:custGeom>
            <a:solidFill>
              <a:srgbClr val="F37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3"/>
            <p:cNvSpPr>
              <a:spLocks/>
            </p:cNvSpPr>
            <p:nvPr/>
          </p:nvSpPr>
          <p:spPr bwMode="auto">
            <a:xfrm>
              <a:off x="5908904" y="3842336"/>
              <a:ext cx="53518" cy="52273"/>
            </a:xfrm>
            <a:custGeom>
              <a:avLst/>
              <a:gdLst>
                <a:gd name="T0" fmla="*/ 106 w 212"/>
                <a:gd name="T1" fmla="*/ 0 h 210"/>
                <a:gd name="T2" fmla="*/ 84 w 212"/>
                <a:gd name="T3" fmla="*/ 2 h 210"/>
                <a:gd name="T4" fmla="*/ 65 w 212"/>
                <a:gd name="T5" fmla="*/ 8 h 210"/>
                <a:gd name="T6" fmla="*/ 46 w 212"/>
                <a:gd name="T7" fmla="*/ 18 h 210"/>
                <a:gd name="T8" fmla="*/ 31 w 212"/>
                <a:gd name="T9" fmla="*/ 31 h 210"/>
                <a:gd name="T10" fmla="*/ 18 w 212"/>
                <a:gd name="T11" fmla="*/ 47 h 210"/>
                <a:gd name="T12" fmla="*/ 9 w 212"/>
                <a:gd name="T13" fmla="*/ 64 h 210"/>
                <a:gd name="T14" fmla="*/ 3 w 212"/>
                <a:gd name="T15" fmla="*/ 84 h 210"/>
                <a:gd name="T16" fmla="*/ 0 w 212"/>
                <a:gd name="T17" fmla="*/ 105 h 210"/>
                <a:gd name="T18" fmla="*/ 0 w 212"/>
                <a:gd name="T19" fmla="*/ 116 h 210"/>
                <a:gd name="T20" fmla="*/ 5 w 212"/>
                <a:gd name="T21" fmla="*/ 137 h 210"/>
                <a:gd name="T22" fmla="*/ 12 w 212"/>
                <a:gd name="T23" fmla="*/ 155 h 210"/>
                <a:gd name="T24" fmla="*/ 24 w 212"/>
                <a:gd name="T25" fmla="*/ 172 h 210"/>
                <a:gd name="T26" fmla="*/ 39 w 212"/>
                <a:gd name="T27" fmla="*/ 187 h 210"/>
                <a:gd name="T28" fmla="*/ 55 w 212"/>
                <a:gd name="T29" fmla="*/ 198 h 210"/>
                <a:gd name="T30" fmla="*/ 74 w 212"/>
                <a:gd name="T31" fmla="*/ 205 h 210"/>
                <a:gd name="T32" fmla="*/ 95 w 212"/>
                <a:gd name="T33" fmla="*/ 210 h 210"/>
                <a:gd name="T34" fmla="*/ 106 w 212"/>
                <a:gd name="T35" fmla="*/ 210 h 210"/>
                <a:gd name="T36" fmla="*/ 128 w 212"/>
                <a:gd name="T37" fmla="*/ 209 h 210"/>
                <a:gd name="T38" fmla="*/ 147 w 212"/>
                <a:gd name="T39" fmla="*/ 203 h 210"/>
                <a:gd name="T40" fmla="*/ 166 w 212"/>
                <a:gd name="T41" fmla="*/ 193 h 210"/>
                <a:gd name="T42" fmla="*/ 181 w 212"/>
                <a:gd name="T43" fmla="*/ 180 h 210"/>
                <a:gd name="T44" fmla="*/ 194 w 212"/>
                <a:gd name="T45" fmla="*/ 164 h 210"/>
                <a:gd name="T46" fmla="*/ 203 w 212"/>
                <a:gd name="T47" fmla="*/ 147 h 210"/>
                <a:gd name="T48" fmla="*/ 211 w 212"/>
                <a:gd name="T49" fmla="*/ 126 h 210"/>
                <a:gd name="T50" fmla="*/ 212 w 212"/>
                <a:gd name="T51" fmla="*/ 105 h 210"/>
                <a:gd name="T52" fmla="*/ 212 w 212"/>
                <a:gd name="T53" fmla="*/ 95 h 210"/>
                <a:gd name="T54" fmla="*/ 207 w 212"/>
                <a:gd name="T55" fmla="*/ 74 h 210"/>
                <a:gd name="T56" fmla="*/ 200 w 212"/>
                <a:gd name="T57" fmla="*/ 56 h 210"/>
                <a:gd name="T58" fmla="*/ 187 w 212"/>
                <a:gd name="T59" fmla="*/ 39 h 210"/>
                <a:gd name="T60" fmla="*/ 174 w 212"/>
                <a:gd name="T61" fmla="*/ 24 h 210"/>
                <a:gd name="T62" fmla="*/ 157 w 212"/>
                <a:gd name="T63" fmla="*/ 13 h 210"/>
                <a:gd name="T64" fmla="*/ 138 w 212"/>
                <a:gd name="T65" fmla="*/ 5 h 210"/>
                <a:gd name="T66" fmla="*/ 117 w 212"/>
                <a:gd name="T67" fmla="*/ 1 h 210"/>
                <a:gd name="T68" fmla="*/ 106 w 212"/>
                <a:gd name="T69"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10">
                  <a:moveTo>
                    <a:pt x="106" y="0"/>
                  </a:moveTo>
                  <a:lnTo>
                    <a:pt x="106" y="0"/>
                  </a:lnTo>
                  <a:lnTo>
                    <a:pt x="95" y="1"/>
                  </a:lnTo>
                  <a:lnTo>
                    <a:pt x="84" y="2"/>
                  </a:lnTo>
                  <a:lnTo>
                    <a:pt x="74" y="5"/>
                  </a:lnTo>
                  <a:lnTo>
                    <a:pt x="65" y="8"/>
                  </a:lnTo>
                  <a:lnTo>
                    <a:pt x="55" y="13"/>
                  </a:lnTo>
                  <a:lnTo>
                    <a:pt x="46" y="18"/>
                  </a:lnTo>
                  <a:lnTo>
                    <a:pt x="39" y="24"/>
                  </a:lnTo>
                  <a:lnTo>
                    <a:pt x="31" y="31"/>
                  </a:lnTo>
                  <a:lnTo>
                    <a:pt x="24" y="39"/>
                  </a:lnTo>
                  <a:lnTo>
                    <a:pt x="18" y="47"/>
                  </a:lnTo>
                  <a:lnTo>
                    <a:pt x="12" y="56"/>
                  </a:lnTo>
                  <a:lnTo>
                    <a:pt x="9" y="64"/>
                  </a:lnTo>
                  <a:lnTo>
                    <a:pt x="5" y="74"/>
                  </a:lnTo>
                  <a:lnTo>
                    <a:pt x="3" y="84"/>
                  </a:lnTo>
                  <a:lnTo>
                    <a:pt x="0" y="95"/>
                  </a:lnTo>
                  <a:lnTo>
                    <a:pt x="0" y="105"/>
                  </a:lnTo>
                  <a:lnTo>
                    <a:pt x="0" y="105"/>
                  </a:lnTo>
                  <a:lnTo>
                    <a:pt x="0" y="116"/>
                  </a:lnTo>
                  <a:lnTo>
                    <a:pt x="3" y="126"/>
                  </a:lnTo>
                  <a:lnTo>
                    <a:pt x="5" y="137"/>
                  </a:lnTo>
                  <a:lnTo>
                    <a:pt x="9" y="147"/>
                  </a:lnTo>
                  <a:lnTo>
                    <a:pt x="12" y="155"/>
                  </a:lnTo>
                  <a:lnTo>
                    <a:pt x="18" y="164"/>
                  </a:lnTo>
                  <a:lnTo>
                    <a:pt x="24" y="172"/>
                  </a:lnTo>
                  <a:lnTo>
                    <a:pt x="31" y="180"/>
                  </a:lnTo>
                  <a:lnTo>
                    <a:pt x="39" y="187"/>
                  </a:lnTo>
                  <a:lnTo>
                    <a:pt x="46" y="193"/>
                  </a:lnTo>
                  <a:lnTo>
                    <a:pt x="55" y="198"/>
                  </a:lnTo>
                  <a:lnTo>
                    <a:pt x="65" y="203"/>
                  </a:lnTo>
                  <a:lnTo>
                    <a:pt x="74" y="205"/>
                  </a:lnTo>
                  <a:lnTo>
                    <a:pt x="84" y="209"/>
                  </a:lnTo>
                  <a:lnTo>
                    <a:pt x="95" y="210"/>
                  </a:lnTo>
                  <a:lnTo>
                    <a:pt x="106" y="210"/>
                  </a:lnTo>
                  <a:lnTo>
                    <a:pt x="106" y="210"/>
                  </a:lnTo>
                  <a:lnTo>
                    <a:pt x="117" y="210"/>
                  </a:lnTo>
                  <a:lnTo>
                    <a:pt x="128" y="209"/>
                  </a:lnTo>
                  <a:lnTo>
                    <a:pt x="138" y="205"/>
                  </a:lnTo>
                  <a:lnTo>
                    <a:pt x="147" y="203"/>
                  </a:lnTo>
                  <a:lnTo>
                    <a:pt x="157" y="198"/>
                  </a:lnTo>
                  <a:lnTo>
                    <a:pt x="166" y="193"/>
                  </a:lnTo>
                  <a:lnTo>
                    <a:pt x="174" y="187"/>
                  </a:lnTo>
                  <a:lnTo>
                    <a:pt x="181" y="180"/>
                  </a:lnTo>
                  <a:lnTo>
                    <a:pt x="187" y="172"/>
                  </a:lnTo>
                  <a:lnTo>
                    <a:pt x="194" y="164"/>
                  </a:lnTo>
                  <a:lnTo>
                    <a:pt x="200" y="155"/>
                  </a:lnTo>
                  <a:lnTo>
                    <a:pt x="203" y="147"/>
                  </a:lnTo>
                  <a:lnTo>
                    <a:pt x="207" y="137"/>
                  </a:lnTo>
                  <a:lnTo>
                    <a:pt x="211" y="126"/>
                  </a:lnTo>
                  <a:lnTo>
                    <a:pt x="212" y="116"/>
                  </a:lnTo>
                  <a:lnTo>
                    <a:pt x="212" y="105"/>
                  </a:lnTo>
                  <a:lnTo>
                    <a:pt x="212" y="105"/>
                  </a:lnTo>
                  <a:lnTo>
                    <a:pt x="212" y="95"/>
                  </a:lnTo>
                  <a:lnTo>
                    <a:pt x="211" y="84"/>
                  </a:lnTo>
                  <a:lnTo>
                    <a:pt x="207" y="74"/>
                  </a:lnTo>
                  <a:lnTo>
                    <a:pt x="203" y="64"/>
                  </a:lnTo>
                  <a:lnTo>
                    <a:pt x="200" y="56"/>
                  </a:lnTo>
                  <a:lnTo>
                    <a:pt x="194" y="47"/>
                  </a:lnTo>
                  <a:lnTo>
                    <a:pt x="187" y="39"/>
                  </a:lnTo>
                  <a:lnTo>
                    <a:pt x="181" y="31"/>
                  </a:lnTo>
                  <a:lnTo>
                    <a:pt x="174" y="24"/>
                  </a:lnTo>
                  <a:lnTo>
                    <a:pt x="166" y="18"/>
                  </a:lnTo>
                  <a:lnTo>
                    <a:pt x="157" y="13"/>
                  </a:lnTo>
                  <a:lnTo>
                    <a:pt x="147" y="8"/>
                  </a:lnTo>
                  <a:lnTo>
                    <a:pt x="138" y="5"/>
                  </a:lnTo>
                  <a:lnTo>
                    <a:pt x="128" y="2"/>
                  </a:lnTo>
                  <a:lnTo>
                    <a:pt x="117" y="1"/>
                  </a:lnTo>
                  <a:lnTo>
                    <a:pt x="106" y="0"/>
                  </a:lnTo>
                  <a:lnTo>
                    <a:pt x="106" y="0"/>
                  </a:lnTo>
                  <a:close/>
                </a:path>
              </a:pathLst>
            </a:custGeom>
            <a:solidFill>
              <a:srgbClr val="F37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4"/>
            <p:cNvSpPr>
              <a:spLocks noEditPoints="1"/>
            </p:cNvSpPr>
            <p:nvPr/>
          </p:nvSpPr>
          <p:spPr bwMode="auto">
            <a:xfrm>
              <a:off x="5465826" y="3600883"/>
              <a:ext cx="714400" cy="714400"/>
            </a:xfrm>
            <a:custGeom>
              <a:avLst/>
              <a:gdLst>
                <a:gd name="T0" fmla="*/ 1216 w 2869"/>
                <a:gd name="T1" fmla="*/ 17 h 2870"/>
                <a:gd name="T2" fmla="*/ 941 w 2869"/>
                <a:gd name="T3" fmla="*/ 87 h 2870"/>
                <a:gd name="T4" fmla="*/ 691 w 2869"/>
                <a:gd name="T5" fmla="*/ 208 h 2870"/>
                <a:gd name="T6" fmla="*/ 469 w 2869"/>
                <a:gd name="T7" fmla="*/ 373 h 2870"/>
                <a:gd name="T8" fmla="*/ 284 w 2869"/>
                <a:gd name="T9" fmla="*/ 576 h 2870"/>
                <a:gd name="T10" fmla="*/ 141 w 2869"/>
                <a:gd name="T11" fmla="*/ 813 h 2870"/>
                <a:gd name="T12" fmla="*/ 45 w 2869"/>
                <a:gd name="T13" fmla="*/ 1076 h 2870"/>
                <a:gd name="T14" fmla="*/ 1 w 2869"/>
                <a:gd name="T15" fmla="*/ 1361 h 2870"/>
                <a:gd name="T16" fmla="*/ 11 w 2869"/>
                <a:gd name="T17" fmla="*/ 1617 h 2870"/>
                <a:gd name="T18" fmla="*/ 75 w 2869"/>
                <a:gd name="T19" fmla="*/ 1895 h 2870"/>
                <a:gd name="T20" fmla="*/ 190 w 2869"/>
                <a:gd name="T21" fmla="*/ 2149 h 2870"/>
                <a:gd name="T22" fmla="*/ 350 w 2869"/>
                <a:gd name="T23" fmla="*/ 2374 h 2870"/>
                <a:gd name="T24" fmla="*/ 548 w 2869"/>
                <a:gd name="T25" fmla="*/ 2564 h 2870"/>
                <a:gd name="T26" fmla="*/ 782 w 2869"/>
                <a:gd name="T27" fmla="*/ 2713 h 2870"/>
                <a:gd name="T28" fmla="*/ 1042 w 2869"/>
                <a:gd name="T29" fmla="*/ 2816 h 2870"/>
                <a:gd name="T30" fmla="*/ 1324 w 2869"/>
                <a:gd name="T31" fmla="*/ 2865 h 2870"/>
                <a:gd name="T32" fmla="*/ 1581 w 2869"/>
                <a:gd name="T33" fmla="*/ 2863 h 2870"/>
                <a:gd name="T34" fmla="*/ 1861 w 2869"/>
                <a:gd name="T35" fmla="*/ 2806 h 2870"/>
                <a:gd name="T36" fmla="*/ 2119 w 2869"/>
                <a:gd name="T37" fmla="*/ 2696 h 2870"/>
                <a:gd name="T38" fmla="*/ 2348 w 2869"/>
                <a:gd name="T39" fmla="*/ 2542 h 2870"/>
                <a:gd name="T40" fmla="*/ 2542 w 2869"/>
                <a:gd name="T41" fmla="*/ 2347 h 2870"/>
                <a:gd name="T42" fmla="*/ 2697 w 2869"/>
                <a:gd name="T43" fmla="*/ 2119 h 2870"/>
                <a:gd name="T44" fmla="*/ 2805 w 2869"/>
                <a:gd name="T45" fmla="*/ 1862 h 2870"/>
                <a:gd name="T46" fmla="*/ 2862 w 2869"/>
                <a:gd name="T47" fmla="*/ 1582 h 2870"/>
                <a:gd name="T48" fmla="*/ 2866 w 2869"/>
                <a:gd name="T49" fmla="*/ 1324 h 2870"/>
                <a:gd name="T50" fmla="*/ 2816 w 2869"/>
                <a:gd name="T51" fmla="*/ 1042 h 2870"/>
                <a:gd name="T52" fmla="*/ 2712 w 2869"/>
                <a:gd name="T53" fmla="*/ 782 h 2870"/>
                <a:gd name="T54" fmla="*/ 2564 w 2869"/>
                <a:gd name="T55" fmla="*/ 549 h 2870"/>
                <a:gd name="T56" fmla="*/ 2374 w 2869"/>
                <a:gd name="T57" fmla="*/ 350 h 2870"/>
                <a:gd name="T58" fmla="*/ 2149 w 2869"/>
                <a:gd name="T59" fmla="*/ 190 h 2870"/>
                <a:gd name="T60" fmla="*/ 1895 w 2869"/>
                <a:gd name="T61" fmla="*/ 75 h 2870"/>
                <a:gd name="T62" fmla="*/ 1618 w 2869"/>
                <a:gd name="T63" fmla="*/ 12 h 2870"/>
                <a:gd name="T64" fmla="*/ 1882 w 2869"/>
                <a:gd name="T65" fmla="*/ 1451 h 2870"/>
                <a:gd name="T66" fmla="*/ 1132 w 2869"/>
                <a:gd name="T67" fmla="*/ 1577 h 2870"/>
                <a:gd name="T68" fmla="*/ 1046 w 2869"/>
                <a:gd name="T69" fmla="*/ 1442 h 2870"/>
                <a:gd name="T70" fmla="*/ 913 w 2869"/>
                <a:gd name="T71" fmla="*/ 1385 h 2870"/>
                <a:gd name="T72" fmla="*/ 814 w 2869"/>
                <a:gd name="T73" fmla="*/ 1285 h 2870"/>
                <a:gd name="T74" fmla="*/ 759 w 2869"/>
                <a:gd name="T75" fmla="*/ 1153 h 2870"/>
                <a:gd name="T76" fmla="*/ 755 w 2869"/>
                <a:gd name="T77" fmla="*/ 1021 h 2870"/>
                <a:gd name="T78" fmla="*/ 805 w 2869"/>
                <a:gd name="T79" fmla="*/ 885 h 2870"/>
                <a:gd name="T80" fmla="*/ 901 w 2869"/>
                <a:gd name="T81" fmla="*/ 780 h 2870"/>
                <a:gd name="T82" fmla="*/ 1033 w 2869"/>
                <a:gd name="T83" fmla="*/ 717 h 2870"/>
                <a:gd name="T84" fmla="*/ 1161 w 2869"/>
                <a:gd name="T85" fmla="*/ 707 h 2870"/>
                <a:gd name="T86" fmla="*/ 1290 w 2869"/>
                <a:gd name="T87" fmla="*/ 744 h 2870"/>
                <a:gd name="T88" fmla="*/ 1463 w 2869"/>
                <a:gd name="T89" fmla="*/ 913 h 2870"/>
                <a:gd name="T90" fmla="*/ 1509 w 2869"/>
                <a:gd name="T91" fmla="*/ 1024 h 2870"/>
                <a:gd name="T92" fmla="*/ 1545 w 2869"/>
                <a:gd name="T93" fmla="*/ 913 h 2870"/>
                <a:gd name="T94" fmla="*/ 1717 w 2869"/>
                <a:gd name="T95" fmla="*/ 744 h 2870"/>
                <a:gd name="T96" fmla="*/ 1846 w 2869"/>
                <a:gd name="T97" fmla="*/ 707 h 2870"/>
                <a:gd name="T98" fmla="*/ 1975 w 2869"/>
                <a:gd name="T99" fmla="*/ 717 h 2870"/>
                <a:gd name="T100" fmla="*/ 2107 w 2869"/>
                <a:gd name="T101" fmla="*/ 780 h 2870"/>
                <a:gd name="T102" fmla="*/ 2203 w 2869"/>
                <a:gd name="T103" fmla="*/ 885 h 2870"/>
                <a:gd name="T104" fmla="*/ 2253 w 2869"/>
                <a:gd name="T105" fmla="*/ 1021 h 2870"/>
                <a:gd name="T106" fmla="*/ 2249 w 2869"/>
                <a:gd name="T107" fmla="*/ 1154 h 2870"/>
                <a:gd name="T108" fmla="*/ 2193 w 2869"/>
                <a:gd name="T109" fmla="*/ 1286 h 2870"/>
                <a:gd name="T110" fmla="*/ 2091 w 2869"/>
                <a:gd name="T111" fmla="*/ 1387 h 2870"/>
                <a:gd name="T112" fmla="*/ 1957 w 2869"/>
                <a:gd name="T113" fmla="*/ 1443 h 2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69" h="2870">
                  <a:moveTo>
                    <a:pt x="1435" y="0"/>
                  </a:moveTo>
                  <a:lnTo>
                    <a:pt x="1435" y="0"/>
                  </a:lnTo>
                  <a:lnTo>
                    <a:pt x="1397" y="1"/>
                  </a:lnTo>
                  <a:lnTo>
                    <a:pt x="1361" y="2"/>
                  </a:lnTo>
                  <a:lnTo>
                    <a:pt x="1324" y="4"/>
                  </a:lnTo>
                  <a:lnTo>
                    <a:pt x="1288" y="7"/>
                  </a:lnTo>
                  <a:lnTo>
                    <a:pt x="1252" y="12"/>
                  </a:lnTo>
                  <a:lnTo>
                    <a:pt x="1216" y="17"/>
                  </a:lnTo>
                  <a:lnTo>
                    <a:pt x="1181" y="23"/>
                  </a:lnTo>
                  <a:lnTo>
                    <a:pt x="1146" y="29"/>
                  </a:lnTo>
                  <a:lnTo>
                    <a:pt x="1110" y="37"/>
                  </a:lnTo>
                  <a:lnTo>
                    <a:pt x="1076" y="45"/>
                  </a:lnTo>
                  <a:lnTo>
                    <a:pt x="1042" y="54"/>
                  </a:lnTo>
                  <a:lnTo>
                    <a:pt x="1008" y="64"/>
                  </a:lnTo>
                  <a:lnTo>
                    <a:pt x="974" y="75"/>
                  </a:lnTo>
                  <a:lnTo>
                    <a:pt x="941" y="87"/>
                  </a:lnTo>
                  <a:lnTo>
                    <a:pt x="908" y="99"/>
                  </a:lnTo>
                  <a:lnTo>
                    <a:pt x="876" y="113"/>
                  </a:lnTo>
                  <a:lnTo>
                    <a:pt x="844" y="127"/>
                  </a:lnTo>
                  <a:lnTo>
                    <a:pt x="812" y="142"/>
                  </a:lnTo>
                  <a:lnTo>
                    <a:pt x="782" y="156"/>
                  </a:lnTo>
                  <a:lnTo>
                    <a:pt x="750" y="173"/>
                  </a:lnTo>
                  <a:lnTo>
                    <a:pt x="720" y="190"/>
                  </a:lnTo>
                  <a:lnTo>
                    <a:pt x="691" y="208"/>
                  </a:lnTo>
                  <a:lnTo>
                    <a:pt x="662" y="226"/>
                  </a:lnTo>
                  <a:lnTo>
                    <a:pt x="632" y="245"/>
                  </a:lnTo>
                  <a:lnTo>
                    <a:pt x="604" y="265"/>
                  </a:lnTo>
                  <a:lnTo>
                    <a:pt x="576" y="285"/>
                  </a:lnTo>
                  <a:lnTo>
                    <a:pt x="548" y="306"/>
                  </a:lnTo>
                  <a:lnTo>
                    <a:pt x="522" y="328"/>
                  </a:lnTo>
                  <a:lnTo>
                    <a:pt x="496" y="350"/>
                  </a:lnTo>
                  <a:lnTo>
                    <a:pt x="469" y="373"/>
                  </a:lnTo>
                  <a:lnTo>
                    <a:pt x="445" y="396"/>
                  </a:lnTo>
                  <a:lnTo>
                    <a:pt x="419" y="420"/>
                  </a:lnTo>
                  <a:lnTo>
                    <a:pt x="396" y="445"/>
                  </a:lnTo>
                  <a:lnTo>
                    <a:pt x="372" y="470"/>
                  </a:lnTo>
                  <a:lnTo>
                    <a:pt x="350" y="496"/>
                  </a:lnTo>
                  <a:lnTo>
                    <a:pt x="327" y="523"/>
                  </a:lnTo>
                  <a:lnTo>
                    <a:pt x="306" y="549"/>
                  </a:lnTo>
                  <a:lnTo>
                    <a:pt x="284" y="576"/>
                  </a:lnTo>
                  <a:lnTo>
                    <a:pt x="265" y="604"/>
                  </a:lnTo>
                  <a:lnTo>
                    <a:pt x="244" y="632"/>
                  </a:lnTo>
                  <a:lnTo>
                    <a:pt x="226" y="661"/>
                  </a:lnTo>
                  <a:lnTo>
                    <a:pt x="208" y="690"/>
                  </a:lnTo>
                  <a:lnTo>
                    <a:pt x="190" y="721"/>
                  </a:lnTo>
                  <a:lnTo>
                    <a:pt x="173" y="751"/>
                  </a:lnTo>
                  <a:lnTo>
                    <a:pt x="157" y="782"/>
                  </a:lnTo>
                  <a:lnTo>
                    <a:pt x="141" y="813"/>
                  </a:lnTo>
                  <a:lnTo>
                    <a:pt x="126" y="844"/>
                  </a:lnTo>
                  <a:lnTo>
                    <a:pt x="113" y="877"/>
                  </a:lnTo>
                  <a:lnTo>
                    <a:pt x="100" y="908"/>
                  </a:lnTo>
                  <a:lnTo>
                    <a:pt x="87" y="941"/>
                  </a:lnTo>
                  <a:lnTo>
                    <a:pt x="75" y="975"/>
                  </a:lnTo>
                  <a:lnTo>
                    <a:pt x="64" y="1008"/>
                  </a:lnTo>
                  <a:lnTo>
                    <a:pt x="55" y="1042"/>
                  </a:lnTo>
                  <a:lnTo>
                    <a:pt x="45" y="1076"/>
                  </a:lnTo>
                  <a:lnTo>
                    <a:pt x="36" y="1111"/>
                  </a:lnTo>
                  <a:lnTo>
                    <a:pt x="29" y="1145"/>
                  </a:lnTo>
                  <a:lnTo>
                    <a:pt x="22" y="1181"/>
                  </a:lnTo>
                  <a:lnTo>
                    <a:pt x="17" y="1216"/>
                  </a:lnTo>
                  <a:lnTo>
                    <a:pt x="11" y="1252"/>
                  </a:lnTo>
                  <a:lnTo>
                    <a:pt x="7" y="1288"/>
                  </a:lnTo>
                  <a:lnTo>
                    <a:pt x="3" y="1324"/>
                  </a:lnTo>
                  <a:lnTo>
                    <a:pt x="1" y="1361"/>
                  </a:lnTo>
                  <a:lnTo>
                    <a:pt x="0" y="1398"/>
                  </a:lnTo>
                  <a:lnTo>
                    <a:pt x="0" y="1435"/>
                  </a:lnTo>
                  <a:lnTo>
                    <a:pt x="0" y="1435"/>
                  </a:lnTo>
                  <a:lnTo>
                    <a:pt x="0" y="1471"/>
                  </a:lnTo>
                  <a:lnTo>
                    <a:pt x="1" y="1509"/>
                  </a:lnTo>
                  <a:lnTo>
                    <a:pt x="3" y="1546"/>
                  </a:lnTo>
                  <a:lnTo>
                    <a:pt x="7" y="1582"/>
                  </a:lnTo>
                  <a:lnTo>
                    <a:pt x="11" y="1617"/>
                  </a:lnTo>
                  <a:lnTo>
                    <a:pt x="17" y="1654"/>
                  </a:lnTo>
                  <a:lnTo>
                    <a:pt x="22" y="1689"/>
                  </a:lnTo>
                  <a:lnTo>
                    <a:pt x="29" y="1724"/>
                  </a:lnTo>
                  <a:lnTo>
                    <a:pt x="36" y="1758"/>
                  </a:lnTo>
                  <a:lnTo>
                    <a:pt x="45" y="1794"/>
                  </a:lnTo>
                  <a:lnTo>
                    <a:pt x="55" y="1828"/>
                  </a:lnTo>
                  <a:lnTo>
                    <a:pt x="64" y="1862"/>
                  </a:lnTo>
                  <a:lnTo>
                    <a:pt x="75" y="1895"/>
                  </a:lnTo>
                  <a:lnTo>
                    <a:pt x="87" y="1929"/>
                  </a:lnTo>
                  <a:lnTo>
                    <a:pt x="100" y="1962"/>
                  </a:lnTo>
                  <a:lnTo>
                    <a:pt x="113" y="1993"/>
                  </a:lnTo>
                  <a:lnTo>
                    <a:pt x="126" y="2025"/>
                  </a:lnTo>
                  <a:lnTo>
                    <a:pt x="141" y="2056"/>
                  </a:lnTo>
                  <a:lnTo>
                    <a:pt x="157" y="2088"/>
                  </a:lnTo>
                  <a:lnTo>
                    <a:pt x="173" y="2119"/>
                  </a:lnTo>
                  <a:lnTo>
                    <a:pt x="190" y="2149"/>
                  </a:lnTo>
                  <a:lnTo>
                    <a:pt x="208" y="2179"/>
                  </a:lnTo>
                  <a:lnTo>
                    <a:pt x="226" y="2209"/>
                  </a:lnTo>
                  <a:lnTo>
                    <a:pt x="244" y="2238"/>
                  </a:lnTo>
                  <a:lnTo>
                    <a:pt x="265" y="2266"/>
                  </a:lnTo>
                  <a:lnTo>
                    <a:pt x="284" y="2294"/>
                  </a:lnTo>
                  <a:lnTo>
                    <a:pt x="306" y="2320"/>
                  </a:lnTo>
                  <a:lnTo>
                    <a:pt x="327" y="2347"/>
                  </a:lnTo>
                  <a:lnTo>
                    <a:pt x="350" y="2374"/>
                  </a:lnTo>
                  <a:lnTo>
                    <a:pt x="372" y="2400"/>
                  </a:lnTo>
                  <a:lnTo>
                    <a:pt x="396" y="2425"/>
                  </a:lnTo>
                  <a:lnTo>
                    <a:pt x="419" y="2449"/>
                  </a:lnTo>
                  <a:lnTo>
                    <a:pt x="445" y="2474"/>
                  </a:lnTo>
                  <a:lnTo>
                    <a:pt x="469" y="2497"/>
                  </a:lnTo>
                  <a:lnTo>
                    <a:pt x="496" y="2520"/>
                  </a:lnTo>
                  <a:lnTo>
                    <a:pt x="522" y="2542"/>
                  </a:lnTo>
                  <a:lnTo>
                    <a:pt x="548" y="2564"/>
                  </a:lnTo>
                  <a:lnTo>
                    <a:pt x="576" y="2584"/>
                  </a:lnTo>
                  <a:lnTo>
                    <a:pt x="604" y="2605"/>
                  </a:lnTo>
                  <a:lnTo>
                    <a:pt x="632" y="2625"/>
                  </a:lnTo>
                  <a:lnTo>
                    <a:pt x="662" y="2644"/>
                  </a:lnTo>
                  <a:lnTo>
                    <a:pt x="691" y="2662"/>
                  </a:lnTo>
                  <a:lnTo>
                    <a:pt x="720" y="2679"/>
                  </a:lnTo>
                  <a:lnTo>
                    <a:pt x="750" y="2696"/>
                  </a:lnTo>
                  <a:lnTo>
                    <a:pt x="782" y="2713"/>
                  </a:lnTo>
                  <a:lnTo>
                    <a:pt x="812" y="2728"/>
                  </a:lnTo>
                  <a:lnTo>
                    <a:pt x="844" y="2743"/>
                  </a:lnTo>
                  <a:lnTo>
                    <a:pt x="876" y="2757"/>
                  </a:lnTo>
                  <a:lnTo>
                    <a:pt x="908" y="2771"/>
                  </a:lnTo>
                  <a:lnTo>
                    <a:pt x="941" y="2783"/>
                  </a:lnTo>
                  <a:lnTo>
                    <a:pt x="974" y="2795"/>
                  </a:lnTo>
                  <a:lnTo>
                    <a:pt x="1008" y="2806"/>
                  </a:lnTo>
                  <a:lnTo>
                    <a:pt x="1042" y="2816"/>
                  </a:lnTo>
                  <a:lnTo>
                    <a:pt x="1076" y="2825"/>
                  </a:lnTo>
                  <a:lnTo>
                    <a:pt x="1110" y="2833"/>
                  </a:lnTo>
                  <a:lnTo>
                    <a:pt x="1146" y="2841"/>
                  </a:lnTo>
                  <a:lnTo>
                    <a:pt x="1181" y="2847"/>
                  </a:lnTo>
                  <a:lnTo>
                    <a:pt x="1216" y="2853"/>
                  </a:lnTo>
                  <a:lnTo>
                    <a:pt x="1252" y="2858"/>
                  </a:lnTo>
                  <a:lnTo>
                    <a:pt x="1288" y="2863"/>
                  </a:lnTo>
                  <a:lnTo>
                    <a:pt x="1324" y="2865"/>
                  </a:lnTo>
                  <a:lnTo>
                    <a:pt x="1361" y="2868"/>
                  </a:lnTo>
                  <a:lnTo>
                    <a:pt x="1397" y="2869"/>
                  </a:lnTo>
                  <a:lnTo>
                    <a:pt x="1435" y="2870"/>
                  </a:lnTo>
                  <a:lnTo>
                    <a:pt x="1435" y="2870"/>
                  </a:lnTo>
                  <a:lnTo>
                    <a:pt x="1472" y="2869"/>
                  </a:lnTo>
                  <a:lnTo>
                    <a:pt x="1508" y="2868"/>
                  </a:lnTo>
                  <a:lnTo>
                    <a:pt x="1545" y="2865"/>
                  </a:lnTo>
                  <a:lnTo>
                    <a:pt x="1581" y="2863"/>
                  </a:lnTo>
                  <a:lnTo>
                    <a:pt x="1618" y="2858"/>
                  </a:lnTo>
                  <a:lnTo>
                    <a:pt x="1653" y="2853"/>
                  </a:lnTo>
                  <a:lnTo>
                    <a:pt x="1688" y="2847"/>
                  </a:lnTo>
                  <a:lnTo>
                    <a:pt x="1723" y="2841"/>
                  </a:lnTo>
                  <a:lnTo>
                    <a:pt x="1759" y="2833"/>
                  </a:lnTo>
                  <a:lnTo>
                    <a:pt x="1793" y="2825"/>
                  </a:lnTo>
                  <a:lnTo>
                    <a:pt x="1828" y="2816"/>
                  </a:lnTo>
                  <a:lnTo>
                    <a:pt x="1861" y="2806"/>
                  </a:lnTo>
                  <a:lnTo>
                    <a:pt x="1895" y="2795"/>
                  </a:lnTo>
                  <a:lnTo>
                    <a:pt x="1928" y="2783"/>
                  </a:lnTo>
                  <a:lnTo>
                    <a:pt x="1961" y="2771"/>
                  </a:lnTo>
                  <a:lnTo>
                    <a:pt x="1994" y="2757"/>
                  </a:lnTo>
                  <a:lnTo>
                    <a:pt x="2025" y="2743"/>
                  </a:lnTo>
                  <a:lnTo>
                    <a:pt x="2057" y="2728"/>
                  </a:lnTo>
                  <a:lnTo>
                    <a:pt x="2088" y="2713"/>
                  </a:lnTo>
                  <a:lnTo>
                    <a:pt x="2119" y="2696"/>
                  </a:lnTo>
                  <a:lnTo>
                    <a:pt x="2149" y="2679"/>
                  </a:lnTo>
                  <a:lnTo>
                    <a:pt x="2178" y="2662"/>
                  </a:lnTo>
                  <a:lnTo>
                    <a:pt x="2208" y="2644"/>
                  </a:lnTo>
                  <a:lnTo>
                    <a:pt x="2237" y="2625"/>
                  </a:lnTo>
                  <a:lnTo>
                    <a:pt x="2266" y="2605"/>
                  </a:lnTo>
                  <a:lnTo>
                    <a:pt x="2293" y="2584"/>
                  </a:lnTo>
                  <a:lnTo>
                    <a:pt x="2321" y="2564"/>
                  </a:lnTo>
                  <a:lnTo>
                    <a:pt x="2348" y="2542"/>
                  </a:lnTo>
                  <a:lnTo>
                    <a:pt x="2374" y="2520"/>
                  </a:lnTo>
                  <a:lnTo>
                    <a:pt x="2400" y="2497"/>
                  </a:lnTo>
                  <a:lnTo>
                    <a:pt x="2425" y="2474"/>
                  </a:lnTo>
                  <a:lnTo>
                    <a:pt x="2450" y="2449"/>
                  </a:lnTo>
                  <a:lnTo>
                    <a:pt x="2474" y="2425"/>
                  </a:lnTo>
                  <a:lnTo>
                    <a:pt x="2497" y="2400"/>
                  </a:lnTo>
                  <a:lnTo>
                    <a:pt x="2520" y="2374"/>
                  </a:lnTo>
                  <a:lnTo>
                    <a:pt x="2542" y="2347"/>
                  </a:lnTo>
                  <a:lnTo>
                    <a:pt x="2564" y="2320"/>
                  </a:lnTo>
                  <a:lnTo>
                    <a:pt x="2585" y="2294"/>
                  </a:lnTo>
                  <a:lnTo>
                    <a:pt x="2605" y="2266"/>
                  </a:lnTo>
                  <a:lnTo>
                    <a:pt x="2625" y="2238"/>
                  </a:lnTo>
                  <a:lnTo>
                    <a:pt x="2643" y="2209"/>
                  </a:lnTo>
                  <a:lnTo>
                    <a:pt x="2663" y="2179"/>
                  </a:lnTo>
                  <a:lnTo>
                    <a:pt x="2680" y="2149"/>
                  </a:lnTo>
                  <a:lnTo>
                    <a:pt x="2697" y="2119"/>
                  </a:lnTo>
                  <a:lnTo>
                    <a:pt x="2712" y="2088"/>
                  </a:lnTo>
                  <a:lnTo>
                    <a:pt x="2728" y="2056"/>
                  </a:lnTo>
                  <a:lnTo>
                    <a:pt x="2743" y="2025"/>
                  </a:lnTo>
                  <a:lnTo>
                    <a:pt x="2757" y="1993"/>
                  </a:lnTo>
                  <a:lnTo>
                    <a:pt x="2770" y="1962"/>
                  </a:lnTo>
                  <a:lnTo>
                    <a:pt x="2783" y="1929"/>
                  </a:lnTo>
                  <a:lnTo>
                    <a:pt x="2794" y="1895"/>
                  </a:lnTo>
                  <a:lnTo>
                    <a:pt x="2805" y="1862"/>
                  </a:lnTo>
                  <a:lnTo>
                    <a:pt x="2816" y="1828"/>
                  </a:lnTo>
                  <a:lnTo>
                    <a:pt x="2824" y="1794"/>
                  </a:lnTo>
                  <a:lnTo>
                    <a:pt x="2833" y="1758"/>
                  </a:lnTo>
                  <a:lnTo>
                    <a:pt x="2840" y="1724"/>
                  </a:lnTo>
                  <a:lnTo>
                    <a:pt x="2848" y="1689"/>
                  </a:lnTo>
                  <a:lnTo>
                    <a:pt x="2854" y="1654"/>
                  </a:lnTo>
                  <a:lnTo>
                    <a:pt x="2858" y="1617"/>
                  </a:lnTo>
                  <a:lnTo>
                    <a:pt x="2862" y="1582"/>
                  </a:lnTo>
                  <a:lnTo>
                    <a:pt x="2866" y="1546"/>
                  </a:lnTo>
                  <a:lnTo>
                    <a:pt x="2868" y="1509"/>
                  </a:lnTo>
                  <a:lnTo>
                    <a:pt x="2869" y="1471"/>
                  </a:lnTo>
                  <a:lnTo>
                    <a:pt x="2869" y="1435"/>
                  </a:lnTo>
                  <a:lnTo>
                    <a:pt x="2869" y="1435"/>
                  </a:lnTo>
                  <a:lnTo>
                    <a:pt x="2869" y="1398"/>
                  </a:lnTo>
                  <a:lnTo>
                    <a:pt x="2868" y="1361"/>
                  </a:lnTo>
                  <a:lnTo>
                    <a:pt x="2866" y="1324"/>
                  </a:lnTo>
                  <a:lnTo>
                    <a:pt x="2862" y="1288"/>
                  </a:lnTo>
                  <a:lnTo>
                    <a:pt x="2858" y="1252"/>
                  </a:lnTo>
                  <a:lnTo>
                    <a:pt x="2854" y="1216"/>
                  </a:lnTo>
                  <a:lnTo>
                    <a:pt x="2848" y="1181"/>
                  </a:lnTo>
                  <a:lnTo>
                    <a:pt x="2840" y="1145"/>
                  </a:lnTo>
                  <a:lnTo>
                    <a:pt x="2833" y="1111"/>
                  </a:lnTo>
                  <a:lnTo>
                    <a:pt x="2824" y="1076"/>
                  </a:lnTo>
                  <a:lnTo>
                    <a:pt x="2816" y="1042"/>
                  </a:lnTo>
                  <a:lnTo>
                    <a:pt x="2805" y="1008"/>
                  </a:lnTo>
                  <a:lnTo>
                    <a:pt x="2794" y="975"/>
                  </a:lnTo>
                  <a:lnTo>
                    <a:pt x="2783" y="941"/>
                  </a:lnTo>
                  <a:lnTo>
                    <a:pt x="2770" y="908"/>
                  </a:lnTo>
                  <a:lnTo>
                    <a:pt x="2757" y="877"/>
                  </a:lnTo>
                  <a:lnTo>
                    <a:pt x="2743" y="844"/>
                  </a:lnTo>
                  <a:lnTo>
                    <a:pt x="2728" y="813"/>
                  </a:lnTo>
                  <a:lnTo>
                    <a:pt x="2712" y="782"/>
                  </a:lnTo>
                  <a:lnTo>
                    <a:pt x="2697" y="751"/>
                  </a:lnTo>
                  <a:lnTo>
                    <a:pt x="2680" y="721"/>
                  </a:lnTo>
                  <a:lnTo>
                    <a:pt x="2663" y="690"/>
                  </a:lnTo>
                  <a:lnTo>
                    <a:pt x="2643" y="661"/>
                  </a:lnTo>
                  <a:lnTo>
                    <a:pt x="2625" y="632"/>
                  </a:lnTo>
                  <a:lnTo>
                    <a:pt x="2605" y="604"/>
                  </a:lnTo>
                  <a:lnTo>
                    <a:pt x="2585" y="576"/>
                  </a:lnTo>
                  <a:lnTo>
                    <a:pt x="2564" y="549"/>
                  </a:lnTo>
                  <a:lnTo>
                    <a:pt x="2542" y="523"/>
                  </a:lnTo>
                  <a:lnTo>
                    <a:pt x="2520" y="496"/>
                  </a:lnTo>
                  <a:lnTo>
                    <a:pt x="2497" y="470"/>
                  </a:lnTo>
                  <a:lnTo>
                    <a:pt x="2474" y="445"/>
                  </a:lnTo>
                  <a:lnTo>
                    <a:pt x="2450" y="420"/>
                  </a:lnTo>
                  <a:lnTo>
                    <a:pt x="2425" y="396"/>
                  </a:lnTo>
                  <a:lnTo>
                    <a:pt x="2400" y="373"/>
                  </a:lnTo>
                  <a:lnTo>
                    <a:pt x="2374" y="350"/>
                  </a:lnTo>
                  <a:lnTo>
                    <a:pt x="2348" y="328"/>
                  </a:lnTo>
                  <a:lnTo>
                    <a:pt x="2321" y="306"/>
                  </a:lnTo>
                  <a:lnTo>
                    <a:pt x="2293" y="285"/>
                  </a:lnTo>
                  <a:lnTo>
                    <a:pt x="2266" y="265"/>
                  </a:lnTo>
                  <a:lnTo>
                    <a:pt x="2237" y="245"/>
                  </a:lnTo>
                  <a:lnTo>
                    <a:pt x="2208" y="226"/>
                  </a:lnTo>
                  <a:lnTo>
                    <a:pt x="2178" y="208"/>
                  </a:lnTo>
                  <a:lnTo>
                    <a:pt x="2149" y="190"/>
                  </a:lnTo>
                  <a:lnTo>
                    <a:pt x="2119" y="173"/>
                  </a:lnTo>
                  <a:lnTo>
                    <a:pt x="2088" y="156"/>
                  </a:lnTo>
                  <a:lnTo>
                    <a:pt x="2057" y="142"/>
                  </a:lnTo>
                  <a:lnTo>
                    <a:pt x="2025" y="127"/>
                  </a:lnTo>
                  <a:lnTo>
                    <a:pt x="1994" y="113"/>
                  </a:lnTo>
                  <a:lnTo>
                    <a:pt x="1961" y="99"/>
                  </a:lnTo>
                  <a:lnTo>
                    <a:pt x="1928" y="87"/>
                  </a:lnTo>
                  <a:lnTo>
                    <a:pt x="1895" y="75"/>
                  </a:lnTo>
                  <a:lnTo>
                    <a:pt x="1861" y="64"/>
                  </a:lnTo>
                  <a:lnTo>
                    <a:pt x="1828" y="54"/>
                  </a:lnTo>
                  <a:lnTo>
                    <a:pt x="1793" y="45"/>
                  </a:lnTo>
                  <a:lnTo>
                    <a:pt x="1759" y="37"/>
                  </a:lnTo>
                  <a:lnTo>
                    <a:pt x="1723" y="29"/>
                  </a:lnTo>
                  <a:lnTo>
                    <a:pt x="1688" y="23"/>
                  </a:lnTo>
                  <a:lnTo>
                    <a:pt x="1653" y="17"/>
                  </a:lnTo>
                  <a:lnTo>
                    <a:pt x="1618" y="12"/>
                  </a:lnTo>
                  <a:lnTo>
                    <a:pt x="1581" y="7"/>
                  </a:lnTo>
                  <a:lnTo>
                    <a:pt x="1545" y="4"/>
                  </a:lnTo>
                  <a:lnTo>
                    <a:pt x="1508" y="2"/>
                  </a:lnTo>
                  <a:lnTo>
                    <a:pt x="1472" y="1"/>
                  </a:lnTo>
                  <a:lnTo>
                    <a:pt x="1435" y="0"/>
                  </a:lnTo>
                  <a:lnTo>
                    <a:pt x="1435" y="0"/>
                  </a:lnTo>
                  <a:close/>
                  <a:moveTo>
                    <a:pt x="1882" y="1451"/>
                  </a:moveTo>
                  <a:lnTo>
                    <a:pt x="1882" y="1451"/>
                  </a:lnTo>
                  <a:lnTo>
                    <a:pt x="1880" y="1451"/>
                  </a:lnTo>
                  <a:lnTo>
                    <a:pt x="1580" y="1451"/>
                  </a:lnTo>
                  <a:lnTo>
                    <a:pt x="1765" y="2003"/>
                  </a:lnTo>
                  <a:lnTo>
                    <a:pt x="1132" y="2003"/>
                  </a:lnTo>
                  <a:lnTo>
                    <a:pt x="1132" y="1829"/>
                  </a:lnTo>
                  <a:lnTo>
                    <a:pt x="702" y="1957"/>
                  </a:lnTo>
                  <a:lnTo>
                    <a:pt x="702" y="1462"/>
                  </a:lnTo>
                  <a:lnTo>
                    <a:pt x="1132" y="1577"/>
                  </a:lnTo>
                  <a:lnTo>
                    <a:pt x="1132" y="1451"/>
                  </a:lnTo>
                  <a:lnTo>
                    <a:pt x="1120" y="1451"/>
                  </a:lnTo>
                  <a:lnTo>
                    <a:pt x="1120" y="1451"/>
                  </a:lnTo>
                  <a:lnTo>
                    <a:pt x="1120" y="1451"/>
                  </a:lnTo>
                  <a:lnTo>
                    <a:pt x="1102" y="1449"/>
                  </a:lnTo>
                  <a:lnTo>
                    <a:pt x="1082" y="1448"/>
                  </a:lnTo>
                  <a:lnTo>
                    <a:pt x="1064" y="1446"/>
                  </a:lnTo>
                  <a:lnTo>
                    <a:pt x="1046" y="1442"/>
                  </a:lnTo>
                  <a:lnTo>
                    <a:pt x="1028" y="1437"/>
                  </a:lnTo>
                  <a:lnTo>
                    <a:pt x="1011" y="1432"/>
                  </a:lnTo>
                  <a:lnTo>
                    <a:pt x="994" y="1426"/>
                  </a:lnTo>
                  <a:lnTo>
                    <a:pt x="977" y="1420"/>
                  </a:lnTo>
                  <a:lnTo>
                    <a:pt x="960" y="1412"/>
                  </a:lnTo>
                  <a:lnTo>
                    <a:pt x="944" y="1404"/>
                  </a:lnTo>
                  <a:lnTo>
                    <a:pt x="929" y="1395"/>
                  </a:lnTo>
                  <a:lnTo>
                    <a:pt x="913" y="1385"/>
                  </a:lnTo>
                  <a:lnTo>
                    <a:pt x="899" y="1375"/>
                  </a:lnTo>
                  <a:lnTo>
                    <a:pt x="885" y="1363"/>
                  </a:lnTo>
                  <a:lnTo>
                    <a:pt x="872" y="1352"/>
                  </a:lnTo>
                  <a:lnTo>
                    <a:pt x="859" y="1340"/>
                  </a:lnTo>
                  <a:lnTo>
                    <a:pt x="846" y="1327"/>
                  </a:lnTo>
                  <a:lnTo>
                    <a:pt x="835" y="1313"/>
                  </a:lnTo>
                  <a:lnTo>
                    <a:pt x="825" y="1300"/>
                  </a:lnTo>
                  <a:lnTo>
                    <a:pt x="814" y="1285"/>
                  </a:lnTo>
                  <a:lnTo>
                    <a:pt x="804" y="1269"/>
                  </a:lnTo>
                  <a:lnTo>
                    <a:pt x="795" y="1255"/>
                  </a:lnTo>
                  <a:lnTo>
                    <a:pt x="787" y="1238"/>
                  </a:lnTo>
                  <a:lnTo>
                    <a:pt x="780" y="1222"/>
                  </a:lnTo>
                  <a:lnTo>
                    <a:pt x="773" y="1205"/>
                  </a:lnTo>
                  <a:lnTo>
                    <a:pt x="767" y="1188"/>
                  </a:lnTo>
                  <a:lnTo>
                    <a:pt x="762" y="1171"/>
                  </a:lnTo>
                  <a:lnTo>
                    <a:pt x="759" y="1153"/>
                  </a:lnTo>
                  <a:lnTo>
                    <a:pt x="755" y="1134"/>
                  </a:lnTo>
                  <a:lnTo>
                    <a:pt x="753" y="1116"/>
                  </a:lnTo>
                  <a:lnTo>
                    <a:pt x="752" y="1097"/>
                  </a:lnTo>
                  <a:lnTo>
                    <a:pt x="750" y="1078"/>
                  </a:lnTo>
                  <a:lnTo>
                    <a:pt x="750" y="1078"/>
                  </a:lnTo>
                  <a:lnTo>
                    <a:pt x="752" y="1059"/>
                  </a:lnTo>
                  <a:lnTo>
                    <a:pt x="753" y="1041"/>
                  </a:lnTo>
                  <a:lnTo>
                    <a:pt x="755" y="1021"/>
                  </a:lnTo>
                  <a:lnTo>
                    <a:pt x="759" y="1003"/>
                  </a:lnTo>
                  <a:lnTo>
                    <a:pt x="762" y="985"/>
                  </a:lnTo>
                  <a:lnTo>
                    <a:pt x="767" y="968"/>
                  </a:lnTo>
                  <a:lnTo>
                    <a:pt x="773" y="951"/>
                  </a:lnTo>
                  <a:lnTo>
                    <a:pt x="781" y="934"/>
                  </a:lnTo>
                  <a:lnTo>
                    <a:pt x="788" y="917"/>
                  </a:lnTo>
                  <a:lnTo>
                    <a:pt x="797" y="901"/>
                  </a:lnTo>
                  <a:lnTo>
                    <a:pt x="805" y="885"/>
                  </a:lnTo>
                  <a:lnTo>
                    <a:pt x="815" y="870"/>
                  </a:lnTo>
                  <a:lnTo>
                    <a:pt x="826" y="856"/>
                  </a:lnTo>
                  <a:lnTo>
                    <a:pt x="837" y="841"/>
                  </a:lnTo>
                  <a:lnTo>
                    <a:pt x="849" y="828"/>
                  </a:lnTo>
                  <a:lnTo>
                    <a:pt x="861" y="815"/>
                  </a:lnTo>
                  <a:lnTo>
                    <a:pt x="874" y="802"/>
                  </a:lnTo>
                  <a:lnTo>
                    <a:pt x="888" y="791"/>
                  </a:lnTo>
                  <a:lnTo>
                    <a:pt x="901" y="780"/>
                  </a:lnTo>
                  <a:lnTo>
                    <a:pt x="917" y="770"/>
                  </a:lnTo>
                  <a:lnTo>
                    <a:pt x="932" y="760"/>
                  </a:lnTo>
                  <a:lnTo>
                    <a:pt x="947" y="751"/>
                  </a:lnTo>
                  <a:lnTo>
                    <a:pt x="963" y="743"/>
                  </a:lnTo>
                  <a:lnTo>
                    <a:pt x="980" y="735"/>
                  </a:lnTo>
                  <a:lnTo>
                    <a:pt x="997" y="728"/>
                  </a:lnTo>
                  <a:lnTo>
                    <a:pt x="1014" y="723"/>
                  </a:lnTo>
                  <a:lnTo>
                    <a:pt x="1033" y="717"/>
                  </a:lnTo>
                  <a:lnTo>
                    <a:pt x="1051" y="714"/>
                  </a:lnTo>
                  <a:lnTo>
                    <a:pt x="1069" y="710"/>
                  </a:lnTo>
                  <a:lnTo>
                    <a:pt x="1089" y="707"/>
                  </a:lnTo>
                  <a:lnTo>
                    <a:pt x="1107" y="706"/>
                  </a:lnTo>
                  <a:lnTo>
                    <a:pt x="1126" y="706"/>
                  </a:lnTo>
                  <a:lnTo>
                    <a:pt x="1126" y="706"/>
                  </a:lnTo>
                  <a:lnTo>
                    <a:pt x="1144" y="706"/>
                  </a:lnTo>
                  <a:lnTo>
                    <a:pt x="1161" y="707"/>
                  </a:lnTo>
                  <a:lnTo>
                    <a:pt x="1179" y="710"/>
                  </a:lnTo>
                  <a:lnTo>
                    <a:pt x="1196" y="712"/>
                  </a:lnTo>
                  <a:lnTo>
                    <a:pt x="1213" y="716"/>
                  </a:lnTo>
                  <a:lnTo>
                    <a:pt x="1228" y="720"/>
                  </a:lnTo>
                  <a:lnTo>
                    <a:pt x="1244" y="725"/>
                  </a:lnTo>
                  <a:lnTo>
                    <a:pt x="1260" y="731"/>
                  </a:lnTo>
                  <a:lnTo>
                    <a:pt x="1276" y="737"/>
                  </a:lnTo>
                  <a:lnTo>
                    <a:pt x="1290" y="744"/>
                  </a:lnTo>
                  <a:lnTo>
                    <a:pt x="1320" y="759"/>
                  </a:lnTo>
                  <a:lnTo>
                    <a:pt x="1348" y="777"/>
                  </a:lnTo>
                  <a:lnTo>
                    <a:pt x="1373" y="797"/>
                  </a:lnTo>
                  <a:lnTo>
                    <a:pt x="1396" y="819"/>
                  </a:lnTo>
                  <a:lnTo>
                    <a:pt x="1418" y="844"/>
                  </a:lnTo>
                  <a:lnTo>
                    <a:pt x="1438" y="870"/>
                  </a:lnTo>
                  <a:lnTo>
                    <a:pt x="1455" y="898"/>
                  </a:lnTo>
                  <a:lnTo>
                    <a:pt x="1463" y="913"/>
                  </a:lnTo>
                  <a:lnTo>
                    <a:pt x="1469" y="928"/>
                  </a:lnTo>
                  <a:lnTo>
                    <a:pt x="1477" y="942"/>
                  </a:lnTo>
                  <a:lnTo>
                    <a:pt x="1481" y="958"/>
                  </a:lnTo>
                  <a:lnTo>
                    <a:pt x="1488" y="974"/>
                  </a:lnTo>
                  <a:lnTo>
                    <a:pt x="1491" y="991"/>
                  </a:lnTo>
                  <a:lnTo>
                    <a:pt x="1495" y="1007"/>
                  </a:lnTo>
                  <a:lnTo>
                    <a:pt x="1498" y="1024"/>
                  </a:lnTo>
                  <a:lnTo>
                    <a:pt x="1509" y="1024"/>
                  </a:lnTo>
                  <a:lnTo>
                    <a:pt x="1509" y="1024"/>
                  </a:lnTo>
                  <a:lnTo>
                    <a:pt x="1513" y="1007"/>
                  </a:lnTo>
                  <a:lnTo>
                    <a:pt x="1517" y="991"/>
                  </a:lnTo>
                  <a:lnTo>
                    <a:pt x="1520" y="974"/>
                  </a:lnTo>
                  <a:lnTo>
                    <a:pt x="1526" y="958"/>
                  </a:lnTo>
                  <a:lnTo>
                    <a:pt x="1531" y="942"/>
                  </a:lnTo>
                  <a:lnTo>
                    <a:pt x="1537" y="928"/>
                  </a:lnTo>
                  <a:lnTo>
                    <a:pt x="1545" y="913"/>
                  </a:lnTo>
                  <a:lnTo>
                    <a:pt x="1553" y="898"/>
                  </a:lnTo>
                  <a:lnTo>
                    <a:pt x="1570" y="870"/>
                  </a:lnTo>
                  <a:lnTo>
                    <a:pt x="1590" y="844"/>
                  </a:lnTo>
                  <a:lnTo>
                    <a:pt x="1612" y="819"/>
                  </a:lnTo>
                  <a:lnTo>
                    <a:pt x="1635" y="797"/>
                  </a:lnTo>
                  <a:lnTo>
                    <a:pt x="1660" y="777"/>
                  </a:lnTo>
                  <a:lnTo>
                    <a:pt x="1688" y="759"/>
                  </a:lnTo>
                  <a:lnTo>
                    <a:pt x="1717" y="744"/>
                  </a:lnTo>
                  <a:lnTo>
                    <a:pt x="1732" y="737"/>
                  </a:lnTo>
                  <a:lnTo>
                    <a:pt x="1748" y="731"/>
                  </a:lnTo>
                  <a:lnTo>
                    <a:pt x="1764" y="725"/>
                  </a:lnTo>
                  <a:lnTo>
                    <a:pt x="1779" y="720"/>
                  </a:lnTo>
                  <a:lnTo>
                    <a:pt x="1795" y="716"/>
                  </a:lnTo>
                  <a:lnTo>
                    <a:pt x="1812" y="712"/>
                  </a:lnTo>
                  <a:lnTo>
                    <a:pt x="1829" y="710"/>
                  </a:lnTo>
                  <a:lnTo>
                    <a:pt x="1846" y="707"/>
                  </a:lnTo>
                  <a:lnTo>
                    <a:pt x="1863" y="706"/>
                  </a:lnTo>
                  <a:lnTo>
                    <a:pt x="1882" y="706"/>
                  </a:lnTo>
                  <a:lnTo>
                    <a:pt x="1882" y="706"/>
                  </a:lnTo>
                  <a:lnTo>
                    <a:pt x="1901" y="706"/>
                  </a:lnTo>
                  <a:lnTo>
                    <a:pt x="1919" y="707"/>
                  </a:lnTo>
                  <a:lnTo>
                    <a:pt x="1939" y="710"/>
                  </a:lnTo>
                  <a:lnTo>
                    <a:pt x="1957" y="714"/>
                  </a:lnTo>
                  <a:lnTo>
                    <a:pt x="1975" y="717"/>
                  </a:lnTo>
                  <a:lnTo>
                    <a:pt x="1994" y="723"/>
                  </a:lnTo>
                  <a:lnTo>
                    <a:pt x="2011" y="728"/>
                  </a:lnTo>
                  <a:lnTo>
                    <a:pt x="2028" y="735"/>
                  </a:lnTo>
                  <a:lnTo>
                    <a:pt x="2045" y="743"/>
                  </a:lnTo>
                  <a:lnTo>
                    <a:pt x="2060" y="751"/>
                  </a:lnTo>
                  <a:lnTo>
                    <a:pt x="2076" y="760"/>
                  </a:lnTo>
                  <a:lnTo>
                    <a:pt x="2091" y="770"/>
                  </a:lnTo>
                  <a:lnTo>
                    <a:pt x="2107" y="780"/>
                  </a:lnTo>
                  <a:lnTo>
                    <a:pt x="2120" y="791"/>
                  </a:lnTo>
                  <a:lnTo>
                    <a:pt x="2133" y="802"/>
                  </a:lnTo>
                  <a:lnTo>
                    <a:pt x="2147" y="815"/>
                  </a:lnTo>
                  <a:lnTo>
                    <a:pt x="2159" y="828"/>
                  </a:lnTo>
                  <a:lnTo>
                    <a:pt x="2171" y="841"/>
                  </a:lnTo>
                  <a:lnTo>
                    <a:pt x="2182" y="856"/>
                  </a:lnTo>
                  <a:lnTo>
                    <a:pt x="2193" y="870"/>
                  </a:lnTo>
                  <a:lnTo>
                    <a:pt x="2203" y="885"/>
                  </a:lnTo>
                  <a:lnTo>
                    <a:pt x="2211" y="901"/>
                  </a:lnTo>
                  <a:lnTo>
                    <a:pt x="2220" y="917"/>
                  </a:lnTo>
                  <a:lnTo>
                    <a:pt x="2227" y="934"/>
                  </a:lnTo>
                  <a:lnTo>
                    <a:pt x="2234" y="951"/>
                  </a:lnTo>
                  <a:lnTo>
                    <a:pt x="2240" y="968"/>
                  </a:lnTo>
                  <a:lnTo>
                    <a:pt x="2245" y="985"/>
                  </a:lnTo>
                  <a:lnTo>
                    <a:pt x="2249" y="1003"/>
                  </a:lnTo>
                  <a:lnTo>
                    <a:pt x="2253" y="1021"/>
                  </a:lnTo>
                  <a:lnTo>
                    <a:pt x="2255" y="1041"/>
                  </a:lnTo>
                  <a:lnTo>
                    <a:pt x="2256" y="1059"/>
                  </a:lnTo>
                  <a:lnTo>
                    <a:pt x="2258" y="1078"/>
                  </a:lnTo>
                  <a:lnTo>
                    <a:pt x="2258" y="1078"/>
                  </a:lnTo>
                  <a:lnTo>
                    <a:pt x="2256" y="1098"/>
                  </a:lnTo>
                  <a:lnTo>
                    <a:pt x="2255" y="1116"/>
                  </a:lnTo>
                  <a:lnTo>
                    <a:pt x="2253" y="1134"/>
                  </a:lnTo>
                  <a:lnTo>
                    <a:pt x="2249" y="1154"/>
                  </a:lnTo>
                  <a:lnTo>
                    <a:pt x="2245" y="1171"/>
                  </a:lnTo>
                  <a:lnTo>
                    <a:pt x="2240" y="1189"/>
                  </a:lnTo>
                  <a:lnTo>
                    <a:pt x="2234" y="1206"/>
                  </a:lnTo>
                  <a:lnTo>
                    <a:pt x="2227" y="1223"/>
                  </a:lnTo>
                  <a:lnTo>
                    <a:pt x="2220" y="1240"/>
                  </a:lnTo>
                  <a:lnTo>
                    <a:pt x="2211" y="1256"/>
                  </a:lnTo>
                  <a:lnTo>
                    <a:pt x="2203" y="1272"/>
                  </a:lnTo>
                  <a:lnTo>
                    <a:pt x="2193" y="1286"/>
                  </a:lnTo>
                  <a:lnTo>
                    <a:pt x="2182" y="1301"/>
                  </a:lnTo>
                  <a:lnTo>
                    <a:pt x="2171" y="1316"/>
                  </a:lnTo>
                  <a:lnTo>
                    <a:pt x="2159" y="1329"/>
                  </a:lnTo>
                  <a:lnTo>
                    <a:pt x="2147" y="1341"/>
                  </a:lnTo>
                  <a:lnTo>
                    <a:pt x="2133" y="1353"/>
                  </a:lnTo>
                  <a:lnTo>
                    <a:pt x="2120" y="1366"/>
                  </a:lnTo>
                  <a:lnTo>
                    <a:pt x="2107" y="1377"/>
                  </a:lnTo>
                  <a:lnTo>
                    <a:pt x="2091" y="1387"/>
                  </a:lnTo>
                  <a:lnTo>
                    <a:pt x="2076" y="1397"/>
                  </a:lnTo>
                  <a:lnTo>
                    <a:pt x="2060" y="1406"/>
                  </a:lnTo>
                  <a:lnTo>
                    <a:pt x="2045" y="1414"/>
                  </a:lnTo>
                  <a:lnTo>
                    <a:pt x="2028" y="1422"/>
                  </a:lnTo>
                  <a:lnTo>
                    <a:pt x="2011" y="1428"/>
                  </a:lnTo>
                  <a:lnTo>
                    <a:pt x="1994" y="1434"/>
                  </a:lnTo>
                  <a:lnTo>
                    <a:pt x="1975" y="1439"/>
                  </a:lnTo>
                  <a:lnTo>
                    <a:pt x="1957" y="1443"/>
                  </a:lnTo>
                  <a:lnTo>
                    <a:pt x="1939" y="1446"/>
                  </a:lnTo>
                  <a:lnTo>
                    <a:pt x="1919" y="1448"/>
                  </a:lnTo>
                  <a:lnTo>
                    <a:pt x="1901" y="1451"/>
                  </a:lnTo>
                  <a:lnTo>
                    <a:pt x="1882" y="1451"/>
                  </a:lnTo>
                  <a:lnTo>
                    <a:pt x="1882" y="1451"/>
                  </a:lnTo>
                  <a:close/>
                </a:path>
              </a:pathLst>
            </a:custGeom>
            <a:solidFill>
              <a:srgbClr val="F37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
            <p:cNvSpPr>
              <a:spLocks noEditPoints="1"/>
            </p:cNvSpPr>
            <p:nvPr/>
          </p:nvSpPr>
          <p:spPr bwMode="auto">
            <a:xfrm>
              <a:off x="2158924" y="2733397"/>
              <a:ext cx="794055" cy="795300"/>
            </a:xfrm>
            <a:custGeom>
              <a:avLst/>
              <a:gdLst>
                <a:gd name="T0" fmla="*/ 1274 w 3192"/>
                <a:gd name="T1" fmla="*/ 33 h 3193"/>
                <a:gd name="T2" fmla="*/ 903 w 3192"/>
                <a:gd name="T3" fmla="*/ 158 h 3193"/>
                <a:gd name="T4" fmla="*/ 581 w 3192"/>
                <a:gd name="T5" fmla="*/ 365 h 3193"/>
                <a:gd name="T6" fmla="*/ 317 w 3192"/>
                <a:gd name="T7" fmla="*/ 641 h 3193"/>
                <a:gd name="T8" fmla="*/ 125 w 3192"/>
                <a:gd name="T9" fmla="*/ 975 h 3193"/>
                <a:gd name="T10" fmla="*/ 18 w 3192"/>
                <a:gd name="T11" fmla="*/ 1354 h 3193"/>
                <a:gd name="T12" fmla="*/ 4 w 3192"/>
                <a:gd name="T13" fmla="*/ 1719 h 3193"/>
                <a:gd name="T14" fmla="*/ 84 w 3192"/>
                <a:gd name="T15" fmla="*/ 2108 h 3193"/>
                <a:gd name="T16" fmla="*/ 251 w 3192"/>
                <a:gd name="T17" fmla="*/ 2457 h 3193"/>
                <a:gd name="T18" fmla="*/ 495 w 3192"/>
                <a:gd name="T19" fmla="*/ 2751 h 3193"/>
                <a:gd name="T20" fmla="*/ 801 w 3192"/>
                <a:gd name="T21" fmla="*/ 2981 h 3193"/>
                <a:gd name="T22" fmla="*/ 1159 w 3192"/>
                <a:gd name="T23" fmla="*/ 3132 h 3193"/>
                <a:gd name="T24" fmla="*/ 1554 w 3192"/>
                <a:gd name="T25" fmla="*/ 3192 h 3193"/>
                <a:gd name="T26" fmla="*/ 1918 w 3192"/>
                <a:gd name="T27" fmla="*/ 3160 h 3193"/>
                <a:gd name="T28" fmla="*/ 2288 w 3192"/>
                <a:gd name="T29" fmla="*/ 3035 h 3193"/>
                <a:gd name="T30" fmla="*/ 2611 w 3192"/>
                <a:gd name="T31" fmla="*/ 2828 h 3193"/>
                <a:gd name="T32" fmla="*/ 2875 w 3192"/>
                <a:gd name="T33" fmla="*/ 2552 h 3193"/>
                <a:gd name="T34" fmla="*/ 3066 w 3192"/>
                <a:gd name="T35" fmla="*/ 2217 h 3193"/>
                <a:gd name="T36" fmla="*/ 3173 w 3192"/>
                <a:gd name="T37" fmla="*/ 1839 h 3193"/>
                <a:gd name="T38" fmla="*/ 3188 w 3192"/>
                <a:gd name="T39" fmla="*/ 1474 h 3193"/>
                <a:gd name="T40" fmla="*/ 3109 w 3192"/>
                <a:gd name="T41" fmla="*/ 1085 h 3193"/>
                <a:gd name="T42" fmla="*/ 2941 w 3192"/>
                <a:gd name="T43" fmla="*/ 736 h 3193"/>
                <a:gd name="T44" fmla="*/ 2698 w 3192"/>
                <a:gd name="T45" fmla="*/ 441 h 3193"/>
                <a:gd name="T46" fmla="*/ 2390 w 3192"/>
                <a:gd name="T47" fmla="*/ 212 h 3193"/>
                <a:gd name="T48" fmla="*/ 2032 w 3192"/>
                <a:gd name="T49" fmla="*/ 61 h 3193"/>
                <a:gd name="T50" fmla="*/ 1637 w 3192"/>
                <a:gd name="T51" fmla="*/ 1 h 3193"/>
                <a:gd name="T52" fmla="*/ 2299 w 3192"/>
                <a:gd name="T53" fmla="*/ 1812 h 3193"/>
                <a:gd name="T54" fmla="*/ 2092 w 3192"/>
                <a:gd name="T55" fmla="*/ 2056 h 3193"/>
                <a:gd name="T56" fmla="*/ 1802 w 3192"/>
                <a:gd name="T57" fmla="*/ 2221 h 3193"/>
                <a:gd name="T58" fmla="*/ 1467 w 3192"/>
                <a:gd name="T59" fmla="*/ 2294 h 3193"/>
                <a:gd name="T60" fmla="*/ 1120 w 3192"/>
                <a:gd name="T61" fmla="*/ 2261 h 3193"/>
                <a:gd name="T62" fmla="*/ 798 w 3192"/>
                <a:gd name="T63" fmla="*/ 2109 h 3193"/>
                <a:gd name="T64" fmla="*/ 599 w 3192"/>
                <a:gd name="T65" fmla="*/ 1910 h 3193"/>
                <a:gd name="T66" fmla="*/ 823 w 3192"/>
                <a:gd name="T67" fmla="*/ 2023 h 3193"/>
                <a:gd name="T68" fmla="*/ 1077 w 3192"/>
                <a:gd name="T69" fmla="*/ 2022 h 3193"/>
                <a:gd name="T70" fmla="*/ 1313 w 3192"/>
                <a:gd name="T71" fmla="*/ 1893 h 3193"/>
                <a:gd name="T72" fmla="*/ 1217 w 3192"/>
                <a:gd name="T73" fmla="*/ 1844 h 3193"/>
                <a:gd name="T74" fmla="*/ 1190 w 3192"/>
                <a:gd name="T75" fmla="*/ 1773 h 3193"/>
                <a:gd name="T76" fmla="*/ 1271 w 3192"/>
                <a:gd name="T77" fmla="*/ 1699 h 3193"/>
                <a:gd name="T78" fmla="*/ 1090 w 3192"/>
                <a:gd name="T79" fmla="*/ 1658 h 3193"/>
                <a:gd name="T80" fmla="*/ 1046 w 3192"/>
                <a:gd name="T81" fmla="*/ 1554 h 3193"/>
                <a:gd name="T82" fmla="*/ 1083 w 3192"/>
                <a:gd name="T83" fmla="*/ 1497 h 3193"/>
                <a:gd name="T84" fmla="*/ 946 w 3192"/>
                <a:gd name="T85" fmla="*/ 1370 h 3193"/>
                <a:gd name="T86" fmla="*/ 1057 w 3192"/>
                <a:gd name="T87" fmla="*/ 1305 h 3193"/>
                <a:gd name="T88" fmla="*/ 900 w 3192"/>
                <a:gd name="T89" fmla="*/ 1147 h 3193"/>
                <a:gd name="T90" fmla="*/ 1120 w 3192"/>
                <a:gd name="T91" fmla="*/ 1143 h 3193"/>
                <a:gd name="T92" fmla="*/ 1476 w 3192"/>
                <a:gd name="T93" fmla="*/ 1329 h 3193"/>
                <a:gd name="T94" fmla="*/ 1687 w 3192"/>
                <a:gd name="T95" fmla="*/ 1121 h 3193"/>
                <a:gd name="T96" fmla="*/ 1875 w 3192"/>
                <a:gd name="T97" fmla="*/ 920 h 3193"/>
                <a:gd name="T98" fmla="*/ 1920 w 3192"/>
                <a:gd name="T99" fmla="*/ 922 h 3193"/>
                <a:gd name="T100" fmla="*/ 1985 w 3192"/>
                <a:gd name="T101" fmla="*/ 932 h 3193"/>
                <a:gd name="T102" fmla="*/ 2032 w 3192"/>
                <a:gd name="T103" fmla="*/ 933 h 3193"/>
                <a:gd name="T104" fmla="*/ 2097 w 3192"/>
                <a:gd name="T105" fmla="*/ 945 h 3193"/>
                <a:gd name="T106" fmla="*/ 2023 w 3192"/>
                <a:gd name="T107" fmla="*/ 999 h 3193"/>
                <a:gd name="T108" fmla="*/ 1975 w 3192"/>
                <a:gd name="T109" fmla="*/ 1029 h 3193"/>
                <a:gd name="T110" fmla="*/ 2144 w 3192"/>
                <a:gd name="T111" fmla="*/ 1085 h 3193"/>
                <a:gd name="T112" fmla="*/ 2308 w 3192"/>
                <a:gd name="T113" fmla="*/ 1261 h 3193"/>
                <a:gd name="T114" fmla="*/ 2378 w 3192"/>
                <a:gd name="T115" fmla="*/ 1418 h 3193"/>
                <a:gd name="T116" fmla="*/ 2594 w 3192"/>
                <a:gd name="T117" fmla="*/ 1391 h 3193"/>
                <a:gd name="T118" fmla="*/ 2524 w 3192"/>
                <a:gd name="T119" fmla="*/ 1475 h 3193"/>
                <a:gd name="T120" fmla="*/ 2405 w 3192"/>
                <a:gd name="T121" fmla="*/ 1527 h 3193"/>
                <a:gd name="T122" fmla="*/ 2572 w 3192"/>
                <a:gd name="T123" fmla="*/ 1578 h 3193"/>
                <a:gd name="T124" fmla="*/ 2413 w 3192"/>
                <a:gd name="T125" fmla="*/ 1632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92" h="3193">
                  <a:moveTo>
                    <a:pt x="1596" y="0"/>
                  </a:moveTo>
                  <a:lnTo>
                    <a:pt x="1596" y="0"/>
                  </a:lnTo>
                  <a:lnTo>
                    <a:pt x="1554" y="1"/>
                  </a:lnTo>
                  <a:lnTo>
                    <a:pt x="1514" y="2"/>
                  </a:lnTo>
                  <a:lnTo>
                    <a:pt x="1473" y="5"/>
                  </a:lnTo>
                  <a:lnTo>
                    <a:pt x="1433" y="8"/>
                  </a:lnTo>
                  <a:lnTo>
                    <a:pt x="1392" y="13"/>
                  </a:lnTo>
                  <a:lnTo>
                    <a:pt x="1352" y="18"/>
                  </a:lnTo>
                  <a:lnTo>
                    <a:pt x="1313" y="25"/>
                  </a:lnTo>
                  <a:lnTo>
                    <a:pt x="1274" y="33"/>
                  </a:lnTo>
                  <a:lnTo>
                    <a:pt x="1235" y="41"/>
                  </a:lnTo>
                  <a:lnTo>
                    <a:pt x="1197" y="51"/>
                  </a:lnTo>
                  <a:lnTo>
                    <a:pt x="1159" y="61"/>
                  </a:lnTo>
                  <a:lnTo>
                    <a:pt x="1121" y="72"/>
                  </a:lnTo>
                  <a:lnTo>
                    <a:pt x="1083" y="84"/>
                  </a:lnTo>
                  <a:lnTo>
                    <a:pt x="1047" y="97"/>
                  </a:lnTo>
                  <a:lnTo>
                    <a:pt x="1010" y="111"/>
                  </a:lnTo>
                  <a:lnTo>
                    <a:pt x="974" y="125"/>
                  </a:lnTo>
                  <a:lnTo>
                    <a:pt x="939" y="141"/>
                  </a:lnTo>
                  <a:lnTo>
                    <a:pt x="903" y="158"/>
                  </a:lnTo>
                  <a:lnTo>
                    <a:pt x="869" y="175"/>
                  </a:lnTo>
                  <a:lnTo>
                    <a:pt x="835" y="193"/>
                  </a:lnTo>
                  <a:lnTo>
                    <a:pt x="801" y="212"/>
                  </a:lnTo>
                  <a:lnTo>
                    <a:pt x="768" y="231"/>
                  </a:lnTo>
                  <a:lnTo>
                    <a:pt x="736" y="252"/>
                  </a:lnTo>
                  <a:lnTo>
                    <a:pt x="704" y="272"/>
                  </a:lnTo>
                  <a:lnTo>
                    <a:pt x="672" y="294"/>
                  </a:lnTo>
                  <a:lnTo>
                    <a:pt x="641" y="317"/>
                  </a:lnTo>
                  <a:lnTo>
                    <a:pt x="610" y="341"/>
                  </a:lnTo>
                  <a:lnTo>
                    <a:pt x="581" y="365"/>
                  </a:lnTo>
                  <a:lnTo>
                    <a:pt x="551" y="389"/>
                  </a:lnTo>
                  <a:lnTo>
                    <a:pt x="523" y="415"/>
                  </a:lnTo>
                  <a:lnTo>
                    <a:pt x="495" y="441"/>
                  </a:lnTo>
                  <a:lnTo>
                    <a:pt x="467" y="468"/>
                  </a:lnTo>
                  <a:lnTo>
                    <a:pt x="440" y="495"/>
                  </a:lnTo>
                  <a:lnTo>
                    <a:pt x="414" y="523"/>
                  </a:lnTo>
                  <a:lnTo>
                    <a:pt x="389" y="552"/>
                  </a:lnTo>
                  <a:lnTo>
                    <a:pt x="365" y="581"/>
                  </a:lnTo>
                  <a:lnTo>
                    <a:pt x="340" y="611"/>
                  </a:lnTo>
                  <a:lnTo>
                    <a:pt x="317" y="641"/>
                  </a:lnTo>
                  <a:lnTo>
                    <a:pt x="294" y="673"/>
                  </a:lnTo>
                  <a:lnTo>
                    <a:pt x="272" y="704"/>
                  </a:lnTo>
                  <a:lnTo>
                    <a:pt x="251" y="736"/>
                  </a:lnTo>
                  <a:lnTo>
                    <a:pt x="231" y="769"/>
                  </a:lnTo>
                  <a:lnTo>
                    <a:pt x="211" y="802"/>
                  </a:lnTo>
                  <a:lnTo>
                    <a:pt x="192" y="836"/>
                  </a:lnTo>
                  <a:lnTo>
                    <a:pt x="175" y="870"/>
                  </a:lnTo>
                  <a:lnTo>
                    <a:pt x="156" y="905"/>
                  </a:lnTo>
                  <a:lnTo>
                    <a:pt x="141" y="939"/>
                  </a:lnTo>
                  <a:lnTo>
                    <a:pt x="125" y="975"/>
                  </a:lnTo>
                  <a:lnTo>
                    <a:pt x="110" y="1011"/>
                  </a:lnTo>
                  <a:lnTo>
                    <a:pt x="97" y="1047"/>
                  </a:lnTo>
                  <a:lnTo>
                    <a:pt x="84" y="1085"/>
                  </a:lnTo>
                  <a:lnTo>
                    <a:pt x="71" y="1121"/>
                  </a:lnTo>
                  <a:lnTo>
                    <a:pt x="60" y="1159"/>
                  </a:lnTo>
                  <a:lnTo>
                    <a:pt x="49" y="1198"/>
                  </a:lnTo>
                  <a:lnTo>
                    <a:pt x="41" y="1236"/>
                  </a:lnTo>
                  <a:lnTo>
                    <a:pt x="32" y="1275"/>
                  </a:lnTo>
                  <a:lnTo>
                    <a:pt x="25" y="1314"/>
                  </a:lnTo>
                  <a:lnTo>
                    <a:pt x="18" y="1354"/>
                  </a:lnTo>
                  <a:lnTo>
                    <a:pt x="13" y="1393"/>
                  </a:lnTo>
                  <a:lnTo>
                    <a:pt x="8" y="1433"/>
                  </a:lnTo>
                  <a:lnTo>
                    <a:pt x="4" y="1474"/>
                  </a:lnTo>
                  <a:lnTo>
                    <a:pt x="2" y="1514"/>
                  </a:lnTo>
                  <a:lnTo>
                    <a:pt x="0" y="1556"/>
                  </a:lnTo>
                  <a:lnTo>
                    <a:pt x="0" y="1596"/>
                  </a:lnTo>
                  <a:lnTo>
                    <a:pt x="0" y="1596"/>
                  </a:lnTo>
                  <a:lnTo>
                    <a:pt x="0" y="1637"/>
                  </a:lnTo>
                  <a:lnTo>
                    <a:pt x="2" y="1679"/>
                  </a:lnTo>
                  <a:lnTo>
                    <a:pt x="4" y="1719"/>
                  </a:lnTo>
                  <a:lnTo>
                    <a:pt x="8" y="1760"/>
                  </a:lnTo>
                  <a:lnTo>
                    <a:pt x="13" y="1800"/>
                  </a:lnTo>
                  <a:lnTo>
                    <a:pt x="18" y="1839"/>
                  </a:lnTo>
                  <a:lnTo>
                    <a:pt x="25" y="1879"/>
                  </a:lnTo>
                  <a:lnTo>
                    <a:pt x="32" y="1918"/>
                  </a:lnTo>
                  <a:lnTo>
                    <a:pt x="41" y="1957"/>
                  </a:lnTo>
                  <a:lnTo>
                    <a:pt x="49" y="1995"/>
                  </a:lnTo>
                  <a:lnTo>
                    <a:pt x="60" y="2034"/>
                  </a:lnTo>
                  <a:lnTo>
                    <a:pt x="71" y="2071"/>
                  </a:lnTo>
                  <a:lnTo>
                    <a:pt x="84" y="2108"/>
                  </a:lnTo>
                  <a:lnTo>
                    <a:pt x="97" y="2146"/>
                  </a:lnTo>
                  <a:lnTo>
                    <a:pt x="110" y="2182"/>
                  </a:lnTo>
                  <a:lnTo>
                    <a:pt x="125" y="2217"/>
                  </a:lnTo>
                  <a:lnTo>
                    <a:pt x="141" y="2254"/>
                  </a:lnTo>
                  <a:lnTo>
                    <a:pt x="156" y="2288"/>
                  </a:lnTo>
                  <a:lnTo>
                    <a:pt x="175" y="2323"/>
                  </a:lnTo>
                  <a:lnTo>
                    <a:pt x="192" y="2357"/>
                  </a:lnTo>
                  <a:lnTo>
                    <a:pt x="211" y="2391"/>
                  </a:lnTo>
                  <a:lnTo>
                    <a:pt x="231" y="2424"/>
                  </a:lnTo>
                  <a:lnTo>
                    <a:pt x="251" y="2457"/>
                  </a:lnTo>
                  <a:lnTo>
                    <a:pt x="272" y="2489"/>
                  </a:lnTo>
                  <a:lnTo>
                    <a:pt x="294" y="2520"/>
                  </a:lnTo>
                  <a:lnTo>
                    <a:pt x="317" y="2552"/>
                  </a:lnTo>
                  <a:lnTo>
                    <a:pt x="340" y="2582"/>
                  </a:lnTo>
                  <a:lnTo>
                    <a:pt x="365" y="2612"/>
                  </a:lnTo>
                  <a:lnTo>
                    <a:pt x="389" y="2641"/>
                  </a:lnTo>
                  <a:lnTo>
                    <a:pt x="414" y="2670"/>
                  </a:lnTo>
                  <a:lnTo>
                    <a:pt x="440" y="2698"/>
                  </a:lnTo>
                  <a:lnTo>
                    <a:pt x="467" y="2725"/>
                  </a:lnTo>
                  <a:lnTo>
                    <a:pt x="495" y="2751"/>
                  </a:lnTo>
                  <a:lnTo>
                    <a:pt x="523" y="2778"/>
                  </a:lnTo>
                  <a:lnTo>
                    <a:pt x="551" y="2804"/>
                  </a:lnTo>
                  <a:lnTo>
                    <a:pt x="581" y="2828"/>
                  </a:lnTo>
                  <a:lnTo>
                    <a:pt x="610" y="2852"/>
                  </a:lnTo>
                  <a:lnTo>
                    <a:pt x="641" y="2876"/>
                  </a:lnTo>
                  <a:lnTo>
                    <a:pt x="672" y="2899"/>
                  </a:lnTo>
                  <a:lnTo>
                    <a:pt x="704" y="2921"/>
                  </a:lnTo>
                  <a:lnTo>
                    <a:pt x="736" y="2941"/>
                  </a:lnTo>
                  <a:lnTo>
                    <a:pt x="768" y="2962"/>
                  </a:lnTo>
                  <a:lnTo>
                    <a:pt x="801" y="2981"/>
                  </a:lnTo>
                  <a:lnTo>
                    <a:pt x="835" y="3000"/>
                  </a:lnTo>
                  <a:lnTo>
                    <a:pt x="869" y="3018"/>
                  </a:lnTo>
                  <a:lnTo>
                    <a:pt x="903" y="3035"/>
                  </a:lnTo>
                  <a:lnTo>
                    <a:pt x="939" y="3052"/>
                  </a:lnTo>
                  <a:lnTo>
                    <a:pt x="974" y="3068"/>
                  </a:lnTo>
                  <a:lnTo>
                    <a:pt x="1010" y="3082"/>
                  </a:lnTo>
                  <a:lnTo>
                    <a:pt x="1047" y="3096"/>
                  </a:lnTo>
                  <a:lnTo>
                    <a:pt x="1083" y="3109"/>
                  </a:lnTo>
                  <a:lnTo>
                    <a:pt x="1121" y="3121"/>
                  </a:lnTo>
                  <a:lnTo>
                    <a:pt x="1159" y="3132"/>
                  </a:lnTo>
                  <a:lnTo>
                    <a:pt x="1197" y="3142"/>
                  </a:lnTo>
                  <a:lnTo>
                    <a:pt x="1235" y="3152"/>
                  </a:lnTo>
                  <a:lnTo>
                    <a:pt x="1274" y="3160"/>
                  </a:lnTo>
                  <a:lnTo>
                    <a:pt x="1313" y="3167"/>
                  </a:lnTo>
                  <a:lnTo>
                    <a:pt x="1352" y="3175"/>
                  </a:lnTo>
                  <a:lnTo>
                    <a:pt x="1392" y="3180"/>
                  </a:lnTo>
                  <a:lnTo>
                    <a:pt x="1433" y="3184"/>
                  </a:lnTo>
                  <a:lnTo>
                    <a:pt x="1473" y="3188"/>
                  </a:lnTo>
                  <a:lnTo>
                    <a:pt x="1514" y="3191"/>
                  </a:lnTo>
                  <a:lnTo>
                    <a:pt x="1554" y="3192"/>
                  </a:lnTo>
                  <a:lnTo>
                    <a:pt x="1596" y="3193"/>
                  </a:lnTo>
                  <a:lnTo>
                    <a:pt x="1596" y="3193"/>
                  </a:lnTo>
                  <a:lnTo>
                    <a:pt x="1637" y="3192"/>
                  </a:lnTo>
                  <a:lnTo>
                    <a:pt x="1678" y="3191"/>
                  </a:lnTo>
                  <a:lnTo>
                    <a:pt x="1718" y="3188"/>
                  </a:lnTo>
                  <a:lnTo>
                    <a:pt x="1759" y="3184"/>
                  </a:lnTo>
                  <a:lnTo>
                    <a:pt x="1799" y="3180"/>
                  </a:lnTo>
                  <a:lnTo>
                    <a:pt x="1839" y="3175"/>
                  </a:lnTo>
                  <a:lnTo>
                    <a:pt x="1879" y="3167"/>
                  </a:lnTo>
                  <a:lnTo>
                    <a:pt x="1918" y="3160"/>
                  </a:lnTo>
                  <a:lnTo>
                    <a:pt x="1957" y="3152"/>
                  </a:lnTo>
                  <a:lnTo>
                    <a:pt x="1995" y="3142"/>
                  </a:lnTo>
                  <a:lnTo>
                    <a:pt x="2032" y="3132"/>
                  </a:lnTo>
                  <a:lnTo>
                    <a:pt x="2070" y="3121"/>
                  </a:lnTo>
                  <a:lnTo>
                    <a:pt x="2108" y="3109"/>
                  </a:lnTo>
                  <a:lnTo>
                    <a:pt x="2144" y="3096"/>
                  </a:lnTo>
                  <a:lnTo>
                    <a:pt x="2181" y="3082"/>
                  </a:lnTo>
                  <a:lnTo>
                    <a:pt x="2217" y="3068"/>
                  </a:lnTo>
                  <a:lnTo>
                    <a:pt x="2252" y="3052"/>
                  </a:lnTo>
                  <a:lnTo>
                    <a:pt x="2288" y="3035"/>
                  </a:lnTo>
                  <a:lnTo>
                    <a:pt x="2323" y="3018"/>
                  </a:lnTo>
                  <a:lnTo>
                    <a:pt x="2357" y="3000"/>
                  </a:lnTo>
                  <a:lnTo>
                    <a:pt x="2390" y="2981"/>
                  </a:lnTo>
                  <a:lnTo>
                    <a:pt x="2424" y="2962"/>
                  </a:lnTo>
                  <a:lnTo>
                    <a:pt x="2457" y="2941"/>
                  </a:lnTo>
                  <a:lnTo>
                    <a:pt x="2488" y="2921"/>
                  </a:lnTo>
                  <a:lnTo>
                    <a:pt x="2520" y="2899"/>
                  </a:lnTo>
                  <a:lnTo>
                    <a:pt x="2550" y="2876"/>
                  </a:lnTo>
                  <a:lnTo>
                    <a:pt x="2581" y="2852"/>
                  </a:lnTo>
                  <a:lnTo>
                    <a:pt x="2611" y="2828"/>
                  </a:lnTo>
                  <a:lnTo>
                    <a:pt x="2641" y="2804"/>
                  </a:lnTo>
                  <a:lnTo>
                    <a:pt x="2670" y="2778"/>
                  </a:lnTo>
                  <a:lnTo>
                    <a:pt x="2698" y="2751"/>
                  </a:lnTo>
                  <a:lnTo>
                    <a:pt x="2724" y="2725"/>
                  </a:lnTo>
                  <a:lnTo>
                    <a:pt x="2751" y="2698"/>
                  </a:lnTo>
                  <a:lnTo>
                    <a:pt x="2778" y="2670"/>
                  </a:lnTo>
                  <a:lnTo>
                    <a:pt x="2802" y="2641"/>
                  </a:lnTo>
                  <a:lnTo>
                    <a:pt x="2828" y="2612"/>
                  </a:lnTo>
                  <a:lnTo>
                    <a:pt x="2852" y="2582"/>
                  </a:lnTo>
                  <a:lnTo>
                    <a:pt x="2875" y="2552"/>
                  </a:lnTo>
                  <a:lnTo>
                    <a:pt x="2897" y="2520"/>
                  </a:lnTo>
                  <a:lnTo>
                    <a:pt x="2919" y="2489"/>
                  </a:lnTo>
                  <a:lnTo>
                    <a:pt x="2941" y="2457"/>
                  </a:lnTo>
                  <a:lnTo>
                    <a:pt x="2960" y="2424"/>
                  </a:lnTo>
                  <a:lnTo>
                    <a:pt x="2981" y="2391"/>
                  </a:lnTo>
                  <a:lnTo>
                    <a:pt x="2999" y="2357"/>
                  </a:lnTo>
                  <a:lnTo>
                    <a:pt x="3018" y="2323"/>
                  </a:lnTo>
                  <a:lnTo>
                    <a:pt x="3035" y="2288"/>
                  </a:lnTo>
                  <a:lnTo>
                    <a:pt x="3052" y="2254"/>
                  </a:lnTo>
                  <a:lnTo>
                    <a:pt x="3066" y="2217"/>
                  </a:lnTo>
                  <a:lnTo>
                    <a:pt x="3081" y="2182"/>
                  </a:lnTo>
                  <a:lnTo>
                    <a:pt x="3095" y="2146"/>
                  </a:lnTo>
                  <a:lnTo>
                    <a:pt x="3109" y="2108"/>
                  </a:lnTo>
                  <a:lnTo>
                    <a:pt x="3120" y="2071"/>
                  </a:lnTo>
                  <a:lnTo>
                    <a:pt x="3132" y="2034"/>
                  </a:lnTo>
                  <a:lnTo>
                    <a:pt x="3142" y="1995"/>
                  </a:lnTo>
                  <a:lnTo>
                    <a:pt x="3151" y="1957"/>
                  </a:lnTo>
                  <a:lnTo>
                    <a:pt x="3160" y="1918"/>
                  </a:lnTo>
                  <a:lnTo>
                    <a:pt x="3167" y="1879"/>
                  </a:lnTo>
                  <a:lnTo>
                    <a:pt x="3173" y="1839"/>
                  </a:lnTo>
                  <a:lnTo>
                    <a:pt x="3179" y="1800"/>
                  </a:lnTo>
                  <a:lnTo>
                    <a:pt x="3184" y="1760"/>
                  </a:lnTo>
                  <a:lnTo>
                    <a:pt x="3188" y="1719"/>
                  </a:lnTo>
                  <a:lnTo>
                    <a:pt x="3190" y="1679"/>
                  </a:lnTo>
                  <a:lnTo>
                    <a:pt x="3192" y="1637"/>
                  </a:lnTo>
                  <a:lnTo>
                    <a:pt x="3192" y="1596"/>
                  </a:lnTo>
                  <a:lnTo>
                    <a:pt x="3192" y="1596"/>
                  </a:lnTo>
                  <a:lnTo>
                    <a:pt x="3192" y="1556"/>
                  </a:lnTo>
                  <a:lnTo>
                    <a:pt x="3190" y="1514"/>
                  </a:lnTo>
                  <a:lnTo>
                    <a:pt x="3188" y="1474"/>
                  </a:lnTo>
                  <a:lnTo>
                    <a:pt x="3184" y="1433"/>
                  </a:lnTo>
                  <a:lnTo>
                    <a:pt x="3179" y="1393"/>
                  </a:lnTo>
                  <a:lnTo>
                    <a:pt x="3173" y="1354"/>
                  </a:lnTo>
                  <a:lnTo>
                    <a:pt x="3167" y="1314"/>
                  </a:lnTo>
                  <a:lnTo>
                    <a:pt x="3160" y="1275"/>
                  </a:lnTo>
                  <a:lnTo>
                    <a:pt x="3151" y="1236"/>
                  </a:lnTo>
                  <a:lnTo>
                    <a:pt x="3142" y="1198"/>
                  </a:lnTo>
                  <a:lnTo>
                    <a:pt x="3132" y="1159"/>
                  </a:lnTo>
                  <a:lnTo>
                    <a:pt x="3120" y="1121"/>
                  </a:lnTo>
                  <a:lnTo>
                    <a:pt x="3109" y="1085"/>
                  </a:lnTo>
                  <a:lnTo>
                    <a:pt x="3095" y="1047"/>
                  </a:lnTo>
                  <a:lnTo>
                    <a:pt x="3081" y="1011"/>
                  </a:lnTo>
                  <a:lnTo>
                    <a:pt x="3066" y="975"/>
                  </a:lnTo>
                  <a:lnTo>
                    <a:pt x="3052" y="939"/>
                  </a:lnTo>
                  <a:lnTo>
                    <a:pt x="3035" y="905"/>
                  </a:lnTo>
                  <a:lnTo>
                    <a:pt x="3018" y="870"/>
                  </a:lnTo>
                  <a:lnTo>
                    <a:pt x="2999" y="836"/>
                  </a:lnTo>
                  <a:lnTo>
                    <a:pt x="2981" y="802"/>
                  </a:lnTo>
                  <a:lnTo>
                    <a:pt x="2960" y="769"/>
                  </a:lnTo>
                  <a:lnTo>
                    <a:pt x="2941" y="736"/>
                  </a:lnTo>
                  <a:lnTo>
                    <a:pt x="2919" y="704"/>
                  </a:lnTo>
                  <a:lnTo>
                    <a:pt x="2897" y="673"/>
                  </a:lnTo>
                  <a:lnTo>
                    <a:pt x="2875" y="641"/>
                  </a:lnTo>
                  <a:lnTo>
                    <a:pt x="2852" y="611"/>
                  </a:lnTo>
                  <a:lnTo>
                    <a:pt x="2828" y="581"/>
                  </a:lnTo>
                  <a:lnTo>
                    <a:pt x="2802" y="552"/>
                  </a:lnTo>
                  <a:lnTo>
                    <a:pt x="2778" y="523"/>
                  </a:lnTo>
                  <a:lnTo>
                    <a:pt x="2751" y="495"/>
                  </a:lnTo>
                  <a:lnTo>
                    <a:pt x="2724" y="468"/>
                  </a:lnTo>
                  <a:lnTo>
                    <a:pt x="2698" y="441"/>
                  </a:lnTo>
                  <a:lnTo>
                    <a:pt x="2670" y="415"/>
                  </a:lnTo>
                  <a:lnTo>
                    <a:pt x="2641" y="389"/>
                  </a:lnTo>
                  <a:lnTo>
                    <a:pt x="2611" y="365"/>
                  </a:lnTo>
                  <a:lnTo>
                    <a:pt x="2581" y="341"/>
                  </a:lnTo>
                  <a:lnTo>
                    <a:pt x="2550" y="317"/>
                  </a:lnTo>
                  <a:lnTo>
                    <a:pt x="2520" y="294"/>
                  </a:lnTo>
                  <a:lnTo>
                    <a:pt x="2488" y="272"/>
                  </a:lnTo>
                  <a:lnTo>
                    <a:pt x="2457" y="252"/>
                  </a:lnTo>
                  <a:lnTo>
                    <a:pt x="2424" y="231"/>
                  </a:lnTo>
                  <a:lnTo>
                    <a:pt x="2390" y="212"/>
                  </a:lnTo>
                  <a:lnTo>
                    <a:pt x="2357" y="193"/>
                  </a:lnTo>
                  <a:lnTo>
                    <a:pt x="2323" y="175"/>
                  </a:lnTo>
                  <a:lnTo>
                    <a:pt x="2288" y="158"/>
                  </a:lnTo>
                  <a:lnTo>
                    <a:pt x="2252" y="141"/>
                  </a:lnTo>
                  <a:lnTo>
                    <a:pt x="2217" y="125"/>
                  </a:lnTo>
                  <a:lnTo>
                    <a:pt x="2181" y="111"/>
                  </a:lnTo>
                  <a:lnTo>
                    <a:pt x="2144" y="97"/>
                  </a:lnTo>
                  <a:lnTo>
                    <a:pt x="2108" y="84"/>
                  </a:lnTo>
                  <a:lnTo>
                    <a:pt x="2070" y="72"/>
                  </a:lnTo>
                  <a:lnTo>
                    <a:pt x="2032" y="61"/>
                  </a:lnTo>
                  <a:lnTo>
                    <a:pt x="1995" y="51"/>
                  </a:lnTo>
                  <a:lnTo>
                    <a:pt x="1957" y="41"/>
                  </a:lnTo>
                  <a:lnTo>
                    <a:pt x="1918" y="33"/>
                  </a:lnTo>
                  <a:lnTo>
                    <a:pt x="1879" y="25"/>
                  </a:lnTo>
                  <a:lnTo>
                    <a:pt x="1839" y="18"/>
                  </a:lnTo>
                  <a:lnTo>
                    <a:pt x="1799" y="13"/>
                  </a:lnTo>
                  <a:lnTo>
                    <a:pt x="1759" y="8"/>
                  </a:lnTo>
                  <a:lnTo>
                    <a:pt x="1718" y="5"/>
                  </a:lnTo>
                  <a:lnTo>
                    <a:pt x="1678" y="2"/>
                  </a:lnTo>
                  <a:lnTo>
                    <a:pt x="1637" y="1"/>
                  </a:lnTo>
                  <a:lnTo>
                    <a:pt x="1596" y="0"/>
                  </a:lnTo>
                  <a:lnTo>
                    <a:pt x="1596" y="0"/>
                  </a:lnTo>
                  <a:close/>
                  <a:moveTo>
                    <a:pt x="2369" y="1634"/>
                  </a:moveTo>
                  <a:lnTo>
                    <a:pt x="2369" y="1634"/>
                  </a:lnTo>
                  <a:lnTo>
                    <a:pt x="2361" y="1665"/>
                  </a:lnTo>
                  <a:lnTo>
                    <a:pt x="2351" y="1696"/>
                  </a:lnTo>
                  <a:lnTo>
                    <a:pt x="2340" y="1726"/>
                  </a:lnTo>
                  <a:lnTo>
                    <a:pt x="2328" y="1755"/>
                  </a:lnTo>
                  <a:lnTo>
                    <a:pt x="2313" y="1783"/>
                  </a:lnTo>
                  <a:lnTo>
                    <a:pt x="2299" y="1812"/>
                  </a:lnTo>
                  <a:lnTo>
                    <a:pt x="2283" y="1839"/>
                  </a:lnTo>
                  <a:lnTo>
                    <a:pt x="2266" y="1866"/>
                  </a:lnTo>
                  <a:lnTo>
                    <a:pt x="2248" y="1893"/>
                  </a:lnTo>
                  <a:lnTo>
                    <a:pt x="2228" y="1918"/>
                  </a:lnTo>
                  <a:lnTo>
                    <a:pt x="2207" y="1943"/>
                  </a:lnTo>
                  <a:lnTo>
                    <a:pt x="2187" y="1967"/>
                  </a:lnTo>
                  <a:lnTo>
                    <a:pt x="2164" y="1990"/>
                  </a:lnTo>
                  <a:lnTo>
                    <a:pt x="2141" y="2013"/>
                  </a:lnTo>
                  <a:lnTo>
                    <a:pt x="2116" y="2035"/>
                  </a:lnTo>
                  <a:lnTo>
                    <a:pt x="2092" y="2056"/>
                  </a:lnTo>
                  <a:lnTo>
                    <a:pt x="2066" y="2076"/>
                  </a:lnTo>
                  <a:lnTo>
                    <a:pt x="2040" y="2096"/>
                  </a:lnTo>
                  <a:lnTo>
                    <a:pt x="2012" y="2114"/>
                  </a:lnTo>
                  <a:lnTo>
                    <a:pt x="1984" y="2132"/>
                  </a:lnTo>
                  <a:lnTo>
                    <a:pt x="1956" y="2149"/>
                  </a:lnTo>
                  <a:lnTo>
                    <a:pt x="1925" y="2165"/>
                  </a:lnTo>
                  <a:lnTo>
                    <a:pt x="1896" y="2180"/>
                  </a:lnTo>
                  <a:lnTo>
                    <a:pt x="1866" y="2194"/>
                  </a:lnTo>
                  <a:lnTo>
                    <a:pt x="1834" y="2208"/>
                  </a:lnTo>
                  <a:lnTo>
                    <a:pt x="1802" y="2221"/>
                  </a:lnTo>
                  <a:lnTo>
                    <a:pt x="1771" y="2232"/>
                  </a:lnTo>
                  <a:lnTo>
                    <a:pt x="1738" y="2243"/>
                  </a:lnTo>
                  <a:lnTo>
                    <a:pt x="1705" y="2253"/>
                  </a:lnTo>
                  <a:lnTo>
                    <a:pt x="1672" y="2261"/>
                  </a:lnTo>
                  <a:lnTo>
                    <a:pt x="1638" y="2270"/>
                  </a:lnTo>
                  <a:lnTo>
                    <a:pt x="1604" y="2277"/>
                  </a:lnTo>
                  <a:lnTo>
                    <a:pt x="1570" y="2282"/>
                  </a:lnTo>
                  <a:lnTo>
                    <a:pt x="1536" y="2287"/>
                  </a:lnTo>
                  <a:lnTo>
                    <a:pt x="1502" y="2290"/>
                  </a:lnTo>
                  <a:lnTo>
                    <a:pt x="1467" y="2294"/>
                  </a:lnTo>
                  <a:lnTo>
                    <a:pt x="1431" y="2295"/>
                  </a:lnTo>
                  <a:lnTo>
                    <a:pt x="1397" y="2297"/>
                  </a:lnTo>
                  <a:lnTo>
                    <a:pt x="1362" y="2295"/>
                  </a:lnTo>
                  <a:lnTo>
                    <a:pt x="1327" y="2294"/>
                  </a:lnTo>
                  <a:lnTo>
                    <a:pt x="1293" y="2292"/>
                  </a:lnTo>
                  <a:lnTo>
                    <a:pt x="1257" y="2288"/>
                  </a:lnTo>
                  <a:lnTo>
                    <a:pt x="1223" y="2283"/>
                  </a:lnTo>
                  <a:lnTo>
                    <a:pt x="1188" y="2277"/>
                  </a:lnTo>
                  <a:lnTo>
                    <a:pt x="1154" y="2270"/>
                  </a:lnTo>
                  <a:lnTo>
                    <a:pt x="1120" y="2261"/>
                  </a:lnTo>
                  <a:lnTo>
                    <a:pt x="1086" y="2252"/>
                  </a:lnTo>
                  <a:lnTo>
                    <a:pt x="1052" y="2241"/>
                  </a:lnTo>
                  <a:lnTo>
                    <a:pt x="1019" y="2228"/>
                  </a:lnTo>
                  <a:lnTo>
                    <a:pt x="986" y="2215"/>
                  </a:lnTo>
                  <a:lnTo>
                    <a:pt x="953" y="2202"/>
                  </a:lnTo>
                  <a:lnTo>
                    <a:pt x="920" y="2186"/>
                  </a:lnTo>
                  <a:lnTo>
                    <a:pt x="889" y="2169"/>
                  </a:lnTo>
                  <a:lnTo>
                    <a:pt x="858" y="2151"/>
                  </a:lnTo>
                  <a:lnTo>
                    <a:pt x="827" y="2130"/>
                  </a:lnTo>
                  <a:lnTo>
                    <a:pt x="798" y="2109"/>
                  </a:lnTo>
                  <a:lnTo>
                    <a:pt x="767" y="2087"/>
                  </a:lnTo>
                  <a:lnTo>
                    <a:pt x="738" y="2063"/>
                  </a:lnTo>
                  <a:lnTo>
                    <a:pt x="710" y="2039"/>
                  </a:lnTo>
                  <a:lnTo>
                    <a:pt x="683" y="2012"/>
                  </a:lnTo>
                  <a:lnTo>
                    <a:pt x="655" y="1985"/>
                  </a:lnTo>
                  <a:lnTo>
                    <a:pt x="630" y="1956"/>
                  </a:lnTo>
                  <a:lnTo>
                    <a:pt x="604" y="1924"/>
                  </a:lnTo>
                  <a:lnTo>
                    <a:pt x="580" y="1893"/>
                  </a:lnTo>
                  <a:lnTo>
                    <a:pt x="580" y="1893"/>
                  </a:lnTo>
                  <a:lnTo>
                    <a:pt x="599" y="1910"/>
                  </a:lnTo>
                  <a:lnTo>
                    <a:pt x="619" y="1925"/>
                  </a:lnTo>
                  <a:lnTo>
                    <a:pt x="638" y="1941"/>
                  </a:lnTo>
                  <a:lnTo>
                    <a:pt x="660" y="1955"/>
                  </a:lnTo>
                  <a:lnTo>
                    <a:pt x="682" y="1968"/>
                  </a:lnTo>
                  <a:lnTo>
                    <a:pt x="704" y="1979"/>
                  </a:lnTo>
                  <a:lnTo>
                    <a:pt x="727" y="1990"/>
                  </a:lnTo>
                  <a:lnTo>
                    <a:pt x="750" y="2000"/>
                  </a:lnTo>
                  <a:lnTo>
                    <a:pt x="773" y="2008"/>
                  </a:lnTo>
                  <a:lnTo>
                    <a:pt x="798" y="2016"/>
                  </a:lnTo>
                  <a:lnTo>
                    <a:pt x="823" y="2023"/>
                  </a:lnTo>
                  <a:lnTo>
                    <a:pt x="847" y="2028"/>
                  </a:lnTo>
                  <a:lnTo>
                    <a:pt x="873" y="2031"/>
                  </a:lnTo>
                  <a:lnTo>
                    <a:pt x="899" y="2035"/>
                  </a:lnTo>
                  <a:lnTo>
                    <a:pt x="924" y="2036"/>
                  </a:lnTo>
                  <a:lnTo>
                    <a:pt x="950" y="2036"/>
                  </a:lnTo>
                  <a:lnTo>
                    <a:pt x="975" y="2036"/>
                  </a:lnTo>
                  <a:lnTo>
                    <a:pt x="1001" y="2034"/>
                  </a:lnTo>
                  <a:lnTo>
                    <a:pt x="1026" y="2031"/>
                  </a:lnTo>
                  <a:lnTo>
                    <a:pt x="1052" y="2026"/>
                  </a:lnTo>
                  <a:lnTo>
                    <a:pt x="1077" y="2022"/>
                  </a:lnTo>
                  <a:lnTo>
                    <a:pt x="1103" y="2014"/>
                  </a:lnTo>
                  <a:lnTo>
                    <a:pt x="1127" y="2006"/>
                  </a:lnTo>
                  <a:lnTo>
                    <a:pt x="1152" y="1996"/>
                  </a:lnTo>
                  <a:lnTo>
                    <a:pt x="1176" y="1985"/>
                  </a:lnTo>
                  <a:lnTo>
                    <a:pt x="1200" y="1974"/>
                  </a:lnTo>
                  <a:lnTo>
                    <a:pt x="1225" y="1961"/>
                  </a:lnTo>
                  <a:lnTo>
                    <a:pt x="1248" y="1945"/>
                  </a:lnTo>
                  <a:lnTo>
                    <a:pt x="1270" y="1929"/>
                  </a:lnTo>
                  <a:lnTo>
                    <a:pt x="1291" y="1912"/>
                  </a:lnTo>
                  <a:lnTo>
                    <a:pt x="1313" y="1893"/>
                  </a:lnTo>
                  <a:lnTo>
                    <a:pt x="1334" y="1873"/>
                  </a:lnTo>
                  <a:lnTo>
                    <a:pt x="1334" y="1873"/>
                  </a:lnTo>
                  <a:lnTo>
                    <a:pt x="1322" y="1874"/>
                  </a:lnTo>
                  <a:lnTo>
                    <a:pt x="1310" y="1874"/>
                  </a:lnTo>
                  <a:lnTo>
                    <a:pt x="1299" y="1874"/>
                  </a:lnTo>
                  <a:lnTo>
                    <a:pt x="1288" y="1873"/>
                  </a:lnTo>
                  <a:lnTo>
                    <a:pt x="1267" y="1870"/>
                  </a:lnTo>
                  <a:lnTo>
                    <a:pt x="1248" y="1863"/>
                  </a:lnTo>
                  <a:lnTo>
                    <a:pt x="1232" y="1855"/>
                  </a:lnTo>
                  <a:lnTo>
                    <a:pt x="1217" y="1844"/>
                  </a:lnTo>
                  <a:lnTo>
                    <a:pt x="1210" y="1838"/>
                  </a:lnTo>
                  <a:lnTo>
                    <a:pt x="1205" y="1832"/>
                  </a:lnTo>
                  <a:lnTo>
                    <a:pt x="1200" y="1826"/>
                  </a:lnTo>
                  <a:lnTo>
                    <a:pt x="1195" y="1818"/>
                  </a:lnTo>
                  <a:lnTo>
                    <a:pt x="1193" y="1811"/>
                  </a:lnTo>
                  <a:lnTo>
                    <a:pt x="1190" y="1804"/>
                  </a:lnTo>
                  <a:lnTo>
                    <a:pt x="1189" y="1797"/>
                  </a:lnTo>
                  <a:lnTo>
                    <a:pt x="1188" y="1789"/>
                  </a:lnTo>
                  <a:lnTo>
                    <a:pt x="1189" y="1781"/>
                  </a:lnTo>
                  <a:lnTo>
                    <a:pt x="1190" y="1773"/>
                  </a:lnTo>
                  <a:lnTo>
                    <a:pt x="1193" y="1765"/>
                  </a:lnTo>
                  <a:lnTo>
                    <a:pt x="1197" y="1758"/>
                  </a:lnTo>
                  <a:lnTo>
                    <a:pt x="1201" y="1750"/>
                  </a:lnTo>
                  <a:lnTo>
                    <a:pt x="1208" y="1742"/>
                  </a:lnTo>
                  <a:lnTo>
                    <a:pt x="1215" y="1735"/>
                  </a:lnTo>
                  <a:lnTo>
                    <a:pt x="1223" y="1727"/>
                  </a:lnTo>
                  <a:lnTo>
                    <a:pt x="1233" y="1720"/>
                  </a:lnTo>
                  <a:lnTo>
                    <a:pt x="1244" y="1713"/>
                  </a:lnTo>
                  <a:lnTo>
                    <a:pt x="1256" y="1707"/>
                  </a:lnTo>
                  <a:lnTo>
                    <a:pt x="1271" y="1699"/>
                  </a:lnTo>
                  <a:lnTo>
                    <a:pt x="1271" y="1699"/>
                  </a:lnTo>
                  <a:lnTo>
                    <a:pt x="1245" y="1702"/>
                  </a:lnTo>
                  <a:lnTo>
                    <a:pt x="1221" y="1702"/>
                  </a:lnTo>
                  <a:lnTo>
                    <a:pt x="1198" y="1699"/>
                  </a:lnTo>
                  <a:lnTo>
                    <a:pt x="1177" y="1696"/>
                  </a:lnTo>
                  <a:lnTo>
                    <a:pt x="1156" y="1691"/>
                  </a:lnTo>
                  <a:lnTo>
                    <a:pt x="1138" y="1685"/>
                  </a:lnTo>
                  <a:lnTo>
                    <a:pt x="1121" y="1676"/>
                  </a:lnTo>
                  <a:lnTo>
                    <a:pt x="1104" y="1668"/>
                  </a:lnTo>
                  <a:lnTo>
                    <a:pt x="1090" y="1658"/>
                  </a:lnTo>
                  <a:lnTo>
                    <a:pt x="1076" y="1648"/>
                  </a:lnTo>
                  <a:lnTo>
                    <a:pt x="1064" y="1637"/>
                  </a:lnTo>
                  <a:lnTo>
                    <a:pt x="1053" y="1625"/>
                  </a:lnTo>
                  <a:lnTo>
                    <a:pt x="1043" y="1613"/>
                  </a:lnTo>
                  <a:lnTo>
                    <a:pt x="1035" y="1601"/>
                  </a:lnTo>
                  <a:lnTo>
                    <a:pt x="1026" y="1589"/>
                  </a:lnTo>
                  <a:lnTo>
                    <a:pt x="1020" y="1578"/>
                  </a:lnTo>
                  <a:lnTo>
                    <a:pt x="1020" y="1578"/>
                  </a:lnTo>
                  <a:lnTo>
                    <a:pt x="1032" y="1565"/>
                  </a:lnTo>
                  <a:lnTo>
                    <a:pt x="1046" y="1554"/>
                  </a:lnTo>
                  <a:lnTo>
                    <a:pt x="1060" y="1546"/>
                  </a:lnTo>
                  <a:lnTo>
                    <a:pt x="1076" y="1539"/>
                  </a:lnTo>
                  <a:lnTo>
                    <a:pt x="1093" y="1533"/>
                  </a:lnTo>
                  <a:lnTo>
                    <a:pt x="1113" y="1528"/>
                  </a:lnTo>
                  <a:lnTo>
                    <a:pt x="1135" y="1524"/>
                  </a:lnTo>
                  <a:lnTo>
                    <a:pt x="1159" y="1522"/>
                  </a:lnTo>
                  <a:lnTo>
                    <a:pt x="1159" y="1522"/>
                  </a:lnTo>
                  <a:lnTo>
                    <a:pt x="1132" y="1514"/>
                  </a:lnTo>
                  <a:lnTo>
                    <a:pt x="1107" y="1507"/>
                  </a:lnTo>
                  <a:lnTo>
                    <a:pt x="1083" y="1497"/>
                  </a:lnTo>
                  <a:lnTo>
                    <a:pt x="1062" y="1488"/>
                  </a:lnTo>
                  <a:lnTo>
                    <a:pt x="1042" y="1478"/>
                  </a:lnTo>
                  <a:lnTo>
                    <a:pt x="1025" y="1466"/>
                  </a:lnTo>
                  <a:lnTo>
                    <a:pt x="1009" y="1455"/>
                  </a:lnTo>
                  <a:lnTo>
                    <a:pt x="995" y="1441"/>
                  </a:lnTo>
                  <a:lnTo>
                    <a:pt x="982" y="1428"/>
                  </a:lnTo>
                  <a:lnTo>
                    <a:pt x="972" y="1415"/>
                  </a:lnTo>
                  <a:lnTo>
                    <a:pt x="962" y="1400"/>
                  </a:lnTo>
                  <a:lnTo>
                    <a:pt x="953" y="1384"/>
                  </a:lnTo>
                  <a:lnTo>
                    <a:pt x="946" y="1370"/>
                  </a:lnTo>
                  <a:lnTo>
                    <a:pt x="940" y="1353"/>
                  </a:lnTo>
                  <a:lnTo>
                    <a:pt x="935" y="1337"/>
                  </a:lnTo>
                  <a:lnTo>
                    <a:pt x="931" y="1320"/>
                  </a:lnTo>
                  <a:lnTo>
                    <a:pt x="931" y="1320"/>
                  </a:lnTo>
                  <a:lnTo>
                    <a:pt x="965" y="1312"/>
                  </a:lnTo>
                  <a:lnTo>
                    <a:pt x="1000" y="1308"/>
                  </a:lnTo>
                  <a:lnTo>
                    <a:pt x="1031" y="1304"/>
                  </a:lnTo>
                  <a:lnTo>
                    <a:pt x="1045" y="1304"/>
                  </a:lnTo>
                  <a:lnTo>
                    <a:pt x="1057" y="1305"/>
                  </a:lnTo>
                  <a:lnTo>
                    <a:pt x="1057" y="1305"/>
                  </a:lnTo>
                  <a:lnTo>
                    <a:pt x="1032" y="1292"/>
                  </a:lnTo>
                  <a:lnTo>
                    <a:pt x="1010" y="1277"/>
                  </a:lnTo>
                  <a:lnTo>
                    <a:pt x="990" y="1263"/>
                  </a:lnTo>
                  <a:lnTo>
                    <a:pt x="972" y="1247"/>
                  </a:lnTo>
                  <a:lnTo>
                    <a:pt x="956" y="1231"/>
                  </a:lnTo>
                  <a:lnTo>
                    <a:pt x="941" y="1214"/>
                  </a:lnTo>
                  <a:lnTo>
                    <a:pt x="928" y="1197"/>
                  </a:lnTo>
                  <a:lnTo>
                    <a:pt x="917" y="1181"/>
                  </a:lnTo>
                  <a:lnTo>
                    <a:pt x="907" y="1164"/>
                  </a:lnTo>
                  <a:lnTo>
                    <a:pt x="900" y="1147"/>
                  </a:lnTo>
                  <a:lnTo>
                    <a:pt x="894" y="1130"/>
                  </a:lnTo>
                  <a:lnTo>
                    <a:pt x="889" y="1113"/>
                  </a:lnTo>
                  <a:lnTo>
                    <a:pt x="885" y="1096"/>
                  </a:lnTo>
                  <a:lnTo>
                    <a:pt x="883" y="1080"/>
                  </a:lnTo>
                  <a:lnTo>
                    <a:pt x="883" y="1064"/>
                  </a:lnTo>
                  <a:lnTo>
                    <a:pt x="883" y="1050"/>
                  </a:lnTo>
                  <a:lnTo>
                    <a:pt x="883" y="1050"/>
                  </a:lnTo>
                  <a:lnTo>
                    <a:pt x="969" y="1083"/>
                  </a:lnTo>
                  <a:lnTo>
                    <a:pt x="1048" y="1113"/>
                  </a:lnTo>
                  <a:lnTo>
                    <a:pt x="1120" y="1143"/>
                  </a:lnTo>
                  <a:lnTo>
                    <a:pt x="1186" y="1171"/>
                  </a:lnTo>
                  <a:lnTo>
                    <a:pt x="1246" y="1199"/>
                  </a:lnTo>
                  <a:lnTo>
                    <a:pt x="1302" y="1226"/>
                  </a:lnTo>
                  <a:lnTo>
                    <a:pt x="1355" y="1253"/>
                  </a:lnTo>
                  <a:lnTo>
                    <a:pt x="1405" y="1278"/>
                  </a:lnTo>
                  <a:lnTo>
                    <a:pt x="1405" y="1278"/>
                  </a:lnTo>
                  <a:lnTo>
                    <a:pt x="1422" y="1289"/>
                  </a:lnTo>
                  <a:lnTo>
                    <a:pt x="1440" y="1300"/>
                  </a:lnTo>
                  <a:lnTo>
                    <a:pt x="1458" y="1314"/>
                  </a:lnTo>
                  <a:lnTo>
                    <a:pt x="1476" y="1329"/>
                  </a:lnTo>
                  <a:lnTo>
                    <a:pt x="1516" y="1364"/>
                  </a:lnTo>
                  <a:lnTo>
                    <a:pt x="1558" y="1402"/>
                  </a:lnTo>
                  <a:lnTo>
                    <a:pt x="1558" y="1402"/>
                  </a:lnTo>
                  <a:lnTo>
                    <a:pt x="1587" y="1329"/>
                  </a:lnTo>
                  <a:lnTo>
                    <a:pt x="1602" y="1294"/>
                  </a:lnTo>
                  <a:lnTo>
                    <a:pt x="1617" y="1258"/>
                  </a:lnTo>
                  <a:lnTo>
                    <a:pt x="1633" y="1222"/>
                  </a:lnTo>
                  <a:lnTo>
                    <a:pt x="1650" y="1188"/>
                  </a:lnTo>
                  <a:lnTo>
                    <a:pt x="1669" y="1154"/>
                  </a:lnTo>
                  <a:lnTo>
                    <a:pt x="1687" y="1121"/>
                  </a:lnTo>
                  <a:lnTo>
                    <a:pt x="1706" y="1090"/>
                  </a:lnTo>
                  <a:lnTo>
                    <a:pt x="1727" y="1059"/>
                  </a:lnTo>
                  <a:lnTo>
                    <a:pt x="1749" y="1030"/>
                  </a:lnTo>
                  <a:lnTo>
                    <a:pt x="1772" y="1002"/>
                  </a:lnTo>
                  <a:lnTo>
                    <a:pt x="1796" y="977"/>
                  </a:lnTo>
                  <a:lnTo>
                    <a:pt x="1821" y="954"/>
                  </a:lnTo>
                  <a:lnTo>
                    <a:pt x="1847" y="932"/>
                  </a:lnTo>
                  <a:lnTo>
                    <a:pt x="1877" y="911"/>
                  </a:lnTo>
                  <a:lnTo>
                    <a:pt x="1877" y="911"/>
                  </a:lnTo>
                  <a:lnTo>
                    <a:pt x="1875" y="920"/>
                  </a:lnTo>
                  <a:lnTo>
                    <a:pt x="1873" y="928"/>
                  </a:lnTo>
                  <a:lnTo>
                    <a:pt x="1869" y="937"/>
                  </a:lnTo>
                  <a:lnTo>
                    <a:pt x="1866" y="944"/>
                  </a:lnTo>
                  <a:lnTo>
                    <a:pt x="1857" y="958"/>
                  </a:lnTo>
                  <a:lnTo>
                    <a:pt x="1846" y="972"/>
                  </a:lnTo>
                  <a:lnTo>
                    <a:pt x="1846" y="972"/>
                  </a:lnTo>
                  <a:lnTo>
                    <a:pt x="1863" y="957"/>
                  </a:lnTo>
                  <a:lnTo>
                    <a:pt x="1881" y="944"/>
                  </a:lnTo>
                  <a:lnTo>
                    <a:pt x="1900" y="933"/>
                  </a:lnTo>
                  <a:lnTo>
                    <a:pt x="1920" y="922"/>
                  </a:lnTo>
                  <a:lnTo>
                    <a:pt x="1940" y="913"/>
                  </a:lnTo>
                  <a:lnTo>
                    <a:pt x="1962" y="906"/>
                  </a:lnTo>
                  <a:lnTo>
                    <a:pt x="1982" y="900"/>
                  </a:lnTo>
                  <a:lnTo>
                    <a:pt x="2004" y="896"/>
                  </a:lnTo>
                  <a:lnTo>
                    <a:pt x="2004" y="896"/>
                  </a:lnTo>
                  <a:lnTo>
                    <a:pt x="2003" y="905"/>
                  </a:lnTo>
                  <a:lnTo>
                    <a:pt x="1999" y="912"/>
                  </a:lnTo>
                  <a:lnTo>
                    <a:pt x="1996" y="920"/>
                  </a:lnTo>
                  <a:lnTo>
                    <a:pt x="1991" y="926"/>
                  </a:lnTo>
                  <a:lnTo>
                    <a:pt x="1985" y="932"/>
                  </a:lnTo>
                  <a:lnTo>
                    <a:pt x="1978" y="938"/>
                  </a:lnTo>
                  <a:lnTo>
                    <a:pt x="1963" y="949"/>
                  </a:lnTo>
                  <a:lnTo>
                    <a:pt x="1946" y="958"/>
                  </a:lnTo>
                  <a:lnTo>
                    <a:pt x="1929" y="966"/>
                  </a:lnTo>
                  <a:lnTo>
                    <a:pt x="1897" y="979"/>
                  </a:lnTo>
                  <a:lnTo>
                    <a:pt x="1897" y="979"/>
                  </a:lnTo>
                  <a:lnTo>
                    <a:pt x="1939" y="963"/>
                  </a:lnTo>
                  <a:lnTo>
                    <a:pt x="1968" y="952"/>
                  </a:lnTo>
                  <a:lnTo>
                    <a:pt x="2001" y="941"/>
                  </a:lnTo>
                  <a:lnTo>
                    <a:pt x="2032" y="933"/>
                  </a:lnTo>
                  <a:lnTo>
                    <a:pt x="2048" y="930"/>
                  </a:lnTo>
                  <a:lnTo>
                    <a:pt x="2061" y="929"/>
                  </a:lnTo>
                  <a:lnTo>
                    <a:pt x="2072" y="929"/>
                  </a:lnTo>
                  <a:lnTo>
                    <a:pt x="2083" y="930"/>
                  </a:lnTo>
                  <a:lnTo>
                    <a:pt x="2087" y="933"/>
                  </a:lnTo>
                  <a:lnTo>
                    <a:pt x="2091" y="934"/>
                  </a:lnTo>
                  <a:lnTo>
                    <a:pt x="2093" y="938"/>
                  </a:lnTo>
                  <a:lnTo>
                    <a:pt x="2094" y="940"/>
                  </a:lnTo>
                  <a:lnTo>
                    <a:pt x="2094" y="940"/>
                  </a:lnTo>
                  <a:lnTo>
                    <a:pt x="2097" y="945"/>
                  </a:lnTo>
                  <a:lnTo>
                    <a:pt x="2097" y="949"/>
                  </a:lnTo>
                  <a:lnTo>
                    <a:pt x="2097" y="952"/>
                  </a:lnTo>
                  <a:lnTo>
                    <a:pt x="2096" y="956"/>
                  </a:lnTo>
                  <a:lnTo>
                    <a:pt x="2092" y="963"/>
                  </a:lnTo>
                  <a:lnTo>
                    <a:pt x="2086" y="969"/>
                  </a:lnTo>
                  <a:lnTo>
                    <a:pt x="2079" y="975"/>
                  </a:lnTo>
                  <a:lnTo>
                    <a:pt x="2069" y="980"/>
                  </a:lnTo>
                  <a:lnTo>
                    <a:pt x="2059" y="985"/>
                  </a:lnTo>
                  <a:lnTo>
                    <a:pt x="2047" y="990"/>
                  </a:lnTo>
                  <a:lnTo>
                    <a:pt x="2023" y="999"/>
                  </a:lnTo>
                  <a:lnTo>
                    <a:pt x="2001" y="1005"/>
                  </a:lnTo>
                  <a:lnTo>
                    <a:pt x="1981" y="1010"/>
                  </a:lnTo>
                  <a:lnTo>
                    <a:pt x="1969" y="1012"/>
                  </a:lnTo>
                  <a:lnTo>
                    <a:pt x="1969" y="1012"/>
                  </a:lnTo>
                  <a:lnTo>
                    <a:pt x="1945" y="1020"/>
                  </a:lnTo>
                  <a:lnTo>
                    <a:pt x="1922" y="1030"/>
                  </a:lnTo>
                  <a:lnTo>
                    <a:pt x="1922" y="1030"/>
                  </a:lnTo>
                  <a:lnTo>
                    <a:pt x="1940" y="1029"/>
                  </a:lnTo>
                  <a:lnTo>
                    <a:pt x="1958" y="1029"/>
                  </a:lnTo>
                  <a:lnTo>
                    <a:pt x="1975" y="1029"/>
                  </a:lnTo>
                  <a:lnTo>
                    <a:pt x="1993" y="1031"/>
                  </a:lnTo>
                  <a:lnTo>
                    <a:pt x="2010" y="1034"/>
                  </a:lnTo>
                  <a:lnTo>
                    <a:pt x="2029" y="1038"/>
                  </a:lnTo>
                  <a:lnTo>
                    <a:pt x="2046" y="1041"/>
                  </a:lnTo>
                  <a:lnTo>
                    <a:pt x="2063" y="1047"/>
                  </a:lnTo>
                  <a:lnTo>
                    <a:pt x="2080" y="1053"/>
                  </a:lnTo>
                  <a:lnTo>
                    <a:pt x="2096" y="1059"/>
                  </a:lnTo>
                  <a:lnTo>
                    <a:pt x="2113" y="1068"/>
                  </a:lnTo>
                  <a:lnTo>
                    <a:pt x="2128" y="1076"/>
                  </a:lnTo>
                  <a:lnTo>
                    <a:pt x="2144" y="1085"/>
                  </a:lnTo>
                  <a:lnTo>
                    <a:pt x="2159" y="1096"/>
                  </a:lnTo>
                  <a:lnTo>
                    <a:pt x="2175" y="1106"/>
                  </a:lnTo>
                  <a:lnTo>
                    <a:pt x="2189" y="1118"/>
                  </a:lnTo>
                  <a:lnTo>
                    <a:pt x="2204" y="1130"/>
                  </a:lnTo>
                  <a:lnTo>
                    <a:pt x="2217" y="1142"/>
                  </a:lnTo>
                  <a:lnTo>
                    <a:pt x="2243" y="1169"/>
                  </a:lnTo>
                  <a:lnTo>
                    <a:pt x="2267" y="1198"/>
                  </a:lnTo>
                  <a:lnTo>
                    <a:pt x="2289" y="1228"/>
                  </a:lnTo>
                  <a:lnTo>
                    <a:pt x="2300" y="1244"/>
                  </a:lnTo>
                  <a:lnTo>
                    <a:pt x="2308" y="1261"/>
                  </a:lnTo>
                  <a:lnTo>
                    <a:pt x="2318" y="1278"/>
                  </a:lnTo>
                  <a:lnTo>
                    <a:pt x="2327" y="1295"/>
                  </a:lnTo>
                  <a:lnTo>
                    <a:pt x="2334" y="1312"/>
                  </a:lnTo>
                  <a:lnTo>
                    <a:pt x="2340" y="1331"/>
                  </a:lnTo>
                  <a:lnTo>
                    <a:pt x="2347" y="1349"/>
                  </a:lnTo>
                  <a:lnTo>
                    <a:pt x="2352" y="1367"/>
                  </a:lnTo>
                  <a:lnTo>
                    <a:pt x="2352" y="1367"/>
                  </a:lnTo>
                  <a:lnTo>
                    <a:pt x="2363" y="1413"/>
                  </a:lnTo>
                  <a:lnTo>
                    <a:pt x="2363" y="1413"/>
                  </a:lnTo>
                  <a:lnTo>
                    <a:pt x="2378" y="1418"/>
                  </a:lnTo>
                  <a:lnTo>
                    <a:pt x="2392" y="1421"/>
                  </a:lnTo>
                  <a:lnTo>
                    <a:pt x="2408" y="1423"/>
                  </a:lnTo>
                  <a:lnTo>
                    <a:pt x="2425" y="1424"/>
                  </a:lnTo>
                  <a:lnTo>
                    <a:pt x="2442" y="1424"/>
                  </a:lnTo>
                  <a:lnTo>
                    <a:pt x="2459" y="1423"/>
                  </a:lnTo>
                  <a:lnTo>
                    <a:pt x="2495" y="1419"/>
                  </a:lnTo>
                  <a:lnTo>
                    <a:pt x="2527" y="1413"/>
                  </a:lnTo>
                  <a:lnTo>
                    <a:pt x="2558" y="1406"/>
                  </a:lnTo>
                  <a:lnTo>
                    <a:pt x="2583" y="1396"/>
                  </a:lnTo>
                  <a:lnTo>
                    <a:pt x="2594" y="1391"/>
                  </a:lnTo>
                  <a:lnTo>
                    <a:pt x="2603" y="1387"/>
                  </a:lnTo>
                  <a:lnTo>
                    <a:pt x="2603" y="1387"/>
                  </a:lnTo>
                  <a:lnTo>
                    <a:pt x="2597" y="1400"/>
                  </a:lnTo>
                  <a:lnTo>
                    <a:pt x="2589" y="1412"/>
                  </a:lnTo>
                  <a:lnTo>
                    <a:pt x="2581" y="1424"/>
                  </a:lnTo>
                  <a:lnTo>
                    <a:pt x="2571" y="1436"/>
                  </a:lnTo>
                  <a:lnTo>
                    <a:pt x="2561" y="1447"/>
                  </a:lnTo>
                  <a:lnTo>
                    <a:pt x="2549" y="1457"/>
                  </a:lnTo>
                  <a:lnTo>
                    <a:pt x="2537" y="1467"/>
                  </a:lnTo>
                  <a:lnTo>
                    <a:pt x="2524" y="1475"/>
                  </a:lnTo>
                  <a:lnTo>
                    <a:pt x="2509" y="1484"/>
                  </a:lnTo>
                  <a:lnTo>
                    <a:pt x="2493" y="1491"/>
                  </a:lnTo>
                  <a:lnTo>
                    <a:pt x="2478" y="1499"/>
                  </a:lnTo>
                  <a:lnTo>
                    <a:pt x="2460" y="1505"/>
                  </a:lnTo>
                  <a:lnTo>
                    <a:pt x="2442" y="1509"/>
                  </a:lnTo>
                  <a:lnTo>
                    <a:pt x="2423" y="1513"/>
                  </a:lnTo>
                  <a:lnTo>
                    <a:pt x="2402" y="1517"/>
                  </a:lnTo>
                  <a:lnTo>
                    <a:pt x="2381" y="1519"/>
                  </a:lnTo>
                  <a:lnTo>
                    <a:pt x="2381" y="1519"/>
                  </a:lnTo>
                  <a:lnTo>
                    <a:pt x="2405" y="1527"/>
                  </a:lnTo>
                  <a:lnTo>
                    <a:pt x="2430" y="1534"/>
                  </a:lnTo>
                  <a:lnTo>
                    <a:pt x="2459" y="1540"/>
                  </a:lnTo>
                  <a:lnTo>
                    <a:pt x="2491" y="1544"/>
                  </a:lnTo>
                  <a:lnTo>
                    <a:pt x="2523" y="1546"/>
                  </a:lnTo>
                  <a:lnTo>
                    <a:pt x="2553" y="1547"/>
                  </a:lnTo>
                  <a:lnTo>
                    <a:pt x="2583" y="1546"/>
                  </a:lnTo>
                  <a:lnTo>
                    <a:pt x="2611" y="1542"/>
                  </a:lnTo>
                  <a:lnTo>
                    <a:pt x="2611" y="1542"/>
                  </a:lnTo>
                  <a:lnTo>
                    <a:pt x="2593" y="1561"/>
                  </a:lnTo>
                  <a:lnTo>
                    <a:pt x="2572" y="1578"/>
                  </a:lnTo>
                  <a:lnTo>
                    <a:pt x="2560" y="1585"/>
                  </a:lnTo>
                  <a:lnTo>
                    <a:pt x="2548" y="1592"/>
                  </a:lnTo>
                  <a:lnTo>
                    <a:pt x="2535" y="1599"/>
                  </a:lnTo>
                  <a:lnTo>
                    <a:pt x="2520" y="1607"/>
                  </a:lnTo>
                  <a:lnTo>
                    <a:pt x="2504" y="1613"/>
                  </a:lnTo>
                  <a:lnTo>
                    <a:pt x="2488" y="1618"/>
                  </a:lnTo>
                  <a:lnTo>
                    <a:pt x="2471" y="1623"/>
                  </a:lnTo>
                  <a:lnTo>
                    <a:pt x="2453" y="1626"/>
                  </a:lnTo>
                  <a:lnTo>
                    <a:pt x="2434" y="1630"/>
                  </a:lnTo>
                  <a:lnTo>
                    <a:pt x="2413" y="1632"/>
                  </a:lnTo>
                  <a:lnTo>
                    <a:pt x="2392" y="1634"/>
                  </a:lnTo>
                  <a:lnTo>
                    <a:pt x="2369" y="1634"/>
                  </a:lnTo>
                  <a:lnTo>
                    <a:pt x="2369" y="1634"/>
                  </a:lnTo>
                  <a:close/>
                </a:path>
              </a:pathLst>
            </a:custGeom>
            <a:solidFill>
              <a:srgbClr val="2CA8E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4" name="Freeform 36"/>
            <p:cNvSpPr>
              <a:spLocks noEditPoints="1"/>
            </p:cNvSpPr>
            <p:nvPr/>
          </p:nvSpPr>
          <p:spPr bwMode="auto">
            <a:xfrm>
              <a:off x="4289679" y="3938169"/>
              <a:ext cx="553847" cy="552602"/>
            </a:xfrm>
            <a:custGeom>
              <a:avLst/>
              <a:gdLst>
                <a:gd name="T0" fmla="*/ 835 w 2225"/>
                <a:gd name="T1" fmla="*/ 34 h 2224"/>
                <a:gd name="T2" fmla="*/ 491 w 2225"/>
                <a:gd name="T3" fmla="*/ 189 h 2224"/>
                <a:gd name="T4" fmla="*/ 221 w 2225"/>
                <a:gd name="T5" fmla="*/ 446 h 2224"/>
                <a:gd name="T6" fmla="*/ 50 w 2225"/>
                <a:gd name="T7" fmla="*/ 781 h 2224"/>
                <a:gd name="T8" fmla="*/ 0 w 2225"/>
                <a:gd name="T9" fmla="*/ 1111 h 2224"/>
                <a:gd name="T10" fmla="*/ 68 w 2225"/>
                <a:gd name="T11" fmla="*/ 1495 h 2224"/>
                <a:gd name="T12" fmla="*/ 254 w 2225"/>
                <a:gd name="T13" fmla="*/ 1819 h 2224"/>
                <a:gd name="T14" fmla="*/ 536 w 2225"/>
                <a:gd name="T15" fmla="*/ 2063 h 2224"/>
                <a:gd name="T16" fmla="*/ 889 w 2225"/>
                <a:gd name="T17" fmla="*/ 2201 h 2224"/>
                <a:gd name="T18" fmla="*/ 1226 w 2225"/>
                <a:gd name="T19" fmla="*/ 2218 h 2224"/>
                <a:gd name="T20" fmla="*/ 1595 w 2225"/>
                <a:gd name="T21" fmla="*/ 2115 h 2224"/>
                <a:gd name="T22" fmla="*/ 1900 w 2225"/>
                <a:gd name="T23" fmla="*/ 1898 h 2224"/>
                <a:gd name="T24" fmla="*/ 2115 w 2225"/>
                <a:gd name="T25" fmla="*/ 1594 h 2224"/>
                <a:gd name="T26" fmla="*/ 2220 w 2225"/>
                <a:gd name="T27" fmla="*/ 1226 h 2224"/>
                <a:gd name="T28" fmla="*/ 2203 w 2225"/>
                <a:gd name="T29" fmla="*/ 888 h 2224"/>
                <a:gd name="T30" fmla="*/ 2064 w 2225"/>
                <a:gd name="T31" fmla="*/ 535 h 2224"/>
                <a:gd name="T32" fmla="*/ 1821 w 2225"/>
                <a:gd name="T33" fmla="*/ 254 h 2224"/>
                <a:gd name="T34" fmla="*/ 1495 w 2225"/>
                <a:gd name="T35" fmla="*/ 67 h 2224"/>
                <a:gd name="T36" fmla="*/ 1113 w 2225"/>
                <a:gd name="T37" fmla="*/ 0 h 2224"/>
                <a:gd name="T38" fmla="*/ 1570 w 2225"/>
                <a:gd name="T39" fmla="*/ 1190 h 2224"/>
                <a:gd name="T40" fmla="*/ 1496 w 2225"/>
                <a:gd name="T41" fmla="*/ 1308 h 2224"/>
                <a:gd name="T42" fmla="*/ 1320 w 2225"/>
                <a:gd name="T43" fmla="*/ 1447 h 2224"/>
                <a:gd name="T44" fmla="*/ 1032 w 2225"/>
                <a:gd name="T45" fmla="*/ 1527 h 2224"/>
                <a:gd name="T46" fmla="*/ 793 w 2225"/>
                <a:gd name="T47" fmla="*/ 1502 h 2224"/>
                <a:gd name="T48" fmla="*/ 651 w 2225"/>
                <a:gd name="T49" fmla="*/ 1437 h 2224"/>
                <a:gd name="T50" fmla="*/ 524 w 2225"/>
                <a:gd name="T51" fmla="*/ 1334 h 2224"/>
                <a:gd name="T52" fmla="*/ 513 w 2225"/>
                <a:gd name="T53" fmla="*/ 1307 h 2224"/>
                <a:gd name="T54" fmla="*/ 613 w 2225"/>
                <a:gd name="T55" fmla="*/ 1353 h 2224"/>
                <a:gd name="T56" fmla="*/ 724 w 2225"/>
                <a:gd name="T57" fmla="*/ 1367 h 2224"/>
                <a:gd name="T58" fmla="*/ 836 w 2225"/>
                <a:gd name="T59" fmla="*/ 1341 h 2224"/>
                <a:gd name="T60" fmla="*/ 935 w 2225"/>
                <a:gd name="T61" fmla="*/ 1277 h 2224"/>
                <a:gd name="T62" fmla="*/ 884 w 2225"/>
                <a:gd name="T63" fmla="*/ 1253 h 2224"/>
                <a:gd name="T64" fmla="*/ 863 w 2225"/>
                <a:gd name="T65" fmla="*/ 1192 h 2224"/>
                <a:gd name="T66" fmla="*/ 878 w 2225"/>
                <a:gd name="T67" fmla="*/ 1156 h 2224"/>
                <a:gd name="T68" fmla="*/ 796 w 2225"/>
                <a:gd name="T69" fmla="*/ 1130 h 2224"/>
                <a:gd name="T70" fmla="*/ 760 w 2225"/>
                <a:gd name="T71" fmla="*/ 1071 h 2224"/>
                <a:gd name="T72" fmla="*/ 839 w 2225"/>
                <a:gd name="T73" fmla="*/ 1045 h 2224"/>
                <a:gd name="T74" fmla="*/ 755 w 2225"/>
                <a:gd name="T75" fmla="*/ 1009 h 2224"/>
                <a:gd name="T76" fmla="*/ 707 w 2225"/>
                <a:gd name="T77" fmla="*/ 948 h 2224"/>
                <a:gd name="T78" fmla="*/ 776 w 2225"/>
                <a:gd name="T79" fmla="*/ 908 h 2224"/>
                <a:gd name="T80" fmla="*/ 703 w 2225"/>
                <a:gd name="T81" fmla="*/ 852 h 2224"/>
                <a:gd name="T82" fmla="*/ 668 w 2225"/>
                <a:gd name="T83" fmla="*/ 778 h 2224"/>
                <a:gd name="T84" fmla="*/ 815 w 2225"/>
                <a:gd name="T85" fmla="*/ 807 h 2224"/>
                <a:gd name="T86" fmla="*/ 1015 w 2225"/>
                <a:gd name="T87" fmla="*/ 906 h 2224"/>
                <a:gd name="T88" fmla="*/ 1147 w 2225"/>
                <a:gd name="T89" fmla="*/ 835 h 2224"/>
                <a:gd name="T90" fmla="*/ 1238 w 2225"/>
                <a:gd name="T91" fmla="*/ 704 h 2224"/>
                <a:gd name="T92" fmla="*/ 1276 w 2225"/>
                <a:gd name="T93" fmla="*/ 692 h 2224"/>
                <a:gd name="T94" fmla="*/ 1328 w 2225"/>
                <a:gd name="T95" fmla="*/ 664 h 2224"/>
                <a:gd name="T96" fmla="*/ 1360 w 2225"/>
                <a:gd name="T97" fmla="*/ 671 h 2224"/>
                <a:gd name="T98" fmla="*/ 1327 w 2225"/>
                <a:gd name="T99" fmla="*/ 695 h 2224"/>
                <a:gd name="T100" fmla="*/ 1422 w 2225"/>
                <a:gd name="T101" fmla="*/ 677 h 2224"/>
                <a:gd name="T102" fmla="*/ 1415 w 2225"/>
                <a:gd name="T103" fmla="*/ 703 h 2224"/>
                <a:gd name="T104" fmla="*/ 1316 w 2225"/>
                <a:gd name="T105" fmla="*/ 737 h 2224"/>
                <a:gd name="T106" fmla="*/ 1446 w 2225"/>
                <a:gd name="T107" fmla="*/ 766 h 2224"/>
                <a:gd name="T108" fmla="*/ 1560 w 2225"/>
                <a:gd name="T109" fmla="*/ 882 h 2224"/>
                <a:gd name="T110" fmla="*/ 1602 w 2225"/>
                <a:gd name="T111" fmla="*/ 980 h 2224"/>
                <a:gd name="T112" fmla="*/ 1731 w 2225"/>
                <a:gd name="T113" fmla="*/ 967 h 2224"/>
                <a:gd name="T114" fmla="*/ 1710 w 2225"/>
                <a:gd name="T115" fmla="*/ 1004 h 2224"/>
                <a:gd name="T116" fmla="*/ 1619 w 2225"/>
                <a:gd name="T117" fmla="*/ 1048 h 2224"/>
                <a:gd name="T118" fmla="*/ 1749 w 2225"/>
                <a:gd name="T119" fmla="*/ 1057 h 2224"/>
                <a:gd name="T120" fmla="*/ 1650 w 2225"/>
                <a:gd name="T121" fmla="*/ 1110 h 2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25" h="2224">
                  <a:moveTo>
                    <a:pt x="1113" y="0"/>
                  </a:moveTo>
                  <a:lnTo>
                    <a:pt x="1113" y="0"/>
                  </a:lnTo>
                  <a:lnTo>
                    <a:pt x="1056" y="1"/>
                  </a:lnTo>
                  <a:lnTo>
                    <a:pt x="999" y="4"/>
                  </a:lnTo>
                  <a:lnTo>
                    <a:pt x="944" y="12"/>
                  </a:lnTo>
                  <a:lnTo>
                    <a:pt x="889" y="22"/>
                  </a:lnTo>
                  <a:lnTo>
                    <a:pt x="835" y="34"/>
                  </a:lnTo>
                  <a:lnTo>
                    <a:pt x="782" y="49"/>
                  </a:lnTo>
                  <a:lnTo>
                    <a:pt x="730" y="67"/>
                  </a:lnTo>
                  <a:lnTo>
                    <a:pt x="680" y="87"/>
                  </a:lnTo>
                  <a:lnTo>
                    <a:pt x="630" y="109"/>
                  </a:lnTo>
                  <a:lnTo>
                    <a:pt x="583" y="133"/>
                  </a:lnTo>
                  <a:lnTo>
                    <a:pt x="536" y="160"/>
                  </a:lnTo>
                  <a:lnTo>
                    <a:pt x="491" y="189"/>
                  </a:lnTo>
                  <a:lnTo>
                    <a:pt x="448" y="220"/>
                  </a:lnTo>
                  <a:lnTo>
                    <a:pt x="405" y="254"/>
                  </a:lnTo>
                  <a:lnTo>
                    <a:pt x="365" y="288"/>
                  </a:lnTo>
                  <a:lnTo>
                    <a:pt x="326" y="326"/>
                  </a:lnTo>
                  <a:lnTo>
                    <a:pt x="290" y="363"/>
                  </a:lnTo>
                  <a:lnTo>
                    <a:pt x="254" y="405"/>
                  </a:lnTo>
                  <a:lnTo>
                    <a:pt x="221" y="446"/>
                  </a:lnTo>
                  <a:lnTo>
                    <a:pt x="190" y="490"/>
                  </a:lnTo>
                  <a:lnTo>
                    <a:pt x="162" y="535"/>
                  </a:lnTo>
                  <a:lnTo>
                    <a:pt x="135" y="581"/>
                  </a:lnTo>
                  <a:lnTo>
                    <a:pt x="110" y="630"/>
                  </a:lnTo>
                  <a:lnTo>
                    <a:pt x="88" y="678"/>
                  </a:lnTo>
                  <a:lnTo>
                    <a:pt x="68" y="729"/>
                  </a:lnTo>
                  <a:lnTo>
                    <a:pt x="50" y="781"/>
                  </a:lnTo>
                  <a:lnTo>
                    <a:pt x="35" y="834"/>
                  </a:lnTo>
                  <a:lnTo>
                    <a:pt x="23" y="888"/>
                  </a:lnTo>
                  <a:lnTo>
                    <a:pt x="13" y="942"/>
                  </a:lnTo>
                  <a:lnTo>
                    <a:pt x="6" y="998"/>
                  </a:lnTo>
                  <a:lnTo>
                    <a:pt x="1" y="1054"/>
                  </a:lnTo>
                  <a:lnTo>
                    <a:pt x="0" y="1111"/>
                  </a:lnTo>
                  <a:lnTo>
                    <a:pt x="0" y="1111"/>
                  </a:lnTo>
                  <a:lnTo>
                    <a:pt x="1" y="1169"/>
                  </a:lnTo>
                  <a:lnTo>
                    <a:pt x="6" y="1226"/>
                  </a:lnTo>
                  <a:lnTo>
                    <a:pt x="13" y="1282"/>
                  </a:lnTo>
                  <a:lnTo>
                    <a:pt x="23" y="1336"/>
                  </a:lnTo>
                  <a:lnTo>
                    <a:pt x="35" y="1390"/>
                  </a:lnTo>
                  <a:lnTo>
                    <a:pt x="50" y="1442"/>
                  </a:lnTo>
                  <a:lnTo>
                    <a:pt x="68" y="1495"/>
                  </a:lnTo>
                  <a:lnTo>
                    <a:pt x="88" y="1544"/>
                  </a:lnTo>
                  <a:lnTo>
                    <a:pt x="110" y="1594"/>
                  </a:lnTo>
                  <a:lnTo>
                    <a:pt x="135" y="1642"/>
                  </a:lnTo>
                  <a:lnTo>
                    <a:pt x="162" y="1689"/>
                  </a:lnTo>
                  <a:lnTo>
                    <a:pt x="190" y="1734"/>
                  </a:lnTo>
                  <a:lnTo>
                    <a:pt x="221" y="1777"/>
                  </a:lnTo>
                  <a:lnTo>
                    <a:pt x="254" y="1819"/>
                  </a:lnTo>
                  <a:lnTo>
                    <a:pt x="290" y="1860"/>
                  </a:lnTo>
                  <a:lnTo>
                    <a:pt x="326" y="1898"/>
                  </a:lnTo>
                  <a:lnTo>
                    <a:pt x="365" y="1935"/>
                  </a:lnTo>
                  <a:lnTo>
                    <a:pt x="405" y="1970"/>
                  </a:lnTo>
                  <a:lnTo>
                    <a:pt x="448" y="2003"/>
                  </a:lnTo>
                  <a:lnTo>
                    <a:pt x="491" y="2035"/>
                  </a:lnTo>
                  <a:lnTo>
                    <a:pt x="536" y="2063"/>
                  </a:lnTo>
                  <a:lnTo>
                    <a:pt x="583" y="2089"/>
                  </a:lnTo>
                  <a:lnTo>
                    <a:pt x="630" y="2115"/>
                  </a:lnTo>
                  <a:lnTo>
                    <a:pt x="680" y="2137"/>
                  </a:lnTo>
                  <a:lnTo>
                    <a:pt x="730" y="2156"/>
                  </a:lnTo>
                  <a:lnTo>
                    <a:pt x="782" y="2175"/>
                  </a:lnTo>
                  <a:lnTo>
                    <a:pt x="835" y="2189"/>
                  </a:lnTo>
                  <a:lnTo>
                    <a:pt x="889" y="2201"/>
                  </a:lnTo>
                  <a:lnTo>
                    <a:pt x="944" y="2211"/>
                  </a:lnTo>
                  <a:lnTo>
                    <a:pt x="999" y="2218"/>
                  </a:lnTo>
                  <a:lnTo>
                    <a:pt x="1056" y="2223"/>
                  </a:lnTo>
                  <a:lnTo>
                    <a:pt x="1113" y="2224"/>
                  </a:lnTo>
                  <a:lnTo>
                    <a:pt x="1113" y="2224"/>
                  </a:lnTo>
                  <a:lnTo>
                    <a:pt x="1170" y="2223"/>
                  </a:lnTo>
                  <a:lnTo>
                    <a:pt x="1226" y="2218"/>
                  </a:lnTo>
                  <a:lnTo>
                    <a:pt x="1282" y="2211"/>
                  </a:lnTo>
                  <a:lnTo>
                    <a:pt x="1337" y="2201"/>
                  </a:lnTo>
                  <a:lnTo>
                    <a:pt x="1390" y="2189"/>
                  </a:lnTo>
                  <a:lnTo>
                    <a:pt x="1444" y="2175"/>
                  </a:lnTo>
                  <a:lnTo>
                    <a:pt x="1495" y="2156"/>
                  </a:lnTo>
                  <a:lnTo>
                    <a:pt x="1546" y="2137"/>
                  </a:lnTo>
                  <a:lnTo>
                    <a:pt x="1595" y="2115"/>
                  </a:lnTo>
                  <a:lnTo>
                    <a:pt x="1643" y="2089"/>
                  </a:lnTo>
                  <a:lnTo>
                    <a:pt x="1690" y="2063"/>
                  </a:lnTo>
                  <a:lnTo>
                    <a:pt x="1735" y="2035"/>
                  </a:lnTo>
                  <a:lnTo>
                    <a:pt x="1778" y="2003"/>
                  </a:lnTo>
                  <a:lnTo>
                    <a:pt x="1821" y="1970"/>
                  </a:lnTo>
                  <a:lnTo>
                    <a:pt x="1861" y="1935"/>
                  </a:lnTo>
                  <a:lnTo>
                    <a:pt x="1900" y="1898"/>
                  </a:lnTo>
                  <a:lnTo>
                    <a:pt x="1937" y="1860"/>
                  </a:lnTo>
                  <a:lnTo>
                    <a:pt x="1972" y="1819"/>
                  </a:lnTo>
                  <a:lnTo>
                    <a:pt x="2005" y="1777"/>
                  </a:lnTo>
                  <a:lnTo>
                    <a:pt x="2035" y="1734"/>
                  </a:lnTo>
                  <a:lnTo>
                    <a:pt x="2064" y="1689"/>
                  </a:lnTo>
                  <a:lnTo>
                    <a:pt x="2091" y="1642"/>
                  </a:lnTo>
                  <a:lnTo>
                    <a:pt x="2115" y="1594"/>
                  </a:lnTo>
                  <a:lnTo>
                    <a:pt x="2139" y="1544"/>
                  </a:lnTo>
                  <a:lnTo>
                    <a:pt x="2158" y="1495"/>
                  </a:lnTo>
                  <a:lnTo>
                    <a:pt x="2175" y="1442"/>
                  </a:lnTo>
                  <a:lnTo>
                    <a:pt x="2191" y="1390"/>
                  </a:lnTo>
                  <a:lnTo>
                    <a:pt x="2203" y="1336"/>
                  </a:lnTo>
                  <a:lnTo>
                    <a:pt x="2213" y="1282"/>
                  </a:lnTo>
                  <a:lnTo>
                    <a:pt x="2220" y="1226"/>
                  </a:lnTo>
                  <a:lnTo>
                    <a:pt x="2224" y="1169"/>
                  </a:lnTo>
                  <a:lnTo>
                    <a:pt x="2225" y="1111"/>
                  </a:lnTo>
                  <a:lnTo>
                    <a:pt x="2225" y="1111"/>
                  </a:lnTo>
                  <a:lnTo>
                    <a:pt x="2224" y="1054"/>
                  </a:lnTo>
                  <a:lnTo>
                    <a:pt x="2220" y="998"/>
                  </a:lnTo>
                  <a:lnTo>
                    <a:pt x="2213" y="942"/>
                  </a:lnTo>
                  <a:lnTo>
                    <a:pt x="2203" y="888"/>
                  </a:lnTo>
                  <a:lnTo>
                    <a:pt x="2191" y="834"/>
                  </a:lnTo>
                  <a:lnTo>
                    <a:pt x="2175" y="781"/>
                  </a:lnTo>
                  <a:lnTo>
                    <a:pt x="2158" y="729"/>
                  </a:lnTo>
                  <a:lnTo>
                    <a:pt x="2139" y="678"/>
                  </a:lnTo>
                  <a:lnTo>
                    <a:pt x="2115" y="630"/>
                  </a:lnTo>
                  <a:lnTo>
                    <a:pt x="2091" y="581"/>
                  </a:lnTo>
                  <a:lnTo>
                    <a:pt x="2064" y="535"/>
                  </a:lnTo>
                  <a:lnTo>
                    <a:pt x="2035" y="490"/>
                  </a:lnTo>
                  <a:lnTo>
                    <a:pt x="2005" y="446"/>
                  </a:lnTo>
                  <a:lnTo>
                    <a:pt x="1972" y="405"/>
                  </a:lnTo>
                  <a:lnTo>
                    <a:pt x="1937" y="363"/>
                  </a:lnTo>
                  <a:lnTo>
                    <a:pt x="1900" y="326"/>
                  </a:lnTo>
                  <a:lnTo>
                    <a:pt x="1861" y="288"/>
                  </a:lnTo>
                  <a:lnTo>
                    <a:pt x="1821" y="254"/>
                  </a:lnTo>
                  <a:lnTo>
                    <a:pt x="1778" y="220"/>
                  </a:lnTo>
                  <a:lnTo>
                    <a:pt x="1735" y="189"/>
                  </a:lnTo>
                  <a:lnTo>
                    <a:pt x="1690" y="160"/>
                  </a:lnTo>
                  <a:lnTo>
                    <a:pt x="1643" y="133"/>
                  </a:lnTo>
                  <a:lnTo>
                    <a:pt x="1595" y="109"/>
                  </a:lnTo>
                  <a:lnTo>
                    <a:pt x="1546" y="87"/>
                  </a:lnTo>
                  <a:lnTo>
                    <a:pt x="1495" y="67"/>
                  </a:lnTo>
                  <a:lnTo>
                    <a:pt x="1444" y="49"/>
                  </a:lnTo>
                  <a:lnTo>
                    <a:pt x="1390" y="34"/>
                  </a:lnTo>
                  <a:lnTo>
                    <a:pt x="1337" y="22"/>
                  </a:lnTo>
                  <a:lnTo>
                    <a:pt x="1282" y="12"/>
                  </a:lnTo>
                  <a:lnTo>
                    <a:pt x="1226" y="4"/>
                  </a:lnTo>
                  <a:lnTo>
                    <a:pt x="1170" y="1"/>
                  </a:lnTo>
                  <a:lnTo>
                    <a:pt x="1113" y="0"/>
                  </a:lnTo>
                  <a:lnTo>
                    <a:pt x="1113" y="0"/>
                  </a:lnTo>
                  <a:close/>
                  <a:moveTo>
                    <a:pt x="1597" y="1115"/>
                  </a:moveTo>
                  <a:lnTo>
                    <a:pt x="1597" y="1115"/>
                  </a:lnTo>
                  <a:lnTo>
                    <a:pt x="1592" y="1135"/>
                  </a:lnTo>
                  <a:lnTo>
                    <a:pt x="1585" y="1153"/>
                  </a:lnTo>
                  <a:lnTo>
                    <a:pt x="1579" y="1172"/>
                  </a:lnTo>
                  <a:lnTo>
                    <a:pt x="1570" y="1190"/>
                  </a:lnTo>
                  <a:lnTo>
                    <a:pt x="1562" y="1209"/>
                  </a:lnTo>
                  <a:lnTo>
                    <a:pt x="1553" y="1226"/>
                  </a:lnTo>
                  <a:lnTo>
                    <a:pt x="1543" y="1243"/>
                  </a:lnTo>
                  <a:lnTo>
                    <a:pt x="1533" y="1260"/>
                  </a:lnTo>
                  <a:lnTo>
                    <a:pt x="1521" y="1277"/>
                  </a:lnTo>
                  <a:lnTo>
                    <a:pt x="1508" y="1293"/>
                  </a:lnTo>
                  <a:lnTo>
                    <a:pt x="1496" y="1308"/>
                  </a:lnTo>
                  <a:lnTo>
                    <a:pt x="1483" y="1323"/>
                  </a:lnTo>
                  <a:lnTo>
                    <a:pt x="1468" y="1338"/>
                  </a:lnTo>
                  <a:lnTo>
                    <a:pt x="1454" y="1352"/>
                  </a:lnTo>
                  <a:lnTo>
                    <a:pt x="1423" y="1379"/>
                  </a:lnTo>
                  <a:lnTo>
                    <a:pt x="1390" y="1403"/>
                  </a:lnTo>
                  <a:lnTo>
                    <a:pt x="1356" y="1426"/>
                  </a:lnTo>
                  <a:lnTo>
                    <a:pt x="1320" y="1447"/>
                  </a:lnTo>
                  <a:lnTo>
                    <a:pt x="1281" y="1465"/>
                  </a:lnTo>
                  <a:lnTo>
                    <a:pt x="1242" y="1482"/>
                  </a:lnTo>
                  <a:lnTo>
                    <a:pt x="1202" y="1496"/>
                  </a:lnTo>
                  <a:lnTo>
                    <a:pt x="1161" y="1508"/>
                  </a:lnTo>
                  <a:lnTo>
                    <a:pt x="1118" y="1516"/>
                  </a:lnTo>
                  <a:lnTo>
                    <a:pt x="1075" y="1524"/>
                  </a:lnTo>
                  <a:lnTo>
                    <a:pt x="1032" y="1527"/>
                  </a:lnTo>
                  <a:lnTo>
                    <a:pt x="989" y="1529"/>
                  </a:lnTo>
                  <a:lnTo>
                    <a:pt x="945" y="1527"/>
                  </a:lnTo>
                  <a:lnTo>
                    <a:pt x="901" y="1524"/>
                  </a:lnTo>
                  <a:lnTo>
                    <a:pt x="858" y="1518"/>
                  </a:lnTo>
                  <a:lnTo>
                    <a:pt x="836" y="1513"/>
                  </a:lnTo>
                  <a:lnTo>
                    <a:pt x="815" y="1507"/>
                  </a:lnTo>
                  <a:lnTo>
                    <a:pt x="793" y="1502"/>
                  </a:lnTo>
                  <a:lnTo>
                    <a:pt x="772" y="1495"/>
                  </a:lnTo>
                  <a:lnTo>
                    <a:pt x="752" y="1487"/>
                  </a:lnTo>
                  <a:lnTo>
                    <a:pt x="731" y="1479"/>
                  </a:lnTo>
                  <a:lnTo>
                    <a:pt x="710" y="1470"/>
                  </a:lnTo>
                  <a:lnTo>
                    <a:pt x="691" y="1459"/>
                  </a:lnTo>
                  <a:lnTo>
                    <a:pt x="670" y="1450"/>
                  </a:lnTo>
                  <a:lnTo>
                    <a:pt x="651" y="1437"/>
                  </a:lnTo>
                  <a:lnTo>
                    <a:pt x="631" y="1425"/>
                  </a:lnTo>
                  <a:lnTo>
                    <a:pt x="613" y="1412"/>
                  </a:lnTo>
                  <a:lnTo>
                    <a:pt x="595" y="1398"/>
                  </a:lnTo>
                  <a:lnTo>
                    <a:pt x="577" y="1384"/>
                  </a:lnTo>
                  <a:lnTo>
                    <a:pt x="558" y="1368"/>
                  </a:lnTo>
                  <a:lnTo>
                    <a:pt x="541" y="1351"/>
                  </a:lnTo>
                  <a:lnTo>
                    <a:pt x="524" y="1334"/>
                  </a:lnTo>
                  <a:lnTo>
                    <a:pt x="509" y="1316"/>
                  </a:lnTo>
                  <a:lnTo>
                    <a:pt x="493" y="1296"/>
                  </a:lnTo>
                  <a:lnTo>
                    <a:pt x="477" y="1277"/>
                  </a:lnTo>
                  <a:lnTo>
                    <a:pt x="477" y="1277"/>
                  </a:lnTo>
                  <a:lnTo>
                    <a:pt x="489" y="1288"/>
                  </a:lnTo>
                  <a:lnTo>
                    <a:pt x="501" y="1298"/>
                  </a:lnTo>
                  <a:lnTo>
                    <a:pt x="513" y="1307"/>
                  </a:lnTo>
                  <a:lnTo>
                    <a:pt x="527" y="1316"/>
                  </a:lnTo>
                  <a:lnTo>
                    <a:pt x="540" y="1323"/>
                  </a:lnTo>
                  <a:lnTo>
                    <a:pt x="555" y="1332"/>
                  </a:lnTo>
                  <a:lnTo>
                    <a:pt x="569" y="1338"/>
                  </a:lnTo>
                  <a:lnTo>
                    <a:pt x="584" y="1344"/>
                  </a:lnTo>
                  <a:lnTo>
                    <a:pt x="599" y="1349"/>
                  </a:lnTo>
                  <a:lnTo>
                    <a:pt x="613" y="1353"/>
                  </a:lnTo>
                  <a:lnTo>
                    <a:pt x="629" y="1358"/>
                  </a:lnTo>
                  <a:lnTo>
                    <a:pt x="645" y="1361"/>
                  </a:lnTo>
                  <a:lnTo>
                    <a:pt x="661" y="1363"/>
                  </a:lnTo>
                  <a:lnTo>
                    <a:pt x="676" y="1366"/>
                  </a:lnTo>
                  <a:lnTo>
                    <a:pt x="692" y="1367"/>
                  </a:lnTo>
                  <a:lnTo>
                    <a:pt x="708" y="1367"/>
                  </a:lnTo>
                  <a:lnTo>
                    <a:pt x="724" y="1367"/>
                  </a:lnTo>
                  <a:lnTo>
                    <a:pt x="741" y="1366"/>
                  </a:lnTo>
                  <a:lnTo>
                    <a:pt x="757" y="1363"/>
                  </a:lnTo>
                  <a:lnTo>
                    <a:pt x="772" y="1361"/>
                  </a:lnTo>
                  <a:lnTo>
                    <a:pt x="788" y="1357"/>
                  </a:lnTo>
                  <a:lnTo>
                    <a:pt x="804" y="1352"/>
                  </a:lnTo>
                  <a:lnTo>
                    <a:pt x="820" y="1347"/>
                  </a:lnTo>
                  <a:lnTo>
                    <a:pt x="836" y="1341"/>
                  </a:lnTo>
                  <a:lnTo>
                    <a:pt x="850" y="1335"/>
                  </a:lnTo>
                  <a:lnTo>
                    <a:pt x="865" y="1327"/>
                  </a:lnTo>
                  <a:lnTo>
                    <a:pt x="881" y="1319"/>
                  </a:lnTo>
                  <a:lnTo>
                    <a:pt x="894" y="1310"/>
                  </a:lnTo>
                  <a:lnTo>
                    <a:pt x="909" y="1300"/>
                  </a:lnTo>
                  <a:lnTo>
                    <a:pt x="922" y="1289"/>
                  </a:lnTo>
                  <a:lnTo>
                    <a:pt x="935" y="1277"/>
                  </a:lnTo>
                  <a:lnTo>
                    <a:pt x="949" y="1265"/>
                  </a:lnTo>
                  <a:lnTo>
                    <a:pt x="949" y="1265"/>
                  </a:lnTo>
                  <a:lnTo>
                    <a:pt x="934" y="1265"/>
                  </a:lnTo>
                  <a:lnTo>
                    <a:pt x="920" y="1265"/>
                  </a:lnTo>
                  <a:lnTo>
                    <a:pt x="908" y="1262"/>
                  </a:lnTo>
                  <a:lnTo>
                    <a:pt x="895" y="1259"/>
                  </a:lnTo>
                  <a:lnTo>
                    <a:pt x="884" y="1253"/>
                  </a:lnTo>
                  <a:lnTo>
                    <a:pt x="876" y="1246"/>
                  </a:lnTo>
                  <a:lnTo>
                    <a:pt x="869" y="1238"/>
                  </a:lnTo>
                  <a:lnTo>
                    <a:pt x="863" y="1231"/>
                  </a:lnTo>
                  <a:lnTo>
                    <a:pt x="859" y="1221"/>
                  </a:lnTo>
                  <a:lnTo>
                    <a:pt x="858" y="1211"/>
                  </a:lnTo>
                  <a:lnTo>
                    <a:pt x="859" y="1201"/>
                  </a:lnTo>
                  <a:lnTo>
                    <a:pt x="863" y="1192"/>
                  </a:lnTo>
                  <a:lnTo>
                    <a:pt x="870" y="1182"/>
                  </a:lnTo>
                  <a:lnTo>
                    <a:pt x="880" y="1173"/>
                  </a:lnTo>
                  <a:lnTo>
                    <a:pt x="893" y="1164"/>
                  </a:lnTo>
                  <a:lnTo>
                    <a:pt x="909" y="1155"/>
                  </a:lnTo>
                  <a:lnTo>
                    <a:pt x="909" y="1155"/>
                  </a:lnTo>
                  <a:lnTo>
                    <a:pt x="893" y="1156"/>
                  </a:lnTo>
                  <a:lnTo>
                    <a:pt x="878" y="1156"/>
                  </a:lnTo>
                  <a:lnTo>
                    <a:pt x="864" y="1155"/>
                  </a:lnTo>
                  <a:lnTo>
                    <a:pt x="850" y="1154"/>
                  </a:lnTo>
                  <a:lnTo>
                    <a:pt x="838" y="1150"/>
                  </a:lnTo>
                  <a:lnTo>
                    <a:pt x="826" y="1147"/>
                  </a:lnTo>
                  <a:lnTo>
                    <a:pt x="815" y="1142"/>
                  </a:lnTo>
                  <a:lnTo>
                    <a:pt x="805" y="1136"/>
                  </a:lnTo>
                  <a:lnTo>
                    <a:pt x="796" y="1130"/>
                  </a:lnTo>
                  <a:lnTo>
                    <a:pt x="788" y="1124"/>
                  </a:lnTo>
                  <a:lnTo>
                    <a:pt x="780" y="1116"/>
                  </a:lnTo>
                  <a:lnTo>
                    <a:pt x="774" y="1109"/>
                  </a:lnTo>
                  <a:lnTo>
                    <a:pt x="762" y="1094"/>
                  </a:lnTo>
                  <a:lnTo>
                    <a:pt x="753" y="1079"/>
                  </a:lnTo>
                  <a:lnTo>
                    <a:pt x="753" y="1079"/>
                  </a:lnTo>
                  <a:lnTo>
                    <a:pt x="760" y="1071"/>
                  </a:lnTo>
                  <a:lnTo>
                    <a:pt x="769" y="1065"/>
                  </a:lnTo>
                  <a:lnTo>
                    <a:pt x="777" y="1059"/>
                  </a:lnTo>
                  <a:lnTo>
                    <a:pt x="787" y="1055"/>
                  </a:lnTo>
                  <a:lnTo>
                    <a:pt x="798" y="1051"/>
                  </a:lnTo>
                  <a:lnTo>
                    <a:pt x="810" y="1048"/>
                  </a:lnTo>
                  <a:lnTo>
                    <a:pt x="825" y="1046"/>
                  </a:lnTo>
                  <a:lnTo>
                    <a:pt x="839" y="1045"/>
                  </a:lnTo>
                  <a:lnTo>
                    <a:pt x="839" y="1045"/>
                  </a:lnTo>
                  <a:lnTo>
                    <a:pt x="822" y="1040"/>
                  </a:lnTo>
                  <a:lnTo>
                    <a:pt x="807" y="1035"/>
                  </a:lnTo>
                  <a:lnTo>
                    <a:pt x="792" y="1030"/>
                  </a:lnTo>
                  <a:lnTo>
                    <a:pt x="779" y="1024"/>
                  </a:lnTo>
                  <a:lnTo>
                    <a:pt x="766" y="1017"/>
                  </a:lnTo>
                  <a:lnTo>
                    <a:pt x="755" y="1009"/>
                  </a:lnTo>
                  <a:lnTo>
                    <a:pt x="746" y="1002"/>
                  </a:lnTo>
                  <a:lnTo>
                    <a:pt x="736" y="995"/>
                  </a:lnTo>
                  <a:lnTo>
                    <a:pt x="729" y="986"/>
                  </a:lnTo>
                  <a:lnTo>
                    <a:pt x="721" y="978"/>
                  </a:lnTo>
                  <a:lnTo>
                    <a:pt x="715" y="968"/>
                  </a:lnTo>
                  <a:lnTo>
                    <a:pt x="710" y="958"/>
                  </a:lnTo>
                  <a:lnTo>
                    <a:pt x="707" y="948"/>
                  </a:lnTo>
                  <a:lnTo>
                    <a:pt x="703" y="939"/>
                  </a:lnTo>
                  <a:lnTo>
                    <a:pt x="697" y="918"/>
                  </a:lnTo>
                  <a:lnTo>
                    <a:pt x="697" y="918"/>
                  </a:lnTo>
                  <a:lnTo>
                    <a:pt x="718" y="913"/>
                  </a:lnTo>
                  <a:lnTo>
                    <a:pt x="740" y="909"/>
                  </a:lnTo>
                  <a:lnTo>
                    <a:pt x="759" y="908"/>
                  </a:lnTo>
                  <a:lnTo>
                    <a:pt x="776" y="908"/>
                  </a:lnTo>
                  <a:lnTo>
                    <a:pt x="776" y="908"/>
                  </a:lnTo>
                  <a:lnTo>
                    <a:pt x="760" y="900"/>
                  </a:lnTo>
                  <a:lnTo>
                    <a:pt x="747" y="891"/>
                  </a:lnTo>
                  <a:lnTo>
                    <a:pt x="734" y="882"/>
                  </a:lnTo>
                  <a:lnTo>
                    <a:pt x="723" y="872"/>
                  </a:lnTo>
                  <a:lnTo>
                    <a:pt x="712" y="862"/>
                  </a:lnTo>
                  <a:lnTo>
                    <a:pt x="703" y="852"/>
                  </a:lnTo>
                  <a:lnTo>
                    <a:pt x="695" y="841"/>
                  </a:lnTo>
                  <a:lnTo>
                    <a:pt x="687" y="830"/>
                  </a:lnTo>
                  <a:lnTo>
                    <a:pt x="682" y="821"/>
                  </a:lnTo>
                  <a:lnTo>
                    <a:pt x="676" y="810"/>
                  </a:lnTo>
                  <a:lnTo>
                    <a:pt x="673" y="799"/>
                  </a:lnTo>
                  <a:lnTo>
                    <a:pt x="670" y="789"/>
                  </a:lnTo>
                  <a:lnTo>
                    <a:pt x="668" y="778"/>
                  </a:lnTo>
                  <a:lnTo>
                    <a:pt x="667" y="768"/>
                  </a:lnTo>
                  <a:lnTo>
                    <a:pt x="667" y="759"/>
                  </a:lnTo>
                  <a:lnTo>
                    <a:pt x="667" y="749"/>
                  </a:lnTo>
                  <a:lnTo>
                    <a:pt x="667" y="749"/>
                  </a:lnTo>
                  <a:lnTo>
                    <a:pt x="720" y="770"/>
                  </a:lnTo>
                  <a:lnTo>
                    <a:pt x="770" y="789"/>
                  </a:lnTo>
                  <a:lnTo>
                    <a:pt x="815" y="807"/>
                  </a:lnTo>
                  <a:lnTo>
                    <a:pt x="856" y="826"/>
                  </a:lnTo>
                  <a:lnTo>
                    <a:pt x="894" y="843"/>
                  </a:lnTo>
                  <a:lnTo>
                    <a:pt x="929" y="860"/>
                  </a:lnTo>
                  <a:lnTo>
                    <a:pt x="993" y="892"/>
                  </a:lnTo>
                  <a:lnTo>
                    <a:pt x="993" y="892"/>
                  </a:lnTo>
                  <a:lnTo>
                    <a:pt x="1004" y="899"/>
                  </a:lnTo>
                  <a:lnTo>
                    <a:pt x="1015" y="906"/>
                  </a:lnTo>
                  <a:lnTo>
                    <a:pt x="1039" y="924"/>
                  </a:lnTo>
                  <a:lnTo>
                    <a:pt x="1063" y="945"/>
                  </a:lnTo>
                  <a:lnTo>
                    <a:pt x="1090" y="970"/>
                  </a:lnTo>
                  <a:lnTo>
                    <a:pt x="1090" y="970"/>
                  </a:lnTo>
                  <a:lnTo>
                    <a:pt x="1107" y="924"/>
                  </a:lnTo>
                  <a:lnTo>
                    <a:pt x="1126" y="879"/>
                  </a:lnTo>
                  <a:lnTo>
                    <a:pt x="1147" y="835"/>
                  </a:lnTo>
                  <a:lnTo>
                    <a:pt x="1158" y="815"/>
                  </a:lnTo>
                  <a:lnTo>
                    <a:pt x="1170" y="794"/>
                  </a:lnTo>
                  <a:lnTo>
                    <a:pt x="1182" y="774"/>
                  </a:lnTo>
                  <a:lnTo>
                    <a:pt x="1195" y="755"/>
                  </a:lnTo>
                  <a:lnTo>
                    <a:pt x="1209" y="737"/>
                  </a:lnTo>
                  <a:lnTo>
                    <a:pt x="1223" y="720"/>
                  </a:lnTo>
                  <a:lnTo>
                    <a:pt x="1238" y="704"/>
                  </a:lnTo>
                  <a:lnTo>
                    <a:pt x="1254" y="688"/>
                  </a:lnTo>
                  <a:lnTo>
                    <a:pt x="1271" y="675"/>
                  </a:lnTo>
                  <a:lnTo>
                    <a:pt x="1288" y="663"/>
                  </a:lnTo>
                  <a:lnTo>
                    <a:pt x="1288" y="663"/>
                  </a:lnTo>
                  <a:lnTo>
                    <a:pt x="1286" y="672"/>
                  </a:lnTo>
                  <a:lnTo>
                    <a:pt x="1282" y="682"/>
                  </a:lnTo>
                  <a:lnTo>
                    <a:pt x="1276" y="692"/>
                  </a:lnTo>
                  <a:lnTo>
                    <a:pt x="1269" y="700"/>
                  </a:lnTo>
                  <a:lnTo>
                    <a:pt x="1269" y="700"/>
                  </a:lnTo>
                  <a:lnTo>
                    <a:pt x="1280" y="692"/>
                  </a:lnTo>
                  <a:lnTo>
                    <a:pt x="1292" y="683"/>
                  </a:lnTo>
                  <a:lnTo>
                    <a:pt x="1303" y="676"/>
                  </a:lnTo>
                  <a:lnTo>
                    <a:pt x="1316" y="669"/>
                  </a:lnTo>
                  <a:lnTo>
                    <a:pt x="1328" y="664"/>
                  </a:lnTo>
                  <a:lnTo>
                    <a:pt x="1342" y="659"/>
                  </a:lnTo>
                  <a:lnTo>
                    <a:pt x="1355" y="655"/>
                  </a:lnTo>
                  <a:lnTo>
                    <a:pt x="1369" y="653"/>
                  </a:lnTo>
                  <a:lnTo>
                    <a:pt x="1369" y="653"/>
                  </a:lnTo>
                  <a:lnTo>
                    <a:pt x="1367" y="658"/>
                  </a:lnTo>
                  <a:lnTo>
                    <a:pt x="1366" y="663"/>
                  </a:lnTo>
                  <a:lnTo>
                    <a:pt x="1360" y="671"/>
                  </a:lnTo>
                  <a:lnTo>
                    <a:pt x="1352" y="680"/>
                  </a:lnTo>
                  <a:lnTo>
                    <a:pt x="1343" y="686"/>
                  </a:lnTo>
                  <a:lnTo>
                    <a:pt x="1332" y="692"/>
                  </a:lnTo>
                  <a:lnTo>
                    <a:pt x="1321" y="697"/>
                  </a:lnTo>
                  <a:lnTo>
                    <a:pt x="1302" y="705"/>
                  </a:lnTo>
                  <a:lnTo>
                    <a:pt x="1302" y="705"/>
                  </a:lnTo>
                  <a:lnTo>
                    <a:pt x="1327" y="695"/>
                  </a:lnTo>
                  <a:lnTo>
                    <a:pt x="1345" y="688"/>
                  </a:lnTo>
                  <a:lnTo>
                    <a:pt x="1366" y="682"/>
                  </a:lnTo>
                  <a:lnTo>
                    <a:pt x="1387" y="676"/>
                  </a:lnTo>
                  <a:lnTo>
                    <a:pt x="1404" y="674"/>
                  </a:lnTo>
                  <a:lnTo>
                    <a:pt x="1411" y="674"/>
                  </a:lnTo>
                  <a:lnTo>
                    <a:pt x="1417" y="675"/>
                  </a:lnTo>
                  <a:lnTo>
                    <a:pt x="1422" y="677"/>
                  </a:lnTo>
                  <a:lnTo>
                    <a:pt x="1426" y="681"/>
                  </a:lnTo>
                  <a:lnTo>
                    <a:pt x="1426" y="681"/>
                  </a:lnTo>
                  <a:lnTo>
                    <a:pt x="1427" y="686"/>
                  </a:lnTo>
                  <a:lnTo>
                    <a:pt x="1426" y="691"/>
                  </a:lnTo>
                  <a:lnTo>
                    <a:pt x="1423" y="694"/>
                  </a:lnTo>
                  <a:lnTo>
                    <a:pt x="1420" y="699"/>
                  </a:lnTo>
                  <a:lnTo>
                    <a:pt x="1415" y="703"/>
                  </a:lnTo>
                  <a:lnTo>
                    <a:pt x="1409" y="706"/>
                  </a:lnTo>
                  <a:lnTo>
                    <a:pt x="1395" y="711"/>
                  </a:lnTo>
                  <a:lnTo>
                    <a:pt x="1381" y="716"/>
                  </a:lnTo>
                  <a:lnTo>
                    <a:pt x="1366" y="721"/>
                  </a:lnTo>
                  <a:lnTo>
                    <a:pt x="1347" y="726"/>
                  </a:lnTo>
                  <a:lnTo>
                    <a:pt x="1347" y="726"/>
                  </a:lnTo>
                  <a:lnTo>
                    <a:pt x="1316" y="737"/>
                  </a:lnTo>
                  <a:lnTo>
                    <a:pt x="1316" y="737"/>
                  </a:lnTo>
                  <a:lnTo>
                    <a:pt x="1339" y="736"/>
                  </a:lnTo>
                  <a:lnTo>
                    <a:pt x="1361" y="737"/>
                  </a:lnTo>
                  <a:lnTo>
                    <a:pt x="1383" y="740"/>
                  </a:lnTo>
                  <a:lnTo>
                    <a:pt x="1405" y="748"/>
                  </a:lnTo>
                  <a:lnTo>
                    <a:pt x="1426" y="755"/>
                  </a:lnTo>
                  <a:lnTo>
                    <a:pt x="1446" y="766"/>
                  </a:lnTo>
                  <a:lnTo>
                    <a:pt x="1466" y="778"/>
                  </a:lnTo>
                  <a:lnTo>
                    <a:pt x="1484" y="792"/>
                  </a:lnTo>
                  <a:lnTo>
                    <a:pt x="1502" y="806"/>
                  </a:lnTo>
                  <a:lnTo>
                    <a:pt x="1518" y="823"/>
                  </a:lnTo>
                  <a:lnTo>
                    <a:pt x="1533" y="841"/>
                  </a:lnTo>
                  <a:lnTo>
                    <a:pt x="1547" y="861"/>
                  </a:lnTo>
                  <a:lnTo>
                    <a:pt x="1560" y="882"/>
                  </a:lnTo>
                  <a:lnTo>
                    <a:pt x="1570" y="902"/>
                  </a:lnTo>
                  <a:lnTo>
                    <a:pt x="1579" y="925"/>
                  </a:lnTo>
                  <a:lnTo>
                    <a:pt x="1586" y="947"/>
                  </a:lnTo>
                  <a:lnTo>
                    <a:pt x="1586" y="947"/>
                  </a:lnTo>
                  <a:lnTo>
                    <a:pt x="1594" y="976"/>
                  </a:lnTo>
                  <a:lnTo>
                    <a:pt x="1594" y="976"/>
                  </a:lnTo>
                  <a:lnTo>
                    <a:pt x="1602" y="980"/>
                  </a:lnTo>
                  <a:lnTo>
                    <a:pt x="1612" y="981"/>
                  </a:lnTo>
                  <a:lnTo>
                    <a:pt x="1631" y="984"/>
                  </a:lnTo>
                  <a:lnTo>
                    <a:pt x="1653" y="982"/>
                  </a:lnTo>
                  <a:lnTo>
                    <a:pt x="1675" y="980"/>
                  </a:lnTo>
                  <a:lnTo>
                    <a:pt x="1696" y="976"/>
                  </a:lnTo>
                  <a:lnTo>
                    <a:pt x="1715" y="972"/>
                  </a:lnTo>
                  <a:lnTo>
                    <a:pt x="1731" y="967"/>
                  </a:lnTo>
                  <a:lnTo>
                    <a:pt x="1743" y="961"/>
                  </a:lnTo>
                  <a:lnTo>
                    <a:pt x="1743" y="961"/>
                  </a:lnTo>
                  <a:lnTo>
                    <a:pt x="1740" y="968"/>
                  </a:lnTo>
                  <a:lnTo>
                    <a:pt x="1735" y="976"/>
                  </a:lnTo>
                  <a:lnTo>
                    <a:pt x="1730" y="984"/>
                  </a:lnTo>
                  <a:lnTo>
                    <a:pt x="1724" y="991"/>
                  </a:lnTo>
                  <a:lnTo>
                    <a:pt x="1710" y="1004"/>
                  </a:lnTo>
                  <a:lnTo>
                    <a:pt x="1693" y="1015"/>
                  </a:lnTo>
                  <a:lnTo>
                    <a:pt x="1675" y="1025"/>
                  </a:lnTo>
                  <a:lnTo>
                    <a:pt x="1654" y="1034"/>
                  </a:lnTo>
                  <a:lnTo>
                    <a:pt x="1630" y="1040"/>
                  </a:lnTo>
                  <a:lnTo>
                    <a:pt x="1605" y="1042"/>
                  </a:lnTo>
                  <a:lnTo>
                    <a:pt x="1605" y="1042"/>
                  </a:lnTo>
                  <a:lnTo>
                    <a:pt x="1619" y="1048"/>
                  </a:lnTo>
                  <a:lnTo>
                    <a:pt x="1635" y="1052"/>
                  </a:lnTo>
                  <a:lnTo>
                    <a:pt x="1653" y="1055"/>
                  </a:lnTo>
                  <a:lnTo>
                    <a:pt x="1673" y="1058"/>
                  </a:lnTo>
                  <a:lnTo>
                    <a:pt x="1692" y="1059"/>
                  </a:lnTo>
                  <a:lnTo>
                    <a:pt x="1713" y="1060"/>
                  </a:lnTo>
                  <a:lnTo>
                    <a:pt x="1731" y="1059"/>
                  </a:lnTo>
                  <a:lnTo>
                    <a:pt x="1749" y="1057"/>
                  </a:lnTo>
                  <a:lnTo>
                    <a:pt x="1749" y="1057"/>
                  </a:lnTo>
                  <a:lnTo>
                    <a:pt x="1737" y="1069"/>
                  </a:lnTo>
                  <a:lnTo>
                    <a:pt x="1724" y="1079"/>
                  </a:lnTo>
                  <a:lnTo>
                    <a:pt x="1709" y="1088"/>
                  </a:lnTo>
                  <a:lnTo>
                    <a:pt x="1691" y="1098"/>
                  </a:lnTo>
                  <a:lnTo>
                    <a:pt x="1671" y="1104"/>
                  </a:lnTo>
                  <a:lnTo>
                    <a:pt x="1650" y="1110"/>
                  </a:lnTo>
                  <a:lnTo>
                    <a:pt x="1625" y="1114"/>
                  </a:lnTo>
                  <a:lnTo>
                    <a:pt x="1597" y="1115"/>
                  </a:lnTo>
                  <a:lnTo>
                    <a:pt x="1597" y="1115"/>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7"/>
            <p:cNvSpPr>
              <a:spLocks noEditPoints="1"/>
            </p:cNvSpPr>
            <p:nvPr/>
          </p:nvSpPr>
          <p:spPr bwMode="auto">
            <a:xfrm>
              <a:off x="6351981" y="3712897"/>
              <a:ext cx="795300" cy="794055"/>
            </a:xfrm>
            <a:custGeom>
              <a:avLst/>
              <a:gdLst>
                <a:gd name="T0" fmla="*/ 1393 w 3193"/>
                <a:gd name="T1" fmla="*/ 13 h 3193"/>
                <a:gd name="T2" fmla="*/ 1121 w 3193"/>
                <a:gd name="T3" fmla="*/ 72 h 3193"/>
                <a:gd name="T4" fmla="*/ 870 w 3193"/>
                <a:gd name="T5" fmla="*/ 175 h 3193"/>
                <a:gd name="T6" fmla="*/ 641 w 3193"/>
                <a:gd name="T7" fmla="*/ 317 h 3193"/>
                <a:gd name="T8" fmla="*/ 441 w 3193"/>
                <a:gd name="T9" fmla="*/ 495 h 3193"/>
                <a:gd name="T10" fmla="*/ 272 w 3193"/>
                <a:gd name="T11" fmla="*/ 704 h 3193"/>
                <a:gd name="T12" fmla="*/ 141 w 3193"/>
                <a:gd name="T13" fmla="*/ 940 h 3193"/>
                <a:gd name="T14" fmla="*/ 51 w 3193"/>
                <a:gd name="T15" fmla="*/ 1198 h 3193"/>
                <a:gd name="T16" fmla="*/ 5 w 3193"/>
                <a:gd name="T17" fmla="*/ 1474 h 3193"/>
                <a:gd name="T18" fmla="*/ 5 w 3193"/>
                <a:gd name="T19" fmla="*/ 1720 h 3193"/>
                <a:gd name="T20" fmla="*/ 51 w 3193"/>
                <a:gd name="T21" fmla="*/ 1996 h 3193"/>
                <a:gd name="T22" fmla="*/ 141 w 3193"/>
                <a:gd name="T23" fmla="*/ 2254 h 3193"/>
                <a:gd name="T24" fmla="*/ 272 w 3193"/>
                <a:gd name="T25" fmla="*/ 2489 h 3193"/>
                <a:gd name="T26" fmla="*/ 441 w 3193"/>
                <a:gd name="T27" fmla="*/ 2698 h 3193"/>
                <a:gd name="T28" fmla="*/ 641 w 3193"/>
                <a:gd name="T29" fmla="*/ 2875 h 3193"/>
                <a:gd name="T30" fmla="*/ 870 w 3193"/>
                <a:gd name="T31" fmla="*/ 3018 h 3193"/>
                <a:gd name="T32" fmla="*/ 1121 w 3193"/>
                <a:gd name="T33" fmla="*/ 3121 h 3193"/>
                <a:gd name="T34" fmla="*/ 1393 w 3193"/>
                <a:gd name="T35" fmla="*/ 3180 h 3193"/>
                <a:gd name="T36" fmla="*/ 1637 w 3193"/>
                <a:gd name="T37" fmla="*/ 3192 h 3193"/>
                <a:gd name="T38" fmla="*/ 1918 w 3193"/>
                <a:gd name="T39" fmla="*/ 3160 h 3193"/>
                <a:gd name="T40" fmla="*/ 2182 w 3193"/>
                <a:gd name="T41" fmla="*/ 3082 h 3193"/>
                <a:gd name="T42" fmla="*/ 2424 w 3193"/>
                <a:gd name="T43" fmla="*/ 2962 h 3193"/>
                <a:gd name="T44" fmla="*/ 2641 w 3193"/>
                <a:gd name="T45" fmla="*/ 2804 h 3193"/>
                <a:gd name="T46" fmla="*/ 2828 w 3193"/>
                <a:gd name="T47" fmla="*/ 2611 h 3193"/>
                <a:gd name="T48" fmla="*/ 2981 w 3193"/>
                <a:gd name="T49" fmla="*/ 2391 h 3193"/>
                <a:gd name="T50" fmla="*/ 3096 w 3193"/>
                <a:gd name="T51" fmla="*/ 2146 h 3193"/>
                <a:gd name="T52" fmla="*/ 3167 w 3193"/>
                <a:gd name="T53" fmla="*/ 1879 h 3193"/>
                <a:gd name="T54" fmla="*/ 3193 w 3193"/>
                <a:gd name="T55" fmla="*/ 1597 h 3193"/>
                <a:gd name="T56" fmla="*/ 3175 w 3193"/>
                <a:gd name="T57" fmla="*/ 1354 h 3193"/>
                <a:gd name="T58" fmla="*/ 3109 w 3193"/>
                <a:gd name="T59" fmla="*/ 1085 h 3193"/>
                <a:gd name="T60" fmla="*/ 3000 w 3193"/>
                <a:gd name="T61" fmla="*/ 835 h 3193"/>
                <a:gd name="T62" fmla="*/ 2852 w 3193"/>
                <a:gd name="T63" fmla="*/ 610 h 3193"/>
                <a:gd name="T64" fmla="*/ 2670 w 3193"/>
                <a:gd name="T65" fmla="*/ 415 h 3193"/>
                <a:gd name="T66" fmla="*/ 2457 w 3193"/>
                <a:gd name="T67" fmla="*/ 252 h 3193"/>
                <a:gd name="T68" fmla="*/ 2217 w 3193"/>
                <a:gd name="T69" fmla="*/ 126 h 3193"/>
                <a:gd name="T70" fmla="*/ 1957 w 3193"/>
                <a:gd name="T71" fmla="*/ 41 h 3193"/>
                <a:gd name="T72" fmla="*/ 1679 w 3193"/>
                <a:gd name="T73" fmla="*/ 2 h 3193"/>
                <a:gd name="T74" fmla="*/ 2140 w 3193"/>
                <a:gd name="T75" fmla="*/ 2383 h 3193"/>
                <a:gd name="T76" fmla="*/ 1598 w 3193"/>
                <a:gd name="T77" fmla="*/ 2419 h 3193"/>
                <a:gd name="T78" fmla="*/ 1410 w 3193"/>
                <a:gd name="T79" fmla="*/ 2393 h 3193"/>
                <a:gd name="T80" fmla="*/ 1217 w 3193"/>
                <a:gd name="T81" fmla="*/ 2294 h 3193"/>
                <a:gd name="T82" fmla="*/ 1081 w 3193"/>
                <a:gd name="T83" fmla="*/ 2157 h 3193"/>
                <a:gd name="T84" fmla="*/ 983 w 3193"/>
                <a:gd name="T85" fmla="*/ 1964 h 3193"/>
                <a:gd name="T86" fmla="*/ 957 w 3193"/>
                <a:gd name="T87" fmla="*/ 916 h 3193"/>
                <a:gd name="T88" fmla="*/ 992 w 3193"/>
                <a:gd name="T89" fmla="*/ 795 h 3193"/>
                <a:gd name="T90" fmla="*/ 1089 w 3193"/>
                <a:gd name="T91" fmla="*/ 716 h 3193"/>
                <a:gd name="T92" fmla="*/ 1215 w 3193"/>
                <a:gd name="T93" fmla="*/ 704 h 3193"/>
                <a:gd name="T94" fmla="*/ 1322 w 3193"/>
                <a:gd name="T95" fmla="*/ 764 h 3193"/>
                <a:gd name="T96" fmla="*/ 1384 w 3193"/>
                <a:gd name="T97" fmla="*/ 894 h 3193"/>
                <a:gd name="T98" fmla="*/ 2047 w 3193"/>
                <a:gd name="T99" fmla="*/ 1236 h 3193"/>
                <a:gd name="T100" fmla="*/ 2143 w 3193"/>
                <a:gd name="T101" fmla="*/ 1300 h 3193"/>
                <a:gd name="T102" fmla="*/ 2188 w 3193"/>
                <a:gd name="T103" fmla="*/ 1427 h 3193"/>
                <a:gd name="T104" fmla="*/ 2155 w 3193"/>
                <a:gd name="T105" fmla="*/ 1536 h 3193"/>
                <a:gd name="T106" fmla="*/ 2065 w 3193"/>
                <a:gd name="T107" fmla="*/ 1610 h 3193"/>
                <a:gd name="T108" fmla="*/ 1385 w 3193"/>
                <a:gd name="T109" fmla="*/ 1776 h 3193"/>
                <a:gd name="T110" fmla="*/ 1433 w 3193"/>
                <a:gd name="T111" fmla="*/ 1911 h 3193"/>
                <a:gd name="T112" fmla="*/ 1535 w 3193"/>
                <a:gd name="T113" fmla="*/ 1980 h 3193"/>
                <a:gd name="T114" fmla="*/ 2064 w 3193"/>
                <a:gd name="T115" fmla="*/ 1994 h 3193"/>
                <a:gd name="T116" fmla="*/ 2172 w 3193"/>
                <a:gd name="T117" fmla="*/ 2052 h 3193"/>
                <a:gd name="T118" fmla="*/ 2234 w 3193"/>
                <a:gd name="T119" fmla="*/ 2182 h 3193"/>
                <a:gd name="T120" fmla="*/ 2211 w 3193"/>
                <a:gd name="T121" fmla="*/ 2305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93" h="3193">
                  <a:moveTo>
                    <a:pt x="1596" y="0"/>
                  </a:moveTo>
                  <a:lnTo>
                    <a:pt x="1596" y="0"/>
                  </a:lnTo>
                  <a:lnTo>
                    <a:pt x="1556" y="1"/>
                  </a:lnTo>
                  <a:lnTo>
                    <a:pt x="1514" y="2"/>
                  </a:lnTo>
                  <a:lnTo>
                    <a:pt x="1474" y="5"/>
                  </a:lnTo>
                  <a:lnTo>
                    <a:pt x="1433" y="8"/>
                  </a:lnTo>
                  <a:lnTo>
                    <a:pt x="1393" y="13"/>
                  </a:lnTo>
                  <a:lnTo>
                    <a:pt x="1354" y="19"/>
                  </a:lnTo>
                  <a:lnTo>
                    <a:pt x="1314" y="25"/>
                  </a:lnTo>
                  <a:lnTo>
                    <a:pt x="1275" y="33"/>
                  </a:lnTo>
                  <a:lnTo>
                    <a:pt x="1236" y="41"/>
                  </a:lnTo>
                  <a:lnTo>
                    <a:pt x="1198" y="51"/>
                  </a:lnTo>
                  <a:lnTo>
                    <a:pt x="1159" y="61"/>
                  </a:lnTo>
                  <a:lnTo>
                    <a:pt x="1121" y="72"/>
                  </a:lnTo>
                  <a:lnTo>
                    <a:pt x="1085" y="84"/>
                  </a:lnTo>
                  <a:lnTo>
                    <a:pt x="1047" y="97"/>
                  </a:lnTo>
                  <a:lnTo>
                    <a:pt x="1011" y="111"/>
                  </a:lnTo>
                  <a:lnTo>
                    <a:pt x="975" y="126"/>
                  </a:lnTo>
                  <a:lnTo>
                    <a:pt x="939" y="141"/>
                  </a:lnTo>
                  <a:lnTo>
                    <a:pt x="905" y="158"/>
                  </a:lnTo>
                  <a:lnTo>
                    <a:pt x="870" y="175"/>
                  </a:lnTo>
                  <a:lnTo>
                    <a:pt x="835" y="193"/>
                  </a:lnTo>
                  <a:lnTo>
                    <a:pt x="801" y="211"/>
                  </a:lnTo>
                  <a:lnTo>
                    <a:pt x="769" y="231"/>
                  </a:lnTo>
                  <a:lnTo>
                    <a:pt x="736" y="252"/>
                  </a:lnTo>
                  <a:lnTo>
                    <a:pt x="704" y="274"/>
                  </a:lnTo>
                  <a:lnTo>
                    <a:pt x="672" y="295"/>
                  </a:lnTo>
                  <a:lnTo>
                    <a:pt x="641" y="317"/>
                  </a:lnTo>
                  <a:lnTo>
                    <a:pt x="610" y="340"/>
                  </a:lnTo>
                  <a:lnTo>
                    <a:pt x="581" y="365"/>
                  </a:lnTo>
                  <a:lnTo>
                    <a:pt x="552" y="389"/>
                  </a:lnTo>
                  <a:lnTo>
                    <a:pt x="523" y="415"/>
                  </a:lnTo>
                  <a:lnTo>
                    <a:pt x="495" y="441"/>
                  </a:lnTo>
                  <a:lnTo>
                    <a:pt x="468" y="468"/>
                  </a:lnTo>
                  <a:lnTo>
                    <a:pt x="441" y="495"/>
                  </a:lnTo>
                  <a:lnTo>
                    <a:pt x="415" y="523"/>
                  </a:lnTo>
                  <a:lnTo>
                    <a:pt x="389" y="552"/>
                  </a:lnTo>
                  <a:lnTo>
                    <a:pt x="365" y="581"/>
                  </a:lnTo>
                  <a:lnTo>
                    <a:pt x="340" y="610"/>
                  </a:lnTo>
                  <a:lnTo>
                    <a:pt x="317" y="642"/>
                  </a:lnTo>
                  <a:lnTo>
                    <a:pt x="294" y="672"/>
                  </a:lnTo>
                  <a:lnTo>
                    <a:pt x="272" y="704"/>
                  </a:lnTo>
                  <a:lnTo>
                    <a:pt x="252" y="736"/>
                  </a:lnTo>
                  <a:lnTo>
                    <a:pt x="231" y="769"/>
                  </a:lnTo>
                  <a:lnTo>
                    <a:pt x="211" y="801"/>
                  </a:lnTo>
                  <a:lnTo>
                    <a:pt x="193" y="835"/>
                  </a:lnTo>
                  <a:lnTo>
                    <a:pt x="175" y="870"/>
                  </a:lnTo>
                  <a:lnTo>
                    <a:pt x="158" y="905"/>
                  </a:lnTo>
                  <a:lnTo>
                    <a:pt x="141" y="940"/>
                  </a:lnTo>
                  <a:lnTo>
                    <a:pt x="125" y="975"/>
                  </a:lnTo>
                  <a:lnTo>
                    <a:pt x="110" y="1011"/>
                  </a:lnTo>
                  <a:lnTo>
                    <a:pt x="97" y="1047"/>
                  </a:lnTo>
                  <a:lnTo>
                    <a:pt x="84" y="1085"/>
                  </a:lnTo>
                  <a:lnTo>
                    <a:pt x="72" y="1121"/>
                  </a:lnTo>
                  <a:lnTo>
                    <a:pt x="61" y="1159"/>
                  </a:lnTo>
                  <a:lnTo>
                    <a:pt x="51" y="1198"/>
                  </a:lnTo>
                  <a:lnTo>
                    <a:pt x="41" y="1236"/>
                  </a:lnTo>
                  <a:lnTo>
                    <a:pt x="33" y="1275"/>
                  </a:lnTo>
                  <a:lnTo>
                    <a:pt x="25" y="1314"/>
                  </a:lnTo>
                  <a:lnTo>
                    <a:pt x="18" y="1354"/>
                  </a:lnTo>
                  <a:lnTo>
                    <a:pt x="13" y="1394"/>
                  </a:lnTo>
                  <a:lnTo>
                    <a:pt x="8" y="1433"/>
                  </a:lnTo>
                  <a:lnTo>
                    <a:pt x="5" y="1474"/>
                  </a:lnTo>
                  <a:lnTo>
                    <a:pt x="2" y="1514"/>
                  </a:lnTo>
                  <a:lnTo>
                    <a:pt x="1" y="1556"/>
                  </a:lnTo>
                  <a:lnTo>
                    <a:pt x="0" y="1597"/>
                  </a:lnTo>
                  <a:lnTo>
                    <a:pt x="0" y="1597"/>
                  </a:lnTo>
                  <a:lnTo>
                    <a:pt x="1" y="1638"/>
                  </a:lnTo>
                  <a:lnTo>
                    <a:pt x="2" y="1678"/>
                  </a:lnTo>
                  <a:lnTo>
                    <a:pt x="5" y="1720"/>
                  </a:lnTo>
                  <a:lnTo>
                    <a:pt x="8" y="1760"/>
                  </a:lnTo>
                  <a:lnTo>
                    <a:pt x="13" y="1800"/>
                  </a:lnTo>
                  <a:lnTo>
                    <a:pt x="18" y="1839"/>
                  </a:lnTo>
                  <a:lnTo>
                    <a:pt x="25" y="1879"/>
                  </a:lnTo>
                  <a:lnTo>
                    <a:pt x="33" y="1918"/>
                  </a:lnTo>
                  <a:lnTo>
                    <a:pt x="41" y="1957"/>
                  </a:lnTo>
                  <a:lnTo>
                    <a:pt x="51" y="1996"/>
                  </a:lnTo>
                  <a:lnTo>
                    <a:pt x="61" y="2034"/>
                  </a:lnTo>
                  <a:lnTo>
                    <a:pt x="72" y="2071"/>
                  </a:lnTo>
                  <a:lnTo>
                    <a:pt x="84" y="2109"/>
                  </a:lnTo>
                  <a:lnTo>
                    <a:pt x="97" y="2146"/>
                  </a:lnTo>
                  <a:lnTo>
                    <a:pt x="110" y="2182"/>
                  </a:lnTo>
                  <a:lnTo>
                    <a:pt x="125" y="2217"/>
                  </a:lnTo>
                  <a:lnTo>
                    <a:pt x="141" y="2254"/>
                  </a:lnTo>
                  <a:lnTo>
                    <a:pt x="158" y="2289"/>
                  </a:lnTo>
                  <a:lnTo>
                    <a:pt x="175" y="2323"/>
                  </a:lnTo>
                  <a:lnTo>
                    <a:pt x="193" y="2357"/>
                  </a:lnTo>
                  <a:lnTo>
                    <a:pt x="211" y="2391"/>
                  </a:lnTo>
                  <a:lnTo>
                    <a:pt x="231" y="2424"/>
                  </a:lnTo>
                  <a:lnTo>
                    <a:pt x="252" y="2457"/>
                  </a:lnTo>
                  <a:lnTo>
                    <a:pt x="272" y="2489"/>
                  </a:lnTo>
                  <a:lnTo>
                    <a:pt x="294" y="2520"/>
                  </a:lnTo>
                  <a:lnTo>
                    <a:pt x="317" y="2552"/>
                  </a:lnTo>
                  <a:lnTo>
                    <a:pt x="340" y="2582"/>
                  </a:lnTo>
                  <a:lnTo>
                    <a:pt x="365" y="2611"/>
                  </a:lnTo>
                  <a:lnTo>
                    <a:pt x="389" y="2641"/>
                  </a:lnTo>
                  <a:lnTo>
                    <a:pt x="415" y="2670"/>
                  </a:lnTo>
                  <a:lnTo>
                    <a:pt x="441" y="2698"/>
                  </a:lnTo>
                  <a:lnTo>
                    <a:pt x="468" y="2726"/>
                  </a:lnTo>
                  <a:lnTo>
                    <a:pt x="495" y="2753"/>
                  </a:lnTo>
                  <a:lnTo>
                    <a:pt x="523" y="2778"/>
                  </a:lnTo>
                  <a:lnTo>
                    <a:pt x="552" y="2804"/>
                  </a:lnTo>
                  <a:lnTo>
                    <a:pt x="581" y="2828"/>
                  </a:lnTo>
                  <a:lnTo>
                    <a:pt x="610" y="2852"/>
                  </a:lnTo>
                  <a:lnTo>
                    <a:pt x="641" y="2875"/>
                  </a:lnTo>
                  <a:lnTo>
                    <a:pt x="672" y="2899"/>
                  </a:lnTo>
                  <a:lnTo>
                    <a:pt x="704" y="2920"/>
                  </a:lnTo>
                  <a:lnTo>
                    <a:pt x="736" y="2941"/>
                  </a:lnTo>
                  <a:lnTo>
                    <a:pt x="769" y="2962"/>
                  </a:lnTo>
                  <a:lnTo>
                    <a:pt x="801" y="2981"/>
                  </a:lnTo>
                  <a:lnTo>
                    <a:pt x="835" y="3000"/>
                  </a:lnTo>
                  <a:lnTo>
                    <a:pt x="870" y="3018"/>
                  </a:lnTo>
                  <a:lnTo>
                    <a:pt x="905" y="3035"/>
                  </a:lnTo>
                  <a:lnTo>
                    <a:pt x="939" y="3052"/>
                  </a:lnTo>
                  <a:lnTo>
                    <a:pt x="975" y="3068"/>
                  </a:lnTo>
                  <a:lnTo>
                    <a:pt x="1011" y="3082"/>
                  </a:lnTo>
                  <a:lnTo>
                    <a:pt x="1047" y="3096"/>
                  </a:lnTo>
                  <a:lnTo>
                    <a:pt x="1085" y="3109"/>
                  </a:lnTo>
                  <a:lnTo>
                    <a:pt x="1121" y="3121"/>
                  </a:lnTo>
                  <a:lnTo>
                    <a:pt x="1159" y="3132"/>
                  </a:lnTo>
                  <a:lnTo>
                    <a:pt x="1198" y="3143"/>
                  </a:lnTo>
                  <a:lnTo>
                    <a:pt x="1236" y="3152"/>
                  </a:lnTo>
                  <a:lnTo>
                    <a:pt x="1275" y="3160"/>
                  </a:lnTo>
                  <a:lnTo>
                    <a:pt x="1314" y="3167"/>
                  </a:lnTo>
                  <a:lnTo>
                    <a:pt x="1354" y="3175"/>
                  </a:lnTo>
                  <a:lnTo>
                    <a:pt x="1393" y="3180"/>
                  </a:lnTo>
                  <a:lnTo>
                    <a:pt x="1433" y="3184"/>
                  </a:lnTo>
                  <a:lnTo>
                    <a:pt x="1474" y="3188"/>
                  </a:lnTo>
                  <a:lnTo>
                    <a:pt x="1514" y="3190"/>
                  </a:lnTo>
                  <a:lnTo>
                    <a:pt x="1556" y="3192"/>
                  </a:lnTo>
                  <a:lnTo>
                    <a:pt x="1596" y="3193"/>
                  </a:lnTo>
                  <a:lnTo>
                    <a:pt x="1596" y="3193"/>
                  </a:lnTo>
                  <a:lnTo>
                    <a:pt x="1637" y="3192"/>
                  </a:lnTo>
                  <a:lnTo>
                    <a:pt x="1679" y="3190"/>
                  </a:lnTo>
                  <a:lnTo>
                    <a:pt x="1719" y="3188"/>
                  </a:lnTo>
                  <a:lnTo>
                    <a:pt x="1760" y="3184"/>
                  </a:lnTo>
                  <a:lnTo>
                    <a:pt x="1800" y="3180"/>
                  </a:lnTo>
                  <a:lnTo>
                    <a:pt x="1839" y="3175"/>
                  </a:lnTo>
                  <a:lnTo>
                    <a:pt x="1879" y="3167"/>
                  </a:lnTo>
                  <a:lnTo>
                    <a:pt x="1918" y="3160"/>
                  </a:lnTo>
                  <a:lnTo>
                    <a:pt x="1957" y="3152"/>
                  </a:lnTo>
                  <a:lnTo>
                    <a:pt x="1995" y="3143"/>
                  </a:lnTo>
                  <a:lnTo>
                    <a:pt x="2034" y="3132"/>
                  </a:lnTo>
                  <a:lnTo>
                    <a:pt x="2071" y="3121"/>
                  </a:lnTo>
                  <a:lnTo>
                    <a:pt x="2108" y="3109"/>
                  </a:lnTo>
                  <a:lnTo>
                    <a:pt x="2146" y="3096"/>
                  </a:lnTo>
                  <a:lnTo>
                    <a:pt x="2182" y="3082"/>
                  </a:lnTo>
                  <a:lnTo>
                    <a:pt x="2217" y="3068"/>
                  </a:lnTo>
                  <a:lnTo>
                    <a:pt x="2253" y="3052"/>
                  </a:lnTo>
                  <a:lnTo>
                    <a:pt x="2288" y="3035"/>
                  </a:lnTo>
                  <a:lnTo>
                    <a:pt x="2323" y="3018"/>
                  </a:lnTo>
                  <a:lnTo>
                    <a:pt x="2357" y="3000"/>
                  </a:lnTo>
                  <a:lnTo>
                    <a:pt x="2391" y="2981"/>
                  </a:lnTo>
                  <a:lnTo>
                    <a:pt x="2424" y="2962"/>
                  </a:lnTo>
                  <a:lnTo>
                    <a:pt x="2457" y="2941"/>
                  </a:lnTo>
                  <a:lnTo>
                    <a:pt x="2489" y="2920"/>
                  </a:lnTo>
                  <a:lnTo>
                    <a:pt x="2520" y="2899"/>
                  </a:lnTo>
                  <a:lnTo>
                    <a:pt x="2552" y="2875"/>
                  </a:lnTo>
                  <a:lnTo>
                    <a:pt x="2582" y="2852"/>
                  </a:lnTo>
                  <a:lnTo>
                    <a:pt x="2612" y="2828"/>
                  </a:lnTo>
                  <a:lnTo>
                    <a:pt x="2641" y="2804"/>
                  </a:lnTo>
                  <a:lnTo>
                    <a:pt x="2670" y="2778"/>
                  </a:lnTo>
                  <a:lnTo>
                    <a:pt x="2698" y="2753"/>
                  </a:lnTo>
                  <a:lnTo>
                    <a:pt x="2725" y="2726"/>
                  </a:lnTo>
                  <a:lnTo>
                    <a:pt x="2751" y="2698"/>
                  </a:lnTo>
                  <a:lnTo>
                    <a:pt x="2778" y="2670"/>
                  </a:lnTo>
                  <a:lnTo>
                    <a:pt x="2804" y="2641"/>
                  </a:lnTo>
                  <a:lnTo>
                    <a:pt x="2828" y="2611"/>
                  </a:lnTo>
                  <a:lnTo>
                    <a:pt x="2852" y="2582"/>
                  </a:lnTo>
                  <a:lnTo>
                    <a:pt x="2876" y="2552"/>
                  </a:lnTo>
                  <a:lnTo>
                    <a:pt x="2899" y="2520"/>
                  </a:lnTo>
                  <a:lnTo>
                    <a:pt x="2921" y="2489"/>
                  </a:lnTo>
                  <a:lnTo>
                    <a:pt x="2941" y="2457"/>
                  </a:lnTo>
                  <a:lnTo>
                    <a:pt x="2962" y="2424"/>
                  </a:lnTo>
                  <a:lnTo>
                    <a:pt x="2981" y="2391"/>
                  </a:lnTo>
                  <a:lnTo>
                    <a:pt x="3000" y="2357"/>
                  </a:lnTo>
                  <a:lnTo>
                    <a:pt x="3018" y="2323"/>
                  </a:lnTo>
                  <a:lnTo>
                    <a:pt x="3035" y="2289"/>
                  </a:lnTo>
                  <a:lnTo>
                    <a:pt x="3052" y="2254"/>
                  </a:lnTo>
                  <a:lnTo>
                    <a:pt x="3068" y="2217"/>
                  </a:lnTo>
                  <a:lnTo>
                    <a:pt x="3082" y="2182"/>
                  </a:lnTo>
                  <a:lnTo>
                    <a:pt x="3096" y="2146"/>
                  </a:lnTo>
                  <a:lnTo>
                    <a:pt x="3109" y="2109"/>
                  </a:lnTo>
                  <a:lnTo>
                    <a:pt x="3121" y="2071"/>
                  </a:lnTo>
                  <a:lnTo>
                    <a:pt x="3132" y="2034"/>
                  </a:lnTo>
                  <a:lnTo>
                    <a:pt x="3142" y="1996"/>
                  </a:lnTo>
                  <a:lnTo>
                    <a:pt x="3152" y="1957"/>
                  </a:lnTo>
                  <a:lnTo>
                    <a:pt x="3160" y="1918"/>
                  </a:lnTo>
                  <a:lnTo>
                    <a:pt x="3167" y="1879"/>
                  </a:lnTo>
                  <a:lnTo>
                    <a:pt x="3175" y="1839"/>
                  </a:lnTo>
                  <a:lnTo>
                    <a:pt x="3180" y="1800"/>
                  </a:lnTo>
                  <a:lnTo>
                    <a:pt x="3184" y="1760"/>
                  </a:lnTo>
                  <a:lnTo>
                    <a:pt x="3188" y="1720"/>
                  </a:lnTo>
                  <a:lnTo>
                    <a:pt x="3191" y="1678"/>
                  </a:lnTo>
                  <a:lnTo>
                    <a:pt x="3192" y="1638"/>
                  </a:lnTo>
                  <a:lnTo>
                    <a:pt x="3193" y="1597"/>
                  </a:lnTo>
                  <a:lnTo>
                    <a:pt x="3193" y="1597"/>
                  </a:lnTo>
                  <a:lnTo>
                    <a:pt x="3192" y="1556"/>
                  </a:lnTo>
                  <a:lnTo>
                    <a:pt x="3191" y="1514"/>
                  </a:lnTo>
                  <a:lnTo>
                    <a:pt x="3188" y="1474"/>
                  </a:lnTo>
                  <a:lnTo>
                    <a:pt x="3184" y="1433"/>
                  </a:lnTo>
                  <a:lnTo>
                    <a:pt x="3180" y="1394"/>
                  </a:lnTo>
                  <a:lnTo>
                    <a:pt x="3175" y="1354"/>
                  </a:lnTo>
                  <a:lnTo>
                    <a:pt x="3167" y="1314"/>
                  </a:lnTo>
                  <a:lnTo>
                    <a:pt x="3160" y="1275"/>
                  </a:lnTo>
                  <a:lnTo>
                    <a:pt x="3152" y="1236"/>
                  </a:lnTo>
                  <a:lnTo>
                    <a:pt x="3142" y="1198"/>
                  </a:lnTo>
                  <a:lnTo>
                    <a:pt x="3132" y="1159"/>
                  </a:lnTo>
                  <a:lnTo>
                    <a:pt x="3121" y="1121"/>
                  </a:lnTo>
                  <a:lnTo>
                    <a:pt x="3109" y="1085"/>
                  </a:lnTo>
                  <a:lnTo>
                    <a:pt x="3096" y="1047"/>
                  </a:lnTo>
                  <a:lnTo>
                    <a:pt x="3082" y="1011"/>
                  </a:lnTo>
                  <a:lnTo>
                    <a:pt x="3068" y="975"/>
                  </a:lnTo>
                  <a:lnTo>
                    <a:pt x="3052" y="940"/>
                  </a:lnTo>
                  <a:lnTo>
                    <a:pt x="3035" y="905"/>
                  </a:lnTo>
                  <a:lnTo>
                    <a:pt x="3018" y="870"/>
                  </a:lnTo>
                  <a:lnTo>
                    <a:pt x="3000" y="835"/>
                  </a:lnTo>
                  <a:lnTo>
                    <a:pt x="2981" y="801"/>
                  </a:lnTo>
                  <a:lnTo>
                    <a:pt x="2962" y="769"/>
                  </a:lnTo>
                  <a:lnTo>
                    <a:pt x="2941" y="736"/>
                  </a:lnTo>
                  <a:lnTo>
                    <a:pt x="2921" y="704"/>
                  </a:lnTo>
                  <a:lnTo>
                    <a:pt x="2899" y="672"/>
                  </a:lnTo>
                  <a:lnTo>
                    <a:pt x="2876" y="642"/>
                  </a:lnTo>
                  <a:lnTo>
                    <a:pt x="2852" y="610"/>
                  </a:lnTo>
                  <a:lnTo>
                    <a:pt x="2828" y="581"/>
                  </a:lnTo>
                  <a:lnTo>
                    <a:pt x="2804" y="552"/>
                  </a:lnTo>
                  <a:lnTo>
                    <a:pt x="2778" y="523"/>
                  </a:lnTo>
                  <a:lnTo>
                    <a:pt x="2751" y="495"/>
                  </a:lnTo>
                  <a:lnTo>
                    <a:pt x="2725" y="468"/>
                  </a:lnTo>
                  <a:lnTo>
                    <a:pt x="2698" y="441"/>
                  </a:lnTo>
                  <a:lnTo>
                    <a:pt x="2670" y="415"/>
                  </a:lnTo>
                  <a:lnTo>
                    <a:pt x="2641" y="389"/>
                  </a:lnTo>
                  <a:lnTo>
                    <a:pt x="2612" y="365"/>
                  </a:lnTo>
                  <a:lnTo>
                    <a:pt x="2582" y="340"/>
                  </a:lnTo>
                  <a:lnTo>
                    <a:pt x="2552" y="317"/>
                  </a:lnTo>
                  <a:lnTo>
                    <a:pt x="2520" y="295"/>
                  </a:lnTo>
                  <a:lnTo>
                    <a:pt x="2489" y="274"/>
                  </a:lnTo>
                  <a:lnTo>
                    <a:pt x="2457" y="252"/>
                  </a:lnTo>
                  <a:lnTo>
                    <a:pt x="2424" y="231"/>
                  </a:lnTo>
                  <a:lnTo>
                    <a:pt x="2391" y="211"/>
                  </a:lnTo>
                  <a:lnTo>
                    <a:pt x="2357" y="193"/>
                  </a:lnTo>
                  <a:lnTo>
                    <a:pt x="2323" y="175"/>
                  </a:lnTo>
                  <a:lnTo>
                    <a:pt x="2288" y="158"/>
                  </a:lnTo>
                  <a:lnTo>
                    <a:pt x="2253" y="141"/>
                  </a:lnTo>
                  <a:lnTo>
                    <a:pt x="2217" y="126"/>
                  </a:lnTo>
                  <a:lnTo>
                    <a:pt x="2182" y="111"/>
                  </a:lnTo>
                  <a:lnTo>
                    <a:pt x="2146" y="97"/>
                  </a:lnTo>
                  <a:lnTo>
                    <a:pt x="2108" y="84"/>
                  </a:lnTo>
                  <a:lnTo>
                    <a:pt x="2071" y="72"/>
                  </a:lnTo>
                  <a:lnTo>
                    <a:pt x="2034" y="61"/>
                  </a:lnTo>
                  <a:lnTo>
                    <a:pt x="1995" y="51"/>
                  </a:lnTo>
                  <a:lnTo>
                    <a:pt x="1957" y="41"/>
                  </a:lnTo>
                  <a:lnTo>
                    <a:pt x="1918" y="33"/>
                  </a:lnTo>
                  <a:lnTo>
                    <a:pt x="1879" y="25"/>
                  </a:lnTo>
                  <a:lnTo>
                    <a:pt x="1839" y="19"/>
                  </a:lnTo>
                  <a:lnTo>
                    <a:pt x="1800" y="13"/>
                  </a:lnTo>
                  <a:lnTo>
                    <a:pt x="1760" y="8"/>
                  </a:lnTo>
                  <a:lnTo>
                    <a:pt x="1719" y="5"/>
                  </a:lnTo>
                  <a:lnTo>
                    <a:pt x="1679" y="2"/>
                  </a:lnTo>
                  <a:lnTo>
                    <a:pt x="1637" y="1"/>
                  </a:lnTo>
                  <a:lnTo>
                    <a:pt x="1596" y="0"/>
                  </a:lnTo>
                  <a:lnTo>
                    <a:pt x="1596" y="0"/>
                  </a:lnTo>
                  <a:close/>
                  <a:moveTo>
                    <a:pt x="2172" y="2356"/>
                  </a:moveTo>
                  <a:lnTo>
                    <a:pt x="2172" y="2356"/>
                  </a:lnTo>
                  <a:lnTo>
                    <a:pt x="2157" y="2371"/>
                  </a:lnTo>
                  <a:lnTo>
                    <a:pt x="2140" y="2383"/>
                  </a:lnTo>
                  <a:lnTo>
                    <a:pt x="2123" y="2394"/>
                  </a:lnTo>
                  <a:lnTo>
                    <a:pt x="2103" y="2403"/>
                  </a:lnTo>
                  <a:lnTo>
                    <a:pt x="2085" y="2410"/>
                  </a:lnTo>
                  <a:lnTo>
                    <a:pt x="2064" y="2414"/>
                  </a:lnTo>
                  <a:lnTo>
                    <a:pt x="2043" y="2418"/>
                  </a:lnTo>
                  <a:lnTo>
                    <a:pt x="2022" y="2419"/>
                  </a:lnTo>
                  <a:lnTo>
                    <a:pt x="1598" y="2419"/>
                  </a:lnTo>
                  <a:lnTo>
                    <a:pt x="1598" y="2419"/>
                  </a:lnTo>
                  <a:lnTo>
                    <a:pt x="1565" y="2418"/>
                  </a:lnTo>
                  <a:lnTo>
                    <a:pt x="1533" y="2416"/>
                  </a:lnTo>
                  <a:lnTo>
                    <a:pt x="1501" y="2412"/>
                  </a:lnTo>
                  <a:lnTo>
                    <a:pt x="1470" y="2407"/>
                  </a:lnTo>
                  <a:lnTo>
                    <a:pt x="1440" y="2401"/>
                  </a:lnTo>
                  <a:lnTo>
                    <a:pt x="1410" y="2393"/>
                  </a:lnTo>
                  <a:lnTo>
                    <a:pt x="1380" y="2383"/>
                  </a:lnTo>
                  <a:lnTo>
                    <a:pt x="1351" y="2372"/>
                  </a:lnTo>
                  <a:lnTo>
                    <a:pt x="1323" y="2360"/>
                  </a:lnTo>
                  <a:lnTo>
                    <a:pt x="1297" y="2345"/>
                  </a:lnTo>
                  <a:lnTo>
                    <a:pt x="1270" y="2329"/>
                  </a:lnTo>
                  <a:lnTo>
                    <a:pt x="1243" y="2313"/>
                  </a:lnTo>
                  <a:lnTo>
                    <a:pt x="1217" y="2294"/>
                  </a:lnTo>
                  <a:lnTo>
                    <a:pt x="1193" y="2275"/>
                  </a:lnTo>
                  <a:lnTo>
                    <a:pt x="1169" y="2253"/>
                  </a:lnTo>
                  <a:lnTo>
                    <a:pt x="1144" y="2231"/>
                  </a:lnTo>
                  <a:lnTo>
                    <a:pt x="1144" y="2231"/>
                  </a:lnTo>
                  <a:lnTo>
                    <a:pt x="1121" y="2206"/>
                  </a:lnTo>
                  <a:lnTo>
                    <a:pt x="1101" y="2182"/>
                  </a:lnTo>
                  <a:lnTo>
                    <a:pt x="1081" y="2157"/>
                  </a:lnTo>
                  <a:lnTo>
                    <a:pt x="1062" y="2131"/>
                  </a:lnTo>
                  <a:lnTo>
                    <a:pt x="1046" y="2105"/>
                  </a:lnTo>
                  <a:lnTo>
                    <a:pt x="1030" y="2079"/>
                  </a:lnTo>
                  <a:lnTo>
                    <a:pt x="1016" y="2051"/>
                  </a:lnTo>
                  <a:lnTo>
                    <a:pt x="1003" y="2023"/>
                  </a:lnTo>
                  <a:lnTo>
                    <a:pt x="992" y="1994"/>
                  </a:lnTo>
                  <a:lnTo>
                    <a:pt x="983" y="1964"/>
                  </a:lnTo>
                  <a:lnTo>
                    <a:pt x="975" y="1935"/>
                  </a:lnTo>
                  <a:lnTo>
                    <a:pt x="968" y="1905"/>
                  </a:lnTo>
                  <a:lnTo>
                    <a:pt x="963" y="1873"/>
                  </a:lnTo>
                  <a:lnTo>
                    <a:pt x="960" y="1841"/>
                  </a:lnTo>
                  <a:lnTo>
                    <a:pt x="957" y="1810"/>
                  </a:lnTo>
                  <a:lnTo>
                    <a:pt x="957" y="1777"/>
                  </a:lnTo>
                  <a:lnTo>
                    <a:pt x="957" y="916"/>
                  </a:lnTo>
                  <a:lnTo>
                    <a:pt x="957" y="916"/>
                  </a:lnTo>
                  <a:lnTo>
                    <a:pt x="957" y="893"/>
                  </a:lnTo>
                  <a:lnTo>
                    <a:pt x="961" y="872"/>
                  </a:lnTo>
                  <a:lnTo>
                    <a:pt x="966" y="851"/>
                  </a:lnTo>
                  <a:lnTo>
                    <a:pt x="972" y="832"/>
                  </a:lnTo>
                  <a:lnTo>
                    <a:pt x="981" y="814"/>
                  </a:lnTo>
                  <a:lnTo>
                    <a:pt x="992" y="795"/>
                  </a:lnTo>
                  <a:lnTo>
                    <a:pt x="1005" y="778"/>
                  </a:lnTo>
                  <a:lnTo>
                    <a:pt x="1019" y="763"/>
                  </a:lnTo>
                  <a:lnTo>
                    <a:pt x="1019" y="763"/>
                  </a:lnTo>
                  <a:lnTo>
                    <a:pt x="1035" y="748"/>
                  </a:lnTo>
                  <a:lnTo>
                    <a:pt x="1052" y="736"/>
                  </a:lnTo>
                  <a:lnTo>
                    <a:pt x="1070" y="725"/>
                  </a:lnTo>
                  <a:lnTo>
                    <a:pt x="1089" y="716"/>
                  </a:lnTo>
                  <a:lnTo>
                    <a:pt x="1108" y="709"/>
                  </a:lnTo>
                  <a:lnTo>
                    <a:pt x="1129" y="704"/>
                  </a:lnTo>
                  <a:lnTo>
                    <a:pt x="1151" y="702"/>
                  </a:lnTo>
                  <a:lnTo>
                    <a:pt x="1172" y="700"/>
                  </a:lnTo>
                  <a:lnTo>
                    <a:pt x="1172" y="700"/>
                  </a:lnTo>
                  <a:lnTo>
                    <a:pt x="1193" y="702"/>
                  </a:lnTo>
                  <a:lnTo>
                    <a:pt x="1215" y="704"/>
                  </a:lnTo>
                  <a:lnTo>
                    <a:pt x="1234" y="709"/>
                  </a:lnTo>
                  <a:lnTo>
                    <a:pt x="1254" y="716"/>
                  </a:lnTo>
                  <a:lnTo>
                    <a:pt x="1272" y="725"/>
                  </a:lnTo>
                  <a:lnTo>
                    <a:pt x="1289" y="736"/>
                  </a:lnTo>
                  <a:lnTo>
                    <a:pt x="1306" y="749"/>
                  </a:lnTo>
                  <a:lnTo>
                    <a:pt x="1322" y="764"/>
                  </a:lnTo>
                  <a:lnTo>
                    <a:pt x="1322" y="764"/>
                  </a:lnTo>
                  <a:lnTo>
                    <a:pt x="1337" y="780"/>
                  </a:lnTo>
                  <a:lnTo>
                    <a:pt x="1350" y="797"/>
                  </a:lnTo>
                  <a:lnTo>
                    <a:pt x="1361" y="815"/>
                  </a:lnTo>
                  <a:lnTo>
                    <a:pt x="1370" y="833"/>
                  </a:lnTo>
                  <a:lnTo>
                    <a:pt x="1377" y="853"/>
                  </a:lnTo>
                  <a:lnTo>
                    <a:pt x="1382" y="873"/>
                  </a:lnTo>
                  <a:lnTo>
                    <a:pt x="1384" y="894"/>
                  </a:lnTo>
                  <a:lnTo>
                    <a:pt x="1385" y="916"/>
                  </a:lnTo>
                  <a:lnTo>
                    <a:pt x="1385" y="1227"/>
                  </a:lnTo>
                  <a:lnTo>
                    <a:pt x="1989" y="1227"/>
                  </a:lnTo>
                  <a:lnTo>
                    <a:pt x="1989" y="1227"/>
                  </a:lnTo>
                  <a:lnTo>
                    <a:pt x="2009" y="1228"/>
                  </a:lnTo>
                  <a:lnTo>
                    <a:pt x="2029" y="1231"/>
                  </a:lnTo>
                  <a:lnTo>
                    <a:pt x="2047" y="1236"/>
                  </a:lnTo>
                  <a:lnTo>
                    <a:pt x="2065" y="1242"/>
                  </a:lnTo>
                  <a:lnTo>
                    <a:pt x="2082" y="1250"/>
                  </a:lnTo>
                  <a:lnTo>
                    <a:pt x="2099" y="1260"/>
                  </a:lnTo>
                  <a:lnTo>
                    <a:pt x="2115" y="1272"/>
                  </a:lnTo>
                  <a:lnTo>
                    <a:pt x="2130" y="1286"/>
                  </a:lnTo>
                  <a:lnTo>
                    <a:pt x="2130" y="1286"/>
                  </a:lnTo>
                  <a:lnTo>
                    <a:pt x="2143" y="1300"/>
                  </a:lnTo>
                  <a:lnTo>
                    <a:pt x="2155" y="1316"/>
                  </a:lnTo>
                  <a:lnTo>
                    <a:pt x="2165" y="1333"/>
                  </a:lnTo>
                  <a:lnTo>
                    <a:pt x="2174" y="1350"/>
                  </a:lnTo>
                  <a:lnTo>
                    <a:pt x="2180" y="1368"/>
                  </a:lnTo>
                  <a:lnTo>
                    <a:pt x="2185" y="1387"/>
                  </a:lnTo>
                  <a:lnTo>
                    <a:pt x="2187" y="1406"/>
                  </a:lnTo>
                  <a:lnTo>
                    <a:pt x="2188" y="1427"/>
                  </a:lnTo>
                  <a:lnTo>
                    <a:pt x="2188" y="1427"/>
                  </a:lnTo>
                  <a:lnTo>
                    <a:pt x="2187" y="1446"/>
                  </a:lnTo>
                  <a:lnTo>
                    <a:pt x="2185" y="1466"/>
                  </a:lnTo>
                  <a:lnTo>
                    <a:pt x="2180" y="1484"/>
                  </a:lnTo>
                  <a:lnTo>
                    <a:pt x="2174" y="1502"/>
                  </a:lnTo>
                  <a:lnTo>
                    <a:pt x="2165" y="1519"/>
                  </a:lnTo>
                  <a:lnTo>
                    <a:pt x="2155" y="1536"/>
                  </a:lnTo>
                  <a:lnTo>
                    <a:pt x="2143" y="1552"/>
                  </a:lnTo>
                  <a:lnTo>
                    <a:pt x="2130" y="1567"/>
                  </a:lnTo>
                  <a:lnTo>
                    <a:pt x="2130" y="1567"/>
                  </a:lnTo>
                  <a:lnTo>
                    <a:pt x="2115" y="1581"/>
                  </a:lnTo>
                  <a:lnTo>
                    <a:pt x="2099" y="1592"/>
                  </a:lnTo>
                  <a:lnTo>
                    <a:pt x="2082" y="1603"/>
                  </a:lnTo>
                  <a:lnTo>
                    <a:pt x="2065" y="1610"/>
                  </a:lnTo>
                  <a:lnTo>
                    <a:pt x="2047" y="1618"/>
                  </a:lnTo>
                  <a:lnTo>
                    <a:pt x="2029" y="1621"/>
                  </a:lnTo>
                  <a:lnTo>
                    <a:pt x="2009" y="1625"/>
                  </a:lnTo>
                  <a:lnTo>
                    <a:pt x="1990" y="1625"/>
                  </a:lnTo>
                  <a:lnTo>
                    <a:pt x="1385" y="1625"/>
                  </a:lnTo>
                  <a:lnTo>
                    <a:pt x="1385" y="1776"/>
                  </a:lnTo>
                  <a:lnTo>
                    <a:pt x="1385" y="1776"/>
                  </a:lnTo>
                  <a:lnTo>
                    <a:pt x="1387" y="1798"/>
                  </a:lnTo>
                  <a:lnTo>
                    <a:pt x="1389" y="1820"/>
                  </a:lnTo>
                  <a:lnTo>
                    <a:pt x="1394" y="1839"/>
                  </a:lnTo>
                  <a:lnTo>
                    <a:pt x="1401" y="1859"/>
                  </a:lnTo>
                  <a:lnTo>
                    <a:pt x="1410" y="1877"/>
                  </a:lnTo>
                  <a:lnTo>
                    <a:pt x="1421" y="1894"/>
                  </a:lnTo>
                  <a:lnTo>
                    <a:pt x="1433" y="1911"/>
                  </a:lnTo>
                  <a:lnTo>
                    <a:pt x="1447" y="1927"/>
                  </a:lnTo>
                  <a:lnTo>
                    <a:pt x="1447" y="1927"/>
                  </a:lnTo>
                  <a:lnTo>
                    <a:pt x="1463" y="1941"/>
                  </a:lnTo>
                  <a:lnTo>
                    <a:pt x="1480" y="1955"/>
                  </a:lnTo>
                  <a:lnTo>
                    <a:pt x="1497" y="1966"/>
                  </a:lnTo>
                  <a:lnTo>
                    <a:pt x="1515" y="1974"/>
                  </a:lnTo>
                  <a:lnTo>
                    <a:pt x="1535" y="1980"/>
                  </a:lnTo>
                  <a:lnTo>
                    <a:pt x="1554" y="1985"/>
                  </a:lnTo>
                  <a:lnTo>
                    <a:pt x="1575" y="1989"/>
                  </a:lnTo>
                  <a:lnTo>
                    <a:pt x="1597" y="1989"/>
                  </a:lnTo>
                  <a:lnTo>
                    <a:pt x="2022" y="1989"/>
                  </a:lnTo>
                  <a:lnTo>
                    <a:pt x="2022" y="1989"/>
                  </a:lnTo>
                  <a:lnTo>
                    <a:pt x="2043" y="1990"/>
                  </a:lnTo>
                  <a:lnTo>
                    <a:pt x="2064" y="1994"/>
                  </a:lnTo>
                  <a:lnTo>
                    <a:pt x="2084" y="1998"/>
                  </a:lnTo>
                  <a:lnTo>
                    <a:pt x="2103" y="2004"/>
                  </a:lnTo>
                  <a:lnTo>
                    <a:pt x="2123" y="2014"/>
                  </a:lnTo>
                  <a:lnTo>
                    <a:pt x="2140" y="2025"/>
                  </a:lnTo>
                  <a:lnTo>
                    <a:pt x="2157" y="2037"/>
                  </a:lnTo>
                  <a:lnTo>
                    <a:pt x="2172" y="2052"/>
                  </a:lnTo>
                  <a:lnTo>
                    <a:pt x="2172" y="2052"/>
                  </a:lnTo>
                  <a:lnTo>
                    <a:pt x="2188" y="2069"/>
                  </a:lnTo>
                  <a:lnTo>
                    <a:pt x="2200" y="2086"/>
                  </a:lnTo>
                  <a:lnTo>
                    <a:pt x="2211" y="2103"/>
                  </a:lnTo>
                  <a:lnTo>
                    <a:pt x="2220" y="2122"/>
                  </a:lnTo>
                  <a:lnTo>
                    <a:pt x="2227" y="2141"/>
                  </a:lnTo>
                  <a:lnTo>
                    <a:pt x="2232" y="2161"/>
                  </a:lnTo>
                  <a:lnTo>
                    <a:pt x="2234" y="2182"/>
                  </a:lnTo>
                  <a:lnTo>
                    <a:pt x="2236" y="2204"/>
                  </a:lnTo>
                  <a:lnTo>
                    <a:pt x="2236" y="2204"/>
                  </a:lnTo>
                  <a:lnTo>
                    <a:pt x="2234" y="2226"/>
                  </a:lnTo>
                  <a:lnTo>
                    <a:pt x="2232" y="2247"/>
                  </a:lnTo>
                  <a:lnTo>
                    <a:pt x="2227" y="2267"/>
                  </a:lnTo>
                  <a:lnTo>
                    <a:pt x="2220" y="2287"/>
                  </a:lnTo>
                  <a:lnTo>
                    <a:pt x="2211" y="2305"/>
                  </a:lnTo>
                  <a:lnTo>
                    <a:pt x="2200" y="2322"/>
                  </a:lnTo>
                  <a:lnTo>
                    <a:pt x="2188" y="2339"/>
                  </a:lnTo>
                  <a:lnTo>
                    <a:pt x="2172" y="2356"/>
                  </a:lnTo>
                  <a:lnTo>
                    <a:pt x="2172" y="2356"/>
                  </a:lnTo>
                  <a:close/>
                </a:path>
              </a:pathLst>
            </a:custGeom>
            <a:solidFill>
              <a:srgbClr val="28AAE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6" name="Freeform 38"/>
            <p:cNvSpPr>
              <a:spLocks/>
            </p:cNvSpPr>
            <p:nvPr/>
          </p:nvSpPr>
          <p:spPr bwMode="auto">
            <a:xfrm>
              <a:off x="5028971" y="1740206"/>
              <a:ext cx="230251" cy="276301"/>
            </a:xfrm>
            <a:custGeom>
              <a:avLst/>
              <a:gdLst>
                <a:gd name="T0" fmla="*/ 669 w 923"/>
                <a:gd name="T1" fmla="*/ 476 h 1112"/>
                <a:gd name="T2" fmla="*/ 492 w 923"/>
                <a:gd name="T3" fmla="*/ 428 h 1112"/>
                <a:gd name="T4" fmla="*/ 331 w 923"/>
                <a:gd name="T5" fmla="*/ 383 h 1112"/>
                <a:gd name="T6" fmla="*/ 264 w 923"/>
                <a:gd name="T7" fmla="*/ 336 h 1112"/>
                <a:gd name="T8" fmla="*/ 246 w 923"/>
                <a:gd name="T9" fmla="*/ 283 h 1112"/>
                <a:gd name="T10" fmla="*/ 276 w 923"/>
                <a:gd name="T11" fmla="*/ 217 h 1112"/>
                <a:gd name="T12" fmla="*/ 346 w 923"/>
                <a:gd name="T13" fmla="*/ 175 h 1112"/>
                <a:gd name="T14" fmla="*/ 443 w 923"/>
                <a:gd name="T15" fmla="*/ 162 h 1112"/>
                <a:gd name="T16" fmla="*/ 557 w 923"/>
                <a:gd name="T17" fmla="*/ 180 h 1112"/>
                <a:gd name="T18" fmla="*/ 613 w 923"/>
                <a:gd name="T19" fmla="*/ 224 h 1112"/>
                <a:gd name="T20" fmla="*/ 657 w 923"/>
                <a:gd name="T21" fmla="*/ 287 h 1112"/>
                <a:gd name="T22" fmla="*/ 708 w 923"/>
                <a:gd name="T23" fmla="*/ 354 h 1112"/>
                <a:gd name="T24" fmla="*/ 766 w 923"/>
                <a:gd name="T25" fmla="*/ 369 h 1112"/>
                <a:gd name="T26" fmla="*/ 826 w 923"/>
                <a:gd name="T27" fmla="*/ 352 h 1112"/>
                <a:gd name="T28" fmla="*/ 860 w 923"/>
                <a:gd name="T29" fmla="*/ 311 h 1112"/>
                <a:gd name="T30" fmla="*/ 872 w 923"/>
                <a:gd name="T31" fmla="*/ 265 h 1112"/>
                <a:gd name="T32" fmla="*/ 849 w 923"/>
                <a:gd name="T33" fmla="*/ 176 h 1112"/>
                <a:gd name="T34" fmla="*/ 773 w 923"/>
                <a:gd name="T35" fmla="*/ 90 h 1112"/>
                <a:gd name="T36" fmla="*/ 698 w 923"/>
                <a:gd name="T37" fmla="*/ 45 h 1112"/>
                <a:gd name="T38" fmla="*/ 602 w 923"/>
                <a:gd name="T39" fmla="*/ 13 h 1112"/>
                <a:gd name="T40" fmla="*/ 459 w 923"/>
                <a:gd name="T41" fmla="*/ 0 h 1112"/>
                <a:gd name="T42" fmla="*/ 305 w 923"/>
                <a:gd name="T43" fmla="*/ 15 h 1112"/>
                <a:gd name="T44" fmla="*/ 180 w 923"/>
                <a:gd name="T45" fmla="*/ 57 h 1112"/>
                <a:gd name="T46" fmla="*/ 75 w 923"/>
                <a:gd name="T47" fmla="*/ 144 h 1112"/>
                <a:gd name="T48" fmla="*/ 30 w 923"/>
                <a:gd name="T49" fmla="*/ 238 h 1112"/>
                <a:gd name="T50" fmla="*/ 26 w 923"/>
                <a:gd name="T51" fmla="*/ 348 h 1112"/>
                <a:gd name="T52" fmla="*/ 73 w 923"/>
                <a:gd name="T53" fmla="*/ 460 h 1112"/>
                <a:gd name="T54" fmla="*/ 148 w 923"/>
                <a:gd name="T55" fmla="*/ 528 h 1112"/>
                <a:gd name="T56" fmla="*/ 301 w 923"/>
                <a:gd name="T57" fmla="*/ 592 h 1112"/>
                <a:gd name="T58" fmla="*/ 533 w 923"/>
                <a:gd name="T59" fmla="*/ 651 h 1112"/>
                <a:gd name="T60" fmla="*/ 633 w 923"/>
                <a:gd name="T61" fmla="*/ 693 h 1112"/>
                <a:gd name="T62" fmla="*/ 672 w 923"/>
                <a:gd name="T63" fmla="*/ 736 h 1112"/>
                <a:gd name="T64" fmla="*/ 685 w 923"/>
                <a:gd name="T65" fmla="*/ 792 h 1112"/>
                <a:gd name="T66" fmla="*/ 650 w 923"/>
                <a:gd name="T67" fmla="*/ 878 h 1112"/>
                <a:gd name="T68" fmla="*/ 569 w 923"/>
                <a:gd name="T69" fmla="*/ 928 h 1112"/>
                <a:gd name="T70" fmla="*/ 456 w 923"/>
                <a:gd name="T71" fmla="*/ 945 h 1112"/>
                <a:gd name="T72" fmla="*/ 348 w 923"/>
                <a:gd name="T73" fmla="*/ 928 h 1112"/>
                <a:gd name="T74" fmla="*/ 265 w 923"/>
                <a:gd name="T75" fmla="*/ 869 h 1112"/>
                <a:gd name="T76" fmla="*/ 219 w 923"/>
                <a:gd name="T77" fmla="*/ 783 h 1112"/>
                <a:gd name="T78" fmla="*/ 167 w 923"/>
                <a:gd name="T79" fmla="*/ 712 h 1112"/>
                <a:gd name="T80" fmla="*/ 118 w 923"/>
                <a:gd name="T81" fmla="*/ 695 h 1112"/>
                <a:gd name="T82" fmla="*/ 66 w 923"/>
                <a:gd name="T83" fmla="*/ 702 h 1112"/>
                <a:gd name="T84" fmla="*/ 24 w 923"/>
                <a:gd name="T85" fmla="*/ 731 h 1112"/>
                <a:gd name="T86" fmla="*/ 1 w 923"/>
                <a:gd name="T87" fmla="*/ 783 h 1112"/>
                <a:gd name="T88" fmla="*/ 13 w 923"/>
                <a:gd name="T89" fmla="*/ 864 h 1112"/>
                <a:gd name="T90" fmla="*/ 63 w 923"/>
                <a:gd name="T91" fmla="*/ 954 h 1112"/>
                <a:gd name="T92" fmla="*/ 159 w 923"/>
                <a:gd name="T93" fmla="*/ 1040 h 1112"/>
                <a:gd name="T94" fmla="*/ 305 w 923"/>
                <a:gd name="T95" fmla="*/ 1096 h 1112"/>
                <a:gd name="T96" fmla="*/ 498 w 923"/>
                <a:gd name="T97" fmla="*/ 1111 h 1112"/>
                <a:gd name="T98" fmla="*/ 682 w 923"/>
                <a:gd name="T99" fmla="*/ 1078 h 1112"/>
                <a:gd name="T100" fmla="*/ 802 w 923"/>
                <a:gd name="T101" fmla="*/ 1015 h 1112"/>
                <a:gd name="T102" fmla="*/ 881 w 923"/>
                <a:gd name="T103" fmla="*/ 926 h 1112"/>
                <a:gd name="T104" fmla="*/ 922 w 923"/>
                <a:gd name="T105" fmla="*/ 793 h 1112"/>
                <a:gd name="T106" fmla="*/ 915 w 923"/>
                <a:gd name="T107" fmla="*/ 693 h 1112"/>
                <a:gd name="T108" fmla="*/ 883 w 923"/>
                <a:gd name="T109" fmla="*/ 617 h 1112"/>
                <a:gd name="T110" fmla="*/ 818 w 923"/>
                <a:gd name="T111" fmla="*/ 547 h 1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3" h="1112">
                  <a:moveTo>
                    <a:pt x="804" y="538"/>
                  </a:moveTo>
                  <a:lnTo>
                    <a:pt x="804" y="538"/>
                  </a:lnTo>
                  <a:lnTo>
                    <a:pt x="774" y="519"/>
                  </a:lnTo>
                  <a:lnTo>
                    <a:pt x="742" y="504"/>
                  </a:lnTo>
                  <a:lnTo>
                    <a:pt x="707" y="489"/>
                  </a:lnTo>
                  <a:lnTo>
                    <a:pt x="669" y="476"/>
                  </a:lnTo>
                  <a:lnTo>
                    <a:pt x="669" y="476"/>
                  </a:lnTo>
                  <a:lnTo>
                    <a:pt x="628" y="462"/>
                  </a:lnTo>
                  <a:lnTo>
                    <a:pt x="585" y="450"/>
                  </a:lnTo>
                  <a:lnTo>
                    <a:pt x="540" y="439"/>
                  </a:lnTo>
                  <a:lnTo>
                    <a:pt x="492" y="428"/>
                  </a:lnTo>
                  <a:lnTo>
                    <a:pt x="492" y="428"/>
                  </a:lnTo>
                  <a:lnTo>
                    <a:pt x="426" y="412"/>
                  </a:lnTo>
                  <a:lnTo>
                    <a:pt x="381" y="400"/>
                  </a:lnTo>
                  <a:lnTo>
                    <a:pt x="381" y="400"/>
                  </a:lnTo>
                  <a:lnTo>
                    <a:pt x="364" y="395"/>
                  </a:lnTo>
                  <a:lnTo>
                    <a:pt x="348" y="389"/>
                  </a:lnTo>
                  <a:lnTo>
                    <a:pt x="331" y="383"/>
                  </a:lnTo>
                  <a:lnTo>
                    <a:pt x="315" y="375"/>
                  </a:lnTo>
                  <a:lnTo>
                    <a:pt x="315" y="375"/>
                  </a:lnTo>
                  <a:lnTo>
                    <a:pt x="299" y="366"/>
                  </a:lnTo>
                  <a:lnTo>
                    <a:pt x="286" y="356"/>
                  </a:lnTo>
                  <a:lnTo>
                    <a:pt x="274" y="347"/>
                  </a:lnTo>
                  <a:lnTo>
                    <a:pt x="264" y="336"/>
                  </a:lnTo>
                  <a:lnTo>
                    <a:pt x="264" y="336"/>
                  </a:lnTo>
                  <a:lnTo>
                    <a:pt x="257" y="324"/>
                  </a:lnTo>
                  <a:lnTo>
                    <a:pt x="251" y="311"/>
                  </a:lnTo>
                  <a:lnTo>
                    <a:pt x="247" y="298"/>
                  </a:lnTo>
                  <a:lnTo>
                    <a:pt x="246" y="283"/>
                  </a:lnTo>
                  <a:lnTo>
                    <a:pt x="246" y="283"/>
                  </a:lnTo>
                  <a:lnTo>
                    <a:pt x="247" y="271"/>
                  </a:lnTo>
                  <a:lnTo>
                    <a:pt x="249" y="259"/>
                  </a:lnTo>
                  <a:lnTo>
                    <a:pt x="254" y="248"/>
                  </a:lnTo>
                  <a:lnTo>
                    <a:pt x="259" y="237"/>
                  </a:lnTo>
                  <a:lnTo>
                    <a:pt x="266" y="226"/>
                  </a:lnTo>
                  <a:lnTo>
                    <a:pt x="276" y="217"/>
                  </a:lnTo>
                  <a:lnTo>
                    <a:pt x="287" y="207"/>
                  </a:lnTo>
                  <a:lnTo>
                    <a:pt x="301" y="197"/>
                  </a:lnTo>
                  <a:lnTo>
                    <a:pt x="301" y="197"/>
                  </a:lnTo>
                  <a:lnTo>
                    <a:pt x="314" y="190"/>
                  </a:lnTo>
                  <a:lnTo>
                    <a:pt x="330" y="183"/>
                  </a:lnTo>
                  <a:lnTo>
                    <a:pt x="346" y="175"/>
                  </a:lnTo>
                  <a:lnTo>
                    <a:pt x="363" y="170"/>
                  </a:lnTo>
                  <a:lnTo>
                    <a:pt x="381" y="167"/>
                  </a:lnTo>
                  <a:lnTo>
                    <a:pt x="400" y="164"/>
                  </a:lnTo>
                  <a:lnTo>
                    <a:pt x="421" y="162"/>
                  </a:lnTo>
                  <a:lnTo>
                    <a:pt x="443" y="162"/>
                  </a:lnTo>
                  <a:lnTo>
                    <a:pt x="443" y="162"/>
                  </a:lnTo>
                  <a:lnTo>
                    <a:pt x="467" y="162"/>
                  </a:lnTo>
                  <a:lnTo>
                    <a:pt x="488" y="164"/>
                  </a:lnTo>
                  <a:lnTo>
                    <a:pt x="509" y="167"/>
                  </a:lnTo>
                  <a:lnTo>
                    <a:pt x="527" y="170"/>
                  </a:lnTo>
                  <a:lnTo>
                    <a:pt x="543" y="174"/>
                  </a:lnTo>
                  <a:lnTo>
                    <a:pt x="557" y="180"/>
                  </a:lnTo>
                  <a:lnTo>
                    <a:pt x="571" y="187"/>
                  </a:lnTo>
                  <a:lnTo>
                    <a:pt x="583" y="195"/>
                  </a:lnTo>
                  <a:lnTo>
                    <a:pt x="583" y="195"/>
                  </a:lnTo>
                  <a:lnTo>
                    <a:pt x="592" y="203"/>
                  </a:lnTo>
                  <a:lnTo>
                    <a:pt x="603" y="213"/>
                  </a:lnTo>
                  <a:lnTo>
                    <a:pt x="613" y="224"/>
                  </a:lnTo>
                  <a:lnTo>
                    <a:pt x="623" y="235"/>
                  </a:lnTo>
                  <a:lnTo>
                    <a:pt x="631" y="247"/>
                  </a:lnTo>
                  <a:lnTo>
                    <a:pt x="640" y="259"/>
                  </a:lnTo>
                  <a:lnTo>
                    <a:pt x="648" y="273"/>
                  </a:lnTo>
                  <a:lnTo>
                    <a:pt x="657" y="287"/>
                  </a:lnTo>
                  <a:lnTo>
                    <a:pt x="657" y="287"/>
                  </a:lnTo>
                  <a:lnTo>
                    <a:pt x="669" y="308"/>
                  </a:lnTo>
                  <a:lnTo>
                    <a:pt x="680" y="325"/>
                  </a:lnTo>
                  <a:lnTo>
                    <a:pt x="691" y="338"/>
                  </a:lnTo>
                  <a:lnTo>
                    <a:pt x="702" y="349"/>
                  </a:lnTo>
                  <a:lnTo>
                    <a:pt x="702" y="349"/>
                  </a:lnTo>
                  <a:lnTo>
                    <a:pt x="708" y="354"/>
                  </a:lnTo>
                  <a:lnTo>
                    <a:pt x="715" y="358"/>
                  </a:lnTo>
                  <a:lnTo>
                    <a:pt x="721" y="361"/>
                  </a:lnTo>
                  <a:lnTo>
                    <a:pt x="730" y="364"/>
                  </a:lnTo>
                  <a:lnTo>
                    <a:pt x="747" y="367"/>
                  </a:lnTo>
                  <a:lnTo>
                    <a:pt x="766" y="369"/>
                  </a:lnTo>
                  <a:lnTo>
                    <a:pt x="766" y="369"/>
                  </a:lnTo>
                  <a:lnTo>
                    <a:pt x="777" y="369"/>
                  </a:lnTo>
                  <a:lnTo>
                    <a:pt x="787" y="367"/>
                  </a:lnTo>
                  <a:lnTo>
                    <a:pt x="798" y="365"/>
                  </a:lnTo>
                  <a:lnTo>
                    <a:pt x="808" y="361"/>
                  </a:lnTo>
                  <a:lnTo>
                    <a:pt x="818" y="356"/>
                  </a:lnTo>
                  <a:lnTo>
                    <a:pt x="826" y="352"/>
                  </a:lnTo>
                  <a:lnTo>
                    <a:pt x="835" y="344"/>
                  </a:lnTo>
                  <a:lnTo>
                    <a:pt x="842" y="337"/>
                  </a:lnTo>
                  <a:lnTo>
                    <a:pt x="842" y="337"/>
                  </a:lnTo>
                  <a:lnTo>
                    <a:pt x="849" y="328"/>
                  </a:lnTo>
                  <a:lnTo>
                    <a:pt x="855" y="320"/>
                  </a:lnTo>
                  <a:lnTo>
                    <a:pt x="860" y="311"/>
                  </a:lnTo>
                  <a:lnTo>
                    <a:pt x="865" y="303"/>
                  </a:lnTo>
                  <a:lnTo>
                    <a:pt x="869" y="293"/>
                  </a:lnTo>
                  <a:lnTo>
                    <a:pt x="871" y="285"/>
                  </a:lnTo>
                  <a:lnTo>
                    <a:pt x="872" y="275"/>
                  </a:lnTo>
                  <a:lnTo>
                    <a:pt x="872" y="265"/>
                  </a:lnTo>
                  <a:lnTo>
                    <a:pt x="872" y="265"/>
                  </a:lnTo>
                  <a:lnTo>
                    <a:pt x="872" y="254"/>
                  </a:lnTo>
                  <a:lnTo>
                    <a:pt x="871" y="243"/>
                  </a:lnTo>
                  <a:lnTo>
                    <a:pt x="866" y="221"/>
                  </a:lnTo>
                  <a:lnTo>
                    <a:pt x="859" y="198"/>
                  </a:lnTo>
                  <a:lnTo>
                    <a:pt x="849" y="176"/>
                  </a:lnTo>
                  <a:lnTo>
                    <a:pt x="849" y="176"/>
                  </a:lnTo>
                  <a:lnTo>
                    <a:pt x="842" y="165"/>
                  </a:lnTo>
                  <a:lnTo>
                    <a:pt x="835" y="153"/>
                  </a:lnTo>
                  <a:lnTo>
                    <a:pt x="827" y="142"/>
                  </a:lnTo>
                  <a:lnTo>
                    <a:pt x="818" y="133"/>
                  </a:lnTo>
                  <a:lnTo>
                    <a:pt x="797" y="111"/>
                  </a:lnTo>
                  <a:lnTo>
                    <a:pt x="773" y="90"/>
                  </a:lnTo>
                  <a:lnTo>
                    <a:pt x="773" y="90"/>
                  </a:lnTo>
                  <a:lnTo>
                    <a:pt x="759" y="80"/>
                  </a:lnTo>
                  <a:lnTo>
                    <a:pt x="746" y="71"/>
                  </a:lnTo>
                  <a:lnTo>
                    <a:pt x="730" y="62"/>
                  </a:lnTo>
                  <a:lnTo>
                    <a:pt x="715" y="54"/>
                  </a:lnTo>
                  <a:lnTo>
                    <a:pt x="698" y="45"/>
                  </a:lnTo>
                  <a:lnTo>
                    <a:pt x="681" y="38"/>
                  </a:lnTo>
                  <a:lnTo>
                    <a:pt x="663" y="32"/>
                  </a:lnTo>
                  <a:lnTo>
                    <a:pt x="644" y="24"/>
                  </a:lnTo>
                  <a:lnTo>
                    <a:pt x="644" y="24"/>
                  </a:lnTo>
                  <a:lnTo>
                    <a:pt x="624" y="20"/>
                  </a:lnTo>
                  <a:lnTo>
                    <a:pt x="602" y="13"/>
                  </a:lnTo>
                  <a:lnTo>
                    <a:pt x="582" y="10"/>
                  </a:lnTo>
                  <a:lnTo>
                    <a:pt x="558" y="6"/>
                  </a:lnTo>
                  <a:lnTo>
                    <a:pt x="535" y="4"/>
                  </a:lnTo>
                  <a:lnTo>
                    <a:pt x="511" y="1"/>
                  </a:lnTo>
                  <a:lnTo>
                    <a:pt x="485" y="0"/>
                  </a:lnTo>
                  <a:lnTo>
                    <a:pt x="459" y="0"/>
                  </a:lnTo>
                  <a:lnTo>
                    <a:pt x="459" y="0"/>
                  </a:lnTo>
                  <a:lnTo>
                    <a:pt x="426" y="1"/>
                  </a:lnTo>
                  <a:lnTo>
                    <a:pt x="394" y="2"/>
                  </a:lnTo>
                  <a:lnTo>
                    <a:pt x="364" y="5"/>
                  </a:lnTo>
                  <a:lnTo>
                    <a:pt x="335" y="10"/>
                  </a:lnTo>
                  <a:lnTo>
                    <a:pt x="305" y="15"/>
                  </a:lnTo>
                  <a:lnTo>
                    <a:pt x="279" y="21"/>
                  </a:lnTo>
                  <a:lnTo>
                    <a:pt x="252" y="28"/>
                  </a:lnTo>
                  <a:lnTo>
                    <a:pt x="228" y="38"/>
                  </a:lnTo>
                  <a:lnTo>
                    <a:pt x="228" y="38"/>
                  </a:lnTo>
                  <a:lnTo>
                    <a:pt x="203" y="47"/>
                  </a:lnTo>
                  <a:lnTo>
                    <a:pt x="180" y="57"/>
                  </a:lnTo>
                  <a:lnTo>
                    <a:pt x="159" y="69"/>
                  </a:lnTo>
                  <a:lnTo>
                    <a:pt x="140" y="83"/>
                  </a:lnTo>
                  <a:lnTo>
                    <a:pt x="122" y="96"/>
                  </a:lnTo>
                  <a:lnTo>
                    <a:pt x="105" y="111"/>
                  </a:lnTo>
                  <a:lnTo>
                    <a:pt x="89" y="127"/>
                  </a:lnTo>
                  <a:lnTo>
                    <a:pt x="75" y="144"/>
                  </a:lnTo>
                  <a:lnTo>
                    <a:pt x="75" y="144"/>
                  </a:lnTo>
                  <a:lnTo>
                    <a:pt x="63" y="162"/>
                  </a:lnTo>
                  <a:lnTo>
                    <a:pt x="52" y="180"/>
                  </a:lnTo>
                  <a:lnTo>
                    <a:pt x="43" y="198"/>
                  </a:lnTo>
                  <a:lnTo>
                    <a:pt x="35" y="218"/>
                  </a:lnTo>
                  <a:lnTo>
                    <a:pt x="30" y="238"/>
                  </a:lnTo>
                  <a:lnTo>
                    <a:pt x="26" y="259"/>
                  </a:lnTo>
                  <a:lnTo>
                    <a:pt x="23" y="281"/>
                  </a:lnTo>
                  <a:lnTo>
                    <a:pt x="23" y="303"/>
                  </a:lnTo>
                  <a:lnTo>
                    <a:pt x="23" y="303"/>
                  </a:lnTo>
                  <a:lnTo>
                    <a:pt x="23" y="326"/>
                  </a:lnTo>
                  <a:lnTo>
                    <a:pt x="26" y="348"/>
                  </a:lnTo>
                  <a:lnTo>
                    <a:pt x="29" y="369"/>
                  </a:lnTo>
                  <a:lnTo>
                    <a:pt x="35" y="388"/>
                  </a:lnTo>
                  <a:lnTo>
                    <a:pt x="43" y="408"/>
                  </a:lnTo>
                  <a:lnTo>
                    <a:pt x="51" y="426"/>
                  </a:lnTo>
                  <a:lnTo>
                    <a:pt x="61" y="443"/>
                  </a:lnTo>
                  <a:lnTo>
                    <a:pt x="73" y="460"/>
                  </a:lnTo>
                  <a:lnTo>
                    <a:pt x="73" y="460"/>
                  </a:lnTo>
                  <a:lnTo>
                    <a:pt x="85" y="476"/>
                  </a:lnTo>
                  <a:lnTo>
                    <a:pt x="100" y="489"/>
                  </a:lnTo>
                  <a:lnTo>
                    <a:pt x="114" y="504"/>
                  </a:lnTo>
                  <a:lnTo>
                    <a:pt x="131" y="516"/>
                  </a:lnTo>
                  <a:lnTo>
                    <a:pt x="148" y="528"/>
                  </a:lnTo>
                  <a:lnTo>
                    <a:pt x="167" y="539"/>
                  </a:lnTo>
                  <a:lnTo>
                    <a:pt x="186" y="550"/>
                  </a:lnTo>
                  <a:lnTo>
                    <a:pt x="207" y="560"/>
                  </a:lnTo>
                  <a:lnTo>
                    <a:pt x="207" y="560"/>
                  </a:lnTo>
                  <a:lnTo>
                    <a:pt x="251" y="577"/>
                  </a:lnTo>
                  <a:lnTo>
                    <a:pt x="301" y="592"/>
                  </a:lnTo>
                  <a:lnTo>
                    <a:pt x="355" y="608"/>
                  </a:lnTo>
                  <a:lnTo>
                    <a:pt x="415" y="623"/>
                  </a:lnTo>
                  <a:lnTo>
                    <a:pt x="415" y="623"/>
                  </a:lnTo>
                  <a:lnTo>
                    <a:pt x="459" y="633"/>
                  </a:lnTo>
                  <a:lnTo>
                    <a:pt x="498" y="641"/>
                  </a:lnTo>
                  <a:lnTo>
                    <a:pt x="533" y="651"/>
                  </a:lnTo>
                  <a:lnTo>
                    <a:pt x="562" y="659"/>
                  </a:lnTo>
                  <a:lnTo>
                    <a:pt x="562" y="659"/>
                  </a:lnTo>
                  <a:lnTo>
                    <a:pt x="589" y="669"/>
                  </a:lnTo>
                  <a:lnTo>
                    <a:pt x="612" y="680"/>
                  </a:lnTo>
                  <a:lnTo>
                    <a:pt x="623" y="687"/>
                  </a:lnTo>
                  <a:lnTo>
                    <a:pt x="633" y="693"/>
                  </a:lnTo>
                  <a:lnTo>
                    <a:pt x="642" y="701"/>
                  </a:lnTo>
                  <a:lnTo>
                    <a:pt x="651" y="709"/>
                  </a:lnTo>
                  <a:lnTo>
                    <a:pt x="651" y="709"/>
                  </a:lnTo>
                  <a:lnTo>
                    <a:pt x="659" y="718"/>
                  </a:lnTo>
                  <a:lnTo>
                    <a:pt x="667" y="726"/>
                  </a:lnTo>
                  <a:lnTo>
                    <a:pt x="672" y="736"/>
                  </a:lnTo>
                  <a:lnTo>
                    <a:pt x="676" y="746"/>
                  </a:lnTo>
                  <a:lnTo>
                    <a:pt x="680" y="757"/>
                  </a:lnTo>
                  <a:lnTo>
                    <a:pt x="682" y="768"/>
                  </a:lnTo>
                  <a:lnTo>
                    <a:pt x="685" y="780"/>
                  </a:lnTo>
                  <a:lnTo>
                    <a:pt x="685" y="792"/>
                  </a:lnTo>
                  <a:lnTo>
                    <a:pt x="685" y="792"/>
                  </a:lnTo>
                  <a:lnTo>
                    <a:pt x="684" y="809"/>
                  </a:lnTo>
                  <a:lnTo>
                    <a:pt x="681" y="824"/>
                  </a:lnTo>
                  <a:lnTo>
                    <a:pt x="676" y="838"/>
                  </a:lnTo>
                  <a:lnTo>
                    <a:pt x="669" y="852"/>
                  </a:lnTo>
                  <a:lnTo>
                    <a:pt x="661" y="865"/>
                  </a:lnTo>
                  <a:lnTo>
                    <a:pt x="650" y="878"/>
                  </a:lnTo>
                  <a:lnTo>
                    <a:pt x="637" y="889"/>
                  </a:lnTo>
                  <a:lnTo>
                    <a:pt x="622" y="901"/>
                  </a:lnTo>
                  <a:lnTo>
                    <a:pt x="622" y="901"/>
                  </a:lnTo>
                  <a:lnTo>
                    <a:pt x="606" y="911"/>
                  </a:lnTo>
                  <a:lnTo>
                    <a:pt x="588" y="921"/>
                  </a:lnTo>
                  <a:lnTo>
                    <a:pt x="569" y="928"/>
                  </a:lnTo>
                  <a:lnTo>
                    <a:pt x="549" y="934"/>
                  </a:lnTo>
                  <a:lnTo>
                    <a:pt x="527" y="939"/>
                  </a:lnTo>
                  <a:lnTo>
                    <a:pt x="505" y="943"/>
                  </a:lnTo>
                  <a:lnTo>
                    <a:pt x="481" y="944"/>
                  </a:lnTo>
                  <a:lnTo>
                    <a:pt x="456" y="945"/>
                  </a:lnTo>
                  <a:lnTo>
                    <a:pt x="456" y="945"/>
                  </a:lnTo>
                  <a:lnTo>
                    <a:pt x="420" y="944"/>
                  </a:lnTo>
                  <a:lnTo>
                    <a:pt x="404" y="942"/>
                  </a:lnTo>
                  <a:lnTo>
                    <a:pt x="388" y="939"/>
                  </a:lnTo>
                  <a:lnTo>
                    <a:pt x="374" y="937"/>
                  </a:lnTo>
                  <a:lnTo>
                    <a:pt x="360" y="933"/>
                  </a:lnTo>
                  <a:lnTo>
                    <a:pt x="348" y="928"/>
                  </a:lnTo>
                  <a:lnTo>
                    <a:pt x="336" y="923"/>
                  </a:lnTo>
                  <a:lnTo>
                    <a:pt x="336" y="923"/>
                  </a:lnTo>
                  <a:lnTo>
                    <a:pt x="314" y="911"/>
                  </a:lnTo>
                  <a:lnTo>
                    <a:pt x="296" y="899"/>
                  </a:lnTo>
                  <a:lnTo>
                    <a:pt x="280" y="884"/>
                  </a:lnTo>
                  <a:lnTo>
                    <a:pt x="265" y="869"/>
                  </a:lnTo>
                  <a:lnTo>
                    <a:pt x="265" y="869"/>
                  </a:lnTo>
                  <a:lnTo>
                    <a:pt x="253" y="850"/>
                  </a:lnTo>
                  <a:lnTo>
                    <a:pt x="241" y="830"/>
                  </a:lnTo>
                  <a:lnTo>
                    <a:pt x="230" y="808"/>
                  </a:lnTo>
                  <a:lnTo>
                    <a:pt x="219" y="783"/>
                  </a:lnTo>
                  <a:lnTo>
                    <a:pt x="219" y="783"/>
                  </a:lnTo>
                  <a:lnTo>
                    <a:pt x="209" y="763"/>
                  </a:lnTo>
                  <a:lnTo>
                    <a:pt x="198" y="746"/>
                  </a:lnTo>
                  <a:lnTo>
                    <a:pt x="186" y="730"/>
                  </a:lnTo>
                  <a:lnTo>
                    <a:pt x="174" y="718"/>
                  </a:lnTo>
                  <a:lnTo>
                    <a:pt x="174" y="718"/>
                  </a:lnTo>
                  <a:lnTo>
                    <a:pt x="167" y="712"/>
                  </a:lnTo>
                  <a:lnTo>
                    <a:pt x="159" y="708"/>
                  </a:lnTo>
                  <a:lnTo>
                    <a:pt x="152" y="703"/>
                  </a:lnTo>
                  <a:lnTo>
                    <a:pt x="145" y="701"/>
                  </a:lnTo>
                  <a:lnTo>
                    <a:pt x="136" y="698"/>
                  </a:lnTo>
                  <a:lnTo>
                    <a:pt x="128" y="696"/>
                  </a:lnTo>
                  <a:lnTo>
                    <a:pt x="118" y="695"/>
                  </a:lnTo>
                  <a:lnTo>
                    <a:pt x="108" y="695"/>
                  </a:lnTo>
                  <a:lnTo>
                    <a:pt x="108" y="695"/>
                  </a:lnTo>
                  <a:lnTo>
                    <a:pt x="97" y="695"/>
                  </a:lnTo>
                  <a:lnTo>
                    <a:pt x="86" y="697"/>
                  </a:lnTo>
                  <a:lnTo>
                    <a:pt x="77" y="698"/>
                  </a:lnTo>
                  <a:lnTo>
                    <a:pt x="66" y="702"/>
                  </a:lnTo>
                  <a:lnTo>
                    <a:pt x="56" y="706"/>
                  </a:lnTo>
                  <a:lnTo>
                    <a:pt x="48" y="712"/>
                  </a:lnTo>
                  <a:lnTo>
                    <a:pt x="39" y="717"/>
                  </a:lnTo>
                  <a:lnTo>
                    <a:pt x="32" y="724"/>
                  </a:lnTo>
                  <a:lnTo>
                    <a:pt x="32" y="724"/>
                  </a:lnTo>
                  <a:lnTo>
                    <a:pt x="24" y="731"/>
                  </a:lnTo>
                  <a:lnTo>
                    <a:pt x="18" y="740"/>
                  </a:lnTo>
                  <a:lnTo>
                    <a:pt x="12" y="747"/>
                  </a:lnTo>
                  <a:lnTo>
                    <a:pt x="9" y="755"/>
                  </a:lnTo>
                  <a:lnTo>
                    <a:pt x="5" y="765"/>
                  </a:lnTo>
                  <a:lnTo>
                    <a:pt x="2" y="774"/>
                  </a:lnTo>
                  <a:lnTo>
                    <a:pt x="1" y="783"/>
                  </a:lnTo>
                  <a:lnTo>
                    <a:pt x="0" y="794"/>
                  </a:lnTo>
                  <a:lnTo>
                    <a:pt x="0" y="794"/>
                  </a:lnTo>
                  <a:lnTo>
                    <a:pt x="1" y="811"/>
                  </a:lnTo>
                  <a:lnTo>
                    <a:pt x="4" y="828"/>
                  </a:lnTo>
                  <a:lnTo>
                    <a:pt x="7" y="847"/>
                  </a:lnTo>
                  <a:lnTo>
                    <a:pt x="13" y="864"/>
                  </a:lnTo>
                  <a:lnTo>
                    <a:pt x="21" y="882"/>
                  </a:lnTo>
                  <a:lnTo>
                    <a:pt x="29" y="900"/>
                  </a:lnTo>
                  <a:lnTo>
                    <a:pt x="39" y="917"/>
                  </a:lnTo>
                  <a:lnTo>
                    <a:pt x="50" y="935"/>
                  </a:lnTo>
                  <a:lnTo>
                    <a:pt x="50" y="935"/>
                  </a:lnTo>
                  <a:lnTo>
                    <a:pt x="63" y="954"/>
                  </a:lnTo>
                  <a:lnTo>
                    <a:pt x="77" y="970"/>
                  </a:lnTo>
                  <a:lnTo>
                    <a:pt x="91" y="985"/>
                  </a:lnTo>
                  <a:lnTo>
                    <a:pt x="107" y="1001"/>
                  </a:lnTo>
                  <a:lnTo>
                    <a:pt x="124" y="1015"/>
                  </a:lnTo>
                  <a:lnTo>
                    <a:pt x="141" y="1028"/>
                  </a:lnTo>
                  <a:lnTo>
                    <a:pt x="159" y="1040"/>
                  </a:lnTo>
                  <a:lnTo>
                    <a:pt x="179" y="1051"/>
                  </a:lnTo>
                  <a:lnTo>
                    <a:pt x="179" y="1051"/>
                  </a:lnTo>
                  <a:lnTo>
                    <a:pt x="208" y="1066"/>
                  </a:lnTo>
                  <a:lnTo>
                    <a:pt x="238" y="1078"/>
                  </a:lnTo>
                  <a:lnTo>
                    <a:pt x="271" y="1089"/>
                  </a:lnTo>
                  <a:lnTo>
                    <a:pt x="305" y="1096"/>
                  </a:lnTo>
                  <a:lnTo>
                    <a:pt x="342" y="1103"/>
                  </a:lnTo>
                  <a:lnTo>
                    <a:pt x="381" y="1108"/>
                  </a:lnTo>
                  <a:lnTo>
                    <a:pt x="421" y="1111"/>
                  </a:lnTo>
                  <a:lnTo>
                    <a:pt x="462" y="1112"/>
                  </a:lnTo>
                  <a:lnTo>
                    <a:pt x="462" y="1112"/>
                  </a:lnTo>
                  <a:lnTo>
                    <a:pt x="498" y="1111"/>
                  </a:lnTo>
                  <a:lnTo>
                    <a:pt x="532" y="1109"/>
                  </a:lnTo>
                  <a:lnTo>
                    <a:pt x="563" y="1106"/>
                  </a:lnTo>
                  <a:lnTo>
                    <a:pt x="595" y="1101"/>
                  </a:lnTo>
                  <a:lnTo>
                    <a:pt x="625" y="1095"/>
                  </a:lnTo>
                  <a:lnTo>
                    <a:pt x="655" y="1086"/>
                  </a:lnTo>
                  <a:lnTo>
                    <a:pt x="682" y="1078"/>
                  </a:lnTo>
                  <a:lnTo>
                    <a:pt x="709" y="1068"/>
                  </a:lnTo>
                  <a:lnTo>
                    <a:pt x="709" y="1068"/>
                  </a:lnTo>
                  <a:lnTo>
                    <a:pt x="735" y="1056"/>
                  </a:lnTo>
                  <a:lnTo>
                    <a:pt x="758" y="1044"/>
                  </a:lnTo>
                  <a:lnTo>
                    <a:pt x="781" y="1030"/>
                  </a:lnTo>
                  <a:lnTo>
                    <a:pt x="802" y="1015"/>
                  </a:lnTo>
                  <a:lnTo>
                    <a:pt x="820" y="999"/>
                  </a:lnTo>
                  <a:lnTo>
                    <a:pt x="838" y="983"/>
                  </a:lnTo>
                  <a:lnTo>
                    <a:pt x="854" y="965"/>
                  </a:lnTo>
                  <a:lnTo>
                    <a:pt x="869" y="945"/>
                  </a:lnTo>
                  <a:lnTo>
                    <a:pt x="869" y="945"/>
                  </a:lnTo>
                  <a:lnTo>
                    <a:pt x="881" y="926"/>
                  </a:lnTo>
                  <a:lnTo>
                    <a:pt x="892" y="905"/>
                  </a:lnTo>
                  <a:lnTo>
                    <a:pt x="901" y="884"/>
                  </a:lnTo>
                  <a:lnTo>
                    <a:pt x="909" y="862"/>
                  </a:lnTo>
                  <a:lnTo>
                    <a:pt x="915" y="839"/>
                  </a:lnTo>
                  <a:lnTo>
                    <a:pt x="920" y="817"/>
                  </a:lnTo>
                  <a:lnTo>
                    <a:pt x="922" y="793"/>
                  </a:lnTo>
                  <a:lnTo>
                    <a:pt x="923" y="769"/>
                  </a:lnTo>
                  <a:lnTo>
                    <a:pt x="923" y="769"/>
                  </a:lnTo>
                  <a:lnTo>
                    <a:pt x="922" y="749"/>
                  </a:lnTo>
                  <a:lnTo>
                    <a:pt x="921" y="730"/>
                  </a:lnTo>
                  <a:lnTo>
                    <a:pt x="918" y="712"/>
                  </a:lnTo>
                  <a:lnTo>
                    <a:pt x="915" y="693"/>
                  </a:lnTo>
                  <a:lnTo>
                    <a:pt x="911" y="676"/>
                  </a:lnTo>
                  <a:lnTo>
                    <a:pt x="905" y="661"/>
                  </a:lnTo>
                  <a:lnTo>
                    <a:pt x="899" y="646"/>
                  </a:lnTo>
                  <a:lnTo>
                    <a:pt x="892" y="631"/>
                  </a:lnTo>
                  <a:lnTo>
                    <a:pt x="892" y="631"/>
                  </a:lnTo>
                  <a:lnTo>
                    <a:pt x="883" y="617"/>
                  </a:lnTo>
                  <a:lnTo>
                    <a:pt x="875" y="603"/>
                  </a:lnTo>
                  <a:lnTo>
                    <a:pt x="864" y="591"/>
                  </a:lnTo>
                  <a:lnTo>
                    <a:pt x="854" y="579"/>
                  </a:lnTo>
                  <a:lnTo>
                    <a:pt x="842" y="568"/>
                  </a:lnTo>
                  <a:lnTo>
                    <a:pt x="830" y="557"/>
                  </a:lnTo>
                  <a:lnTo>
                    <a:pt x="818" y="547"/>
                  </a:lnTo>
                  <a:lnTo>
                    <a:pt x="804" y="538"/>
                  </a:lnTo>
                  <a:lnTo>
                    <a:pt x="804" y="538"/>
                  </a:lnTo>
                  <a:close/>
                </a:path>
              </a:pathLst>
            </a:custGeom>
            <a:solidFill>
              <a:srgbClr val="00AAF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7" name="Freeform 39"/>
            <p:cNvSpPr>
              <a:spLocks noEditPoints="1"/>
            </p:cNvSpPr>
            <p:nvPr/>
          </p:nvSpPr>
          <p:spPr bwMode="auto">
            <a:xfrm>
              <a:off x="4746447" y="1481329"/>
              <a:ext cx="795300" cy="794055"/>
            </a:xfrm>
            <a:custGeom>
              <a:avLst/>
              <a:gdLst>
                <a:gd name="T0" fmla="*/ 1354 w 3193"/>
                <a:gd name="T1" fmla="*/ 18 h 3192"/>
                <a:gd name="T2" fmla="*/ 1047 w 3193"/>
                <a:gd name="T3" fmla="*/ 96 h 3192"/>
                <a:gd name="T4" fmla="*/ 769 w 3193"/>
                <a:gd name="T5" fmla="*/ 231 h 3192"/>
                <a:gd name="T6" fmla="*/ 523 w 3193"/>
                <a:gd name="T7" fmla="*/ 415 h 3192"/>
                <a:gd name="T8" fmla="*/ 318 w 3193"/>
                <a:gd name="T9" fmla="*/ 641 h 3192"/>
                <a:gd name="T10" fmla="*/ 158 w 3193"/>
                <a:gd name="T11" fmla="*/ 904 h 3192"/>
                <a:gd name="T12" fmla="*/ 51 w 3193"/>
                <a:gd name="T13" fmla="*/ 1197 h 3192"/>
                <a:gd name="T14" fmla="*/ 3 w 3193"/>
                <a:gd name="T15" fmla="*/ 1513 h 3192"/>
                <a:gd name="T16" fmla="*/ 13 w 3193"/>
                <a:gd name="T17" fmla="*/ 1799 h 3192"/>
                <a:gd name="T18" fmla="*/ 84 w 3193"/>
                <a:gd name="T19" fmla="*/ 2108 h 3192"/>
                <a:gd name="T20" fmla="*/ 212 w 3193"/>
                <a:gd name="T21" fmla="*/ 2390 h 3192"/>
                <a:gd name="T22" fmla="*/ 389 w 3193"/>
                <a:gd name="T23" fmla="*/ 2641 h 3192"/>
                <a:gd name="T24" fmla="*/ 611 w 3193"/>
                <a:gd name="T25" fmla="*/ 2851 h 3192"/>
                <a:gd name="T26" fmla="*/ 870 w 3193"/>
                <a:gd name="T27" fmla="*/ 3018 h 3192"/>
                <a:gd name="T28" fmla="*/ 1159 w 3193"/>
                <a:gd name="T29" fmla="*/ 3131 h 3192"/>
                <a:gd name="T30" fmla="*/ 1474 w 3193"/>
                <a:gd name="T31" fmla="*/ 3187 h 3192"/>
                <a:gd name="T32" fmla="*/ 1760 w 3193"/>
                <a:gd name="T33" fmla="*/ 3183 h 3192"/>
                <a:gd name="T34" fmla="*/ 2072 w 3193"/>
                <a:gd name="T35" fmla="*/ 3120 h 3192"/>
                <a:gd name="T36" fmla="*/ 2358 w 3193"/>
                <a:gd name="T37" fmla="*/ 3000 h 3192"/>
                <a:gd name="T38" fmla="*/ 2612 w 3193"/>
                <a:gd name="T39" fmla="*/ 2828 h 3192"/>
                <a:gd name="T40" fmla="*/ 2828 w 3193"/>
                <a:gd name="T41" fmla="*/ 2612 h 3192"/>
                <a:gd name="T42" fmla="*/ 3000 w 3193"/>
                <a:gd name="T43" fmla="*/ 2356 h 3192"/>
                <a:gd name="T44" fmla="*/ 3122 w 3193"/>
                <a:gd name="T45" fmla="*/ 2070 h 3192"/>
                <a:gd name="T46" fmla="*/ 3185 w 3193"/>
                <a:gd name="T47" fmla="*/ 1759 h 3192"/>
                <a:gd name="T48" fmla="*/ 3188 w 3193"/>
                <a:gd name="T49" fmla="*/ 1473 h 3192"/>
                <a:gd name="T50" fmla="*/ 3132 w 3193"/>
                <a:gd name="T51" fmla="*/ 1159 h 3192"/>
                <a:gd name="T52" fmla="*/ 3018 w 3193"/>
                <a:gd name="T53" fmla="*/ 870 h 3192"/>
                <a:gd name="T54" fmla="*/ 2853 w 3193"/>
                <a:gd name="T55" fmla="*/ 611 h 3192"/>
                <a:gd name="T56" fmla="*/ 2641 w 3193"/>
                <a:gd name="T57" fmla="*/ 389 h 3192"/>
                <a:gd name="T58" fmla="*/ 2392 w 3193"/>
                <a:gd name="T59" fmla="*/ 212 h 3192"/>
                <a:gd name="T60" fmla="*/ 2108 w 3193"/>
                <a:gd name="T61" fmla="*/ 84 h 3192"/>
                <a:gd name="T62" fmla="*/ 1800 w 3193"/>
                <a:gd name="T63" fmla="*/ 12 h 3192"/>
                <a:gd name="T64" fmla="*/ 2002 w 3193"/>
                <a:gd name="T65" fmla="*/ 2519 h 3192"/>
                <a:gd name="T66" fmla="*/ 1730 w 3193"/>
                <a:gd name="T67" fmla="*/ 2441 h 3192"/>
                <a:gd name="T68" fmla="*/ 1510 w 3193"/>
                <a:gd name="T69" fmla="*/ 2447 h 3192"/>
                <a:gd name="T70" fmla="*/ 1189 w 3193"/>
                <a:gd name="T71" fmla="*/ 2349 h 3192"/>
                <a:gd name="T72" fmla="*/ 936 w 3193"/>
                <a:gd name="T73" fmla="*/ 2141 h 3192"/>
                <a:gd name="T74" fmla="*/ 779 w 3193"/>
                <a:gd name="T75" fmla="*/ 1850 h 3192"/>
                <a:gd name="T76" fmla="*/ 741 w 3193"/>
                <a:gd name="T77" fmla="*/ 1562 h 3192"/>
                <a:gd name="T78" fmla="*/ 693 w 3193"/>
                <a:gd name="T79" fmla="*/ 1334 h 3192"/>
                <a:gd name="T80" fmla="*/ 680 w 3193"/>
                <a:gd name="T81" fmla="*/ 1112 h 3192"/>
                <a:gd name="T82" fmla="*/ 748 w 3193"/>
                <a:gd name="T83" fmla="*/ 922 h 3192"/>
                <a:gd name="T84" fmla="*/ 882 w 3193"/>
                <a:gd name="T85" fmla="*/ 776 h 3192"/>
                <a:gd name="T86" fmla="*/ 1062 w 3193"/>
                <a:gd name="T87" fmla="*/ 690 h 3192"/>
                <a:gd name="T88" fmla="*/ 1265 w 3193"/>
                <a:gd name="T89" fmla="*/ 678 h 3192"/>
                <a:gd name="T90" fmla="*/ 1496 w 3193"/>
                <a:gd name="T91" fmla="*/ 746 h 3192"/>
                <a:gd name="T92" fmla="*/ 1769 w 3193"/>
                <a:gd name="T93" fmla="*/ 757 h 3192"/>
                <a:gd name="T94" fmla="*/ 2075 w 3193"/>
                <a:gd name="T95" fmla="*/ 886 h 3192"/>
                <a:gd name="T96" fmla="*/ 2307 w 3193"/>
                <a:gd name="T97" fmla="*/ 1117 h 3192"/>
                <a:gd name="T98" fmla="*/ 2435 w 3193"/>
                <a:gd name="T99" fmla="*/ 1423 h 3192"/>
                <a:gd name="T100" fmla="*/ 2448 w 3193"/>
                <a:gd name="T101" fmla="*/ 1697 h 3192"/>
                <a:gd name="T102" fmla="*/ 2515 w 3193"/>
                <a:gd name="T103" fmla="*/ 1928 h 3192"/>
                <a:gd name="T104" fmla="*/ 2504 w 3193"/>
                <a:gd name="T105" fmla="*/ 2131 h 3192"/>
                <a:gd name="T106" fmla="*/ 2417 w 3193"/>
                <a:gd name="T107" fmla="*/ 2311 h 3192"/>
                <a:gd name="T108" fmla="*/ 2270 w 3193"/>
                <a:gd name="T109" fmla="*/ 2444 h 3192"/>
                <a:gd name="T110" fmla="*/ 2081 w 3193"/>
                <a:gd name="T111" fmla="*/ 2513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3" h="3192">
                  <a:moveTo>
                    <a:pt x="1597" y="0"/>
                  </a:moveTo>
                  <a:lnTo>
                    <a:pt x="1597" y="0"/>
                  </a:lnTo>
                  <a:lnTo>
                    <a:pt x="1556" y="0"/>
                  </a:lnTo>
                  <a:lnTo>
                    <a:pt x="1515" y="1"/>
                  </a:lnTo>
                  <a:lnTo>
                    <a:pt x="1474" y="5"/>
                  </a:lnTo>
                  <a:lnTo>
                    <a:pt x="1433" y="9"/>
                  </a:lnTo>
                  <a:lnTo>
                    <a:pt x="1393" y="12"/>
                  </a:lnTo>
                  <a:lnTo>
                    <a:pt x="1354" y="18"/>
                  </a:lnTo>
                  <a:lnTo>
                    <a:pt x="1314" y="24"/>
                  </a:lnTo>
                  <a:lnTo>
                    <a:pt x="1275" y="32"/>
                  </a:lnTo>
                  <a:lnTo>
                    <a:pt x="1236" y="40"/>
                  </a:lnTo>
                  <a:lnTo>
                    <a:pt x="1198" y="50"/>
                  </a:lnTo>
                  <a:lnTo>
                    <a:pt x="1159" y="61"/>
                  </a:lnTo>
                  <a:lnTo>
                    <a:pt x="1122" y="72"/>
                  </a:lnTo>
                  <a:lnTo>
                    <a:pt x="1085" y="84"/>
                  </a:lnTo>
                  <a:lnTo>
                    <a:pt x="1047" y="96"/>
                  </a:lnTo>
                  <a:lnTo>
                    <a:pt x="1011" y="111"/>
                  </a:lnTo>
                  <a:lnTo>
                    <a:pt x="976" y="125"/>
                  </a:lnTo>
                  <a:lnTo>
                    <a:pt x="940" y="141"/>
                  </a:lnTo>
                  <a:lnTo>
                    <a:pt x="905" y="157"/>
                  </a:lnTo>
                  <a:lnTo>
                    <a:pt x="870" y="174"/>
                  </a:lnTo>
                  <a:lnTo>
                    <a:pt x="836" y="192"/>
                  </a:lnTo>
                  <a:lnTo>
                    <a:pt x="802" y="212"/>
                  </a:lnTo>
                  <a:lnTo>
                    <a:pt x="769" y="231"/>
                  </a:lnTo>
                  <a:lnTo>
                    <a:pt x="736" y="252"/>
                  </a:lnTo>
                  <a:lnTo>
                    <a:pt x="704" y="272"/>
                  </a:lnTo>
                  <a:lnTo>
                    <a:pt x="673" y="294"/>
                  </a:lnTo>
                  <a:lnTo>
                    <a:pt x="641" y="316"/>
                  </a:lnTo>
                  <a:lnTo>
                    <a:pt x="611" y="341"/>
                  </a:lnTo>
                  <a:lnTo>
                    <a:pt x="582" y="364"/>
                  </a:lnTo>
                  <a:lnTo>
                    <a:pt x="552" y="389"/>
                  </a:lnTo>
                  <a:lnTo>
                    <a:pt x="523" y="415"/>
                  </a:lnTo>
                  <a:lnTo>
                    <a:pt x="495" y="440"/>
                  </a:lnTo>
                  <a:lnTo>
                    <a:pt x="468" y="467"/>
                  </a:lnTo>
                  <a:lnTo>
                    <a:pt x="442" y="495"/>
                  </a:lnTo>
                  <a:lnTo>
                    <a:pt x="415" y="523"/>
                  </a:lnTo>
                  <a:lnTo>
                    <a:pt x="389" y="551"/>
                  </a:lnTo>
                  <a:lnTo>
                    <a:pt x="365" y="580"/>
                  </a:lnTo>
                  <a:lnTo>
                    <a:pt x="341" y="611"/>
                  </a:lnTo>
                  <a:lnTo>
                    <a:pt x="318" y="641"/>
                  </a:lnTo>
                  <a:lnTo>
                    <a:pt x="294" y="671"/>
                  </a:lnTo>
                  <a:lnTo>
                    <a:pt x="273" y="703"/>
                  </a:lnTo>
                  <a:lnTo>
                    <a:pt x="252" y="736"/>
                  </a:lnTo>
                  <a:lnTo>
                    <a:pt x="231" y="769"/>
                  </a:lnTo>
                  <a:lnTo>
                    <a:pt x="212" y="802"/>
                  </a:lnTo>
                  <a:lnTo>
                    <a:pt x="194" y="836"/>
                  </a:lnTo>
                  <a:lnTo>
                    <a:pt x="175" y="870"/>
                  </a:lnTo>
                  <a:lnTo>
                    <a:pt x="158" y="904"/>
                  </a:lnTo>
                  <a:lnTo>
                    <a:pt x="141" y="939"/>
                  </a:lnTo>
                  <a:lnTo>
                    <a:pt x="125" y="974"/>
                  </a:lnTo>
                  <a:lnTo>
                    <a:pt x="111" y="1011"/>
                  </a:lnTo>
                  <a:lnTo>
                    <a:pt x="97" y="1047"/>
                  </a:lnTo>
                  <a:lnTo>
                    <a:pt x="84" y="1084"/>
                  </a:lnTo>
                  <a:lnTo>
                    <a:pt x="72" y="1122"/>
                  </a:lnTo>
                  <a:lnTo>
                    <a:pt x="61" y="1159"/>
                  </a:lnTo>
                  <a:lnTo>
                    <a:pt x="51" y="1197"/>
                  </a:lnTo>
                  <a:lnTo>
                    <a:pt x="41" y="1236"/>
                  </a:lnTo>
                  <a:lnTo>
                    <a:pt x="33" y="1275"/>
                  </a:lnTo>
                  <a:lnTo>
                    <a:pt x="26" y="1314"/>
                  </a:lnTo>
                  <a:lnTo>
                    <a:pt x="18" y="1353"/>
                  </a:lnTo>
                  <a:lnTo>
                    <a:pt x="13" y="1393"/>
                  </a:lnTo>
                  <a:lnTo>
                    <a:pt x="9" y="1433"/>
                  </a:lnTo>
                  <a:lnTo>
                    <a:pt x="5" y="1473"/>
                  </a:lnTo>
                  <a:lnTo>
                    <a:pt x="3" y="1513"/>
                  </a:lnTo>
                  <a:lnTo>
                    <a:pt x="1" y="1555"/>
                  </a:lnTo>
                  <a:lnTo>
                    <a:pt x="0" y="1596"/>
                  </a:lnTo>
                  <a:lnTo>
                    <a:pt x="0" y="1596"/>
                  </a:lnTo>
                  <a:lnTo>
                    <a:pt x="1" y="1637"/>
                  </a:lnTo>
                  <a:lnTo>
                    <a:pt x="3" y="1679"/>
                  </a:lnTo>
                  <a:lnTo>
                    <a:pt x="5" y="1719"/>
                  </a:lnTo>
                  <a:lnTo>
                    <a:pt x="9" y="1759"/>
                  </a:lnTo>
                  <a:lnTo>
                    <a:pt x="13" y="1799"/>
                  </a:lnTo>
                  <a:lnTo>
                    <a:pt x="18" y="1839"/>
                  </a:lnTo>
                  <a:lnTo>
                    <a:pt x="26" y="1878"/>
                  </a:lnTo>
                  <a:lnTo>
                    <a:pt x="33" y="1917"/>
                  </a:lnTo>
                  <a:lnTo>
                    <a:pt x="41" y="1956"/>
                  </a:lnTo>
                  <a:lnTo>
                    <a:pt x="51" y="1995"/>
                  </a:lnTo>
                  <a:lnTo>
                    <a:pt x="61" y="2033"/>
                  </a:lnTo>
                  <a:lnTo>
                    <a:pt x="72" y="2070"/>
                  </a:lnTo>
                  <a:lnTo>
                    <a:pt x="84" y="2108"/>
                  </a:lnTo>
                  <a:lnTo>
                    <a:pt x="97" y="2145"/>
                  </a:lnTo>
                  <a:lnTo>
                    <a:pt x="111" y="2181"/>
                  </a:lnTo>
                  <a:lnTo>
                    <a:pt x="125" y="2218"/>
                  </a:lnTo>
                  <a:lnTo>
                    <a:pt x="141" y="2253"/>
                  </a:lnTo>
                  <a:lnTo>
                    <a:pt x="158" y="2288"/>
                  </a:lnTo>
                  <a:lnTo>
                    <a:pt x="175" y="2322"/>
                  </a:lnTo>
                  <a:lnTo>
                    <a:pt x="194" y="2356"/>
                  </a:lnTo>
                  <a:lnTo>
                    <a:pt x="212" y="2390"/>
                  </a:lnTo>
                  <a:lnTo>
                    <a:pt x="231" y="2423"/>
                  </a:lnTo>
                  <a:lnTo>
                    <a:pt x="252" y="2456"/>
                  </a:lnTo>
                  <a:lnTo>
                    <a:pt x="273" y="2489"/>
                  </a:lnTo>
                  <a:lnTo>
                    <a:pt x="294" y="2520"/>
                  </a:lnTo>
                  <a:lnTo>
                    <a:pt x="318" y="2551"/>
                  </a:lnTo>
                  <a:lnTo>
                    <a:pt x="341" y="2581"/>
                  </a:lnTo>
                  <a:lnTo>
                    <a:pt x="365" y="2612"/>
                  </a:lnTo>
                  <a:lnTo>
                    <a:pt x="389" y="2641"/>
                  </a:lnTo>
                  <a:lnTo>
                    <a:pt x="415" y="2669"/>
                  </a:lnTo>
                  <a:lnTo>
                    <a:pt x="442" y="2697"/>
                  </a:lnTo>
                  <a:lnTo>
                    <a:pt x="468" y="2725"/>
                  </a:lnTo>
                  <a:lnTo>
                    <a:pt x="495" y="2752"/>
                  </a:lnTo>
                  <a:lnTo>
                    <a:pt x="523" y="2777"/>
                  </a:lnTo>
                  <a:lnTo>
                    <a:pt x="552" y="2803"/>
                  </a:lnTo>
                  <a:lnTo>
                    <a:pt x="582" y="2828"/>
                  </a:lnTo>
                  <a:lnTo>
                    <a:pt x="611" y="2851"/>
                  </a:lnTo>
                  <a:lnTo>
                    <a:pt x="641" y="2876"/>
                  </a:lnTo>
                  <a:lnTo>
                    <a:pt x="673" y="2898"/>
                  </a:lnTo>
                  <a:lnTo>
                    <a:pt x="704" y="2919"/>
                  </a:lnTo>
                  <a:lnTo>
                    <a:pt x="736" y="2940"/>
                  </a:lnTo>
                  <a:lnTo>
                    <a:pt x="769" y="2961"/>
                  </a:lnTo>
                  <a:lnTo>
                    <a:pt x="802" y="2980"/>
                  </a:lnTo>
                  <a:lnTo>
                    <a:pt x="836" y="3000"/>
                  </a:lnTo>
                  <a:lnTo>
                    <a:pt x="870" y="3018"/>
                  </a:lnTo>
                  <a:lnTo>
                    <a:pt x="905" y="3035"/>
                  </a:lnTo>
                  <a:lnTo>
                    <a:pt x="940" y="3051"/>
                  </a:lnTo>
                  <a:lnTo>
                    <a:pt x="976" y="3067"/>
                  </a:lnTo>
                  <a:lnTo>
                    <a:pt x="1011" y="3081"/>
                  </a:lnTo>
                  <a:lnTo>
                    <a:pt x="1047" y="3096"/>
                  </a:lnTo>
                  <a:lnTo>
                    <a:pt x="1085" y="3108"/>
                  </a:lnTo>
                  <a:lnTo>
                    <a:pt x="1122" y="3120"/>
                  </a:lnTo>
                  <a:lnTo>
                    <a:pt x="1159" y="3131"/>
                  </a:lnTo>
                  <a:lnTo>
                    <a:pt x="1198" y="3142"/>
                  </a:lnTo>
                  <a:lnTo>
                    <a:pt x="1236" y="3152"/>
                  </a:lnTo>
                  <a:lnTo>
                    <a:pt x="1275" y="3160"/>
                  </a:lnTo>
                  <a:lnTo>
                    <a:pt x="1314" y="3168"/>
                  </a:lnTo>
                  <a:lnTo>
                    <a:pt x="1354" y="3174"/>
                  </a:lnTo>
                  <a:lnTo>
                    <a:pt x="1393" y="3180"/>
                  </a:lnTo>
                  <a:lnTo>
                    <a:pt x="1433" y="3183"/>
                  </a:lnTo>
                  <a:lnTo>
                    <a:pt x="1474" y="3187"/>
                  </a:lnTo>
                  <a:lnTo>
                    <a:pt x="1515" y="3191"/>
                  </a:lnTo>
                  <a:lnTo>
                    <a:pt x="1556" y="3192"/>
                  </a:lnTo>
                  <a:lnTo>
                    <a:pt x="1597" y="3192"/>
                  </a:lnTo>
                  <a:lnTo>
                    <a:pt x="1597" y="3192"/>
                  </a:lnTo>
                  <a:lnTo>
                    <a:pt x="1637" y="3192"/>
                  </a:lnTo>
                  <a:lnTo>
                    <a:pt x="1679" y="3191"/>
                  </a:lnTo>
                  <a:lnTo>
                    <a:pt x="1720" y="3187"/>
                  </a:lnTo>
                  <a:lnTo>
                    <a:pt x="1760" y="3183"/>
                  </a:lnTo>
                  <a:lnTo>
                    <a:pt x="1800" y="3180"/>
                  </a:lnTo>
                  <a:lnTo>
                    <a:pt x="1839" y="3174"/>
                  </a:lnTo>
                  <a:lnTo>
                    <a:pt x="1880" y="3168"/>
                  </a:lnTo>
                  <a:lnTo>
                    <a:pt x="1918" y="3160"/>
                  </a:lnTo>
                  <a:lnTo>
                    <a:pt x="1957" y="3152"/>
                  </a:lnTo>
                  <a:lnTo>
                    <a:pt x="1996" y="3142"/>
                  </a:lnTo>
                  <a:lnTo>
                    <a:pt x="2034" y="3131"/>
                  </a:lnTo>
                  <a:lnTo>
                    <a:pt x="2072" y="3120"/>
                  </a:lnTo>
                  <a:lnTo>
                    <a:pt x="2108" y="3108"/>
                  </a:lnTo>
                  <a:lnTo>
                    <a:pt x="2146" y="3096"/>
                  </a:lnTo>
                  <a:lnTo>
                    <a:pt x="2182" y="3081"/>
                  </a:lnTo>
                  <a:lnTo>
                    <a:pt x="2218" y="3067"/>
                  </a:lnTo>
                  <a:lnTo>
                    <a:pt x="2254" y="3051"/>
                  </a:lnTo>
                  <a:lnTo>
                    <a:pt x="2288" y="3035"/>
                  </a:lnTo>
                  <a:lnTo>
                    <a:pt x="2324" y="3018"/>
                  </a:lnTo>
                  <a:lnTo>
                    <a:pt x="2358" y="3000"/>
                  </a:lnTo>
                  <a:lnTo>
                    <a:pt x="2392" y="2980"/>
                  </a:lnTo>
                  <a:lnTo>
                    <a:pt x="2425" y="2961"/>
                  </a:lnTo>
                  <a:lnTo>
                    <a:pt x="2457" y="2940"/>
                  </a:lnTo>
                  <a:lnTo>
                    <a:pt x="2489" y="2919"/>
                  </a:lnTo>
                  <a:lnTo>
                    <a:pt x="2521" y="2898"/>
                  </a:lnTo>
                  <a:lnTo>
                    <a:pt x="2552" y="2876"/>
                  </a:lnTo>
                  <a:lnTo>
                    <a:pt x="2583" y="2851"/>
                  </a:lnTo>
                  <a:lnTo>
                    <a:pt x="2612" y="2828"/>
                  </a:lnTo>
                  <a:lnTo>
                    <a:pt x="2641" y="2803"/>
                  </a:lnTo>
                  <a:lnTo>
                    <a:pt x="2670" y="2777"/>
                  </a:lnTo>
                  <a:lnTo>
                    <a:pt x="2698" y="2752"/>
                  </a:lnTo>
                  <a:lnTo>
                    <a:pt x="2725" y="2725"/>
                  </a:lnTo>
                  <a:lnTo>
                    <a:pt x="2752" y="2697"/>
                  </a:lnTo>
                  <a:lnTo>
                    <a:pt x="2779" y="2669"/>
                  </a:lnTo>
                  <a:lnTo>
                    <a:pt x="2804" y="2641"/>
                  </a:lnTo>
                  <a:lnTo>
                    <a:pt x="2828" y="2612"/>
                  </a:lnTo>
                  <a:lnTo>
                    <a:pt x="2853" y="2581"/>
                  </a:lnTo>
                  <a:lnTo>
                    <a:pt x="2876" y="2551"/>
                  </a:lnTo>
                  <a:lnTo>
                    <a:pt x="2899" y="2520"/>
                  </a:lnTo>
                  <a:lnTo>
                    <a:pt x="2921" y="2489"/>
                  </a:lnTo>
                  <a:lnTo>
                    <a:pt x="2942" y="2456"/>
                  </a:lnTo>
                  <a:lnTo>
                    <a:pt x="2962" y="2423"/>
                  </a:lnTo>
                  <a:lnTo>
                    <a:pt x="2982" y="2390"/>
                  </a:lnTo>
                  <a:lnTo>
                    <a:pt x="3000" y="2356"/>
                  </a:lnTo>
                  <a:lnTo>
                    <a:pt x="3018" y="2322"/>
                  </a:lnTo>
                  <a:lnTo>
                    <a:pt x="3035" y="2288"/>
                  </a:lnTo>
                  <a:lnTo>
                    <a:pt x="3052" y="2253"/>
                  </a:lnTo>
                  <a:lnTo>
                    <a:pt x="3068" y="2218"/>
                  </a:lnTo>
                  <a:lnTo>
                    <a:pt x="3083" y="2181"/>
                  </a:lnTo>
                  <a:lnTo>
                    <a:pt x="3096" y="2145"/>
                  </a:lnTo>
                  <a:lnTo>
                    <a:pt x="3109" y="2108"/>
                  </a:lnTo>
                  <a:lnTo>
                    <a:pt x="3122" y="2070"/>
                  </a:lnTo>
                  <a:lnTo>
                    <a:pt x="3132" y="2033"/>
                  </a:lnTo>
                  <a:lnTo>
                    <a:pt x="3142" y="1995"/>
                  </a:lnTo>
                  <a:lnTo>
                    <a:pt x="3152" y="1956"/>
                  </a:lnTo>
                  <a:lnTo>
                    <a:pt x="3160" y="1917"/>
                  </a:lnTo>
                  <a:lnTo>
                    <a:pt x="3168" y="1878"/>
                  </a:lnTo>
                  <a:lnTo>
                    <a:pt x="3175" y="1839"/>
                  </a:lnTo>
                  <a:lnTo>
                    <a:pt x="3180" y="1799"/>
                  </a:lnTo>
                  <a:lnTo>
                    <a:pt x="3185" y="1759"/>
                  </a:lnTo>
                  <a:lnTo>
                    <a:pt x="3188" y="1719"/>
                  </a:lnTo>
                  <a:lnTo>
                    <a:pt x="3191" y="1679"/>
                  </a:lnTo>
                  <a:lnTo>
                    <a:pt x="3192" y="1637"/>
                  </a:lnTo>
                  <a:lnTo>
                    <a:pt x="3193" y="1596"/>
                  </a:lnTo>
                  <a:lnTo>
                    <a:pt x="3193" y="1596"/>
                  </a:lnTo>
                  <a:lnTo>
                    <a:pt x="3192" y="1555"/>
                  </a:lnTo>
                  <a:lnTo>
                    <a:pt x="3191" y="1513"/>
                  </a:lnTo>
                  <a:lnTo>
                    <a:pt x="3188" y="1473"/>
                  </a:lnTo>
                  <a:lnTo>
                    <a:pt x="3185" y="1433"/>
                  </a:lnTo>
                  <a:lnTo>
                    <a:pt x="3180" y="1393"/>
                  </a:lnTo>
                  <a:lnTo>
                    <a:pt x="3175" y="1353"/>
                  </a:lnTo>
                  <a:lnTo>
                    <a:pt x="3168" y="1314"/>
                  </a:lnTo>
                  <a:lnTo>
                    <a:pt x="3160" y="1275"/>
                  </a:lnTo>
                  <a:lnTo>
                    <a:pt x="3152" y="1236"/>
                  </a:lnTo>
                  <a:lnTo>
                    <a:pt x="3142" y="1197"/>
                  </a:lnTo>
                  <a:lnTo>
                    <a:pt x="3132" y="1159"/>
                  </a:lnTo>
                  <a:lnTo>
                    <a:pt x="3122" y="1122"/>
                  </a:lnTo>
                  <a:lnTo>
                    <a:pt x="3109" y="1084"/>
                  </a:lnTo>
                  <a:lnTo>
                    <a:pt x="3096" y="1047"/>
                  </a:lnTo>
                  <a:lnTo>
                    <a:pt x="3083" y="1011"/>
                  </a:lnTo>
                  <a:lnTo>
                    <a:pt x="3068" y="974"/>
                  </a:lnTo>
                  <a:lnTo>
                    <a:pt x="3052" y="939"/>
                  </a:lnTo>
                  <a:lnTo>
                    <a:pt x="3035" y="904"/>
                  </a:lnTo>
                  <a:lnTo>
                    <a:pt x="3018" y="870"/>
                  </a:lnTo>
                  <a:lnTo>
                    <a:pt x="3000" y="836"/>
                  </a:lnTo>
                  <a:lnTo>
                    <a:pt x="2982" y="802"/>
                  </a:lnTo>
                  <a:lnTo>
                    <a:pt x="2962" y="769"/>
                  </a:lnTo>
                  <a:lnTo>
                    <a:pt x="2942" y="736"/>
                  </a:lnTo>
                  <a:lnTo>
                    <a:pt x="2921" y="703"/>
                  </a:lnTo>
                  <a:lnTo>
                    <a:pt x="2899" y="671"/>
                  </a:lnTo>
                  <a:lnTo>
                    <a:pt x="2876" y="641"/>
                  </a:lnTo>
                  <a:lnTo>
                    <a:pt x="2853" y="611"/>
                  </a:lnTo>
                  <a:lnTo>
                    <a:pt x="2828" y="580"/>
                  </a:lnTo>
                  <a:lnTo>
                    <a:pt x="2804" y="551"/>
                  </a:lnTo>
                  <a:lnTo>
                    <a:pt x="2779" y="523"/>
                  </a:lnTo>
                  <a:lnTo>
                    <a:pt x="2752" y="495"/>
                  </a:lnTo>
                  <a:lnTo>
                    <a:pt x="2725" y="467"/>
                  </a:lnTo>
                  <a:lnTo>
                    <a:pt x="2698" y="440"/>
                  </a:lnTo>
                  <a:lnTo>
                    <a:pt x="2670" y="415"/>
                  </a:lnTo>
                  <a:lnTo>
                    <a:pt x="2641" y="389"/>
                  </a:lnTo>
                  <a:lnTo>
                    <a:pt x="2612" y="364"/>
                  </a:lnTo>
                  <a:lnTo>
                    <a:pt x="2583" y="341"/>
                  </a:lnTo>
                  <a:lnTo>
                    <a:pt x="2552" y="316"/>
                  </a:lnTo>
                  <a:lnTo>
                    <a:pt x="2521" y="294"/>
                  </a:lnTo>
                  <a:lnTo>
                    <a:pt x="2489" y="272"/>
                  </a:lnTo>
                  <a:lnTo>
                    <a:pt x="2457" y="252"/>
                  </a:lnTo>
                  <a:lnTo>
                    <a:pt x="2425" y="231"/>
                  </a:lnTo>
                  <a:lnTo>
                    <a:pt x="2392" y="212"/>
                  </a:lnTo>
                  <a:lnTo>
                    <a:pt x="2358" y="192"/>
                  </a:lnTo>
                  <a:lnTo>
                    <a:pt x="2324" y="174"/>
                  </a:lnTo>
                  <a:lnTo>
                    <a:pt x="2288" y="157"/>
                  </a:lnTo>
                  <a:lnTo>
                    <a:pt x="2254" y="141"/>
                  </a:lnTo>
                  <a:lnTo>
                    <a:pt x="2218" y="125"/>
                  </a:lnTo>
                  <a:lnTo>
                    <a:pt x="2182" y="111"/>
                  </a:lnTo>
                  <a:lnTo>
                    <a:pt x="2146" y="96"/>
                  </a:lnTo>
                  <a:lnTo>
                    <a:pt x="2108" y="84"/>
                  </a:lnTo>
                  <a:lnTo>
                    <a:pt x="2072" y="72"/>
                  </a:lnTo>
                  <a:lnTo>
                    <a:pt x="2034" y="61"/>
                  </a:lnTo>
                  <a:lnTo>
                    <a:pt x="1996" y="50"/>
                  </a:lnTo>
                  <a:lnTo>
                    <a:pt x="1957" y="40"/>
                  </a:lnTo>
                  <a:lnTo>
                    <a:pt x="1918" y="32"/>
                  </a:lnTo>
                  <a:lnTo>
                    <a:pt x="1880" y="24"/>
                  </a:lnTo>
                  <a:lnTo>
                    <a:pt x="1839" y="18"/>
                  </a:lnTo>
                  <a:lnTo>
                    <a:pt x="1800" y="12"/>
                  </a:lnTo>
                  <a:lnTo>
                    <a:pt x="1760" y="9"/>
                  </a:lnTo>
                  <a:lnTo>
                    <a:pt x="1720" y="5"/>
                  </a:lnTo>
                  <a:lnTo>
                    <a:pt x="1679" y="1"/>
                  </a:lnTo>
                  <a:lnTo>
                    <a:pt x="1637" y="0"/>
                  </a:lnTo>
                  <a:lnTo>
                    <a:pt x="1597" y="0"/>
                  </a:lnTo>
                  <a:lnTo>
                    <a:pt x="1597" y="0"/>
                  </a:lnTo>
                  <a:close/>
                  <a:moveTo>
                    <a:pt x="2002" y="2519"/>
                  </a:moveTo>
                  <a:lnTo>
                    <a:pt x="2002" y="2519"/>
                  </a:lnTo>
                  <a:lnTo>
                    <a:pt x="1965" y="2518"/>
                  </a:lnTo>
                  <a:lnTo>
                    <a:pt x="1928" y="2514"/>
                  </a:lnTo>
                  <a:lnTo>
                    <a:pt x="1893" y="2507"/>
                  </a:lnTo>
                  <a:lnTo>
                    <a:pt x="1859" y="2499"/>
                  </a:lnTo>
                  <a:lnTo>
                    <a:pt x="1825" y="2488"/>
                  </a:lnTo>
                  <a:lnTo>
                    <a:pt x="1792" y="2474"/>
                  </a:lnTo>
                  <a:lnTo>
                    <a:pt x="1760" y="2460"/>
                  </a:lnTo>
                  <a:lnTo>
                    <a:pt x="1730" y="2441"/>
                  </a:lnTo>
                  <a:lnTo>
                    <a:pt x="1730" y="2441"/>
                  </a:lnTo>
                  <a:lnTo>
                    <a:pt x="1697" y="2446"/>
                  </a:lnTo>
                  <a:lnTo>
                    <a:pt x="1664" y="2450"/>
                  </a:lnTo>
                  <a:lnTo>
                    <a:pt x="1630" y="2451"/>
                  </a:lnTo>
                  <a:lnTo>
                    <a:pt x="1597" y="2452"/>
                  </a:lnTo>
                  <a:lnTo>
                    <a:pt x="1597" y="2452"/>
                  </a:lnTo>
                  <a:lnTo>
                    <a:pt x="1552" y="2451"/>
                  </a:lnTo>
                  <a:lnTo>
                    <a:pt x="1510" y="2447"/>
                  </a:lnTo>
                  <a:lnTo>
                    <a:pt x="1466" y="2443"/>
                  </a:lnTo>
                  <a:lnTo>
                    <a:pt x="1425" y="2435"/>
                  </a:lnTo>
                  <a:lnTo>
                    <a:pt x="1383" y="2426"/>
                  </a:lnTo>
                  <a:lnTo>
                    <a:pt x="1342" y="2413"/>
                  </a:lnTo>
                  <a:lnTo>
                    <a:pt x="1302" y="2400"/>
                  </a:lnTo>
                  <a:lnTo>
                    <a:pt x="1264" y="2385"/>
                  </a:lnTo>
                  <a:lnTo>
                    <a:pt x="1225" y="2368"/>
                  </a:lnTo>
                  <a:lnTo>
                    <a:pt x="1189" y="2349"/>
                  </a:lnTo>
                  <a:lnTo>
                    <a:pt x="1152" y="2328"/>
                  </a:lnTo>
                  <a:lnTo>
                    <a:pt x="1118" y="2306"/>
                  </a:lnTo>
                  <a:lnTo>
                    <a:pt x="1084" y="2282"/>
                  </a:lnTo>
                  <a:lnTo>
                    <a:pt x="1052" y="2256"/>
                  </a:lnTo>
                  <a:lnTo>
                    <a:pt x="1021" y="2230"/>
                  </a:lnTo>
                  <a:lnTo>
                    <a:pt x="992" y="2202"/>
                  </a:lnTo>
                  <a:lnTo>
                    <a:pt x="962" y="2171"/>
                  </a:lnTo>
                  <a:lnTo>
                    <a:pt x="936" y="2141"/>
                  </a:lnTo>
                  <a:lnTo>
                    <a:pt x="910" y="2108"/>
                  </a:lnTo>
                  <a:lnTo>
                    <a:pt x="887" y="2075"/>
                  </a:lnTo>
                  <a:lnTo>
                    <a:pt x="864" y="2040"/>
                  </a:lnTo>
                  <a:lnTo>
                    <a:pt x="843" y="2005"/>
                  </a:lnTo>
                  <a:lnTo>
                    <a:pt x="825" y="1967"/>
                  </a:lnTo>
                  <a:lnTo>
                    <a:pt x="808" y="1929"/>
                  </a:lnTo>
                  <a:lnTo>
                    <a:pt x="792" y="1890"/>
                  </a:lnTo>
                  <a:lnTo>
                    <a:pt x="779" y="1850"/>
                  </a:lnTo>
                  <a:lnTo>
                    <a:pt x="768" y="1810"/>
                  </a:lnTo>
                  <a:lnTo>
                    <a:pt x="758" y="1769"/>
                  </a:lnTo>
                  <a:lnTo>
                    <a:pt x="751" y="1726"/>
                  </a:lnTo>
                  <a:lnTo>
                    <a:pt x="745" y="1684"/>
                  </a:lnTo>
                  <a:lnTo>
                    <a:pt x="741" y="1640"/>
                  </a:lnTo>
                  <a:lnTo>
                    <a:pt x="741" y="1596"/>
                  </a:lnTo>
                  <a:lnTo>
                    <a:pt x="741" y="1596"/>
                  </a:lnTo>
                  <a:lnTo>
                    <a:pt x="741" y="1562"/>
                  </a:lnTo>
                  <a:lnTo>
                    <a:pt x="743" y="1528"/>
                  </a:lnTo>
                  <a:lnTo>
                    <a:pt x="746" y="1495"/>
                  </a:lnTo>
                  <a:lnTo>
                    <a:pt x="751" y="1462"/>
                  </a:lnTo>
                  <a:lnTo>
                    <a:pt x="751" y="1462"/>
                  </a:lnTo>
                  <a:lnTo>
                    <a:pt x="734" y="1432"/>
                  </a:lnTo>
                  <a:lnTo>
                    <a:pt x="718" y="1400"/>
                  </a:lnTo>
                  <a:lnTo>
                    <a:pt x="704" y="1368"/>
                  </a:lnTo>
                  <a:lnTo>
                    <a:pt x="693" y="1334"/>
                  </a:lnTo>
                  <a:lnTo>
                    <a:pt x="685" y="1299"/>
                  </a:lnTo>
                  <a:lnTo>
                    <a:pt x="679" y="1264"/>
                  </a:lnTo>
                  <a:lnTo>
                    <a:pt x="675" y="1227"/>
                  </a:lnTo>
                  <a:lnTo>
                    <a:pt x="674" y="1191"/>
                  </a:lnTo>
                  <a:lnTo>
                    <a:pt x="674" y="1191"/>
                  </a:lnTo>
                  <a:lnTo>
                    <a:pt x="674" y="1164"/>
                  </a:lnTo>
                  <a:lnTo>
                    <a:pt x="676" y="1137"/>
                  </a:lnTo>
                  <a:lnTo>
                    <a:pt x="680" y="1112"/>
                  </a:lnTo>
                  <a:lnTo>
                    <a:pt x="684" y="1086"/>
                  </a:lnTo>
                  <a:lnTo>
                    <a:pt x="690" y="1061"/>
                  </a:lnTo>
                  <a:lnTo>
                    <a:pt x="697" y="1036"/>
                  </a:lnTo>
                  <a:lnTo>
                    <a:pt x="706" y="1012"/>
                  </a:lnTo>
                  <a:lnTo>
                    <a:pt x="714" y="989"/>
                  </a:lnTo>
                  <a:lnTo>
                    <a:pt x="725" y="966"/>
                  </a:lnTo>
                  <a:lnTo>
                    <a:pt x="736" y="944"/>
                  </a:lnTo>
                  <a:lnTo>
                    <a:pt x="748" y="922"/>
                  </a:lnTo>
                  <a:lnTo>
                    <a:pt x="762" y="901"/>
                  </a:lnTo>
                  <a:lnTo>
                    <a:pt x="776" y="881"/>
                  </a:lnTo>
                  <a:lnTo>
                    <a:pt x="792" y="861"/>
                  </a:lnTo>
                  <a:lnTo>
                    <a:pt x="808" y="843"/>
                  </a:lnTo>
                  <a:lnTo>
                    <a:pt x="825" y="825"/>
                  </a:lnTo>
                  <a:lnTo>
                    <a:pt x="843" y="808"/>
                  </a:lnTo>
                  <a:lnTo>
                    <a:pt x="863" y="791"/>
                  </a:lnTo>
                  <a:lnTo>
                    <a:pt x="882" y="776"/>
                  </a:lnTo>
                  <a:lnTo>
                    <a:pt x="902" y="761"/>
                  </a:lnTo>
                  <a:lnTo>
                    <a:pt x="923" y="748"/>
                  </a:lnTo>
                  <a:lnTo>
                    <a:pt x="944" y="736"/>
                  </a:lnTo>
                  <a:lnTo>
                    <a:pt x="967" y="724"/>
                  </a:lnTo>
                  <a:lnTo>
                    <a:pt x="990" y="714"/>
                  </a:lnTo>
                  <a:lnTo>
                    <a:pt x="1013" y="704"/>
                  </a:lnTo>
                  <a:lnTo>
                    <a:pt x="1038" y="696"/>
                  </a:lnTo>
                  <a:lnTo>
                    <a:pt x="1062" y="690"/>
                  </a:lnTo>
                  <a:lnTo>
                    <a:pt x="1088" y="684"/>
                  </a:lnTo>
                  <a:lnTo>
                    <a:pt x="1112" y="679"/>
                  </a:lnTo>
                  <a:lnTo>
                    <a:pt x="1139" y="675"/>
                  </a:lnTo>
                  <a:lnTo>
                    <a:pt x="1164" y="674"/>
                  </a:lnTo>
                  <a:lnTo>
                    <a:pt x="1191" y="673"/>
                  </a:lnTo>
                  <a:lnTo>
                    <a:pt x="1191" y="673"/>
                  </a:lnTo>
                  <a:lnTo>
                    <a:pt x="1229" y="674"/>
                  </a:lnTo>
                  <a:lnTo>
                    <a:pt x="1265" y="678"/>
                  </a:lnTo>
                  <a:lnTo>
                    <a:pt x="1301" y="685"/>
                  </a:lnTo>
                  <a:lnTo>
                    <a:pt x="1335" y="693"/>
                  </a:lnTo>
                  <a:lnTo>
                    <a:pt x="1369" y="704"/>
                  </a:lnTo>
                  <a:lnTo>
                    <a:pt x="1401" y="718"/>
                  </a:lnTo>
                  <a:lnTo>
                    <a:pt x="1433" y="732"/>
                  </a:lnTo>
                  <a:lnTo>
                    <a:pt x="1464" y="751"/>
                  </a:lnTo>
                  <a:lnTo>
                    <a:pt x="1464" y="751"/>
                  </a:lnTo>
                  <a:lnTo>
                    <a:pt x="1496" y="746"/>
                  </a:lnTo>
                  <a:lnTo>
                    <a:pt x="1529" y="742"/>
                  </a:lnTo>
                  <a:lnTo>
                    <a:pt x="1563" y="740"/>
                  </a:lnTo>
                  <a:lnTo>
                    <a:pt x="1597" y="740"/>
                  </a:lnTo>
                  <a:lnTo>
                    <a:pt x="1597" y="740"/>
                  </a:lnTo>
                  <a:lnTo>
                    <a:pt x="1641" y="741"/>
                  </a:lnTo>
                  <a:lnTo>
                    <a:pt x="1685" y="744"/>
                  </a:lnTo>
                  <a:lnTo>
                    <a:pt x="1727" y="749"/>
                  </a:lnTo>
                  <a:lnTo>
                    <a:pt x="1769" y="757"/>
                  </a:lnTo>
                  <a:lnTo>
                    <a:pt x="1810" y="766"/>
                  </a:lnTo>
                  <a:lnTo>
                    <a:pt x="1852" y="779"/>
                  </a:lnTo>
                  <a:lnTo>
                    <a:pt x="1892" y="792"/>
                  </a:lnTo>
                  <a:lnTo>
                    <a:pt x="1931" y="806"/>
                  </a:lnTo>
                  <a:lnTo>
                    <a:pt x="1968" y="824"/>
                  </a:lnTo>
                  <a:lnTo>
                    <a:pt x="2005" y="843"/>
                  </a:lnTo>
                  <a:lnTo>
                    <a:pt x="2041" y="864"/>
                  </a:lnTo>
                  <a:lnTo>
                    <a:pt x="2075" y="886"/>
                  </a:lnTo>
                  <a:lnTo>
                    <a:pt x="2109" y="910"/>
                  </a:lnTo>
                  <a:lnTo>
                    <a:pt x="2141" y="935"/>
                  </a:lnTo>
                  <a:lnTo>
                    <a:pt x="2173" y="962"/>
                  </a:lnTo>
                  <a:lnTo>
                    <a:pt x="2202" y="990"/>
                  </a:lnTo>
                  <a:lnTo>
                    <a:pt x="2231" y="1021"/>
                  </a:lnTo>
                  <a:lnTo>
                    <a:pt x="2258" y="1051"/>
                  </a:lnTo>
                  <a:lnTo>
                    <a:pt x="2283" y="1084"/>
                  </a:lnTo>
                  <a:lnTo>
                    <a:pt x="2307" y="1117"/>
                  </a:lnTo>
                  <a:lnTo>
                    <a:pt x="2330" y="1152"/>
                  </a:lnTo>
                  <a:lnTo>
                    <a:pt x="2350" y="1187"/>
                  </a:lnTo>
                  <a:lnTo>
                    <a:pt x="2369" y="1225"/>
                  </a:lnTo>
                  <a:lnTo>
                    <a:pt x="2386" y="1263"/>
                  </a:lnTo>
                  <a:lnTo>
                    <a:pt x="2401" y="1302"/>
                  </a:lnTo>
                  <a:lnTo>
                    <a:pt x="2415" y="1342"/>
                  </a:lnTo>
                  <a:lnTo>
                    <a:pt x="2426" y="1382"/>
                  </a:lnTo>
                  <a:lnTo>
                    <a:pt x="2435" y="1423"/>
                  </a:lnTo>
                  <a:lnTo>
                    <a:pt x="2444" y="1466"/>
                  </a:lnTo>
                  <a:lnTo>
                    <a:pt x="2449" y="1508"/>
                  </a:lnTo>
                  <a:lnTo>
                    <a:pt x="2452" y="1552"/>
                  </a:lnTo>
                  <a:lnTo>
                    <a:pt x="2454" y="1596"/>
                  </a:lnTo>
                  <a:lnTo>
                    <a:pt x="2454" y="1596"/>
                  </a:lnTo>
                  <a:lnTo>
                    <a:pt x="2452" y="1630"/>
                  </a:lnTo>
                  <a:lnTo>
                    <a:pt x="2450" y="1664"/>
                  </a:lnTo>
                  <a:lnTo>
                    <a:pt x="2448" y="1697"/>
                  </a:lnTo>
                  <a:lnTo>
                    <a:pt x="2443" y="1730"/>
                  </a:lnTo>
                  <a:lnTo>
                    <a:pt x="2443" y="1730"/>
                  </a:lnTo>
                  <a:lnTo>
                    <a:pt x="2460" y="1760"/>
                  </a:lnTo>
                  <a:lnTo>
                    <a:pt x="2476" y="1792"/>
                  </a:lnTo>
                  <a:lnTo>
                    <a:pt x="2489" y="1823"/>
                  </a:lnTo>
                  <a:lnTo>
                    <a:pt x="2500" y="1857"/>
                  </a:lnTo>
                  <a:lnTo>
                    <a:pt x="2508" y="1893"/>
                  </a:lnTo>
                  <a:lnTo>
                    <a:pt x="2515" y="1928"/>
                  </a:lnTo>
                  <a:lnTo>
                    <a:pt x="2518" y="1965"/>
                  </a:lnTo>
                  <a:lnTo>
                    <a:pt x="2519" y="2001"/>
                  </a:lnTo>
                  <a:lnTo>
                    <a:pt x="2519" y="2001"/>
                  </a:lnTo>
                  <a:lnTo>
                    <a:pt x="2519" y="2028"/>
                  </a:lnTo>
                  <a:lnTo>
                    <a:pt x="2517" y="2055"/>
                  </a:lnTo>
                  <a:lnTo>
                    <a:pt x="2513" y="2080"/>
                  </a:lnTo>
                  <a:lnTo>
                    <a:pt x="2510" y="2106"/>
                  </a:lnTo>
                  <a:lnTo>
                    <a:pt x="2504" y="2131"/>
                  </a:lnTo>
                  <a:lnTo>
                    <a:pt x="2496" y="2155"/>
                  </a:lnTo>
                  <a:lnTo>
                    <a:pt x="2489" y="2180"/>
                  </a:lnTo>
                  <a:lnTo>
                    <a:pt x="2479" y="2203"/>
                  </a:lnTo>
                  <a:lnTo>
                    <a:pt x="2468" y="2226"/>
                  </a:lnTo>
                  <a:lnTo>
                    <a:pt x="2457" y="2248"/>
                  </a:lnTo>
                  <a:lnTo>
                    <a:pt x="2445" y="2270"/>
                  </a:lnTo>
                  <a:lnTo>
                    <a:pt x="2432" y="2291"/>
                  </a:lnTo>
                  <a:lnTo>
                    <a:pt x="2417" y="2311"/>
                  </a:lnTo>
                  <a:lnTo>
                    <a:pt x="2401" y="2331"/>
                  </a:lnTo>
                  <a:lnTo>
                    <a:pt x="2386" y="2349"/>
                  </a:lnTo>
                  <a:lnTo>
                    <a:pt x="2369" y="2367"/>
                  </a:lnTo>
                  <a:lnTo>
                    <a:pt x="2350" y="2384"/>
                  </a:lnTo>
                  <a:lnTo>
                    <a:pt x="2332" y="2401"/>
                  </a:lnTo>
                  <a:lnTo>
                    <a:pt x="2311" y="2416"/>
                  </a:lnTo>
                  <a:lnTo>
                    <a:pt x="2292" y="2430"/>
                  </a:lnTo>
                  <a:lnTo>
                    <a:pt x="2270" y="2444"/>
                  </a:lnTo>
                  <a:lnTo>
                    <a:pt x="2249" y="2456"/>
                  </a:lnTo>
                  <a:lnTo>
                    <a:pt x="2226" y="2468"/>
                  </a:lnTo>
                  <a:lnTo>
                    <a:pt x="2203" y="2478"/>
                  </a:lnTo>
                  <a:lnTo>
                    <a:pt x="2180" y="2488"/>
                  </a:lnTo>
                  <a:lnTo>
                    <a:pt x="2156" y="2496"/>
                  </a:lnTo>
                  <a:lnTo>
                    <a:pt x="2131" y="2502"/>
                  </a:lnTo>
                  <a:lnTo>
                    <a:pt x="2107" y="2508"/>
                  </a:lnTo>
                  <a:lnTo>
                    <a:pt x="2081" y="2513"/>
                  </a:lnTo>
                  <a:lnTo>
                    <a:pt x="2055" y="2517"/>
                  </a:lnTo>
                  <a:lnTo>
                    <a:pt x="2029" y="2518"/>
                  </a:lnTo>
                  <a:lnTo>
                    <a:pt x="2002" y="2519"/>
                  </a:lnTo>
                  <a:lnTo>
                    <a:pt x="2002" y="2519"/>
                  </a:lnTo>
                  <a:close/>
                </a:path>
              </a:pathLst>
            </a:custGeom>
            <a:solidFill>
              <a:srgbClr val="00AAF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8" name="Freeform 40"/>
            <p:cNvSpPr>
              <a:spLocks noEditPoints="1"/>
            </p:cNvSpPr>
            <p:nvPr/>
          </p:nvSpPr>
          <p:spPr bwMode="auto">
            <a:xfrm>
              <a:off x="5072532" y="4418585"/>
              <a:ext cx="714400" cy="714400"/>
            </a:xfrm>
            <a:custGeom>
              <a:avLst/>
              <a:gdLst>
                <a:gd name="T0" fmla="*/ 1181 w 2869"/>
                <a:gd name="T1" fmla="*/ 23 h 2870"/>
                <a:gd name="T2" fmla="*/ 875 w 2869"/>
                <a:gd name="T3" fmla="*/ 113 h 2870"/>
                <a:gd name="T4" fmla="*/ 604 w 2869"/>
                <a:gd name="T5" fmla="*/ 265 h 2870"/>
                <a:gd name="T6" fmla="*/ 372 w 2869"/>
                <a:gd name="T7" fmla="*/ 470 h 2870"/>
                <a:gd name="T8" fmla="*/ 189 w 2869"/>
                <a:gd name="T9" fmla="*/ 721 h 2870"/>
                <a:gd name="T10" fmla="*/ 64 w 2869"/>
                <a:gd name="T11" fmla="*/ 1008 h 2870"/>
                <a:gd name="T12" fmla="*/ 3 w 2869"/>
                <a:gd name="T13" fmla="*/ 1324 h 2870"/>
                <a:gd name="T14" fmla="*/ 11 w 2869"/>
                <a:gd name="T15" fmla="*/ 1618 h 2870"/>
                <a:gd name="T16" fmla="*/ 87 w 2869"/>
                <a:gd name="T17" fmla="*/ 1929 h 2870"/>
                <a:gd name="T18" fmla="*/ 226 w 2869"/>
                <a:gd name="T19" fmla="*/ 2209 h 2870"/>
                <a:gd name="T20" fmla="*/ 419 w 2869"/>
                <a:gd name="T21" fmla="*/ 2450 h 2870"/>
                <a:gd name="T22" fmla="*/ 661 w 2869"/>
                <a:gd name="T23" fmla="*/ 2644 h 2870"/>
                <a:gd name="T24" fmla="*/ 941 w 2869"/>
                <a:gd name="T25" fmla="*/ 2783 h 2870"/>
                <a:gd name="T26" fmla="*/ 1251 w 2869"/>
                <a:gd name="T27" fmla="*/ 2858 h 2870"/>
                <a:gd name="T28" fmla="*/ 1544 w 2869"/>
                <a:gd name="T29" fmla="*/ 2866 h 2870"/>
                <a:gd name="T30" fmla="*/ 1861 w 2869"/>
                <a:gd name="T31" fmla="*/ 2806 h 2870"/>
                <a:gd name="T32" fmla="*/ 2149 w 2869"/>
                <a:gd name="T33" fmla="*/ 2680 h 2870"/>
                <a:gd name="T34" fmla="*/ 2400 w 2869"/>
                <a:gd name="T35" fmla="*/ 2497 h 2870"/>
                <a:gd name="T36" fmla="*/ 2605 w 2869"/>
                <a:gd name="T37" fmla="*/ 2266 h 2870"/>
                <a:gd name="T38" fmla="*/ 2757 w 2869"/>
                <a:gd name="T39" fmla="*/ 1993 h 2870"/>
                <a:gd name="T40" fmla="*/ 2847 w 2869"/>
                <a:gd name="T41" fmla="*/ 1689 h 2870"/>
                <a:gd name="T42" fmla="*/ 2869 w 2869"/>
                <a:gd name="T43" fmla="*/ 1397 h 2870"/>
                <a:gd name="T44" fmla="*/ 2824 w 2869"/>
                <a:gd name="T45" fmla="*/ 1076 h 2870"/>
                <a:gd name="T46" fmla="*/ 2712 w 2869"/>
                <a:gd name="T47" fmla="*/ 782 h 2870"/>
                <a:gd name="T48" fmla="*/ 2542 w 2869"/>
                <a:gd name="T49" fmla="*/ 523 h 2870"/>
                <a:gd name="T50" fmla="*/ 2321 w 2869"/>
                <a:gd name="T51" fmla="*/ 306 h 2870"/>
                <a:gd name="T52" fmla="*/ 2057 w 2869"/>
                <a:gd name="T53" fmla="*/ 142 h 2870"/>
                <a:gd name="T54" fmla="*/ 1759 w 2869"/>
                <a:gd name="T55" fmla="*/ 36 h 2870"/>
                <a:gd name="T56" fmla="*/ 1435 w 2869"/>
                <a:gd name="T57" fmla="*/ 0 h 2870"/>
                <a:gd name="T58" fmla="*/ 1098 w 2869"/>
                <a:gd name="T59" fmla="*/ 1978 h 2870"/>
                <a:gd name="T60" fmla="*/ 964 w 2869"/>
                <a:gd name="T61" fmla="*/ 1965 h 2870"/>
                <a:gd name="T62" fmla="*/ 924 w 2869"/>
                <a:gd name="T63" fmla="*/ 1935 h 2870"/>
                <a:gd name="T64" fmla="*/ 874 w 2869"/>
                <a:gd name="T65" fmla="*/ 1813 h 2870"/>
                <a:gd name="T66" fmla="*/ 924 w 2869"/>
                <a:gd name="T67" fmla="*/ 1693 h 2870"/>
                <a:gd name="T68" fmla="*/ 1047 w 2869"/>
                <a:gd name="T69" fmla="*/ 1642 h 2870"/>
                <a:gd name="T70" fmla="*/ 1169 w 2869"/>
                <a:gd name="T71" fmla="*/ 1693 h 2870"/>
                <a:gd name="T72" fmla="*/ 1205 w 2869"/>
                <a:gd name="T73" fmla="*/ 1748 h 2870"/>
                <a:gd name="T74" fmla="*/ 1205 w 2869"/>
                <a:gd name="T75" fmla="*/ 1880 h 2870"/>
                <a:gd name="T76" fmla="*/ 1481 w 2869"/>
                <a:gd name="T77" fmla="*/ 1986 h 2870"/>
                <a:gd name="T78" fmla="*/ 1423 w 2869"/>
                <a:gd name="T79" fmla="*/ 1727 h 2870"/>
                <a:gd name="T80" fmla="*/ 1282 w 2869"/>
                <a:gd name="T81" fmla="*/ 1536 h 2870"/>
                <a:gd name="T82" fmla="*/ 1051 w 2869"/>
                <a:gd name="T83" fmla="*/ 1405 h 2870"/>
                <a:gd name="T84" fmla="*/ 918 w 2869"/>
                <a:gd name="T85" fmla="*/ 1132 h 2870"/>
                <a:gd name="T86" fmla="*/ 1282 w 2869"/>
                <a:gd name="T87" fmla="*/ 1234 h 2870"/>
                <a:gd name="T88" fmla="*/ 1535 w 2869"/>
                <a:gd name="T89" fmla="*/ 1442 h 2870"/>
                <a:gd name="T90" fmla="*/ 1704 w 2869"/>
                <a:gd name="T91" fmla="*/ 1773 h 2870"/>
                <a:gd name="T92" fmla="*/ 1922 w 2869"/>
                <a:gd name="T93" fmla="*/ 1934 h 2870"/>
                <a:gd name="T94" fmla="*/ 1796 w 2869"/>
                <a:gd name="T95" fmla="*/ 1487 h 2870"/>
                <a:gd name="T96" fmla="*/ 1502 w 2869"/>
                <a:gd name="T97" fmla="*/ 1147 h 2870"/>
                <a:gd name="T98" fmla="*/ 1086 w 2869"/>
                <a:gd name="T99" fmla="*/ 958 h 2870"/>
                <a:gd name="T100" fmla="*/ 974 w 2869"/>
                <a:gd name="T101" fmla="*/ 693 h 2870"/>
                <a:gd name="T102" fmla="*/ 1260 w 2869"/>
                <a:gd name="T103" fmla="*/ 748 h 2870"/>
                <a:gd name="T104" fmla="*/ 1520 w 2869"/>
                <a:gd name="T105" fmla="*/ 862 h 2870"/>
                <a:gd name="T106" fmla="*/ 1746 w 2869"/>
                <a:gd name="T107" fmla="*/ 1028 h 2870"/>
                <a:gd name="T108" fmla="*/ 1914 w 2869"/>
                <a:gd name="T109" fmla="*/ 1211 h 2870"/>
                <a:gd name="T110" fmla="*/ 2057 w 2869"/>
                <a:gd name="T111" fmla="*/ 1453 h 2870"/>
                <a:gd name="T112" fmla="*/ 2145 w 2869"/>
                <a:gd name="T113" fmla="*/ 1726 h 2870"/>
                <a:gd name="T114" fmla="*/ 1924 w 2869"/>
                <a:gd name="T115" fmla="*/ 1987 h 2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69" h="2870">
                  <a:moveTo>
                    <a:pt x="1435" y="0"/>
                  </a:moveTo>
                  <a:lnTo>
                    <a:pt x="1435" y="0"/>
                  </a:lnTo>
                  <a:lnTo>
                    <a:pt x="1397" y="1"/>
                  </a:lnTo>
                  <a:lnTo>
                    <a:pt x="1361" y="2"/>
                  </a:lnTo>
                  <a:lnTo>
                    <a:pt x="1324" y="5"/>
                  </a:lnTo>
                  <a:lnTo>
                    <a:pt x="1288" y="7"/>
                  </a:lnTo>
                  <a:lnTo>
                    <a:pt x="1251" y="12"/>
                  </a:lnTo>
                  <a:lnTo>
                    <a:pt x="1216" y="17"/>
                  </a:lnTo>
                  <a:lnTo>
                    <a:pt x="1181" y="23"/>
                  </a:lnTo>
                  <a:lnTo>
                    <a:pt x="1145" y="29"/>
                  </a:lnTo>
                  <a:lnTo>
                    <a:pt x="1110" y="36"/>
                  </a:lnTo>
                  <a:lnTo>
                    <a:pt x="1076" y="45"/>
                  </a:lnTo>
                  <a:lnTo>
                    <a:pt x="1042" y="54"/>
                  </a:lnTo>
                  <a:lnTo>
                    <a:pt x="1008" y="64"/>
                  </a:lnTo>
                  <a:lnTo>
                    <a:pt x="974" y="75"/>
                  </a:lnTo>
                  <a:lnTo>
                    <a:pt x="941" y="87"/>
                  </a:lnTo>
                  <a:lnTo>
                    <a:pt x="908" y="99"/>
                  </a:lnTo>
                  <a:lnTo>
                    <a:pt x="875" y="113"/>
                  </a:lnTo>
                  <a:lnTo>
                    <a:pt x="844" y="126"/>
                  </a:lnTo>
                  <a:lnTo>
                    <a:pt x="812" y="142"/>
                  </a:lnTo>
                  <a:lnTo>
                    <a:pt x="782" y="157"/>
                  </a:lnTo>
                  <a:lnTo>
                    <a:pt x="750" y="174"/>
                  </a:lnTo>
                  <a:lnTo>
                    <a:pt x="720" y="191"/>
                  </a:lnTo>
                  <a:lnTo>
                    <a:pt x="691" y="208"/>
                  </a:lnTo>
                  <a:lnTo>
                    <a:pt x="661" y="226"/>
                  </a:lnTo>
                  <a:lnTo>
                    <a:pt x="632" y="245"/>
                  </a:lnTo>
                  <a:lnTo>
                    <a:pt x="604" y="265"/>
                  </a:lnTo>
                  <a:lnTo>
                    <a:pt x="576" y="286"/>
                  </a:lnTo>
                  <a:lnTo>
                    <a:pt x="548" y="306"/>
                  </a:lnTo>
                  <a:lnTo>
                    <a:pt x="521" y="328"/>
                  </a:lnTo>
                  <a:lnTo>
                    <a:pt x="496" y="350"/>
                  </a:lnTo>
                  <a:lnTo>
                    <a:pt x="469" y="373"/>
                  </a:lnTo>
                  <a:lnTo>
                    <a:pt x="445" y="396"/>
                  </a:lnTo>
                  <a:lnTo>
                    <a:pt x="419" y="421"/>
                  </a:lnTo>
                  <a:lnTo>
                    <a:pt x="396" y="445"/>
                  </a:lnTo>
                  <a:lnTo>
                    <a:pt x="372" y="470"/>
                  </a:lnTo>
                  <a:lnTo>
                    <a:pt x="350" y="496"/>
                  </a:lnTo>
                  <a:lnTo>
                    <a:pt x="327" y="523"/>
                  </a:lnTo>
                  <a:lnTo>
                    <a:pt x="306" y="550"/>
                  </a:lnTo>
                  <a:lnTo>
                    <a:pt x="284" y="576"/>
                  </a:lnTo>
                  <a:lnTo>
                    <a:pt x="265" y="604"/>
                  </a:lnTo>
                  <a:lnTo>
                    <a:pt x="244" y="632"/>
                  </a:lnTo>
                  <a:lnTo>
                    <a:pt x="226" y="661"/>
                  </a:lnTo>
                  <a:lnTo>
                    <a:pt x="208" y="691"/>
                  </a:lnTo>
                  <a:lnTo>
                    <a:pt x="189" y="721"/>
                  </a:lnTo>
                  <a:lnTo>
                    <a:pt x="172" y="751"/>
                  </a:lnTo>
                  <a:lnTo>
                    <a:pt x="157" y="782"/>
                  </a:lnTo>
                  <a:lnTo>
                    <a:pt x="141" y="814"/>
                  </a:lnTo>
                  <a:lnTo>
                    <a:pt x="126" y="844"/>
                  </a:lnTo>
                  <a:lnTo>
                    <a:pt x="113" y="877"/>
                  </a:lnTo>
                  <a:lnTo>
                    <a:pt x="99" y="908"/>
                  </a:lnTo>
                  <a:lnTo>
                    <a:pt x="87" y="941"/>
                  </a:lnTo>
                  <a:lnTo>
                    <a:pt x="75" y="975"/>
                  </a:lnTo>
                  <a:lnTo>
                    <a:pt x="64" y="1008"/>
                  </a:lnTo>
                  <a:lnTo>
                    <a:pt x="54" y="1042"/>
                  </a:lnTo>
                  <a:lnTo>
                    <a:pt x="45" y="1076"/>
                  </a:lnTo>
                  <a:lnTo>
                    <a:pt x="36" y="1112"/>
                  </a:lnTo>
                  <a:lnTo>
                    <a:pt x="29" y="1146"/>
                  </a:lnTo>
                  <a:lnTo>
                    <a:pt x="21" y="1181"/>
                  </a:lnTo>
                  <a:lnTo>
                    <a:pt x="17" y="1216"/>
                  </a:lnTo>
                  <a:lnTo>
                    <a:pt x="11" y="1253"/>
                  </a:lnTo>
                  <a:lnTo>
                    <a:pt x="7" y="1288"/>
                  </a:lnTo>
                  <a:lnTo>
                    <a:pt x="3" y="1324"/>
                  </a:lnTo>
                  <a:lnTo>
                    <a:pt x="2" y="1361"/>
                  </a:lnTo>
                  <a:lnTo>
                    <a:pt x="0" y="1397"/>
                  </a:lnTo>
                  <a:lnTo>
                    <a:pt x="0" y="1435"/>
                  </a:lnTo>
                  <a:lnTo>
                    <a:pt x="0" y="1435"/>
                  </a:lnTo>
                  <a:lnTo>
                    <a:pt x="0" y="1472"/>
                  </a:lnTo>
                  <a:lnTo>
                    <a:pt x="2" y="1509"/>
                  </a:lnTo>
                  <a:lnTo>
                    <a:pt x="3" y="1546"/>
                  </a:lnTo>
                  <a:lnTo>
                    <a:pt x="7" y="1582"/>
                  </a:lnTo>
                  <a:lnTo>
                    <a:pt x="11" y="1618"/>
                  </a:lnTo>
                  <a:lnTo>
                    <a:pt x="17" y="1654"/>
                  </a:lnTo>
                  <a:lnTo>
                    <a:pt x="21" y="1689"/>
                  </a:lnTo>
                  <a:lnTo>
                    <a:pt x="29" y="1725"/>
                  </a:lnTo>
                  <a:lnTo>
                    <a:pt x="36" y="1759"/>
                  </a:lnTo>
                  <a:lnTo>
                    <a:pt x="45" y="1794"/>
                  </a:lnTo>
                  <a:lnTo>
                    <a:pt x="54" y="1828"/>
                  </a:lnTo>
                  <a:lnTo>
                    <a:pt x="64" y="1862"/>
                  </a:lnTo>
                  <a:lnTo>
                    <a:pt x="75" y="1895"/>
                  </a:lnTo>
                  <a:lnTo>
                    <a:pt x="87" y="1929"/>
                  </a:lnTo>
                  <a:lnTo>
                    <a:pt x="99" y="1961"/>
                  </a:lnTo>
                  <a:lnTo>
                    <a:pt x="113" y="1993"/>
                  </a:lnTo>
                  <a:lnTo>
                    <a:pt x="126" y="2025"/>
                  </a:lnTo>
                  <a:lnTo>
                    <a:pt x="141" y="2057"/>
                  </a:lnTo>
                  <a:lnTo>
                    <a:pt x="157" y="2088"/>
                  </a:lnTo>
                  <a:lnTo>
                    <a:pt x="172" y="2119"/>
                  </a:lnTo>
                  <a:lnTo>
                    <a:pt x="189" y="2149"/>
                  </a:lnTo>
                  <a:lnTo>
                    <a:pt x="208" y="2180"/>
                  </a:lnTo>
                  <a:lnTo>
                    <a:pt x="226" y="2209"/>
                  </a:lnTo>
                  <a:lnTo>
                    <a:pt x="244" y="2238"/>
                  </a:lnTo>
                  <a:lnTo>
                    <a:pt x="265" y="2266"/>
                  </a:lnTo>
                  <a:lnTo>
                    <a:pt x="284" y="2294"/>
                  </a:lnTo>
                  <a:lnTo>
                    <a:pt x="306" y="2321"/>
                  </a:lnTo>
                  <a:lnTo>
                    <a:pt x="327" y="2347"/>
                  </a:lnTo>
                  <a:lnTo>
                    <a:pt x="350" y="2374"/>
                  </a:lnTo>
                  <a:lnTo>
                    <a:pt x="372" y="2400"/>
                  </a:lnTo>
                  <a:lnTo>
                    <a:pt x="396" y="2425"/>
                  </a:lnTo>
                  <a:lnTo>
                    <a:pt x="419" y="2450"/>
                  </a:lnTo>
                  <a:lnTo>
                    <a:pt x="445" y="2474"/>
                  </a:lnTo>
                  <a:lnTo>
                    <a:pt x="469" y="2497"/>
                  </a:lnTo>
                  <a:lnTo>
                    <a:pt x="496" y="2520"/>
                  </a:lnTo>
                  <a:lnTo>
                    <a:pt x="521" y="2542"/>
                  </a:lnTo>
                  <a:lnTo>
                    <a:pt x="548" y="2564"/>
                  </a:lnTo>
                  <a:lnTo>
                    <a:pt x="576" y="2585"/>
                  </a:lnTo>
                  <a:lnTo>
                    <a:pt x="604" y="2605"/>
                  </a:lnTo>
                  <a:lnTo>
                    <a:pt x="632" y="2625"/>
                  </a:lnTo>
                  <a:lnTo>
                    <a:pt x="661" y="2644"/>
                  </a:lnTo>
                  <a:lnTo>
                    <a:pt x="691" y="2662"/>
                  </a:lnTo>
                  <a:lnTo>
                    <a:pt x="720" y="2680"/>
                  </a:lnTo>
                  <a:lnTo>
                    <a:pt x="750" y="2697"/>
                  </a:lnTo>
                  <a:lnTo>
                    <a:pt x="782" y="2714"/>
                  </a:lnTo>
                  <a:lnTo>
                    <a:pt x="812" y="2728"/>
                  </a:lnTo>
                  <a:lnTo>
                    <a:pt x="844" y="2743"/>
                  </a:lnTo>
                  <a:lnTo>
                    <a:pt x="875" y="2757"/>
                  </a:lnTo>
                  <a:lnTo>
                    <a:pt x="908" y="2771"/>
                  </a:lnTo>
                  <a:lnTo>
                    <a:pt x="941" y="2783"/>
                  </a:lnTo>
                  <a:lnTo>
                    <a:pt x="974" y="2795"/>
                  </a:lnTo>
                  <a:lnTo>
                    <a:pt x="1008" y="2806"/>
                  </a:lnTo>
                  <a:lnTo>
                    <a:pt x="1042" y="2816"/>
                  </a:lnTo>
                  <a:lnTo>
                    <a:pt x="1076" y="2824"/>
                  </a:lnTo>
                  <a:lnTo>
                    <a:pt x="1110" y="2833"/>
                  </a:lnTo>
                  <a:lnTo>
                    <a:pt x="1145" y="2841"/>
                  </a:lnTo>
                  <a:lnTo>
                    <a:pt x="1181" y="2847"/>
                  </a:lnTo>
                  <a:lnTo>
                    <a:pt x="1216" y="2853"/>
                  </a:lnTo>
                  <a:lnTo>
                    <a:pt x="1251" y="2858"/>
                  </a:lnTo>
                  <a:lnTo>
                    <a:pt x="1288" y="2863"/>
                  </a:lnTo>
                  <a:lnTo>
                    <a:pt x="1324" y="2866"/>
                  </a:lnTo>
                  <a:lnTo>
                    <a:pt x="1361" y="2868"/>
                  </a:lnTo>
                  <a:lnTo>
                    <a:pt x="1397" y="2869"/>
                  </a:lnTo>
                  <a:lnTo>
                    <a:pt x="1435" y="2870"/>
                  </a:lnTo>
                  <a:lnTo>
                    <a:pt x="1435" y="2870"/>
                  </a:lnTo>
                  <a:lnTo>
                    <a:pt x="1472" y="2869"/>
                  </a:lnTo>
                  <a:lnTo>
                    <a:pt x="1508" y="2868"/>
                  </a:lnTo>
                  <a:lnTo>
                    <a:pt x="1544" y="2866"/>
                  </a:lnTo>
                  <a:lnTo>
                    <a:pt x="1581" y="2863"/>
                  </a:lnTo>
                  <a:lnTo>
                    <a:pt x="1617" y="2858"/>
                  </a:lnTo>
                  <a:lnTo>
                    <a:pt x="1653" y="2853"/>
                  </a:lnTo>
                  <a:lnTo>
                    <a:pt x="1688" y="2847"/>
                  </a:lnTo>
                  <a:lnTo>
                    <a:pt x="1723" y="2841"/>
                  </a:lnTo>
                  <a:lnTo>
                    <a:pt x="1759" y="2833"/>
                  </a:lnTo>
                  <a:lnTo>
                    <a:pt x="1793" y="2824"/>
                  </a:lnTo>
                  <a:lnTo>
                    <a:pt x="1828" y="2816"/>
                  </a:lnTo>
                  <a:lnTo>
                    <a:pt x="1861" y="2806"/>
                  </a:lnTo>
                  <a:lnTo>
                    <a:pt x="1895" y="2795"/>
                  </a:lnTo>
                  <a:lnTo>
                    <a:pt x="1928" y="2783"/>
                  </a:lnTo>
                  <a:lnTo>
                    <a:pt x="1961" y="2771"/>
                  </a:lnTo>
                  <a:lnTo>
                    <a:pt x="1993" y="2757"/>
                  </a:lnTo>
                  <a:lnTo>
                    <a:pt x="2025" y="2743"/>
                  </a:lnTo>
                  <a:lnTo>
                    <a:pt x="2057" y="2728"/>
                  </a:lnTo>
                  <a:lnTo>
                    <a:pt x="2088" y="2714"/>
                  </a:lnTo>
                  <a:lnTo>
                    <a:pt x="2119" y="2697"/>
                  </a:lnTo>
                  <a:lnTo>
                    <a:pt x="2149" y="2680"/>
                  </a:lnTo>
                  <a:lnTo>
                    <a:pt x="2178" y="2662"/>
                  </a:lnTo>
                  <a:lnTo>
                    <a:pt x="2207" y="2644"/>
                  </a:lnTo>
                  <a:lnTo>
                    <a:pt x="2237" y="2625"/>
                  </a:lnTo>
                  <a:lnTo>
                    <a:pt x="2266" y="2605"/>
                  </a:lnTo>
                  <a:lnTo>
                    <a:pt x="2293" y="2585"/>
                  </a:lnTo>
                  <a:lnTo>
                    <a:pt x="2321" y="2564"/>
                  </a:lnTo>
                  <a:lnTo>
                    <a:pt x="2347" y="2542"/>
                  </a:lnTo>
                  <a:lnTo>
                    <a:pt x="2374" y="2520"/>
                  </a:lnTo>
                  <a:lnTo>
                    <a:pt x="2400" y="2497"/>
                  </a:lnTo>
                  <a:lnTo>
                    <a:pt x="2425" y="2474"/>
                  </a:lnTo>
                  <a:lnTo>
                    <a:pt x="2450" y="2450"/>
                  </a:lnTo>
                  <a:lnTo>
                    <a:pt x="2474" y="2425"/>
                  </a:lnTo>
                  <a:lnTo>
                    <a:pt x="2497" y="2400"/>
                  </a:lnTo>
                  <a:lnTo>
                    <a:pt x="2520" y="2374"/>
                  </a:lnTo>
                  <a:lnTo>
                    <a:pt x="2542" y="2347"/>
                  </a:lnTo>
                  <a:lnTo>
                    <a:pt x="2564" y="2321"/>
                  </a:lnTo>
                  <a:lnTo>
                    <a:pt x="2585" y="2294"/>
                  </a:lnTo>
                  <a:lnTo>
                    <a:pt x="2605" y="2266"/>
                  </a:lnTo>
                  <a:lnTo>
                    <a:pt x="2625" y="2238"/>
                  </a:lnTo>
                  <a:lnTo>
                    <a:pt x="2643" y="2209"/>
                  </a:lnTo>
                  <a:lnTo>
                    <a:pt x="2662" y="2180"/>
                  </a:lnTo>
                  <a:lnTo>
                    <a:pt x="2679" y="2149"/>
                  </a:lnTo>
                  <a:lnTo>
                    <a:pt x="2696" y="2119"/>
                  </a:lnTo>
                  <a:lnTo>
                    <a:pt x="2712" y="2088"/>
                  </a:lnTo>
                  <a:lnTo>
                    <a:pt x="2728" y="2057"/>
                  </a:lnTo>
                  <a:lnTo>
                    <a:pt x="2743" y="2025"/>
                  </a:lnTo>
                  <a:lnTo>
                    <a:pt x="2757" y="1993"/>
                  </a:lnTo>
                  <a:lnTo>
                    <a:pt x="2769" y="1961"/>
                  </a:lnTo>
                  <a:lnTo>
                    <a:pt x="2783" y="1929"/>
                  </a:lnTo>
                  <a:lnTo>
                    <a:pt x="2794" y="1895"/>
                  </a:lnTo>
                  <a:lnTo>
                    <a:pt x="2805" y="1862"/>
                  </a:lnTo>
                  <a:lnTo>
                    <a:pt x="2816" y="1828"/>
                  </a:lnTo>
                  <a:lnTo>
                    <a:pt x="2824" y="1794"/>
                  </a:lnTo>
                  <a:lnTo>
                    <a:pt x="2833" y="1759"/>
                  </a:lnTo>
                  <a:lnTo>
                    <a:pt x="2840" y="1725"/>
                  </a:lnTo>
                  <a:lnTo>
                    <a:pt x="2847" y="1689"/>
                  </a:lnTo>
                  <a:lnTo>
                    <a:pt x="2853" y="1654"/>
                  </a:lnTo>
                  <a:lnTo>
                    <a:pt x="2858" y="1618"/>
                  </a:lnTo>
                  <a:lnTo>
                    <a:pt x="2862" y="1582"/>
                  </a:lnTo>
                  <a:lnTo>
                    <a:pt x="2866" y="1546"/>
                  </a:lnTo>
                  <a:lnTo>
                    <a:pt x="2868" y="1509"/>
                  </a:lnTo>
                  <a:lnTo>
                    <a:pt x="2869" y="1472"/>
                  </a:lnTo>
                  <a:lnTo>
                    <a:pt x="2869" y="1435"/>
                  </a:lnTo>
                  <a:lnTo>
                    <a:pt x="2869" y="1435"/>
                  </a:lnTo>
                  <a:lnTo>
                    <a:pt x="2869" y="1397"/>
                  </a:lnTo>
                  <a:lnTo>
                    <a:pt x="2868" y="1361"/>
                  </a:lnTo>
                  <a:lnTo>
                    <a:pt x="2866" y="1324"/>
                  </a:lnTo>
                  <a:lnTo>
                    <a:pt x="2862" y="1288"/>
                  </a:lnTo>
                  <a:lnTo>
                    <a:pt x="2858" y="1253"/>
                  </a:lnTo>
                  <a:lnTo>
                    <a:pt x="2853" y="1216"/>
                  </a:lnTo>
                  <a:lnTo>
                    <a:pt x="2847" y="1181"/>
                  </a:lnTo>
                  <a:lnTo>
                    <a:pt x="2840" y="1146"/>
                  </a:lnTo>
                  <a:lnTo>
                    <a:pt x="2833" y="1112"/>
                  </a:lnTo>
                  <a:lnTo>
                    <a:pt x="2824" y="1076"/>
                  </a:lnTo>
                  <a:lnTo>
                    <a:pt x="2816" y="1042"/>
                  </a:lnTo>
                  <a:lnTo>
                    <a:pt x="2805" y="1008"/>
                  </a:lnTo>
                  <a:lnTo>
                    <a:pt x="2794" y="975"/>
                  </a:lnTo>
                  <a:lnTo>
                    <a:pt x="2783" y="941"/>
                  </a:lnTo>
                  <a:lnTo>
                    <a:pt x="2769" y="908"/>
                  </a:lnTo>
                  <a:lnTo>
                    <a:pt x="2757" y="877"/>
                  </a:lnTo>
                  <a:lnTo>
                    <a:pt x="2743" y="844"/>
                  </a:lnTo>
                  <a:lnTo>
                    <a:pt x="2728" y="814"/>
                  </a:lnTo>
                  <a:lnTo>
                    <a:pt x="2712" y="782"/>
                  </a:lnTo>
                  <a:lnTo>
                    <a:pt x="2696" y="751"/>
                  </a:lnTo>
                  <a:lnTo>
                    <a:pt x="2679" y="721"/>
                  </a:lnTo>
                  <a:lnTo>
                    <a:pt x="2662" y="691"/>
                  </a:lnTo>
                  <a:lnTo>
                    <a:pt x="2643" y="661"/>
                  </a:lnTo>
                  <a:lnTo>
                    <a:pt x="2625" y="632"/>
                  </a:lnTo>
                  <a:lnTo>
                    <a:pt x="2605" y="604"/>
                  </a:lnTo>
                  <a:lnTo>
                    <a:pt x="2585" y="576"/>
                  </a:lnTo>
                  <a:lnTo>
                    <a:pt x="2564" y="550"/>
                  </a:lnTo>
                  <a:lnTo>
                    <a:pt x="2542" y="523"/>
                  </a:lnTo>
                  <a:lnTo>
                    <a:pt x="2520" y="496"/>
                  </a:lnTo>
                  <a:lnTo>
                    <a:pt x="2497" y="470"/>
                  </a:lnTo>
                  <a:lnTo>
                    <a:pt x="2474" y="445"/>
                  </a:lnTo>
                  <a:lnTo>
                    <a:pt x="2450" y="421"/>
                  </a:lnTo>
                  <a:lnTo>
                    <a:pt x="2425" y="396"/>
                  </a:lnTo>
                  <a:lnTo>
                    <a:pt x="2400" y="373"/>
                  </a:lnTo>
                  <a:lnTo>
                    <a:pt x="2374" y="350"/>
                  </a:lnTo>
                  <a:lnTo>
                    <a:pt x="2347" y="328"/>
                  </a:lnTo>
                  <a:lnTo>
                    <a:pt x="2321" y="306"/>
                  </a:lnTo>
                  <a:lnTo>
                    <a:pt x="2293" y="286"/>
                  </a:lnTo>
                  <a:lnTo>
                    <a:pt x="2266" y="265"/>
                  </a:lnTo>
                  <a:lnTo>
                    <a:pt x="2237" y="245"/>
                  </a:lnTo>
                  <a:lnTo>
                    <a:pt x="2207" y="226"/>
                  </a:lnTo>
                  <a:lnTo>
                    <a:pt x="2178" y="208"/>
                  </a:lnTo>
                  <a:lnTo>
                    <a:pt x="2149" y="191"/>
                  </a:lnTo>
                  <a:lnTo>
                    <a:pt x="2119" y="174"/>
                  </a:lnTo>
                  <a:lnTo>
                    <a:pt x="2088" y="157"/>
                  </a:lnTo>
                  <a:lnTo>
                    <a:pt x="2057" y="142"/>
                  </a:lnTo>
                  <a:lnTo>
                    <a:pt x="2025" y="126"/>
                  </a:lnTo>
                  <a:lnTo>
                    <a:pt x="1993" y="113"/>
                  </a:lnTo>
                  <a:lnTo>
                    <a:pt x="1961" y="99"/>
                  </a:lnTo>
                  <a:lnTo>
                    <a:pt x="1928" y="87"/>
                  </a:lnTo>
                  <a:lnTo>
                    <a:pt x="1895" y="75"/>
                  </a:lnTo>
                  <a:lnTo>
                    <a:pt x="1861" y="64"/>
                  </a:lnTo>
                  <a:lnTo>
                    <a:pt x="1828" y="54"/>
                  </a:lnTo>
                  <a:lnTo>
                    <a:pt x="1793" y="45"/>
                  </a:lnTo>
                  <a:lnTo>
                    <a:pt x="1759" y="36"/>
                  </a:lnTo>
                  <a:lnTo>
                    <a:pt x="1723" y="29"/>
                  </a:lnTo>
                  <a:lnTo>
                    <a:pt x="1688" y="23"/>
                  </a:lnTo>
                  <a:lnTo>
                    <a:pt x="1653" y="17"/>
                  </a:lnTo>
                  <a:lnTo>
                    <a:pt x="1617" y="12"/>
                  </a:lnTo>
                  <a:lnTo>
                    <a:pt x="1581" y="7"/>
                  </a:lnTo>
                  <a:lnTo>
                    <a:pt x="1544" y="5"/>
                  </a:lnTo>
                  <a:lnTo>
                    <a:pt x="1508" y="2"/>
                  </a:lnTo>
                  <a:lnTo>
                    <a:pt x="1472" y="1"/>
                  </a:lnTo>
                  <a:lnTo>
                    <a:pt x="1435" y="0"/>
                  </a:lnTo>
                  <a:lnTo>
                    <a:pt x="1435" y="0"/>
                  </a:lnTo>
                  <a:close/>
                  <a:moveTo>
                    <a:pt x="1169" y="1935"/>
                  </a:moveTo>
                  <a:lnTo>
                    <a:pt x="1169" y="1935"/>
                  </a:lnTo>
                  <a:lnTo>
                    <a:pt x="1169" y="1935"/>
                  </a:lnTo>
                  <a:lnTo>
                    <a:pt x="1156" y="1946"/>
                  </a:lnTo>
                  <a:lnTo>
                    <a:pt x="1143" y="1956"/>
                  </a:lnTo>
                  <a:lnTo>
                    <a:pt x="1128" y="1965"/>
                  </a:lnTo>
                  <a:lnTo>
                    <a:pt x="1114" y="1972"/>
                  </a:lnTo>
                  <a:lnTo>
                    <a:pt x="1098" y="1978"/>
                  </a:lnTo>
                  <a:lnTo>
                    <a:pt x="1081" y="1982"/>
                  </a:lnTo>
                  <a:lnTo>
                    <a:pt x="1064" y="1985"/>
                  </a:lnTo>
                  <a:lnTo>
                    <a:pt x="1047" y="1986"/>
                  </a:lnTo>
                  <a:lnTo>
                    <a:pt x="1047" y="1986"/>
                  </a:lnTo>
                  <a:lnTo>
                    <a:pt x="1029" y="1985"/>
                  </a:lnTo>
                  <a:lnTo>
                    <a:pt x="1012" y="1982"/>
                  </a:lnTo>
                  <a:lnTo>
                    <a:pt x="995" y="1978"/>
                  </a:lnTo>
                  <a:lnTo>
                    <a:pt x="980" y="1972"/>
                  </a:lnTo>
                  <a:lnTo>
                    <a:pt x="964" y="1965"/>
                  </a:lnTo>
                  <a:lnTo>
                    <a:pt x="950" y="1956"/>
                  </a:lnTo>
                  <a:lnTo>
                    <a:pt x="937" y="1946"/>
                  </a:lnTo>
                  <a:lnTo>
                    <a:pt x="924" y="1935"/>
                  </a:lnTo>
                  <a:lnTo>
                    <a:pt x="924" y="1935"/>
                  </a:lnTo>
                  <a:lnTo>
                    <a:pt x="924" y="1935"/>
                  </a:lnTo>
                  <a:lnTo>
                    <a:pt x="924" y="1935"/>
                  </a:lnTo>
                  <a:lnTo>
                    <a:pt x="924" y="1935"/>
                  </a:lnTo>
                  <a:lnTo>
                    <a:pt x="924" y="1935"/>
                  </a:lnTo>
                  <a:lnTo>
                    <a:pt x="924" y="1935"/>
                  </a:lnTo>
                  <a:lnTo>
                    <a:pt x="913" y="1923"/>
                  </a:lnTo>
                  <a:lnTo>
                    <a:pt x="903" y="1910"/>
                  </a:lnTo>
                  <a:lnTo>
                    <a:pt x="895" y="1896"/>
                  </a:lnTo>
                  <a:lnTo>
                    <a:pt x="888" y="1880"/>
                  </a:lnTo>
                  <a:lnTo>
                    <a:pt x="882" y="1864"/>
                  </a:lnTo>
                  <a:lnTo>
                    <a:pt x="878" y="1849"/>
                  </a:lnTo>
                  <a:lnTo>
                    <a:pt x="875" y="1832"/>
                  </a:lnTo>
                  <a:lnTo>
                    <a:pt x="874" y="1813"/>
                  </a:lnTo>
                  <a:lnTo>
                    <a:pt x="874" y="1813"/>
                  </a:lnTo>
                  <a:lnTo>
                    <a:pt x="875" y="1796"/>
                  </a:lnTo>
                  <a:lnTo>
                    <a:pt x="878" y="1779"/>
                  </a:lnTo>
                  <a:lnTo>
                    <a:pt x="882" y="1764"/>
                  </a:lnTo>
                  <a:lnTo>
                    <a:pt x="888" y="1748"/>
                  </a:lnTo>
                  <a:lnTo>
                    <a:pt x="895" y="1732"/>
                  </a:lnTo>
                  <a:lnTo>
                    <a:pt x="903" y="1719"/>
                  </a:lnTo>
                  <a:lnTo>
                    <a:pt x="913" y="1705"/>
                  </a:lnTo>
                  <a:lnTo>
                    <a:pt x="924" y="1693"/>
                  </a:lnTo>
                  <a:lnTo>
                    <a:pt x="924" y="1693"/>
                  </a:lnTo>
                  <a:lnTo>
                    <a:pt x="924" y="1693"/>
                  </a:lnTo>
                  <a:lnTo>
                    <a:pt x="937" y="1682"/>
                  </a:lnTo>
                  <a:lnTo>
                    <a:pt x="950" y="1671"/>
                  </a:lnTo>
                  <a:lnTo>
                    <a:pt x="964" y="1663"/>
                  </a:lnTo>
                  <a:lnTo>
                    <a:pt x="980" y="1655"/>
                  </a:lnTo>
                  <a:lnTo>
                    <a:pt x="995" y="1650"/>
                  </a:lnTo>
                  <a:lnTo>
                    <a:pt x="1012" y="1646"/>
                  </a:lnTo>
                  <a:lnTo>
                    <a:pt x="1029" y="1643"/>
                  </a:lnTo>
                  <a:lnTo>
                    <a:pt x="1047" y="1642"/>
                  </a:lnTo>
                  <a:lnTo>
                    <a:pt x="1047" y="1642"/>
                  </a:lnTo>
                  <a:lnTo>
                    <a:pt x="1064" y="1643"/>
                  </a:lnTo>
                  <a:lnTo>
                    <a:pt x="1081" y="1646"/>
                  </a:lnTo>
                  <a:lnTo>
                    <a:pt x="1098" y="1650"/>
                  </a:lnTo>
                  <a:lnTo>
                    <a:pt x="1114" y="1655"/>
                  </a:lnTo>
                  <a:lnTo>
                    <a:pt x="1128" y="1663"/>
                  </a:lnTo>
                  <a:lnTo>
                    <a:pt x="1143" y="1671"/>
                  </a:lnTo>
                  <a:lnTo>
                    <a:pt x="1156" y="1682"/>
                  </a:lnTo>
                  <a:lnTo>
                    <a:pt x="1169" y="1693"/>
                  </a:lnTo>
                  <a:lnTo>
                    <a:pt x="1169" y="1693"/>
                  </a:lnTo>
                  <a:lnTo>
                    <a:pt x="1169" y="1693"/>
                  </a:lnTo>
                  <a:lnTo>
                    <a:pt x="1169" y="1693"/>
                  </a:lnTo>
                  <a:lnTo>
                    <a:pt x="1169" y="1693"/>
                  </a:lnTo>
                  <a:lnTo>
                    <a:pt x="1169" y="1693"/>
                  </a:lnTo>
                  <a:lnTo>
                    <a:pt x="1180" y="1705"/>
                  </a:lnTo>
                  <a:lnTo>
                    <a:pt x="1189" y="1719"/>
                  </a:lnTo>
                  <a:lnTo>
                    <a:pt x="1198" y="1732"/>
                  </a:lnTo>
                  <a:lnTo>
                    <a:pt x="1205" y="1748"/>
                  </a:lnTo>
                  <a:lnTo>
                    <a:pt x="1211" y="1764"/>
                  </a:lnTo>
                  <a:lnTo>
                    <a:pt x="1215" y="1779"/>
                  </a:lnTo>
                  <a:lnTo>
                    <a:pt x="1218" y="1796"/>
                  </a:lnTo>
                  <a:lnTo>
                    <a:pt x="1218" y="1813"/>
                  </a:lnTo>
                  <a:lnTo>
                    <a:pt x="1218" y="1813"/>
                  </a:lnTo>
                  <a:lnTo>
                    <a:pt x="1218" y="1832"/>
                  </a:lnTo>
                  <a:lnTo>
                    <a:pt x="1215" y="1849"/>
                  </a:lnTo>
                  <a:lnTo>
                    <a:pt x="1211" y="1864"/>
                  </a:lnTo>
                  <a:lnTo>
                    <a:pt x="1205" y="1880"/>
                  </a:lnTo>
                  <a:lnTo>
                    <a:pt x="1198" y="1896"/>
                  </a:lnTo>
                  <a:lnTo>
                    <a:pt x="1189" y="1910"/>
                  </a:lnTo>
                  <a:lnTo>
                    <a:pt x="1180" y="1923"/>
                  </a:lnTo>
                  <a:lnTo>
                    <a:pt x="1169" y="1935"/>
                  </a:lnTo>
                  <a:lnTo>
                    <a:pt x="1169" y="1935"/>
                  </a:lnTo>
                  <a:close/>
                  <a:moveTo>
                    <a:pt x="1481" y="1987"/>
                  </a:moveTo>
                  <a:lnTo>
                    <a:pt x="1481" y="1986"/>
                  </a:lnTo>
                  <a:lnTo>
                    <a:pt x="1481" y="1986"/>
                  </a:lnTo>
                  <a:lnTo>
                    <a:pt x="1481" y="1986"/>
                  </a:lnTo>
                  <a:lnTo>
                    <a:pt x="1481" y="1957"/>
                  </a:lnTo>
                  <a:lnTo>
                    <a:pt x="1479" y="1927"/>
                  </a:lnTo>
                  <a:lnTo>
                    <a:pt x="1475" y="1896"/>
                  </a:lnTo>
                  <a:lnTo>
                    <a:pt x="1470" y="1867"/>
                  </a:lnTo>
                  <a:lnTo>
                    <a:pt x="1463" y="1838"/>
                  </a:lnTo>
                  <a:lnTo>
                    <a:pt x="1456" y="1810"/>
                  </a:lnTo>
                  <a:lnTo>
                    <a:pt x="1446" y="1782"/>
                  </a:lnTo>
                  <a:lnTo>
                    <a:pt x="1435" y="1754"/>
                  </a:lnTo>
                  <a:lnTo>
                    <a:pt x="1423" y="1727"/>
                  </a:lnTo>
                  <a:lnTo>
                    <a:pt x="1411" y="1700"/>
                  </a:lnTo>
                  <a:lnTo>
                    <a:pt x="1396" y="1675"/>
                  </a:lnTo>
                  <a:lnTo>
                    <a:pt x="1379" y="1649"/>
                  </a:lnTo>
                  <a:lnTo>
                    <a:pt x="1362" y="1625"/>
                  </a:lnTo>
                  <a:lnTo>
                    <a:pt x="1344" y="1602"/>
                  </a:lnTo>
                  <a:lnTo>
                    <a:pt x="1324" y="1579"/>
                  </a:lnTo>
                  <a:lnTo>
                    <a:pt x="1304" y="1557"/>
                  </a:lnTo>
                  <a:lnTo>
                    <a:pt x="1304" y="1557"/>
                  </a:lnTo>
                  <a:lnTo>
                    <a:pt x="1282" y="1536"/>
                  </a:lnTo>
                  <a:lnTo>
                    <a:pt x="1259" y="1517"/>
                  </a:lnTo>
                  <a:lnTo>
                    <a:pt x="1236" y="1498"/>
                  </a:lnTo>
                  <a:lnTo>
                    <a:pt x="1211" y="1480"/>
                  </a:lnTo>
                  <a:lnTo>
                    <a:pt x="1186" y="1464"/>
                  </a:lnTo>
                  <a:lnTo>
                    <a:pt x="1160" y="1450"/>
                  </a:lnTo>
                  <a:lnTo>
                    <a:pt x="1133" y="1436"/>
                  </a:lnTo>
                  <a:lnTo>
                    <a:pt x="1107" y="1424"/>
                  </a:lnTo>
                  <a:lnTo>
                    <a:pt x="1079" y="1414"/>
                  </a:lnTo>
                  <a:lnTo>
                    <a:pt x="1051" y="1405"/>
                  </a:lnTo>
                  <a:lnTo>
                    <a:pt x="1023" y="1397"/>
                  </a:lnTo>
                  <a:lnTo>
                    <a:pt x="993" y="1390"/>
                  </a:lnTo>
                  <a:lnTo>
                    <a:pt x="964" y="1385"/>
                  </a:lnTo>
                  <a:lnTo>
                    <a:pt x="935" y="1382"/>
                  </a:lnTo>
                  <a:lnTo>
                    <a:pt x="905" y="1379"/>
                  </a:lnTo>
                  <a:lnTo>
                    <a:pt x="874" y="1378"/>
                  </a:lnTo>
                  <a:lnTo>
                    <a:pt x="874" y="1131"/>
                  </a:lnTo>
                  <a:lnTo>
                    <a:pt x="874" y="1131"/>
                  </a:lnTo>
                  <a:lnTo>
                    <a:pt x="918" y="1132"/>
                  </a:lnTo>
                  <a:lnTo>
                    <a:pt x="962" y="1135"/>
                  </a:lnTo>
                  <a:lnTo>
                    <a:pt x="1004" y="1141"/>
                  </a:lnTo>
                  <a:lnTo>
                    <a:pt x="1047" y="1148"/>
                  </a:lnTo>
                  <a:lnTo>
                    <a:pt x="1088" y="1158"/>
                  </a:lnTo>
                  <a:lnTo>
                    <a:pt x="1128" y="1170"/>
                  </a:lnTo>
                  <a:lnTo>
                    <a:pt x="1169" y="1183"/>
                  </a:lnTo>
                  <a:lnTo>
                    <a:pt x="1208" y="1198"/>
                  </a:lnTo>
                  <a:lnTo>
                    <a:pt x="1245" y="1215"/>
                  </a:lnTo>
                  <a:lnTo>
                    <a:pt x="1282" y="1234"/>
                  </a:lnTo>
                  <a:lnTo>
                    <a:pt x="1318" y="1255"/>
                  </a:lnTo>
                  <a:lnTo>
                    <a:pt x="1352" y="1277"/>
                  </a:lnTo>
                  <a:lnTo>
                    <a:pt x="1386" y="1301"/>
                  </a:lnTo>
                  <a:lnTo>
                    <a:pt x="1418" y="1327"/>
                  </a:lnTo>
                  <a:lnTo>
                    <a:pt x="1450" y="1354"/>
                  </a:lnTo>
                  <a:lnTo>
                    <a:pt x="1479" y="1382"/>
                  </a:lnTo>
                  <a:lnTo>
                    <a:pt x="1479" y="1382"/>
                  </a:lnTo>
                  <a:lnTo>
                    <a:pt x="1508" y="1412"/>
                  </a:lnTo>
                  <a:lnTo>
                    <a:pt x="1535" y="1442"/>
                  </a:lnTo>
                  <a:lnTo>
                    <a:pt x="1560" y="1475"/>
                  </a:lnTo>
                  <a:lnTo>
                    <a:pt x="1583" y="1509"/>
                  </a:lnTo>
                  <a:lnTo>
                    <a:pt x="1607" y="1543"/>
                  </a:lnTo>
                  <a:lnTo>
                    <a:pt x="1627" y="1580"/>
                  </a:lnTo>
                  <a:lnTo>
                    <a:pt x="1645" y="1616"/>
                  </a:lnTo>
                  <a:lnTo>
                    <a:pt x="1662" y="1654"/>
                  </a:lnTo>
                  <a:lnTo>
                    <a:pt x="1678" y="1693"/>
                  </a:lnTo>
                  <a:lnTo>
                    <a:pt x="1692" y="1733"/>
                  </a:lnTo>
                  <a:lnTo>
                    <a:pt x="1704" y="1773"/>
                  </a:lnTo>
                  <a:lnTo>
                    <a:pt x="1714" y="1815"/>
                  </a:lnTo>
                  <a:lnTo>
                    <a:pt x="1721" y="1857"/>
                  </a:lnTo>
                  <a:lnTo>
                    <a:pt x="1726" y="1900"/>
                  </a:lnTo>
                  <a:lnTo>
                    <a:pt x="1729" y="1944"/>
                  </a:lnTo>
                  <a:lnTo>
                    <a:pt x="1731" y="1987"/>
                  </a:lnTo>
                  <a:lnTo>
                    <a:pt x="1481" y="1987"/>
                  </a:lnTo>
                  <a:close/>
                  <a:moveTo>
                    <a:pt x="1924" y="1987"/>
                  </a:moveTo>
                  <a:lnTo>
                    <a:pt x="1924" y="1987"/>
                  </a:lnTo>
                  <a:lnTo>
                    <a:pt x="1922" y="1934"/>
                  </a:lnTo>
                  <a:lnTo>
                    <a:pt x="1918" y="1880"/>
                  </a:lnTo>
                  <a:lnTo>
                    <a:pt x="1912" y="1828"/>
                  </a:lnTo>
                  <a:lnTo>
                    <a:pt x="1902" y="1776"/>
                  </a:lnTo>
                  <a:lnTo>
                    <a:pt x="1890" y="1725"/>
                  </a:lnTo>
                  <a:lnTo>
                    <a:pt x="1877" y="1676"/>
                  </a:lnTo>
                  <a:lnTo>
                    <a:pt x="1860" y="1626"/>
                  </a:lnTo>
                  <a:lnTo>
                    <a:pt x="1841" y="1579"/>
                  </a:lnTo>
                  <a:lnTo>
                    <a:pt x="1819" y="1532"/>
                  </a:lnTo>
                  <a:lnTo>
                    <a:pt x="1796" y="1487"/>
                  </a:lnTo>
                  <a:lnTo>
                    <a:pt x="1771" y="1444"/>
                  </a:lnTo>
                  <a:lnTo>
                    <a:pt x="1744" y="1401"/>
                  </a:lnTo>
                  <a:lnTo>
                    <a:pt x="1715" y="1360"/>
                  </a:lnTo>
                  <a:lnTo>
                    <a:pt x="1683" y="1320"/>
                  </a:lnTo>
                  <a:lnTo>
                    <a:pt x="1650" y="1282"/>
                  </a:lnTo>
                  <a:lnTo>
                    <a:pt x="1616" y="1245"/>
                  </a:lnTo>
                  <a:lnTo>
                    <a:pt x="1580" y="1210"/>
                  </a:lnTo>
                  <a:lnTo>
                    <a:pt x="1541" y="1177"/>
                  </a:lnTo>
                  <a:lnTo>
                    <a:pt x="1502" y="1147"/>
                  </a:lnTo>
                  <a:lnTo>
                    <a:pt x="1461" y="1116"/>
                  </a:lnTo>
                  <a:lnTo>
                    <a:pt x="1418" y="1090"/>
                  </a:lnTo>
                  <a:lnTo>
                    <a:pt x="1374" y="1064"/>
                  </a:lnTo>
                  <a:lnTo>
                    <a:pt x="1329" y="1041"/>
                  </a:lnTo>
                  <a:lnTo>
                    <a:pt x="1283" y="1020"/>
                  </a:lnTo>
                  <a:lnTo>
                    <a:pt x="1234" y="1001"/>
                  </a:lnTo>
                  <a:lnTo>
                    <a:pt x="1186" y="985"/>
                  </a:lnTo>
                  <a:lnTo>
                    <a:pt x="1137" y="970"/>
                  </a:lnTo>
                  <a:lnTo>
                    <a:pt x="1086" y="958"/>
                  </a:lnTo>
                  <a:lnTo>
                    <a:pt x="1035" y="950"/>
                  </a:lnTo>
                  <a:lnTo>
                    <a:pt x="981" y="942"/>
                  </a:lnTo>
                  <a:lnTo>
                    <a:pt x="929" y="939"/>
                  </a:lnTo>
                  <a:lnTo>
                    <a:pt x="874" y="938"/>
                  </a:lnTo>
                  <a:lnTo>
                    <a:pt x="874" y="689"/>
                  </a:lnTo>
                  <a:lnTo>
                    <a:pt x="874" y="689"/>
                  </a:lnTo>
                  <a:lnTo>
                    <a:pt x="908" y="689"/>
                  </a:lnTo>
                  <a:lnTo>
                    <a:pt x="941" y="691"/>
                  </a:lnTo>
                  <a:lnTo>
                    <a:pt x="974" y="693"/>
                  </a:lnTo>
                  <a:lnTo>
                    <a:pt x="1007" y="697"/>
                  </a:lnTo>
                  <a:lnTo>
                    <a:pt x="1040" y="700"/>
                  </a:lnTo>
                  <a:lnTo>
                    <a:pt x="1073" y="704"/>
                  </a:lnTo>
                  <a:lnTo>
                    <a:pt x="1104" y="710"/>
                  </a:lnTo>
                  <a:lnTo>
                    <a:pt x="1136" y="716"/>
                  </a:lnTo>
                  <a:lnTo>
                    <a:pt x="1167" y="722"/>
                  </a:lnTo>
                  <a:lnTo>
                    <a:pt x="1199" y="731"/>
                  </a:lnTo>
                  <a:lnTo>
                    <a:pt x="1229" y="739"/>
                  </a:lnTo>
                  <a:lnTo>
                    <a:pt x="1260" y="748"/>
                  </a:lnTo>
                  <a:lnTo>
                    <a:pt x="1290" y="758"/>
                  </a:lnTo>
                  <a:lnTo>
                    <a:pt x="1321" y="769"/>
                  </a:lnTo>
                  <a:lnTo>
                    <a:pt x="1350" y="779"/>
                  </a:lnTo>
                  <a:lnTo>
                    <a:pt x="1379" y="792"/>
                  </a:lnTo>
                  <a:lnTo>
                    <a:pt x="1408" y="804"/>
                  </a:lnTo>
                  <a:lnTo>
                    <a:pt x="1436" y="817"/>
                  </a:lnTo>
                  <a:lnTo>
                    <a:pt x="1464" y="832"/>
                  </a:lnTo>
                  <a:lnTo>
                    <a:pt x="1492" y="846"/>
                  </a:lnTo>
                  <a:lnTo>
                    <a:pt x="1520" y="862"/>
                  </a:lnTo>
                  <a:lnTo>
                    <a:pt x="1547" y="878"/>
                  </a:lnTo>
                  <a:lnTo>
                    <a:pt x="1574" y="894"/>
                  </a:lnTo>
                  <a:lnTo>
                    <a:pt x="1599" y="912"/>
                  </a:lnTo>
                  <a:lnTo>
                    <a:pt x="1625" y="929"/>
                  </a:lnTo>
                  <a:lnTo>
                    <a:pt x="1650" y="947"/>
                  </a:lnTo>
                  <a:lnTo>
                    <a:pt x="1675" y="967"/>
                  </a:lnTo>
                  <a:lnTo>
                    <a:pt x="1699" y="986"/>
                  </a:lnTo>
                  <a:lnTo>
                    <a:pt x="1723" y="1007"/>
                  </a:lnTo>
                  <a:lnTo>
                    <a:pt x="1746" y="1028"/>
                  </a:lnTo>
                  <a:lnTo>
                    <a:pt x="1770" y="1048"/>
                  </a:lnTo>
                  <a:lnTo>
                    <a:pt x="1791" y="1070"/>
                  </a:lnTo>
                  <a:lnTo>
                    <a:pt x="1791" y="1070"/>
                  </a:lnTo>
                  <a:lnTo>
                    <a:pt x="1813" y="1092"/>
                  </a:lnTo>
                  <a:lnTo>
                    <a:pt x="1834" y="1115"/>
                  </a:lnTo>
                  <a:lnTo>
                    <a:pt x="1855" y="1138"/>
                  </a:lnTo>
                  <a:lnTo>
                    <a:pt x="1875" y="1163"/>
                  </a:lnTo>
                  <a:lnTo>
                    <a:pt x="1895" y="1187"/>
                  </a:lnTo>
                  <a:lnTo>
                    <a:pt x="1914" y="1211"/>
                  </a:lnTo>
                  <a:lnTo>
                    <a:pt x="1933" y="1237"/>
                  </a:lnTo>
                  <a:lnTo>
                    <a:pt x="1950" y="1262"/>
                  </a:lnTo>
                  <a:lnTo>
                    <a:pt x="1967" y="1288"/>
                  </a:lnTo>
                  <a:lnTo>
                    <a:pt x="1984" y="1315"/>
                  </a:lnTo>
                  <a:lnTo>
                    <a:pt x="1999" y="1341"/>
                  </a:lnTo>
                  <a:lnTo>
                    <a:pt x="2015" y="1369"/>
                  </a:lnTo>
                  <a:lnTo>
                    <a:pt x="2030" y="1397"/>
                  </a:lnTo>
                  <a:lnTo>
                    <a:pt x="2043" y="1425"/>
                  </a:lnTo>
                  <a:lnTo>
                    <a:pt x="2057" y="1453"/>
                  </a:lnTo>
                  <a:lnTo>
                    <a:pt x="2070" y="1483"/>
                  </a:lnTo>
                  <a:lnTo>
                    <a:pt x="2082" y="1512"/>
                  </a:lnTo>
                  <a:lnTo>
                    <a:pt x="2093" y="1542"/>
                  </a:lnTo>
                  <a:lnTo>
                    <a:pt x="2104" y="1571"/>
                  </a:lnTo>
                  <a:lnTo>
                    <a:pt x="2114" y="1602"/>
                  </a:lnTo>
                  <a:lnTo>
                    <a:pt x="2122" y="1632"/>
                  </a:lnTo>
                  <a:lnTo>
                    <a:pt x="2131" y="1664"/>
                  </a:lnTo>
                  <a:lnTo>
                    <a:pt x="2138" y="1694"/>
                  </a:lnTo>
                  <a:lnTo>
                    <a:pt x="2145" y="1726"/>
                  </a:lnTo>
                  <a:lnTo>
                    <a:pt x="2152" y="1757"/>
                  </a:lnTo>
                  <a:lnTo>
                    <a:pt x="2156" y="1790"/>
                  </a:lnTo>
                  <a:lnTo>
                    <a:pt x="2161" y="1822"/>
                  </a:lnTo>
                  <a:lnTo>
                    <a:pt x="2165" y="1855"/>
                  </a:lnTo>
                  <a:lnTo>
                    <a:pt x="2169" y="1888"/>
                  </a:lnTo>
                  <a:lnTo>
                    <a:pt x="2170" y="1920"/>
                  </a:lnTo>
                  <a:lnTo>
                    <a:pt x="2171" y="1953"/>
                  </a:lnTo>
                  <a:lnTo>
                    <a:pt x="2172" y="1987"/>
                  </a:lnTo>
                  <a:lnTo>
                    <a:pt x="1924" y="1987"/>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9" name="Freeform 41"/>
            <p:cNvSpPr>
              <a:spLocks noEditPoints="1"/>
            </p:cNvSpPr>
            <p:nvPr/>
          </p:nvSpPr>
          <p:spPr bwMode="auto">
            <a:xfrm>
              <a:off x="6223787" y="2733397"/>
              <a:ext cx="795300" cy="795300"/>
            </a:xfrm>
            <a:custGeom>
              <a:avLst/>
              <a:gdLst>
                <a:gd name="T0" fmla="*/ 1353 w 3193"/>
                <a:gd name="T1" fmla="*/ 18 h 3193"/>
                <a:gd name="T2" fmla="*/ 1047 w 3193"/>
                <a:gd name="T3" fmla="*/ 97 h 3193"/>
                <a:gd name="T4" fmla="*/ 769 w 3193"/>
                <a:gd name="T5" fmla="*/ 231 h 3193"/>
                <a:gd name="T6" fmla="*/ 523 w 3193"/>
                <a:gd name="T7" fmla="*/ 415 h 3193"/>
                <a:gd name="T8" fmla="*/ 318 w 3193"/>
                <a:gd name="T9" fmla="*/ 641 h 3193"/>
                <a:gd name="T10" fmla="*/ 157 w 3193"/>
                <a:gd name="T11" fmla="*/ 905 h 3193"/>
                <a:gd name="T12" fmla="*/ 50 w 3193"/>
                <a:gd name="T13" fmla="*/ 1198 h 3193"/>
                <a:gd name="T14" fmla="*/ 2 w 3193"/>
                <a:gd name="T15" fmla="*/ 1514 h 3193"/>
                <a:gd name="T16" fmla="*/ 13 w 3193"/>
                <a:gd name="T17" fmla="*/ 1800 h 3193"/>
                <a:gd name="T18" fmla="*/ 84 w 3193"/>
                <a:gd name="T19" fmla="*/ 2108 h 3193"/>
                <a:gd name="T20" fmla="*/ 212 w 3193"/>
                <a:gd name="T21" fmla="*/ 2391 h 3193"/>
                <a:gd name="T22" fmla="*/ 389 w 3193"/>
                <a:gd name="T23" fmla="*/ 2641 h 3193"/>
                <a:gd name="T24" fmla="*/ 611 w 3193"/>
                <a:gd name="T25" fmla="*/ 2852 h 3193"/>
                <a:gd name="T26" fmla="*/ 870 w 3193"/>
                <a:gd name="T27" fmla="*/ 3018 h 3193"/>
                <a:gd name="T28" fmla="*/ 1159 w 3193"/>
                <a:gd name="T29" fmla="*/ 3132 h 3193"/>
                <a:gd name="T30" fmla="*/ 1473 w 3193"/>
                <a:gd name="T31" fmla="*/ 3188 h 3193"/>
                <a:gd name="T32" fmla="*/ 1759 w 3193"/>
                <a:gd name="T33" fmla="*/ 3184 h 3193"/>
                <a:gd name="T34" fmla="*/ 2072 w 3193"/>
                <a:gd name="T35" fmla="*/ 3121 h 3193"/>
                <a:gd name="T36" fmla="*/ 2358 w 3193"/>
                <a:gd name="T37" fmla="*/ 3000 h 3193"/>
                <a:gd name="T38" fmla="*/ 2612 w 3193"/>
                <a:gd name="T39" fmla="*/ 2828 h 3193"/>
                <a:gd name="T40" fmla="*/ 2828 w 3193"/>
                <a:gd name="T41" fmla="*/ 2612 h 3193"/>
                <a:gd name="T42" fmla="*/ 3000 w 3193"/>
                <a:gd name="T43" fmla="*/ 2357 h 3193"/>
                <a:gd name="T44" fmla="*/ 3121 w 3193"/>
                <a:gd name="T45" fmla="*/ 2071 h 3193"/>
                <a:gd name="T46" fmla="*/ 3185 w 3193"/>
                <a:gd name="T47" fmla="*/ 1760 h 3193"/>
                <a:gd name="T48" fmla="*/ 3188 w 3193"/>
                <a:gd name="T49" fmla="*/ 1474 h 3193"/>
                <a:gd name="T50" fmla="*/ 3132 w 3193"/>
                <a:gd name="T51" fmla="*/ 1159 h 3193"/>
                <a:gd name="T52" fmla="*/ 3018 w 3193"/>
                <a:gd name="T53" fmla="*/ 870 h 3193"/>
                <a:gd name="T54" fmla="*/ 2853 w 3193"/>
                <a:gd name="T55" fmla="*/ 611 h 3193"/>
                <a:gd name="T56" fmla="*/ 2641 w 3193"/>
                <a:gd name="T57" fmla="*/ 389 h 3193"/>
                <a:gd name="T58" fmla="*/ 2390 w 3193"/>
                <a:gd name="T59" fmla="*/ 212 h 3193"/>
                <a:gd name="T60" fmla="*/ 2108 w 3193"/>
                <a:gd name="T61" fmla="*/ 84 h 3193"/>
                <a:gd name="T62" fmla="*/ 1799 w 3193"/>
                <a:gd name="T63" fmla="*/ 13 h 3193"/>
                <a:gd name="T64" fmla="*/ 1047 w 3193"/>
                <a:gd name="T65" fmla="*/ 2137 h 3193"/>
                <a:gd name="T66" fmla="*/ 925 w 3193"/>
                <a:gd name="T67" fmla="*/ 2115 h 3193"/>
                <a:gd name="T68" fmla="*/ 808 w 3193"/>
                <a:gd name="T69" fmla="*/ 2043 h 3193"/>
                <a:gd name="T70" fmla="*/ 726 w 3193"/>
                <a:gd name="T71" fmla="*/ 1934 h 3193"/>
                <a:gd name="T72" fmla="*/ 691 w 3193"/>
                <a:gd name="T73" fmla="*/ 1797 h 3193"/>
                <a:gd name="T74" fmla="*/ 714 w 3193"/>
                <a:gd name="T75" fmla="*/ 1652 h 3193"/>
                <a:gd name="T76" fmla="*/ 872 w 3193"/>
                <a:gd name="T77" fmla="*/ 1466 h 3193"/>
                <a:gd name="T78" fmla="*/ 988 w 3193"/>
                <a:gd name="T79" fmla="*/ 1385 h 3193"/>
                <a:gd name="T80" fmla="*/ 1039 w 3193"/>
                <a:gd name="T81" fmla="*/ 1241 h 3193"/>
                <a:gd name="T82" fmla="*/ 1190 w 3193"/>
                <a:gd name="T83" fmla="*/ 1159 h 3193"/>
                <a:gd name="T84" fmla="*/ 1327 w 3193"/>
                <a:gd name="T85" fmla="*/ 1190 h 3193"/>
                <a:gd name="T86" fmla="*/ 1434 w 3193"/>
                <a:gd name="T87" fmla="*/ 1072 h 3193"/>
                <a:gd name="T88" fmla="*/ 1563 w 3193"/>
                <a:gd name="T89" fmla="*/ 954 h 3193"/>
                <a:gd name="T90" fmla="*/ 1704 w 3193"/>
                <a:gd name="T91" fmla="*/ 912 h 3193"/>
                <a:gd name="T92" fmla="*/ 1878 w 3193"/>
                <a:gd name="T93" fmla="*/ 918 h 3193"/>
                <a:gd name="T94" fmla="*/ 2047 w 3193"/>
                <a:gd name="T95" fmla="*/ 996 h 3193"/>
                <a:gd name="T96" fmla="*/ 2159 w 3193"/>
                <a:gd name="T97" fmla="*/ 1131 h 3193"/>
                <a:gd name="T98" fmla="*/ 2214 w 3193"/>
                <a:gd name="T99" fmla="*/ 1303 h 3193"/>
                <a:gd name="T100" fmla="*/ 2250 w 3193"/>
                <a:gd name="T101" fmla="*/ 1434 h 3193"/>
                <a:gd name="T102" fmla="*/ 2441 w 3193"/>
                <a:gd name="T103" fmla="*/ 1574 h 3193"/>
                <a:gd name="T104" fmla="*/ 2505 w 3193"/>
                <a:gd name="T105" fmla="*/ 1778 h 3193"/>
                <a:gd name="T106" fmla="*/ 2477 w 3193"/>
                <a:gd name="T107" fmla="*/ 1918 h 3193"/>
                <a:gd name="T108" fmla="*/ 2400 w 3193"/>
                <a:gd name="T109" fmla="*/ 2033 h 3193"/>
                <a:gd name="T110" fmla="*/ 2287 w 3193"/>
                <a:gd name="T111" fmla="*/ 2109 h 3193"/>
                <a:gd name="T112" fmla="*/ 2148 w 3193"/>
                <a:gd name="T113" fmla="*/ 2137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93" h="3193">
                  <a:moveTo>
                    <a:pt x="1596" y="0"/>
                  </a:moveTo>
                  <a:lnTo>
                    <a:pt x="1596" y="0"/>
                  </a:lnTo>
                  <a:lnTo>
                    <a:pt x="1555" y="1"/>
                  </a:lnTo>
                  <a:lnTo>
                    <a:pt x="1515" y="2"/>
                  </a:lnTo>
                  <a:lnTo>
                    <a:pt x="1473" y="5"/>
                  </a:lnTo>
                  <a:lnTo>
                    <a:pt x="1433" y="8"/>
                  </a:lnTo>
                  <a:lnTo>
                    <a:pt x="1393" y="13"/>
                  </a:lnTo>
                  <a:lnTo>
                    <a:pt x="1353" y="18"/>
                  </a:lnTo>
                  <a:lnTo>
                    <a:pt x="1314" y="25"/>
                  </a:lnTo>
                  <a:lnTo>
                    <a:pt x="1275" y="33"/>
                  </a:lnTo>
                  <a:lnTo>
                    <a:pt x="1236" y="41"/>
                  </a:lnTo>
                  <a:lnTo>
                    <a:pt x="1197" y="51"/>
                  </a:lnTo>
                  <a:lnTo>
                    <a:pt x="1159" y="61"/>
                  </a:lnTo>
                  <a:lnTo>
                    <a:pt x="1122" y="72"/>
                  </a:lnTo>
                  <a:lnTo>
                    <a:pt x="1084" y="84"/>
                  </a:lnTo>
                  <a:lnTo>
                    <a:pt x="1047" y="97"/>
                  </a:lnTo>
                  <a:lnTo>
                    <a:pt x="1011" y="111"/>
                  </a:lnTo>
                  <a:lnTo>
                    <a:pt x="976" y="125"/>
                  </a:lnTo>
                  <a:lnTo>
                    <a:pt x="939" y="141"/>
                  </a:lnTo>
                  <a:lnTo>
                    <a:pt x="904" y="158"/>
                  </a:lnTo>
                  <a:lnTo>
                    <a:pt x="870" y="175"/>
                  </a:lnTo>
                  <a:lnTo>
                    <a:pt x="836" y="193"/>
                  </a:lnTo>
                  <a:lnTo>
                    <a:pt x="802" y="212"/>
                  </a:lnTo>
                  <a:lnTo>
                    <a:pt x="769" y="231"/>
                  </a:lnTo>
                  <a:lnTo>
                    <a:pt x="736" y="252"/>
                  </a:lnTo>
                  <a:lnTo>
                    <a:pt x="704" y="272"/>
                  </a:lnTo>
                  <a:lnTo>
                    <a:pt x="673" y="294"/>
                  </a:lnTo>
                  <a:lnTo>
                    <a:pt x="641" y="317"/>
                  </a:lnTo>
                  <a:lnTo>
                    <a:pt x="611" y="341"/>
                  </a:lnTo>
                  <a:lnTo>
                    <a:pt x="581" y="365"/>
                  </a:lnTo>
                  <a:lnTo>
                    <a:pt x="552" y="389"/>
                  </a:lnTo>
                  <a:lnTo>
                    <a:pt x="523" y="415"/>
                  </a:lnTo>
                  <a:lnTo>
                    <a:pt x="495" y="441"/>
                  </a:lnTo>
                  <a:lnTo>
                    <a:pt x="467" y="468"/>
                  </a:lnTo>
                  <a:lnTo>
                    <a:pt x="440" y="495"/>
                  </a:lnTo>
                  <a:lnTo>
                    <a:pt x="415" y="523"/>
                  </a:lnTo>
                  <a:lnTo>
                    <a:pt x="389" y="552"/>
                  </a:lnTo>
                  <a:lnTo>
                    <a:pt x="365" y="581"/>
                  </a:lnTo>
                  <a:lnTo>
                    <a:pt x="341" y="611"/>
                  </a:lnTo>
                  <a:lnTo>
                    <a:pt x="318" y="641"/>
                  </a:lnTo>
                  <a:lnTo>
                    <a:pt x="294" y="673"/>
                  </a:lnTo>
                  <a:lnTo>
                    <a:pt x="272" y="704"/>
                  </a:lnTo>
                  <a:lnTo>
                    <a:pt x="252" y="736"/>
                  </a:lnTo>
                  <a:lnTo>
                    <a:pt x="231" y="769"/>
                  </a:lnTo>
                  <a:lnTo>
                    <a:pt x="212" y="802"/>
                  </a:lnTo>
                  <a:lnTo>
                    <a:pt x="192" y="836"/>
                  </a:lnTo>
                  <a:lnTo>
                    <a:pt x="175" y="870"/>
                  </a:lnTo>
                  <a:lnTo>
                    <a:pt x="157" y="905"/>
                  </a:lnTo>
                  <a:lnTo>
                    <a:pt x="141" y="939"/>
                  </a:lnTo>
                  <a:lnTo>
                    <a:pt x="125" y="975"/>
                  </a:lnTo>
                  <a:lnTo>
                    <a:pt x="111" y="1011"/>
                  </a:lnTo>
                  <a:lnTo>
                    <a:pt x="97" y="1047"/>
                  </a:lnTo>
                  <a:lnTo>
                    <a:pt x="84" y="1085"/>
                  </a:lnTo>
                  <a:lnTo>
                    <a:pt x="72" y="1121"/>
                  </a:lnTo>
                  <a:lnTo>
                    <a:pt x="61" y="1159"/>
                  </a:lnTo>
                  <a:lnTo>
                    <a:pt x="50" y="1198"/>
                  </a:lnTo>
                  <a:lnTo>
                    <a:pt x="41" y="1236"/>
                  </a:lnTo>
                  <a:lnTo>
                    <a:pt x="33" y="1275"/>
                  </a:lnTo>
                  <a:lnTo>
                    <a:pt x="26" y="1314"/>
                  </a:lnTo>
                  <a:lnTo>
                    <a:pt x="18" y="1354"/>
                  </a:lnTo>
                  <a:lnTo>
                    <a:pt x="13" y="1393"/>
                  </a:lnTo>
                  <a:lnTo>
                    <a:pt x="9" y="1433"/>
                  </a:lnTo>
                  <a:lnTo>
                    <a:pt x="5" y="1474"/>
                  </a:lnTo>
                  <a:lnTo>
                    <a:pt x="2" y="1514"/>
                  </a:lnTo>
                  <a:lnTo>
                    <a:pt x="1" y="1556"/>
                  </a:lnTo>
                  <a:lnTo>
                    <a:pt x="0" y="1596"/>
                  </a:lnTo>
                  <a:lnTo>
                    <a:pt x="0" y="1596"/>
                  </a:lnTo>
                  <a:lnTo>
                    <a:pt x="1" y="1637"/>
                  </a:lnTo>
                  <a:lnTo>
                    <a:pt x="2" y="1679"/>
                  </a:lnTo>
                  <a:lnTo>
                    <a:pt x="5" y="1719"/>
                  </a:lnTo>
                  <a:lnTo>
                    <a:pt x="9" y="1760"/>
                  </a:lnTo>
                  <a:lnTo>
                    <a:pt x="13" y="1800"/>
                  </a:lnTo>
                  <a:lnTo>
                    <a:pt x="18" y="1839"/>
                  </a:lnTo>
                  <a:lnTo>
                    <a:pt x="26" y="1879"/>
                  </a:lnTo>
                  <a:lnTo>
                    <a:pt x="33" y="1918"/>
                  </a:lnTo>
                  <a:lnTo>
                    <a:pt x="41" y="1957"/>
                  </a:lnTo>
                  <a:lnTo>
                    <a:pt x="50" y="1995"/>
                  </a:lnTo>
                  <a:lnTo>
                    <a:pt x="61" y="2034"/>
                  </a:lnTo>
                  <a:lnTo>
                    <a:pt x="72" y="2071"/>
                  </a:lnTo>
                  <a:lnTo>
                    <a:pt x="84" y="2108"/>
                  </a:lnTo>
                  <a:lnTo>
                    <a:pt x="97" y="2146"/>
                  </a:lnTo>
                  <a:lnTo>
                    <a:pt x="111" y="2182"/>
                  </a:lnTo>
                  <a:lnTo>
                    <a:pt x="125" y="2217"/>
                  </a:lnTo>
                  <a:lnTo>
                    <a:pt x="141" y="2254"/>
                  </a:lnTo>
                  <a:lnTo>
                    <a:pt x="157" y="2288"/>
                  </a:lnTo>
                  <a:lnTo>
                    <a:pt x="175" y="2323"/>
                  </a:lnTo>
                  <a:lnTo>
                    <a:pt x="192" y="2357"/>
                  </a:lnTo>
                  <a:lnTo>
                    <a:pt x="212" y="2391"/>
                  </a:lnTo>
                  <a:lnTo>
                    <a:pt x="231" y="2424"/>
                  </a:lnTo>
                  <a:lnTo>
                    <a:pt x="252" y="2457"/>
                  </a:lnTo>
                  <a:lnTo>
                    <a:pt x="272" y="2489"/>
                  </a:lnTo>
                  <a:lnTo>
                    <a:pt x="294" y="2520"/>
                  </a:lnTo>
                  <a:lnTo>
                    <a:pt x="318" y="2552"/>
                  </a:lnTo>
                  <a:lnTo>
                    <a:pt x="341" y="2582"/>
                  </a:lnTo>
                  <a:lnTo>
                    <a:pt x="365" y="2612"/>
                  </a:lnTo>
                  <a:lnTo>
                    <a:pt x="389" y="2641"/>
                  </a:lnTo>
                  <a:lnTo>
                    <a:pt x="415" y="2670"/>
                  </a:lnTo>
                  <a:lnTo>
                    <a:pt x="440" y="2698"/>
                  </a:lnTo>
                  <a:lnTo>
                    <a:pt x="467" y="2725"/>
                  </a:lnTo>
                  <a:lnTo>
                    <a:pt x="495" y="2751"/>
                  </a:lnTo>
                  <a:lnTo>
                    <a:pt x="523" y="2778"/>
                  </a:lnTo>
                  <a:lnTo>
                    <a:pt x="552" y="2804"/>
                  </a:lnTo>
                  <a:lnTo>
                    <a:pt x="581" y="2828"/>
                  </a:lnTo>
                  <a:lnTo>
                    <a:pt x="611" y="2852"/>
                  </a:lnTo>
                  <a:lnTo>
                    <a:pt x="641" y="2876"/>
                  </a:lnTo>
                  <a:lnTo>
                    <a:pt x="673" y="2899"/>
                  </a:lnTo>
                  <a:lnTo>
                    <a:pt x="704" y="2921"/>
                  </a:lnTo>
                  <a:lnTo>
                    <a:pt x="736" y="2941"/>
                  </a:lnTo>
                  <a:lnTo>
                    <a:pt x="769" y="2962"/>
                  </a:lnTo>
                  <a:lnTo>
                    <a:pt x="802" y="2981"/>
                  </a:lnTo>
                  <a:lnTo>
                    <a:pt x="836" y="3000"/>
                  </a:lnTo>
                  <a:lnTo>
                    <a:pt x="870" y="3018"/>
                  </a:lnTo>
                  <a:lnTo>
                    <a:pt x="904" y="3035"/>
                  </a:lnTo>
                  <a:lnTo>
                    <a:pt x="939" y="3052"/>
                  </a:lnTo>
                  <a:lnTo>
                    <a:pt x="976" y="3068"/>
                  </a:lnTo>
                  <a:lnTo>
                    <a:pt x="1011" y="3082"/>
                  </a:lnTo>
                  <a:lnTo>
                    <a:pt x="1047" y="3096"/>
                  </a:lnTo>
                  <a:lnTo>
                    <a:pt x="1084" y="3109"/>
                  </a:lnTo>
                  <a:lnTo>
                    <a:pt x="1122" y="3121"/>
                  </a:lnTo>
                  <a:lnTo>
                    <a:pt x="1159" y="3132"/>
                  </a:lnTo>
                  <a:lnTo>
                    <a:pt x="1197" y="3142"/>
                  </a:lnTo>
                  <a:lnTo>
                    <a:pt x="1236" y="3152"/>
                  </a:lnTo>
                  <a:lnTo>
                    <a:pt x="1275" y="3160"/>
                  </a:lnTo>
                  <a:lnTo>
                    <a:pt x="1314" y="3167"/>
                  </a:lnTo>
                  <a:lnTo>
                    <a:pt x="1353" y="3175"/>
                  </a:lnTo>
                  <a:lnTo>
                    <a:pt x="1393" y="3180"/>
                  </a:lnTo>
                  <a:lnTo>
                    <a:pt x="1433" y="3184"/>
                  </a:lnTo>
                  <a:lnTo>
                    <a:pt x="1473" y="3188"/>
                  </a:lnTo>
                  <a:lnTo>
                    <a:pt x="1515" y="3191"/>
                  </a:lnTo>
                  <a:lnTo>
                    <a:pt x="1555" y="3192"/>
                  </a:lnTo>
                  <a:lnTo>
                    <a:pt x="1596" y="3193"/>
                  </a:lnTo>
                  <a:lnTo>
                    <a:pt x="1596" y="3193"/>
                  </a:lnTo>
                  <a:lnTo>
                    <a:pt x="1637" y="3192"/>
                  </a:lnTo>
                  <a:lnTo>
                    <a:pt x="1679" y="3191"/>
                  </a:lnTo>
                  <a:lnTo>
                    <a:pt x="1719" y="3188"/>
                  </a:lnTo>
                  <a:lnTo>
                    <a:pt x="1759" y="3184"/>
                  </a:lnTo>
                  <a:lnTo>
                    <a:pt x="1799" y="3180"/>
                  </a:lnTo>
                  <a:lnTo>
                    <a:pt x="1839" y="3175"/>
                  </a:lnTo>
                  <a:lnTo>
                    <a:pt x="1879" y="3167"/>
                  </a:lnTo>
                  <a:lnTo>
                    <a:pt x="1918" y="3160"/>
                  </a:lnTo>
                  <a:lnTo>
                    <a:pt x="1957" y="3152"/>
                  </a:lnTo>
                  <a:lnTo>
                    <a:pt x="1995" y="3142"/>
                  </a:lnTo>
                  <a:lnTo>
                    <a:pt x="2034" y="3132"/>
                  </a:lnTo>
                  <a:lnTo>
                    <a:pt x="2072" y="3121"/>
                  </a:lnTo>
                  <a:lnTo>
                    <a:pt x="2108" y="3109"/>
                  </a:lnTo>
                  <a:lnTo>
                    <a:pt x="2145" y="3096"/>
                  </a:lnTo>
                  <a:lnTo>
                    <a:pt x="2181" y="3082"/>
                  </a:lnTo>
                  <a:lnTo>
                    <a:pt x="2218" y="3068"/>
                  </a:lnTo>
                  <a:lnTo>
                    <a:pt x="2253" y="3052"/>
                  </a:lnTo>
                  <a:lnTo>
                    <a:pt x="2288" y="3035"/>
                  </a:lnTo>
                  <a:lnTo>
                    <a:pt x="2323" y="3018"/>
                  </a:lnTo>
                  <a:lnTo>
                    <a:pt x="2358" y="3000"/>
                  </a:lnTo>
                  <a:lnTo>
                    <a:pt x="2390" y="2981"/>
                  </a:lnTo>
                  <a:lnTo>
                    <a:pt x="2424" y="2962"/>
                  </a:lnTo>
                  <a:lnTo>
                    <a:pt x="2457" y="2941"/>
                  </a:lnTo>
                  <a:lnTo>
                    <a:pt x="2489" y="2921"/>
                  </a:lnTo>
                  <a:lnTo>
                    <a:pt x="2521" y="2899"/>
                  </a:lnTo>
                  <a:lnTo>
                    <a:pt x="2551" y="2876"/>
                  </a:lnTo>
                  <a:lnTo>
                    <a:pt x="2581" y="2852"/>
                  </a:lnTo>
                  <a:lnTo>
                    <a:pt x="2612" y="2828"/>
                  </a:lnTo>
                  <a:lnTo>
                    <a:pt x="2641" y="2804"/>
                  </a:lnTo>
                  <a:lnTo>
                    <a:pt x="2670" y="2778"/>
                  </a:lnTo>
                  <a:lnTo>
                    <a:pt x="2698" y="2751"/>
                  </a:lnTo>
                  <a:lnTo>
                    <a:pt x="2725" y="2725"/>
                  </a:lnTo>
                  <a:lnTo>
                    <a:pt x="2752" y="2698"/>
                  </a:lnTo>
                  <a:lnTo>
                    <a:pt x="2778" y="2670"/>
                  </a:lnTo>
                  <a:lnTo>
                    <a:pt x="2804" y="2641"/>
                  </a:lnTo>
                  <a:lnTo>
                    <a:pt x="2828" y="2612"/>
                  </a:lnTo>
                  <a:lnTo>
                    <a:pt x="2853" y="2582"/>
                  </a:lnTo>
                  <a:lnTo>
                    <a:pt x="2876" y="2552"/>
                  </a:lnTo>
                  <a:lnTo>
                    <a:pt x="2898" y="2520"/>
                  </a:lnTo>
                  <a:lnTo>
                    <a:pt x="2920" y="2489"/>
                  </a:lnTo>
                  <a:lnTo>
                    <a:pt x="2941" y="2457"/>
                  </a:lnTo>
                  <a:lnTo>
                    <a:pt x="2962" y="2424"/>
                  </a:lnTo>
                  <a:lnTo>
                    <a:pt x="2982" y="2391"/>
                  </a:lnTo>
                  <a:lnTo>
                    <a:pt x="3000" y="2357"/>
                  </a:lnTo>
                  <a:lnTo>
                    <a:pt x="3018" y="2323"/>
                  </a:lnTo>
                  <a:lnTo>
                    <a:pt x="3035" y="2288"/>
                  </a:lnTo>
                  <a:lnTo>
                    <a:pt x="3052" y="2254"/>
                  </a:lnTo>
                  <a:lnTo>
                    <a:pt x="3067" y="2217"/>
                  </a:lnTo>
                  <a:lnTo>
                    <a:pt x="3083" y="2182"/>
                  </a:lnTo>
                  <a:lnTo>
                    <a:pt x="3096" y="2146"/>
                  </a:lnTo>
                  <a:lnTo>
                    <a:pt x="3109" y="2108"/>
                  </a:lnTo>
                  <a:lnTo>
                    <a:pt x="3121" y="2071"/>
                  </a:lnTo>
                  <a:lnTo>
                    <a:pt x="3132" y="2034"/>
                  </a:lnTo>
                  <a:lnTo>
                    <a:pt x="3142" y="1995"/>
                  </a:lnTo>
                  <a:lnTo>
                    <a:pt x="3152" y="1957"/>
                  </a:lnTo>
                  <a:lnTo>
                    <a:pt x="3160" y="1918"/>
                  </a:lnTo>
                  <a:lnTo>
                    <a:pt x="3168" y="1879"/>
                  </a:lnTo>
                  <a:lnTo>
                    <a:pt x="3174" y="1839"/>
                  </a:lnTo>
                  <a:lnTo>
                    <a:pt x="3180" y="1800"/>
                  </a:lnTo>
                  <a:lnTo>
                    <a:pt x="3185" y="1760"/>
                  </a:lnTo>
                  <a:lnTo>
                    <a:pt x="3188" y="1719"/>
                  </a:lnTo>
                  <a:lnTo>
                    <a:pt x="3191" y="1679"/>
                  </a:lnTo>
                  <a:lnTo>
                    <a:pt x="3192" y="1637"/>
                  </a:lnTo>
                  <a:lnTo>
                    <a:pt x="3193" y="1596"/>
                  </a:lnTo>
                  <a:lnTo>
                    <a:pt x="3193" y="1596"/>
                  </a:lnTo>
                  <a:lnTo>
                    <a:pt x="3192" y="1556"/>
                  </a:lnTo>
                  <a:lnTo>
                    <a:pt x="3191" y="1514"/>
                  </a:lnTo>
                  <a:lnTo>
                    <a:pt x="3188" y="1474"/>
                  </a:lnTo>
                  <a:lnTo>
                    <a:pt x="3185" y="1433"/>
                  </a:lnTo>
                  <a:lnTo>
                    <a:pt x="3180" y="1393"/>
                  </a:lnTo>
                  <a:lnTo>
                    <a:pt x="3174" y="1354"/>
                  </a:lnTo>
                  <a:lnTo>
                    <a:pt x="3168" y="1314"/>
                  </a:lnTo>
                  <a:lnTo>
                    <a:pt x="3160" y="1275"/>
                  </a:lnTo>
                  <a:lnTo>
                    <a:pt x="3152" y="1236"/>
                  </a:lnTo>
                  <a:lnTo>
                    <a:pt x="3142" y="1198"/>
                  </a:lnTo>
                  <a:lnTo>
                    <a:pt x="3132" y="1159"/>
                  </a:lnTo>
                  <a:lnTo>
                    <a:pt x="3121" y="1121"/>
                  </a:lnTo>
                  <a:lnTo>
                    <a:pt x="3109" y="1085"/>
                  </a:lnTo>
                  <a:lnTo>
                    <a:pt x="3096" y="1047"/>
                  </a:lnTo>
                  <a:lnTo>
                    <a:pt x="3083" y="1011"/>
                  </a:lnTo>
                  <a:lnTo>
                    <a:pt x="3067" y="975"/>
                  </a:lnTo>
                  <a:lnTo>
                    <a:pt x="3052" y="939"/>
                  </a:lnTo>
                  <a:lnTo>
                    <a:pt x="3035" y="905"/>
                  </a:lnTo>
                  <a:lnTo>
                    <a:pt x="3018" y="870"/>
                  </a:lnTo>
                  <a:lnTo>
                    <a:pt x="3000" y="836"/>
                  </a:lnTo>
                  <a:lnTo>
                    <a:pt x="2982" y="802"/>
                  </a:lnTo>
                  <a:lnTo>
                    <a:pt x="2962" y="769"/>
                  </a:lnTo>
                  <a:lnTo>
                    <a:pt x="2941" y="736"/>
                  </a:lnTo>
                  <a:lnTo>
                    <a:pt x="2920" y="704"/>
                  </a:lnTo>
                  <a:lnTo>
                    <a:pt x="2898" y="673"/>
                  </a:lnTo>
                  <a:lnTo>
                    <a:pt x="2876" y="641"/>
                  </a:lnTo>
                  <a:lnTo>
                    <a:pt x="2853" y="611"/>
                  </a:lnTo>
                  <a:lnTo>
                    <a:pt x="2828" y="581"/>
                  </a:lnTo>
                  <a:lnTo>
                    <a:pt x="2804" y="552"/>
                  </a:lnTo>
                  <a:lnTo>
                    <a:pt x="2778" y="523"/>
                  </a:lnTo>
                  <a:lnTo>
                    <a:pt x="2752" y="495"/>
                  </a:lnTo>
                  <a:lnTo>
                    <a:pt x="2725" y="468"/>
                  </a:lnTo>
                  <a:lnTo>
                    <a:pt x="2698" y="441"/>
                  </a:lnTo>
                  <a:lnTo>
                    <a:pt x="2670" y="415"/>
                  </a:lnTo>
                  <a:lnTo>
                    <a:pt x="2641" y="389"/>
                  </a:lnTo>
                  <a:lnTo>
                    <a:pt x="2612" y="365"/>
                  </a:lnTo>
                  <a:lnTo>
                    <a:pt x="2581" y="341"/>
                  </a:lnTo>
                  <a:lnTo>
                    <a:pt x="2551" y="317"/>
                  </a:lnTo>
                  <a:lnTo>
                    <a:pt x="2521" y="294"/>
                  </a:lnTo>
                  <a:lnTo>
                    <a:pt x="2489" y="272"/>
                  </a:lnTo>
                  <a:lnTo>
                    <a:pt x="2457" y="252"/>
                  </a:lnTo>
                  <a:lnTo>
                    <a:pt x="2424" y="231"/>
                  </a:lnTo>
                  <a:lnTo>
                    <a:pt x="2390" y="212"/>
                  </a:lnTo>
                  <a:lnTo>
                    <a:pt x="2358" y="193"/>
                  </a:lnTo>
                  <a:lnTo>
                    <a:pt x="2323" y="175"/>
                  </a:lnTo>
                  <a:lnTo>
                    <a:pt x="2288" y="158"/>
                  </a:lnTo>
                  <a:lnTo>
                    <a:pt x="2253" y="141"/>
                  </a:lnTo>
                  <a:lnTo>
                    <a:pt x="2218" y="125"/>
                  </a:lnTo>
                  <a:lnTo>
                    <a:pt x="2181" y="111"/>
                  </a:lnTo>
                  <a:lnTo>
                    <a:pt x="2145" y="97"/>
                  </a:lnTo>
                  <a:lnTo>
                    <a:pt x="2108" y="84"/>
                  </a:lnTo>
                  <a:lnTo>
                    <a:pt x="2072" y="72"/>
                  </a:lnTo>
                  <a:lnTo>
                    <a:pt x="2034" y="61"/>
                  </a:lnTo>
                  <a:lnTo>
                    <a:pt x="1995" y="51"/>
                  </a:lnTo>
                  <a:lnTo>
                    <a:pt x="1957" y="41"/>
                  </a:lnTo>
                  <a:lnTo>
                    <a:pt x="1918" y="33"/>
                  </a:lnTo>
                  <a:lnTo>
                    <a:pt x="1879" y="25"/>
                  </a:lnTo>
                  <a:lnTo>
                    <a:pt x="1839" y="18"/>
                  </a:lnTo>
                  <a:lnTo>
                    <a:pt x="1799" y="13"/>
                  </a:lnTo>
                  <a:lnTo>
                    <a:pt x="1759" y="8"/>
                  </a:lnTo>
                  <a:lnTo>
                    <a:pt x="1719" y="5"/>
                  </a:lnTo>
                  <a:lnTo>
                    <a:pt x="1679" y="2"/>
                  </a:lnTo>
                  <a:lnTo>
                    <a:pt x="1637" y="1"/>
                  </a:lnTo>
                  <a:lnTo>
                    <a:pt x="1596" y="0"/>
                  </a:lnTo>
                  <a:lnTo>
                    <a:pt x="1596" y="0"/>
                  </a:lnTo>
                  <a:close/>
                  <a:moveTo>
                    <a:pt x="2148" y="2137"/>
                  </a:moveTo>
                  <a:lnTo>
                    <a:pt x="1047" y="2137"/>
                  </a:lnTo>
                  <a:lnTo>
                    <a:pt x="1047" y="2137"/>
                  </a:lnTo>
                  <a:lnTo>
                    <a:pt x="1029" y="2137"/>
                  </a:lnTo>
                  <a:lnTo>
                    <a:pt x="1011" y="2136"/>
                  </a:lnTo>
                  <a:lnTo>
                    <a:pt x="993" y="2134"/>
                  </a:lnTo>
                  <a:lnTo>
                    <a:pt x="976" y="2130"/>
                  </a:lnTo>
                  <a:lnTo>
                    <a:pt x="957" y="2126"/>
                  </a:lnTo>
                  <a:lnTo>
                    <a:pt x="942" y="2121"/>
                  </a:lnTo>
                  <a:lnTo>
                    <a:pt x="925" y="2115"/>
                  </a:lnTo>
                  <a:lnTo>
                    <a:pt x="909" y="2109"/>
                  </a:lnTo>
                  <a:lnTo>
                    <a:pt x="893" y="2102"/>
                  </a:lnTo>
                  <a:lnTo>
                    <a:pt x="877" y="2095"/>
                  </a:lnTo>
                  <a:lnTo>
                    <a:pt x="862" y="2085"/>
                  </a:lnTo>
                  <a:lnTo>
                    <a:pt x="848" y="2076"/>
                  </a:lnTo>
                  <a:lnTo>
                    <a:pt x="833" y="2067"/>
                  </a:lnTo>
                  <a:lnTo>
                    <a:pt x="820" y="2056"/>
                  </a:lnTo>
                  <a:lnTo>
                    <a:pt x="808" y="2043"/>
                  </a:lnTo>
                  <a:lnTo>
                    <a:pt x="796" y="2033"/>
                  </a:lnTo>
                  <a:lnTo>
                    <a:pt x="783" y="2019"/>
                  </a:lnTo>
                  <a:lnTo>
                    <a:pt x="772" y="2007"/>
                  </a:lnTo>
                  <a:lnTo>
                    <a:pt x="762" y="1994"/>
                  </a:lnTo>
                  <a:lnTo>
                    <a:pt x="752" y="1979"/>
                  </a:lnTo>
                  <a:lnTo>
                    <a:pt x="742" y="1964"/>
                  </a:lnTo>
                  <a:lnTo>
                    <a:pt x="734" y="1950"/>
                  </a:lnTo>
                  <a:lnTo>
                    <a:pt x="726" y="1934"/>
                  </a:lnTo>
                  <a:lnTo>
                    <a:pt x="719" y="1918"/>
                  </a:lnTo>
                  <a:lnTo>
                    <a:pt x="713" y="1902"/>
                  </a:lnTo>
                  <a:lnTo>
                    <a:pt x="707" y="1885"/>
                  </a:lnTo>
                  <a:lnTo>
                    <a:pt x="702" y="1868"/>
                  </a:lnTo>
                  <a:lnTo>
                    <a:pt x="698" y="1851"/>
                  </a:lnTo>
                  <a:lnTo>
                    <a:pt x="695" y="1833"/>
                  </a:lnTo>
                  <a:lnTo>
                    <a:pt x="692" y="1815"/>
                  </a:lnTo>
                  <a:lnTo>
                    <a:pt x="691" y="1797"/>
                  </a:lnTo>
                  <a:lnTo>
                    <a:pt x="691" y="1778"/>
                  </a:lnTo>
                  <a:lnTo>
                    <a:pt x="691" y="1778"/>
                  </a:lnTo>
                  <a:lnTo>
                    <a:pt x="691" y="1761"/>
                  </a:lnTo>
                  <a:lnTo>
                    <a:pt x="692" y="1745"/>
                  </a:lnTo>
                  <a:lnTo>
                    <a:pt x="695" y="1730"/>
                  </a:lnTo>
                  <a:lnTo>
                    <a:pt x="697" y="1713"/>
                  </a:lnTo>
                  <a:lnTo>
                    <a:pt x="704" y="1682"/>
                  </a:lnTo>
                  <a:lnTo>
                    <a:pt x="714" y="1652"/>
                  </a:lnTo>
                  <a:lnTo>
                    <a:pt x="726" y="1623"/>
                  </a:lnTo>
                  <a:lnTo>
                    <a:pt x="741" y="1595"/>
                  </a:lnTo>
                  <a:lnTo>
                    <a:pt x="758" y="1569"/>
                  </a:lnTo>
                  <a:lnTo>
                    <a:pt x="777" y="1545"/>
                  </a:lnTo>
                  <a:lnTo>
                    <a:pt x="798" y="1522"/>
                  </a:lnTo>
                  <a:lnTo>
                    <a:pt x="821" y="1501"/>
                  </a:lnTo>
                  <a:lnTo>
                    <a:pt x="845" y="1483"/>
                  </a:lnTo>
                  <a:lnTo>
                    <a:pt x="872" y="1466"/>
                  </a:lnTo>
                  <a:lnTo>
                    <a:pt x="900" y="1451"/>
                  </a:lnTo>
                  <a:lnTo>
                    <a:pt x="929" y="1440"/>
                  </a:lnTo>
                  <a:lnTo>
                    <a:pt x="960" y="1430"/>
                  </a:lnTo>
                  <a:lnTo>
                    <a:pt x="976" y="1427"/>
                  </a:lnTo>
                  <a:lnTo>
                    <a:pt x="991" y="1424"/>
                  </a:lnTo>
                  <a:lnTo>
                    <a:pt x="991" y="1424"/>
                  </a:lnTo>
                  <a:lnTo>
                    <a:pt x="989" y="1405"/>
                  </a:lnTo>
                  <a:lnTo>
                    <a:pt x="988" y="1385"/>
                  </a:lnTo>
                  <a:lnTo>
                    <a:pt x="988" y="1385"/>
                  </a:lnTo>
                  <a:lnTo>
                    <a:pt x="989" y="1362"/>
                  </a:lnTo>
                  <a:lnTo>
                    <a:pt x="993" y="1339"/>
                  </a:lnTo>
                  <a:lnTo>
                    <a:pt x="998" y="1319"/>
                  </a:lnTo>
                  <a:lnTo>
                    <a:pt x="1005" y="1297"/>
                  </a:lnTo>
                  <a:lnTo>
                    <a:pt x="1015" y="1277"/>
                  </a:lnTo>
                  <a:lnTo>
                    <a:pt x="1025" y="1259"/>
                  </a:lnTo>
                  <a:lnTo>
                    <a:pt x="1039" y="1241"/>
                  </a:lnTo>
                  <a:lnTo>
                    <a:pt x="1053" y="1225"/>
                  </a:lnTo>
                  <a:lnTo>
                    <a:pt x="1069" y="1210"/>
                  </a:lnTo>
                  <a:lnTo>
                    <a:pt x="1088" y="1197"/>
                  </a:lnTo>
                  <a:lnTo>
                    <a:pt x="1106" y="1186"/>
                  </a:lnTo>
                  <a:lnTo>
                    <a:pt x="1125" y="1176"/>
                  </a:lnTo>
                  <a:lnTo>
                    <a:pt x="1146" y="1169"/>
                  </a:lnTo>
                  <a:lnTo>
                    <a:pt x="1168" y="1163"/>
                  </a:lnTo>
                  <a:lnTo>
                    <a:pt x="1190" y="1159"/>
                  </a:lnTo>
                  <a:lnTo>
                    <a:pt x="1213" y="1158"/>
                  </a:lnTo>
                  <a:lnTo>
                    <a:pt x="1213" y="1158"/>
                  </a:lnTo>
                  <a:lnTo>
                    <a:pt x="1233" y="1159"/>
                  </a:lnTo>
                  <a:lnTo>
                    <a:pt x="1254" y="1162"/>
                  </a:lnTo>
                  <a:lnTo>
                    <a:pt x="1274" y="1166"/>
                  </a:lnTo>
                  <a:lnTo>
                    <a:pt x="1292" y="1173"/>
                  </a:lnTo>
                  <a:lnTo>
                    <a:pt x="1310" y="1180"/>
                  </a:lnTo>
                  <a:lnTo>
                    <a:pt x="1327" y="1190"/>
                  </a:lnTo>
                  <a:lnTo>
                    <a:pt x="1344" y="1201"/>
                  </a:lnTo>
                  <a:lnTo>
                    <a:pt x="1359" y="1213"/>
                  </a:lnTo>
                  <a:lnTo>
                    <a:pt x="1359" y="1213"/>
                  </a:lnTo>
                  <a:lnTo>
                    <a:pt x="1372" y="1182"/>
                  </a:lnTo>
                  <a:lnTo>
                    <a:pt x="1387" y="1153"/>
                  </a:lnTo>
                  <a:lnTo>
                    <a:pt x="1401" y="1125"/>
                  </a:lnTo>
                  <a:lnTo>
                    <a:pt x="1417" y="1097"/>
                  </a:lnTo>
                  <a:lnTo>
                    <a:pt x="1434" y="1072"/>
                  </a:lnTo>
                  <a:lnTo>
                    <a:pt x="1454" y="1046"/>
                  </a:lnTo>
                  <a:lnTo>
                    <a:pt x="1474" y="1023"/>
                  </a:lnTo>
                  <a:lnTo>
                    <a:pt x="1496" y="1001"/>
                  </a:lnTo>
                  <a:lnTo>
                    <a:pt x="1508" y="990"/>
                  </a:lnTo>
                  <a:lnTo>
                    <a:pt x="1522" y="980"/>
                  </a:lnTo>
                  <a:lnTo>
                    <a:pt x="1534" y="971"/>
                  </a:lnTo>
                  <a:lnTo>
                    <a:pt x="1549" y="962"/>
                  </a:lnTo>
                  <a:lnTo>
                    <a:pt x="1563" y="954"/>
                  </a:lnTo>
                  <a:lnTo>
                    <a:pt x="1578" y="946"/>
                  </a:lnTo>
                  <a:lnTo>
                    <a:pt x="1594" y="939"/>
                  </a:lnTo>
                  <a:lnTo>
                    <a:pt x="1611" y="933"/>
                  </a:lnTo>
                  <a:lnTo>
                    <a:pt x="1628" y="928"/>
                  </a:lnTo>
                  <a:lnTo>
                    <a:pt x="1645" y="922"/>
                  </a:lnTo>
                  <a:lnTo>
                    <a:pt x="1664" y="918"/>
                  </a:lnTo>
                  <a:lnTo>
                    <a:pt x="1684" y="915"/>
                  </a:lnTo>
                  <a:lnTo>
                    <a:pt x="1704" y="912"/>
                  </a:lnTo>
                  <a:lnTo>
                    <a:pt x="1725" y="910"/>
                  </a:lnTo>
                  <a:lnTo>
                    <a:pt x="1748" y="909"/>
                  </a:lnTo>
                  <a:lnTo>
                    <a:pt x="1771" y="909"/>
                  </a:lnTo>
                  <a:lnTo>
                    <a:pt x="1771" y="909"/>
                  </a:lnTo>
                  <a:lnTo>
                    <a:pt x="1799" y="909"/>
                  </a:lnTo>
                  <a:lnTo>
                    <a:pt x="1826" y="911"/>
                  </a:lnTo>
                  <a:lnTo>
                    <a:pt x="1853" y="915"/>
                  </a:lnTo>
                  <a:lnTo>
                    <a:pt x="1878" y="918"/>
                  </a:lnTo>
                  <a:lnTo>
                    <a:pt x="1903" y="924"/>
                  </a:lnTo>
                  <a:lnTo>
                    <a:pt x="1926" y="932"/>
                  </a:lnTo>
                  <a:lnTo>
                    <a:pt x="1949" y="940"/>
                  </a:lnTo>
                  <a:lnTo>
                    <a:pt x="1971" y="949"/>
                  </a:lnTo>
                  <a:lnTo>
                    <a:pt x="1991" y="960"/>
                  </a:lnTo>
                  <a:lnTo>
                    <a:pt x="2011" y="971"/>
                  </a:lnTo>
                  <a:lnTo>
                    <a:pt x="2029" y="983"/>
                  </a:lnTo>
                  <a:lnTo>
                    <a:pt x="2047" y="996"/>
                  </a:lnTo>
                  <a:lnTo>
                    <a:pt x="2064" y="1011"/>
                  </a:lnTo>
                  <a:lnTo>
                    <a:pt x="2081" y="1025"/>
                  </a:lnTo>
                  <a:lnTo>
                    <a:pt x="2096" y="1041"/>
                  </a:lnTo>
                  <a:lnTo>
                    <a:pt x="2111" y="1058"/>
                  </a:lnTo>
                  <a:lnTo>
                    <a:pt x="2124" y="1075"/>
                  </a:lnTo>
                  <a:lnTo>
                    <a:pt x="2136" y="1093"/>
                  </a:lnTo>
                  <a:lnTo>
                    <a:pt x="2148" y="1112"/>
                  </a:lnTo>
                  <a:lnTo>
                    <a:pt x="2159" y="1131"/>
                  </a:lnTo>
                  <a:lnTo>
                    <a:pt x="2169" y="1152"/>
                  </a:lnTo>
                  <a:lnTo>
                    <a:pt x="2179" y="1171"/>
                  </a:lnTo>
                  <a:lnTo>
                    <a:pt x="2186" y="1193"/>
                  </a:lnTo>
                  <a:lnTo>
                    <a:pt x="2193" y="1214"/>
                  </a:lnTo>
                  <a:lnTo>
                    <a:pt x="2201" y="1236"/>
                  </a:lnTo>
                  <a:lnTo>
                    <a:pt x="2205" y="1258"/>
                  </a:lnTo>
                  <a:lnTo>
                    <a:pt x="2210" y="1281"/>
                  </a:lnTo>
                  <a:lnTo>
                    <a:pt x="2214" y="1303"/>
                  </a:lnTo>
                  <a:lnTo>
                    <a:pt x="2218" y="1326"/>
                  </a:lnTo>
                  <a:lnTo>
                    <a:pt x="2220" y="1349"/>
                  </a:lnTo>
                  <a:lnTo>
                    <a:pt x="2221" y="1372"/>
                  </a:lnTo>
                  <a:lnTo>
                    <a:pt x="2221" y="1396"/>
                  </a:lnTo>
                  <a:lnTo>
                    <a:pt x="2221" y="1396"/>
                  </a:lnTo>
                  <a:lnTo>
                    <a:pt x="2220" y="1427"/>
                  </a:lnTo>
                  <a:lnTo>
                    <a:pt x="2220" y="1427"/>
                  </a:lnTo>
                  <a:lnTo>
                    <a:pt x="2250" y="1434"/>
                  </a:lnTo>
                  <a:lnTo>
                    <a:pt x="2278" y="1445"/>
                  </a:lnTo>
                  <a:lnTo>
                    <a:pt x="2306" y="1457"/>
                  </a:lnTo>
                  <a:lnTo>
                    <a:pt x="2333" y="1472"/>
                  </a:lnTo>
                  <a:lnTo>
                    <a:pt x="2358" y="1489"/>
                  </a:lnTo>
                  <a:lnTo>
                    <a:pt x="2382" y="1507"/>
                  </a:lnTo>
                  <a:lnTo>
                    <a:pt x="2404" y="1528"/>
                  </a:lnTo>
                  <a:lnTo>
                    <a:pt x="2423" y="1551"/>
                  </a:lnTo>
                  <a:lnTo>
                    <a:pt x="2441" y="1574"/>
                  </a:lnTo>
                  <a:lnTo>
                    <a:pt x="2457" y="1599"/>
                  </a:lnTo>
                  <a:lnTo>
                    <a:pt x="2472" y="1627"/>
                  </a:lnTo>
                  <a:lnTo>
                    <a:pt x="2483" y="1655"/>
                  </a:lnTo>
                  <a:lnTo>
                    <a:pt x="2493" y="1685"/>
                  </a:lnTo>
                  <a:lnTo>
                    <a:pt x="2499" y="1715"/>
                  </a:lnTo>
                  <a:lnTo>
                    <a:pt x="2503" y="1747"/>
                  </a:lnTo>
                  <a:lnTo>
                    <a:pt x="2505" y="1778"/>
                  </a:lnTo>
                  <a:lnTo>
                    <a:pt x="2505" y="1778"/>
                  </a:lnTo>
                  <a:lnTo>
                    <a:pt x="2505" y="1797"/>
                  </a:lnTo>
                  <a:lnTo>
                    <a:pt x="2502" y="1815"/>
                  </a:lnTo>
                  <a:lnTo>
                    <a:pt x="2501" y="1833"/>
                  </a:lnTo>
                  <a:lnTo>
                    <a:pt x="2497" y="1851"/>
                  </a:lnTo>
                  <a:lnTo>
                    <a:pt x="2494" y="1868"/>
                  </a:lnTo>
                  <a:lnTo>
                    <a:pt x="2489" y="1885"/>
                  </a:lnTo>
                  <a:lnTo>
                    <a:pt x="2483" y="1902"/>
                  </a:lnTo>
                  <a:lnTo>
                    <a:pt x="2477" y="1918"/>
                  </a:lnTo>
                  <a:lnTo>
                    <a:pt x="2469" y="1934"/>
                  </a:lnTo>
                  <a:lnTo>
                    <a:pt x="2462" y="1950"/>
                  </a:lnTo>
                  <a:lnTo>
                    <a:pt x="2454" y="1964"/>
                  </a:lnTo>
                  <a:lnTo>
                    <a:pt x="2444" y="1979"/>
                  </a:lnTo>
                  <a:lnTo>
                    <a:pt x="2434" y="1994"/>
                  </a:lnTo>
                  <a:lnTo>
                    <a:pt x="2423" y="2007"/>
                  </a:lnTo>
                  <a:lnTo>
                    <a:pt x="2412" y="2019"/>
                  </a:lnTo>
                  <a:lnTo>
                    <a:pt x="2400" y="2033"/>
                  </a:lnTo>
                  <a:lnTo>
                    <a:pt x="2388" y="2043"/>
                  </a:lnTo>
                  <a:lnTo>
                    <a:pt x="2375" y="2056"/>
                  </a:lnTo>
                  <a:lnTo>
                    <a:pt x="2361" y="2067"/>
                  </a:lnTo>
                  <a:lnTo>
                    <a:pt x="2348" y="2076"/>
                  </a:lnTo>
                  <a:lnTo>
                    <a:pt x="2333" y="2085"/>
                  </a:lnTo>
                  <a:lnTo>
                    <a:pt x="2319" y="2095"/>
                  </a:lnTo>
                  <a:lnTo>
                    <a:pt x="2303" y="2102"/>
                  </a:lnTo>
                  <a:lnTo>
                    <a:pt x="2287" y="2109"/>
                  </a:lnTo>
                  <a:lnTo>
                    <a:pt x="2271" y="2115"/>
                  </a:lnTo>
                  <a:lnTo>
                    <a:pt x="2254" y="2121"/>
                  </a:lnTo>
                  <a:lnTo>
                    <a:pt x="2237" y="2126"/>
                  </a:lnTo>
                  <a:lnTo>
                    <a:pt x="2220" y="2130"/>
                  </a:lnTo>
                  <a:lnTo>
                    <a:pt x="2203" y="2134"/>
                  </a:lnTo>
                  <a:lnTo>
                    <a:pt x="2185" y="2136"/>
                  </a:lnTo>
                  <a:lnTo>
                    <a:pt x="2167" y="2137"/>
                  </a:lnTo>
                  <a:lnTo>
                    <a:pt x="2148" y="2137"/>
                  </a:lnTo>
                  <a:lnTo>
                    <a:pt x="2148" y="2137"/>
                  </a:lnTo>
                  <a:close/>
                </a:path>
              </a:pathLst>
            </a:custGeom>
            <a:solidFill>
              <a:srgbClr val="0EA4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42"/>
            <p:cNvSpPr>
              <a:spLocks noEditPoints="1"/>
            </p:cNvSpPr>
            <p:nvPr/>
          </p:nvSpPr>
          <p:spPr bwMode="auto">
            <a:xfrm>
              <a:off x="4243629" y="3159050"/>
              <a:ext cx="645948" cy="645948"/>
            </a:xfrm>
            <a:custGeom>
              <a:avLst/>
              <a:gdLst>
                <a:gd name="T0" fmla="*/ 1133 w 2596"/>
                <a:gd name="T1" fmla="*/ 11 h 2596"/>
                <a:gd name="T2" fmla="*/ 912 w 2596"/>
                <a:gd name="T3" fmla="*/ 58 h 2596"/>
                <a:gd name="T4" fmla="*/ 707 w 2596"/>
                <a:gd name="T5" fmla="*/ 142 h 2596"/>
                <a:gd name="T6" fmla="*/ 521 w 2596"/>
                <a:gd name="T7" fmla="*/ 258 h 2596"/>
                <a:gd name="T8" fmla="*/ 358 w 2596"/>
                <a:gd name="T9" fmla="*/ 403 h 2596"/>
                <a:gd name="T10" fmla="*/ 222 w 2596"/>
                <a:gd name="T11" fmla="*/ 573 h 2596"/>
                <a:gd name="T12" fmla="*/ 114 w 2596"/>
                <a:gd name="T13" fmla="*/ 764 h 2596"/>
                <a:gd name="T14" fmla="*/ 40 w 2596"/>
                <a:gd name="T15" fmla="*/ 974 h 2596"/>
                <a:gd name="T16" fmla="*/ 4 w 2596"/>
                <a:gd name="T17" fmla="*/ 1198 h 2596"/>
                <a:gd name="T18" fmla="*/ 4 w 2596"/>
                <a:gd name="T19" fmla="*/ 1398 h 2596"/>
                <a:gd name="T20" fmla="*/ 40 w 2596"/>
                <a:gd name="T21" fmla="*/ 1623 h 2596"/>
                <a:gd name="T22" fmla="*/ 114 w 2596"/>
                <a:gd name="T23" fmla="*/ 1832 h 2596"/>
                <a:gd name="T24" fmla="*/ 222 w 2596"/>
                <a:gd name="T25" fmla="*/ 2024 h 2596"/>
                <a:gd name="T26" fmla="*/ 358 w 2596"/>
                <a:gd name="T27" fmla="*/ 2193 h 2596"/>
                <a:gd name="T28" fmla="*/ 521 w 2596"/>
                <a:gd name="T29" fmla="*/ 2338 h 2596"/>
                <a:gd name="T30" fmla="*/ 707 w 2596"/>
                <a:gd name="T31" fmla="*/ 2455 h 2596"/>
                <a:gd name="T32" fmla="*/ 912 w 2596"/>
                <a:gd name="T33" fmla="*/ 2537 h 2596"/>
                <a:gd name="T34" fmla="*/ 1133 w 2596"/>
                <a:gd name="T35" fmla="*/ 2586 h 2596"/>
                <a:gd name="T36" fmla="*/ 1331 w 2596"/>
                <a:gd name="T37" fmla="*/ 2596 h 2596"/>
                <a:gd name="T38" fmla="*/ 1560 w 2596"/>
                <a:gd name="T39" fmla="*/ 2570 h 2596"/>
                <a:gd name="T40" fmla="*/ 1774 w 2596"/>
                <a:gd name="T41" fmla="*/ 2506 h 2596"/>
                <a:gd name="T42" fmla="*/ 1971 w 2596"/>
                <a:gd name="T43" fmla="*/ 2408 h 2596"/>
                <a:gd name="T44" fmla="*/ 2147 w 2596"/>
                <a:gd name="T45" fmla="*/ 2280 h 2596"/>
                <a:gd name="T46" fmla="*/ 2299 w 2596"/>
                <a:gd name="T47" fmla="*/ 2124 h 2596"/>
                <a:gd name="T48" fmla="*/ 2425 w 2596"/>
                <a:gd name="T49" fmla="*/ 1944 h 2596"/>
                <a:gd name="T50" fmla="*/ 2517 w 2596"/>
                <a:gd name="T51" fmla="*/ 1744 h 2596"/>
                <a:gd name="T52" fmla="*/ 2575 w 2596"/>
                <a:gd name="T53" fmla="*/ 1528 h 2596"/>
                <a:gd name="T54" fmla="*/ 2596 w 2596"/>
                <a:gd name="T55" fmla="*/ 1298 h 2596"/>
                <a:gd name="T56" fmla="*/ 2581 w 2596"/>
                <a:gd name="T57" fmla="*/ 1101 h 2596"/>
                <a:gd name="T58" fmla="*/ 2528 w 2596"/>
                <a:gd name="T59" fmla="*/ 882 h 2596"/>
                <a:gd name="T60" fmla="*/ 2439 w 2596"/>
                <a:gd name="T61" fmla="*/ 680 h 2596"/>
                <a:gd name="T62" fmla="*/ 2319 w 2596"/>
                <a:gd name="T63" fmla="*/ 497 h 2596"/>
                <a:gd name="T64" fmla="*/ 2170 w 2596"/>
                <a:gd name="T65" fmla="*/ 337 h 2596"/>
                <a:gd name="T66" fmla="*/ 1998 w 2596"/>
                <a:gd name="T67" fmla="*/ 204 h 2596"/>
                <a:gd name="T68" fmla="*/ 1803 w 2596"/>
                <a:gd name="T69" fmla="*/ 102 h 2596"/>
                <a:gd name="T70" fmla="*/ 1591 w 2596"/>
                <a:gd name="T71" fmla="*/ 34 h 2596"/>
                <a:gd name="T72" fmla="*/ 1365 w 2596"/>
                <a:gd name="T73" fmla="*/ 2 h 2596"/>
                <a:gd name="T74" fmla="*/ 820 w 2596"/>
                <a:gd name="T75" fmla="*/ 1716 h 2596"/>
                <a:gd name="T76" fmla="*/ 653 w 2596"/>
                <a:gd name="T77" fmla="*/ 1651 h 2596"/>
                <a:gd name="T78" fmla="*/ 556 w 2596"/>
                <a:gd name="T79" fmla="*/ 1488 h 2596"/>
                <a:gd name="T80" fmla="*/ 561 w 2596"/>
                <a:gd name="T81" fmla="*/ 1353 h 2596"/>
                <a:gd name="T82" fmla="*/ 655 w 2596"/>
                <a:gd name="T83" fmla="*/ 1208 h 2596"/>
                <a:gd name="T84" fmla="*/ 790 w 2596"/>
                <a:gd name="T85" fmla="*/ 1147 h 2596"/>
                <a:gd name="T86" fmla="*/ 802 w 2596"/>
                <a:gd name="T87" fmla="*/ 1045 h 2596"/>
                <a:gd name="T88" fmla="*/ 882 w 2596"/>
                <a:gd name="T89" fmla="*/ 956 h 2596"/>
                <a:gd name="T90" fmla="*/ 984 w 2596"/>
                <a:gd name="T91" fmla="*/ 935 h 2596"/>
                <a:gd name="T92" fmla="*/ 1084 w 2596"/>
                <a:gd name="T93" fmla="*/ 978 h 2596"/>
                <a:gd name="T94" fmla="*/ 1159 w 2596"/>
                <a:gd name="T95" fmla="*/ 845 h 2596"/>
                <a:gd name="T96" fmla="*/ 1313 w 2596"/>
                <a:gd name="T97" fmla="*/ 746 h 2596"/>
                <a:gd name="T98" fmla="*/ 1478 w 2596"/>
                <a:gd name="T99" fmla="*/ 740 h 2596"/>
                <a:gd name="T100" fmla="*/ 1605 w 2596"/>
                <a:gd name="T101" fmla="*/ 785 h 2596"/>
                <a:gd name="T102" fmla="*/ 1695 w 2596"/>
                <a:gd name="T103" fmla="*/ 869 h 2596"/>
                <a:gd name="T104" fmla="*/ 1751 w 2596"/>
                <a:gd name="T105" fmla="*/ 979 h 2596"/>
                <a:gd name="T106" fmla="*/ 1771 w 2596"/>
                <a:gd name="T107" fmla="*/ 1149 h 2596"/>
                <a:gd name="T108" fmla="*/ 1900 w 2596"/>
                <a:gd name="T109" fmla="*/ 1213 h 2596"/>
                <a:gd name="T110" fmla="*/ 1989 w 2596"/>
                <a:gd name="T111" fmla="*/ 1355 h 2596"/>
                <a:gd name="T112" fmla="*/ 1994 w 2596"/>
                <a:gd name="T113" fmla="*/ 1488 h 2596"/>
                <a:gd name="T114" fmla="*/ 1895 w 2596"/>
                <a:gd name="T115" fmla="*/ 1651 h 2596"/>
                <a:gd name="T116" fmla="*/ 1730 w 2596"/>
                <a:gd name="T117" fmla="*/ 1716 h 2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96" h="2596">
                  <a:moveTo>
                    <a:pt x="1298" y="0"/>
                  </a:moveTo>
                  <a:lnTo>
                    <a:pt x="1298" y="0"/>
                  </a:lnTo>
                  <a:lnTo>
                    <a:pt x="1264" y="1"/>
                  </a:lnTo>
                  <a:lnTo>
                    <a:pt x="1231" y="2"/>
                  </a:lnTo>
                  <a:lnTo>
                    <a:pt x="1198" y="4"/>
                  </a:lnTo>
                  <a:lnTo>
                    <a:pt x="1165" y="7"/>
                  </a:lnTo>
                  <a:lnTo>
                    <a:pt x="1133" y="11"/>
                  </a:lnTo>
                  <a:lnTo>
                    <a:pt x="1100" y="16"/>
                  </a:lnTo>
                  <a:lnTo>
                    <a:pt x="1068" y="21"/>
                  </a:lnTo>
                  <a:lnTo>
                    <a:pt x="1037" y="27"/>
                  </a:lnTo>
                  <a:lnTo>
                    <a:pt x="1005" y="34"/>
                  </a:lnTo>
                  <a:lnTo>
                    <a:pt x="973" y="41"/>
                  </a:lnTo>
                  <a:lnTo>
                    <a:pt x="943" y="50"/>
                  </a:lnTo>
                  <a:lnTo>
                    <a:pt x="912" y="58"/>
                  </a:lnTo>
                  <a:lnTo>
                    <a:pt x="882" y="68"/>
                  </a:lnTo>
                  <a:lnTo>
                    <a:pt x="852" y="79"/>
                  </a:lnTo>
                  <a:lnTo>
                    <a:pt x="822" y="90"/>
                  </a:lnTo>
                  <a:lnTo>
                    <a:pt x="793" y="102"/>
                  </a:lnTo>
                  <a:lnTo>
                    <a:pt x="764" y="116"/>
                  </a:lnTo>
                  <a:lnTo>
                    <a:pt x="735" y="128"/>
                  </a:lnTo>
                  <a:lnTo>
                    <a:pt x="707" y="142"/>
                  </a:lnTo>
                  <a:lnTo>
                    <a:pt x="679" y="157"/>
                  </a:lnTo>
                  <a:lnTo>
                    <a:pt x="652" y="173"/>
                  </a:lnTo>
                  <a:lnTo>
                    <a:pt x="625" y="189"/>
                  </a:lnTo>
                  <a:lnTo>
                    <a:pt x="599" y="204"/>
                  </a:lnTo>
                  <a:lnTo>
                    <a:pt x="572" y="221"/>
                  </a:lnTo>
                  <a:lnTo>
                    <a:pt x="546" y="240"/>
                  </a:lnTo>
                  <a:lnTo>
                    <a:pt x="521" y="258"/>
                  </a:lnTo>
                  <a:lnTo>
                    <a:pt x="496" y="277"/>
                  </a:lnTo>
                  <a:lnTo>
                    <a:pt x="472" y="297"/>
                  </a:lnTo>
                  <a:lnTo>
                    <a:pt x="449" y="316"/>
                  </a:lnTo>
                  <a:lnTo>
                    <a:pt x="425" y="337"/>
                  </a:lnTo>
                  <a:lnTo>
                    <a:pt x="403" y="359"/>
                  </a:lnTo>
                  <a:lnTo>
                    <a:pt x="380" y="381"/>
                  </a:lnTo>
                  <a:lnTo>
                    <a:pt x="358" y="403"/>
                  </a:lnTo>
                  <a:lnTo>
                    <a:pt x="337" y="426"/>
                  </a:lnTo>
                  <a:lnTo>
                    <a:pt x="316" y="449"/>
                  </a:lnTo>
                  <a:lnTo>
                    <a:pt x="297" y="473"/>
                  </a:lnTo>
                  <a:lnTo>
                    <a:pt x="276" y="497"/>
                  </a:lnTo>
                  <a:lnTo>
                    <a:pt x="258" y="522"/>
                  </a:lnTo>
                  <a:lnTo>
                    <a:pt x="240" y="547"/>
                  </a:lnTo>
                  <a:lnTo>
                    <a:pt x="222" y="573"/>
                  </a:lnTo>
                  <a:lnTo>
                    <a:pt x="204" y="598"/>
                  </a:lnTo>
                  <a:lnTo>
                    <a:pt x="187" y="625"/>
                  </a:lnTo>
                  <a:lnTo>
                    <a:pt x="172" y="652"/>
                  </a:lnTo>
                  <a:lnTo>
                    <a:pt x="157" y="680"/>
                  </a:lnTo>
                  <a:lnTo>
                    <a:pt x="142" y="708"/>
                  </a:lnTo>
                  <a:lnTo>
                    <a:pt x="128" y="736"/>
                  </a:lnTo>
                  <a:lnTo>
                    <a:pt x="114" y="764"/>
                  </a:lnTo>
                  <a:lnTo>
                    <a:pt x="102" y="793"/>
                  </a:lnTo>
                  <a:lnTo>
                    <a:pt x="90" y="822"/>
                  </a:lnTo>
                  <a:lnTo>
                    <a:pt x="79" y="851"/>
                  </a:lnTo>
                  <a:lnTo>
                    <a:pt x="68" y="882"/>
                  </a:lnTo>
                  <a:lnTo>
                    <a:pt x="59" y="912"/>
                  </a:lnTo>
                  <a:lnTo>
                    <a:pt x="49" y="943"/>
                  </a:lnTo>
                  <a:lnTo>
                    <a:pt x="40" y="974"/>
                  </a:lnTo>
                  <a:lnTo>
                    <a:pt x="33" y="1005"/>
                  </a:lnTo>
                  <a:lnTo>
                    <a:pt x="27" y="1036"/>
                  </a:lnTo>
                  <a:lnTo>
                    <a:pt x="21" y="1068"/>
                  </a:lnTo>
                  <a:lnTo>
                    <a:pt x="15" y="1101"/>
                  </a:lnTo>
                  <a:lnTo>
                    <a:pt x="10" y="1132"/>
                  </a:lnTo>
                  <a:lnTo>
                    <a:pt x="6" y="1165"/>
                  </a:lnTo>
                  <a:lnTo>
                    <a:pt x="4" y="1198"/>
                  </a:lnTo>
                  <a:lnTo>
                    <a:pt x="1" y="1231"/>
                  </a:lnTo>
                  <a:lnTo>
                    <a:pt x="0" y="1265"/>
                  </a:lnTo>
                  <a:lnTo>
                    <a:pt x="0" y="1298"/>
                  </a:lnTo>
                  <a:lnTo>
                    <a:pt x="0" y="1298"/>
                  </a:lnTo>
                  <a:lnTo>
                    <a:pt x="0" y="1332"/>
                  </a:lnTo>
                  <a:lnTo>
                    <a:pt x="1" y="1365"/>
                  </a:lnTo>
                  <a:lnTo>
                    <a:pt x="4" y="1398"/>
                  </a:lnTo>
                  <a:lnTo>
                    <a:pt x="6" y="1430"/>
                  </a:lnTo>
                  <a:lnTo>
                    <a:pt x="10" y="1463"/>
                  </a:lnTo>
                  <a:lnTo>
                    <a:pt x="15" y="1496"/>
                  </a:lnTo>
                  <a:lnTo>
                    <a:pt x="21" y="1528"/>
                  </a:lnTo>
                  <a:lnTo>
                    <a:pt x="27" y="1559"/>
                  </a:lnTo>
                  <a:lnTo>
                    <a:pt x="33" y="1591"/>
                  </a:lnTo>
                  <a:lnTo>
                    <a:pt x="40" y="1623"/>
                  </a:lnTo>
                  <a:lnTo>
                    <a:pt x="49" y="1653"/>
                  </a:lnTo>
                  <a:lnTo>
                    <a:pt x="59" y="1685"/>
                  </a:lnTo>
                  <a:lnTo>
                    <a:pt x="68" y="1714"/>
                  </a:lnTo>
                  <a:lnTo>
                    <a:pt x="79" y="1744"/>
                  </a:lnTo>
                  <a:lnTo>
                    <a:pt x="90" y="1775"/>
                  </a:lnTo>
                  <a:lnTo>
                    <a:pt x="102" y="1804"/>
                  </a:lnTo>
                  <a:lnTo>
                    <a:pt x="114" y="1832"/>
                  </a:lnTo>
                  <a:lnTo>
                    <a:pt x="128" y="1861"/>
                  </a:lnTo>
                  <a:lnTo>
                    <a:pt x="142" y="1889"/>
                  </a:lnTo>
                  <a:lnTo>
                    <a:pt x="157" y="1917"/>
                  </a:lnTo>
                  <a:lnTo>
                    <a:pt x="172" y="1944"/>
                  </a:lnTo>
                  <a:lnTo>
                    <a:pt x="187" y="1972"/>
                  </a:lnTo>
                  <a:lnTo>
                    <a:pt x="204" y="1997"/>
                  </a:lnTo>
                  <a:lnTo>
                    <a:pt x="222" y="2024"/>
                  </a:lnTo>
                  <a:lnTo>
                    <a:pt x="240" y="2050"/>
                  </a:lnTo>
                  <a:lnTo>
                    <a:pt x="258" y="2075"/>
                  </a:lnTo>
                  <a:lnTo>
                    <a:pt x="276" y="2100"/>
                  </a:lnTo>
                  <a:lnTo>
                    <a:pt x="297" y="2124"/>
                  </a:lnTo>
                  <a:lnTo>
                    <a:pt x="316" y="2148"/>
                  </a:lnTo>
                  <a:lnTo>
                    <a:pt x="337" y="2171"/>
                  </a:lnTo>
                  <a:lnTo>
                    <a:pt x="358" y="2193"/>
                  </a:lnTo>
                  <a:lnTo>
                    <a:pt x="380" y="2216"/>
                  </a:lnTo>
                  <a:lnTo>
                    <a:pt x="403" y="2238"/>
                  </a:lnTo>
                  <a:lnTo>
                    <a:pt x="425" y="2259"/>
                  </a:lnTo>
                  <a:lnTo>
                    <a:pt x="449" y="2280"/>
                  </a:lnTo>
                  <a:lnTo>
                    <a:pt x="472" y="2300"/>
                  </a:lnTo>
                  <a:lnTo>
                    <a:pt x="496" y="2320"/>
                  </a:lnTo>
                  <a:lnTo>
                    <a:pt x="521" y="2338"/>
                  </a:lnTo>
                  <a:lnTo>
                    <a:pt x="546" y="2356"/>
                  </a:lnTo>
                  <a:lnTo>
                    <a:pt x="572" y="2374"/>
                  </a:lnTo>
                  <a:lnTo>
                    <a:pt x="599" y="2391"/>
                  </a:lnTo>
                  <a:lnTo>
                    <a:pt x="625" y="2408"/>
                  </a:lnTo>
                  <a:lnTo>
                    <a:pt x="652" y="2424"/>
                  </a:lnTo>
                  <a:lnTo>
                    <a:pt x="679" y="2440"/>
                  </a:lnTo>
                  <a:lnTo>
                    <a:pt x="707" y="2455"/>
                  </a:lnTo>
                  <a:lnTo>
                    <a:pt x="735" y="2468"/>
                  </a:lnTo>
                  <a:lnTo>
                    <a:pt x="764" y="2481"/>
                  </a:lnTo>
                  <a:lnTo>
                    <a:pt x="793" y="2494"/>
                  </a:lnTo>
                  <a:lnTo>
                    <a:pt x="822" y="2506"/>
                  </a:lnTo>
                  <a:lnTo>
                    <a:pt x="852" y="2518"/>
                  </a:lnTo>
                  <a:lnTo>
                    <a:pt x="882" y="2528"/>
                  </a:lnTo>
                  <a:lnTo>
                    <a:pt x="912" y="2537"/>
                  </a:lnTo>
                  <a:lnTo>
                    <a:pt x="943" y="2547"/>
                  </a:lnTo>
                  <a:lnTo>
                    <a:pt x="973" y="2556"/>
                  </a:lnTo>
                  <a:lnTo>
                    <a:pt x="1005" y="2563"/>
                  </a:lnTo>
                  <a:lnTo>
                    <a:pt x="1037" y="2570"/>
                  </a:lnTo>
                  <a:lnTo>
                    <a:pt x="1068" y="2576"/>
                  </a:lnTo>
                  <a:lnTo>
                    <a:pt x="1100" y="2581"/>
                  </a:lnTo>
                  <a:lnTo>
                    <a:pt x="1133" y="2586"/>
                  </a:lnTo>
                  <a:lnTo>
                    <a:pt x="1165" y="2590"/>
                  </a:lnTo>
                  <a:lnTo>
                    <a:pt x="1198" y="2592"/>
                  </a:lnTo>
                  <a:lnTo>
                    <a:pt x="1231" y="2595"/>
                  </a:lnTo>
                  <a:lnTo>
                    <a:pt x="1264" y="2596"/>
                  </a:lnTo>
                  <a:lnTo>
                    <a:pt x="1298" y="2596"/>
                  </a:lnTo>
                  <a:lnTo>
                    <a:pt x="1298" y="2596"/>
                  </a:lnTo>
                  <a:lnTo>
                    <a:pt x="1331" y="2596"/>
                  </a:lnTo>
                  <a:lnTo>
                    <a:pt x="1365" y="2595"/>
                  </a:lnTo>
                  <a:lnTo>
                    <a:pt x="1398" y="2592"/>
                  </a:lnTo>
                  <a:lnTo>
                    <a:pt x="1431" y="2590"/>
                  </a:lnTo>
                  <a:lnTo>
                    <a:pt x="1464" y="2586"/>
                  </a:lnTo>
                  <a:lnTo>
                    <a:pt x="1495" y="2581"/>
                  </a:lnTo>
                  <a:lnTo>
                    <a:pt x="1528" y="2576"/>
                  </a:lnTo>
                  <a:lnTo>
                    <a:pt x="1560" y="2570"/>
                  </a:lnTo>
                  <a:lnTo>
                    <a:pt x="1591" y="2563"/>
                  </a:lnTo>
                  <a:lnTo>
                    <a:pt x="1623" y="2556"/>
                  </a:lnTo>
                  <a:lnTo>
                    <a:pt x="1653" y="2547"/>
                  </a:lnTo>
                  <a:lnTo>
                    <a:pt x="1684" y="2537"/>
                  </a:lnTo>
                  <a:lnTo>
                    <a:pt x="1714" y="2528"/>
                  </a:lnTo>
                  <a:lnTo>
                    <a:pt x="1745" y="2518"/>
                  </a:lnTo>
                  <a:lnTo>
                    <a:pt x="1774" y="2506"/>
                  </a:lnTo>
                  <a:lnTo>
                    <a:pt x="1803" y="2494"/>
                  </a:lnTo>
                  <a:lnTo>
                    <a:pt x="1832" y="2481"/>
                  </a:lnTo>
                  <a:lnTo>
                    <a:pt x="1860" y="2468"/>
                  </a:lnTo>
                  <a:lnTo>
                    <a:pt x="1889" y="2455"/>
                  </a:lnTo>
                  <a:lnTo>
                    <a:pt x="1916" y="2440"/>
                  </a:lnTo>
                  <a:lnTo>
                    <a:pt x="1944" y="2424"/>
                  </a:lnTo>
                  <a:lnTo>
                    <a:pt x="1971" y="2408"/>
                  </a:lnTo>
                  <a:lnTo>
                    <a:pt x="1998" y="2391"/>
                  </a:lnTo>
                  <a:lnTo>
                    <a:pt x="2023" y="2374"/>
                  </a:lnTo>
                  <a:lnTo>
                    <a:pt x="2050" y="2356"/>
                  </a:lnTo>
                  <a:lnTo>
                    <a:pt x="2074" y="2338"/>
                  </a:lnTo>
                  <a:lnTo>
                    <a:pt x="2100" y="2320"/>
                  </a:lnTo>
                  <a:lnTo>
                    <a:pt x="2124" y="2300"/>
                  </a:lnTo>
                  <a:lnTo>
                    <a:pt x="2147" y="2280"/>
                  </a:lnTo>
                  <a:lnTo>
                    <a:pt x="2170" y="2259"/>
                  </a:lnTo>
                  <a:lnTo>
                    <a:pt x="2193" y="2238"/>
                  </a:lnTo>
                  <a:lnTo>
                    <a:pt x="2215" y="2216"/>
                  </a:lnTo>
                  <a:lnTo>
                    <a:pt x="2237" y="2193"/>
                  </a:lnTo>
                  <a:lnTo>
                    <a:pt x="2259" y="2171"/>
                  </a:lnTo>
                  <a:lnTo>
                    <a:pt x="2280" y="2148"/>
                  </a:lnTo>
                  <a:lnTo>
                    <a:pt x="2299" y="2124"/>
                  </a:lnTo>
                  <a:lnTo>
                    <a:pt x="2319" y="2100"/>
                  </a:lnTo>
                  <a:lnTo>
                    <a:pt x="2338" y="2075"/>
                  </a:lnTo>
                  <a:lnTo>
                    <a:pt x="2356" y="2050"/>
                  </a:lnTo>
                  <a:lnTo>
                    <a:pt x="2375" y="2024"/>
                  </a:lnTo>
                  <a:lnTo>
                    <a:pt x="2392" y="1997"/>
                  </a:lnTo>
                  <a:lnTo>
                    <a:pt x="2408" y="1972"/>
                  </a:lnTo>
                  <a:lnTo>
                    <a:pt x="2425" y="1944"/>
                  </a:lnTo>
                  <a:lnTo>
                    <a:pt x="2439" y="1917"/>
                  </a:lnTo>
                  <a:lnTo>
                    <a:pt x="2454" y="1889"/>
                  </a:lnTo>
                  <a:lnTo>
                    <a:pt x="2468" y="1861"/>
                  </a:lnTo>
                  <a:lnTo>
                    <a:pt x="2482" y="1832"/>
                  </a:lnTo>
                  <a:lnTo>
                    <a:pt x="2494" y="1804"/>
                  </a:lnTo>
                  <a:lnTo>
                    <a:pt x="2506" y="1775"/>
                  </a:lnTo>
                  <a:lnTo>
                    <a:pt x="2517" y="1744"/>
                  </a:lnTo>
                  <a:lnTo>
                    <a:pt x="2528" y="1714"/>
                  </a:lnTo>
                  <a:lnTo>
                    <a:pt x="2538" y="1685"/>
                  </a:lnTo>
                  <a:lnTo>
                    <a:pt x="2546" y="1653"/>
                  </a:lnTo>
                  <a:lnTo>
                    <a:pt x="2555" y="1623"/>
                  </a:lnTo>
                  <a:lnTo>
                    <a:pt x="2563" y="1591"/>
                  </a:lnTo>
                  <a:lnTo>
                    <a:pt x="2569" y="1559"/>
                  </a:lnTo>
                  <a:lnTo>
                    <a:pt x="2575" y="1528"/>
                  </a:lnTo>
                  <a:lnTo>
                    <a:pt x="2581" y="1496"/>
                  </a:lnTo>
                  <a:lnTo>
                    <a:pt x="2585" y="1463"/>
                  </a:lnTo>
                  <a:lnTo>
                    <a:pt x="2589" y="1430"/>
                  </a:lnTo>
                  <a:lnTo>
                    <a:pt x="2592" y="1398"/>
                  </a:lnTo>
                  <a:lnTo>
                    <a:pt x="2594" y="1365"/>
                  </a:lnTo>
                  <a:lnTo>
                    <a:pt x="2596" y="1332"/>
                  </a:lnTo>
                  <a:lnTo>
                    <a:pt x="2596" y="1298"/>
                  </a:lnTo>
                  <a:lnTo>
                    <a:pt x="2596" y="1298"/>
                  </a:lnTo>
                  <a:lnTo>
                    <a:pt x="2596" y="1265"/>
                  </a:lnTo>
                  <a:lnTo>
                    <a:pt x="2594" y="1231"/>
                  </a:lnTo>
                  <a:lnTo>
                    <a:pt x="2592" y="1198"/>
                  </a:lnTo>
                  <a:lnTo>
                    <a:pt x="2589" y="1165"/>
                  </a:lnTo>
                  <a:lnTo>
                    <a:pt x="2585" y="1132"/>
                  </a:lnTo>
                  <a:lnTo>
                    <a:pt x="2581" y="1101"/>
                  </a:lnTo>
                  <a:lnTo>
                    <a:pt x="2575" y="1068"/>
                  </a:lnTo>
                  <a:lnTo>
                    <a:pt x="2569" y="1036"/>
                  </a:lnTo>
                  <a:lnTo>
                    <a:pt x="2563" y="1005"/>
                  </a:lnTo>
                  <a:lnTo>
                    <a:pt x="2555" y="974"/>
                  </a:lnTo>
                  <a:lnTo>
                    <a:pt x="2546" y="943"/>
                  </a:lnTo>
                  <a:lnTo>
                    <a:pt x="2538" y="912"/>
                  </a:lnTo>
                  <a:lnTo>
                    <a:pt x="2528" y="882"/>
                  </a:lnTo>
                  <a:lnTo>
                    <a:pt x="2517" y="851"/>
                  </a:lnTo>
                  <a:lnTo>
                    <a:pt x="2506" y="822"/>
                  </a:lnTo>
                  <a:lnTo>
                    <a:pt x="2494" y="793"/>
                  </a:lnTo>
                  <a:lnTo>
                    <a:pt x="2482" y="764"/>
                  </a:lnTo>
                  <a:lnTo>
                    <a:pt x="2468" y="736"/>
                  </a:lnTo>
                  <a:lnTo>
                    <a:pt x="2454" y="708"/>
                  </a:lnTo>
                  <a:lnTo>
                    <a:pt x="2439" y="680"/>
                  </a:lnTo>
                  <a:lnTo>
                    <a:pt x="2425" y="652"/>
                  </a:lnTo>
                  <a:lnTo>
                    <a:pt x="2408" y="625"/>
                  </a:lnTo>
                  <a:lnTo>
                    <a:pt x="2392" y="598"/>
                  </a:lnTo>
                  <a:lnTo>
                    <a:pt x="2375" y="573"/>
                  </a:lnTo>
                  <a:lnTo>
                    <a:pt x="2356" y="547"/>
                  </a:lnTo>
                  <a:lnTo>
                    <a:pt x="2338" y="522"/>
                  </a:lnTo>
                  <a:lnTo>
                    <a:pt x="2319" y="497"/>
                  </a:lnTo>
                  <a:lnTo>
                    <a:pt x="2299" y="473"/>
                  </a:lnTo>
                  <a:lnTo>
                    <a:pt x="2280" y="449"/>
                  </a:lnTo>
                  <a:lnTo>
                    <a:pt x="2259" y="426"/>
                  </a:lnTo>
                  <a:lnTo>
                    <a:pt x="2237" y="403"/>
                  </a:lnTo>
                  <a:lnTo>
                    <a:pt x="2215" y="381"/>
                  </a:lnTo>
                  <a:lnTo>
                    <a:pt x="2193" y="359"/>
                  </a:lnTo>
                  <a:lnTo>
                    <a:pt x="2170" y="337"/>
                  </a:lnTo>
                  <a:lnTo>
                    <a:pt x="2147" y="316"/>
                  </a:lnTo>
                  <a:lnTo>
                    <a:pt x="2124" y="297"/>
                  </a:lnTo>
                  <a:lnTo>
                    <a:pt x="2100" y="277"/>
                  </a:lnTo>
                  <a:lnTo>
                    <a:pt x="2074" y="258"/>
                  </a:lnTo>
                  <a:lnTo>
                    <a:pt x="2050" y="240"/>
                  </a:lnTo>
                  <a:lnTo>
                    <a:pt x="2023" y="221"/>
                  </a:lnTo>
                  <a:lnTo>
                    <a:pt x="1998" y="204"/>
                  </a:lnTo>
                  <a:lnTo>
                    <a:pt x="1971" y="189"/>
                  </a:lnTo>
                  <a:lnTo>
                    <a:pt x="1944" y="173"/>
                  </a:lnTo>
                  <a:lnTo>
                    <a:pt x="1916" y="157"/>
                  </a:lnTo>
                  <a:lnTo>
                    <a:pt x="1889" y="142"/>
                  </a:lnTo>
                  <a:lnTo>
                    <a:pt x="1860" y="128"/>
                  </a:lnTo>
                  <a:lnTo>
                    <a:pt x="1832" y="116"/>
                  </a:lnTo>
                  <a:lnTo>
                    <a:pt x="1803" y="102"/>
                  </a:lnTo>
                  <a:lnTo>
                    <a:pt x="1774" y="90"/>
                  </a:lnTo>
                  <a:lnTo>
                    <a:pt x="1745" y="79"/>
                  </a:lnTo>
                  <a:lnTo>
                    <a:pt x="1714" y="68"/>
                  </a:lnTo>
                  <a:lnTo>
                    <a:pt x="1684" y="58"/>
                  </a:lnTo>
                  <a:lnTo>
                    <a:pt x="1653" y="50"/>
                  </a:lnTo>
                  <a:lnTo>
                    <a:pt x="1623" y="41"/>
                  </a:lnTo>
                  <a:lnTo>
                    <a:pt x="1591" y="34"/>
                  </a:lnTo>
                  <a:lnTo>
                    <a:pt x="1560" y="27"/>
                  </a:lnTo>
                  <a:lnTo>
                    <a:pt x="1528" y="21"/>
                  </a:lnTo>
                  <a:lnTo>
                    <a:pt x="1495" y="16"/>
                  </a:lnTo>
                  <a:lnTo>
                    <a:pt x="1464" y="11"/>
                  </a:lnTo>
                  <a:lnTo>
                    <a:pt x="1431" y="7"/>
                  </a:lnTo>
                  <a:lnTo>
                    <a:pt x="1398" y="4"/>
                  </a:lnTo>
                  <a:lnTo>
                    <a:pt x="1365" y="2"/>
                  </a:lnTo>
                  <a:lnTo>
                    <a:pt x="1331" y="1"/>
                  </a:lnTo>
                  <a:lnTo>
                    <a:pt x="1298" y="0"/>
                  </a:lnTo>
                  <a:lnTo>
                    <a:pt x="1298" y="0"/>
                  </a:lnTo>
                  <a:close/>
                  <a:moveTo>
                    <a:pt x="1715" y="1716"/>
                  </a:moveTo>
                  <a:lnTo>
                    <a:pt x="835" y="1716"/>
                  </a:lnTo>
                  <a:lnTo>
                    <a:pt x="835" y="1716"/>
                  </a:lnTo>
                  <a:lnTo>
                    <a:pt x="820" y="1716"/>
                  </a:lnTo>
                  <a:lnTo>
                    <a:pt x="805" y="1715"/>
                  </a:lnTo>
                  <a:lnTo>
                    <a:pt x="777" y="1710"/>
                  </a:lnTo>
                  <a:lnTo>
                    <a:pt x="751" y="1704"/>
                  </a:lnTo>
                  <a:lnTo>
                    <a:pt x="724" y="1694"/>
                  </a:lnTo>
                  <a:lnTo>
                    <a:pt x="700" y="1682"/>
                  </a:lnTo>
                  <a:lnTo>
                    <a:pt x="675" y="1668"/>
                  </a:lnTo>
                  <a:lnTo>
                    <a:pt x="653" y="1651"/>
                  </a:lnTo>
                  <a:lnTo>
                    <a:pt x="634" y="1632"/>
                  </a:lnTo>
                  <a:lnTo>
                    <a:pt x="616" y="1613"/>
                  </a:lnTo>
                  <a:lnTo>
                    <a:pt x="599" y="1590"/>
                  </a:lnTo>
                  <a:lnTo>
                    <a:pt x="584" y="1567"/>
                  </a:lnTo>
                  <a:lnTo>
                    <a:pt x="573" y="1541"/>
                  </a:lnTo>
                  <a:lnTo>
                    <a:pt x="563" y="1516"/>
                  </a:lnTo>
                  <a:lnTo>
                    <a:pt x="556" y="1488"/>
                  </a:lnTo>
                  <a:lnTo>
                    <a:pt x="551" y="1460"/>
                  </a:lnTo>
                  <a:lnTo>
                    <a:pt x="551" y="1445"/>
                  </a:lnTo>
                  <a:lnTo>
                    <a:pt x="550" y="1430"/>
                  </a:lnTo>
                  <a:lnTo>
                    <a:pt x="550" y="1430"/>
                  </a:lnTo>
                  <a:lnTo>
                    <a:pt x="551" y="1404"/>
                  </a:lnTo>
                  <a:lnTo>
                    <a:pt x="555" y="1378"/>
                  </a:lnTo>
                  <a:lnTo>
                    <a:pt x="561" y="1353"/>
                  </a:lnTo>
                  <a:lnTo>
                    <a:pt x="568" y="1328"/>
                  </a:lnTo>
                  <a:lnTo>
                    <a:pt x="578" y="1305"/>
                  </a:lnTo>
                  <a:lnTo>
                    <a:pt x="590" y="1283"/>
                  </a:lnTo>
                  <a:lnTo>
                    <a:pt x="603" y="1263"/>
                  </a:lnTo>
                  <a:lnTo>
                    <a:pt x="619" y="1243"/>
                  </a:lnTo>
                  <a:lnTo>
                    <a:pt x="636" y="1225"/>
                  </a:lnTo>
                  <a:lnTo>
                    <a:pt x="655" y="1208"/>
                  </a:lnTo>
                  <a:lnTo>
                    <a:pt x="674" y="1193"/>
                  </a:lnTo>
                  <a:lnTo>
                    <a:pt x="695" y="1180"/>
                  </a:lnTo>
                  <a:lnTo>
                    <a:pt x="718" y="1169"/>
                  </a:lnTo>
                  <a:lnTo>
                    <a:pt x="741" y="1159"/>
                  </a:lnTo>
                  <a:lnTo>
                    <a:pt x="765" y="1152"/>
                  </a:lnTo>
                  <a:lnTo>
                    <a:pt x="790" y="1147"/>
                  </a:lnTo>
                  <a:lnTo>
                    <a:pt x="790" y="1147"/>
                  </a:lnTo>
                  <a:lnTo>
                    <a:pt x="788" y="1131"/>
                  </a:lnTo>
                  <a:lnTo>
                    <a:pt x="787" y="1117"/>
                  </a:lnTo>
                  <a:lnTo>
                    <a:pt x="787" y="1117"/>
                  </a:lnTo>
                  <a:lnTo>
                    <a:pt x="788" y="1097"/>
                  </a:lnTo>
                  <a:lnTo>
                    <a:pt x="791" y="1079"/>
                  </a:lnTo>
                  <a:lnTo>
                    <a:pt x="796" y="1062"/>
                  </a:lnTo>
                  <a:lnTo>
                    <a:pt x="802" y="1045"/>
                  </a:lnTo>
                  <a:lnTo>
                    <a:pt x="809" y="1029"/>
                  </a:lnTo>
                  <a:lnTo>
                    <a:pt x="818" y="1014"/>
                  </a:lnTo>
                  <a:lnTo>
                    <a:pt x="829" y="1001"/>
                  </a:lnTo>
                  <a:lnTo>
                    <a:pt x="839" y="988"/>
                  </a:lnTo>
                  <a:lnTo>
                    <a:pt x="853" y="976"/>
                  </a:lnTo>
                  <a:lnTo>
                    <a:pt x="866" y="966"/>
                  </a:lnTo>
                  <a:lnTo>
                    <a:pt x="882" y="956"/>
                  </a:lnTo>
                  <a:lnTo>
                    <a:pt x="898" y="949"/>
                  </a:lnTo>
                  <a:lnTo>
                    <a:pt x="914" y="943"/>
                  </a:lnTo>
                  <a:lnTo>
                    <a:pt x="931" y="938"/>
                  </a:lnTo>
                  <a:lnTo>
                    <a:pt x="949" y="935"/>
                  </a:lnTo>
                  <a:lnTo>
                    <a:pt x="967" y="934"/>
                  </a:lnTo>
                  <a:lnTo>
                    <a:pt x="967" y="934"/>
                  </a:lnTo>
                  <a:lnTo>
                    <a:pt x="984" y="935"/>
                  </a:lnTo>
                  <a:lnTo>
                    <a:pt x="1000" y="938"/>
                  </a:lnTo>
                  <a:lnTo>
                    <a:pt x="1016" y="941"/>
                  </a:lnTo>
                  <a:lnTo>
                    <a:pt x="1030" y="946"/>
                  </a:lnTo>
                  <a:lnTo>
                    <a:pt x="1045" y="952"/>
                  </a:lnTo>
                  <a:lnTo>
                    <a:pt x="1058" y="960"/>
                  </a:lnTo>
                  <a:lnTo>
                    <a:pt x="1072" y="968"/>
                  </a:lnTo>
                  <a:lnTo>
                    <a:pt x="1084" y="978"/>
                  </a:lnTo>
                  <a:lnTo>
                    <a:pt x="1084" y="978"/>
                  </a:lnTo>
                  <a:lnTo>
                    <a:pt x="1095" y="954"/>
                  </a:lnTo>
                  <a:lnTo>
                    <a:pt x="1106" y="931"/>
                  </a:lnTo>
                  <a:lnTo>
                    <a:pt x="1118" y="909"/>
                  </a:lnTo>
                  <a:lnTo>
                    <a:pt x="1130" y="886"/>
                  </a:lnTo>
                  <a:lnTo>
                    <a:pt x="1145" y="865"/>
                  </a:lnTo>
                  <a:lnTo>
                    <a:pt x="1159" y="845"/>
                  </a:lnTo>
                  <a:lnTo>
                    <a:pt x="1176" y="826"/>
                  </a:lnTo>
                  <a:lnTo>
                    <a:pt x="1193" y="809"/>
                  </a:lnTo>
                  <a:lnTo>
                    <a:pt x="1214" y="792"/>
                  </a:lnTo>
                  <a:lnTo>
                    <a:pt x="1235" y="778"/>
                  </a:lnTo>
                  <a:lnTo>
                    <a:pt x="1259" y="765"/>
                  </a:lnTo>
                  <a:lnTo>
                    <a:pt x="1285" y="755"/>
                  </a:lnTo>
                  <a:lnTo>
                    <a:pt x="1313" y="746"/>
                  </a:lnTo>
                  <a:lnTo>
                    <a:pt x="1343" y="740"/>
                  </a:lnTo>
                  <a:lnTo>
                    <a:pt x="1377" y="736"/>
                  </a:lnTo>
                  <a:lnTo>
                    <a:pt x="1412" y="735"/>
                  </a:lnTo>
                  <a:lnTo>
                    <a:pt x="1412" y="735"/>
                  </a:lnTo>
                  <a:lnTo>
                    <a:pt x="1436" y="735"/>
                  </a:lnTo>
                  <a:lnTo>
                    <a:pt x="1457" y="737"/>
                  </a:lnTo>
                  <a:lnTo>
                    <a:pt x="1478" y="740"/>
                  </a:lnTo>
                  <a:lnTo>
                    <a:pt x="1499" y="743"/>
                  </a:lnTo>
                  <a:lnTo>
                    <a:pt x="1518" y="748"/>
                  </a:lnTo>
                  <a:lnTo>
                    <a:pt x="1537" y="753"/>
                  </a:lnTo>
                  <a:lnTo>
                    <a:pt x="1555" y="760"/>
                  </a:lnTo>
                  <a:lnTo>
                    <a:pt x="1572" y="768"/>
                  </a:lnTo>
                  <a:lnTo>
                    <a:pt x="1589" y="776"/>
                  </a:lnTo>
                  <a:lnTo>
                    <a:pt x="1605" y="785"/>
                  </a:lnTo>
                  <a:lnTo>
                    <a:pt x="1619" y="794"/>
                  </a:lnTo>
                  <a:lnTo>
                    <a:pt x="1634" y="805"/>
                  </a:lnTo>
                  <a:lnTo>
                    <a:pt x="1647" y="816"/>
                  </a:lnTo>
                  <a:lnTo>
                    <a:pt x="1661" y="828"/>
                  </a:lnTo>
                  <a:lnTo>
                    <a:pt x="1673" y="842"/>
                  </a:lnTo>
                  <a:lnTo>
                    <a:pt x="1685" y="855"/>
                  </a:lnTo>
                  <a:lnTo>
                    <a:pt x="1695" y="869"/>
                  </a:lnTo>
                  <a:lnTo>
                    <a:pt x="1706" y="883"/>
                  </a:lnTo>
                  <a:lnTo>
                    <a:pt x="1714" y="898"/>
                  </a:lnTo>
                  <a:lnTo>
                    <a:pt x="1724" y="914"/>
                  </a:lnTo>
                  <a:lnTo>
                    <a:pt x="1731" y="929"/>
                  </a:lnTo>
                  <a:lnTo>
                    <a:pt x="1738" y="945"/>
                  </a:lnTo>
                  <a:lnTo>
                    <a:pt x="1745" y="962"/>
                  </a:lnTo>
                  <a:lnTo>
                    <a:pt x="1751" y="979"/>
                  </a:lnTo>
                  <a:lnTo>
                    <a:pt x="1755" y="996"/>
                  </a:lnTo>
                  <a:lnTo>
                    <a:pt x="1760" y="1014"/>
                  </a:lnTo>
                  <a:lnTo>
                    <a:pt x="1768" y="1050"/>
                  </a:lnTo>
                  <a:lnTo>
                    <a:pt x="1771" y="1087"/>
                  </a:lnTo>
                  <a:lnTo>
                    <a:pt x="1773" y="1124"/>
                  </a:lnTo>
                  <a:lnTo>
                    <a:pt x="1773" y="1124"/>
                  </a:lnTo>
                  <a:lnTo>
                    <a:pt x="1771" y="1149"/>
                  </a:lnTo>
                  <a:lnTo>
                    <a:pt x="1771" y="1149"/>
                  </a:lnTo>
                  <a:lnTo>
                    <a:pt x="1796" y="1156"/>
                  </a:lnTo>
                  <a:lnTo>
                    <a:pt x="1819" y="1163"/>
                  </a:lnTo>
                  <a:lnTo>
                    <a:pt x="1841" y="1174"/>
                  </a:lnTo>
                  <a:lnTo>
                    <a:pt x="1863" y="1185"/>
                  </a:lnTo>
                  <a:lnTo>
                    <a:pt x="1882" y="1198"/>
                  </a:lnTo>
                  <a:lnTo>
                    <a:pt x="1900" y="1213"/>
                  </a:lnTo>
                  <a:lnTo>
                    <a:pt x="1918" y="1230"/>
                  </a:lnTo>
                  <a:lnTo>
                    <a:pt x="1934" y="1248"/>
                  </a:lnTo>
                  <a:lnTo>
                    <a:pt x="1949" y="1267"/>
                  </a:lnTo>
                  <a:lnTo>
                    <a:pt x="1961" y="1287"/>
                  </a:lnTo>
                  <a:lnTo>
                    <a:pt x="1972" y="1309"/>
                  </a:lnTo>
                  <a:lnTo>
                    <a:pt x="1982" y="1332"/>
                  </a:lnTo>
                  <a:lnTo>
                    <a:pt x="1989" y="1355"/>
                  </a:lnTo>
                  <a:lnTo>
                    <a:pt x="1995" y="1379"/>
                  </a:lnTo>
                  <a:lnTo>
                    <a:pt x="1998" y="1405"/>
                  </a:lnTo>
                  <a:lnTo>
                    <a:pt x="1999" y="1430"/>
                  </a:lnTo>
                  <a:lnTo>
                    <a:pt x="1999" y="1430"/>
                  </a:lnTo>
                  <a:lnTo>
                    <a:pt x="1999" y="1445"/>
                  </a:lnTo>
                  <a:lnTo>
                    <a:pt x="1998" y="1460"/>
                  </a:lnTo>
                  <a:lnTo>
                    <a:pt x="1994" y="1488"/>
                  </a:lnTo>
                  <a:lnTo>
                    <a:pt x="1987" y="1516"/>
                  </a:lnTo>
                  <a:lnTo>
                    <a:pt x="1977" y="1541"/>
                  </a:lnTo>
                  <a:lnTo>
                    <a:pt x="1965" y="1567"/>
                  </a:lnTo>
                  <a:lnTo>
                    <a:pt x="1950" y="1590"/>
                  </a:lnTo>
                  <a:lnTo>
                    <a:pt x="1934" y="1613"/>
                  </a:lnTo>
                  <a:lnTo>
                    <a:pt x="1916" y="1632"/>
                  </a:lnTo>
                  <a:lnTo>
                    <a:pt x="1895" y="1651"/>
                  </a:lnTo>
                  <a:lnTo>
                    <a:pt x="1873" y="1668"/>
                  </a:lnTo>
                  <a:lnTo>
                    <a:pt x="1850" y="1682"/>
                  </a:lnTo>
                  <a:lnTo>
                    <a:pt x="1826" y="1694"/>
                  </a:lnTo>
                  <a:lnTo>
                    <a:pt x="1799" y="1704"/>
                  </a:lnTo>
                  <a:lnTo>
                    <a:pt x="1773" y="1710"/>
                  </a:lnTo>
                  <a:lnTo>
                    <a:pt x="1743" y="1715"/>
                  </a:lnTo>
                  <a:lnTo>
                    <a:pt x="1730" y="1716"/>
                  </a:lnTo>
                  <a:lnTo>
                    <a:pt x="1715" y="1716"/>
                  </a:lnTo>
                  <a:lnTo>
                    <a:pt x="1715" y="1716"/>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43"/>
            <p:cNvSpPr>
              <a:spLocks/>
            </p:cNvSpPr>
            <p:nvPr/>
          </p:nvSpPr>
          <p:spPr bwMode="auto">
            <a:xfrm>
              <a:off x="3564077" y="3136647"/>
              <a:ext cx="114503" cy="112014"/>
            </a:xfrm>
            <a:custGeom>
              <a:avLst/>
              <a:gdLst>
                <a:gd name="T0" fmla="*/ 328 w 456"/>
                <a:gd name="T1" fmla="*/ 452 h 452"/>
                <a:gd name="T2" fmla="*/ 328 w 456"/>
                <a:gd name="T3" fmla="*/ 452 h 452"/>
                <a:gd name="T4" fmla="*/ 337 w 456"/>
                <a:gd name="T5" fmla="*/ 432 h 452"/>
                <a:gd name="T6" fmla="*/ 349 w 456"/>
                <a:gd name="T7" fmla="*/ 412 h 452"/>
                <a:gd name="T8" fmla="*/ 362 w 456"/>
                <a:gd name="T9" fmla="*/ 394 h 452"/>
                <a:gd name="T10" fmla="*/ 378 w 456"/>
                <a:gd name="T11" fmla="*/ 378 h 452"/>
                <a:gd name="T12" fmla="*/ 395 w 456"/>
                <a:gd name="T13" fmla="*/ 365 h 452"/>
                <a:gd name="T14" fmla="*/ 415 w 456"/>
                <a:gd name="T15" fmla="*/ 353 h 452"/>
                <a:gd name="T16" fmla="*/ 434 w 456"/>
                <a:gd name="T17" fmla="*/ 343 h 452"/>
                <a:gd name="T18" fmla="*/ 456 w 456"/>
                <a:gd name="T19" fmla="*/ 334 h 452"/>
                <a:gd name="T20" fmla="*/ 404 w 456"/>
                <a:gd name="T21" fmla="*/ 0 h 452"/>
                <a:gd name="T22" fmla="*/ 404 w 456"/>
                <a:gd name="T23" fmla="*/ 0 h 452"/>
                <a:gd name="T24" fmla="*/ 385 w 456"/>
                <a:gd name="T25" fmla="*/ 11 h 452"/>
                <a:gd name="T26" fmla="*/ 366 w 456"/>
                <a:gd name="T27" fmla="*/ 19 h 452"/>
                <a:gd name="T28" fmla="*/ 347 w 456"/>
                <a:gd name="T29" fmla="*/ 27 h 452"/>
                <a:gd name="T30" fmla="*/ 326 w 456"/>
                <a:gd name="T31" fmla="*/ 34 h 452"/>
                <a:gd name="T32" fmla="*/ 305 w 456"/>
                <a:gd name="T33" fmla="*/ 39 h 452"/>
                <a:gd name="T34" fmla="*/ 284 w 456"/>
                <a:gd name="T35" fmla="*/ 42 h 452"/>
                <a:gd name="T36" fmla="*/ 264 w 456"/>
                <a:gd name="T37" fmla="*/ 45 h 452"/>
                <a:gd name="T38" fmla="*/ 242 w 456"/>
                <a:gd name="T39" fmla="*/ 46 h 452"/>
                <a:gd name="T40" fmla="*/ 221 w 456"/>
                <a:gd name="T41" fmla="*/ 46 h 452"/>
                <a:gd name="T42" fmla="*/ 201 w 456"/>
                <a:gd name="T43" fmla="*/ 45 h 452"/>
                <a:gd name="T44" fmla="*/ 179 w 456"/>
                <a:gd name="T45" fmla="*/ 42 h 452"/>
                <a:gd name="T46" fmla="*/ 158 w 456"/>
                <a:gd name="T47" fmla="*/ 39 h 452"/>
                <a:gd name="T48" fmla="*/ 137 w 456"/>
                <a:gd name="T49" fmla="*/ 34 h 452"/>
                <a:gd name="T50" fmla="*/ 118 w 456"/>
                <a:gd name="T51" fmla="*/ 27 h 452"/>
                <a:gd name="T52" fmla="*/ 97 w 456"/>
                <a:gd name="T53" fmla="*/ 19 h 452"/>
                <a:gd name="T54" fmla="*/ 79 w 456"/>
                <a:gd name="T55" fmla="*/ 9 h 452"/>
                <a:gd name="T56" fmla="*/ 79 w 456"/>
                <a:gd name="T57" fmla="*/ 9 h 452"/>
                <a:gd name="T58" fmla="*/ 83 w 456"/>
                <a:gd name="T59" fmla="*/ 30 h 452"/>
                <a:gd name="T60" fmla="*/ 86 w 456"/>
                <a:gd name="T61" fmla="*/ 50 h 452"/>
                <a:gd name="T62" fmla="*/ 87 w 456"/>
                <a:gd name="T63" fmla="*/ 69 h 452"/>
                <a:gd name="T64" fmla="*/ 87 w 456"/>
                <a:gd name="T65" fmla="*/ 90 h 452"/>
                <a:gd name="T66" fmla="*/ 87 w 456"/>
                <a:gd name="T67" fmla="*/ 90 h 452"/>
                <a:gd name="T68" fmla="*/ 86 w 456"/>
                <a:gd name="T69" fmla="*/ 121 h 452"/>
                <a:gd name="T70" fmla="*/ 83 w 456"/>
                <a:gd name="T71" fmla="*/ 152 h 452"/>
                <a:gd name="T72" fmla="*/ 75 w 456"/>
                <a:gd name="T73" fmla="*/ 182 h 452"/>
                <a:gd name="T74" fmla="*/ 66 w 456"/>
                <a:gd name="T75" fmla="*/ 211 h 452"/>
                <a:gd name="T76" fmla="*/ 53 w 456"/>
                <a:gd name="T77" fmla="*/ 239 h 452"/>
                <a:gd name="T78" fmla="*/ 38 w 456"/>
                <a:gd name="T79" fmla="*/ 266 h 452"/>
                <a:gd name="T80" fmla="*/ 20 w 456"/>
                <a:gd name="T81" fmla="*/ 292 h 452"/>
                <a:gd name="T82" fmla="*/ 0 w 456"/>
                <a:gd name="T83" fmla="*/ 316 h 452"/>
                <a:gd name="T84" fmla="*/ 328 w 456"/>
                <a:gd name="T85" fmla="*/ 452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6" h="452">
                  <a:moveTo>
                    <a:pt x="328" y="452"/>
                  </a:moveTo>
                  <a:lnTo>
                    <a:pt x="328" y="452"/>
                  </a:lnTo>
                  <a:lnTo>
                    <a:pt x="337" y="432"/>
                  </a:lnTo>
                  <a:lnTo>
                    <a:pt x="349" y="412"/>
                  </a:lnTo>
                  <a:lnTo>
                    <a:pt x="362" y="394"/>
                  </a:lnTo>
                  <a:lnTo>
                    <a:pt x="378" y="378"/>
                  </a:lnTo>
                  <a:lnTo>
                    <a:pt x="395" y="365"/>
                  </a:lnTo>
                  <a:lnTo>
                    <a:pt x="415" y="353"/>
                  </a:lnTo>
                  <a:lnTo>
                    <a:pt x="434" y="343"/>
                  </a:lnTo>
                  <a:lnTo>
                    <a:pt x="456" y="334"/>
                  </a:lnTo>
                  <a:lnTo>
                    <a:pt x="404" y="0"/>
                  </a:lnTo>
                  <a:lnTo>
                    <a:pt x="404" y="0"/>
                  </a:lnTo>
                  <a:lnTo>
                    <a:pt x="385" y="11"/>
                  </a:lnTo>
                  <a:lnTo>
                    <a:pt x="366" y="19"/>
                  </a:lnTo>
                  <a:lnTo>
                    <a:pt x="347" y="27"/>
                  </a:lnTo>
                  <a:lnTo>
                    <a:pt x="326" y="34"/>
                  </a:lnTo>
                  <a:lnTo>
                    <a:pt x="305" y="39"/>
                  </a:lnTo>
                  <a:lnTo>
                    <a:pt x="284" y="42"/>
                  </a:lnTo>
                  <a:lnTo>
                    <a:pt x="264" y="45"/>
                  </a:lnTo>
                  <a:lnTo>
                    <a:pt x="242" y="46"/>
                  </a:lnTo>
                  <a:lnTo>
                    <a:pt x="221" y="46"/>
                  </a:lnTo>
                  <a:lnTo>
                    <a:pt x="201" y="45"/>
                  </a:lnTo>
                  <a:lnTo>
                    <a:pt x="179" y="42"/>
                  </a:lnTo>
                  <a:lnTo>
                    <a:pt x="158" y="39"/>
                  </a:lnTo>
                  <a:lnTo>
                    <a:pt x="137" y="34"/>
                  </a:lnTo>
                  <a:lnTo>
                    <a:pt x="118" y="27"/>
                  </a:lnTo>
                  <a:lnTo>
                    <a:pt x="97" y="19"/>
                  </a:lnTo>
                  <a:lnTo>
                    <a:pt x="79" y="9"/>
                  </a:lnTo>
                  <a:lnTo>
                    <a:pt x="79" y="9"/>
                  </a:lnTo>
                  <a:lnTo>
                    <a:pt x="83" y="30"/>
                  </a:lnTo>
                  <a:lnTo>
                    <a:pt x="86" y="50"/>
                  </a:lnTo>
                  <a:lnTo>
                    <a:pt x="87" y="69"/>
                  </a:lnTo>
                  <a:lnTo>
                    <a:pt x="87" y="90"/>
                  </a:lnTo>
                  <a:lnTo>
                    <a:pt x="87" y="90"/>
                  </a:lnTo>
                  <a:lnTo>
                    <a:pt x="86" y="121"/>
                  </a:lnTo>
                  <a:lnTo>
                    <a:pt x="83" y="152"/>
                  </a:lnTo>
                  <a:lnTo>
                    <a:pt x="75" y="182"/>
                  </a:lnTo>
                  <a:lnTo>
                    <a:pt x="66" y="211"/>
                  </a:lnTo>
                  <a:lnTo>
                    <a:pt x="53" y="239"/>
                  </a:lnTo>
                  <a:lnTo>
                    <a:pt x="38" y="266"/>
                  </a:lnTo>
                  <a:lnTo>
                    <a:pt x="20" y="292"/>
                  </a:lnTo>
                  <a:lnTo>
                    <a:pt x="0" y="316"/>
                  </a:lnTo>
                  <a:lnTo>
                    <a:pt x="328" y="452"/>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44"/>
            <p:cNvSpPr>
              <a:spLocks/>
            </p:cNvSpPr>
            <p:nvPr/>
          </p:nvSpPr>
          <p:spPr bwMode="auto">
            <a:xfrm>
              <a:off x="3484423" y="2974849"/>
              <a:ext cx="182957" cy="165532"/>
            </a:xfrm>
            <a:custGeom>
              <a:avLst/>
              <a:gdLst>
                <a:gd name="T0" fmla="*/ 277 w 733"/>
                <a:gd name="T1" fmla="*/ 7 h 666"/>
                <a:gd name="T2" fmla="*/ 277 w 733"/>
                <a:gd name="T3" fmla="*/ 7 h 666"/>
                <a:gd name="T4" fmla="*/ 264 w 733"/>
                <a:gd name="T5" fmla="*/ 3 h 666"/>
                <a:gd name="T6" fmla="*/ 249 w 733"/>
                <a:gd name="T7" fmla="*/ 1 h 666"/>
                <a:gd name="T8" fmla="*/ 233 w 733"/>
                <a:gd name="T9" fmla="*/ 0 h 666"/>
                <a:gd name="T10" fmla="*/ 217 w 733"/>
                <a:gd name="T11" fmla="*/ 0 h 666"/>
                <a:gd name="T12" fmla="*/ 202 w 733"/>
                <a:gd name="T13" fmla="*/ 1 h 666"/>
                <a:gd name="T14" fmla="*/ 185 w 733"/>
                <a:gd name="T15" fmla="*/ 4 h 666"/>
                <a:gd name="T16" fmla="*/ 168 w 733"/>
                <a:gd name="T17" fmla="*/ 8 h 666"/>
                <a:gd name="T18" fmla="*/ 149 w 733"/>
                <a:gd name="T19" fmla="*/ 13 h 666"/>
                <a:gd name="T20" fmla="*/ 131 w 733"/>
                <a:gd name="T21" fmla="*/ 20 h 666"/>
                <a:gd name="T22" fmla="*/ 113 w 733"/>
                <a:gd name="T23" fmla="*/ 28 h 666"/>
                <a:gd name="T24" fmla="*/ 93 w 733"/>
                <a:gd name="T25" fmla="*/ 36 h 666"/>
                <a:gd name="T26" fmla="*/ 75 w 733"/>
                <a:gd name="T27" fmla="*/ 46 h 666"/>
                <a:gd name="T28" fmla="*/ 56 w 733"/>
                <a:gd name="T29" fmla="*/ 57 h 666"/>
                <a:gd name="T30" fmla="*/ 37 w 733"/>
                <a:gd name="T31" fmla="*/ 69 h 666"/>
                <a:gd name="T32" fmla="*/ 19 w 733"/>
                <a:gd name="T33" fmla="*/ 81 h 666"/>
                <a:gd name="T34" fmla="*/ 0 w 733"/>
                <a:gd name="T35" fmla="*/ 96 h 666"/>
                <a:gd name="T36" fmla="*/ 393 w 733"/>
                <a:gd name="T37" fmla="*/ 621 h 666"/>
                <a:gd name="T38" fmla="*/ 393 w 733"/>
                <a:gd name="T39" fmla="*/ 621 h 666"/>
                <a:gd name="T40" fmla="*/ 412 w 733"/>
                <a:gd name="T41" fmla="*/ 632 h 666"/>
                <a:gd name="T42" fmla="*/ 432 w 733"/>
                <a:gd name="T43" fmla="*/ 642 h 666"/>
                <a:gd name="T44" fmla="*/ 452 w 733"/>
                <a:gd name="T45" fmla="*/ 649 h 666"/>
                <a:gd name="T46" fmla="*/ 473 w 733"/>
                <a:gd name="T47" fmla="*/ 655 h 666"/>
                <a:gd name="T48" fmla="*/ 495 w 733"/>
                <a:gd name="T49" fmla="*/ 660 h 666"/>
                <a:gd name="T50" fmla="*/ 517 w 733"/>
                <a:gd name="T51" fmla="*/ 664 h 666"/>
                <a:gd name="T52" fmla="*/ 539 w 733"/>
                <a:gd name="T53" fmla="*/ 665 h 666"/>
                <a:gd name="T54" fmla="*/ 560 w 733"/>
                <a:gd name="T55" fmla="*/ 666 h 666"/>
                <a:gd name="T56" fmla="*/ 584 w 733"/>
                <a:gd name="T57" fmla="*/ 665 h 666"/>
                <a:gd name="T58" fmla="*/ 605 w 733"/>
                <a:gd name="T59" fmla="*/ 661 h 666"/>
                <a:gd name="T60" fmla="*/ 626 w 733"/>
                <a:gd name="T61" fmla="*/ 658 h 666"/>
                <a:gd name="T62" fmla="*/ 648 w 733"/>
                <a:gd name="T63" fmla="*/ 652 h 666"/>
                <a:gd name="T64" fmla="*/ 669 w 733"/>
                <a:gd name="T65" fmla="*/ 644 h 666"/>
                <a:gd name="T66" fmla="*/ 689 w 733"/>
                <a:gd name="T67" fmla="*/ 636 h 666"/>
                <a:gd name="T68" fmla="*/ 709 w 733"/>
                <a:gd name="T69" fmla="*/ 625 h 666"/>
                <a:gd name="T70" fmla="*/ 727 w 733"/>
                <a:gd name="T71" fmla="*/ 613 h 666"/>
                <a:gd name="T72" fmla="*/ 727 w 733"/>
                <a:gd name="T73" fmla="*/ 613 h 666"/>
                <a:gd name="T74" fmla="*/ 731 w 733"/>
                <a:gd name="T75" fmla="*/ 613 h 666"/>
                <a:gd name="T76" fmla="*/ 733 w 733"/>
                <a:gd name="T77" fmla="*/ 613 h 666"/>
                <a:gd name="T78" fmla="*/ 728 w 733"/>
                <a:gd name="T79" fmla="*/ 575 h 666"/>
                <a:gd name="T80" fmla="*/ 293 w 733"/>
                <a:gd name="T81" fmla="*/ 0 h 666"/>
                <a:gd name="T82" fmla="*/ 293 w 733"/>
                <a:gd name="T83" fmla="*/ 0 h 666"/>
                <a:gd name="T84" fmla="*/ 290 w 733"/>
                <a:gd name="T85" fmla="*/ 3 h 666"/>
                <a:gd name="T86" fmla="*/ 287 w 733"/>
                <a:gd name="T87" fmla="*/ 6 h 666"/>
                <a:gd name="T88" fmla="*/ 282 w 733"/>
                <a:gd name="T89" fmla="*/ 7 h 666"/>
                <a:gd name="T90" fmla="*/ 277 w 733"/>
                <a:gd name="T91" fmla="*/ 7 h 666"/>
                <a:gd name="T92" fmla="*/ 277 w 733"/>
                <a:gd name="T93" fmla="*/ 7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3" h="666">
                  <a:moveTo>
                    <a:pt x="277" y="7"/>
                  </a:moveTo>
                  <a:lnTo>
                    <a:pt x="277" y="7"/>
                  </a:lnTo>
                  <a:lnTo>
                    <a:pt x="264" y="3"/>
                  </a:lnTo>
                  <a:lnTo>
                    <a:pt x="249" y="1"/>
                  </a:lnTo>
                  <a:lnTo>
                    <a:pt x="233" y="0"/>
                  </a:lnTo>
                  <a:lnTo>
                    <a:pt x="217" y="0"/>
                  </a:lnTo>
                  <a:lnTo>
                    <a:pt x="202" y="1"/>
                  </a:lnTo>
                  <a:lnTo>
                    <a:pt x="185" y="4"/>
                  </a:lnTo>
                  <a:lnTo>
                    <a:pt x="168" y="8"/>
                  </a:lnTo>
                  <a:lnTo>
                    <a:pt x="149" y="13"/>
                  </a:lnTo>
                  <a:lnTo>
                    <a:pt x="131" y="20"/>
                  </a:lnTo>
                  <a:lnTo>
                    <a:pt x="113" y="28"/>
                  </a:lnTo>
                  <a:lnTo>
                    <a:pt x="93" y="36"/>
                  </a:lnTo>
                  <a:lnTo>
                    <a:pt x="75" y="46"/>
                  </a:lnTo>
                  <a:lnTo>
                    <a:pt x="56" y="57"/>
                  </a:lnTo>
                  <a:lnTo>
                    <a:pt x="37" y="69"/>
                  </a:lnTo>
                  <a:lnTo>
                    <a:pt x="19" y="81"/>
                  </a:lnTo>
                  <a:lnTo>
                    <a:pt x="0" y="96"/>
                  </a:lnTo>
                  <a:lnTo>
                    <a:pt x="393" y="621"/>
                  </a:lnTo>
                  <a:lnTo>
                    <a:pt x="393" y="621"/>
                  </a:lnTo>
                  <a:lnTo>
                    <a:pt x="412" y="632"/>
                  </a:lnTo>
                  <a:lnTo>
                    <a:pt x="432" y="642"/>
                  </a:lnTo>
                  <a:lnTo>
                    <a:pt x="452" y="649"/>
                  </a:lnTo>
                  <a:lnTo>
                    <a:pt x="473" y="655"/>
                  </a:lnTo>
                  <a:lnTo>
                    <a:pt x="495" y="660"/>
                  </a:lnTo>
                  <a:lnTo>
                    <a:pt x="517" y="664"/>
                  </a:lnTo>
                  <a:lnTo>
                    <a:pt x="539" y="665"/>
                  </a:lnTo>
                  <a:lnTo>
                    <a:pt x="560" y="666"/>
                  </a:lnTo>
                  <a:lnTo>
                    <a:pt x="584" y="665"/>
                  </a:lnTo>
                  <a:lnTo>
                    <a:pt x="605" y="661"/>
                  </a:lnTo>
                  <a:lnTo>
                    <a:pt x="626" y="658"/>
                  </a:lnTo>
                  <a:lnTo>
                    <a:pt x="648" y="652"/>
                  </a:lnTo>
                  <a:lnTo>
                    <a:pt x="669" y="644"/>
                  </a:lnTo>
                  <a:lnTo>
                    <a:pt x="689" y="636"/>
                  </a:lnTo>
                  <a:lnTo>
                    <a:pt x="709" y="625"/>
                  </a:lnTo>
                  <a:lnTo>
                    <a:pt x="727" y="613"/>
                  </a:lnTo>
                  <a:lnTo>
                    <a:pt x="727" y="613"/>
                  </a:lnTo>
                  <a:lnTo>
                    <a:pt x="731" y="613"/>
                  </a:lnTo>
                  <a:lnTo>
                    <a:pt x="733" y="613"/>
                  </a:lnTo>
                  <a:lnTo>
                    <a:pt x="728" y="575"/>
                  </a:lnTo>
                  <a:lnTo>
                    <a:pt x="293" y="0"/>
                  </a:lnTo>
                  <a:lnTo>
                    <a:pt x="293" y="0"/>
                  </a:lnTo>
                  <a:lnTo>
                    <a:pt x="290" y="3"/>
                  </a:lnTo>
                  <a:lnTo>
                    <a:pt x="287" y="6"/>
                  </a:lnTo>
                  <a:lnTo>
                    <a:pt x="282" y="7"/>
                  </a:lnTo>
                  <a:lnTo>
                    <a:pt x="277" y="7"/>
                  </a:lnTo>
                  <a:lnTo>
                    <a:pt x="277" y="7"/>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45"/>
            <p:cNvSpPr>
              <a:spLocks/>
            </p:cNvSpPr>
            <p:nvPr/>
          </p:nvSpPr>
          <p:spPr bwMode="auto">
            <a:xfrm>
              <a:off x="3398545" y="2910130"/>
              <a:ext cx="126949" cy="116992"/>
            </a:xfrm>
            <a:custGeom>
              <a:avLst/>
              <a:gdLst>
                <a:gd name="T0" fmla="*/ 224 w 511"/>
                <a:gd name="T1" fmla="*/ 186 h 470"/>
                <a:gd name="T2" fmla="*/ 262 w 511"/>
                <a:gd name="T3" fmla="*/ 159 h 470"/>
                <a:gd name="T4" fmla="*/ 299 w 511"/>
                <a:gd name="T5" fmla="*/ 135 h 470"/>
                <a:gd name="T6" fmla="*/ 338 w 511"/>
                <a:gd name="T7" fmla="*/ 116 h 470"/>
                <a:gd name="T8" fmla="*/ 375 w 511"/>
                <a:gd name="T9" fmla="*/ 100 h 470"/>
                <a:gd name="T10" fmla="*/ 411 w 511"/>
                <a:gd name="T11" fmla="*/ 91 h 470"/>
                <a:gd name="T12" fmla="*/ 446 w 511"/>
                <a:gd name="T13" fmla="*/ 85 h 470"/>
                <a:gd name="T14" fmla="*/ 480 w 511"/>
                <a:gd name="T15" fmla="*/ 83 h 470"/>
                <a:gd name="T16" fmla="*/ 511 w 511"/>
                <a:gd name="T17" fmla="*/ 87 h 470"/>
                <a:gd name="T18" fmla="*/ 485 w 511"/>
                <a:gd name="T19" fmla="*/ 54 h 470"/>
                <a:gd name="T20" fmla="*/ 465 w 511"/>
                <a:gd name="T21" fmla="*/ 30 h 470"/>
                <a:gd name="T22" fmla="*/ 439 w 511"/>
                <a:gd name="T23" fmla="*/ 13 h 470"/>
                <a:gd name="T24" fmla="*/ 409 w 511"/>
                <a:gd name="T25" fmla="*/ 3 h 470"/>
                <a:gd name="T26" fmla="*/ 377 w 511"/>
                <a:gd name="T27" fmla="*/ 0 h 470"/>
                <a:gd name="T28" fmla="*/ 360 w 511"/>
                <a:gd name="T29" fmla="*/ 1 h 470"/>
                <a:gd name="T30" fmla="*/ 325 w 511"/>
                <a:gd name="T31" fmla="*/ 7 h 470"/>
                <a:gd name="T32" fmla="*/ 288 w 511"/>
                <a:gd name="T33" fmla="*/ 18 h 470"/>
                <a:gd name="T34" fmla="*/ 251 w 511"/>
                <a:gd name="T35" fmla="*/ 32 h 470"/>
                <a:gd name="T36" fmla="*/ 213 w 511"/>
                <a:gd name="T37" fmla="*/ 53 h 470"/>
                <a:gd name="T38" fmla="*/ 178 w 511"/>
                <a:gd name="T39" fmla="*/ 76 h 470"/>
                <a:gd name="T40" fmla="*/ 142 w 511"/>
                <a:gd name="T41" fmla="*/ 103 h 470"/>
                <a:gd name="T42" fmla="*/ 109 w 511"/>
                <a:gd name="T43" fmla="*/ 132 h 470"/>
                <a:gd name="T44" fmla="*/ 80 w 511"/>
                <a:gd name="T45" fmla="*/ 165 h 470"/>
                <a:gd name="T46" fmla="*/ 55 w 511"/>
                <a:gd name="T47" fmla="*/ 198 h 470"/>
                <a:gd name="T48" fmla="*/ 33 w 511"/>
                <a:gd name="T49" fmla="*/ 233 h 470"/>
                <a:gd name="T50" fmla="*/ 16 w 511"/>
                <a:gd name="T51" fmla="*/ 270 h 470"/>
                <a:gd name="T52" fmla="*/ 5 w 511"/>
                <a:gd name="T53" fmla="*/ 306 h 470"/>
                <a:gd name="T54" fmla="*/ 0 w 511"/>
                <a:gd name="T55" fmla="*/ 343 h 470"/>
                <a:gd name="T56" fmla="*/ 2 w 511"/>
                <a:gd name="T57" fmla="*/ 378 h 470"/>
                <a:gd name="T58" fmla="*/ 13 w 511"/>
                <a:gd name="T59" fmla="*/ 412 h 470"/>
                <a:gd name="T60" fmla="*/ 52 w 511"/>
                <a:gd name="T61" fmla="*/ 470 h 470"/>
                <a:gd name="T62" fmla="*/ 54 w 511"/>
                <a:gd name="T63" fmla="*/ 450 h 470"/>
                <a:gd name="T64" fmla="*/ 61 w 511"/>
                <a:gd name="T65" fmla="*/ 409 h 470"/>
                <a:gd name="T66" fmla="*/ 75 w 511"/>
                <a:gd name="T67" fmla="*/ 369 h 470"/>
                <a:gd name="T68" fmla="*/ 95 w 511"/>
                <a:gd name="T69" fmla="*/ 330 h 470"/>
                <a:gd name="T70" fmla="*/ 119 w 511"/>
                <a:gd name="T71" fmla="*/ 294 h 470"/>
                <a:gd name="T72" fmla="*/ 146 w 511"/>
                <a:gd name="T73" fmla="*/ 260 h 470"/>
                <a:gd name="T74" fmla="*/ 176 w 511"/>
                <a:gd name="T75" fmla="*/ 228 h 470"/>
                <a:gd name="T76" fmla="*/ 208 w 511"/>
                <a:gd name="T77" fmla="*/ 199 h 470"/>
                <a:gd name="T78" fmla="*/ 224 w 511"/>
                <a:gd name="T79" fmla="*/ 18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1" h="470">
                  <a:moveTo>
                    <a:pt x="224" y="186"/>
                  </a:moveTo>
                  <a:lnTo>
                    <a:pt x="224" y="186"/>
                  </a:lnTo>
                  <a:lnTo>
                    <a:pt x="242" y="172"/>
                  </a:lnTo>
                  <a:lnTo>
                    <a:pt x="262" y="159"/>
                  </a:lnTo>
                  <a:lnTo>
                    <a:pt x="281" y="147"/>
                  </a:lnTo>
                  <a:lnTo>
                    <a:pt x="299" y="135"/>
                  </a:lnTo>
                  <a:lnTo>
                    <a:pt x="319" y="125"/>
                  </a:lnTo>
                  <a:lnTo>
                    <a:pt x="338" y="116"/>
                  </a:lnTo>
                  <a:lnTo>
                    <a:pt x="356" y="108"/>
                  </a:lnTo>
                  <a:lnTo>
                    <a:pt x="375" y="100"/>
                  </a:lnTo>
                  <a:lnTo>
                    <a:pt x="393" y="96"/>
                  </a:lnTo>
                  <a:lnTo>
                    <a:pt x="411" y="91"/>
                  </a:lnTo>
                  <a:lnTo>
                    <a:pt x="429" y="87"/>
                  </a:lnTo>
                  <a:lnTo>
                    <a:pt x="446" y="85"/>
                  </a:lnTo>
                  <a:lnTo>
                    <a:pt x="463" y="83"/>
                  </a:lnTo>
                  <a:lnTo>
                    <a:pt x="480" y="83"/>
                  </a:lnTo>
                  <a:lnTo>
                    <a:pt x="496" y="85"/>
                  </a:lnTo>
                  <a:lnTo>
                    <a:pt x="511" y="87"/>
                  </a:lnTo>
                  <a:lnTo>
                    <a:pt x="485" y="54"/>
                  </a:lnTo>
                  <a:lnTo>
                    <a:pt x="485" y="54"/>
                  </a:lnTo>
                  <a:lnTo>
                    <a:pt x="476" y="41"/>
                  </a:lnTo>
                  <a:lnTo>
                    <a:pt x="465" y="30"/>
                  </a:lnTo>
                  <a:lnTo>
                    <a:pt x="453" y="20"/>
                  </a:lnTo>
                  <a:lnTo>
                    <a:pt x="439" y="13"/>
                  </a:lnTo>
                  <a:lnTo>
                    <a:pt x="425" y="7"/>
                  </a:lnTo>
                  <a:lnTo>
                    <a:pt x="409" y="3"/>
                  </a:lnTo>
                  <a:lnTo>
                    <a:pt x="393" y="1"/>
                  </a:lnTo>
                  <a:lnTo>
                    <a:pt x="377" y="0"/>
                  </a:lnTo>
                  <a:lnTo>
                    <a:pt x="377" y="0"/>
                  </a:lnTo>
                  <a:lnTo>
                    <a:pt x="360" y="1"/>
                  </a:lnTo>
                  <a:lnTo>
                    <a:pt x="342" y="3"/>
                  </a:lnTo>
                  <a:lnTo>
                    <a:pt x="325" y="7"/>
                  </a:lnTo>
                  <a:lnTo>
                    <a:pt x="307" y="12"/>
                  </a:lnTo>
                  <a:lnTo>
                    <a:pt x="288" y="18"/>
                  </a:lnTo>
                  <a:lnTo>
                    <a:pt x="269" y="24"/>
                  </a:lnTo>
                  <a:lnTo>
                    <a:pt x="251" y="32"/>
                  </a:lnTo>
                  <a:lnTo>
                    <a:pt x="232" y="42"/>
                  </a:lnTo>
                  <a:lnTo>
                    <a:pt x="213" y="53"/>
                  </a:lnTo>
                  <a:lnTo>
                    <a:pt x="195" y="64"/>
                  </a:lnTo>
                  <a:lnTo>
                    <a:pt x="178" y="76"/>
                  </a:lnTo>
                  <a:lnTo>
                    <a:pt x="159" y="90"/>
                  </a:lnTo>
                  <a:lnTo>
                    <a:pt x="142" y="103"/>
                  </a:lnTo>
                  <a:lnTo>
                    <a:pt x="125" y="118"/>
                  </a:lnTo>
                  <a:lnTo>
                    <a:pt x="109" y="132"/>
                  </a:lnTo>
                  <a:lnTo>
                    <a:pt x="95" y="148"/>
                  </a:lnTo>
                  <a:lnTo>
                    <a:pt x="80" y="165"/>
                  </a:lnTo>
                  <a:lnTo>
                    <a:pt x="67" y="181"/>
                  </a:lnTo>
                  <a:lnTo>
                    <a:pt x="55" y="198"/>
                  </a:lnTo>
                  <a:lnTo>
                    <a:pt x="43" y="216"/>
                  </a:lnTo>
                  <a:lnTo>
                    <a:pt x="33" y="233"/>
                  </a:lnTo>
                  <a:lnTo>
                    <a:pt x="23" y="251"/>
                  </a:lnTo>
                  <a:lnTo>
                    <a:pt x="16" y="270"/>
                  </a:lnTo>
                  <a:lnTo>
                    <a:pt x="10" y="288"/>
                  </a:lnTo>
                  <a:lnTo>
                    <a:pt x="5" y="306"/>
                  </a:lnTo>
                  <a:lnTo>
                    <a:pt x="2" y="324"/>
                  </a:lnTo>
                  <a:lnTo>
                    <a:pt x="0" y="343"/>
                  </a:lnTo>
                  <a:lnTo>
                    <a:pt x="1" y="360"/>
                  </a:lnTo>
                  <a:lnTo>
                    <a:pt x="2" y="378"/>
                  </a:lnTo>
                  <a:lnTo>
                    <a:pt x="7" y="395"/>
                  </a:lnTo>
                  <a:lnTo>
                    <a:pt x="13" y="412"/>
                  </a:lnTo>
                  <a:lnTo>
                    <a:pt x="22" y="429"/>
                  </a:lnTo>
                  <a:lnTo>
                    <a:pt x="52" y="470"/>
                  </a:lnTo>
                  <a:lnTo>
                    <a:pt x="52" y="470"/>
                  </a:lnTo>
                  <a:lnTo>
                    <a:pt x="54" y="450"/>
                  </a:lnTo>
                  <a:lnTo>
                    <a:pt x="57" y="430"/>
                  </a:lnTo>
                  <a:lnTo>
                    <a:pt x="61" y="409"/>
                  </a:lnTo>
                  <a:lnTo>
                    <a:pt x="68" y="389"/>
                  </a:lnTo>
                  <a:lnTo>
                    <a:pt x="75" y="369"/>
                  </a:lnTo>
                  <a:lnTo>
                    <a:pt x="85" y="350"/>
                  </a:lnTo>
                  <a:lnTo>
                    <a:pt x="95" y="330"/>
                  </a:lnTo>
                  <a:lnTo>
                    <a:pt x="107" y="312"/>
                  </a:lnTo>
                  <a:lnTo>
                    <a:pt x="119" y="294"/>
                  </a:lnTo>
                  <a:lnTo>
                    <a:pt x="133" y="277"/>
                  </a:lnTo>
                  <a:lnTo>
                    <a:pt x="146" y="260"/>
                  </a:lnTo>
                  <a:lnTo>
                    <a:pt x="162" y="243"/>
                  </a:lnTo>
                  <a:lnTo>
                    <a:pt x="176" y="228"/>
                  </a:lnTo>
                  <a:lnTo>
                    <a:pt x="192" y="214"/>
                  </a:lnTo>
                  <a:lnTo>
                    <a:pt x="208" y="199"/>
                  </a:lnTo>
                  <a:lnTo>
                    <a:pt x="224" y="186"/>
                  </a:lnTo>
                  <a:lnTo>
                    <a:pt x="224" y="186"/>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46"/>
            <p:cNvSpPr>
              <a:spLocks/>
            </p:cNvSpPr>
            <p:nvPr/>
          </p:nvSpPr>
          <p:spPr bwMode="auto">
            <a:xfrm>
              <a:off x="3415970" y="2937511"/>
              <a:ext cx="138151" cy="124460"/>
            </a:xfrm>
            <a:custGeom>
              <a:avLst/>
              <a:gdLst>
                <a:gd name="T0" fmla="*/ 168 w 551"/>
                <a:gd name="T1" fmla="*/ 98 h 500"/>
                <a:gd name="T2" fmla="*/ 136 w 551"/>
                <a:gd name="T3" fmla="*/ 124 h 500"/>
                <a:gd name="T4" fmla="*/ 106 w 551"/>
                <a:gd name="T5" fmla="*/ 155 h 500"/>
                <a:gd name="T6" fmla="*/ 78 w 551"/>
                <a:gd name="T7" fmla="*/ 188 h 500"/>
                <a:gd name="T8" fmla="*/ 52 w 551"/>
                <a:gd name="T9" fmla="*/ 223 h 500"/>
                <a:gd name="T10" fmla="*/ 32 w 551"/>
                <a:gd name="T11" fmla="*/ 259 h 500"/>
                <a:gd name="T12" fmla="*/ 16 w 551"/>
                <a:gd name="T13" fmla="*/ 298 h 500"/>
                <a:gd name="T14" fmla="*/ 7 w 551"/>
                <a:gd name="T15" fmla="*/ 337 h 500"/>
                <a:gd name="T16" fmla="*/ 6 w 551"/>
                <a:gd name="T17" fmla="*/ 377 h 500"/>
                <a:gd name="T18" fmla="*/ 6 w 551"/>
                <a:gd name="T19" fmla="*/ 381 h 500"/>
                <a:gd name="T20" fmla="*/ 4 w 551"/>
                <a:gd name="T21" fmla="*/ 386 h 500"/>
                <a:gd name="T22" fmla="*/ 84 w 551"/>
                <a:gd name="T23" fmla="*/ 500 h 500"/>
                <a:gd name="T24" fmla="*/ 86 w 551"/>
                <a:gd name="T25" fmla="*/ 479 h 500"/>
                <a:gd name="T26" fmla="*/ 95 w 551"/>
                <a:gd name="T27" fmla="*/ 441 h 500"/>
                <a:gd name="T28" fmla="*/ 109 w 551"/>
                <a:gd name="T29" fmla="*/ 402 h 500"/>
                <a:gd name="T30" fmla="*/ 129 w 551"/>
                <a:gd name="T31" fmla="*/ 365 h 500"/>
                <a:gd name="T32" fmla="*/ 153 w 551"/>
                <a:gd name="T33" fmla="*/ 329 h 500"/>
                <a:gd name="T34" fmla="*/ 180 w 551"/>
                <a:gd name="T35" fmla="*/ 296 h 500"/>
                <a:gd name="T36" fmla="*/ 209 w 551"/>
                <a:gd name="T37" fmla="*/ 265 h 500"/>
                <a:gd name="T38" fmla="*/ 255 w 551"/>
                <a:gd name="T39" fmla="*/ 224 h 500"/>
                <a:gd name="T40" fmla="*/ 275 w 551"/>
                <a:gd name="T41" fmla="*/ 209 h 500"/>
                <a:gd name="T42" fmla="*/ 314 w 551"/>
                <a:gd name="T43" fmla="*/ 183 h 500"/>
                <a:gd name="T44" fmla="*/ 354 w 551"/>
                <a:gd name="T45" fmla="*/ 161 h 500"/>
                <a:gd name="T46" fmla="*/ 393 w 551"/>
                <a:gd name="T47" fmla="*/ 144 h 500"/>
                <a:gd name="T48" fmla="*/ 432 w 551"/>
                <a:gd name="T49" fmla="*/ 132 h 500"/>
                <a:gd name="T50" fmla="*/ 468 w 551"/>
                <a:gd name="T51" fmla="*/ 124 h 500"/>
                <a:gd name="T52" fmla="*/ 504 w 551"/>
                <a:gd name="T53" fmla="*/ 122 h 500"/>
                <a:gd name="T54" fmla="*/ 536 w 551"/>
                <a:gd name="T55" fmla="*/ 124 h 500"/>
                <a:gd name="T56" fmla="*/ 459 w 551"/>
                <a:gd name="T57" fmla="*/ 5 h 500"/>
                <a:gd name="T58" fmla="*/ 452 w 551"/>
                <a:gd name="T59" fmla="*/ 8 h 500"/>
                <a:gd name="T60" fmla="*/ 446 w 551"/>
                <a:gd name="T61" fmla="*/ 8 h 500"/>
                <a:gd name="T62" fmla="*/ 433 w 551"/>
                <a:gd name="T63" fmla="*/ 4 h 500"/>
                <a:gd name="T64" fmla="*/ 403 w 551"/>
                <a:gd name="T65" fmla="*/ 0 h 500"/>
                <a:gd name="T66" fmla="*/ 370 w 551"/>
                <a:gd name="T67" fmla="*/ 3 h 500"/>
                <a:gd name="T68" fmla="*/ 336 w 551"/>
                <a:gd name="T69" fmla="*/ 9 h 500"/>
                <a:gd name="T70" fmla="*/ 299 w 551"/>
                <a:gd name="T71" fmla="*/ 21 h 500"/>
                <a:gd name="T72" fmla="*/ 262 w 551"/>
                <a:gd name="T73" fmla="*/ 38 h 500"/>
                <a:gd name="T74" fmla="*/ 224 w 551"/>
                <a:gd name="T75" fmla="*/ 59 h 500"/>
                <a:gd name="T76" fmla="*/ 186 w 551"/>
                <a:gd name="T77" fmla="*/ 84 h 500"/>
                <a:gd name="T78" fmla="*/ 168 w 551"/>
                <a:gd name="T79" fmla="*/ 98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1" h="500">
                  <a:moveTo>
                    <a:pt x="168" y="98"/>
                  </a:moveTo>
                  <a:lnTo>
                    <a:pt x="168" y="98"/>
                  </a:lnTo>
                  <a:lnTo>
                    <a:pt x="152" y="111"/>
                  </a:lnTo>
                  <a:lnTo>
                    <a:pt x="136" y="124"/>
                  </a:lnTo>
                  <a:lnTo>
                    <a:pt x="120" y="139"/>
                  </a:lnTo>
                  <a:lnTo>
                    <a:pt x="106" y="155"/>
                  </a:lnTo>
                  <a:lnTo>
                    <a:pt x="91" y="171"/>
                  </a:lnTo>
                  <a:lnTo>
                    <a:pt x="78" y="188"/>
                  </a:lnTo>
                  <a:lnTo>
                    <a:pt x="64" y="205"/>
                  </a:lnTo>
                  <a:lnTo>
                    <a:pt x="52" y="223"/>
                  </a:lnTo>
                  <a:lnTo>
                    <a:pt x="41" y="241"/>
                  </a:lnTo>
                  <a:lnTo>
                    <a:pt x="32" y="259"/>
                  </a:lnTo>
                  <a:lnTo>
                    <a:pt x="23" y="279"/>
                  </a:lnTo>
                  <a:lnTo>
                    <a:pt x="16" y="298"/>
                  </a:lnTo>
                  <a:lnTo>
                    <a:pt x="11" y="318"/>
                  </a:lnTo>
                  <a:lnTo>
                    <a:pt x="7" y="337"/>
                  </a:lnTo>
                  <a:lnTo>
                    <a:pt x="6" y="358"/>
                  </a:lnTo>
                  <a:lnTo>
                    <a:pt x="6" y="377"/>
                  </a:lnTo>
                  <a:lnTo>
                    <a:pt x="6" y="377"/>
                  </a:lnTo>
                  <a:lnTo>
                    <a:pt x="6" y="381"/>
                  </a:lnTo>
                  <a:lnTo>
                    <a:pt x="5" y="383"/>
                  </a:lnTo>
                  <a:lnTo>
                    <a:pt x="4" y="386"/>
                  </a:lnTo>
                  <a:lnTo>
                    <a:pt x="0" y="388"/>
                  </a:lnTo>
                  <a:lnTo>
                    <a:pt x="84" y="500"/>
                  </a:lnTo>
                  <a:lnTo>
                    <a:pt x="84" y="500"/>
                  </a:lnTo>
                  <a:lnTo>
                    <a:pt x="86" y="479"/>
                  </a:lnTo>
                  <a:lnTo>
                    <a:pt x="90" y="460"/>
                  </a:lnTo>
                  <a:lnTo>
                    <a:pt x="95" y="441"/>
                  </a:lnTo>
                  <a:lnTo>
                    <a:pt x="102" y="421"/>
                  </a:lnTo>
                  <a:lnTo>
                    <a:pt x="109" y="402"/>
                  </a:lnTo>
                  <a:lnTo>
                    <a:pt x="119" y="383"/>
                  </a:lnTo>
                  <a:lnTo>
                    <a:pt x="129" y="365"/>
                  </a:lnTo>
                  <a:lnTo>
                    <a:pt x="141" y="347"/>
                  </a:lnTo>
                  <a:lnTo>
                    <a:pt x="153" y="329"/>
                  </a:lnTo>
                  <a:lnTo>
                    <a:pt x="167" y="312"/>
                  </a:lnTo>
                  <a:lnTo>
                    <a:pt x="180" y="296"/>
                  </a:lnTo>
                  <a:lnTo>
                    <a:pt x="195" y="280"/>
                  </a:lnTo>
                  <a:lnTo>
                    <a:pt x="209" y="265"/>
                  </a:lnTo>
                  <a:lnTo>
                    <a:pt x="224" y="251"/>
                  </a:lnTo>
                  <a:lnTo>
                    <a:pt x="255" y="224"/>
                  </a:lnTo>
                  <a:lnTo>
                    <a:pt x="255" y="224"/>
                  </a:lnTo>
                  <a:lnTo>
                    <a:pt x="275" y="209"/>
                  </a:lnTo>
                  <a:lnTo>
                    <a:pt x="294" y="196"/>
                  </a:lnTo>
                  <a:lnTo>
                    <a:pt x="314" y="183"/>
                  </a:lnTo>
                  <a:lnTo>
                    <a:pt x="334" y="172"/>
                  </a:lnTo>
                  <a:lnTo>
                    <a:pt x="354" y="161"/>
                  </a:lnTo>
                  <a:lnTo>
                    <a:pt x="373" y="152"/>
                  </a:lnTo>
                  <a:lnTo>
                    <a:pt x="393" y="144"/>
                  </a:lnTo>
                  <a:lnTo>
                    <a:pt x="412" y="138"/>
                  </a:lnTo>
                  <a:lnTo>
                    <a:pt x="432" y="132"/>
                  </a:lnTo>
                  <a:lnTo>
                    <a:pt x="450" y="127"/>
                  </a:lnTo>
                  <a:lnTo>
                    <a:pt x="468" y="124"/>
                  </a:lnTo>
                  <a:lnTo>
                    <a:pt x="487" y="122"/>
                  </a:lnTo>
                  <a:lnTo>
                    <a:pt x="504" y="122"/>
                  </a:lnTo>
                  <a:lnTo>
                    <a:pt x="519" y="122"/>
                  </a:lnTo>
                  <a:lnTo>
                    <a:pt x="536" y="124"/>
                  </a:lnTo>
                  <a:lnTo>
                    <a:pt x="551" y="128"/>
                  </a:lnTo>
                  <a:lnTo>
                    <a:pt x="459" y="5"/>
                  </a:lnTo>
                  <a:lnTo>
                    <a:pt x="459" y="5"/>
                  </a:lnTo>
                  <a:lnTo>
                    <a:pt x="452" y="8"/>
                  </a:lnTo>
                  <a:lnTo>
                    <a:pt x="450" y="8"/>
                  </a:lnTo>
                  <a:lnTo>
                    <a:pt x="446" y="8"/>
                  </a:lnTo>
                  <a:lnTo>
                    <a:pt x="446" y="8"/>
                  </a:lnTo>
                  <a:lnTo>
                    <a:pt x="433" y="4"/>
                  </a:lnTo>
                  <a:lnTo>
                    <a:pt x="418" y="1"/>
                  </a:lnTo>
                  <a:lnTo>
                    <a:pt x="403" y="0"/>
                  </a:lnTo>
                  <a:lnTo>
                    <a:pt x="387" y="0"/>
                  </a:lnTo>
                  <a:lnTo>
                    <a:pt x="370" y="3"/>
                  </a:lnTo>
                  <a:lnTo>
                    <a:pt x="353" y="5"/>
                  </a:lnTo>
                  <a:lnTo>
                    <a:pt x="336" y="9"/>
                  </a:lnTo>
                  <a:lnTo>
                    <a:pt x="317" y="15"/>
                  </a:lnTo>
                  <a:lnTo>
                    <a:pt x="299" y="21"/>
                  </a:lnTo>
                  <a:lnTo>
                    <a:pt x="281" y="28"/>
                  </a:lnTo>
                  <a:lnTo>
                    <a:pt x="262" y="38"/>
                  </a:lnTo>
                  <a:lnTo>
                    <a:pt x="243" y="48"/>
                  </a:lnTo>
                  <a:lnTo>
                    <a:pt x="224" y="59"/>
                  </a:lnTo>
                  <a:lnTo>
                    <a:pt x="204" y="71"/>
                  </a:lnTo>
                  <a:lnTo>
                    <a:pt x="186" y="84"/>
                  </a:lnTo>
                  <a:lnTo>
                    <a:pt x="168" y="98"/>
                  </a:lnTo>
                  <a:lnTo>
                    <a:pt x="168" y="98"/>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47"/>
            <p:cNvSpPr>
              <a:spLocks noEditPoints="1"/>
            </p:cNvSpPr>
            <p:nvPr/>
          </p:nvSpPr>
          <p:spPr bwMode="auto">
            <a:xfrm>
              <a:off x="3214344" y="2733397"/>
              <a:ext cx="714400" cy="714400"/>
            </a:xfrm>
            <a:custGeom>
              <a:avLst/>
              <a:gdLst>
                <a:gd name="T0" fmla="*/ 1288 w 2870"/>
                <a:gd name="T1" fmla="*/ 7 h 2871"/>
                <a:gd name="T2" fmla="*/ 1077 w 2870"/>
                <a:gd name="T3" fmla="*/ 45 h 2871"/>
                <a:gd name="T4" fmla="*/ 877 w 2870"/>
                <a:gd name="T5" fmla="*/ 113 h 2871"/>
                <a:gd name="T6" fmla="*/ 691 w 2870"/>
                <a:gd name="T7" fmla="*/ 208 h 2871"/>
                <a:gd name="T8" fmla="*/ 522 w 2870"/>
                <a:gd name="T9" fmla="*/ 328 h 2871"/>
                <a:gd name="T10" fmla="*/ 372 w 2870"/>
                <a:gd name="T11" fmla="*/ 471 h 2871"/>
                <a:gd name="T12" fmla="*/ 245 w 2870"/>
                <a:gd name="T13" fmla="*/ 632 h 2871"/>
                <a:gd name="T14" fmla="*/ 141 w 2870"/>
                <a:gd name="T15" fmla="*/ 814 h 2871"/>
                <a:gd name="T16" fmla="*/ 65 w 2870"/>
                <a:gd name="T17" fmla="*/ 1008 h 2871"/>
                <a:gd name="T18" fmla="*/ 17 w 2870"/>
                <a:gd name="T19" fmla="*/ 1216 h 2871"/>
                <a:gd name="T20" fmla="*/ 0 w 2870"/>
                <a:gd name="T21" fmla="*/ 1435 h 2871"/>
                <a:gd name="T22" fmla="*/ 11 w 2870"/>
                <a:gd name="T23" fmla="*/ 1618 h 2871"/>
                <a:gd name="T24" fmla="*/ 55 w 2870"/>
                <a:gd name="T25" fmla="*/ 1828 h 2871"/>
                <a:gd name="T26" fmla="*/ 127 w 2870"/>
                <a:gd name="T27" fmla="*/ 2025 h 2871"/>
                <a:gd name="T28" fmla="*/ 226 w 2870"/>
                <a:gd name="T29" fmla="*/ 2209 h 2871"/>
                <a:gd name="T30" fmla="*/ 350 w 2870"/>
                <a:gd name="T31" fmla="*/ 2374 h 2871"/>
                <a:gd name="T32" fmla="*/ 496 w 2870"/>
                <a:gd name="T33" fmla="*/ 2520 h 2871"/>
                <a:gd name="T34" fmla="*/ 662 w 2870"/>
                <a:gd name="T35" fmla="*/ 2644 h 2871"/>
                <a:gd name="T36" fmla="*/ 844 w 2870"/>
                <a:gd name="T37" fmla="*/ 2743 h 2871"/>
                <a:gd name="T38" fmla="*/ 1043 w 2870"/>
                <a:gd name="T39" fmla="*/ 2816 h 2871"/>
                <a:gd name="T40" fmla="*/ 1252 w 2870"/>
                <a:gd name="T41" fmla="*/ 2858 h 2871"/>
                <a:gd name="T42" fmla="*/ 1436 w 2870"/>
                <a:gd name="T43" fmla="*/ 2871 h 2871"/>
                <a:gd name="T44" fmla="*/ 1653 w 2870"/>
                <a:gd name="T45" fmla="*/ 2854 h 2871"/>
                <a:gd name="T46" fmla="*/ 1861 w 2870"/>
                <a:gd name="T47" fmla="*/ 2806 h 2871"/>
                <a:gd name="T48" fmla="*/ 2057 w 2870"/>
                <a:gd name="T49" fmla="*/ 2728 h 2871"/>
                <a:gd name="T50" fmla="*/ 2237 w 2870"/>
                <a:gd name="T51" fmla="*/ 2625 h 2871"/>
                <a:gd name="T52" fmla="*/ 2400 w 2870"/>
                <a:gd name="T53" fmla="*/ 2497 h 2871"/>
                <a:gd name="T54" fmla="*/ 2543 w 2870"/>
                <a:gd name="T55" fmla="*/ 2348 h 2871"/>
                <a:gd name="T56" fmla="*/ 2663 w 2870"/>
                <a:gd name="T57" fmla="*/ 2180 h 2871"/>
                <a:gd name="T58" fmla="*/ 2758 w 2870"/>
                <a:gd name="T59" fmla="*/ 1994 h 2871"/>
                <a:gd name="T60" fmla="*/ 2825 w 2870"/>
                <a:gd name="T61" fmla="*/ 1794 h 2871"/>
                <a:gd name="T62" fmla="*/ 2862 w 2870"/>
                <a:gd name="T63" fmla="*/ 1582 h 2871"/>
                <a:gd name="T64" fmla="*/ 2870 w 2870"/>
                <a:gd name="T65" fmla="*/ 1398 h 2871"/>
                <a:gd name="T66" fmla="*/ 2848 w 2870"/>
                <a:gd name="T67" fmla="*/ 1181 h 2871"/>
                <a:gd name="T68" fmla="*/ 2794 w 2870"/>
                <a:gd name="T69" fmla="*/ 975 h 2871"/>
                <a:gd name="T70" fmla="*/ 2713 w 2870"/>
                <a:gd name="T71" fmla="*/ 782 h 2871"/>
                <a:gd name="T72" fmla="*/ 2606 w 2870"/>
                <a:gd name="T73" fmla="*/ 604 h 2871"/>
                <a:gd name="T74" fmla="*/ 2474 w 2870"/>
                <a:gd name="T75" fmla="*/ 445 h 2871"/>
                <a:gd name="T76" fmla="*/ 2321 w 2870"/>
                <a:gd name="T77" fmla="*/ 306 h 2871"/>
                <a:gd name="T78" fmla="*/ 2150 w 2870"/>
                <a:gd name="T79" fmla="*/ 191 h 2871"/>
                <a:gd name="T80" fmla="*/ 1961 w 2870"/>
                <a:gd name="T81" fmla="*/ 100 h 2871"/>
                <a:gd name="T82" fmla="*/ 1759 w 2870"/>
                <a:gd name="T83" fmla="*/ 36 h 2871"/>
                <a:gd name="T84" fmla="*/ 1545 w 2870"/>
                <a:gd name="T85" fmla="*/ 5 h 2871"/>
                <a:gd name="T86" fmla="*/ 1945 w 2870"/>
                <a:gd name="T87" fmla="*/ 2202 h 2871"/>
                <a:gd name="T88" fmla="*/ 1900 w 2870"/>
                <a:gd name="T89" fmla="*/ 2213 h 2871"/>
                <a:gd name="T90" fmla="*/ 1313 w 2870"/>
                <a:gd name="T91" fmla="*/ 1963 h 2871"/>
                <a:gd name="T92" fmla="*/ 707 w 2870"/>
                <a:gd name="T93" fmla="*/ 1154 h 2871"/>
                <a:gd name="T94" fmla="*/ 686 w 2870"/>
                <a:gd name="T95" fmla="*/ 1061 h 2871"/>
                <a:gd name="T96" fmla="*/ 707 w 2870"/>
                <a:gd name="T97" fmla="*/ 960 h 2871"/>
                <a:gd name="T98" fmla="*/ 767 w 2870"/>
                <a:gd name="T99" fmla="*/ 857 h 2871"/>
                <a:gd name="T100" fmla="*/ 905 w 2870"/>
                <a:gd name="T101" fmla="*/ 731 h 2871"/>
                <a:gd name="T102" fmla="*/ 1067 w 2870"/>
                <a:gd name="T103" fmla="*/ 663 h 2871"/>
                <a:gd name="T104" fmla="*/ 1186 w 2870"/>
                <a:gd name="T105" fmla="*/ 669 h 2871"/>
                <a:gd name="T106" fmla="*/ 1859 w 2870"/>
                <a:gd name="T107" fmla="*/ 1513 h 2871"/>
                <a:gd name="T108" fmla="*/ 1965 w 2870"/>
                <a:gd name="T109" fmla="*/ 2151 h 2871"/>
                <a:gd name="T110" fmla="*/ 1959 w 2870"/>
                <a:gd name="T111" fmla="*/ 2185 h 2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0" h="2871">
                  <a:moveTo>
                    <a:pt x="1436" y="0"/>
                  </a:moveTo>
                  <a:lnTo>
                    <a:pt x="1436" y="0"/>
                  </a:lnTo>
                  <a:lnTo>
                    <a:pt x="1398" y="1"/>
                  </a:lnTo>
                  <a:lnTo>
                    <a:pt x="1361" y="2"/>
                  </a:lnTo>
                  <a:lnTo>
                    <a:pt x="1325" y="5"/>
                  </a:lnTo>
                  <a:lnTo>
                    <a:pt x="1288" y="7"/>
                  </a:lnTo>
                  <a:lnTo>
                    <a:pt x="1252" y="12"/>
                  </a:lnTo>
                  <a:lnTo>
                    <a:pt x="1217" y="17"/>
                  </a:lnTo>
                  <a:lnTo>
                    <a:pt x="1181" y="23"/>
                  </a:lnTo>
                  <a:lnTo>
                    <a:pt x="1146" y="29"/>
                  </a:lnTo>
                  <a:lnTo>
                    <a:pt x="1111" y="36"/>
                  </a:lnTo>
                  <a:lnTo>
                    <a:pt x="1077" y="45"/>
                  </a:lnTo>
                  <a:lnTo>
                    <a:pt x="1043" y="55"/>
                  </a:lnTo>
                  <a:lnTo>
                    <a:pt x="1009" y="64"/>
                  </a:lnTo>
                  <a:lnTo>
                    <a:pt x="975" y="75"/>
                  </a:lnTo>
                  <a:lnTo>
                    <a:pt x="942" y="87"/>
                  </a:lnTo>
                  <a:lnTo>
                    <a:pt x="909" y="100"/>
                  </a:lnTo>
                  <a:lnTo>
                    <a:pt x="877" y="113"/>
                  </a:lnTo>
                  <a:lnTo>
                    <a:pt x="844" y="126"/>
                  </a:lnTo>
                  <a:lnTo>
                    <a:pt x="813" y="142"/>
                  </a:lnTo>
                  <a:lnTo>
                    <a:pt x="782" y="157"/>
                  </a:lnTo>
                  <a:lnTo>
                    <a:pt x="751" y="174"/>
                  </a:lnTo>
                  <a:lnTo>
                    <a:pt x="722" y="191"/>
                  </a:lnTo>
                  <a:lnTo>
                    <a:pt x="691" y="208"/>
                  </a:lnTo>
                  <a:lnTo>
                    <a:pt x="662" y="226"/>
                  </a:lnTo>
                  <a:lnTo>
                    <a:pt x="633" y="246"/>
                  </a:lnTo>
                  <a:lnTo>
                    <a:pt x="605" y="265"/>
                  </a:lnTo>
                  <a:lnTo>
                    <a:pt x="577" y="286"/>
                  </a:lnTo>
                  <a:lnTo>
                    <a:pt x="549" y="306"/>
                  </a:lnTo>
                  <a:lnTo>
                    <a:pt x="522" y="328"/>
                  </a:lnTo>
                  <a:lnTo>
                    <a:pt x="496" y="350"/>
                  </a:lnTo>
                  <a:lnTo>
                    <a:pt x="471" y="373"/>
                  </a:lnTo>
                  <a:lnTo>
                    <a:pt x="445" y="396"/>
                  </a:lnTo>
                  <a:lnTo>
                    <a:pt x="421" y="421"/>
                  </a:lnTo>
                  <a:lnTo>
                    <a:pt x="397" y="445"/>
                  </a:lnTo>
                  <a:lnTo>
                    <a:pt x="372" y="471"/>
                  </a:lnTo>
                  <a:lnTo>
                    <a:pt x="350" y="496"/>
                  </a:lnTo>
                  <a:lnTo>
                    <a:pt x="327" y="523"/>
                  </a:lnTo>
                  <a:lnTo>
                    <a:pt x="307" y="550"/>
                  </a:lnTo>
                  <a:lnTo>
                    <a:pt x="285" y="576"/>
                  </a:lnTo>
                  <a:lnTo>
                    <a:pt x="265" y="604"/>
                  </a:lnTo>
                  <a:lnTo>
                    <a:pt x="245" y="632"/>
                  </a:lnTo>
                  <a:lnTo>
                    <a:pt x="226" y="662"/>
                  </a:lnTo>
                  <a:lnTo>
                    <a:pt x="208" y="691"/>
                  </a:lnTo>
                  <a:lnTo>
                    <a:pt x="190" y="721"/>
                  </a:lnTo>
                  <a:lnTo>
                    <a:pt x="173" y="752"/>
                  </a:lnTo>
                  <a:lnTo>
                    <a:pt x="157" y="782"/>
                  </a:lnTo>
                  <a:lnTo>
                    <a:pt x="141" y="814"/>
                  </a:lnTo>
                  <a:lnTo>
                    <a:pt x="127" y="844"/>
                  </a:lnTo>
                  <a:lnTo>
                    <a:pt x="113" y="877"/>
                  </a:lnTo>
                  <a:lnTo>
                    <a:pt x="100" y="909"/>
                  </a:lnTo>
                  <a:lnTo>
                    <a:pt x="88" y="941"/>
                  </a:lnTo>
                  <a:lnTo>
                    <a:pt x="76" y="975"/>
                  </a:lnTo>
                  <a:lnTo>
                    <a:pt x="65" y="1008"/>
                  </a:lnTo>
                  <a:lnTo>
                    <a:pt x="55" y="1042"/>
                  </a:lnTo>
                  <a:lnTo>
                    <a:pt x="45" y="1076"/>
                  </a:lnTo>
                  <a:lnTo>
                    <a:pt x="37" y="1112"/>
                  </a:lnTo>
                  <a:lnTo>
                    <a:pt x="29" y="1146"/>
                  </a:lnTo>
                  <a:lnTo>
                    <a:pt x="22" y="1181"/>
                  </a:lnTo>
                  <a:lnTo>
                    <a:pt x="17" y="1216"/>
                  </a:lnTo>
                  <a:lnTo>
                    <a:pt x="11" y="1253"/>
                  </a:lnTo>
                  <a:lnTo>
                    <a:pt x="7" y="1288"/>
                  </a:lnTo>
                  <a:lnTo>
                    <a:pt x="4" y="1325"/>
                  </a:lnTo>
                  <a:lnTo>
                    <a:pt x="3" y="1361"/>
                  </a:lnTo>
                  <a:lnTo>
                    <a:pt x="0" y="1398"/>
                  </a:lnTo>
                  <a:lnTo>
                    <a:pt x="0" y="1435"/>
                  </a:lnTo>
                  <a:lnTo>
                    <a:pt x="0" y="1435"/>
                  </a:lnTo>
                  <a:lnTo>
                    <a:pt x="0" y="1472"/>
                  </a:lnTo>
                  <a:lnTo>
                    <a:pt x="3" y="1509"/>
                  </a:lnTo>
                  <a:lnTo>
                    <a:pt x="4" y="1546"/>
                  </a:lnTo>
                  <a:lnTo>
                    <a:pt x="7" y="1582"/>
                  </a:lnTo>
                  <a:lnTo>
                    <a:pt x="11" y="1618"/>
                  </a:lnTo>
                  <a:lnTo>
                    <a:pt x="17" y="1654"/>
                  </a:lnTo>
                  <a:lnTo>
                    <a:pt x="22" y="1690"/>
                  </a:lnTo>
                  <a:lnTo>
                    <a:pt x="29" y="1725"/>
                  </a:lnTo>
                  <a:lnTo>
                    <a:pt x="37" y="1759"/>
                  </a:lnTo>
                  <a:lnTo>
                    <a:pt x="45" y="1794"/>
                  </a:lnTo>
                  <a:lnTo>
                    <a:pt x="55" y="1828"/>
                  </a:lnTo>
                  <a:lnTo>
                    <a:pt x="65" y="1862"/>
                  </a:lnTo>
                  <a:lnTo>
                    <a:pt x="76" y="1895"/>
                  </a:lnTo>
                  <a:lnTo>
                    <a:pt x="88" y="1929"/>
                  </a:lnTo>
                  <a:lnTo>
                    <a:pt x="100" y="1961"/>
                  </a:lnTo>
                  <a:lnTo>
                    <a:pt x="113" y="1994"/>
                  </a:lnTo>
                  <a:lnTo>
                    <a:pt x="127" y="2025"/>
                  </a:lnTo>
                  <a:lnTo>
                    <a:pt x="141" y="2057"/>
                  </a:lnTo>
                  <a:lnTo>
                    <a:pt x="157" y="2088"/>
                  </a:lnTo>
                  <a:lnTo>
                    <a:pt x="173" y="2119"/>
                  </a:lnTo>
                  <a:lnTo>
                    <a:pt x="190" y="2149"/>
                  </a:lnTo>
                  <a:lnTo>
                    <a:pt x="208" y="2180"/>
                  </a:lnTo>
                  <a:lnTo>
                    <a:pt x="226" y="2209"/>
                  </a:lnTo>
                  <a:lnTo>
                    <a:pt x="245" y="2238"/>
                  </a:lnTo>
                  <a:lnTo>
                    <a:pt x="265" y="2266"/>
                  </a:lnTo>
                  <a:lnTo>
                    <a:pt x="285" y="2294"/>
                  </a:lnTo>
                  <a:lnTo>
                    <a:pt x="307" y="2321"/>
                  </a:lnTo>
                  <a:lnTo>
                    <a:pt x="327" y="2348"/>
                  </a:lnTo>
                  <a:lnTo>
                    <a:pt x="350" y="2374"/>
                  </a:lnTo>
                  <a:lnTo>
                    <a:pt x="372" y="2400"/>
                  </a:lnTo>
                  <a:lnTo>
                    <a:pt x="397" y="2425"/>
                  </a:lnTo>
                  <a:lnTo>
                    <a:pt x="421" y="2450"/>
                  </a:lnTo>
                  <a:lnTo>
                    <a:pt x="445" y="2474"/>
                  </a:lnTo>
                  <a:lnTo>
                    <a:pt x="471" y="2497"/>
                  </a:lnTo>
                  <a:lnTo>
                    <a:pt x="496" y="2520"/>
                  </a:lnTo>
                  <a:lnTo>
                    <a:pt x="522" y="2542"/>
                  </a:lnTo>
                  <a:lnTo>
                    <a:pt x="549" y="2564"/>
                  </a:lnTo>
                  <a:lnTo>
                    <a:pt x="577" y="2585"/>
                  </a:lnTo>
                  <a:lnTo>
                    <a:pt x="605" y="2605"/>
                  </a:lnTo>
                  <a:lnTo>
                    <a:pt x="633" y="2625"/>
                  </a:lnTo>
                  <a:lnTo>
                    <a:pt x="662" y="2644"/>
                  </a:lnTo>
                  <a:lnTo>
                    <a:pt x="691" y="2663"/>
                  </a:lnTo>
                  <a:lnTo>
                    <a:pt x="722" y="2680"/>
                  </a:lnTo>
                  <a:lnTo>
                    <a:pt x="751" y="2697"/>
                  </a:lnTo>
                  <a:lnTo>
                    <a:pt x="782" y="2714"/>
                  </a:lnTo>
                  <a:lnTo>
                    <a:pt x="813" y="2728"/>
                  </a:lnTo>
                  <a:lnTo>
                    <a:pt x="844" y="2743"/>
                  </a:lnTo>
                  <a:lnTo>
                    <a:pt x="877" y="2758"/>
                  </a:lnTo>
                  <a:lnTo>
                    <a:pt x="909" y="2771"/>
                  </a:lnTo>
                  <a:lnTo>
                    <a:pt x="942" y="2783"/>
                  </a:lnTo>
                  <a:lnTo>
                    <a:pt x="975" y="2795"/>
                  </a:lnTo>
                  <a:lnTo>
                    <a:pt x="1009" y="2806"/>
                  </a:lnTo>
                  <a:lnTo>
                    <a:pt x="1043" y="2816"/>
                  </a:lnTo>
                  <a:lnTo>
                    <a:pt x="1077" y="2824"/>
                  </a:lnTo>
                  <a:lnTo>
                    <a:pt x="1111" y="2833"/>
                  </a:lnTo>
                  <a:lnTo>
                    <a:pt x="1146" y="2841"/>
                  </a:lnTo>
                  <a:lnTo>
                    <a:pt x="1181" y="2848"/>
                  </a:lnTo>
                  <a:lnTo>
                    <a:pt x="1217" y="2854"/>
                  </a:lnTo>
                  <a:lnTo>
                    <a:pt x="1252" y="2858"/>
                  </a:lnTo>
                  <a:lnTo>
                    <a:pt x="1288" y="2863"/>
                  </a:lnTo>
                  <a:lnTo>
                    <a:pt x="1325" y="2866"/>
                  </a:lnTo>
                  <a:lnTo>
                    <a:pt x="1361" y="2868"/>
                  </a:lnTo>
                  <a:lnTo>
                    <a:pt x="1398" y="2869"/>
                  </a:lnTo>
                  <a:lnTo>
                    <a:pt x="1436" y="2871"/>
                  </a:lnTo>
                  <a:lnTo>
                    <a:pt x="1436" y="2871"/>
                  </a:lnTo>
                  <a:lnTo>
                    <a:pt x="1472" y="2869"/>
                  </a:lnTo>
                  <a:lnTo>
                    <a:pt x="1509" y="2868"/>
                  </a:lnTo>
                  <a:lnTo>
                    <a:pt x="1545" y="2866"/>
                  </a:lnTo>
                  <a:lnTo>
                    <a:pt x="1582" y="2863"/>
                  </a:lnTo>
                  <a:lnTo>
                    <a:pt x="1618" y="2858"/>
                  </a:lnTo>
                  <a:lnTo>
                    <a:pt x="1653" y="2854"/>
                  </a:lnTo>
                  <a:lnTo>
                    <a:pt x="1690" y="2848"/>
                  </a:lnTo>
                  <a:lnTo>
                    <a:pt x="1724" y="2841"/>
                  </a:lnTo>
                  <a:lnTo>
                    <a:pt x="1759" y="2833"/>
                  </a:lnTo>
                  <a:lnTo>
                    <a:pt x="1794" y="2824"/>
                  </a:lnTo>
                  <a:lnTo>
                    <a:pt x="1828" y="2816"/>
                  </a:lnTo>
                  <a:lnTo>
                    <a:pt x="1861" y="2806"/>
                  </a:lnTo>
                  <a:lnTo>
                    <a:pt x="1895" y="2795"/>
                  </a:lnTo>
                  <a:lnTo>
                    <a:pt x="1928" y="2783"/>
                  </a:lnTo>
                  <a:lnTo>
                    <a:pt x="1961" y="2771"/>
                  </a:lnTo>
                  <a:lnTo>
                    <a:pt x="1994" y="2758"/>
                  </a:lnTo>
                  <a:lnTo>
                    <a:pt x="2026" y="2743"/>
                  </a:lnTo>
                  <a:lnTo>
                    <a:pt x="2057" y="2728"/>
                  </a:lnTo>
                  <a:lnTo>
                    <a:pt x="2089" y="2714"/>
                  </a:lnTo>
                  <a:lnTo>
                    <a:pt x="2119" y="2697"/>
                  </a:lnTo>
                  <a:lnTo>
                    <a:pt x="2150" y="2680"/>
                  </a:lnTo>
                  <a:lnTo>
                    <a:pt x="2179" y="2663"/>
                  </a:lnTo>
                  <a:lnTo>
                    <a:pt x="2209" y="2644"/>
                  </a:lnTo>
                  <a:lnTo>
                    <a:pt x="2237" y="2625"/>
                  </a:lnTo>
                  <a:lnTo>
                    <a:pt x="2266" y="2605"/>
                  </a:lnTo>
                  <a:lnTo>
                    <a:pt x="2294" y="2585"/>
                  </a:lnTo>
                  <a:lnTo>
                    <a:pt x="2321" y="2564"/>
                  </a:lnTo>
                  <a:lnTo>
                    <a:pt x="2348" y="2542"/>
                  </a:lnTo>
                  <a:lnTo>
                    <a:pt x="2375" y="2520"/>
                  </a:lnTo>
                  <a:lnTo>
                    <a:pt x="2400" y="2497"/>
                  </a:lnTo>
                  <a:lnTo>
                    <a:pt x="2426" y="2474"/>
                  </a:lnTo>
                  <a:lnTo>
                    <a:pt x="2450" y="2450"/>
                  </a:lnTo>
                  <a:lnTo>
                    <a:pt x="2474" y="2425"/>
                  </a:lnTo>
                  <a:lnTo>
                    <a:pt x="2498" y="2400"/>
                  </a:lnTo>
                  <a:lnTo>
                    <a:pt x="2521" y="2374"/>
                  </a:lnTo>
                  <a:lnTo>
                    <a:pt x="2543" y="2348"/>
                  </a:lnTo>
                  <a:lnTo>
                    <a:pt x="2564" y="2321"/>
                  </a:lnTo>
                  <a:lnTo>
                    <a:pt x="2585" y="2294"/>
                  </a:lnTo>
                  <a:lnTo>
                    <a:pt x="2606" y="2266"/>
                  </a:lnTo>
                  <a:lnTo>
                    <a:pt x="2625" y="2238"/>
                  </a:lnTo>
                  <a:lnTo>
                    <a:pt x="2645" y="2209"/>
                  </a:lnTo>
                  <a:lnTo>
                    <a:pt x="2663" y="2180"/>
                  </a:lnTo>
                  <a:lnTo>
                    <a:pt x="2680" y="2149"/>
                  </a:lnTo>
                  <a:lnTo>
                    <a:pt x="2697" y="2119"/>
                  </a:lnTo>
                  <a:lnTo>
                    <a:pt x="2713" y="2088"/>
                  </a:lnTo>
                  <a:lnTo>
                    <a:pt x="2729" y="2057"/>
                  </a:lnTo>
                  <a:lnTo>
                    <a:pt x="2743" y="2025"/>
                  </a:lnTo>
                  <a:lnTo>
                    <a:pt x="2758" y="1994"/>
                  </a:lnTo>
                  <a:lnTo>
                    <a:pt x="2771" y="1961"/>
                  </a:lnTo>
                  <a:lnTo>
                    <a:pt x="2783" y="1929"/>
                  </a:lnTo>
                  <a:lnTo>
                    <a:pt x="2794" y="1895"/>
                  </a:lnTo>
                  <a:lnTo>
                    <a:pt x="2805" y="1862"/>
                  </a:lnTo>
                  <a:lnTo>
                    <a:pt x="2816" y="1828"/>
                  </a:lnTo>
                  <a:lnTo>
                    <a:pt x="2825" y="1794"/>
                  </a:lnTo>
                  <a:lnTo>
                    <a:pt x="2833" y="1759"/>
                  </a:lnTo>
                  <a:lnTo>
                    <a:pt x="2841" y="1725"/>
                  </a:lnTo>
                  <a:lnTo>
                    <a:pt x="2848" y="1690"/>
                  </a:lnTo>
                  <a:lnTo>
                    <a:pt x="2854" y="1654"/>
                  </a:lnTo>
                  <a:lnTo>
                    <a:pt x="2859" y="1618"/>
                  </a:lnTo>
                  <a:lnTo>
                    <a:pt x="2862" y="1582"/>
                  </a:lnTo>
                  <a:lnTo>
                    <a:pt x="2866" y="1546"/>
                  </a:lnTo>
                  <a:lnTo>
                    <a:pt x="2869" y="1509"/>
                  </a:lnTo>
                  <a:lnTo>
                    <a:pt x="2870" y="1472"/>
                  </a:lnTo>
                  <a:lnTo>
                    <a:pt x="2870" y="1435"/>
                  </a:lnTo>
                  <a:lnTo>
                    <a:pt x="2870" y="1435"/>
                  </a:lnTo>
                  <a:lnTo>
                    <a:pt x="2870" y="1398"/>
                  </a:lnTo>
                  <a:lnTo>
                    <a:pt x="2869" y="1361"/>
                  </a:lnTo>
                  <a:lnTo>
                    <a:pt x="2866" y="1325"/>
                  </a:lnTo>
                  <a:lnTo>
                    <a:pt x="2862" y="1288"/>
                  </a:lnTo>
                  <a:lnTo>
                    <a:pt x="2859" y="1253"/>
                  </a:lnTo>
                  <a:lnTo>
                    <a:pt x="2854" y="1216"/>
                  </a:lnTo>
                  <a:lnTo>
                    <a:pt x="2848" y="1181"/>
                  </a:lnTo>
                  <a:lnTo>
                    <a:pt x="2841" y="1146"/>
                  </a:lnTo>
                  <a:lnTo>
                    <a:pt x="2833" y="1112"/>
                  </a:lnTo>
                  <a:lnTo>
                    <a:pt x="2825" y="1076"/>
                  </a:lnTo>
                  <a:lnTo>
                    <a:pt x="2816" y="1042"/>
                  </a:lnTo>
                  <a:lnTo>
                    <a:pt x="2805" y="1008"/>
                  </a:lnTo>
                  <a:lnTo>
                    <a:pt x="2794" y="975"/>
                  </a:lnTo>
                  <a:lnTo>
                    <a:pt x="2783" y="941"/>
                  </a:lnTo>
                  <a:lnTo>
                    <a:pt x="2771" y="909"/>
                  </a:lnTo>
                  <a:lnTo>
                    <a:pt x="2758" y="877"/>
                  </a:lnTo>
                  <a:lnTo>
                    <a:pt x="2743" y="844"/>
                  </a:lnTo>
                  <a:lnTo>
                    <a:pt x="2729" y="814"/>
                  </a:lnTo>
                  <a:lnTo>
                    <a:pt x="2713" y="782"/>
                  </a:lnTo>
                  <a:lnTo>
                    <a:pt x="2697" y="752"/>
                  </a:lnTo>
                  <a:lnTo>
                    <a:pt x="2680" y="721"/>
                  </a:lnTo>
                  <a:lnTo>
                    <a:pt x="2663" y="691"/>
                  </a:lnTo>
                  <a:lnTo>
                    <a:pt x="2645" y="662"/>
                  </a:lnTo>
                  <a:lnTo>
                    <a:pt x="2625" y="632"/>
                  </a:lnTo>
                  <a:lnTo>
                    <a:pt x="2606" y="604"/>
                  </a:lnTo>
                  <a:lnTo>
                    <a:pt x="2585" y="576"/>
                  </a:lnTo>
                  <a:lnTo>
                    <a:pt x="2564" y="550"/>
                  </a:lnTo>
                  <a:lnTo>
                    <a:pt x="2543" y="523"/>
                  </a:lnTo>
                  <a:lnTo>
                    <a:pt x="2521" y="496"/>
                  </a:lnTo>
                  <a:lnTo>
                    <a:pt x="2498" y="471"/>
                  </a:lnTo>
                  <a:lnTo>
                    <a:pt x="2474" y="445"/>
                  </a:lnTo>
                  <a:lnTo>
                    <a:pt x="2450" y="421"/>
                  </a:lnTo>
                  <a:lnTo>
                    <a:pt x="2426" y="396"/>
                  </a:lnTo>
                  <a:lnTo>
                    <a:pt x="2400" y="373"/>
                  </a:lnTo>
                  <a:lnTo>
                    <a:pt x="2375" y="350"/>
                  </a:lnTo>
                  <a:lnTo>
                    <a:pt x="2348" y="328"/>
                  </a:lnTo>
                  <a:lnTo>
                    <a:pt x="2321" y="306"/>
                  </a:lnTo>
                  <a:lnTo>
                    <a:pt x="2294" y="286"/>
                  </a:lnTo>
                  <a:lnTo>
                    <a:pt x="2266" y="265"/>
                  </a:lnTo>
                  <a:lnTo>
                    <a:pt x="2237" y="246"/>
                  </a:lnTo>
                  <a:lnTo>
                    <a:pt x="2209" y="226"/>
                  </a:lnTo>
                  <a:lnTo>
                    <a:pt x="2179" y="208"/>
                  </a:lnTo>
                  <a:lnTo>
                    <a:pt x="2150" y="191"/>
                  </a:lnTo>
                  <a:lnTo>
                    <a:pt x="2119" y="174"/>
                  </a:lnTo>
                  <a:lnTo>
                    <a:pt x="2089" y="157"/>
                  </a:lnTo>
                  <a:lnTo>
                    <a:pt x="2057" y="142"/>
                  </a:lnTo>
                  <a:lnTo>
                    <a:pt x="2026" y="126"/>
                  </a:lnTo>
                  <a:lnTo>
                    <a:pt x="1994" y="113"/>
                  </a:lnTo>
                  <a:lnTo>
                    <a:pt x="1961" y="100"/>
                  </a:lnTo>
                  <a:lnTo>
                    <a:pt x="1928" y="87"/>
                  </a:lnTo>
                  <a:lnTo>
                    <a:pt x="1895" y="75"/>
                  </a:lnTo>
                  <a:lnTo>
                    <a:pt x="1861" y="64"/>
                  </a:lnTo>
                  <a:lnTo>
                    <a:pt x="1828" y="55"/>
                  </a:lnTo>
                  <a:lnTo>
                    <a:pt x="1794" y="45"/>
                  </a:lnTo>
                  <a:lnTo>
                    <a:pt x="1759" y="36"/>
                  </a:lnTo>
                  <a:lnTo>
                    <a:pt x="1724" y="29"/>
                  </a:lnTo>
                  <a:lnTo>
                    <a:pt x="1690" y="23"/>
                  </a:lnTo>
                  <a:lnTo>
                    <a:pt x="1653" y="17"/>
                  </a:lnTo>
                  <a:lnTo>
                    <a:pt x="1618" y="12"/>
                  </a:lnTo>
                  <a:lnTo>
                    <a:pt x="1582" y="7"/>
                  </a:lnTo>
                  <a:lnTo>
                    <a:pt x="1545" y="5"/>
                  </a:lnTo>
                  <a:lnTo>
                    <a:pt x="1509" y="2"/>
                  </a:lnTo>
                  <a:lnTo>
                    <a:pt x="1472" y="1"/>
                  </a:lnTo>
                  <a:lnTo>
                    <a:pt x="1436" y="0"/>
                  </a:lnTo>
                  <a:lnTo>
                    <a:pt x="1436" y="0"/>
                  </a:lnTo>
                  <a:close/>
                  <a:moveTo>
                    <a:pt x="1945" y="2202"/>
                  </a:moveTo>
                  <a:lnTo>
                    <a:pt x="1945" y="2202"/>
                  </a:lnTo>
                  <a:lnTo>
                    <a:pt x="1937" y="2206"/>
                  </a:lnTo>
                  <a:lnTo>
                    <a:pt x="1929" y="2210"/>
                  </a:lnTo>
                  <a:lnTo>
                    <a:pt x="1920" y="2213"/>
                  </a:lnTo>
                  <a:lnTo>
                    <a:pt x="1911" y="2213"/>
                  </a:lnTo>
                  <a:lnTo>
                    <a:pt x="1911" y="2213"/>
                  </a:lnTo>
                  <a:lnTo>
                    <a:pt x="1900" y="2213"/>
                  </a:lnTo>
                  <a:lnTo>
                    <a:pt x="1891" y="2209"/>
                  </a:lnTo>
                  <a:lnTo>
                    <a:pt x="1331" y="1975"/>
                  </a:lnTo>
                  <a:lnTo>
                    <a:pt x="1331" y="1975"/>
                  </a:lnTo>
                  <a:lnTo>
                    <a:pt x="1324" y="1972"/>
                  </a:lnTo>
                  <a:lnTo>
                    <a:pt x="1318" y="1968"/>
                  </a:lnTo>
                  <a:lnTo>
                    <a:pt x="1313" y="1963"/>
                  </a:lnTo>
                  <a:lnTo>
                    <a:pt x="1308" y="1957"/>
                  </a:lnTo>
                  <a:lnTo>
                    <a:pt x="719" y="1174"/>
                  </a:lnTo>
                  <a:lnTo>
                    <a:pt x="719" y="1174"/>
                  </a:lnTo>
                  <a:lnTo>
                    <a:pt x="714" y="1168"/>
                  </a:lnTo>
                  <a:lnTo>
                    <a:pt x="714" y="1168"/>
                  </a:lnTo>
                  <a:lnTo>
                    <a:pt x="707" y="1154"/>
                  </a:lnTo>
                  <a:lnTo>
                    <a:pt x="701" y="1138"/>
                  </a:lnTo>
                  <a:lnTo>
                    <a:pt x="696" y="1124"/>
                  </a:lnTo>
                  <a:lnTo>
                    <a:pt x="692" y="1108"/>
                  </a:lnTo>
                  <a:lnTo>
                    <a:pt x="689" y="1092"/>
                  </a:lnTo>
                  <a:lnTo>
                    <a:pt x="687" y="1076"/>
                  </a:lnTo>
                  <a:lnTo>
                    <a:pt x="686" y="1061"/>
                  </a:lnTo>
                  <a:lnTo>
                    <a:pt x="687" y="1044"/>
                  </a:lnTo>
                  <a:lnTo>
                    <a:pt x="689" y="1028"/>
                  </a:lnTo>
                  <a:lnTo>
                    <a:pt x="691" y="1011"/>
                  </a:lnTo>
                  <a:lnTo>
                    <a:pt x="696" y="994"/>
                  </a:lnTo>
                  <a:lnTo>
                    <a:pt x="701" y="977"/>
                  </a:lnTo>
                  <a:lnTo>
                    <a:pt x="707" y="960"/>
                  </a:lnTo>
                  <a:lnTo>
                    <a:pt x="714" y="943"/>
                  </a:lnTo>
                  <a:lnTo>
                    <a:pt x="723" y="926"/>
                  </a:lnTo>
                  <a:lnTo>
                    <a:pt x="732" y="907"/>
                  </a:lnTo>
                  <a:lnTo>
                    <a:pt x="732" y="907"/>
                  </a:lnTo>
                  <a:lnTo>
                    <a:pt x="748" y="882"/>
                  </a:lnTo>
                  <a:lnTo>
                    <a:pt x="767" y="857"/>
                  </a:lnTo>
                  <a:lnTo>
                    <a:pt x="786" y="833"/>
                  </a:lnTo>
                  <a:lnTo>
                    <a:pt x="808" y="810"/>
                  </a:lnTo>
                  <a:lnTo>
                    <a:pt x="831" y="788"/>
                  </a:lnTo>
                  <a:lnTo>
                    <a:pt x="854" y="767"/>
                  </a:lnTo>
                  <a:lnTo>
                    <a:pt x="880" y="748"/>
                  </a:lnTo>
                  <a:lnTo>
                    <a:pt x="905" y="731"/>
                  </a:lnTo>
                  <a:lnTo>
                    <a:pt x="932" y="715"/>
                  </a:lnTo>
                  <a:lnTo>
                    <a:pt x="959" y="701"/>
                  </a:lnTo>
                  <a:lnTo>
                    <a:pt x="985" y="687"/>
                  </a:lnTo>
                  <a:lnTo>
                    <a:pt x="1013" y="677"/>
                  </a:lnTo>
                  <a:lnTo>
                    <a:pt x="1040" y="669"/>
                  </a:lnTo>
                  <a:lnTo>
                    <a:pt x="1067" y="663"/>
                  </a:lnTo>
                  <a:lnTo>
                    <a:pt x="1093" y="659"/>
                  </a:lnTo>
                  <a:lnTo>
                    <a:pt x="1118" y="657"/>
                  </a:lnTo>
                  <a:lnTo>
                    <a:pt x="1118" y="657"/>
                  </a:lnTo>
                  <a:lnTo>
                    <a:pt x="1141" y="658"/>
                  </a:lnTo>
                  <a:lnTo>
                    <a:pt x="1164" y="663"/>
                  </a:lnTo>
                  <a:lnTo>
                    <a:pt x="1186" y="669"/>
                  </a:lnTo>
                  <a:lnTo>
                    <a:pt x="1207" y="677"/>
                  </a:lnTo>
                  <a:lnTo>
                    <a:pt x="1225" y="688"/>
                  </a:lnTo>
                  <a:lnTo>
                    <a:pt x="1242" y="702"/>
                  </a:lnTo>
                  <a:lnTo>
                    <a:pt x="1258" y="716"/>
                  </a:lnTo>
                  <a:lnTo>
                    <a:pt x="1271" y="735"/>
                  </a:lnTo>
                  <a:lnTo>
                    <a:pt x="1859" y="1513"/>
                  </a:lnTo>
                  <a:lnTo>
                    <a:pt x="1859" y="1513"/>
                  </a:lnTo>
                  <a:lnTo>
                    <a:pt x="1863" y="1519"/>
                  </a:lnTo>
                  <a:lnTo>
                    <a:pt x="1866" y="1525"/>
                  </a:lnTo>
                  <a:lnTo>
                    <a:pt x="1869" y="1531"/>
                  </a:lnTo>
                  <a:lnTo>
                    <a:pt x="1870" y="1537"/>
                  </a:lnTo>
                  <a:lnTo>
                    <a:pt x="1965" y="2151"/>
                  </a:lnTo>
                  <a:lnTo>
                    <a:pt x="1965" y="2151"/>
                  </a:lnTo>
                  <a:lnTo>
                    <a:pt x="1966" y="2158"/>
                  </a:lnTo>
                  <a:lnTo>
                    <a:pt x="1966" y="2165"/>
                  </a:lnTo>
                  <a:lnTo>
                    <a:pt x="1965" y="2171"/>
                  </a:lnTo>
                  <a:lnTo>
                    <a:pt x="1962" y="2179"/>
                  </a:lnTo>
                  <a:lnTo>
                    <a:pt x="1959" y="2185"/>
                  </a:lnTo>
                  <a:lnTo>
                    <a:pt x="1955" y="2191"/>
                  </a:lnTo>
                  <a:lnTo>
                    <a:pt x="1950" y="2197"/>
                  </a:lnTo>
                  <a:lnTo>
                    <a:pt x="1945" y="2202"/>
                  </a:lnTo>
                  <a:lnTo>
                    <a:pt x="1945" y="2202"/>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48"/>
            <p:cNvSpPr>
              <a:spLocks/>
            </p:cNvSpPr>
            <p:nvPr/>
          </p:nvSpPr>
          <p:spPr bwMode="auto">
            <a:xfrm>
              <a:off x="3443351" y="3003475"/>
              <a:ext cx="136906" cy="211582"/>
            </a:xfrm>
            <a:custGeom>
              <a:avLst/>
              <a:gdLst>
                <a:gd name="T0" fmla="*/ 454 w 548"/>
                <a:gd name="T1" fmla="*/ 845 h 850"/>
                <a:gd name="T2" fmla="*/ 454 w 548"/>
                <a:gd name="T3" fmla="*/ 845 h 850"/>
                <a:gd name="T4" fmla="*/ 465 w 548"/>
                <a:gd name="T5" fmla="*/ 834 h 850"/>
                <a:gd name="T6" fmla="*/ 476 w 548"/>
                <a:gd name="T7" fmla="*/ 822 h 850"/>
                <a:gd name="T8" fmla="*/ 486 w 548"/>
                <a:gd name="T9" fmla="*/ 810 h 850"/>
                <a:gd name="T10" fmla="*/ 494 w 548"/>
                <a:gd name="T11" fmla="*/ 798 h 850"/>
                <a:gd name="T12" fmla="*/ 503 w 548"/>
                <a:gd name="T13" fmla="*/ 784 h 850"/>
                <a:gd name="T14" fmla="*/ 510 w 548"/>
                <a:gd name="T15" fmla="*/ 771 h 850"/>
                <a:gd name="T16" fmla="*/ 517 w 548"/>
                <a:gd name="T17" fmla="*/ 758 h 850"/>
                <a:gd name="T18" fmla="*/ 523 w 548"/>
                <a:gd name="T19" fmla="*/ 744 h 850"/>
                <a:gd name="T20" fmla="*/ 529 w 548"/>
                <a:gd name="T21" fmla="*/ 730 h 850"/>
                <a:gd name="T22" fmla="*/ 534 w 548"/>
                <a:gd name="T23" fmla="*/ 715 h 850"/>
                <a:gd name="T24" fmla="*/ 538 w 548"/>
                <a:gd name="T25" fmla="*/ 700 h 850"/>
                <a:gd name="T26" fmla="*/ 542 w 548"/>
                <a:gd name="T27" fmla="*/ 686 h 850"/>
                <a:gd name="T28" fmla="*/ 544 w 548"/>
                <a:gd name="T29" fmla="*/ 670 h 850"/>
                <a:gd name="T30" fmla="*/ 546 w 548"/>
                <a:gd name="T31" fmla="*/ 654 h 850"/>
                <a:gd name="T32" fmla="*/ 548 w 548"/>
                <a:gd name="T33" fmla="*/ 640 h 850"/>
                <a:gd name="T34" fmla="*/ 548 w 548"/>
                <a:gd name="T35" fmla="*/ 624 h 850"/>
                <a:gd name="T36" fmla="*/ 548 w 548"/>
                <a:gd name="T37" fmla="*/ 624 h 850"/>
                <a:gd name="T38" fmla="*/ 546 w 548"/>
                <a:gd name="T39" fmla="*/ 597 h 850"/>
                <a:gd name="T40" fmla="*/ 543 w 548"/>
                <a:gd name="T41" fmla="*/ 570 h 850"/>
                <a:gd name="T42" fmla="*/ 538 w 548"/>
                <a:gd name="T43" fmla="*/ 545 h 850"/>
                <a:gd name="T44" fmla="*/ 529 w 548"/>
                <a:gd name="T45" fmla="*/ 519 h 850"/>
                <a:gd name="T46" fmla="*/ 529 w 548"/>
                <a:gd name="T47" fmla="*/ 519 h 850"/>
                <a:gd name="T48" fmla="*/ 529 w 548"/>
                <a:gd name="T49" fmla="*/ 515 h 850"/>
                <a:gd name="T50" fmla="*/ 145 w 548"/>
                <a:gd name="T51" fmla="*/ 0 h 850"/>
                <a:gd name="T52" fmla="*/ 145 w 548"/>
                <a:gd name="T53" fmla="*/ 0 h 850"/>
                <a:gd name="T54" fmla="*/ 116 w 548"/>
                <a:gd name="T55" fmla="*/ 26 h 850"/>
                <a:gd name="T56" fmla="*/ 102 w 548"/>
                <a:gd name="T57" fmla="*/ 41 h 850"/>
                <a:gd name="T58" fmla="*/ 89 w 548"/>
                <a:gd name="T59" fmla="*/ 56 h 850"/>
                <a:gd name="T60" fmla="*/ 76 w 548"/>
                <a:gd name="T61" fmla="*/ 70 h 850"/>
                <a:gd name="T62" fmla="*/ 63 w 548"/>
                <a:gd name="T63" fmla="*/ 87 h 850"/>
                <a:gd name="T64" fmla="*/ 53 w 548"/>
                <a:gd name="T65" fmla="*/ 103 h 850"/>
                <a:gd name="T66" fmla="*/ 42 w 548"/>
                <a:gd name="T67" fmla="*/ 120 h 850"/>
                <a:gd name="T68" fmla="*/ 32 w 548"/>
                <a:gd name="T69" fmla="*/ 137 h 850"/>
                <a:gd name="T70" fmla="*/ 25 w 548"/>
                <a:gd name="T71" fmla="*/ 155 h 850"/>
                <a:gd name="T72" fmla="*/ 17 w 548"/>
                <a:gd name="T73" fmla="*/ 172 h 850"/>
                <a:gd name="T74" fmla="*/ 11 w 548"/>
                <a:gd name="T75" fmla="*/ 191 h 850"/>
                <a:gd name="T76" fmla="*/ 6 w 548"/>
                <a:gd name="T77" fmla="*/ 209 h 850"/>
                <a:gd name="T78" fmla="*/ 4 w 548"/>
                <a:gd name="T79" fmla="*/ 227 h 850"/>
                <a:gd name="T80" fmla="*/ 3 w 548"/>
                <a:gd name="T81" fmla="*/ 245 h 850"/>
                <a:gd name="T82" fmla="*/ 3 w 548"/>
                <a:gd name="T83" fmla="*/ 264 h 850"/>
                <a:gd name="T84" fmla="*/ 3 w 548"/>
                <a:gd name="T85" fmla="*/ 264 h 850"/>
                <a:gd name="T86" fmla="*/ 3 w 548"/>
                <a:gd name="T87" fmla="*/ 267 h 850"/>
                <a:gd name="T88" fmla="*/ 0 w 548"/>
                <a:gd name="T89" fmla="*/ 271 h 850"/>
                <a:gd name="T90" fmla="*/ 430 w 548"/>
                <a:gd name="T91" fmla="*/ 840 h 850"/>
                <a:gd name="T92" fmla="*/ 453 w 548"/>
                <a:gd name="T93" fmla="*/ 850 h 850"/>
                <a:gd name="T94" fmla="*/ 453 w 548"/>
                <a:gd name="T95" fmla="*/ 850 h 850"/>
                <a:gd name="T96" fmla="*/ 453 w 548"/>
                <a:gd name="T97" fmla="*/ 848 h 850"/>
                <a:gd name="T98" fmla="*/ 454 w 548"/>
                <a:gd name="T99" fmla="*/ 845 h 850"/>
                <a:gd name="T100" fmla="*/ 454 w 548"/>
                <a:gd name="T101" fmla="*/ 845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8" h="850">
                  <a:moveTo>
                    <a:pt x="454" y="845"/>
                  </a:moveTo>
                  <a:lnTo>
                    <a:pt x="454" y="845"/>
                  </a:lnTo>
                  <a:lnTo>
                    <a:pt x="465" y="834"/>
                  </a:lnTo>
                  <a:lnTo>
                    <a:pt x="476" y="822"/>
                  </a:lnTo>
                  <a:lnTo>
                    <a:pt x="486" y="810"/>
                  </a:lnTo>
                  <a:lnTo>
                    <a:pt x="494" y="798"/>
                  </a:lnTo>
                  <a:lnTo>
                    <a:pt x="503" y="784"/>
                  </a:lnTo>
                  <a:lnTo>
                    <a:pt x="510" y="771"/>
                  </a:lnTo>
                  <a:lnTo>
                    <a:pt x="517" y="758"/>
                  </a:lnTo>
                  <a:lnTo>
                    <a:pt x="523" y="744"/>
                  </a:lnTo>
                  <a:lnTo>
                    <a:pt x="529" y="730"/>
                  </a:lnTo>
                  <a:lnTo>
                    <a:pt x="534" y="715"/>
                  </a:lnTo>
                  <a:lnTo>
                    <a:pt x="538" y="700"/>
                  </a:lnTo>
                  <a:lnTo>
                    <a:pt x="542" y="686"/>
                  </a:lnTo>
                  <a:lnTo>
                    <a:pt x="544" y="670"/>
                  </a:lnTo>
                  <a:lnTo>
                    <a:pt x="546" y="654"/>
                  </a:lnTo>
                  <a:lnTo>
                    <a:pt x="548" y="640"/>
                  </a:lnTo>
                  <a:lnTo>
                    <a:pt x="548" y="624"/>
                  </a:lnTo>
                  <a:lnTo>
                    <a:pt x="548" y="624"/>
                  </a:lnTo>
                  <a:lnTo>
                    <a:pt x="546" y="597"/>
                  </a:lnTo>
                  <a:lnTo>
                    <a:pt x="543" y="570"/>
                  </a:lnTo>
                  <a:lnTo>
                    <a:pt x="538" y="545"/>
                  </a:lnTo>
                  <a:lnTo>
                    <a:pt x="529" y="519"/>
                  </a:lnTo>
                  <a:lnTo>
                    <a:pt x="529" y="519"/>
                  </a:lnTo>
                  <a:lnTo>
                    <a:pt x="529" y="515"/>
                  </a:lnTo>
                  <a:lnTo>
                    <a:pt x="145" y="0"/>
                  </a:lnTo>
                  <a:lnTo>
                    <a:pt x="145" y="0"/>
                  </a:lnTo>
                  <a:lnTo>
                    <a:pt x="116" y="26"/>
                  </a:lnTo>
                  <a:lnTo>
                    <a:pt x="102" y="41"/>
                  </a:lnTo>
                  <a:lnTo>
                    <a:pt x="89" y="56"/>
                  </a:lnTo>
                  <a:lnTo>
                    <a:pt x="76" y="70"/>
                  </a:lnTo>
                  <a:lnTo>
                    <a:pt x="63" y="87"/>
                  </a:lnTo>
                  <a:lnTo>
                    <a:pt x="53" y="103"/>
                  </a:lnTo>
                  <a:lnTo>
                    <a:pt x="42" y="120"/>
                  </a:lnTo>
                  <a:lnTo>
                    <a:pt x="32" y="137"/>
                  </a:lnTo>
                  <a:lnTo>
                    <a:pt x="25" y="155"/>
                  </a:lnTo>
                  <a:lnTo>
                    <a:pt x="17" y="172"/>
                  </a:lnTo>
                  <a:lnTo>
                    <a:pt x="11" y="191"/>
                  </a:lnTo>
                  <a:lnTo>
                    <a:pt x="6" y="209"/>
                  </a:lnTo>
                  <a:lnTo>
                    <a:pt x="4" y="227"/>
                  </a:lnTo>
                  <a:lnTo>
                    <a:pt x="3" y="245"/>
                  </a:lnTo>
                  <a:lnTo>
                    <a:pt x="3" y="264"/>
                  </a:lnTo>
                  <a:lnTo>
                    <a:pt x="3" y="264"/>
                  </a:lnTo>
                  <a:lnTo>
                    <a:pt x="3" y="267"/>
                  </a:lnTo>
                  <a:lnTo>
                    <a:pt x="0" y="271"/>
                  </a:lnTo>
                  <a:lnTo>
                    <a:pt x="430" y="840"/>
                  </a:lnTo>
                  <a:lnTo>
                    <a:pt x="453" y="850"/>
                  </a:lnTo>
                  <a:lnTo>
                    <a:pt x="453" y="850"/>
                  </a:lnTo>
                  <a:lnTo>
                    <a:pt x="453" y="848"/>
                  </a:lnTo>
                  <a:lnTo>
                    <a:pt x="454" y="845"/>
                  </a:lnTo>
                  <a:lnTo>
                    <a:pt x="454" y="845"/>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49"/>
            <p:cNvSpPr>
              <a:spLocks noEditPoints="1"/>
            </p:cNvSpPr>
            <p:nvPr/>
          </p:nvSpPr>
          <p:spPr bwMode="auto">
            <a:xfrm>
              <a:off x="6027140" y="4660037"/>
              <a:ext cx="795300" cy="794055"/>
            </a:xfrm>
            <a:custGeom>
              <a:avLst/>
              <a:gdLst>
                <a:gd name="T0" fmla="*/ 1392 w 3192"/>
                <a:gd name="T1" fmla="*/ 12 h 3192"/>
                <a:gd name="T2" fmla="*/ 1121 w 3192"/>
                <a:gd name="T3" fmla="*/ 72 h 3192"/>
                <a:gd name="T4" fmla="*/ 868 w 3192"/>
                <a:gd name="T5" fmla="*/ 174 h 3192"/>
                <a:gd name="T6" fmla="*/ 641 w 3192"/>
                <a:gd name="T7" fmla="*/ 316 h 3192"/>
                <a:gd name="T8" fmla="*/ 440 w 3192"/>
                <a:gd name="T9" fmla="*/ 494 h 3192"/>
                <a:gd name="T10" fmla="*/ 272 w 3192"/>
                <a:gd name="T11" fmla="*/ 703 h 3192"/>
                <a:gd name="T12" fmla="*/ 141 w 3192"/>
                <a:gd name="T13" fmla="*/ 939 h 3192"/>
                <a:gd name="T14" fmla="*/ 49 w 3192"/>
                <a:gd name="T15" fmla="*/ 1197 h 3192"/>
                <a:gd name="T16" fmla="*/ 3 w 3192"/>
                <a:gd name="T17" fmla="*/ 1473 h 3192"/>
                <a:gd name="T18" fmla="*/ 3 w 3192"/>
                <a:gd name="T19" fmla="*/ 1719 h 3192"/>
                <a:gd name="T20" fmla="*/ 49 w 3192"/>
                <a:gd name="T21" fmla="*/ 1995 h 3192"/>
                <a:gd name="T22" fmla="*/ 141 w 3192"/>
                <a:gd name="T23" fmla="*/ 2253 h 3192"/>
                <a:gd name="T24" fmla="*/ 272 w 3192"/>
                <a:gd name="T25" fmla="*/ 2488 h 3192"/>
                <a:gd name="T26" fmla="*/ 440 w 3192"/>
                <a:gd name="T27" fmla="*/ 2697 h 3192"/>
                <a:gd name="T28" fmla="*/ 641 w 3192"/>
                <a:gd name="T29" fmla="*/ 2874 h 3192"/>
                <a:gd name="T30" fmla="*/ 868 w 3192"/>
                <a:gd name="T31" fmla="*/ 3017 h 3192"/>
                <a:gd name="T32" fmla="*/ 1121 w 3192"/>
                <a:gd name="T33" fmla="*/ 3120 h 3192"/>
                <a:gd name="T34" fmla="*/ 1392 w 3192"/>
                <a:gd name="T35" fmla="*/ 3179 h 3192"/>
                <a:gd name="T36" fmla="*/ 1637 w 3192"/>
                <a:gd name="T37" fmla="*/ 3192 h 3192"/>
                <a:gd name="T38" fmla="*/ 1917 w 3192"/>
                <a:gd name="T39" fmla="*/ 3159 h 3192"/>
                <a:gd name="T40" fmla="*/ 2181 w 3192"/>
                <a:gd name="T41" fmla="*/ 3081 h 3192"/>
                <a:gd name="T42" fmla="*/ 2423 w 3192"/>
                <a:gd name="T43" fmla="*/ 2961 h 3192"/>
                <a:gd name="T44" fmla="*/ 2640 w 3192"/>
                <a:gd name="T45" fmla="*/ 2803 h 3192"/>
                <a:gd name="T46" fmla="*/ 2827 w 3192"/>
                <a:gd name="T47" fmla="*/ 2610 h 3192"/>
                <a:gd name="T48" fmla="*/ 2980 w 3192"/>
                <a:gd name="T49" fmla="*/ 2390 h 3192"/>
                <a:gd name="T50" fmla="*/ 3094 w 3192"/>
                <a:gd name="T51" fmla="*/ 2145 h 3192"/>
                <a:gd name="T52" fmla="*/ 3167 w 3192"/>
                <a:gd name="T53" fmla="*/ 1878 h 3192"/>
                <a:gd name="T54" fmla="*/ 3192 w 3192"/>
                <a:gd name="T55" fmla="*/ 1596 h 3192"/>
                <a:gd name="T56" fmla="*/ 3173 w 3192"/>
                <a:gd name="T57" fmla="*/ 1353 h 3192"/>
                <a:gd name="T58" fmla="*/ 3108 w 3192"/>
                <a:gd name="T59" fmla="*/ 1084 h 3192"/>
                <a:gd name="T60" fmla="*/ 2999 w 3192"/>
                <a:gd name="T61" fmla="*/ 834 h 3192"/>
                <a:gd name="T62" fmla="*/ 2851 w 3192"/>
                <a:gd name="T63" fmla="*/ 611 h 3192"/>
                <a:gd name="T64" fmla="*/ 2668 w 3192"/>
                <a:gd name="T65" fmla="*/ 414 h 3192"/>
                <a:gd name="T66" fmla="*/ 2456 w 3192"/>
                <a:gd name="T67" fmla="*/ 251 h 3192"/>
                <a:gd name="T68" fmla="*/ 2217 w 3192"/>
                <a:gd name="T69" fmla="*/ 125 h 3192"/>
                <a:gd name="T70" fmla="*/ 1956 w 3192"/>
                <a:gd name="T71" fmla="*/ 40 h 3192"/>
                <a:gd name="T72" fmla="*/ 1677 w 3192"/>
                <a:gd name="T73" fmla="*/ 1 h 3192"/>
                <a:gd name="T74" fmla="*/ 1235 w 3192"/>
                <a:gd name="T75" fmla="*/ 1215 h 3192"/>
                <a:gd name="T76" fmla="*/ 1008 w 3192"/>
                <a:gd name="T77" fmla="*/ 1070 h 3192"/>
                <a:gd name="T78" fmla="*/ 911 w 3192"/>
                <a:gd name="T79" fmla="*/ 1002 h 3192"/>
                <a:gd name="T80" fmla="*/ 881 w 3192"/>
                <a:gd name="T81" fmla="*/ 905 h 3192"/>
                <a:gd name="T82" fmla="*/ 922 w 3192"/>
                <a:gd name="T83" fmla="*/ 793 h 3192"/>
                <a:gd name="T84" fmla="*/ 1030 w 3192"/>
                <a:gd name="T85" fmla="*/ 735 h 3192"/>
                <a:gd name="T86" fmla="*/ 1148 w 3192"/>
                <a:gd name="T87" fmla="*/ 744 h 3192"/>
                <a:gd name="T88" fmla="*/ 1235 w 3192"/>
                <a:gd name="T89" fmla="*/ 821 h 3192"/>
                <a:gd name="T90" fmla="*/ 1256 w 3192"/>
                <a:gd name="T91" fmla="*/ 922 h 3192"/>
                <a:gd name="T92" fmla="*/ 1206 w 3192"/>
                <a:gd name="T93" fmla="*/ 1028 h 3192"/>
                <a:gd name="T94" fmla="*/ 1089 w 3192"/>
                <a:gd name="T95" fmla="*/ 1078 h 3192"/>
                <a:gd name="T96" fmla="*/ 2104 w 3192"/>
                <a:gd name="T97" fmla="*/ 1657 h 3192"/>
                <a:gd name="T98" fmla="*/ 2065 w 3192"/>
                <a:gd name="T99" fmla="*/ 1517 h 3192"/>
                <a:gd name="T100" fmla="*/ 1957 w 3192"/>
                <a:gd name="T101" fmla="*/ 1456 h 3192"/>
                <a:gd name="T102" fmla="*/ 1859 w 3192"/>
                <a:gd name="T103" fmla="*/ 1471 h 3192"/>
                <a:gd name="T104" fmla="*/ 1788 w 3192"/>
                <a:gd name="T105" fmla="*/ 1533 h 3192"/>
                <a:gd name="T106" fmla="*/ 1755 w 3192"/>
                <a:gd name="T107" fmla="*/ 1614 h 3192"/>
                <a:gd name="T108" fmla="*/ 1422 w 3192"/>
                <a:gd name="T109" fmla="*/ 1411 h 3192"/>
                <a:gd name="T110" fmla="*/ 1782 w 3192"/>
                <a:gd name="T111" fmla="*/ 1316 h 3192"/>
                <a:gd name="T112" fmla="*/ 1892 w 3192"/>
                <a:gd name="T113" fmla="*/ 1226 h 3192"/>
                <a:gd name="T114" fmla="*/ 2054 w 3192"/>
                <a:gd name="T115" fmla="*/ 1191 h 3192"/>
                <a:gd name="T116" fmla="*/ 2189 w 3192"/>
                <a:gd name="T117" fmla="*/ 1213 h 3192"/>
                <a:gd name="T118" fmla="*/ 2301 w 3192"/>
                <a:gd name="T119" fmla="*/ 1276 h 3192"/>
                <a:gd name="T120" fmla="*/ 2384 w 3192"/>
                <a:gd name="T121" fmla="*/ 1383 h 3192"/>
                <a:gd name="T122" fmla="*/ 2430 w 3192"/>
                <a:gd name="T123" fmla="*/ 1535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92" h="3192">
                  <a:moveTo>
                    <a:pt x="1596" y="0"/>
                  </a:moveTo>
                  <a:lnTo>
                    <a:pt x="1596" y="0"/>
                  </a:lnTo>
                  <a:lnTo>
                    <a:pt x="1554" y="0"/>
                  </a:lnTo>
                  <a:lnTo>
                    <a:pt x="1513" y="1"/>
                  </a:lnTo>
                  <a:lnTo>
                    <a:pt x="1473" y="4"/>
                  </a:lnTo>
                  <a:lnTo>
                    <a:pt x="1433" y="7"/>
                  </a:lnTo>
                  <a:lnTo>
                    <a:pt x="1392" y="12"/>
                  </a:lnTo>
                  <a:lnTo>
                    <a:pt x="1352" y="18"/>
                  </a:lnTo>
                  <a:lnTo>
                    <a:pt x="1313" y="24"/>
                  </a:lnTo>
                  <a:lnTo>
                    <a:pt x="1273" y="32"/>
                  </a:lnTo>
                  <a:lnTo>
                    <a:pt x="1234" y="40"/>
                  </a:lnTo>
                  <a:lnTo>
                    <a:pt x="1197" y="50"/>
                  </a:lnTo>
                  <a:lnTo>
                    <a:pt x="1159" y="60"/>
                  </a:lnTo>
                  <a:lnTo>
                    <a:pt x="1121" y="72"/>
                  </a:lnTo>
                  <a:lnTo>
                    <a:pt x="1083" y="83"/>
                  </a:lnTo>
                  <a:lnTo>
                    <a:pt x="1047" y="96"/>
                  </a:lnTo>
                  <a:lnTo>
                    <a:pt x="1010" y="111"/>
                  </a:lnTo>
                  <a:lnTo>
                    <a:pt x="974" y="125"/>
                  </a:lnTo>
                  <a:lnTo>
                    <a:pt x="939" y="140"/>
                  </a:lnTo>
                  <a:lnTo>
                    <a:pt x="903" y="157"/>
                  </a:lnTo>
                  <a:lnTo>
                    <a:pt x="868" y="174"/>
                  </a:lnTo>
                  <a:lnTo>
                    <a:pt x="834" y="192"/>
                  </a:lnTo>
                  <a:lnTo>
                    <a:pt x="801" y="210"/>
                  </a:lnTo>
                  <a:lnTo>
                    <a:pt x="767" y="231"/>
                  </a:lnTo>
                  <a:lnTo>
                    <a:pt x="735" y="251"/>
                  </a:lnTo>
                  <a:lnTo>
                    <a:pt x="703" y="272"/>
                  </a:lnTo>
                  <a:lnTo>
                    <a:pt x="671" y="294"/>
                  </a:lnTo>
                  <a:lnTo>
                    <a:pt x="641" y="316"/>
                  </a:lnTo>
                  <a:lnTo>
                    <a:pt x="610" y="339"/>
                  </a:lnTo>
                  <a:lnTo>
                    <a:pt x="580" y="364"/>
                  </a:lnTo>
                  <a:lnTo>
                    <a:pt x="551" y="389"/>
                  </a:lnTo>
                  <a:lnTo>
                    <a:pt x="523" y="414"/>
                  </a:lnTo>
                  <a:lnTo>
                    <a:pt x="493" y="440"/>
                  </a:lnTo>
                  <a:lnTo>
                    <a:pt x="467" y="467"/>
                  </a:lnTo>
                  <a:lnTo>
                    <a:pt x="440" y="494"/>
                  </a:lnTo>
                  <a:lnTo>
                    <a:pt x="413" y="522"/>
                  </a:lnTo>
                  <a:lnTo>
                    <a:pt x="389" y="551"/>
                  </a:lnTo>
                  <a:lnTo>
                    <a:pt x="363" y="580"/>
                  </a:lnTo>
                  <a:lnTo>
                    <a:pt x="339" y="611"/>
                  </a:lnTo>
                  <a:lnTo>
                    <a:pt x="316" y="641"/>
                  </a:lnTo>
                  <a:lnTo>
                    <a:pt x="294" y="671"/>
                  </a:lnTo>
                  <a:lnTo>
                    <a:pt x="272" y="703"/>
                  </a:lnTo>
                  <a:lnTo>
                    <a:pt x="250" y="735"/>
                  </a:lnTo>
                  <a:lnTo>
                    <a:pt x="231" y="768"/>
                  </a:lnTo>
                  <a:lnTo>
                    <a:pt x="210" y="802"/>
                  </a:lnTo>
                  <a:lnTo>
                    <a:pt x="192" y="834"/>
                  </a:lnTo>
                  <a:lnTo>
                    <a:pt x="173" y="869"/>
                  </a:lnTo>
                  <a:lnTo>
                    <a:pt x="156" y="904"/>
                  </a:lnTo>
                  <a:lnTo>
                    <a:pt x="141" y="939"/>
                  </a:lnTo>
                  <a:lnTo>
                    <a:pt x="125" y="974"/>
                  </a:lnTo>
                  <a:lnTo>
                    <a:pt x="110" y="1011"/>
                  </a:lnTo>
                  <a:lnTo>
                    <a:pt x="96" y="1047"/>
                  </a:lnTo>
                  <a:lnTo>
                    <a:pt x="83" y="1084"/>
                  </a:lnTo>
                  <a:lnTo>
                    <a:pt x="71" y="1122"/>
                  </a:lnTo>
                  <a:lnTo>
                    <a:pt x="59" y="1159"/>
                  </a:lnTo>
                  <a:lnTo>
                    <a:pt x="49" y="1197"/>
                  </a:lnTo>
                  <a:lnTo>
                    <a:pt x="40" y="1235"/>
                  </a:lnTo>
                  <a:lnTo>
                    <a:pt x="31" y="1274"/>
                  </a:lnTo>
                  <a:lnTo>
                    <a:pt x="24" y="1313"/>
                  </a:lnTo>
                  <a:lnTo>
                    <a:pt x="18" y="1353"/>
                  </a:lnTo>
                  <a:lnTo>
                    <a:pt x="12" y="1393"/>
                  </a:lnTo>
                  <a:lnTo>
                    <a:pt x="7" y="1433"/>
                  </a:lnTo>
                  <a:lnTo>
                    <a:pt x="3" y="1473"/>
                  </a:lnTo>
                  <a:lnTo>
                    <a:pt x="1" y="1513"/>
                  </a:lnTo>
                  <a:lnTo>
                    <a:pt x="0" y="1555"/>
                  </a:lnTo>
                  <a:lnTo>
                    <a:pt x="0" y="1596"/>
                  </a:lnTo>
                  <a:lnTo>
                    <a:pt x="0" y="1596"/>
                  </a:lnTo>
                  <a:lnTo>
                    <a:pt x="0" y="1637"/>
                  </a:lnTo>
                  <a:lnTo>
                    <a:pt x="1" y="1677"/>
                  </a:lnTo>
                  <a:lnTo>
                    <a:pt x="3" y="1719"/>
                  </a:lnTo>
                  <a:lnTo>
                    <a:pt x="7" y="1759"/>
                  </a:lnTo>
                  <a:lnTo>
                    <a:pt x="12" y="1799"/>
                  </a:lnTo>
                  <a:lnTo>
                    <a:pt x="18" y="1839"/>
                  </a:lnTo>
                  <a:lnTo>
                    <a:pt x="24" y="1878"/>
                  </a:lnTo>
                  <a:lnTo>
                    <a:pt x="31" y="1917"/>
                  </a:lnTo>
                  <a:lnTo>
                    <a:pt x="40" y="1956"/>
                  </a:lnTo>
                  <a:lnTo>
                    <a:pt x="49" y="1995"/>
                  </a:lnTo>
                  <a:lnTo>
                    <a:pt x="59" y="2033"/>
                  </a:lnTo>
                  <a:lnTo>
                    <a:pt x="71" y="2070"/>
                  </a:lnTo>
                  <a:lnTo>
                    <a:pt x="83" y="2108"/>
                  </a:lnTo>
                  <a:lnTo>
                    <a:pt x="96" y="2145"/>
                  </a:lnTo>
                  <a:lnTo>
                    <a:pt x="110" y="2181"/>
                  </a:lnTo>
                  <a:lnTo>
                    <a:pt x="125" y="2218"/>
                  </a:lnTo>
                  <a:lnTo>
                    <a:pt x="141" y="2253"/>
                  </a:lnTo>
                  <a:lnTo>
                    <a:pt x="156" y="2288"/>
                  </a:lnTo>
                  <a:lnTo>
                    <a:pt x="173" y="2322"/>
                  </a:lnTo>
                  <a:lnTo>
                    <a:pt x="192" y="2356"/>
                  </a:lnTo>
                  <a:lnTo>
                    <a:pt x="210" y="2390"/>
                  </a:lnTo>
                  <a:lnTo>
                    <a:pt x="231" y="2423"/>
                  </a:lnTo>
                  <a:lnTo>
                    <a:pt x="250" y="2456"/>
                  </a:lnTo>
                  <a:lnTo>
                    <a:pt x="272" y="2488"/>
                  </a:lnTo>
                  <a:lnTo>
                    <a:pt x="294" y="2519"/>
                  </a:lnTo>
                  <a:lnTo>
                    <a:pt x="316" y="2551"/>
                  </a:lnTo>
                  <a:lnTo>
                    <a:pt x="339" y="2581"/>
                  </a:lnTo>
                  <a:lnTo>
                    <a:pt x="363" y="2610"/>
                  </a:lnTo>
                  <a:lnTo>
                    <a:pt x="389" y="2641"/>
                  </a:lnTo>
                  <a:lnTo>
                    <a:pt x="413" y="2669"/>
                  </a:lnTo>
                  <a:lnTo>
                    <a:pt x="440" y="2697"/>
                  </a:lnTo>
                  <a:lnTo>
                    <a:pt x="467" y="2725"/>
                  </a:lnTo>
                  <a:lnTo>
                    <a:pt x="493" y="2752"/>
                  </a:lnTo>
                  <a:lnTo>
                    <a:pt x="523" y="2777"/>
                  </a:lnTo>
                  <a:lnTo>
                    <a:pt x="551" y="2803"/>
                  </a:lnTo>
                  <a:lnTo>
                    <a:pt x="580" y="2827"/>
                  </a:lnTo>
                  <a:lnTo>
                    <a:pt x="610" y="2851"/>
                  </a:lnTo>
                  <a:lnTo>
                    <a:pt x="641" y="2874"/>
                  </a:lnTo>
                  <a:lnTo>
                    <a:pt x="671" y="2898"/>
                  </a:lnTo>
                  <a:lnTo>
                    <a:pt x="703" y="2919"/>
                  </a:lnTo>
                  <a:lnTo>
                    <a:pt x="735" y="2940"/>
                  </a:lnTo>
                  <a:lnTo>
                    <a:pt x="767" y="2961"/>
                  </a:lnTo>
                  <a:lnTo>
                    <a:pt x="801" y="2980"/>
                  </a:lnTo>
                  <a:lnTo>
                    <a:pt x="834" y="3000"/>
                  </a:lnTo>
                  <a:lnTo>
                    <a:pt x="868" y="3017"/>
                  </a:lnTo>
                  <a:lnTo>
                    <a:pt x="903" y="3035"/>
                  </a:lnTo>
                  <a:lnTo>
                    <a:pt x="939" y="3051"/>
                  </a:lnTo>
                  <a:lnTo>
                    <a:pt x="974" y="3067"/>
                  </a:lnTo>
                  <a:lnTo>
                    <a:pt x="1010" y="3081"/>
                  </a:lnTo>
                  <a:lnTo>
                    <a:pt x="1047" y="3095"/>
                  </a:lnTo>
                  <a:lnTo>
                    <a:pt x="1083" y="3108"/>
                  </a:lnTo>
                  <a:lnTo>
                    <a:pt x="1121" y="3120"/>
                  </a:lnTo>
                  <a:lnTo>
                    <a:pt x="1159" y="3131"/>
                  </a:lnTo>
                  <a:lnTo>
                    <a:pt x="1197" y="3142"/>
                  </a:lnTo>
                  <a:lnTo>
                    <a:pt x="1234" y="3151"/>
                  </a:lnTo>
                  <a:lnTo>
                    <a:pt x="1273" y="3159"/>
                  </a:lnTo>
                  <a:lnTo>
                    <a:pt x="1313" y="3166"/>
                  </a:lnTo>
                  <a:lnTo>
                    <a:pt x="1352" y="3174"/>
                  </a:lnTo>
                  <a:lnTo>
                    <a:pt x="1392" y="3179"/>
                  </a:lnTo>
                  <a:lnTo>
                    <a:pt x="1433" y="3183"/>
                  </a:lnTo>
                  <a:lnTo>
                    <a:pt x="1473" y="3187"/>
                  </a:lnTo>
                  <a:lnTo>
                    <a:pt x="1513" y="3189"/>
                  </a:lnTo>
                  <a:lnTo>
                    <a:pt x="1554" y="3192"/>
                  </a:lnTo>
                  <a:lnTo>
                    <a:pt x="1596" y="3192"/>
                  </a:lnTo>
                  <a:lnTo>
                    <a:pt x="1596" y="3192"/>
                  </a:lnTo>
                  <a:lnTo>
                    <a:pt x="1637" y="3192"/>
                  </a:lnTo>
                  <a:lnTo>
                    <a:pt x="1677" y="3189"/>
                  </a:lnTo>
                  <a:lnTo>
                    <a:pt x="1718" y="3187"/>
                  </a:lnTo>
                  <a:lnTo>
                    <a:pt x="1759" y="3183"/>
                  </a:lnTo>
                  <a:lnTo>
                    <a:pt x="1799" y="3179"/>
                  </a:lnTo>
                  <a:lnTo>
                    <a:pt x="1839" y="3174"/>
                  </a:lnTo>
                  <a:lnTo>
                    <a:pt x="1878" y="3166"/>
                  </a:lnTo>
                  <a:lnTo>
                    <a:pt x="1917" y="3159"/>
                  </a:lnTo>
                  <a:lnTo>
                    <a:pt x="1956" y="3151"/>
                  </a:lnTo>
                  <a:lnTo>
                    <a:pt x="1995" y="3142"/>
                  </a:lnTo>
                  <a:lnTo>
                    <a:pt x="2032" y="3131"/>
                  </a:lnTo>
                  <a:lnTo>
                    <a:pt x="2070" y="3120"/>
                  </a:lnTo>
                  <a:lnTo>
                    <a:pt x="2108" y="3108"/>
                  </a:lnTo>
                  <a:lnTo>
                    <a:pt x="2144" y="3095"/>
                  </a:lnTo>
                  <a:lnTo>
                    <a:pt x="2181" y="3081"/>
                  </a:lnTo>
                  <a:lnTo>
                    <a:pt x="2217" y="3067"/>
                  </a:lnTo>
                  <a:lnTo>
                    <a:pt x="2252" y="3051"/>
                  </a:lnTo>
                  <a:lnTo>
                    <a:pt x="2288" y="3035"/>
                  </a:lnTo>
                  <a:lnTo>
                    <a:pt x="2322" y="3017"/>
                  </a:lnTo>
                  <a:lnTo>
                    <a:pt x="2356" y="3000"/>
                  </a:lnTo>
                  <a:lnTo>
                    <a:pt x="2390" y="2980"/>
                  </a:lnTo>
                  <a:lnTo>
                    <a:pt x="2423" y="2961"/>
                  </a:lnTo>
                  <a:lnTo>
                    <a:pt x="2456" y="2940"/>
                  </a:lnTo>
                  <a:lnTo>
                    <a:pt x="2488" y="2919"/>
                  </a:lnTo>
                  <a:lnTo>
                    <a:pt x="2519" y="2898"/>
                  </a:lnTo>
                  <a:lnTo>
                    <a:pt x="2550" y="2874"/>
                  </a:lnTo>
                  <a:lnTo>
                    <a:pt x="2581" y="2851"/>
                  </a:lnTo>
                  <a:lnTo>
                    <a:pt x="2611" y="2827"/>
                  </a:lnTo>
                  <a:lnTo>
                    <a:pt x="2640" y="2803"/>
                  </a:lnTo>
                  <a:lnTo>
                    <a:pt x="2668" y="2777"/>
                  </a:lnTo>
                  <a:lnTo>
                    <a:pt x="2696" y="2752"/>
                  </a:lnTo>
                  <a:lnTo>
                    <a:pt x="2724" y="2725"/>
                  </a:lnTo>
                  <a:lnTo>
                    <a:pt x="2751" y="2697"/>
                  </a:lnTo>
                  <a:lnTo>
                    <a:pt x="2777" y="2669"/>
                  </a:lnTo>
                  <a:lnTo>
                    <a:pt x="2802" y="2641"/>
                  </a:lnTo>
                  <a:lnTo>
                    <a:pt x="2827" y="2610"/>
                  </a:lnTo>
                  <a:lnTo>
                    <a:pt x="2851" y="2581"/>
                  </a:lnTo>
                  <a:lnTo>
                    <a:pt x="2874" y="2551"/>
                  </a:lnTo>
                  <a:lnTo>
                    <a:pt x="2897" y="2519"/>
                  </a:lnTo>
                  <a:lnTo>
                    <a:pt x="2919" y="2488"/>
                  </a:lnTo>
                  <a:lnTo>
                    <a:pt x="2940" y="2456"/>
                  </a:lnTo>
                  <a:lnTo>
                    <a:pt x="2960" y="2423"/>
                  </a:lnTo>
                  <a:lnTo>
                    <a:pt x="2980" y="2390"/>
                  </a:lnTo>
                  <a:lnTo>
                    <a:pt x="2999" y="2356"/>
                  </a:lnTo>
                  <a:lnTo>
                    <a:pt x="3016" y="2322"/>
                  </a:lnTo>
                  <a:lnTo>
                    <a:pt x="3035" y="2288"/>
                  </a:lnTo>
                  <a:lnTo>
                    <a:pt x="3050" y="2253"/>
                  </a:lnTo>
                  <a:lnTo>
                    <a:pt x="3066" y="2218"/>
                  </a:lnTo>
                  <a:lnTo>
                    <a:pt x="3081" y="2181"/>
                  </a:lnTo>
                  <a:lnTo>
                    <a:pt x="3094" y="2145"/>
                  </a:lnTo>
                  <a:lnTo>
                    <a:pt x="3108" y="2108"/>
                  </a:lnTo>
                  <a:lnTo>
                    <a:pt x="3120" y="2070"/>
                  </a:lnTo>
                  <a:lnTo>
                    <a:pt x="3131" y="2033"/>
                  </a:lnTo>
                  <a:lnTo>
                    <a:pt x="3142" y="1995"/>
                  </a:lnTo>
                  <a:lnTo>
                    <a:pt x="3150" y="1956"/>
                  </a:lnTo>
                  <a:lnTo>
                    <a:pt x="3159" y="1917"/>
                  </a:lnTo>
                  <a:lnTo>
                    <a:pt x="3167" y="1878"/>
                  </a:lnTo>
                  <a:lnTo>
                    <a:pt x="3173" y="1839"/>
                  </a:lnTo>
                  <a:lnTo>
                    <a:pt x="3179" y="1799"/>
                  </a:lnTo>
                  <a:lnTo>
                    <a:pt x="3183" y="1759"/>
                  </a:lnTo>
                  <a:lnTo>
                    <a:pt x="3187" y="1719"/>
                  </a:lnTo>
                  <a:lnTo>
                    <a:pt x="3189" y="1677"/>
                  </a:lnTo>
                  <a:lnTo>
                    <a:pt x="3192" y="1637"/>
                  </a:lnTo>
                  <a:lnTo>
                    <a:pt x="3192" y="1596"/>
                  </a:lnTo>
                  <a:lnTo>
                    <a:pt x="3192" y="1596"/>
                  </a:lnTo>
                  <a:lnTo>
                    <a:pt x="3192" y="1555"/>
                  </a:lnTo>
                  <a:lnTo>
                    <a:pt x="3189" y="1513"/>
                  </a:lnTo>
                  <a:lnTo>
                    <a:pt x="3187" y="1473"/>
                  </a:lnTo>
                  <a:lnTo>
                    <a:pt x="3183" y="1433"/>
                  </a:lnTo>
                  <a:lnTo>
                    <a:pt x="3179" y="1393"/>
                  </a:lnTo>
                  <a:lnTo>
                    <a:pt x="3173" y="1353"/>
                  </a:lnTo>
                  <a:lnTo>
                    <a:pt x="3167" y="1313"/>
                  </a:lnTo>
                  <a:lnTo>
                    <a:pt x="3159" y="1274"/>
                  </a:lnTo>
                  <a:lnTo>
                    <a:pt x="3150" y="1235"/>
                  </a:lnTo>
                  <a:lnTo>
                    <a:pt x="3142" y="1197"/>
                  </a:lnTo>
                  <a:lnTo>
                    <a:pt x="3131" y="1159"/>
                  </a:lnTo>
                  <a:lnTo>
                    <a:pt x="3120" y="1122"/>
                  </a:lnTo>
                  <a:lnTo>
                    <a:pt x="3108" y="1084"/>
                  </a:lnTo>
                  <a:lnTo>
                    <a:pt x="3094" y="1047"/>
                  </a:lnTo>
                  <a:lnTo>
                    <a:pt x="3081" y="1011"/>
                  </a:lnTo>
                  <a:lnTo>
                    <a:pt x="3066" y="974"/>
                  </a:lnTo>
                  <a:lnTo>
                    <a:pt x="3050" y="939"/>
                  </a:lnTo>
                  <a:lnTo>
                    <a:pt x="3035" y="904"/>
                  </a:lnTo>
                  <a:lnTo>
                    <a:pt x="3016" y="869"/>
                  </a:lnTo>
                  <a:lnTo>
                    <a:pt x="2999" y="834"/>
                  </a:lnTo>
                  <a:lnTo>
                    <a:pt x="2980" y="802"/>
                  </a:lnTo>
                  <a:lnTo>
                    <a:pt x="2960" y="768"/>
                  </a:lnTo>
                  <a:lnTo>
                    <a:pt x="2940" y="735"/>
                  </a:lnTo>
                  <a:lnTo>
                    <a:pt x="2919" y="703"/>
                  </a:lnTo>
                  <a:lnTo>
                    <a:pt x="2897" y="671"/>
                  </a:lnTo>
                  <a:lnTo>
                    <a:pt x="2874" y="641"/>
                  </a:lnTo>
                  <a:lnTo>
                    <a:pt x="2851" y="611"/>
                  </a:lnTo>
                  <a:lnTo>
                    <a:pt x="2827" y="580"/>
                  </a:lnTo>
                  <a:lnTo>
                    <a:pt x="2802" y="551"/>
                  </a:lnTo>
                  <a:lnTo>
                    <a:pt x="2777" y="522"/>
                  </a:lnTo>
                  <a:lnTo>
                    <a:pt x="2751" y="494"/>
                  </a:lnTo>
                  <a:lnTo>
                    <a:pt x="2724" y="467"/>
                  </a:lnTo>
                  <a:lnTo>
                    <a:pt x="2696" y="440"/>
                  </a:lnTo>
                  <a:lnTo>
                    <a:pt x="2668" y="414"/>
                  </a:lnTo>
                  <a:lnTo>
                    <a:pt x="2640" y="389"/>
                  </a:lnTo>
                  <a:lnTo>
                    <a:pt x="2611" y="364"/>
                  </a:lnTo>
                  <a:lnTo>
                    <a:pt x="2581" y="339"/>
                  </a:lnTo>
                  <a:lnTo>
                    <a:pt x="2550" y="316"/>
                  </a:lnTo>
                  <a:lnTo>
                    <a:pt x="2519" y="294"/>
                  </a:lnTo>
                  <a:lnTo>
                    <a:pt x="2488" y="272"/>
                  </a:lnTo>
                  <a:lnTo>
                    <a:pt x="2456" y="251"/>
                  </a:lnTo>
                  <a:lnTo>
                    <a:pt x="2423" y="231"/>
                  </a:lnTo>
                  <a:lnTo>
                    <a:pt x="2390" y="210"/>
                  </a:lnTo>
                  <a:lnTo>
                    <a:pt x="2356" y="192"/>
                  </a:lnTo>
                  <a:lnTo>
                    <a:pt x="2322" y="174"/>
                  </a:lnTo>
                  <a:lnTo>
                    <a:pt x="2288" y="157"/>
                  </a:lnTo>
                  <a:lnTo>
                    <a:pt x="2252" y="140"/>
                  </a:lnTo>
                  <a:lnTo>
                    <a:pt x="2217" y="125"/>
                  </a:lnTo>
                  <a:lnTo>
                    <a:pt x="2181" y="111"/>
                  </a:lnTo>
                  <a:lnTo>
                    <a:pt x="2144" y="96"/>
                  </a:lnTo>
                  <a:lnTo>
                    <a:pt x="2108" y="83"/>
                  </a:lnTo>
                  <a:lnTo>
                    <a:pt x="2070" y="72"/>
                  </a:lnTo>
                  <a:lnTo>
                    <a:pt x="2032" y="60"/>
                  </a:lnTo>
                  <a:lnTo>
                    <a:pt x="1995" y="50"/>
                  </a:lnTo>
                  <a:lnTo>
                    <a:pt x="1956" y="40"/>
                  </a:lnTo>
                  <a:lnTo>
                    <a:pt x="1917" y="32"/>
                  </a:lnTo>
                  <a:lnTo>
                    <a:pt x="1878" y="24"/>
                  </a:lnTo>
                  <a:lnTo>
                    <a:pt x="1839" y="18"/>
                  </a:lnTo>
                  <a:lnTo>
                    <a:pt x="1799" y="12"/>
                  </a:lnTo>
                  <a:lnTo>
                    <a:pt x="1759" y="7"/>
                  </a:lnTo>
                  <a:lnTo>
                    <a:pt x="1718" y="4"/>
                  </a:lnTo>
                  <a:lnTo>
                    <a:pt x="1677" y="1"/>
                  </a:lnTo>
                  <a:lnTo>
                    <a:pt x="1637" y="0"/>
                  </a:lnTo>
                  <a:lnTo>
                    <a:pt x="1596" y="0"/>
                  </a:lnTo>
                  <a:lnTo>
                    <a:pt x="1596" y="0"/>
                  </a:lnTo>
                  <a:close/>
                  <a:moveTo>
                    <a:pt x="1235" y="2218"/>
                  </a:moveTo>
                  <a:lnTo>
                    <a:pt x="902" y="2218"/>
                  </a:lnTo>
                  <a:lnTo>
                    <a:pt x="902" y="1215"/>
                  </a:lnTo>
                  <a:lnTo>
                    <a:pt x="1235" y="1215"/>
                  </a:lnTo>
                  <a:lnTo>
                    <a:pt x="1235" y="2218"/>
                  </a:lnTo>
                  <a:close/>
                  <a:moveTo>
                    <a:pt x="1069" y="1078"/>
                  </a:moveTo>
                  <a:lnTo>
                    <a:pt x="1066" y="1078"/>
                  </a:lnTo>
                  <a:lnTo>
                    <a:pt x="1066" y="1078"/>
                  </a:lnTo>
                  <a:lnTo>
                    <a:pt x="1046" y="1078"/>
                  </a:lnTo>
                  <a:lnTo>
                    <a:pt x="1026" y="1074"/>
                  </a:lnTo>
                  <a:lnTo>
                    <a:pt x="1008" y="1070"/>
                  </a:lnTo>
                  <a:lnTo>
                    <a:pt x="990" y="1064"/>
                  </a:lnTo>
                  <a:lnTo>
                    <a:pt x="974" y="1057"/>
                  </a:lnTo>
                  <a:lnTo>
                    <a:pt x="959" y="1049"/>
                  </a:lnTo>
                  <a:lnTo>
                    <a:pt x="945" y="1039"/>
                  </a:lnTo>
                  <a:lnTo>
                    <a:pt x="933" y="1028"/>
                  </a:lnTo>
                  <a:lnTo>
                    <a:pt x="920" y="1016"/>
                  </a:lnTo>
                  <a:lnTo>
                    <a:pt x="911" y="1002"/>
                  </a:lnTo>
                  <a:lnTo>
                    <a:pt x="902" y="988"/>
                  </a:lnTo>
                  <a:lnTo>
                    <a:pt x="895" y="972"/>
                  </a:lnTo>
                  <a:lnTo>
                    <a:pt x="889" y="956"/>
                  </a:lnTo>
                  <a:lnTo>
                    <a:pt x="885" y="940"/>
                  </a:lnTo>
                  <a:lnTo>
                    <a:pt x="883" y="922"/>
                  </a:lnTo>
                  <a:lnTo>
                    <a:pt x="881" y="905"/>
                  </a:lnTo>
                  <a:lnTo>
                    <a:pt x="881" y="905"/>
                  </a:lnTo>
                  <a:lnTo>
                    <a:pt x="883" y="887"/>
                  </a:lnTo>
                  <a:lnTo>
                    <a:pt x="885" y="869"/>
                  </a:lnTo>
                  <a:lnTo>
                    <a:pt x="890" y="853"/>
                  </a:lnTo>
                  <a:lnTo>
                    <a:pt x="895" y="836"/>
                  </a:lnTo>
                  <a:lnTo>
                    <a:pt x="902" y="821"/>
                  </a:lnTo>
                  <a:lnTo>
                    <a:pt x="912" y="806"/>
                  </a:lnTo>
                  <a:lnTo>
                    <a:pt x="922" y="793"/>
                  </a:lnTo>
                  <a:lnTo>
                    <a:pt x="934" y="781"/>
                  </a:lnTo>
                  <a:lnTo>
                    <a:pt x="946" y="770"/>
                  </a:lnTo>
                  <a:lnTo>
                    <a:pt x="961" y="760"/>
                  </a:lnTo>
                  <a:lnTo>
                    <a:pt x="976" y="752"/>
                  </a:lnTo>
                  <a:lnTo>
                    <a:pt x="993" y="744"/>
                  </a:lnTo>
                  <a:lnTo>
                    <a:pt x="1010" y="740"/>
                  </a:lnTo>
                  <a:lnTo>
                    <a:pt x="1030" y="735"/>
                  </a:lnTo>
                  <a:lnTo>
                    <a:pt x="1049" y="732"/>
                  </a:lnTo>
                  <a:lnTo>
                    <a:pt x="1071" y="731"/>
                  </a:lnTo>
                  <a:lnTo>
                    <a:pt x="1071" y="731"/>
                  </a:lnTo>
                  <a:lnTo>
                    <a:pt x="1092" y="732"/>
                  </a:lnTo>
                  <a:lnTo>
                    <a:pt x="1111" y="735"/>
                  </a:lnTo>
                  <a:lnTo>
                    <a:pt x="1130" y="740"/>
                  </a:lnTo>
                  <a:lnTo>
                    <a:pt x="1148" y="744"/>
                  </a:lnTo>
                  <a:lnTo>
                    <a:pt x="1164" y="752"/>
                  </a:lnTo>
                  <a:lnTo>
                    <a:pt x="1179" y="760"/>
                  </a:lnTo>
                  <a:lnTo>
                    <a:pt x="1193" y="770"/>
                  </a:lnTo>
                  <a:lnTo>
                    <a:pt x="1206" y="781"/>
                  </a:lnTo>
                  <a:lnTo>
                    <a:pt x="1217" y="793"/>
                  </a:lnTo>
                  <a:lnTo>
                    <a:pt x="1227" y="806"/>
                  </a:lnTo>
                  <a:lnTo>
                    <a:pt x="1235" y="821"/>
                  </a:lnTo>
                  <a:lnTo>
                    <a:pt x="1243" y="836"/>
                  </a:lnTo>
                  <a:lnTo>
                    <a:pt x="1249" y="853"/>
                  </a:lnTo>
                  <a:lnTo>
                    <a:pt x="1254" y="869"/>
                  </a:lnTo>
                  <a:lnTo>
                    <a:pt x="1256" y="887"/>
                  </a:lnTo>
                  <a:lnTo>
                    <a:pt x="1257" y="905"/>
                  </a:lnTo>
                  <a:lnTo>
                    <a:pt x="1257" y="905"/>
                  </a:lnTo>
                  <a:lnTo>
                    <a:pt x="1256" y="922"/>
                  </a:lnTo>
                  <a:lnTo>
                    <a:pt x="1254" y="940"/>
                  </a:lnTo>
                  <a:lnTo>
                    <a:pt x="1250" y="956"/>
                  </a:lnTo>
                  <a:lnTo>
                    <a:pt x="1244" y="972"/>
                  </a:lnTo>
                  <a:lnTo>
                    <a:pt x="1237" y="988"/>
                  </a:lnTo>
                  <a:lnTo>
                    <a:pt x="1228" y="1002"/>
                  </a:lnTo>
                  <a:lnTo>
                    <a:pt x="1218" y="1016"/>
                  </a:lnTo>
                  <a:lnTo>
                    <a:pt x="1206" y="1028"/>
                  </a:lnTo>
                  <a:lnTo>
                    <a:pt x="1194" y="1039"/>
                  </a:lnTo>
                  <a:lnTo>
                    <a:pt x="1179" y="1049"/>
                  </a:lnTo>
                  <a:lnTo>
                    <a:pt x="1164" y="1057"/>
                  </a:lnTo>
                  <a:lnTo>
                    <a:pt x="1147" y="1064"/>
                  </a:lnTo>
                  <a:lnTo>
                    <a:pt x="1130" y="1070"/>
                  </a:lnTo>
                  <a:lnTo>
                    <a:pt x="1110" y="1074"/>
                  </a:lnTo>
                  <a:lnTo>
                    <a:pt x="1089" y="1078"/>
                  </a:lnTo>
                  <a:lnTo>
                    <a:pt x="1069" y="1078"/>
                  </a:lnTo>
                  <a:lnTo>
                    <a:pt x="1069" y="1078"/>
                  </a:lnTo>
                  <a:close/>
                  <a:moveTo>
                    <a:pt x="2437" y="2218"/>
                  </a:moveTo>
                  <a:lnTo>
                    <a:pt x="2104" y="2218"/>
                  </a:lnTo>
                  <a:lnTo>
                    <a:pt x="2104" y="1681"/>
                  </a:lnTo>
                  <a:lnTo>
                    <a:pt x="2104" y="1681"/>
                  </a:lnTo>
                  <a:lnTo>
                    <a:pt x="2104" y="1657"/>
                  </a:lnTo>
                  <a:lnTo>
                    <a:pt x="2102" y="1632"/>
                  </a:lnTo>
                  <a:lnTo>
                    <a:pt x="2099" y="1611"/>
                  </a:lnTo>
                  <a:lnTo>
                    <a:pt x="2094" y="1589"/>
                  </a:lnTo>
                  <a:lnTo>
                    <a:pt x="2089" y="1569"/>
                  </a:lnTo>
                  <a:lnTo>
                    <a:pt x="2082" y="1551"/>
                  </a:lnTo>
                  <a:lnTo>
                    <a:pt x="2075" y="1533"/>
                  </a:lnTo>
                  <a:lnTo>
                    <a:pt x="2065" y="1517"/>
                  </a:lnTo>
                  <a:lnTo>
                    <a:pt x="2054" y="1503"/>
                  </a:lnTo>
                  <a:lnTo>
                    <a:pt x="2042" y="1491"/>
                  </a:lnTo>
                  <a:lnTo>
                    <a:pt x="2029" y="1480"/>
                  </a:lnTo>
                  <a:lnTo>
                    <a:pt x="2013" y="1471"/>
                  </a:lnTo>
                  <a:lnTo>
                    <a:pt x="1996" y="1465"/>
                  </a:lnTo>
                  <a:lnTo>
                    <a:pt x="1977" y="1458"/>
                  </a:lnTo>
                  <a:lnTo>
                    <a:pt x="1957" y="1456"/>
                  </a:lnTo>
                  <a:lnTo>
                    <a:pt x="1935" y="1455"/>
                  </a:lnTo>
                  <a:lnTo>
                    <a:pt x="1935" y="1455"/>
                  </a:lnTo>
                  <a:lnTo>
                    <a:pt x="1918" y="1455"/>
                  </a:lnTo>
                  <a:lnTo>
                    <a:pt x="1902" y="1457"/>
                  </a:lnTo>
                  <a:lnTo>
                    <a:pt x="1887" y="1461"/>
                  </a:lnTo>
                  <a:lnTo>
                    <a:pt x="1873" y="1466"/>
                  </a:lnTo>
                  <a:lnTo>
                    <a:pt x="1859" y="1471"/>
                  </a:lnTo>
                  <a:lnTo>
                    <a:pt x="1847" y="1478"/>
                  </a:lnTo>
                  <a:lnTo>
                    <a:pt x="1835" y="1485"/>
                  </a:lnTo>
                  <a:lnTo>
                    <a:pt x="1824" y="1493"/>
                  </a:lnTo>
                  <a:lnTo>
                    <a:pt x="1814" y="1502"/>
                  </a:lnTo>
                  <a:lnTo>
                    <a:pt x="1805" y="1512"/>
                  </a:lnTo>
                  <a:lnTo>
                    <a:pt x="1796" y="1522"/>
                  </a:lnTo>
                  <a:lnTo>
                    <a:pt x="1788" y="1533"/>
                  </a:lnTo>
                  <a:lnTo>
                    <a:pt x="1782" y="1544"/>
                  </a:lnTo>
                  <a:lnTo>
                    <a:pt x="1774" y="1555"/>
                  </a:lnTo>
                  <a:lnTo>
                    <a:pt x="1765" y="1576"/>
                  </a:lnTo>
                  <a:lnTo>
                    <a:pt x="1765" y="1576"/>
                  </a:lnTo>
                  <a:lnTo>
                    <a:pt x="1761" y="1585"/>
                  </a:lnTo>
                  <a:lnTo>
                    <a:pt x="1759" y="1594"/>
                  </a:lnTo>
                  <a:lnTo>
                    <a:pt x="1755" y="1614"/>
                  </a:lnTo>
                  <a:lnTo>
                    <a:pt x="1754" y="1636"/>
                  </a:lnTo>
                  <a:lnTo>
                    <a:pt x="1754" y="1658"/>
                  </a:lnTo>
                  <a:lnTo>
                    <a:pt x="1754" y="2218"/>
                  </a:lnTo>
                  <a:lnTo>
                    <a:pt x="1419" y="2218"/>
                  </a:lnTo>
                  <a:lnTo>
                    <a:pt x="1419" y="2218"/>
                  </a:lnTo>
                  <a:lnTo>
                    <a:pt x="1422" y="1752"/>
                  </a:lnTo>
                  <a:lnTo>
                    <a:pt x="1422" y="1411"/>
                  </a:lnTo>
                  <a:lnTo>
                    <a:pt x="1420" y="1285"/>
                  </a:lnTo>
                  <a:lnTo>
                    <a:pt x="1419" y="1215"/>
                  </a:lnTo>
                  <a:lnTo>
                    <a:pt x="1754" y="1215"/>
                  </a:lnTo>
                  <a:lnTo>
                    <a:pt x="1754" y="1358"/>
                  </a:lnTo>
                  <a:lnTo>
                    <a:pt x="1754" y="1358"/>
                  </a:lnTo>
                  <a:lnTo>
                    <a:pt x="1772" y="1331"/>
                  </a:lnTo>
                  <a:lnTo>
                    <a:pt x="1782" y="1316"/>
                  </a:lnTo>
                  <a:lnTo>
                    <a:pt x="1794" y="1303"/>
                  </a:lnTo>
                  <a:lnTo>
                    <a:pt x="1807" y="1288"/>
                  </a:lnTo>
                  <a:lnTo>
                    <a:pt x="1821" y="1275"/>
                  </a:lnTo>
                  <a:lnTo>
                    <a:pt x="1836" y="1261"/>
                  </a:lnTo>
                  <a:lnTo>
                    <a:pt x="1853" y="1249"/>
                  </a:lnTo>
                  <a:lnTo>
                    <a:pt x="1872" y="1237"/>
                  </a:lnTo>
                  <a:lnTo>
                    <a:pt x="1892" y="1226"/>
                  </a:lnTo>
                  <a:lnTo>
                    <a:pt x="1914" y="1216"/>
                  </a:lnTo>
                  <a:lnTo>
                    <a:pt x="1939" y="1208"/>
                  </a:lnTo>
                  <a:lnTo>
                    <a:pt x="1964" y="1201"/>
                  </a:lnTo>
                  <a:lnTo>
                    <a:pt x="1992" y="1196"/>
                  </a:lnTo>
                  <a:lnTo>
                    <a:pt x="2021" y="1192"/>
                  </a:lnTo>
                  <a:lnTo>
                    <a:pt x="2054" y="1191"/>
                  </a:lnTo>
                  <a:lnTo>
                    <a:pt x="2054" y="1191"/>
                  </a:lnTo>
                  <a:lnTo>
                    <a:pt x="2074" y="1192"/>
                  </a:lnTo>
                  <a:lnTo>
                    <a:pt x="2094" y="1193"/>
                  </a:lnTo>
                  <a:lnTo>
                    <a:pt x="2114" y="1196"/>
                  </a:lnTo>
                  <a:lnTo>
                    <a:pt x="2133" y="1198"/>
                  </a:lnTo>
                  <a:lnTo>
                    <a:pt x="2153" y="1202"/>
                  </a:lnTo>
                  <a:lnTo>
                    <a:pt x="2171" y="1207"/>
                  </a:lnTo>
                  <a:lnTo>
                    <a:pt x="2189" y="1213"/>
                  </a:lnTo>
                  <a:lnTo>
                    <a:pt x="2206" y="1219"/>
                  </a:lnTo>
                  <a:lnTo>
                    <a:pt x="2223" y="1226"/>
                  </a:lnTo>
                  <a:lnTo>
                    <a:pt x="2240" y="1233"/>
                  </a:lnTo>
                  <a:lnTo>
                    <a:pt x="2256" y="1243"/>
                  </a:lnTo>
                  <a:lnTo>
                    <a:pt x="2272" y="1253"/>
                  </a:lnTo>
                  <a:lnTo>
                    <a:pt x="2286" y="1264"/>
                  </a:lnTo>
                  <a:lnTo>
                    <a:pt x="2301" y="1276"/>
                  </a:lnTo>
                  <a:lnTo>
                    <a:pt x="2314" y="1288"/>
                  </a:lnTo>
                  <a:lnTo>
                    <a:pt x="2328" y="1302"/>
                  </a:lnTo>
                  <a:lnTo>
                    <a:pt x="2340" y="1316"/>
                  </a:lnTo>
                  <a:lnTo>
                    <a:pt x="2352" y="1331"/>
                  </a:lnTo>
                  <a:lnTo>
                    <a:pt x="2363" y="1348"/>
                  </a:lnTo>
                  <a:lnTo>
                    <a:pt x="2374" y="1365"/>
                  </a:lnTo>
                  <a:lnTo>
                    <a:pt x="2384" y="1383"/>
                  </a:lnTo>
                  <a:lnTo>
                    <a:pt x="2392" y="1401"/>
                  </a:lnTo>
                  <a:lnTo>
                    <a:pt x="2401" y="1422"/>
                  </a:lnTo>
                  <a:lnTo>
                    <a:pt x="2408" y="1443"/>
                  </a:lnTo>
                  <a:lnTo>
                    <a:pt x="2415" y="1465"/>
                  </a:lnTo>
                  <a:lnTo>
                    <a:pt x="2421" y="1486"/>
                  </a:lnTo>
                  <a:lnTo>
                    <a:pt x="2426" y="1511"/>
                  </a:lnTo>
                  <a:lnTo>
                    <a:pt x="2430" y="1535"/>
                  </a:lnTo>
                  <a:lnTo>
                    <a:pt x="2434" y="1561"/>
                  </a:lnTo>
                  <a:lnTo>
                    <a:pt x="2436" y="1587"/>
                  </a:lnTo>
                  <a:lnTo>
                    <a:pt x="2437" y="1614"/>
                  </a:lnTo>
                  <a:lnTo>
                    <a:pt x="2437" y="1643"/>
                  </a:lnTo>
                  <a:lnTo>
                    <a:pt x="2437" y="2218"/>
                  </a:lnTo>
                  <a:close/>
                </a:path>
              </a:pathLst>
            </a:custGeom>
            <a:solidFill>
              <a:srgbClr val="007BB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8" name="Freeform 50"/>
            <p:cNvSpPr>
              <a:spLocks/>
            </p:cNvSpPr>
            <p:nvPr/>
          </p:nvSpPr>
          <p:spPr bwMode="auto">
            <a:xfrm>
              <a:off x="6463995" y="4998569"/>
              <a:ext cx="0" cy="0"/>
            </a:xfrm>
            <a:custGeom>
              <a:avLst/>
              <a:gdLst>
                <a:gd name="T0" fmla="*/ 3 w 3"/>
                <a:gd name="T1" fmla="*/ 2 h 2"/>
                <a:gd name="T2" fmla="*/ 3 w 3"/>
                <a:gd name="T3" fmla="*/ 0 h 2"/>
                <a:gd name="T4" fmla="*/ 3 w 3"/>
                <a:gd name="T5" fmla="*/ 0 h 2"/>
                <a:gd name="T6" fmla="*/ 0 w 3"/>
                <a:gd name="T7" fmla="*/ 2 h 2"/>
                <a:gd name="T8" fmla="*/ 3 w 3"/>
                <a:gd name="T9" fmla="*/ 2 h 2"/>
              </a:gdLst>
              <a:ahLst/>
              <a:cxnLst>
                <a:cxn ang="0">
                  <a:pos x="T0" y="T1"/>
                </a:cxn>
                <a:cxn ang="0">
                  <a:pos x="T2" y="T3"/>
                </a:cxn>
                <a:cxn ang="0">
                  <a:pos x="T4" y="T5"/>
                </a:cxn>
                <a:cxn ang="0">
                  <a:pos x="T6" y="T7"/>
                </a:cxn>
                <a:cxn ang="0">
                  <a:pos x="T8" y="T9"/>
                </a:cxn>
              </a:cxnLst>
              <a:rect l="0" t="0" r="r" b="b"/>
              <a:pathLst>
                <a:path w="3" h="2">
                  <a:moveTo>
                    <a:pt x="3" y="2"/>
                  </a:moveTo>
                  <a:lnTo>
                    <a:pt x="3" y="0"/>
                  </a:lnTo>
                  <a:lnTo>
                    <a:pt x="3" y="0"/>
                  </a:lnTo>
                  <a:lnTo>
                    <a:pt x="0" y="2"/>
                  </a:lnTo>
                  <a:lnTo>
                    <a:pt x="3" y="2"/>
                  </a:lnTo>
                  <a:close/>
                </a:path>
              </a:pathLst>
            </a:custGeom>
            <a:solidFill>
              <a:srgbClr val="007BB6"/>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9" name="Freeform 51"/>
            <p:cNvSpPr>
              <a:spLocks noEditPoints="1"/>
            </p:cNvSpPr>
            <p:nvPr/>
          </p:nvSpPr>
          <p:spPr bwMode="auto">
            <a:xfrm>
              <a:off x="5630113" y="1939342"/>
              <a:ext cx="795300" cy="794055"/>
            </a:xfrm>
            <a:custGeom>
              <a:avLst/>
              <a:gdLst>
                <a:gd name="T0" fmla="*/ 1393 w 3194"/>
                <a:gd name="T1" fmla="*/ 12 h 3192"/>
                <a:gd name="T2" fmla="*/ 1122 w 3194"/>
                <a:gd name="T3" fmla="*/ 72 h 3192"/>
                <a:gd name="T4" fmla="*/ 870 w 3194"/>
                <a:gd name="T5" fmla="*/ 174 h 3192"/>
                <a:gd name="T6" fmla="*/ 641 w 3194"/>
                <a:gd name="T7" fmla="*/ 317 h 3192"/>
                <a:gd name="T8" fmla="*/ 442 w 3194"/>
                <a:gd name="T9" fmla="*/ 495 h 3192"/>
                <a:gd name="T10" fmla="*/ 273 w 3194"/>
                <a:gd name="T11" fmla="*/ 703 h 3192"/>
                <a:gd name="T12" fmla="*/ 141 w 3194"/>
                <a:gd name="T13" fmla="*/ 939 h 3192"/>
                <a:gd name="T14" fmla="*/ 51 w 3194"/>
                <a:gd name="T15" fmla="*/ 1197 h 3192"/>
                <a:gd name="T16" fmla="*/ 5 w 3194"/>
                <a:gd name="T17" fmla="*/ 1473 h 3192"/>
                <a:gd name="T18" fmla="*/ 5 w 3194"/>
                <a:gd name="T19" fmla="*/ 1719 h 3192"/>
                <a:gd name="T20" fmla="*/ 51 w 3194"/>
                <a:gd name="T21" fmla="*/ 1995 h 3192"/>
                <a:gd name="T22" fmla="*/ 141 w 3194"/>
                <a:gd name="T23" fmla="*/ 2253 h 3192"/>
                <a:gd name="T24" fmla="*/ 273 w 3194"/>
                <a:gd name="T25" fmla="*/ 2489 h 3192"/>
                <a:gd name="T26" fmla="*/ 442 w 3194"/>
                <a:gd name="T27" fmla="*/ 2697 h 3192"/>
                <a:gd name="T28" fmla="*/ 641 w 3194"/>
                <a:gd name="T29" fmla="*/ 2876 h 3192"/>
                <a:gd name="T30" fmla="*/ 870 w 3194"/>
                <a:gd name="T31" fmla="*/ 3018 h 3192"/>
                <a:gd name="T32" fmla="*/ 1122 w 3194"/>
                <a:gd name="T33" fmla="*/ 3120 h 3192"/>
                <a:gd name="T34" fmla="*/ 1393 w 3194"/>
                <a:gd name="T35" fmla="*/ 3180 h 3192"/>
                <a:gd name="T36" fmla="*/ 1638 w 3194"/>
                <a:gd name="T37" fmla="*/ 3192 h 3192"/>
                <a:gd name="T38" fmla="*/ 1919 w 3194"/>
                <a:gd name="T39" fmla="*/ 3160 h 3192"/>
                <a:gd name="T40" fmla="*/ 2183 w 3194"/>
                <a:gd name="T41" fmla="*/ 3081 h 3192"/>
                <a:gd name="T42" fmla="*/ 2425 w 3194"/>
                <a:gd name="T43" fmla="*/ 2961 h 3192"/>
                <a:gd name="T44" fmla="*/ 2641 w 3194"/>
                <a:gd name="T45" fmla="*/ 2803 h 3192"/>
                <a:gd name="T46" fmla="*/ 2829 w 3194"/>
                <a:gd name="T47" fmla="*/ 2612 h 3192"/>
                <a:gd name="T48" fmla="*/ 2982 w 3194"/>
                <a:gd name="T49" fmla="*/ 2390 h 3192"/>
                <a:gd name="T50" fmla="*/ 3096 w 3194"/>
                <a:gd name="T51" fmla="*/ 2145 h 3192"/>
                <a:gd name="T52" fmla="*/ 3168 w 3194"/>
                <a:gd name="T53" fmla="*/ 1878 h 3192"/>
                <a:gd name="T54" fmla="*/ 3194 w 3194"/>
                <a:gd name="T55" fmla="*/ 1596 h 3192"/>
                <a:gd name="T56" fmla="*/ 3175 w 3194"/>
                <a:gd name="T57" fmla="*/ 1353 h 3192"/>
                <a:gd name="T58" fmla="*/ 3110 w 3194"/>
                <a:gd name="T59" fmla="*/ 1084 h 3192"/>
                <a:gd name="T60" fmla="*/ 3000 w 3194"/>
                <a:gd name="T61" fmla="*/ 836 h 3192"/>
                <a:gd name="T62" fmla="*/ 2853 w 3194"/>
                <a:gd name="T63" fmla="*/ 611 h 3192"/>
                <a:gd name="T64" fmla="*/ 2670 w 3194"/>
                <a:gd name="T65" fmla="*/ 415 h 3192"/>
                <a:gd name="T66" fmla="*/ 2458 w 3194"/>
                <a:gd name="T67" fmla="*/ 252 h 3192"/>
                <a:gd name="T68" fmla="*/ 2218 w 3194"/>
                <a:gd name="T69" fmla="*/ 125 h 3192"/>
                <a:gd name="T70" fmla="*/ 1958 w 3194"/>
                <a:gd name="T71" fmla="*/ 40 h 3192"/>
                <a:gd name="T72" fmla="*/ 1679 w 3194"/>
                <a:gd name="T73" fmla="*/ 2 h 3192"/>
                <a:gd name="T74" fmla="*/ 1449 w 3194"/>
                <a:gd name="T75" fmla="*/ 2457 h 3192"/>
                <a:gd name="T76" fmla="*/ 1157 w 3194"/>
                <a:gd name="T77" fmla="*/ 2374 h 3192"/>
                <a:gd name="T78" fmla="*/ 916 w 3194"/>
                <a:gd name="T79" fmla="*/ 2203 h 3192"/>
                <a:gd name="T80" fmla="*/ 745 w 3194"/>
                <a:gd name="T81" fmla="*/ 1962 h 3192"/>
                <a:gd name="T82" fmla="*/ 663 w 3194"/>
                <a:gd name="T83" fmla="*/ 1671 h 3192"/>
                <a:gd name="T84" fmla="*/ 677 w 3194"/>
                <a:gd name="T85" fmla="*/ 1404 h 3192"/>
                <a:gd name="T86" fmla="*/ 786 w 3194"/>
                <a:gd name="T87" fmla="*/ 1124 h 3192"/>
                <a:gd name="T88" fmla="*/ 978 w 3194"/>
                <a:gd name="T89" fmla="*/ 901 h 3192"/>
                <a:gd name="T90" fmla="*/ 1236 w 3194"/>
                <a:gd name="T91" fmla="*/ 754 h 3192"/>
                <a:gd name="T92" fmla="*/ 1539 w 3194"/>
                <a:gd name="T93" fmla="*/ 701 h 3192"/>
                <a:gd name="T94" fmla="*/ 1801 w 3194"/>
                <a:gd name="T95" fmla="*/ 740 h 3192"/>
                <a:gd name="T96" fmla="*/ 2066 w 3194"/>
                <a:gd name="T97" fmla="*/ 876 h 3192"/>
                <a:gd name="T98" fmla="*/ 2269 w 3194"/>
                <a:gd name="T99" fmla="*/ 1089 h 3192"/>
                <a:gd name="T100" fmla="*/ 2392 w 3194"/>
                <a:gd name="T101" fmla="*/ 1361 h 3192"/>
                <a:gd name="T102" fmla="*/ 2417 w 3194"/>
                <a:gd name="T103" fmla="*/ 1626 h 3192"/>
                <a:gd name="T104" fmla="*/ 2349 w 3194"/>
                <a:gd name="T105" fmla="*/ 1923 h 3192"/>
                <a:gd name="T106" fmla="*/ 2190 w 3194"/>
                <a:gd name="T107" fmla="*/ 2173 h 3192"/>
                <a:gd name="T108" fmla="*/ 1959 w 3194"/>
                <a:gd name="T109" fmla="*/ 2355 h 3192"/>
                <a:gd name="T110" fmla="*/ 1673 w 3194"/>
                <a:gd name="T111" fmla="*/ 2451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4" h="3192">
                  <a:moveTo>
                    <a:pt x="1598" y="0"/>
                  </a:moveTo>
                  <a:lnTo>
                    <a:pt x="1598" y="0"/>
                  </a:lnTo>
                  <a:lnTo>
                    <a:pt x="1556" y="0"/>
                  </a:lnTo>
                  <a:lnTo>
                    <a:pt x="1515" y="2"/>
                  </a:lnTo>
                  <a:lnTo>
                    <a:pt x="1475" y="5"/>
                  </a:lnTo>
                  <a:lnTo>
                    <a:pt x="1433" y="9"/>
                  </a:lnTo>
                  <a:lnTo>
                    <a:pt x="1393" y="12"/>
                  </a:lnTo>
                  <a:lnTo>
                    <a:pt x="1354" y="18"/>
                  </a:lnTo>
                  <a:lnTo>
                    <a:pt x="1314" y="24"/>
                  </a:lnTo>
                  <a:lnTo>
                    <a:pt x="1275" y="32"/>
                  </a:lnTo>
                  <a:lnTo>
                    <a:pt x="1236" y="40"/>
                  </a:lnTo>
                  <a:lnTo>
                    <a:pt x="1199" y="50"/>
                  </a:lnTo>
                  <a:lnTo>
                    <a:pt x="1160" y="61"/>
                  </a:lnTo>
                  <a:lnTo>
                    <a:pt x="1122" y="72"/>
                  </a:lnTo>
                  <a:lnTo>
                    <a:pt x="1085" y="84"/>
                  </a:lnTo>
                  <a:lnTo>
                    <a:pt x="1048" y="96"/>
                  </a:lnTo>
                  <a:lnTo>
                    <a:pt x="1011" y="111"/>
                  </a:lnTo>
                  <a:lnTo>
                    <a:pt x="976" y="125"/>
                  </a:lnTo>
                  <a:lnTo>
                    <a:pt x="941" y="141"/>
                  </a:lnTo>
                  <a:lnTo>
                    <a:pt x="905" y="157"/>
                  </a:lnTo>
                  <a:lnTo>
                    <a:pt x="870" y="174"/>
                  </a:lnTo>
                  <a:lnTo>
                    <a:pt x="836" y="192"/>
                  </a:lnTo>
                  <a:lnTo>
                    <a:pt x="802" y="212"/>
                  </a:lnTo>
                  <a:lnTo>
                    <a:pt x="769" y="231"/>
                  </a:lnTo>
                  <a:lnTo>
                    <a:pt x="736" y="252"/>
                  </a:lnTo>
                  <a:lnTo>
                    <a:pt x="705" y="272"/>
                  </a:lnTo>
                  <a:lnTo>
                    <a:pt x="673" y="294"/>
                  </a:lnTo>
                  <a:lnTo>
                    <a:pt x="641" y="317"/>
                  </a:lnTo>
                  <a:lnTo>
                    <a:pt x="611" y="341"/>
                  </a:lnTo>
                  <a:lnTo>
                    <a:pt x="582" y="364"/>
                  </a:lnTo>
                  <a:lnTo>
                    <a:pt x="553" y="389"/>
                  </a:lnTo>
                  <a:lnTo>
                    <a:pt x="523" y="415"/>
                  </a:lnTo>
                  <a:lnTo>
                    <a:pt x="495" y="440"/>
                  </a:lnTo>
                  <a:lnTo>
                    <a:pt x="469" y="467"/>
                  </a:lnTo>
                  <a:lnTo>
                    <a:pt x="442" y="495"/>
                  </a:lnTo>
                  <a:lnTo>
                    <a:pt x="415" y="523"/>
                  </a:lnTo>
                  <a:lnTo>
                    <a:pt x="390" y="551"/>
                  </a:lnTo>
                  <a:lnTo>
                    <a:pt x="365" y="580"/>
                  </a:lnTo>
                  <a:lnTo>
                    <a:pt x="341" y="611"/>
                  </a:lnTo>
                  <a:lnTo>
                    <a:pt x="318" y="641"/>
                  </a:lnTo>
                  <a:lnTo>
                    <a:pt x="295" y="671"/>
                  </a:lnTo>
                  <a:lnTo>
                    <a:pt x="273" y="703"/>
                  </a:lnTo>
                  <a:lnTo>
                    <a:pt x="252" y="736"/>
                  </a:lnTo>
                  <a:lnTo>
                    <a:pt x="231" y="769"/>
                  </a:lnTo>
                  <a:lnTo>
                    <a:pt x="212" y="802"/>
                  </a:lnTo>
                  <a:lnTo>
                    <a:pt x="194" y="836"/>
                  </a:lnTo>
                  <a:lnTo>
                    <a:pt x="175" y="870"/>
                  </a:lnTo>
                  <a:lnTo>
                    <a:pt x="158" y="904"/>
                  </a:lnTo>
                  <a:lnTo>
                    <a:pt x="141" y="939"/>
                  </a:lnTo>
                  <a:lnTo>
                    <a:pt x="127" y="974"/>
                  </a:lnTo>
                  <a:lnTo>
                    <a:pt x="111" y="1011"/>
                  </a:lnTo>
                  <a:lnTo>
                    <a:pt x="98" y="1047"/>
                  </a:lnTo>
                  <a:lnTo>
                    <a:pt x="84" y="1084"/>
                  </a:lnTo>
                  <a:lnTo>
                    <a:pt x="72" y="1122"/>
                  </a:lnTo>
                  <a:lnTo>
                    <a:pt x="61" y="1159"/>
                  </a:lnTo>
                  <a:lnTo>
                    <a:pt x="51" y="1197"/>
                  </a:lnTo>
                  <a:lnTo>
                    <a:pt x="42" y="1236"/>
                  </a:lnTo>
                  <a:lnTo>
                    <a:pt x="33" y="1275"/>
                  </a:lnTo>
                  <a:lnTo>
                    <a:pt x="26" y="1314"/>
                  </a:lnTo>
                  <a:lnTo>
                    <a:pt x="20" y="1353"/>
                  </a:lnTo>
                  <a:lnTo>
                    <a:pt x="14" y="1393"/>
                  </a:lnTo>
                  <a:lnTo>
                    <a:pt x="9" y="1433"/>
                  </a:lnTo>
                  <a:lnTo>
                    <a:pt x="5" y="1473"/>
                  </a:lnTo>
                  <a:lnTo>
                    <a:pt x="3" y="1514"/>
                  </a:lnTo>
                  <a:lnTo>
                    <a:pt x="2" y="1555"/>
                  </a:lnTo>
                  <a:lnTo>
                    <a:pt x="0" y="1596"/>
                  </a:lnTo>
                  <a:lnTo>
                    <a:pt x="0" y="1596"/>
                  </a:lnTo>
                  <a:lnTo>
                    <a:pt x="2" y="1637"/>
                  </a:lnTo>
                  <a:lnTo>
                    <a:pt x="3" y="1679"/>
                  </a:lnTo>
                  <a:lnTo>
                    <a:pt x="5" y="1719"/>
                  </a:lnTo>
                  <a:lnTo>
                    <a:pt x="9" y="1759"/>
                  </a:lnTo>
                  <a:lnTo>
                    <a:pt x="14" y="1799"/>
                  </a:lnTo>
                  <a:lnTo>
                    <a:pt x="20" y="1839"/>
                  </a:lnTo>
                  <a:lnTo>
                    <a:pt x="26" y="1878"/>
                  </a:lnTo>
                  <a:lnTo>
                    <a:pt x="33" y="1918"/>
                  </a:lnTo>
                  <a:lnTo>
                    <a:pt x="42" y="1956"/>
                  </a:lnTo>
                  <a:lnTo>
                    <a:pt x="51" y="1995"/>
                  </a:lnTo>
                  <a:lnTo>
                    <a:pt x="61" y="2033"/>
                  </a:lnTo>
                  <a:lnTo>
                    <a:pt x="72" y="2070"/>
                  </a:lnTo>
                  <a:lnTo>
                    <a:pt x="84" y="2108"/>
                  </a:lnTo>
                  <a:lnTo>
                    <a:pt x="98" y="2145"/>
                  </a:lnTo>
                  <a:lnTo>
                    <a:pt x="111" y="2181"/>
                  </a:lnTo>
                  <a:lnTo>
                    <a:pt x="127" y="2218"/>
                  </a:lnTo>
                  <a:lnTo>
                    <a:pt x="141" y="2253"/>
                  </a:lnTo>
                  <a:lnTo>
                    <a:pt x="158" y="2288"/>
                  </a:lnTo>
                  <a:lnTo>
                    <a:pt x="175" y="2322"/>
                  </a:lnTo>
                  <a:lnTo>
                    <a:pt x="194" y="2357"/>
                  </a:lnTo>
                  <a:lnTo>
                    <a:pt x="212" y="2390"/>
                  </a:lnTo>
                  <a:lnTo>
                    <a:pt x="231" y="2423"/>
                  </a:lnTo>
                  <a:lnTo>
                    <a:pt x="252" y="2456"/>
                  </a:lnTo>
                  <a:lnTo>
                    <a:pt x="273" y="2489"/>
                  </a:lnTo>
                  <a:lnTo>
                    <a:pt x="295" y="2520"/>
                  </a:lnTo>
                  <a:lnTo>
                    <a:pt x="318" y="2551"/>
                  </a:lnTo>
                  <a:lnTo>
                    <a:pt x="341" y="2581"/>
                  </a:lnTo>
                  <a:lnTo>
                    <a:pt x="365" y="2612"/>
                  </a:lnTo>
                  <a:lnTo>
                    <a:pt x="390" y="2641"/>
                  </a:lnTo>
                  <a:lnTo>
                    <a:pt x="415" y="2669"/>
                  </a:lnTo>
                  <a:lnTo>
                    <a:pt x="442" y="2697"/>
                  </a:lnTo>
                  <a:lnTo>
                    <a:pt x="469" y="2725"/>
                  </a:lnTo>
                  <a:lnTo>
                    <a:pt x="495" y="2752"/>
                  </a:lnTo>
                  <a:lnTo>
                    <a:pt x="523" y="2777"/>
                  </a:lnTo>
                  <a:lnTo>
                    <a:pt x="553" y="2803"/>
                  </a:lnTo>
                  <a:lnTo>
                    <a:pt x="582" y="2828"/>
                  </a:lnTo>
                  <a:lnTo>
                    <a:pt x="611" y="2851"/>
                  </a:lnTo>
                  <a:lnTo>
                    <a:pt x="641" y="2876"/>
                  </a:lnTo>
                  <a:lnTo>
                    <a:pt x="673" y="2898"/>
                  </a:lnTo>
                  <a:lnTo>
                    <a:pt x="705" y="2919"/>
                  </a:lnTo>
                  <a:lnTo>
                    <a:pt x="736" y="2941"/>
                  </a:lnTo>
                  <a:lnTo>
                    <a:pt x="769" y="2961"/>
                  </a:lnTo>
                  <a:lnTo>
                    <a:pt x="802" y="2980"/>
                  </a:lnTo>
                  <a:lnTo>
                    <a:pt x="836" y="3000"/>
                  </a:lnTo>
                  <a:lnTo>
                    <a:pt x="870" y="3018"/>
                  </a:lnTo>
                  <a:lnTo>
                    <a:pt x="905" y="3035"/>
                  </a:lnTo>
                  <a:lnTo>
                    <a:pt x="941" y="3051"/>
                  </a:lnTo>
                  <a:lnTo>
                    <a:pt x="976" y="3067"/>
                  </a:lnTo>
                  <a:lnTo>
                    <a:pt x="1011" y="3081"/>
                  </a:lnTo>
                  <a:lnTo>
                    <a:pt x="1048" y="3096"/>
                  </a:lnTo>
                  <a:lnTo>
                    <a:pt x="1085" y="3108"/>
                  </a:lnTo>
                  <a:lnTo>
                    <a:pt x="1122" y="3120"/>
                  </a:lnTo>
                  <a:lnTo>
                    <a:pt x="1160" y="3131"/>
                  </a:lnTo>
                  <a:lnTo>
                    <a:pt x="1199" y="3142"/>
                  </a:lnTo>
                  <a:lnTo>
                    <a:pt x="1236" y="3152"/>
                  </a:lnTo>
                  <a:lnTo>
                    <a:pt x="1275" y="3160"/>
                  </a:lnTo>
                  <a:lnTo>
                    <a:pt x="1314" y="3168"/>
                  </a:lnTo>
                  <a:lnTo>
                    <a:pt x="1354" y="3174"/>
                  </a:lnTo>
                  <a:lnTo>
                    <a:pt x="1393" y="3180"/>
                  </a:lnTo>
                  <a:lnTo>
                    <a:pt x="1433" y="3183"/>
                  </a:lnTo>
                  <a:lnTo>
                    <a:pt x="1475" y="3187"/>
                  </a:lnTo>
                  <a:lnTo>
                    <a:pt x="1515" y="3191"/>
                  </a:lnTo>
                  <a:lnTo>
                    <a:pt x="1556" y="3192"/>
                  </a:lnTo>
                  <a:lnTo>
                    <a:pt x="1598" y="3192"/>
                  </a:lnTo>
                  <a:lnTo>
                    <a:pt x="1598" y="3192"/>
                  </a:lnTo>
                  <a:lnTo>
                    <a:pt x="1638" y="3192"/>
                  </a:lnTo>
                  <a:lnTo>
                    <a:pt x="1679" y="3191"/>
                  </a:lnTo>
                  <a:lnTo>
                    <a:pt x="1720" y="3187"/>
                  </a:lnTo>
                  <a:lnTo>
                    <a:pt x="1761" y="3183"/>
                  </a:lnTo>
                  <a:lnTo>
                    <a:pt x="1801" y="3180"/>
                  </a:lnTo>
                  <a:lnTo>
                    <a:pt x="1840" y="3174"/>
                  </a:lnTo>
                  <a:lnTo>
                    <a:pt x="1880" y="3168"/>
                  </a:lnTo>
                  <a:lnTo>
                    <a:pt x="1919" y="3160"/>
                  </a:lnTo>
                  <a:lnTo>
                    <a:pt x="1958" y="3152"/>
                  </a:lnTo>
                  <a:lnTo>
                    <a:pt x="1997" y="3142"/>
                  </a:lnTo>
                  <a:lnTo>
                    <a:pt x="2034" y="3131"/>
                  </a:lnTo>
                  <a:lnTo>
                    <a:pt x="2072" y="3120"/>
                  </a:lnTo>
                  <a:lnTo>
                    <a:pt x="2108" y="3108"/>
                  </a:lnTo>
                  <a:lnTo>
                    <a:pt x="2146" y="3096"/>
                  </a:lnTo>
                  <a:lnTo>
                    <a:pt x="2183" y="3081"/>
                  </a:lnTo>
                  <a:lnTo>
                    <a:pt x="2218" y="3067"/>
                  </a:lnTo>
                  <a:lnTo>
                    <a:pt x="2254" y="3051"/>
                  </a:lnTo>
                  <a:lnTo>
                    <a:pt x="2290" y="3035"/>
                  </a:lnTo>
                  <a:lnTo>
                    <a:pt x="2324" y="3018"/>
                  </a:lnTo>
                  <a:lnTo>
                    <a:pt x="2358" y="3000"/>
                  </a:lnTo>
                  <a:lnTo>
                    <a:pt x="2392" y="2980"/>
                  </a:lnTo>
                  <a:lnTo>
                    <a:pt x="2425" y="2961"/>
                  </a:lnTo>
                  <a:lnTo>
                    <a:pt x="2458" y="2941"/>
                  </a:lnTo>
                  <a:lnTo>
                    <a:pt x="2489" y="2919"/>
                  </a:lnTo>
                  <a:lnTo>
                    <a:pt x="2521" y="2898"/>
                  </a:lnTo>
                  <a:lnTo>
                    <a:pt x="2552" y="2876"/>
                  </a:lnTo>
                  <a:lnTo>
                    <a:pt x="2583" y="2851"/>
                  </a:lnTo>
                  <a:lnTo>
                    <a:pt x="2612" y="2828"/>
                  </a:lnTo>
                  <a:lnTo>
                    <a:pt x="2641" y="2803"/>
                  </a:lnTo>
                  <a:lnTo>
                    <a:pt x="2670" y="2777"/>
                  </a:lnTo>
                  <a:lnTo>
                    <a:pt x="2698" y="2752"/>
                  </a:lnTo>
                  <a:lnTo>
                    <a:pt x="2725" y="2725"/>
                  </a:lnTo>
                  <a:lnTo>
                    <a:pt x="2752" y="2697"/>
                  </a:lnTo>
                  <a:lnTo>
                    <a:pt x="2779" y="2669"/>
                  </a:lnTo>
                  <a:lnTo>
                    <a:pt x="2804" y="2641"/>
                  </a:lnTo>
                  <a:lnTo>
                    <a:pt x="2829" y="2612"/>
                  </a:lnTo>
                  <a:lnTo>
                    <a:pt x="2853" y="2581"/>
                  </a:lnTo>
                  <a:lnTo>
                    <a:pt x="2876" y="2551"/>
                  </a:lnTo>
                  <a:lnTo>
                    <a:pt x="2899" y="2520"/>
                  </a:lnTo>
                  <a:lnTo>
                    <a:pt x="2921" y="2489"/>
                  </a:lnTo>
                  <a:lnTo>
                    <a:pt x="2942" y="2456"/>
                  </a:lnTo>
                  <a:lnTo>
                    <a:pt x="2962" y="2423"/>
                  </a:lnTo>
                  <a:lnTo>
                    <a:pt x="2982" y="2390"/>
                  </a:lnTo>
                  <a:lnTo>
                    <a:pt x="3000" y="2357"/>
                  </a:lnTo>
                  <a:lnTo>
                    <a:pt x="3018" y="2322"/>
                  </a:lnTo>
                  <a:lnTo>
                    <a:pt x="3035" y="2288"/>
                  </a:lnTo>
                  <a:lnTo>
                    <a:pt x="3052" y="2253"/>
                  </a:lnTo>
                  <a:lnTo>
                    <a:pt x="3068" y="2218"/>
                  </a:lnTo>
                  <a:lnTo>
                    <a:pt x="3083" y="2181"/>
                  </a:lnTo>
                  <a:lnTo>
                    <a:pt x="3096" y="2145"/>
                  </a:lnTo>
                  <a:lnTo>
                    <a:pt x="3110" y="2108"/>
                  </a:lnTo>
                  <a:lnTo>
                    <a:pt x="3122" y="2070"/>
                  </a:lnTo>
                  <a:lnTo>
                    <a:pt x="3133" y="2033"/>
                  </a:lnTo>
                  <a:lnTo>
                    <a:pt x="3144" y="1995"/>
                  </a:lnTo>
                  <a:lnTo>
                    <a:pt x="3152" y="1956"/>
                  </a:lnTo>
                  <a:lnTo>
                    <a:pt x="3161" y="1918"/>
                  </a:lnTo>
                  <a:lnTo>
                    <a:pt x="3168" y="1878"/>
                  </a:lnTo>
                  <a:lnTo>
                    <a:pt x="3175" y="1839"/>
                  </a:lnTo>
                  <a:lnTo>
                    <a:pt x="3180" y="1799"/>
                  </a:lnTo>
                  <a:lnTo>
                    <a:pt x="3185" y="1759"/>
                  </a:lnTo>
                  <a:lnTo>
                    <a:pt x="3189" y="1719"/>
                  </a:lnTo>
                  <a:lnTo>
                    <a:pt x="3191" y="1679"/>
                  </a:lnTo>
                  <a:lnTo>
                    <a:pt x="3192" y="1637"/>
                  </a:lnTo>
                  <a:lnTo>
                    <a:pt x="3194" y="1596"/>
                  </a:lnTo>
                  <a:lnTo>
                    <a:pt x="3194" y="1596"/>
                  </a:lnTo>
                  <a:lnTo>
                    <a:pt x="3192" y="1555"/>
                  </a:lnTo>
                  <a:lnTo>
                    <a:pt x="3191" y="1514"/>
                  </a:lnTo>
                  <a:lnTo>
                    <a:pt x="3189" y="1473"/>
                  </a:lnTo>
                  <a:lnTo>
                    <a:pt x="3185" y="1433"/>
                  </a:lnTo>
                  <a:lnTo>
                    <a:pt x="3180" y="1393"/>
                  </a:lnTo>
                  <a:lnTo>
                    <a:pt x="3175" y="1353"/>
                  </a:lnTo>
                  <a:lnTo>
                    <a:pt x="3168" y="1314"/>
                  </a:lnTo>
                  <a:lnTo>
                    <a:pt x="3161" y="1275"/>
                  </a:lnTo>
                  <a:lnTo>
                    <a:pt x="3152" y="1236"/>
                  </a:lnTo>
                  <a:lnTo>
                    <a:pt x="3144" y="1197"/>
                  </a:lnTo>
                  <a:lnTo>
                    <a:pt x="3133" y="1159"/>
                  </a:lnTo>
                  <a:lnTo>
                    <a:pt x="3122" y="1122"/>
                  </a:lnTo>
                  <a:lnTo>
                    <a:pt x="3110" y="1084"/>
                  </a:lnTo>
                  <a:lnTo>
                    <a:pt x="3096" y="1047"/>
                  </a:lnTo>
                  <a:lnTo>
                    <a:pt x="3083" y="1011"/>
                  </a:lnTo>
                  <a:lnTo>
                    <a:pt x="3068" y="974"/>
                  </a:lnTo>
                  <a:lnTo>
                    <a:pt x="3052" y="939"/>
                  </a:lnTo>
                  <a:lnTo>
                    <a:pt x="3035" y="904"/>
                  </a:lnTo>
                  <a:lnTo>
                    <a:pt x="3018" y="870"/>
                  </a:lnTo>
                  <a:lnTo>
                    <a:pt x="3000" y="836"/>
                  </a:lnTo>
                  <a:lnTo>
                    <a:pt x="2982" y="802"/>
                  </a:lnTo>
                  <a:lnTo>
                    <a:pt x="2962" y="769"/>
                  </a:lnTo>
                  <a:lnTo>
                    <a:pt x="2942" y="736"/>
                  </a:lnTo>
                  <a:lnTo>
                    <a:pt x="2921" y="703"/>
                  </a:lnTo>
                  <a:lnTo>
                    <a:pt x="2899" y="671"/>
                  </a:lnTo>
                  <a:lnTo>
                    <a:pt x="2876" y="641"/>
                  </a:lnTo>
                  <a:lnTo>
                    <a:pt x="2853" y="611"/>
                  </a:lnTo>
                  <a:lnTo>
                    <a:pt x="2829" y="580"/>
                  </a:lnTo>
                  <a:lnTo>
                    <a:pt x="2804" y="551"/>
                  </a:lnTo>
                  <a:lnTo>
                    <a:pt x="2779" y="523"/>
                  </a:lnTo>
                  <a:lnTo>
                    <a:pt x="2752" y="495"/>
                  </a:lnTo>
                  <a:lnTo>
                    <a:pt x="2725" y="467"/>
                  </a:lnTo>
                  <a:lnTo>
                    <a:pt x="2698" y="440"/>
                  </a:lnTo>
                  <a:lnTo>
                    <a:pt x="2670" y="415"/>
                  </a:lnTo>
                  <a:lnTo>
                    <a:pt x="2641" y="389"/>
                  </a:lnTo>
                  <a:lnTo>
                    <a:pt x="2612" y="364"/>
                  </a:lnTo>
                  <a:lnTo>
                    <a:pt x="2583" y="341"/>
                  </a:lnTo>
                  <a:lnTo>
                    <a:pt x="2552" y="317"/>
                  </a:lnTo>
                  <a:lnTo>
                    <a:pt x="2521" y="294"/>
                  </a:lnTo>
                  <a:lnTo>
                    <a:pt x="2489" y="272"/>
                  </a:lnTo>
                  <a:lnTo>
                    <a:pt x="2458" y="252"/>
                  </a:lnTo>
                  <a:lnTo>
                    <a:pt x="2425" y="231"/>
                  </a:lnTo>
                  <a:lnTo>
                    <a:pt x="2392" y="212"/>
                  </a:lnTo>
                  <a:lnTo>
                    <a:pt x="2358" y="192"/>
                  </a:lnTo>
                  <a:lnTo>
                    <a:pt x="2324" y="174"/>
                  </a:lnTo>
                  <a:lnTo>
                    <a:pt x="2290" y="157"/>
                  </a:lnTo>
                  <a:lnTo>
                    <a:pt x="2254" y="141"/>
                  </a:lnTo>
                  <a:lnTo>
                    <a:pt x="2218" y="125"/>
                  </a:lnTo>
                  <a:lnTo>
                    <a:pt x="2183" y="111"/>
                  </a:lnTo>
                  <a:lnTo>
                    <a:pt x="2146" y="96"/>
                  </a:lnTo>
                  <a:lnTo>
                    <a:pt x="2108" y="84"/>
                  </a:lnTo>
                  <a:lnTo>
                    <a:pt x="2072" y="72"/>
                  </a:lnTo>
                  <a:lnTo>
                    <a:pt x="2034" y="61"/>
                  </a:lnTo>
                  <a:lnTo>
                    <a:pt x="1997" y="50"/>
                  </a:lnTo>
                  <a:lnTo>
                    <a:pt x="1958" y="40"/>
                  </a:lnTo>
                  <a:lnTo>
                    <a:pt x="1919" y="32"/>
                  </a:lnTo>
                  <a:lnTo>
                    <a:pt x="1880" y="24"/>
                  </a:lnTo>
                  <a:lnTo>
                    <a:pt x="1840" y="18"/>
                  </a:lnTo>
                  <a:lnTo>
                    <a:pt x="1801" y="12"/>
                  </a:lnTo>
                  <a:lnTo>
                    <a:pt x="1761" y="9"/>
                  </a:lnTo>
                  <a:lnTo>
                    <a:pt x="1720" y="5"/>
                  </a:lnTo>
                  <a:lnTo>
                    <a:pt x="1679" y="2"/>
                  </a:lnTo>
                  <a:lnTo>
                    <a:pt x="1638" y="0"/>
                  </a:lnTo>
                  <a:lnTo>
                    <a:pt x="1598" y="0"/>
                  </a:lnTo>
                  <a:lnTo>
                    <a:pt x="1598" y="0"/>
                  </a:lnTo>
                  <a:close/>
                  <a:moveTo>
                    <a:pt x="1539" y="2461"/>
                  </a:moveTo>
                  <a:lnTo>
                    <a:pt x="1539" y="2461"/>
                  </a:lnTo>
                  <a:lnTo>
                    <a:pt x="1493" y="2460"/>
                  </a:lnTo>
                  <a:lnTo>
                    <a:pt x="1449" y="2457"/>
                  </a:lnTo>
                  <a:lnTo>
                    <a:pt x="1404" y="2451"/>
                  </a:lnTo>
                  <a:lnTo>
                    <a:pt x="1362" y="2444"/>
                  </a:lnTo>
                  <a:lnTo>
                    <a:pt x="1319" y="2434"/>
                  </a:lnTo>
                  <a:lnTo>
                    <a:pt x="1276" y="2422"/>
                  </a:lnTo>
                  <a:lnTo>
                    <a:pt x="1236" y="2407"/>
                  </a:lnTo>
                  <a:lnTo>
                    <a:pt x="1196" y="2393"/>
                  </a:lnTo>
                  <a:lnTo>
                    <a:pt x="1157" y="2374"/>
                  </a:lnTo>
                  <a:lnTo>
                    <a:pt x="1119" y="2355"/>
                  </a:lnTo>
                  <a:lnTo>
                    <a:pt x="1082" y="2334"/>
                  </a:lnTo>
                  <a:lnTo>
                    <a:pt x="1046" y="2311"/>
                  </a:lnTo>
                  <a:lnTo>
                    <a:pt x="1012" y="2287"/>
                  </a:lnTo>
                  <a:lnTo>
                    <a:pt x="978" y="2260"/>
                  </a:lnTo>
                  <a:lnTo>
                    <a:pt x="947" y="2232"/>
                  </a:lnTo>
                  <a:lnTo>
                    <a:pt x="916" y="2203"/>
                  </a:lnTo>
                  <a:lnTo>
                    <a:pt x="887" y="2173"/>
                  </a:lnTo>
                  <a:lnTo>
                    <a:pt x="859" y="2141"/>
                  </a:lnTo>
                  <a:lnTo>
                    <a:pt x="834" y="2108"/>
                  </a:lnTo>
                  <a:lnTo>
                    <a:pt x="808" y="2073"/>
                  </a:lnTo>
                  <a:lnTo>
                    <a:pt x="786" y="2038"/>
                  </a:lnTo>
                  <a:lnTo>
                    <a:pt x="764" y="2001"/>
                  </a:lnTo>
                  <a:lnTo>
                    <a:pt x="745" y="1962"/>
                  </a:lnTo>
                  <a:lnTo>
                    <a:pt x="728" y="1923"/>
                  </a:lnTo>
                  <a:lnTo>
                    <a:pt x="712" y="1883"/>
                  </a:lnTo>
                  <a:lnTo>
                    <a:pt x="697" y="1843"/>
                  </a:lnTo>
                  <a:lnTo>
                    <a:pt x="686" y="1802"/>
                  </a:lnTo>
                  <a:lnTo>
                    <a:pt x="677" y="1758"/>
                  </a:lnTo>
                  <a:lnTo>
                    <a:pt x="668" y="1715"/>
                  </a:lnTo>
                  <a:lnTo>
                    <a:pt x="663" y="1671"/>
                  </a:lnTo>
                  <a:lnTo>
                    <a:pt x="660" y="1626"/>
                  </a:lnTo>
                  <a:lnTo>
                    <a:pt x="658" y="1581"/>
                  </a:lnTo>
                  <a:lnTo>
                    <a:pt x="658" y="1581"/>
                  </a:lnTo>
                  <a:lnTo>
                    <a:pt x="660" y="1535"/>
                  </a:lnTo>
                  <a:lnTo>
                    <a:pt x="663" y="1491"/>
                  </a:lnTo>
                  <a:lnTo>
                    <a:pt x="668" y="1446"/>
                  </a:lnTo>
                  <a:lnTo>
                    <a:pt x="677" y="1404"/>
                  </a:lnTo>
                  <a:lnTo>
                    <a:pt x="686" y="1361"/>
                  </a:lnTo>
                  <a:lnTo>
                    <a:pt x="697" y="1319"/>
                  </a:lnTo>
                  <a:lnTo>
                    <a:pt x="712" y="1278"/>
                  </a:lnTo>
                  <a:lnTo>
                    <a:pt x="728" y="1238"/>
                  </a:lnTo>
                  <a:lnTo>
                    <a:pt x="745" y="1199"/>
                  </a:lnTo>
                  <a:lnTo>
                    <a:pt x="764" y="1162"/>
                  </a:lnTo>
                  <a:lnTo>
                    <a:pt x="786" y="1124"/>
                  </a:lnTo>
                  <a:lnTo>
                    <a:pt x="808" y="1089"/>
                  </a:lnTo>
                  <a:lnTo>
                    <a:pt x="834" y="1055"/>
                  </a:lnTo>
                  <a:lnTo>
                    <a:pt x="859" y="1021"/>
                  </a:lnTo>
                  <a:lnTo>
                    <a:pt x="887" y="989"/>
                  </a:lnTo>
                  <a:lnTo>
                    <a:pt x="916" y="959"/>
                  </a:lnTo>
                  <a:lnTo>
                    <a:pt x="947" y="929"/>
                  </a:lnTo>
                  <a:lnTo>
                    <a:pt x="978" y="901"/>
                  </a:lnTo>
                  <a:lnTo>
                    <a:pt x="1012" y="876"/>
                  </a:lnTo>
                  <a:lnTo>
                    <a:pt x="1046" y="850"/>
                  </a:lnTo>
                  <a:lnTo>
                    <a:pt x="1082" y="828"/>
                  </a:lnTo>
                  <a:lnTo>
                    <a:pt x="1119" y="807"/>
                  </a:lnTo>
                  <a:lnTo>
                    <a:pt x="1157" y="787"/>
                  </a:lnTo>
                  <a:lnTo>
                    <a:pt x="1196" y="770"/>
                  </a:lnTo>
                  <a:lnTo>
                    <a:pt x="1236" y="754"/>
                  </a:lnTo>
                  <a:lnTo>
                    <a:pt x="1276" y="740"/>
                  </a:lnTo>
                  <a:lnTo>
                    <a:pt x="1319" y="729"/>
                  </a:lnTo>
                  <a:lnTo>
                    <a:pt x="1362" y="719"/>
                  </a:lnTo>
                  <a:lnTo>
                    <a:pt x="1404" y="710"/>
                  </a:lnTo>
                  <a:lnTo>
                    <a:pt x="1449" y="706"/>
                  </a:lnTo>
                  <a:lnTo>
                    <a:pt x="1493" y="702"/>
                  </a:lnTo>
                  <a:lnTo>
                    <a:pt x="1539" y="701"/>
                  </a:lnTo>
                  <a:lnTo>
                    <a:pt x="1539" y="701"/>
                  </a:lnTo>
                  <a:lnTo>
                    <a:pt x="1584" y="702"/>
                  </a:lnTo>
                  <a:lnTo>
                    <a:pt x="1629" y="706"/>
                  </a:lnTo>
                  <a:lnTo>
                    <a:pt x="1673" y="710"/>
                  </a:lnTo>
                  <a:lnTo>
                    <a:pt x="1716" y="719"/>
                  </a:lnTo>
                  <a:lnTo>
                    <a:pt x="1758" y="729"/>
                  </a:lnTo>
                  <a:lnTo>
                    <a:pt x="1801" y="740"/>
                  </a:lnTo>
                  <a:lnTo>
                    <a:pt x="1841" y="754"/>
                  </a:lnTo>
                  <a:lnTo>
                    <a:pt x="1881" y="770"/>
                  </a:lnTo>
                  <a:lnTo>
                    <a:pt x="1920" y="787"/>
                  </a:lnTo>
                  <a:lnTo>
                    <a:pt x="1959" y="807"/>
                  </a:lnTo>
                  <a:lnTo>
                    <a:pt x="1995" y="828"/>
                  </a:lnTo>
                  <a:lnTo>
                    <a:pt x="2031" y="850"/>
                  </a:lnTo>
                  <a:lnTo>
                    <a:pt x="2066" y="876"/>
                  </a:lnTo>
                  <a:lnTo>
                    <a:pt x="2099" y="901"/>
                  </a:lnTo>
                  <a:lnTo>
                    <a:pt x="2130" y="929"/>
                  </a:lnTo>
                  <a:lnTo>
                    <a:pt x="2161" y="959"/>
                  </a:lnTo>
                  <a:lnTo>
                    <a:pt x="2190" y="989"/>
                  </a:lnTo>
                  <a:lnTo>
                    <a:pt x="2218" y="1021"/>
                  </a:lnTo>
                  <a:lnTo>
                    <a:pt x="2245" y="1055"/>
                  </a:lnTo>
                  <a:lnTo>
                    <a:pt x="2269" y="1089"/>
                  </a:lnTo>
                  <a:lnTo>
                    <a:pt x="2292" y="1124"/>
                  </a:lnTo>
                  <a:lnTo>
                    <a:pt x="2313" y="1162"/>
                  </a:lnTo>
                  <a:lnTo>
                    <a:pt x="2332" y="1199"/>
                  </a:lnTo>
                  <a:lnTo>
                    <a:pt x="2349" y="1238"/>
                  </a:lnTo>
                  <a:lnTo>
                    <a:pt x="2365" y="1278"/>
                  </a:lnTo>
                  <a:lnTo>
                    <a:pt x="2380" y="1319"/>
                  </a:lnTo>
                  <a:lnTo>
                    <a:pt x="2392" y="1361"/>
                  </a:lnTo>
                  <a:lnTo>
                    <a:pt x="2402" y="1404"/>
                  </a:lnTo>
                  <a:lnTo>
                    <a:pt x="2409" y="1446"/>
                  </a:lnTo>
                  <a:lnTo>
                    <a:pt x="2415" y="1491"/>
                  </a:lnTo>
                  <a:lnTo>
                    <a:pt x="2417" y="1535"/>
                  </a:lnTo>
                  <a:lnTo>
                    <a:pt x="2419" y="1581"/>
                  </a:lnTo>
                  <a:lnTo>
                    <a:pt x="2419" y="1581"/>
                  </a:lnTo>
                  <a:lnTo>
                    <a:pt x="2417" y="1626"/>
                  </a:lnTo>
                  <a:lnTo>
                    <a:pt x="2415" y="1671"/>
                  </a:lnTo>
                  <a:lnTo>
                    <a:pt x="2409" y="1715"/>
                  </a:lnTo>
                  <a:lnTo>
                    <a:pt x="2402" y="1758"/>
                  </a:lnTo>
                  <a:lnTo>
                    <a:pt x="2392" y="1802"/>
                  </a:lnTo>
                  <a:lnTo>
                    <a:pt x="2380" y="1843"/>
                  </a:lnTo>
                  <a:lnTo>
                    <a:pt x="2365" y="1883"/>
                  </a:lnTo>
                  <a:lnTo>
                    <a:pt x="2349" y="1923"/>
                  </a:lnTo>
                  <a:lnTo>
                    <a:pt x="2332" y="1962"/>
                  </a:lnTo>
                  <a:lnTo>
                    <a:pt x="2313" y="2001"/>
                  </a:lnTo>
                  <a:lnTo>
                    <a:pt x="2292" y="2038"/>
                  </a:lnTo>
                  <a:lnTo>
                    <a:pt x="2269" y="2073"/>
                  </a:lnTo>
                  <a:lnTo>
                    <a:pt x="2245" y="2108"/>
                  </a:lnTo>
                  <a:lnTo>
                    <a:pt x="2218" y="2141"/>
                  </a:lnTo>
                  <a:lnTo>
                    <a:pt x="2190" y="2173"/>
                  </a:lnTo>
                  <a:lnTo>
                    <a:pt x="2161" y="2203"/>
                  </a:lnTo>
                  <a:lnTo>
                    <a:pt x="2130" y="2232"/>
                  </a:lnTo>
                  <a:lnTo>
                    <a:pt x="2099" y="2260"/>
                  </a:lnTo>
                  <a:lnTo>
                    <a:pt x="2066" y="2287"/>
                  </a:lnTo>
                  <a:lnTo>
                    <a:pt x="2031" y="2311"/>
                  </a:lnTo>
                  <a:lnTo>
                    <a:pt x="1995" y="2334"/>
                  </a:lnTo>
                  <a:lnTo>
                    <a:pt x="1959" y="2355"/>
                  </a:lnTo>
                  <a:lnTo>
                    <a:pt x="1920" y="2374"/>
                  </a:lnTo>
                  <a:lnTo>
                    <a:pt x="1881" y="2393"/>
                  </a:lnTo>
                  <a:lnTo>
                    <a:pt x="1841" y="2407"/>
                  </a:lnTo>
                  <a:lnTo>
                    <a:pt x="1801" y="2422"/>
                  </a:lnTo>
                  <a:lnTo>
                    <a:pt x="1758" y="2434"/>
                  </a:lnTo>
                  <a:lnTo>
                    <a:pt x="1716" y="2444"/>
                  </a:lnTo>
                  <a:lnTo>
                    <a:pt x="1673" y="2451"/>
                  </a:lnTo>
                  <a:lnTo>
                    <a:pt x="1629" y="2457"/>
                  </a:lnTo>
                  <a:lnTo>
                    <a:pt x="1584" y="2460"/>
                  </a:lnTo>
                  <a:lnTo>
                    <a:pt x="1539" y="2461"/>
                  </a:lnTo>
                  <a:lnTo>
                    <a:pt x="1539" y="2461"/>
                  </a:lnTo>
                  <a:close/>
                </a:path>
              </a:pathLst>
            </a:custGeom>
            <a:solidFill>
              <a:srgbClr val="F37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52"/>
            <p:cNvSpPr>
              <a:spLocks noEditPoints="1"/>
            </p:cNvSpPr>
            <p:nvPr/>
          </p:nvSpPr>
          <p:spPr bwMode="auto">
            <a:xfrm>
              <a:off x="5837961" y="2157147"/>
              <a:ext cx="349733" cy="350977"/>
            </a:xfrm>
            <a:custGeom>
              <a:avLst/>
              <a:gdLst>
                <a:gd name="T0" fmla="*/ 596 w 1408"/>
                <a:gd name="T1" fmla="*/ 7 h 1409"/>
                <a:gd name="T2" fmla="*/ 429 w 1408"/>
                <a:gd name="T3" fmla="*/ 55 h 1409"/>
                <a:gd name="T4" fmla="*/ 282 w 1408"/>
                <a:gd name="T5" fmla="*/ 140 h 1409"/>
                <a:gd name="T6" fmla="*/ 160 w 1408"/>
                <a:gd name="T7" fmla="*/ 256 h 1409"/>
                <a:gd name="T8" fmla="*/ 69 w 1408"/>
                <a:gd name="T9" fmla="*/ 399 h 1409"/>
                <a:gd name="T10" fmla="*/ 13 w 1408"/>
                <a:gd name="T11" fmla="*/ 562 h 1409"/>
                <a:gd name="T12" fmla="*/ 0 w 1408"/>
                <a:gd name="T13" fmla="*/ 704 h 1409"/>
                <a:gd name="T14" fmla="*/ 22 w 1408"/>
                <a:gd name="T15" fmla="*/ 880 h 1409"/>
                <a:gd name="T16" fmla="*/ 84 w 1408"/>
                <a:gd name="T17" fmla="*/ 1040 h 1409"/>
                <a:gd name="T18" fmla="*/ 182 w 1408"/>
                <a:gd name="T19" fmla="*/ 1178 h 1409"/>
                <a:gd name="T20" fmla="*/ 310 w 1408"/>
                <a:gd name="T21" fmla="*/ 1288 h 1409"/>
                <a:gd name="T22" fmla="*/ 462 w 1408"/>
                <a:gd name="T23" fmla="*/ 1365 h 1409"/>
                <a:gd name="T24" fmla="*/ 631 w 1408"/>
                <a:gd name="T25" fmla="*/ 1405 h 1409"/>
                <a:gd name="T26" fmla="*/ 776 w 1408"/>
                <a:gd name="T27" fmla="*/ 1405 h 1409"/>
                <a:gd name="T28" fmla="*/ 946 w 1408"/>
                <a:gd name="T29" fmla="*/ 1365 h 1409"/>
                <a:gd name="T30" fmla="*/ 1097 w 1408"/>
                <a:gd name="T31" fmla="*/ 1288 h 1409"/>
                <a:gd name="T32" fmla="*/ 1225 w 1408"/>
                <a:gd name="T33" fmla="*/ 1178 h 1409"/>
                <a:gd name="T34" fmla="*/ 1323 w 1408"/>
                <a:gd name="T35" fmla="*/ 1040 h 1409"/>
                <a:gd name="T36" fmla="*/ 1385 w 1408"/>
                <a:gd name="T37" fmla="*/ 880 h 1409"/>
                <a:gd name="T38" fmla="*/ 1408 w 1408"/>
                <a:gd name="T39" fmla="*/ 704 h 1409"/>
                <a:gd name="T40" fmla="*/ 1394 w 1408"/>
                <a:gd name="T41" fmla="*/ 562 h 1409"/>
                <a:gd name="T42" fmla="*/ 1338 w 1408"/>
                <a:gd name="T43" fmla="*/ 399 h 1409"/>
                <a:gd name="T44" fmla="*/ 1247 w 1408"/>
                <a:gd name="T45" fmla="*/ 256 h 1409"/>
                <a:gd name="T46" fmla="*/ 1125 w 1408"/>
                <a:gd name="T47" fmla="*/ 140 h 1409"/>
                <a:gd name="T48" fmla="*/ 978 w 1408"/>
                <a:gd name="T49" fmla="*/ 55 h 1409"/>
                <a:gd name="T50" fmla="*/ 811 w 1408"/>
                <a:gd name="T51" fmla="*/ 7 h 1409"/>
                <a:gd name="T52" fmla="*/ 1026 w 1408"/>
                <a:gd name="T53" fmla="*/ 266 h 1409"/>
                <a:gd name="T54" fmla="*/ 1026 w 1408"/>
                <a:gd name="T55" fmla="*/ 940 h 1409"/>
                <a:gd name="T56" fmla="*/ 1014 w 1408"/>
                <a:gd name="T57" fmla="*/ 1006 h 1409"/>
                <a:gd name="T58" fmla="*/ 974 w 1408"/>
                <a:gd name="T59" fmla="*/ 1060 h 1409"/>
                <a:gd name="T60" fmla="*/ 915 w 1408"/>
                <a:gd name="T61" fmla="*/ 1090 h 1409"/>
                <a:gd name="T62" fmla="*/ 860 w 1408"/>
                <a:gd name="T63" fmla="*/ 1091 h 1409"/>
                <a:gd name="T64" fmla="*/ 801 w 1408"/>
                <a:gd name="T65" fmla="*/ 1064 h 1409"/>
                <a:gd name="T66" fmla="*/ 764 w 1408"/>
                <a:gd name="T67" fmla="*/ 1013 h 1409"/>
                <a:gd name="T68" fmla="*/ 754 w 1408"/>
                <a:gd name="T69" fmla="*/ 960 h 1409"/>
                <a:gd name="T70" fmla="*/ 772 w 1408"/>
                <a:gd name="T71" fmla="*/ 895 h 1409"/>
                <a:gd name="T72" fmla="*/ 816 w 1408"/>
                <a:gd name="T73" fmla="*/ 845 h 1409"/>
                <a:gd name="T74" fmla="*/ 879 w 1408"/>
                <a:gd name="T75" fmla="*/ 821 h 1409"/>
                <a:gd name="T76" fmla="*/ 946 w 1408"/>
                <a:gd name="T77" fmla="*/ 830 h 1409"/>
                <a:gd name="T78" fmla="*/ 593 w 1408"/>
                <a:gd name="T79" fmla="*/ 987 h 1409"/>
                <a:gd name="T80" fmla="*/ 591 w 1408"/>
                <a:gd name="T81" fmla="*/ 1032 h 1409"/>
                <a:gd name="T82" fmla="*/ 562 w 1408"/>
                <a:gd name="T83" fmla="*/ 1091 h 1409"/>
                <a:gd name="T84" fmla="*/ 508 w 1408"/>
                <a:gd name="T85" fmla="*/ 1133 h 1409"/>
                <a:gd name="T86" fmla="*/ 455 w 1408"/>
                <a:gd name="T87" fmla="*/ 1143 h 1409"/>
                <a:gd name="T88" fmla="*/ 392 w 1408"/>
                <a:gd name="T89" fmla="*/ 1129 h 1409"/>
                <a:gd name="T90" fmla="*/ 344 w 1408"/>
                <a:gd name="T91" fmla="*/ 1088 h 1409"/>
                <a:gd name="T92" fmla="*/ 322 w 1408"/>
                <a:gd name="T93" fmla="*/ 1024 h 1409"/>
                <a:gd name="T94" fmla="*/ 329 w 1408"/>
                <a:gd name="T95" fmla="*/ 971 h 1409"/>
                <a:gd name="T96" fmla="*/ 364 w 1408"/>
                <a:gd name="T97" fmla="*/ 914 h 1409"/>
                <a:gd name="T98" fmla="*/ 421 w 1408"/>
                <a:gd name="T99" fmla="*/ 878 h 1409"/>
                <a:gd name="T100" fmla="*/ 483 w 1408"/>
                <a:gd name="T101" fmla="*/ 872 h 1409"/>
                <a:gd name="T102" fmla="*/ 1025 w 1408"/>
                <a:gd name="T103" fmla="*/ 264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08" h="1409">
                  <a:moveTo>
                    <a:pt x="704" y="0"/>
                  </a:moveTo>
                  <a:lnTo>
                    <a:pt x="704" y="0"/>
                  </a:lnTo>
                  <a:lnTo>
                    <a:pt x="668" y="0"/>
                  </a:lnTo>
                  <a:lnTo>
                    <a:pt x="631" y="4"/>
                  </a:lnTo>
                  <a:lnTo>
                    <a:pt x="596" y="7"/>
                  </a:lnTo>
                  <a:lnTo>
                    <a:pt x="562" y="13"/>
                  </a:lnTo>
                  <a:lnTo>
                    <a:pt x="528" y="22"/>
                  </a:lnTo>
                  <a:lnTo>
                    <a:pt x="494" y="32"/>
                  </a:lnTo>
                  <a:lnTo>
                    <a:pt x="462" y="43"/>
                  </a:lnTo>
                  <a:lnTo>
                    <a:pt x="429" y="55"/>
                  </a:lnTo>
                  <a:lnTo>
                    <a:pt x="399" y="69"/>
                  </a:lnTo>
                  <a:lnTo>
                    <a:pt x="368" y="85"/>
                  </a:lnTo>
                  <a:lnTo>
                    <a:pt x="338" y="101"/>
                  </a:lnTo>
                  <a:lnTo>
                    <a:pt x="310" y="120"/>
                  </a:lnTo>
                  <a:lnTo>
                    <a:pt x="282" y="140"/>
                  </a:lnTo>
                  <a:lnTo>
                    <a:pt x="255" y="161"/>
                  </a:lnTo>
                  <a:lnTo>
                    <a:pt x="230" y="183"/>
                  </a:lnTo>
                  <a:lnTo>
                    <a:pt x="205" y="206"/>
                  </a:lnTo>
                  <a:lnTo>
                    <a:pt x="182" y="230"/>
                  </a:lnTo>
                  <a:lnTo>
                    <a:pt x="160" y="256"/>
                  </a:lnTo>
                  <a:lnTo>
                    <a:pt x="140" y="282"/>
                  </a:lnTo>
                  <a:lnTo>
                    <a:pt x="119" y="310"/>
                  </a:lnTo>
                  <a:lnTo>
                    <a:pt x="101" y="338"/>
                  </a:lnTo>
                  <a:lnTo>
                    <a:pt x="84" y="369"/>
                  </a:lnTo>
                  <a:lnTo>
                    <a:pt x="69" y="399"/>
                  </a:lnTo>
                  <a:lnTo>
                    <a:pt x="55" y="429"/>
                  </a:lnTo>
                  <a:lnTo>
                    <a:pt x="42" y="462"/>
                  </a:lnTo>
                  <a:lnTo>
                    <a:pt x="31" y="494"/>
                  </a:lnTo>
                  <a:lnTo>
                    <a:pt x="22" y="528"/>
                  </a:lnTo>
                  <a:lnTo>
                    <a:pt x="13" y="562"/>
                  </a:lnTo>
                  <a:lnTo>
                    <a:pt x="7" y="596"/>
                  </a:lnTo>
                  <a:lnTo>
                    <a:pt x="3" y="631"/>
                  </a:lnTo>
                  <a:lnTo>
                    <a:pt x="0" y="668"/>
                  </a:lnTo>
                  <a:lnTo>
                    <a:pt x="0" y="704"/>
                  </a:lnTo>
                  <a:lnTo>
                    <a:pt x="0" y="704"/>
                  </a:lnTo>
                  <a:lnTo>
                    <a:pt x="0" y="740"/>
                  </a:lnTo>
                  <a:lnTo>
                    <a:pt x="3" y="776"/>
                  </a:lnTo>
                  <a:lnTo>
                    <a:pt x="7" y="811"/>
                  </a:lnTo>
                  <a:lnTo>
                    <a:pt x="13" y="845"/>
                  </a:lnTo>
                  <a:lnTo>
                    <a:pt x="22" y="880"/>
                  </a:lnTo>
                  <a:lnTo>
                    <a:pt x="31" y="914"/>
                  </a:lnTo>
                  <a:lnTo>
                    <a:pt x="42" y="946"/>
                  </a:lnTo>
                  <a:lnTo>
                    <a:pt x="55" y="978"/>
                  </a:lnTo>
                  <a:lnTo>
                    <a:pt x="69" y="1010"/>
                  </a:lnTo>
                  <a:lnTo>
                    <a:pt x="84" y="1040"/>
                  </a:lnTo>
                  <a:lnTo>
                    <a:pt x="101" y="1069"/>
                  </a:lnTo>
                  <a:lnTo>
                    <a:pt x="119" y="1097"/>
                  </a:lnTo>
                  <a:lnTo>
                    <a:pt x="140" y="1125"/>
                  </a:lnTo>
                  <a:lnTo>
                    <a:pt x="160" y="1152"/>
                  </a:lnTo>
                  <a:lnTo>
                    <a:pt x="182" y="1178"/>
                  </a:lnTo>
                  <a:lnTo>
                    <a:pt x="205" y="1202"/>
                  </a:lnTo>
                  <a:lnTo>
                    <a:pt x="230" y="1225"/>
                  </a:lnTo>
                  <a:lnTo>
                    <a:pt x="255" y="1247"/>
                  </a:lnTo>
                  <a:lnTo>
                    <a:pt x="282" y="1269"/>
                  </a:lnTo>
                  <a:lnTo>
                    <a:pt x="310" y="1288"/>
                  </a:lnTo>
                  <a:lnTo>
                    <a:pt x="338" y="1306"/>
                  </a:lnTo>
                  <a:lnTo>
                    <a:pt x="368" y="1324"/>
                  </a:lnTo>
                  <a:lnTo>
                    <a:pt x="399" y="1339"/>
                  </a:lnTo>
                  <a:lnTo>
                    <a:pt x="429" y="1353"/>
                  </a:lnTo>
                  <a:lnTo>
                    <a:pt x="462" y="1365"/>
                  </a:lnTo>
                  <a:lnTo>
                    <a:pt x="494" y="1377"/>
                  </a:lnTo>
                  <a:lnTo>
                    <a:pt x="528" y="1386"/>
                  </a:lnTo>
                  <a:lnTo>
                    <a:pt x="562" y="1394"/>
                  </a:lnTo>
                  <a:lnTo>
                    <a:pt x="596" y="1400"/>
                  </a:lnTo>
                  <a:lnTo>
                    <a:pt x="631" y="1405"/>
                  </a:lnTo>
                  <a:lnTo>
                    <a:pt x="668" y="1407"/>
                  </a:lnTo>
                  <a:lnTo>
                    <a:pt x="704" y="1409"/>
                  </a:lnTo>
                  <a:lnTo>
                    <a:pt x="704" y="1409"/>
                  </a:lnTo>
                  <a:lnTo>
                    <a:pt x="739" y="1407"/>
                  </a:lnTo>
                  <a:lnTo>
                    <a:pt x="776" y="1405"/>
                  </a:lnTo>
                  <a:lnTo>
                    <a:pt x="811" y="1400"/>
                  </a:lnTo>
                  <a:lnTo>
                    <a:pt x="845" y="1394"/>
                  </a:lnTo>
                  <a:lnTo>
                    <a:pt x="879" y="1386"/>
                  </a:lnTo>
                  <a:lnTo>
                    <a:pt x="913" y="1377"/>
                  </a:lnTo>
                  <a:lnTo>
                    <a:pt x="946" y="1365"/>
                  </a:lnTo>
                  <a:lnTo>
                    <a:pt x="978" y="1353"/>
                  </a:lnTo>
                  <a:lnTo>
                    <a:pt x="1009" y="1339"/>
                  </a:lnTo>
                  <a:lnTo>
                    <a:pt x="1040" y="1324"/>
                  </a:lnTo>
                  <a:lnTo>
                    <a:pt x="1069" y="1306"/>
                  </a:lnTo>
                  <a:lnTo>
                    <a:pt x="1097" y="1288"/>
                  </a:lnTo>
                  <a:lnTo>
                    <a:pt x="1125" y="1269"/>
                  </a:lnTo>
                  <a:lnTo>
                    <a:pt x="1152" y="1247"/>
                  </a:lnTo>
                  <a:lnTo>
                    <a:pt x="1177" y="1225"/>
                  </a:lnTo>
                  <a:lnTo>
                    <a:pt x="1202" y="1202"/>
                  </a:lnTo>
                  <a:lnTo>
                    <a:pt x="1225" y="1178"/>
                  </a:lnTo>
                  <a:lnTo>
                    <a:pt x="1247" y="1152"/>
                  </a:lnTo>
                  <a:lnTo>
                    <a:pt x="1269" y="1125"/>
                  </a:lnTo>
                  <a:lnTo>
                    <a:pt x="1288" y="1097"/>
                  </a:lnTo>
                  <a:lnTo>
                    <a:pt x="1306" y="1069"/>
                  </a:lnTo>
                  <a:lnTo>
                    <a:pt x="1323" y="1040"/>
                  </a:lnTo>
                  <a:lnTo>
                    <a:pt x="1338" y="1010"/>
                  </a:lnTo>
                  <a:lnTo>
                    <a:pt x="1353" y="978"/>
                  </a:lnTo>
                  <a:lnTo>
                    <a:pt x="1365" y="946"/>
                  </a:lnTo>
                  <a:lnTo>
                    <a:pt x="1377" y="914"/>
                  </a:lnTo>
                  <a:lnTo>
                    <a:pt x="1385" y="880"/>
                  </a:lnTo>
                  <a:lnTo>
                    <a:pt x="1394" y="845"/>
                  </a:lnTo>
                  <a:lnTo>
                    <a:pt x="1400" y="811"/>
                  </a:lnTo>
                  <a:lnTo>
                    <a:pt x="1405" y="776"/>
                  </a:lnTo>
                  <a:lnTo>
                    <a:pt x="1407" y="740"/>
                  </a:lnTo>
                  <a:lnTo>
                    <a:pt x="1408" y="704"/>
                  </a:lnTo>
                  <a:lnTo>
                    <a:pt x="1408" y="704"/>
                  </a:lnTo>
                  <a:lnTo>
                    <a:pt x="1407" y="668"/>
                  </a:lnTo>
                  <a:lnTo>
                    <a:pt x="1405" y="631"/>
                  </a:lnTo>
                  <a:lnTo>
                    <a:pt x="1400" y="596"/>
                  </a:lnTo>
                  <a:lnTo>
                    <a:pt x="1394" y="562"/>
                  </a:lnTo>
                  <a:lnTo>
                    <a:pt x="1385" y="528"/>
                  </a:lnTo>
                  <a:lnTo>
                    <a:pt x="1377" y="494"/>
                  </a:lnTo>
                  <a:lnTo>
                    <a:pt x="1365" y="462"/>
                  </a:lnTo>
                  <a:lnTo>
                    <a:pt x="1353" y="429"/>
                  </a:lnTo>
                  <a:lnTo>
                    <a:pt x="1338" y="399"/>
                  </a:lnTo>
                  <a:lnTo>
                    <a:pt x="1323" y="369"/>
                  </a:lnTo>
                  <a:lnTo>
                    <a:pt x="1306" y="338"/>
                  </a:lnTo>
                  <a:lnTo>
                    <a:pt x="1288" y="310"/>
                  </a:lnTo>
                  <a:lnTo>
                    <a:pt x="1269" y="282"/>
                  </a:lnTo>
                  <a:lnTo>
                    <a:pt x="1247" y="256"/>
                  </a:lnTo>
                  <a:lnTo>
                    <a:pt x="1225" y="230"/>
                  </a:lnTo>
                  <a:lnTo>
                    <a:pt x="1202" y="206"/>
                  </a:lnTo>
                  <a:lnTo>
                    <a:pt x="1177" y="183"/>
                  </a:lnTo>
                  <a:lnTo>
                    <a:pt x="1152" y="161"/>
                  </a:lnTo>
                  <a:lnTo>
                    <a:pt x="1125" y="140"/>
                  </a:lnTo>
                  <a:lnTo>
                    <a:pt x="1097" y="120"/>
                  </a:lnTo>
                  <a:lnTo>
                    <a:pt x="1069" y="101"/>
                  </a:lnTo>
                  <a:lnTo>
                    <a:pt x="1040" y="85"/>
                  </a:lnTo>
                  <a:lnTo>
                    <a:pt x="1009" y="69"/>
                  </a:lnTo>
                  <a:lnTo>
                    <a:pt x="978" y="55"/>
                  </a:lnTo>
                  <a:lnTo>
                    <a:pt x="946" y="43"/>
                  </a:lnTo>
                  <a:lnTo>
                    <a:pt x="913" y="32"/>
                  </a:lnTo>
                  <a:lnTo>
                    <a:pt x="879" y="22"/>
                  </a:lnTo>
                  <a:lnTo>
                    <a:pt x="845" y="13"/>
                  </a:lnTo>
                  <a:lnTo>
                    <a:pt x="811" y="7"/>
                  </a:lnTo>
                  <a:lnTo>
                    <a:pt x="776" y="4"/>
                  </a:lnTo>
                  <a:lnTo>
                    <a:pt x="739" y="0"/>
                  </a:lnTo>
                  <a:lnTo>
                    <a:pt x="704" y="0"/>
                  </a:lnTo>
                  <a:lnTo>
                    <a:pt x="704" y="0"/>
                  </a:lnTo>
                  <a:close/>
                  <a:moveTo>
                    <a:pt x="1026" y="266"/>
                  </a:moveTo>
                  <a:lnTo>
                    <a:pt x="1026" y="937"/>
                  </a:lnTo>
                  <a:lnTo>
                    <a:pt x="1025" y="937"/>
                  </a:lnTo>
                  <a:lnTo>
                    <a:pt x="1025" y="937"/>
                  </a:lnTo>
                  <a:lnTo>
                    <a:pt x="1026" y="940"/>
                  </a:lnTo>
                  <a:lnTo>
                    <a:pt x="1026" y="940"/>
                  </a:lnTo>
                  <a:lnTo>
                    <a:pt x="1026" y="954"/>
                  </a:lnTo>
                  <a:lnTo>
                    <a:pt x="1025" y="967"/>
                  </a:lnTo>
                  <a:lnTo>
                    <a:pt x="1023" y="980"/>
                  </a:lnTo>
                  <a:lnTo>
                    <a:pt x="1019" y="994"/>
                  </a:lnTo>
                  <a:lnTo>
                    <a:pt x="1014" y="1006"/>
                  </a:lnTo>
                  <a:lnTo>
                    <a:pt x="1008" y="1018"/>
                  </a:lnTo>
                  <a:lnTo>
                    <a:pt x="1002" y="1030"/>
                  </a:lnTo>
                  <a:lnTo>
                    <a:pt x="994" y="1040"/>
                  </a:lnTo>
                  <a:lnTo>
                    <a:pt x="985" y="1051"/>
                  </a:lnTo>
                  <a:lnTo>
                    <a:pt x="974" y="1060"/>
                  </a:lnTo>
                  <a:lnTo>
                    <a:pt x="964" y="1068"/>
                  </a:lnTo>
                  <a:lnTo>
                    <a:pt x="952" y="1075"/>
                  </a:lnTo>
                  <a:lnTo>
                    <a:pt x="940" y="1081"/>
                  </a:lnTo>
                  <a:lnTo>
                    <a:pt x="928" y="1086"/>
                  </a:lnTo>
                  <a:lnTo>
                    <a:pt x="915" y="1090"/>
                  </a:lnTo>
                  <a:lnTo>
                    <a:pt x="900" y="1092"/>
                  </a:lnTo>
                  <a:lnTo>
                    <a:pt x="900" y="1092"/>
                  </a:lnTo>
                  <a:lnTo>
                    <a:pt x="887" y="1094"/>
                  </a:lnTo>
                  <a:lnTo>
                    <a:pt x="873" y="1092"/>
                  </a:lnTo>
                  <a:lnTo>
                    <a:pt x="860" y="1091"/>
                  </a:lnTo>
                  <a:lnTo>
                    <a:pt x="846" y="1089"/>
                  </a:lnTo>
                  <a:lnTo>
                    <a:pt x="834" y="1084"/>
                  </a:lnTo>
                  <a:lnTo>
                    <a:pt x="822" y="1079"/>
                  </a:lnTo>
                  <a:lnTo>
                    <a:pt x="811" y="1072"/>
                  </a:lnTo>
                  <a:lnTo>
                    <a:pt x="801" y="1064"/>
                  </a:lnTo>
                  <a:lnTo>
                    <a:pt x="792" y="1056"/>
                  </a:lnTo>
                  <a:lnTo>
                    <a:pt x="783" y="1046"/>
                  </a:lnTo>
                  <a:lnTo>
                    <a:pt x="776" y="1036"/>
                  </a:lnTo>
                  <a:lnTo>
                    <a:pt x="769" y="1025"/>
                  </a:lnTo>
                  <a:lnTo>
                    <a:pt x="764" y="1013"/>
                  </a:lnTo>
                  <a:lnTo>
                    <a:pt x="759" y="1000"/>
                  </a:lnTo>
                  <a:lnTo>
                    <a:pt x="756" y="988"/>
                  </a:lnTo>
                  <a:lnTo>
                    <a:pt x="754" y="973"/>
                  </a:lnTo>
                  <a:lnTo>
                    <a:pt x="754" y="973"/>
                  </a:lnTo>
                  <a:lnTo>
                    <a:pt x="754" y="960"/>
                  </a:lnTo>
                  <a:lnTo>
                    <a:pt x="755" y="946"/>
                  </a:lnTo>
                  <a:lnTo>
                    <a:pt x="758" y="933"/>
                  </a:lnTo>
                  <a:lnTo>
                    <a:pt x="761" y="920"/>
                  </a:lnTo>
                  <a:lnTo>
                    <a:pt x="766" y="908"/>
                  </a:lnTo>
                  <a:lnTo>
                    <a:pt x="772" y="895"/>
                  </a:lnTo>
                  <a:lnTo>
                    <a:pt x="778" y="883"/>
                  </a:lnTo>
                  <a:lnTo>
                    <a:pt x="787" y="872"/>
                  </a:lnTo>
                  <a:lnTo>
                    <a:pt x="795" y="862"/>
                  </a:lnTo>
                  <a:lnTo>
                    <a:pt x="805" y="854"/>
                  </a:lnTo>
                  <a:lnTo>
                    <a:pt x="816" y="845"/>
                  </a:lnTo>
                  <a:lnTo>
                    <a:pt x="828" y="838"/>
                  </a:lnTo>
                  <a:lnTo>
                    <a:pt x="840" y="832"/>
                  </a:lnTo>
                  <a:lnTo>
                    <a:pt x="853" y="827"/>
                  </a:lnTo>
                  <a:lnTo>
                    <a:pt x="866" y="824"/>
                  </a:lnTo>
                  <a:lnTo>
                    <a:pt x="879" y="821"/>
                  </a:lnTo>
                  <a:lnTo>
                    <a:pt x="879" y="821"/>
                  </a:lnTo>
                  <a:lnTo>
                    <a:pt x="898" y="820"/>
                  </a:lnTo>
                  <a:lnTo>
                    <a:pt x="915" y="821"/>
                  </a:lnTo>
                  <a:lnTo>
                    <a:pt x="930" y="825"/>
                  </a:lnTo>
                  <a:lnTo>
                    <a:pt x="946" y="830"/>
                  </a:lnTo>
                  <a:lnTo>
                    <a:pt x="946" y="462"/>
                  </a:lnTo>
                  <a:lnTo>
                    <a:pt x="595" y="528"/>
                  </a:lnTo>
                  <a:lnTo>
                    <a:pt x="595" y="987"/>
                  </a:lnTo>
                  <a:lnTo>
                    <a:pt x="593" y="987"/>
                  </a:lnTo>
                  <a:lnTo>
                    <a:pt x="593" y="987"/>
                  </a:lnTo>
                  <a:lnTo>
                    <a:pt x="595" y="990"/>
                  </a:lnTo>
                  <a:lnTo>
                    <a:pt x="595" y="990"/>
                  </a:lnTo>
                  <a:lnTo>
                    <a:pt x="595" y="1005"/>
                  </a:lnTo>
                  <a:lnTo>
                    <a:pt x="593" y="1018"/>
                  </a:lnTo>
                  <a:lnTo>
                    <a:pt x="591" y="1032"/>
                  </a:lnTo>
                  <a:lnTo>
                    <a:pt x="587" y="1045"/>
                  </a:lnTo>
                  <a:lnTo>
                    <a:pt x="582" y="1057"/>
                  </a:lnTo>
                  <a:lnTo>
                    <a:pt x="576" y="1069"/>
                  </a:lnTo>
                  <a:lnTo>
                    <a:pt x="570" y="1080"/>
                  </a:lnTo>
                  <a:lnTo>
                    <a:pt x="562" y="1091"/>
                  </a:lnTo>
                  <a:lnTo>
                    <a:pt x="553" y="1101"/>
                  </a:lnTo>
                  <a:lnTo>
                    <a:pt x="542" y="1111"/>
                  </a:lnTo>
                  <a:lnTo>
                    <a:pt x="533" y="1119"/>
                  </a:lnTo>
                  <a:lnTo>
                    <a:pt x="520" y="1126"/>
                  </a:lnTo>
                  <a:lnTo>
                    <a:pt x="508" y="1133"/>
                  </a:lnTo>
                  <a:lnTo>
                    <a:pt x="496" y="1137"/>
                  </a:lnTo>
                  <a:lnTo>
                    <a:pt x="483" y="1141"/>
                  </a:lnTo>
                  <a:lnTo>
                    <a:pt x="468" y="1143"/>
                  </a:lnTo>
                  <a:lnTo>
                    <a:pt x="468" y="1143"/>
                  </a:lnTo>
                  <a:lnTo>
                    <a:pt x="455" y="1143"/>
                  </a:lnTo>
                  <a:lnTo>
                    <a:pt x="441" y="1143"/>
                  </a:lnTo>
                  <a:lnTo>
                    <a:pt x="428" y="1142"/>
                  </a:lnTo>
                  <a:lnTo>
                    <a:pt x="415" y="1139"/>
                  </a:lnTo>
                  <a:lnTo>
                    <a:pt x="402" y="1135"/>
                  </a:lnTo>
                  <a:lnTo>
                    <a:pt x="392" y="1129"/>
                  </a:lnTo>
                  <a:lnTo>
                    <a:pt x="379" y="1123"/>
                  </a:lnTo>
                  <a:lnTo>
                    <a:pt x="370" y="1116"/>
                  </a:lnTo>
                  <a:lnTo>
                    <a:pt x="360" y="1107"/>
                  </a:lnTo>
                  <a:lnTo>
                    <a:pt x="351" y="1097"/>
                  </a:lnTo>
                  <a:lnTo>
                    <a:pt x="344" y="1088"/>
                  </a:lnTo>
                  <a:lnTo>
                    <a:pt x="337" y="1075"/>
                  </a:lnTo>
                  <a:lnTo>
                    <a:pt x="332" y="1064"/>
                  </a:lnTo>
                  <a:lnTo>
                    <a:pt x="327" y="1051"/>
                  </a:lnTo>
                  <a:lnTo>
                    <a:pt x="325" y="1038"/>
                  </a:lnTo>
                  <a:lnTo>
                    <a:pt x="322" y="1024"/>
                  </a:lnTo>
                  <a:lnTo>
                    <a:pt x="322" y="1024"/>
                  </a:lnTo>
                  <a:lnTo>
                    <a:pt x="322" y="1011"/>
                  </a:lnTo>
                  <a:lnTo>
                    <a:pt x="323" y="996"/>
                  </a:lnTo>
                  <a:lnTo>
                    <a:pt x="326" y="983"/>
                  </a:lnTo>
                  <a:lnTo>
                    <a:pt x="329" y="971"/>
                  </a:lnTo>
                  <a:lnTo>
                    <a:pt x="334" y="957"/>
                  </a:lnTo>
                  <a:lnTo>
                    <a:pt x="340" y="945"/>
                  </a:lnTo>
                  <a:lnTo>
                    <a:pt x="346" y="934"/>
                  </a:lnTo>
                  <a:lnTo>
                    <a:pt x="355" y="923"/>
                  </a:lnTo>
                  <a:lnTo>
                    <a:pt x="364" y="914"/>
                  </a:lnTo>
                  <a:lnTo>
                    <a:pt x="374" y="905"/>
                  </a:lnTo>
                  <a:lnTo>
                    <a:pt x="384" y="897"/>
                  </a:lnTo>
                  <a:lnTo>
                    <a:pt x="396" y="889"/>
                  </a:lnTo>
                  <a:lnTo>
                    <a:pt x="409" y="883"/>
                  </a:lnTo>
                  <a:lnTo>
                    <a:pt x="421" y="878"/>
                  </a:lnTo>
                  <a:lnTo>
                    <a:pt x="434" y="875"/>
                  </a:lnTo>
                  <a:lnTo>
                    <a:pt x="449" y="872"/>
                  </a:lnTo>
                  <a:lnTo>
                    <a:pt x="449" y="872"/>
                  </a:lnTo>
                  <a:lnTo>
                    <a:pt x="466" y="871"/>
                  </a:lnTo>
                  <a:lnTo>
                    <a:pt x="483" y="872"/>
                  </a:lnTo>
                  <a:lnTo>
                    <a:pt x="500" y="876"/>
                  </a:lnTo>
                  <a:lnTo>
                    <a:pt x="514" y="881"/>
                  </a:lnTo>
                  <a:lnTo>
                    <a:pt x="514" y="352"/>
                  </a:lnTo>
                  <a:lnTo>
                    <a:pt x="514" y="352"/>
                  </a:lnTo>
                  <a:lnTo>
                    <a:pt x="1025" y="264"/>
                  </a:lnTo>
                  <a:lnTo>
                    <a:pt x="1026" y="264"/>
                  </a:lnTo>
                  <a:lnTo>
                    <a:pt x="1026" y="264"/>
                  </a:lnTo>
                  <a:lnTo>
                    <a:pt x="1026" y="264"/>
                  </a:lnTo>
                  <a:lnTo>
                    <a:pt x="1026" y="266"/>
                  </a:lnTo>
                  <a:close/>
                </a:path>
              </a:pathLst>
            </a:custGeom>
            <a:solidFill>
              <a:srgbClr val="F377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53"/>
            <p:cNvSpPr>
              <a:spLocks/>
            </p:cNvSpPr>
            <p:nvPr/>
          </p:nvSpPr>
          <p:spPr bwMode="auto">
            <a:xfrm>
              <a:off x="2550973" y="4840505"/>
              <a:ext cx="135662" cy="177978"/>
            </a:xfrm>
            <a:custGeom>
              <a:avLst/>
              <a:gdLst>
                <a:gd name="T0" fmla="*/ 229 w 544"/>
                <a:gd name="T1" fmla="*/ 0 h 712"/>
                <a:gd name="T2" fmla="*/ 204 w 544"/>
                <a:gd name="T3" fmla="*/ 3 h 712"/>
                <a:gd name="T4" fmla="*/ 156 w 544"/>
                <a:gd name="T5" fmla="*/ 14 h 712"/>
                <a:gd name="T6" fmla="*/ 111 w 544"/>
                <a:gd name="T7" fmla="*/ 36 h 712"/>
                <a:gd name="T8" fmla="*/ 71 w 544"/>
                <a:gd name="T9" fmla="*/ 65 h 712"/>
                <a:gd name="T10" fmla="*/ 55 w 544"/>
                <a:gd name="T11" fmla="*/ 83 h 712"/>
                <a:gd name="T12" fmla="*/ 46 w 544"/>
                <a:gd name="T13" fmla="*/ 93 h 712"/>
                <a:gd name="T14" fmla="*/ 28 w 544"/>
                <a:gd name="T15" fmla="*/ 124 h 712"/>
                <a:gd name="T16" fmla="*/ 11 w 544"/>
                <a:gd name="T17" fmla="*/ 171 h 712"/>
                <a:gd name="T18" fmla="*/ 3 w 544"/>
                <a:gd name="T19" fmla="*/ 219 h 712"/>
                <a:gd name="T20" fmla="*/ 0 w 544"/>
                <a:gd name="T21" fmla="*/ 268 h 712"/>
                <a:gd name="T22" fmla="*/ 1 w 544"/>
                <a:gd name="T23" fmla="*/ 300 h 712"/>
                <a:gd name="T24" fmla="*/ 10 w 544"/>
                <a:gd name="T25" fmla="*/ 370 h 712"/>
                <a:gd name="T26" fmla="*/ 29 w 544"/>
                <a:gd name="T27" fmla="*/ 444 h 712"/>
                <a:gd name="T28" fmla="*/ 57 w 544"/>
                <a:gd name="T29" fmla="*/ 517 h 712"/>
                <a:gd name="T30" fmla="*/ 76 w 544"/>
                <a:gd name="T31" fmla="*/ 553 h 712"/>
                <a:gd name="T32" fmla="*/ 95 w 544"/>
                <a:gd name="T33" fmla="*/ 584 h 712"/>
                <a:gd name="T34" fmla="*/ 118 w 544"/>
                <a:gd name="T35" fmla="*/ 615 h 712"/>
                <a:gd name="T36" fmla="*/ 144 w 544"/>
                <a:gd name="T37" fmla="*/ 643 h 712"/>
                <a:gd name="T38" fmla="*/ 173 w 544"/>
                <a:gd name="T39" fmla="*/ 666 h 712"/>
                <a:gd name="T40" fmla="*/ 203 w 544"/>
                <a:gd name="T41" fmla="*/ 685 h 712"/>
                <a:gd name="T42" fmla="*/ 236 w 544"/>
                <a:gd name="T43" fmla="*/ 699 h 712"/>
                <a:gd name="T44" fmla="*/ 273 w 544"/>
                <a:gd name="T45" fmla="*/ 708 h 712"/>
                <a:gd name="T46" fmla="*/ 312 w 544"/>
                <a:gd name="T47" fmla="*/ 712 h 712"/>
                <a:gd name="T48" fmla="*/ 335 w 544"/>
                <a:gd name="T49" fmla="*/ 710 h 712"/>
                <a:gd name="T50" fmla="*/ 382 w 544"/>
                <a:gd name="T51" fmla="*/ 700 h 712"/>
                <a:gd name="T52" fmla="*/ 427 w 544"/>
                <a:gd name="T53" fmla="*/ 682 h 712"/>
                <a:gd name="T54" fmla="*/ 465 w 544"/>
                <a:gd name="T55" fmla="*/ 656 h 712"/>
                <a:gd name="T56" fmla="*/ 482 w 544"/>
                <a:gd name="T57" fmla="*/ 641 h 712"/>
                <a:gd name="T58" fmla="*/ 500 w 544"/>
                <a:gd name="T59" fmla="*/ 620 h 712"/>
                <a:gd name="T60" fmla="*/ 516 w 544"/>
                <a:gd name="T61" fmla="*/ 595 h 712"/>
                <a:gd name="T62" fmla="*/ 527 w 544"/>
                <a:gd name="T63" fmla="*/ 571 h 712"/>
                <a:gd name="T64" fmla="*/ 539 w 544"/>
                <a:gd name="T65" fmla="*/ 522 h 712"/>
                <a:gd name="T66" fmla="*/ 544 w 544"/>
                <a:gd name="T67" fmla="*/ 478 h 712"/>
                <a:gd name="T68" fmla="*/ 544 w 544"/>
                <a:gd name="T69" fmla="*/ 459 h 712"/>
                <a:gd name="T70" fmla="*/ 539 w 544"/>
                <a:gd name="T71" fmla="*/ 388 h 712"/>
                <a:gd name="T72" fmla="*/ 524 w 544"/>
                <a:gd name="T73" fmla="*/ 312 h 712"/>
                <a:gd name="T74" fmla="*/ 499 w 544"/>
                <a:gd name="T75" fmla="*/ 235 h 712"/>
                <a:gd name="T76" fmla="*/ 473 w 544"/>
                <a:gd name="T77" fmla="*/ 180 h 712"/>
                <a:gd name="T78" fmla="*/ 454 w 544"/>
                <a:gd name="T79" fmla="*/ 146 h 712"/>
                <a:gd name="T80" fmla="*/ 432 w 544"/>
                <a:gd name="T81" fmla="*/ 114 h 712"/>
                <a:gd name="T82" fmla="*/ 408 w 544"/>
                <a:gd name="T83" fmla="*/ 84 h 712"/>
                <a:gd name="T84" fmla="*/ 380 w 544"/>
                <a:gd name="T85" fmla="*/ 59 h 712"/>
                <a:gd name="T86" fmla="*/ 350 w 544"/>
                <a:gd name="T87" fmla="*/ 37 h 712"/>
                <a:gd name="T88" fmla="*/ 319 w 544"/>
                <a:gd name="T89" fmla="*/ 20 h 712"/>
                <a:gd name="T90" fmla="*/ 285 w 544"/>
                <a:gd name="T91" fmla="*/ 8 h 712"/>
                <a:gd name="T92" fmla="*/ 248 w 544"/>
                <a:gd name="T93" fmla="*/ 2 h 712"/>
                <a:gd name="T94" fmla="*/ 229 w 544"/>
                <a:gd name="T95" fmla="*/ 0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44" h="712">
                  <a:moveTo>
                    <a:pt x="229" y="0"/>
                  </a:moveTo>
                  <a:lnTo>
                    <a:pt x="229" y="0"/>
                  </a:lnTo>
                  <a:lnTo>
                    <a:pt x="217" y="2"/>
                  </a:lnTo>
                  <a:lnTo>
                    <a:pt x="204" y="3"/>
                  </a:lnTo>
                  <a:lnTo>
                    <a:pt x="180" y="6"/>
                  </a:lnTo>
                  <a:lnTo>
                    <a:pt x="156" y="14"/>
                  </a:lnTo>
                  <a:lnTo>
                    <a:pt x="133" y="24"/>
                  </a:lnTo>
                  <a:lnTo>
                    <a:pt x="111" y="36"/>
                  </a:lnTo>
                  <a:lnTo>
                    <a:pt x="90" y="49"/>
                  </a:lnTo>
                  <a:lnTo>
                    <a:pt x="71" y="65"/>
                  </a:lnTo>
                  <a:lnTo>
                    <a:pt x="62" y="73"/>
                  </a:lnTo>
                  <a:lnTo>
                    <a:pt x="55" y="83"/>
                  </a:lnTo>
                  <a:lnTo>
                    <a:pt x="55" y="83"/>
                  </a:lnTo>
                  <a:lnTo>
                    <a:pt x="46" y="93"/>
                  </a:lnTo>
                  <a:lnTo>
                    <a:pt x="40" y="104"/>
                  </a:lnTo>
                  <a:lnTo>
                    <a:pt x="28" y="124"/>
                  </a:lnTo>
                  <a:lnTo>
                    <a:pt x="18" y="148"/>
                  </a:lnTo>
                  <a:lnTo>
                    <a:pt x="11" y="171"/>
                  </a:lnTo>
                  <a:lnTo>
                    <a:pt x="6" y="195"/>
                  </a:lnTo>
                  <a:lnTo>
                    <a:pt x="3" y="219"/>
                  </a:lnTo>
                  <a:lnTo>
                    <a:pt x="0" y="244"/>
                  </a:lnTo>
                  <a:lnTo>
                    <a:pt x="0" y="268"/>
                  </a:lnTo>
                  <a:lnTo>
                    <a:pt x="0" y="268"/>
                  </a:lnTo>
                  <a:lnTo>
                    <a:pt x="1" y="300"/>
                  </a:lnTo>
                  <a:lnTo>
                    <a:pt x="4" y="335"/>
                  </a:lnTo>
                  <a:lnTo>
                    <a:pt x="10" y="370"/>
                  </a:lnTo>
                  <a:lnTo>
                    <a:pt x="18" y="408"/>
                  </a:lnTo>
                  <a:lnTo>
                    <a:pt x="29" y="444"/>
                  </a:lnTo>
                  <a:lnTo>
                    <a:pt x="41" y="481"/>
                  </a:lnTo>
                  <a:lnTo>
                    <a:pt x="57" y="517"/>
                  </a:lnTo>
                  <a:lnTo>
                    <a:pt x="66" y="534"/>
                  </a:lnTo>
                  <a:lnTo>
                    <a:pt x="76" y="553"/>
                  </a:lnTo>
                  <a:lnTo>
                    <a:pt x="85" y="568"/>
                  </a:lnTo>
                  <a:lnTo>
                    <a:pt x="95" y="584"/>
                  </a:lnTo>
                  <a:lnTo>
                    <a:pt x="107" y="600"/>
                  </a:lnTo>
                  <a:lnTo>
                    <a:pt x="118" y="615"/>
                  </a:lnTo>
                  <a:lnTo>
                    <a:pt x="131" y="629"/>
                  </a:lnTo>
                  <a:lnTo>
                    <a:pt x="144" y="643"/>
                  </a:lnTo>
                  <a:lnTo>
                    <a:pt x="158" y="655"/>
                  </a:lnTo>
                  <a:lnTo>
                    <a:pt x="173" y="666"/>
                  </a:lnTo>
                  <a:lnTo>
                    <a:pt x="187" y="676"/>
                  </a:lnTo>
                  <a:lnTo>
                    <a:pt x="203" y="685"/>
                  </a:lnTo>
                  <a:lnTo>
                    <a:pt x="219" y="693"/>
                  </a:lnTo>
                  <a:lnTo>
                    <a:pt x="236" y="699"/>
                  </a:lnTo>
                  <a:lnTo>
                    <a:pt x="254" y="705"/>
                  </a:lnTo>
                  <a:lnTo>
                    <a:pt x="273" y="708"/>
                  </a:lnTo>
                  <a:lnTo>
                    <a:pt x="292" y="711"/>
                  </a:lnTo>
                  <a:lnTo>
                    <a:pt x="312" y="712"/>
                  </a:lnTo>
                  <a:lnTo>
                    <a:pt x="312" y="712"/>
                  </a:lnTo>
                  <a:lnTo>
                    <a:pt x="335" y="710"/>
                  </a:lnTo>
                  <a:lnTo>
                    <a:pt x="359" y="706"/>
                  </a:lnTo>
                  <a:lnTo>
                    <a:pt x="382" y="700"/>
                  </a:lnTo>
                  <a:lnTo>
                    <a:pt x="405" y="691"/>
                  </a:lnTo>
                  <a:lnTo>
                    <a:pt x="427" y="682"/>
                  </a:lnTo>
                  <a:lnTo>
                    <a:pt x="447" y="669"/>
                  </a:lnTo>
                  <a:lnTo>
                    <a:pt x="465" y="656"/>
                  </a:lnTo>
                  <a:lnTo>
                    <a:pt x="482" y="641"/>
                  </a:lnTo>
                  <a:lnTo>
                    <a:pt x="482" y="641"/>
                  </a:lnTo>
                  <a:lnTo>
                    <a:pt x="492" y="631"/>
                  </a:lnTo>
                  <a:lnTo>
                    <a:pt x="500" y="620"/>
                  </a:lnTo>
                  <a:lnTo>
                    <a:pt x="509" y="607"/>
                  </a:lnTo>
                  <a:lnTo>
                    <a:pt x="516" y="595"/>
                  </a:lnTo>
                  <a:lnTo>
                    <a:pt x="521" y="583"/>
                  </a:lnTo>
                  <a:lnTo>
                    <a:pt x="527" y="571"/>
                  </a:lnTo>
                  <a:lnTo>
                    <a:pt x="534" y="545"/>
                  </a:lnTo>
                  <a:lnTo>
                    <a:pt x="539" y="522"/>
                  </a:lnTo>
                  <a:lnTo>
                    <a:pt x="543" y="499"/>
                  </a:lnTo>
                  <a:lnTo>
                    <a:pt x="544" y="478"/>
                  </a:lnTo>
                  <a:lnTo>
                    <a:pt x="544" y="459"/>
                  </a:lnTo>
                  <a:lnTo>
                    <a:pt x="544" y="459"/>
                  </a:lnTo>
                  <a:lnTo>
                    <a:pt x="543" y="425"/>
                  </a:lnTo>
                  <a:lnTo>
                    <a:pt x="539" y="388"/>
                  </a:lnTo>
                  <a:lnTo>
                    <a:pt x="533" y="351"/>
                  </a:lnTo>
                  <a:lnTo>
                    <a:pt x="524" y="312"/>
                  </a:lnTo>
                  <a:lnTo>
                    <a:pt x="512" y="274"/>
                  </a:lnTo>
                  <a:lnTo>
                    <a:pt x="499" y="235"/>
                  </a:lnTo>
                  <a:lnTo>
                    <a:pt x="483" y="199"/>
                  </a:lnTo>
                  <a:lnTo>
                    <a:pt x="473" y="180"/>
                  </a:lnTo>
                  <a:lnTo>
                    <a:pt x="465" y="163"/>
                  </a:lnTo>
                  <a:lnTo>
                    <a:pt x="454" y="146"/>
                  </a:lnTo>
                  <a:lnTo>
                    <a:pt x="443" y="129"/>
                  </a:lnTo>
                  <a:lnTo>
                    <a:pt x="432" y="114"/>
                  </a:lnTo>
                  <a:lnTo>
                    <a:pt x="420" y="99"/>
                  </a:lnTo>
                  <a:lnTo>
                    <a:pt x="408" y="84"/>
                  </a:lnTo>
                  <a:lnTo>
                    <a:pt x="394" y="71"/>
                  </a:lnTo>
                  <a:lnTo>
                    <a:pt x="380" y="59"/>
                  </a:lnTo>
                  <a:lnTo>
                    <a:pt x="366" y="47"/>
                  </a:lnTo>
                  <a:lnTo>
                    <a:pt x="350" y="37"/>
                  </a:lnTo>
                  <a:lnTo>
                    <a:pt x="335" y="27"/>
                  </a:lnTo>
                  <a:lnTo>
                    <a:pt x="319" y="20"/>
                  </a:lnTo>
                  <a:lnTo>
                    <a:pt x="302" y="13"/>
                  </a:lnTo>
                  <a:lnTo>
                    <a:pt x="285" y="8"/>
                  </a:lnTo>
                  <a:lnTo>
                    <a:pt x="267" y="4"/>
                  </a:lnTo>
                  <a:lnTo>
                    <a:pt x="248" y="2"/>
                  </a:lnTo>
                  <a:lnTo>
                    <a:pt x="229" y="0"/>
                  </a:lnTo>
                  <a:lnTo>
                    <a:pt x="229" y="0"/>
                  </a:lnTo>
                  <a:close/>
                </a:path>
              </a:pathLst>
            </a:custGeom>
            <a:solidFill>
              <a:srgbClr val="D4403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2" name="Freeform 54"/>
            <p:cNvSpPr>
              <a:spLocks/>
            </p:cNvSpPr>
            <p:nvPr/>
          </p:nvSpPr>
          <p:spPr bwMode="auto">
            <a:xfrm>
              <a:off x="2519858" y="5118050"/>
              <a:ext cx="200381" cy="149352"/>
            </a:xfrm>
            <a:custGeom>
              <a:avLst/>
              <a:gdLst>
                <a:gd name="T0" fmla="*/ 477 w 806"/>
                <a:gd name="T1" fmla="*/ 0 h 601"/>
                <a:gd name="T2" fmla="*/ 411 w 806"/>
                <a:gd name="T3" fmla="*/ 3 h 601"/>
                <a:gd name="T4" fmla="*/ 338 w 806"/>
                <a:gd name="T5" fmla="*/ 11 h 601"/>
                <a:gd name="T6" fmla="*/ 255 w 806"/>
                <a:gd name="T7" fmla="*/ 28 h 601"/>
                <a:gd name="T8" fmla="*/ 214 w 806"/>
                <a:gd name="T9" fmla="*/ 39 h 601"/>
                <a:gd name="T10" fmla="*/ 190 w 806"/>
                <a:gd name="T11" fmla="*/ 49 h 601"/>
                <a:gd name="T12" fmla="*/ 141 w 806"/>
                <a:gd name="T13" fmla="*/ 72 h 601"/>
                <a:gd name="T14" fmla="*/ 104 w 806"/>
                <a:gd name="T15" fmla="*/ 95 h 601"/>
                <a:gd name="T16" fmla="*/ 69 w 806"/>
                <a:gd name="T17" fmla="*/ 126 h 601"/>
                <a:gd name="T18" fmla="*/ 39 w 806"/>
                <a:gd name="T19" fmla="*/ 162 h 601"/>
                <a:gd name="T20" fmla="*/ 25 w 806"/>
                <a:gd name="T21" fmla="*/ 184 h 601"/>
                <a:gd name="T22" fmla="*/ 14 w 806"/>
                <a:gd name="T23" fmla="*/ 208 h 601"/>
                <a:gd name="T24" fmla="*/ 7 w 806"/>
                <a:gd name="T25" fmla="*/ 235 h 601"/>
                <a:gd name="T26" fmla="*/ 1 w 806"/>
                <a:gd name="T27" fmla="*/ 264 h 601"/>
                <a:gd name="T28" fmla="*/ 0 w 806"/>
                <a:gd name="T29" fmla="*/ 297 h 601"/>
                <a:gd name="T30" fmla="*/ 0 w 806"/>
                <a:gd name="T31" fmla="*/ 313 h 601"/>
                <a:gd name="T32" fmla="*/ 5 w 806"/>
                <a:gd name="T33" fmla="*/ 345 h 601"/>
                <a:gd name="T34" fmla="*/ 12 w 806"/>
                <a:gd name="T35" fmla="*/ 376 h 601"/>
                <a:gd name="T36" fmla="*/ 24 w 806"/>
                <a:gd name="T37" fmla="*/ 404 h 601"/>
                <a:gd name="T38" fmla="*/ 39 w 806"/>
                <a:gd name="T39" fmla="*/ 432 h 601"/>
                <a:gd name="T40" fmla="*/ 58 w 806"/>
                <a:gd name="T41" fmla="*/ 458 h 601"/>
                <a:gd name="T42" fmla="*/ 80 w 806"/>
                <a:gd name="T43" fmla="*/ 482 h 601"/>
                <a:gd name="T44" fmla="*/ 106 w 806"/>
                <a:gd name="T45" fmla="*/ 505 h 601"/>
                <a:gd name="T46" fmla="*/ 134 w 806"/>
                <a:gd name="T47" fmla="*/ 525 h 601"/>
                <a:gd name="T48" fmla="*/ 165 w 806"/>
                <a:gd name="T49" fmla="*/ 543 h 601"/>
                <a:gd name="T50" fmla="*/ 201 w 806"/>
                <a:gd name="T51" fmla="*/ 559 h 601"/>
                <a:gd name="T52" fmla="*/ 238 w 806"/>
                <a:gd name="T53" fmla="*/ 572 h 601"/>
                <a:gd name="T54" fmla="*/ 278 w 806"/>
                <a:gd name="T55" fmla="*/ 583 h 601"/>
                <a:gd name="T56" fmla="*/ 321 w 806"/>
                <a:gd name="T57" fmla="*/ 592 h 601"/>
                <a:gd name="T58" fmla="*/ 367 w 806"/>
                <a:gd name="T59" fmla="*/ 598 h 601"/>
                <a:gd name="T60" fmla="*/ 415 w 806"/>
                <a:gd name="T61" fmla="*/ 600 h 601"/>
                <a:gd name="T62" fmla="*/ 439 w 806"/>
                <a:gd name="T63" fmla="*/ 601 h 601"/>
                <a:gd name="T64" fmla="*/ 524 w 806"/>
                <a:gd name="T65" fmla="*/ 595 h 601"/>
                <a:gd name="T66" fmla="*/ 597 w 806"/>
                <a:gd name="T67" fmla="*/ 581 h 601"/>
                <a:gd name="T68" fmla="*/ 630 w 806"/>
                <a:gd name="T69" fmla="*/ 570 h 601"/>
                <a:gd name="T70" fmla="*/ 660 w 806"/>
                <a:gd name="T71" fmla="*/ 556 h 601"/>
                <a:gd name="T72" fmla="*/ 688 w 806"/>
                <a:gd name="T73" fmla="*/ 542 h 601"/>
                <a:gd name="T74" fmla="*/ 713 w 806"/>
                <a:gd name="T75" fmla="*/ 525 h 601"/>
                <a:gd name="T76" fmla="*/ 735 w 806"/>
                <a:gd name="T77" fmla="*/ 505 h 601"/>
                <a:gd name="T78" fmla="*/ 753 w 806"/>
                <a:gd name="T79" fmla="*/ 485 h 601"/>
                <a:gd name="T80" fmla="*/ 770 w 806"/>
                <a:gd name="T81" fmla="*/ 463 h 601"/>
                <a:gd name="T82" fmla="*/ 782 w 806"/>
                <a:gd name="T83" fmla="*/ 438 h 601"/>
                <a:gd name="T84" fmla="*/ 793 w 806"/>
                <a:gd name="T85" fmla="*/ 414 h 601"/>
                <a:gd name="T86" fmla="*/ 800 w 806"/>
                <a:gd name="T87" fmla="*/ 387 h 601"/>
                <a:gd name="T88" fmla="*/ 805 w 806"/>
                <a:gd name="T89" fmla="*/ 361 h 601"/>
                <a:gd name="T90" fmla="*/ 806 w 806"/>
                <a:gd name="T91" fmla="*/ 331 h 601"/>
                <a:gd name="T92" fmla="*/ 805 w 806"/>
                <a:gd name="T93" fmla="*/ 308 h 601"/>
                <a:gd name="T94" fmla="*/ 798 w 806"/>
                <a:gd name="T95" fmla="*/ 266 h 601"/>
                <a:gd name="T96" fmla="*/ 781 w 806"/>
                <a:gd name="T97" fmla="*/ 225 h 601"/>
                <a:gd name="T98" fmla="*/ 756 w 806"/>
                <a:gd name="T99" fmla="*/ 189 h 601"/>
                <a:gd name="T100" fmla="*/ 724 w 806"/>
                <a:gd name="T101" fmla="*/ 151 h 601"/>
                <a:gd name="T102" fmla="*/ 681 w 806"/>
                <a:gd name="T103" fmla="*/ 112 h 601"/>
                <a:gd name="T104" fmla="*/ 601 w 806"/>
                <a:gd name="T105" fmla="*/ 50 h 601"/>
                <a:gd name="T106" fmla="*/ 534 w 806"/>
                <a:gd name="T107" fmla="*/ 3 h 601"/>
                <a:gd name="T108" fmla="*/ 477 w 806"/>
                <a:gd name="T109" fmla="*/ 0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6" h="601">
                  <a:moveTo>
                    <a:pt x="477" y="0"/>
                  </a:moveTo>
                  <a:lnTo>
                    <a:pt x="477" y="0"/>
                  </a:lnTo>
                  <a:lnTo>
                    <a:pt x="441" y="2"/>
                  </a:lnTo>
                  <a:lnTo>
                    <a:pt x="411" y="3"/>
                  </a:lnTo>
                  <a:lnTo>
                    <a:pt x="377" y="7"/>
                  </a:lnTo>
                  <a:lnTo>
                    <a:pt x="338" y="11"/>
                  </a:lnTo>
                  <a:lnTo>
                    <a:pt x="297" y="19"/>
                  </a:lnTo>
                  <a:lnTo>
                    <a:pt x="255" y="28"/>
                  </a:lnTo>
                  <a:lnTo>
                    <a:pt x="235" y="33"/>
                  </a:lnTo>
                  <a:lnTo>
                    <a:pt x="214" y="39"/>
                  </a:lnTo>
                  <a:lnTo>
                    <a:pt x="214" y="39"/>
                  </a:lnTo>
                  <a:lnTo>
                    <a:pt x="190" y="49"/>
                  </a:lnTo>
                  <a:lnTo>
                    <a:pt x="158" y="64"/>
                  </a:lnTo>
                  <a:lnTo>
                    <a:pt x="141" y="72"/>
                  </a:lnTo>
                  <a:lnTo>
                    <a:pt x="123" y="83"/>
                  </a:lnTo>
                  <a:lnTo>
                    <a:pt x="104" y="95"/>
                  </a:lnTo>
                  <a:lnTo>
                    <a:pt x="86" y="110"/>
                  </a:lnTo>
                  <a:lnTo>
                    <a:pt x="69" y="126"/>
                  </a:lnTo>
                  <a:lnTo>
                    <a:pt x="53" y="143"/>
                  </a:lnTo>
                  <a:lnTo>
                    <a:pt x="39" y="162"/>
                  </a:lnTo>
                  <a:lnTo>
                    <a:pt x="31" y="173"/>
                  </a:lnTo>
                  <a:lnTo>
                    <a:pt x="25" y="184"/>
                  </a:lnTo>
                  <a:lnTo>
                    <a:pt x="20" y="196"/>
                  </a:lnTo>
                  <a:lnTo>
                    <a:pt x="14" y="208"/>
                  </a:lnTo>
                  <a:lnTo>
                    <a:pt x="11" y="222"/>
                  </a:lnTo>
                  <a:lnTo>
                    <a:pt x="7" y="235"/>
                  </a:lnTo>
                  <a:lnTo>
                    <a:pt x="3" y="250"/>
                  </a:lnTo>
                  <a:lnTo>
                    <a:pt x="1" y="264"/>
                  </a:lnTo>
                  <a:lnTo>
                    <a:pt x="0" y="280"/>
                  </a:lnTo>
                  <a:lnTo>
                    <a:pt x="0" y="297"/>
                  </a:lnTo>
                  <a:lnTo>
                    <a:pt x="0" y="297"/>
                  </a:lnTo>
                  <a:lnTo>
                    <a:pt x="0" y="313"/>
                  </a:lnTo>
                  <a:lnTo>
                    <a:pt x="2" y="329"/>
                  </a:lnTo>
                  <a:lnTo>
                    <a:pt x="5" y="345"/>
                  </a:lnTo>
                  <a:lnTo>
                    <a:pt x="8" y="361"/>
                  </a:lnTo>
                  <a:lnTo>
                    <a:pt x="12" y="376"/>
                  </a:lnTo>
                  <a:lnTo>
                    <a:pt x="18" y="391"/>
                  </a:lnTo>
                  <a:lnTo>
                    <a:pt x="24" y="404"/>
                  </a:lnTo>
                  <a:lnTo>
                    <a:pt x="31" y="419"/>
                  </a:lnTo>
                  <a:lnTo>
                    <a:pt x="39" y="432"/>
                  </a:lnTo>
                  <a:lnTo>
                    <a:pt x="48" y="446"/>
                  </a:lnTo>
                  <a:lnTo>
                    <a:pt x="58" y="458"/>
                  </a:lnTo>
                  <a:lnTo>
                    <a:pt x="68" y="471"/>
                  </a:lnTo>
                  <a:lnTo>
                    <a:pt x="80" y="482"/>
                  </a:lnTo>
                  <a:lnTo>
                    <a:pt x="92" y="494"/>
                  </a:lnTo>
                  <a:lnTo>
                    <a:pt x="106" y="505"/>
                  </a:lnTo>
                  <a:lnTo>
                    <a:pt x="119" y="515"/>
                  </a:lnTo>
                  <a:lnTo>
                    <a:pt x="134" y="525"/>
                  </a:lnTo>
                  <a:lnTo>
                    <a:pt x="149" y="534"/>
                  </a:lnTo>
                  <a:lnTo>
                    <a:pt x="165" y="543"/>
                  </a:lnTo>
                  <a:lnTo>
                    <a:pt x="182" y="551"/>
                  </a:lnTo>
                  <a:lnTo>
                    <a:pt x="201" y="559"/>
                  </a:lnTo>
                  <a:lnTo>
                    <a:pt x="219" y="566"/>
                  </a:lnTo>
                  <a:lnTo>
                    <a:pt x="238" y="572"/>
                  </a:lnTo>
                  <a:lnTo>
                    <a:pt x="258" y="578"/>
                  </a:lnTo>
                  <a:lnTo>
                    <a:pt x="278" y="583"/>
                  </a:lnTo>
                  <a:lnTo>
                    <a:pt x="299" y="588"/>
                  </a:lnTo>
                  <a:lnTo>
                    <a:pt x="321" y="592"/>
                  </a:lnTo>
                  <a:lnTo>
                    <a:pt x="344" y="595"/>
                  </a:lnTo>
                  <a:lnTo>
                    <a:pt x="367" y="598"/>
                  </a:lnTo>
                  <a:lnTo>
                    <a:pt x="390" y="599"/>
                  </a:lnTo>
                  <a:lnTo>
                    <a:pt x="415" y="600"/>
                  </a:lnTo>
                  <a:lnTo>
                    <a:pt x="439" y="601"/>
                  </a:lnTo>
                  <a:lnTo>
                    <a:pt x="439" y="601"/>
                  </a:lnTo>
                  <a:lnTo>
                    <a:pt x="483" y="599"/>
                  </a:lnTo>
                  <a:lnTo>
                    <a:pt x="524" y="595"/>
                  </a:lnTo>
                  <a:lnTo>
                    <a:pt x="562" y="589"/>
                  </a:lnTo>
                  <a:lnTo>
                    <a:pt x="597" y="581"/>
                  </a:lnTo>
                  <a:lnTo>
                    <a:pt x="614" y="576"/>
                  </a:lnTo>
                  <a:lnTo>
                    <a:pt x="630" y="570"/>
                  </a:lnTo>
                  <a:lnTo>
                    <a:pt x="646" y="564"/>
                  </a:lnTo>
                  <a:lnTo>
                    <a:pt x="660" y="556"/>
                  </a:lnTo>
                  <a:lnTo>
                    <a:pt x="675" y="549"/>
                  </a:lnTo>
                  <a:lnTo>
                    <a:pt x="688" y="542"/>
                  </a:lnTo>
                  <a:lnTo>
                    <a:pt x="700" y="533"/>
                  </a:lnTo>
                  <a:lnTo>
                    <a:pt x="713" y="525"/>
                  </a:lnTo>
                  <a:lnTo>
                    <a:pt x="724" y="515"/>
                  </a:lnTo>
                  <a:lnTo>
                    <a:pt x="735" y="505"/>
                  </a:lnTo>
                  <a:lnTo>
                    <a:pt x="744" y="496"/>
                  </a:lnTo>
                  <a:lnTo>
                    <a:pt x="753" y="485"/>
                  </a:lnTo>
                  <a:lnTo>
                    <a:pt x="761" y="474"/>
                  </a:lnTo>
                  <a:lnTo>
                    <a:pt x="770" y="463"/>
                  </a:lnTo>
                  <a:lnTo>
                    <a:pt x="776" y="451"/>
                  </a:lnTo>
                  <a:lnTo>
                    <a:pt x="782" y="438"/>
                  </a:lnTo>
                  <a:lnTo>
                    <a:pt x="788" y="426"/>
                  </a:lnTo>
                  <a:lnTo>
                    <a:pt x="793" y="414"/>
                  </a:lnTo>
                  <a:lnTo>
                    <a:pt x="797" y="401"/>
                  </a:lnTo>
                  <a:lnTo>
                    <a:pt x="800" y="387"/>
                  </a:lnTo>
                  <a:lnTo>
                    <a:pt x="803" y="374"/>
                  </a:lnTo>
                  <a:lnTo>
                    <a:pt x="805" y="361"/>
                  </a:lnTo>
                  <a:lnTo>
                    <a:pt x="806" y="346"/>
                  </a:lnTo>
                  <a:lnTo>
                    <a:pt x="806" y="331"/>
                  </a:lnTo>
                  <a:lnTo>
                    <a:pt x="806" y="331"/>
                  </a:lnTo>
                  <a:lnTo>
                    <a:pt x="805" y="308"/>
                  </a:lnTo>
                  <a:lnTo>
                    <a:pt x="803" y="286"/>
                  </a:lnTo>
                  <a:lnTo>
                    <a:pt x="798" y="266"/>
                  </a:lnTo>
                  <a:lnTo>
                    <a:pt x="791" y="245"/>
                  </a:lnTo>
                  <a:lnTo>
                    <a:pt x="781" y="225"/>
                  </a:lnTo>
                  <a:lnTo>
                    <a:pt x="770" y="207"/>
                  </a:lnTo>
                  <a:lnTo>
                    <a:pt x="756" y="189"/>
                  </a:lnTo>
                  <a:lnTo>
                    <a:pt x="742" y="170"/>
                  </a:lnTo>
                  <a:lnTo>
                    <a:pt x="724" y="151"/>
                  </a:lnTo>
                  <a:lnTo>
                    <a:pt x="704" y="132"/>
                  </a:lnTo>
                  <a:lnTo>
                    <a:pt x="681" y="112"/>
                  </a:lnTo>
                  <a:lnTo>
                    <a:pt x="657" y="93"/>
                  </a:lnTo>
                  <a:lnTo>
                    <a:pt x="601" y="50"/>
                  </a:lnTo>
                  <a:lnTo>
                    <a:pt x="534" y="3"/>
                  </a:lnTo>
                  <a:lnTo>
                    <a:pt x="534" y="3"/>
                  </a:lnTo>
                  <a:lnTo>
                    <a:pt x="507" y="0"/>
                  </a:lnTo>
                  <a:lnTo>
                    <a:pt x="477" y="0"/>
                  </a:lnTo>
                  <a:lnTo>
                    <a:pt x="477" y="0"/>
                  </a:lnTo>
                  <a:close/>
                </a:path>
              </a:pathLst>
            </a:custGeom>
            <a:solidFill>
              <a:srgbClr val="D4403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3" name="Freeform 55"/>
            <p:cNvSpPr>
              <a:spLocks noEditPoints="1"/>
            </p:cNvSpPr>
            <p:nvPr/>
          </p:nvSpPr>
          <p:spPr bwMode="auto">
            <a:xfrm>
              <a:off x="2222399" y="4660037"/>
              <a:ext cx="795300" cy="794055"/>
            </a:xfrm>
            <a:custGeom>
              <a:avLst/>
              <a:gdLst>
                <a:gd name="T0" fmla="*/ 1314 w 3194"/>
                <a:gd name="T1" fmla="*/ 24 h 3192"/>
                <a:gd name="T2" fmla="*/ 976 w 3194"/>
                <a:gd name="T3" fmla="*/ 125 h 3192"/>
                <a:gd name="T4" fmla="*/ 673 w 3194"/>
                <a:gd name="T5" fmla="*/ 294 h 3192"/>
                <a:gd name="T6" fmla="*/ 415 w 3194"/>
                <a:gd name="T7" fmla="*/ 522 h 3192"/>
                <a:gd name="T8" fmla="*/ 212 w 3194"/>
                <a:gd name="T9" fmla="*/ 802 h 3192"/>
                <a:gd name="T10" fmla="*/ 72 w 3194"/>
                <a:gd name="T11" fmla="*/ 1122 h 3192"/>
                <a:gd name="T12" fmla="*/ 5 w 3194"/>
                <a:gd name="T13" fmla="*/ 1473 h 3192"/>
                <a:gd name="T14" fmla="*/ 14 w 3194"/>
                <a:gd name="T15" fmla="*/ 1799 h 3192"/>
                <a:gd name="T16" fmla="*/ 98 w 3194"/>
                <a:gd name="T17" fmla="*/ 2145 h 3192"/>
                <a:gd name="T18" fmla="*/ 252 w 3194"/>
                <a:gd name="T19" fmla="*/ 2456 h 3192"/>
                <a:gd name="T20" fmla="*/ 468 w 3194"/>
                <a:gd name="T21" fmla="*/ 2725 h 3192"/>
                <a:gd name="T22" fmla="*/ 736 w 3194"/>
                <a:gd name="T23" fmla="*/ 2940 h 3192"/>
                <a:gd name="T24" fmla="*/ 1048 w 3194"/>
                <a:gd name="T25" fmla="*/ 3095 h 3192"/>
                <a:gd name="T26" fmla="*/ 1393 w 3194"/>
                <a:gd name="T27" fmla="*/ 3179 h 3192"/>
                <a:gd name="T28" fmla="*/ 1719 w 3194"/>
                <a:gd name="T29" fmla="*/ 3187 h 3192"/>
                <a:gd name="T30" fmla="*/ 2072 w 3194"/>
                <a:gd name="T31" fmla="*/ 3120 h 3192"/>
                <a:gd name="T32" fmla="*/ 2391 w 3194"/>
                <a:gd name="T33" fmla="*/ 2980 h 3192"/>
                <a:gd name="T34" fmla="*/ 2671 w 3194"/>
                <a:gd name="T35" fmla="*/ 2777 h 3192"/>
                <a:gd name="T36" fmla="*/ 2898 w 3194"/>
                <a:gd name="T37" fmla="*/ 2519 h 3192"/>
                <a:gd name="T38" fmla="*/ 3067 w 3194"/>
                <a:gd name="T39" fmla="*/ 2218 h 3192"/>
                <a:gd name="T40" fmla="*/ 3168 w 3194"/>
                <a:gd name="T41" fmla="*/ 1878 h 3192"/>
                <a:gd name="T42" fmla="*/ 3192 w 3194"/>
                <a:gd name="T43" fmla="*/ 1555 h 3192"/>
                <a:gd name="T44" fmla="*/ 3143 w 3194"/>
                <a:gd name="T45" fmla="*/ 1197 h 3192"/>
                <a:gd name="T46" fmla="*/ 3019 w 3194"/>
                <a:gd name="T47" fmla="*/ 869 h 3192"/>
                <a:gd name="T48" fmla="*/ 2829 w 3194"/>
                <a:gd name="T49" fmla="*/ 580 h 3192"/>
                <a:gd name="T50" fmla="*/ 2582 w 3194"/>
                <a:gd name="T51" fmla="*/ 339 h 3192"/>
                <a:gd name="T52" fmla="*/ 2289 w 3194"/>
                <a:gd name="T53" fmla="*/ 157 h 3192"/>
                <a:gd name="T54" fmla="*/ 1958 w 3194"/>
                <a:gd name="T55" fmla="*/ 40 h 3192"/>
                <a:gd name="T56" fmla="*/ 1596 w 3194"/>
                <a:gd name="T57" fmla="*/ 0 h 3192"/>
                <a:gd name="T58" fmla="*/ 2044 w 3194"/>
                <a:gd name="T59" fmla="*/ 1243 h 3192"/>
                <a:gd name="T60" fmla="*/ 1873 w 3194"/>
                <a:gd name="T61" fmla="*/ 1426 h 3192"/>
                <a:gd name="T62" fmla="*/ 1803 w 3194"/>
                <a:gd name="T63" fmla="*/ 1538 h 3192"/>
                <a:gd name="T64" fmla="*/ 1835 w 3194"/>
                <a:gd name="T65" fmla="*/ 1626 h 3192"/>
                <a:gd name="T66" fmla="*/ 2089 w 3194"/>
                <a:gd name="T67" fmla="*/ 1850 h 3192"/>
                <a:gd name="T68" fmla="*/ 2167 w 3194"/>
                <a:gd name="T69" fmla="*/ 2074 h 3192"/>
                <a:gd name="T70" fmla="*/ 2126 w 3194"/>
                <a:gd name="T71" fmla="*/ 2247 h 3192"/>
                <a:gd name="T72" fmla="*/ 1978 w 3194"/>
                <a:gd name="T73" fmla="*/ 2415 h 3192"/>
                <a:gd name="T74" fmla="*/ 1730 w 3194"/>
                <a:gd name="T75" fmla="*/ 2523 h 3192"/>
                <a:gd name="T76" fmla="*/ 1446 w 3194"/>
                <a:gd name="T77" fmla="*/ 2544 h 3192"/>
                <a:gd name="T78" fmla="*/ 1204 w 3194"/>
                <a:gd name="T79" fmla="*/ 2491 h 3192"/>
                <a:gd name="T80" fmla="*/ 1048 w 3194"/>
                <a:gd name="T81" fmla="*/ 2383 h 3192"/>
                <a:gd name="T82" fmla="*/ 978 w 3194"/>
                <a:gd name="T83" fmla="*/ 2241 h 3192"/>
                <a:gd name="T84" fmla="*/ 989 w 3194"/>
                <a:gd name="T85" fmla="*/ 2096 h 3192"/>
                <a:gd name="T86" fmla="*/ 1116 w 3194"/>
                <a:gd name="T87" fmla="*/ 1920 h 3192"/>
                <a:gd name="T88" fmla="*/ 1356 w 3194"/>
                <a:gd name="T89" fmla="*/ 1809 h 3192"/>
                <a:gd name="T90" fmla="*/ 1617 w 3194"/>
                <a:gd name="T91" fmla="*/ 1736 h 3192"/>
                <a:gd name="T92" fmla="*/ 1568 w 3194"/>
                <a:gd name="T93" fmla="*/ 1601 h 3192"/>
                <a:gd name="T94" fmla="*/ 1553 w 3194"/>
                <a:gd name="T95" fmla="*/ 1507 h 3192"/>
                <a:gd name="T96" fmla="*/ 1376 w 3194"/>
                <a:gd name="T97" fmla="*/ 1489 h 3192"/>
                <a:gd name="T98" fmla="*/ 1221 w 3194"/>
                <a:gd name="T99" fmla="*/ 1399 h 3192"/>
                <a:gd name="T100" fmla="*/ 1127 w 3194"/>
                <a:gd name="T101" fmla="*/ 1260 h 3192"/>
                <a:gd name="T102" fmla="*/ 1099 w 3194"/>
                <a:gd name="T103" fmla="*/ 1117 h 3192"/>
                <a:gd name="T104" fmla="*/ 1149 w 3194"/>
                <a:gd name="T105" fmla="*/ 920 h 3192"/>
                <a:gd name="T106" fmla="*/ 1286 w 3194"/>
                <a:gd name="T107" fmla="*/ 761 h 3192"/>
                <a:gd name="T108" fmla="*/ 1543 w 3194"/>
                <a:gd name="T109" fmla="*/ 658 h 3192"/>
                <a:gd name="T110" fmla="*/ 1905 w 3194"/>
                <a:gd name="T111" fmla="*/ 735 h 3192"/>
                <a:gd name="T112" fmla="*/ 2053 w 3194"/>
                <a:gd name="T113" fmla="*/ 920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94" h="3192">
                  <a:moveTo>
                    <a:pt x="1596" y="0"/>
                  </a:moveTo>
                  <a:lnTo>
                    <a:pt x="1596" y="0"/>
                  </a:lnTo>
                  <a:lnTo>
                    <a:pt x="1555" y="0"/>
                  </a:lnTo>
                  <a:lnTo>
                    <a:pt x="1515" y="1"/>
                  </a:lnTo>
                  <a:lnTo>
                    <a:pt x="1474" y="4"/>
                  </a:lnTo>
                  <a:lnTo>
                    <a:pt x="1433" y="7"/>
                  </a:lnTo>
                  <a:lnTo>
                    <a:pt x="1393" y="12"/>
                  </a:lnTo>
                  <a:lnTo>
                    <a:pt x="1353" y="18"/>
                  </a:lnTo>
                  <a:lnTo>
                    <a:pt x="1314" y="24"/>
                  </a:lnTo>
                  <a:lnTo>
                    <a:pt x="1275" y="32"/>
                  </a:lnTo>
                  <a:lnTo>
                    <a:pt x="1236" y="40"/>
                  </a:lnTo>
                  <a:lnTo>
                    <a:pt x="1197" y="50"/>
                  </a:lnTo>
                  <a:lnTo>
                    <a:pt x="1160" y="60"/>
                  </a:lnTo>
                  <a:lnTo>
                    <a:pt x="1122" y="72"/>
                  </a:lnTo>
                  <a:lnTo>
                    <a:pt x="1084" y="83"/>
                  </a:lnTo>
                  <a:lnTo>
                    <a:pt x="1048" y="96"/>
                  </a:lnTo>
                  <a:lnTo>
                    <a:pt x="1011" y="111"/>
                  </a:lnTo>
                  <a:lnTo>
                    <a:pt x="976" y="125"/>
                  </a:lnTo>
                  <a:lnTo>
                    <a:pt x="940" y="140"/>
                  </a:lnTo>
                  <a:lnTo>
                    <a:pt x="904" y="157"/>
                  </a:lnTo>
                  <a:lnTo>
                    <a:pt x="870" y="174"/>
                  </a:lnTo>
                  <a:lnTo>
                    <a:pt x="836" y="192"/>
                  </a:lnTo>
                  <a:lnTo>
                    <a:pt x="802" y="210"/>
                  </a:lnTo>
                  <a:lnTo>
                    <a:pt x="769" y="231"/>
                  </a:lnTo>
                  <a:lnTo>
                    <a:pt x="736" y="251"/>
                  </a:lnTo>
                  <a:lnTo>
                    <a:pt x="705" y="272"/>
                  </a:lnTo>
                  <a:lnTo>
                    <a:pt x="673" y="294"/>
                  </a:lnTo>
                  <a:lnTo>
                    <a:pt x="642" y="316"/>
                  </a:lnTo>
                  <a:lnTo>
                    <a:pt x="611" y="339"/>
                  </a:lnTo>
                  <a:lnTo>
                    <a:pt x="582" y="364"/>
                  </a:lnTo>
                  <a:lnTo>
                    <a:pt x="553" y="389"/>
                  </a:lnTo>
                  <a:lnTo>
                    <a:pt x="524" y="414"/>
                  </a:lnTo>
                  <a:lnTo>
                    <a:pt x="496" y="440"/>
                  </a:lnTo>
                  <a:lnTo>
                    <a:pt x="468" y="467"/>
                  </a:lnTo>
                  <a:lnTo>
                    <a:pt x="441" y="494"/>
                  </a:lnTo>
                  <a:lnTo>
                    <a:pt x="415" y="522"/>
                  </a:lnTo>
                  <a:lnTo>
                    <a:pt x="390" y="551"/>
                  </a:lnTo>
                  <a:lnTo>
                    <a:pt x="365" y="580"/>
                  </a:lnTo>
                  <a:lnTo>
                    <a:pt x="341" y="611"/>
                  </a:lnTo>
                  <a:lnTo>
                    <a:pt x="318" y="641"/>
                  </a:lnTo>
                  <a:lnTo>
                    <a:pt x="295" y="671"/>
                  </a:lnTo>
                  <a:lnTo>
                    <a:pt x="273" y="703"/>
                  </a:lnTo>
                  <a:lnTo>
                    <a:pt x="252" y="735"/>
                  </a:lnTo>
                  <a:lnTo>
                    <a:pt x="232" y="768"/>
                  </a:lnTo>
                  <a:lnTo>
                    <a:pt x="212" y="802"/>
                  </a:lnTo>
                  <a:lnTo>
                    <a:pt x="193" y="834"/>
                  </a:lnTo>
                  <a:lnTo>
                    <a:pt x="176" y="869"/>
                  </a:lnTo>
                  <a:lnTo>
                    <a:pt x="157" y="904"/>
                  </a:lnTo>
                  <a:lnTo>
                    <a:pt x="142" y="939"/>
                  </a:lnTo>
                  <a:lnTo>
                    <a:pt x="126" y="974"/>
                  </a:lnTo>
                  <a:lnTo>
                    <a:pt x="111" y="1011"/>
                  </a:lnTo>
                  <a:lnTo>
                    <a:pt x="98" y="1047"/>
                  </a:lnTo>
                  <a:lnTo>
                    <a:pt x="84" y="1084"/>
                  </a:lnTo>
                  <a:lnTo>
                    <a:pt x="72" y="1122"/>
                  </a:lnTo>
                  <a:lnTo>
                    <a:pt x="61" y="1159"/>
                  </a:lnTo>
                  <a:lnTo>
                    <a:pt x="50" y="1197"/>
                  </a:lnTo>
                  <a:lnTo>
                    <a:pt x="42" y="1235"/>
                  </a:lnTo>
                  <a:lnTo>
                    <a:pt x="33" y="1274"/>
                  </a:lnTo>
                  <a:lnTo>
                    <a:pt x="26" y="1313"/>
                  </a:lnTo>
                  <a:lnTo>
                    <a:pt x="19" y="1353"/>
                  </a:lnTo>
                  <a:lnTo>
                    <a:pt x="14" y="1393"/>
                  </a:lnTo>
                  <a:lnTo>
                    <a:pt x="9" y="1433"/>
                  </a:lnTo>
                  <a:lnTo>
                    <a:pt x="5" y="1473"/>
                  </a:lnTo>
                  <a:lnTo>
                    <a:pt x="3" y="1513"/>
                  </a:lnTo>
                  <a:lnTo>
                    <a:pt x="2" y="1555"/>
                  </a:lnTo>
                  <a:lnTo>
                    <a:pt x="0" y="1596"/>
                  </a:lnTo>
                  <a:lnTo>
                    <a:pt x="0" y="1596"/>
                  </a:lnTo>
                  <a:lnTo>
                    <a:pt x="2" y="1637"/>
                  </a:lnTo>
                  <a:lnTo>
                    <a:pt x="3" y="1677"/>
                  </a:lnTo>
                  <a:lnTo>
                    <a:pt x="5" y="1719"/>
                  </a:lnTo>
                  <a:lnTo>
                    <a:pt x="9" y="1759"/>
                  </a:lnTo>
                  <a:lnTo>
                    <a:pt x="14" y="1799"/>
                  </a:lnTo>
                  <a:lnTo>
                    <a:pt x="19" y="1839"/>
                  </a:lnTo>
                  <a:lnTo>
                    <a:pt x="26" y="1878"/>
                  </a:lnTo>
                  <a:lnTo>
                    <a:pt x="33" y="1917"/>
                  </a:lnTo>
                  <a:lnTo>
                    <a:pt x="42" y="1956"/>
                  </a:lnTo>
                  <a:lnTo>
                    <a:pt x="50" y="1995"/>
                  </a:lnTo>
                  <a:lnTo>
                    <a:pt x="61" y="2033"/>
                  </a:lnTo>
                  <a:lnTo>
                    <a:pt x="72" y="2070"/>
                  </a:lnTo>
                  <a:lnTo>
                    <a:pt x="84" y="2108"/>
                  </a:lnTo>
                  <a:lnTo>
                    <a:pt x="98" y="2145"/>
                  </a:lnTo>
                  <a:lnTo>
                    <a:pt x="111" y="2181"/>
                  </a:lnTo>
                  <a:lnTo>
                    <a:pt x="126" y="2218"/>
                  </a:lnTo>
                  <a:lnTo>
                    <a:pt x="142" y="2253"/>
                  </a:lnTo>
                  <a:lnTo>
                    <a:pt x="157" y="2288"/>
                  </a:lnTo>
                  <a:lnTo>
                    <a:pt x="176" y="2322"/>
                  </a:lnTo>
                  <a:lnTo>
                    <a:pt x="193" y="2356"/>
                  </a:lnTo>
                  <a:lnTo>
                    <a:pt x="212" y="2390"/>
                  </a:lnTo>
                  <a:lnTo>
                    <a:pt x="232" y="2423"/>
                  </a:lnTo>
                  <a:lnTo>
                    <a:pt x="252" y="2456"/>
                  </a:lnTo>
                  <a:lnTo>
                    <a:pt x="273" y="2488"/>
                  </a:lnTo>
                  <a:lnTo>
                    <a:pt x="295" y="2519"/>
                  </a:lnTo>
                  <a:lnTo>
                    <a:pt x="318" y="2551"/>
                  </a:lnTo>
                  <a:lnTo>
                    <a:pt x="341" y="2581"/>
                  </a:lnTo>
                  <a:lnTo>
                    <a:pt x="365" y="2610"/>
                  </a:lnTo>
                  <a:lnTo>
                    <a:pt x="390" y="2641"/>
                  </a:lnTo>
                  <a:lnTo>
                    <a:pt x="415" y="2669"/>
                  </a:lnTo>
                  <a:lnTo>
                    <a:pt x="441" y="2697"/>
                  </a:lnTo>
                  <a:lnTo>
                    <a:pt x="468" y="2725"/>
                  </a:lnTo>
                  <a:lnTo>
                    <a:pt x="496" y="2752"/>
                  </a:lnTo>
                  <a:lnTo>
                    <a:pt x="524" y="2777"/>
                  </a:lnTo>
                  <a:lnTo>
                    <a:pt x="553" y="2803"/>
                  </a:lnTo>
                  <a:lnTo>
                    <a:pt x="582" y="2827"/>
                  </a:lnTo>
                  <a:lnTo>
                    <a:pt x="611" y="2851"/>
                  </a:lnTo>
                  <a:lnTo>
                    <a:pt x="642" y="2874"/>
                  </a:lnTo>
                  <a:lnTo>
                    <a:pt x="673" y="2898"/>
                  </a:lnTo>
                  <a:lnTo>
                    <a:pt x="705" y="2919"/>
                  </a:lnTo>
                  <a:lnTo>
                    <a:pt x="736" y="2940"/>
                  </a:lnTo>
                  <a:lnTo>
                    <a:pt x="769" y="2961"/>
                  </a:lnTo>
                  <a:lnTo>
                    <a:pt x="802" y="2980"/>
                  </a:lnTo>
                  <a:lnTo>
                    <a:pt x="836" y="3000"/>
                  </a:lnTo>
                  <a:lnTo>
                    <a:pt x="870" y="3017"/>
                  </a:lnTo>
                  <a:lnTo>
                    <a:pt x="904" y="3035"/>
                  </a:lnTo>
                  <a:lnTo>
                    <a:pt x="940" y="3051"/>
                  </a:lnTo>
                  <a:lnTo>
                    <a:pt x="976" y="3067"/>
                  </a:lnTo>
                  <a:lnTo>
                    <a:pt x="1011" y="3081"/>
                  </a:lnTo>
                  <a:lnTo>
                    <a:pt x="1048" y="3095"/>
                  </a:lnTo>
                  <a:lnTo>
                    <a:pt x="1084" y="3108"/>
                  </a:lnTo>
                  <a:lnTo>
                    <a:pt x="1122" y="3120"/>
                  </a:lnTo>
                  <a:lnTo>
                    <a:pt x="1160" y="3131"/>
                  </a:lnTo>
                  <a:lnTo>
                    <a:pt x="1197" y="3142"/>
                  </a:lnTo>
                  <a:lnTo>
                    <a:pt x="1236" y="3151"/>
                  </a:lnTo>
                  <a:lnTo>
                    <a:pt x="1275" y="3159"/>
                  </a:lnTo>
                  <a:lnTo>
                    <a:pt x="1314" y="3166"/>
                  </a:lnTo>
                  <a:lnTo>
                    <a:pt x="1353" y="3174"/>
                  </a:lnTo>
                  <a:lnTo>
                    <a:pt x="1393" y="3179"/>
                  </a:lnTo>
                  <a:lnTo>
                    <a:pt x="1433" y="3183"/>
                  </a:lnTo>
                  <a:lnTo>
                    <a:pt x="1474" y="3187"/>
                  </a:lnTo>
                  <a:lnTo>
                    <a:pt x="1515" y="3189"/>
                  </a:lnTo>
                  <a:lnTo>
                    <a:pt x="1555" y="3192"/>
                  </a:lnTo>
                  <a:lnTo>
                    <a:pt x="1596" y="3192"/>
                  </a:lnTo>
                  <a:lnTo>
                    <a:pt x="1596" y="3192"/>
                  </a:lnTo>
                  <a:lnTo>
                    <a:pt x="1638" y="3192"/>
                  </a:lnTo>
                  <a:lnTo>
                    <a:pt x="1679" y="3189"/>
                  </a:lnTo>
                  <a:lnTo>
                    <a:pt x="1719" y="3187"/>
                  </a:lnTo>
                  <a:lnTo>
                    <a:pt x="1759" y="3183"/>
                  </a:lnTo>
                  <a:lnTo>
                    <a:pt x="1800" y="3179"/>
                  </a:lnTo>
                  <a:lnTo>
                    <a:pt x="1840" y="3174"/>
                  </a:lnTo>
                  <a:lnTo>
                    <a:pt x="1880" y="3166"/>
                  </a:lnTo>
                  <a:lnTo>
                    <a:pt x="1919" y="3159"/>
                  </a:lnTo>
                  <a:lnTo>
                    <a:pt x="1958" y="3151"/>
                  </a:lnTo>
                  <a:lnTo>
                    <a:pt x="1995" y="3142"/>
                  </a:lnTo>
                  <a:lnTo>
                    <a:pt x="2034" y="3131"/>
                  </a:lnTo>
                  <a:lnTo>
                    <a:pt x="2072" y="3120"/>
                  </a:lnTo>
                  <a:lnTo>
                    <a:pt x="2109" y="3108"/>
                  </a:lnTo>
                  <a:lnTo>
                    <a:pt x="2145" y="3095"/>
                  </a:lnTo>
                  <a:lnTo>
                    <a:pt x="2182" y="3081"/>
                  </a:lnTo>
                  <a:lnTo>
                    <a:pt x="2218" y="3067"/>
                  </a:lnTo>
                  <a:lnTo>
                    <a:pt x="2253" y="3051"/>
                  </a:lnTo>
                  <a:lnTo>
                    <a:pt x="2289" y="3035"/>
                  </a:lnTo>
                  <a:lnTo>
                    <a:pt x="2324" y="3017"/>
                  </a:lnTo>
                  <a:lnTo>
                    <a:pt x="2358" y="3000"/>
                  </a:lnTo>
                  <a:lnTo>
                    <a:pt x="2391" y="2980"/>
                  </a:lnTo>
                  <a:lnTo>
                    <a:pt x="2425" y="2961"/>
                  </a:lnTo>
                  <a:lnTo>
                    <a:pt x="2458" y="2940"/>
                  </a:lnTo>
                  <a:lnTo>
                    <a:pt x="2489" y="2919"/>
                  </a:lnTo>
                  <a:lnTo>
                    <a:pt x="2521" y="2898"/>
                  </a:lnTo>
                  <a:lnTo>
                    <a:pt x="2551" y="2874"/>
                  </a:lnTo>
                  <a:lnTo>
                    <a:pt x="2582" y="2851"/>
                  </a:lnTo>
                  <a:lnTo>
                    <a:pt x="2612" y="2827"/>
                  </a:lnTo>
                  <a:lnTo>
                    <a:pt x="2641" y="2803"/>
                  </a:lnTo>
                  <a:lnTo>
                    <a:pt x="2671" y="2777"/>
                  </a:lnTo>
                  <a:lnTo>
                    <a:pt x="2699" y="2752"/>
                  </a:lnTo>
                  <a:lnTo>
                    <a:pt x="2725" y="2725"/>
                  </a:lnTo>
                  <a:lnTo>
                    <a:pt x="2752" y="2697"/>
                  </a:lnTo>
                  <a:lnTo>
                    <a:pt x="2779" y="2669"/>
                  </a:lnTo>
                  <a:lnTo>
                    <a:pt x="2804" y="2641"/>
                  </a:lnTo>
                  <a:lnTo>
                    <a:pt x="2829" y="2610"/>
                  </a:lnTo>
                  <a:lnTo>
                    <a:pt x="2853" y="2581"/>
                  </a:lnTo>
                  <a:lnTo>
                    <a:pt x="2876" y="2551"/>
                  </a:lnTo>
                  <a:lnTo>
                    <a:pt x="2898" y="2519"/>
                  </a:lnTo>
                  <a:lnTo>
                    <a:pt x="2920" y="2488"/>
                  </a:lnTo>
                  <a:lnTo>
                    <a:pt x="2942" y="2456"/>
                  </a:lnTo>
                  <a:lnTo>
                    <a:pt x="2963" y="2423"/>
                  </a:lnTo>
                  <a:lnTo>
                    <a:pt x="2982" y="2390"/>
                  </a:lnTo>
                  <a:lnTo>
                    <a:pt x="3000" y="2356"/>
                  </a:lnTo>
                  <a:lnTo>
                    <a:pt x="3019" y="2322"/>
                  </a:lnTo>
                  <a:lnTo>
                    <a:pt x="3036" y="2288"/>
                  </a:lnTo>
                  <a:lnTo>
                    <a:pt x="3053" y="2253"/>
                  </a:lnTo>
                  <a:lnTo>
                    <a:pt x="3067" y="2218"/>
                  </a:lnTo>
                  <a:lnTo>
                    <a:pt x="3083" y="2181"/>
                  </a:lnTo>
                  <a:lnTo>
                    <a:pt x="3096" y="2145"/>
                  </a:lnTo>
                  <a:lnTo>
                    <a:pt x="3110" y="2108"/>
                  </a:lnTo>
                  <a:lnTo>
                    <a:pt x="3122" y="2070"/>
                  </a:lnTo>
                  <a:lnTo>
                    <a:pt x="3133" y="2033"/>
                  </a:lnTo>
                  <a:lnTo>
                    <a:pt x="3143" y="1995"/>
                  </a:lnTo>
                  <a:lnTo>
                    <a:pt x="3152" y="1956"/>
                  </a:lnTo>
                  <a:lnTo>
                    <a:pt x="3161" y="1917"/>
                  </a:lnTo>
                  <a:lnTo>
                    <a:pt x="3168" y="1878"/>
                  </a:lnTo>
                  <a:lnTo>
                    <a:pt x="3174" y="1839"/>
                  </a:lnTo>
                  <a:lnTo>
                    <a:pt x="3180" y="1799"/>
                  </a:lnTo>
                  <a:lnTo>
                    <a:pt x="3185" y="1759"/>
                  </a:lnTo>
                  <a:lnTo>
                    <a:pt x="3189" y="1719"/>
                  </a:lnTo>
                  <a:lnTo>
                    <a:pt x="3191" y="1677"/>
                  </a:lnTo>
                  <a:lnTo>
                    <a:pt x="3192" y="1637"/>
                  </a:lnTo>
                  <a:lnTo>
                    <a:pt x="3194" y="1596"/>
                  </a:lnTo>
                  <a:lnTo>
                    <a:pt x="3194" y="1596"/>
                  </a:lnTo>
                  <a:lnTo>
                    <a:pt x="3192" y="1555"/>
                  </a:lnTo>
                  <a:lnTo>
                    <a:pt x="3191" y="1513"/>
                  </a:lnTo>
                  <a:lnTo>
                    <a:pt x="3189" y="1473"/>
                  </a:lnTo>
                  <a:lnTo>
                    <a:pt x="3185" y="1433"/>
                  </a:lnTo>
                  <a:lnTo>
                    <a:pt x="3180" y="1393"/>
                  </a:lnTo>
                  <a:lnTo>
                    <a:pt x="3174" y="1353"/>
                  </a:lnTo>
                  <a:lnTo>
                    <a:pt x="3168" y="1313"/>
                  </a:lnTo>
                  <a:lnTo>
                    <a:pt x="3161" y="1274"/>
                  </a:lnTo>
                  <a:lnTo>
                    <a:pt x="3152" y="1235"/>
                  </a:lnTo>
                  <a:lnTo>
                    <a:pt x="3143" y="1197"/>
                  </a:lnTo>
                  <a:lnTo>
                    <a:pt x="3133" y="1159"/>
                  </a:lnTo>
                  <a:lnTo>
                    <a:pt x="3122" y="1122"/>
                  </a:lnTo>
                  <a:lnTo>
                    <a:pt x="3110" y="1084"/>
                  </a:lnTo>
                  <a:lnTo>
                    <a:pt x="3096" y="1047"/>
                  </a:lnTo>
                  <a:lnTo>
                    <a:pt x="3083" y="1011"/>
                  </a:lnTo>
                  <a:lnTo>
                    <a:pt x="3067" y="974"/>
                  </a:lnTo>
                  <a:lnTo>
                    <a:pt x="3053" y="939"/>
                  </a:lnTo>
                  <a:lnTo>
                    <a:pt x="3036" y="904"/>
                  </a:lnTo>
                  <a:lnTo>
                    <a:pt x="3019" y="869"/>
                  </a:lnTo>
                  <a:lnTo>
                    <a:pt x="3000" y="834"/>
                  </a:lnTo>
                  <a:lnTo>
                    <a:pt x="2982" y="802"/>
                  </a:lnTo>
                  <a:lnTo>
                    <a:pt x="2963" y="768"/>
                  </a:lnTo>
                  <a:lnTo>
                    <a:pt x="2942" y="735"/>
                  </a:lnTo>
                  <a:lnTo>
                    <a:pt x="2920" y="703"/>
                  </a:lnTo>
                  <a:lnTo>
                    <a:pt x="2898" y="671"/>
                  </a:lnTo>
                  <a:lnTo>
                    <a:pt x="2876" y="641"/>
                  </a:lnTo>
                  <a:lnTo>
                    <a:pt x="2853" y="611"/>
                  </a:lnTo>
                  <a:lnTo>
                    <a:pt x="2829" y="580"/>
                  </a:lnTo>
                  <a:lnTo>
                    <a:pt x="2804" y="551"/>
                  </a:lnTo>
                  <a:lnTo>
                    <a:pt x="2779" y="522"/>
                  </a:lnTo>
                  <a:lnTo>
                    <a:pt x="2752" y="494"/>
                  </a:lnTo>
                  <a:lnTo>
                    <a:pt x="2725" y="467"/>
                  </a:lnTo>
                  <a:lnTo>
                    <a:pt x="2699" y="440"/>
                  </a:lnTo>
                  <a:lnTo>
                    <a:pt x="2671" y="414"/>
                  </a:lnTo>
                  <a:lnTo>
                    <a:pt x="2641" y="389"/>
                  </a:lnTo>
                  <a:lnTo>
                    <a:pt x="2612" y="364"/>
                  </a:lnTo>
                  <a:lnTo>
                    <a:pt x="2582" y="339"/>
                  </a:lnTo>
                  <a:lnTo>
                    <a:pt x="2551" y="316"/>
                  </a:lnTo>
                  <a:lnTo>
                    <a:pt x="2521" y="294"/>
                  </a:lnTo>
                  <a:lnTo>
                    <a:pt x="2489" y="272"/>
                  </a:lnTo>
                  <a:lnTo>
                    <a:pt x="2458" y="251"/>
                  </a:lnTo>
                  <a:lnTo>
                    <a:pt x="2425" y="231"/>
                  </a:lnTo>
                  <a:lnTo>
                    <a:pt x="2391" y="210"/>
                  </a:lnTo>
                  <a:lnTo>
                    <a:pt x="2358" y="192"/>
                  </a:lnTo>
                  <a:lnTo>
                    <a:pt x="2324" y="174"/>
                  </a:lnTo>
                  <a:lnTo>
                    <a:pt x="2289" y="157"/>
                  </a:lnTo>
                  <a:lnTo>
                    <a:pt x="2253" y="140"/>
                  </a:lnTo>
                  <a:lnTo>
                    <a:pt x="2218" y="125"/>
                  </a:lnTo>
                  <a:lnTo>
                    <a:pt x="2182" y="111"/>
                  </a:lnTo>
                  <a:lnTo>
                    <a:pt x="2145" y="96"/>
                  </a:lnTo>
                  <a:lnTo>
                    <a:pt x="2109" y="83"/>
                  </a:lnTo>
                  <a:lnTo>
                    <a:pt x="2072" y="72"/>
                  </a:lnTo>
                  <a:lnTo>
                    <a:pt x="2034" y="60"/>
                  </a:lnTo>
                  <a:lnTo>
                    <a:pt x="1995" y="50"/>
                  </a:lnTo>
                  <a:lnTo>
                    <a:pt x="1958" y="40"/>
                  </a:lnTo>
                  <a:lnTo>
                    <a:pt x="1919" y="32"/>
                  </a:lnTo>
                  <a:lnTo>
                    <a:pt x="1880" y="24"/>
                  </a:lnTo>
                  <a:lnTo>
                    <a:pt x="1840" y="18"/>
                  </a:lnTo>
                  <a:lnTo>
                    <a:pt x="1800" y="12"/>
                  </a:lnTo>
                  <a:lnTo>
                    <a:pt x="1759" y="7"/>
                  </a:lnTo>
                  <a:lnTo>
                    <a:pt x="1719" y="4"/>
                  </a:lnTo>
                  <a:lnTo>
                    <a:pt x="1679" y="1"/>
                  </a:lnTo>
                  <a:lnTo>
                    <a:pt x="1638" y="0"/>
                  </a:lnTo>
                  <a:lnTo>
                    <a:pt x="1596" y="0"/>
                  </a:lnTo>
                  <a:lnTo>
                    <a:pt x="1596" y="0"/>
                  </a:lnTo>
                  <a:close/>
                  <a:moveTo>
                    <a:pt x="2083" y="1072"/>
                  </a:moveTo>
                  <a:lnTo>
                    <a:pt x="2083" y="1072"/>
                  </a:lnTo>
                  <a:lnTo>
                    <a:pt x="2082" y="1106"/>
                  </a:lnTo>
                  <a:lnTo>
                    <a:pt x="2078" y="1137"/>
                  </a:lnTo>
                  <a:lnTo>
                    <a:pt x="2072" y="1167"/>
                  </a:lnTo>
                  <a:lnTo>
                    <a:pt x="2065" y="1193"/>
                  </a:lnTo>
                  <a:lnTo>
                    <a:pt x="2055" y="1219"/>
                  </a:lnTo>
                  <a:lnTo>
                    <a:pt x="2044" y="1243"/>
                  </a:lnTo>
                  <a:lnTo>
                    <a:pt x="2031" y="1266"/>
                  </a:lnTo>
                  <a:lnTo>
                    <a:pt x="2017" y="1287"/>
                  </a:lnTo>
                  <a:lnTo>
                    <a:pt x="2002" y="1308"/>
                  </a:lnTo>
                  <a:lnTo>
                    <a:pt x="1986" y="1326"/>
                  </a:lnTo>
                  <a:lnTo>
                    <a:pt x="1967" y="1344"/>
                  </a:lnTo>
                  <a:lnTo>
                    <a:pt x="1949" y="1362"/>
                  </a:lnTo>
                  <a:lnTo>
                    <a:pt x="1931" y="1378"/>
                  </a:lnTo>
                  <a:lnTo>
                    <a:pt x="1912" y="1395"/>
                  </a:lnTo>
                  <a:lnTo>
                    <a:pt x="1873" y="1426"/>
                  </a:lnTo>
                  <a:lnTo>
                    <a:pt x="1873" y="1426"/>
                  </a:lnTo>
                  <a:lnTo>
                    <a:pt x="1848" y="1451"/>
                  </a:lnTo>
                  <a:lnTo>
                    <a:pt x="1836" y="1465"/>
                  </a:lnTo>
                  <a:lnTo>
                    <a:pt x="1825" y="1479"/>
                  </a:lnTo>
                  <a:lnTo>
                    <a:pt x="1817" y="1494"/>
                  </a:lnTo>
                  <a:lnTo>
                    <a:pt x="1809" y="1511"/>
                  </a:lnTo>
                  <a:lnTo>
                    <a:pt x="1807" y="1519"/>
                  </a:lnTo>
                  <a:lnTo>
                    <a:pt x="1804" y="1529"/>
                  </a:lnTo>
                  <a:lnTo>
                    <a:pt x="1803" y="1538"/>
                  </a:lnTo>
                  <a:lnTo>
                    <a:pt x="1803" y="1548"/>
                  </a:lnTo>
                  <a:lnTo>
                    <a:pt x="1803" y="1548"/>
                  </a:lnTo>
                  <a:lnTo>
                    <a:pt x="1803" y="1558"/>
                  </a:lnTo>
                  <a:lnTo>
                    <a:pt x="1804" y="1568"/>
                  </a:lnTo>
                  <a:lnTo>
                    <a:pt x="1807" y="1576"/>
                  </a:lnTo>
                  <a:lnTo>
                    <a:pt x="1809" y="1585"/>
                  </a:lnTo>
                  <a:lnTo>
                    <a:pt x="1817" y="1601"/>
                  </a:lnTo>
                  <a:lnTo>
                    <a:pt x="1825" y="1614"/>
                  </a:lnTo>
                  <a:lnTo>
                    <a:pt x="1835" y="1626"/>
                  </a:lnTo>
                  <a:lnTo>
                    <a:pt x="1846" y="1637"/>
                  </a:lnTo>
                  <a:lnTo>
                    <a:pt x="1868" y="1656"/>
                  </a:lnTo>
                  <a:lnTo>
                    <a:pt x="1958" y="1725"/>
                  </a:lnTo>
                  <a:lnTo>
                    <a:pt x="1958" y="1725"/>
                  </a:lnTo>
                  <a:lnTo>
                    <a:pt x="1998" y="1760"/>
                  </a:lnTo>
                  <a:lnTo>
                    <a:pt x="2037" y="1794"/>
                  </a:lnTo>
                  <a:lnTo>
                    <a:pt x="2055" y="1812"/>
                  </a:lnTo>
                  <a:lnTo>
                    <a:pt x="2072" y="1831"/>
                  </a:lnTo>
                  <a:lnTo>
                    <a:pt x="2089" y="1850"/>
                  </a:lnTo>
                  <a:lnTo>
                    <a:pt x="2104" y="1870"/>
                  </a:lnTo>
                  <a:lnTo>
                    <a:pt x="2117" y="1890"/>
                  </a:lnTo>
                  <a:lnTo>
                    <a:pt x="2130" y="1912"/>
                  </a:lnTo>
                  <a:lnTo>
                    <a:pt x="2141" y="1935"/>
                  </a:lnTo>
                  <a:lnTo>
                    <a:pt x="2150" y="1960"/>
                  </a:lnTo>
                  <a:lnTo>
                    <a:pt x="2157" y="1986"/>
                  </a:lnTo>
                  <a:lnTo>
                    <a:pt x="2163" y="2013"/>
                  </a:lnTo>
                  <a:lnTo>
                    <a:pt x="2166" y="2044"/>
                  </a:lnTo>
                  <a:lnTo>
                    <a:pt x="2167" y="2074"/>
                  </a:lnTo>
                  <a:lnTo>
                    <a:pt x="2167" y="2074"/>
                  </a:lnTo>
                  <a:lnTo>
                    <a:pt x="2167" y="2096"/>
                  </a:lnTo>
                  <a:lnTo>
                    <a:pt x="2165" y="2118"/>
                  </a:lnTo>
                  <a:lnTo>
                    <a:pt x="2161" y="2140"/>
                  </a:lnTo>
                  <a:lnTo>
                    <a:pt x="2157" y="2162"/>
                  </a:lnTo>
                  <a:lnTo>
                    <a:pt x="2151" y="2183"/>
                  </a:lnTo>
                  <a:lnTo>
                    <a:pt x="2144" y="2205"/>
                  </a:lnTo>
                  <a:lnTo>
                    <a:pt x="2135" y="2226"/>
                  </a:lnTo>
                  <a:lnTo>
                    <a:pt x="2126" y="2247"/>
                  </a:lnTo>
                  <a:lnTo>
                    <a:pt x="2113" y="2267"/>
                  </a:lnTo>
                  <a:lnTo>
                    <a:pt x="2101" y="2288"/>
                  </a:lnTo>
                  <a:lnTo>
                    <a:pt x="2088" y="2308"/>
                  </a:lnTo>
                  <a:lnTo>
                    <a:pt x="2073" y="2327"/>
                  </a:lnTo>
                  <a:lnTo>
                    <a:pt x="2056" y="2345"/>
                  </a:lnTo>
                  <a:lnTo>
                    <a:pt x="2039" y="2364"/>
                  </a:lnTo>
                  <a:lnTo>
                    <a:pt x="2020" y="2381"/>
                  </a:lnTo>
                  <a:lnTo>
                    <a:pt x="2000" y="2398"/>
                  </a:lnTo>
                  <a:lnTo>
                    <a:pt x="1978" y="2415"/>
                  </a:lnTo>
                  <a:lnTo>
                    <a:pt x="1957" y="2429"/>
                  </a:lnTo>
                  <a:lnTo>
                    <a:pt x="1932" y="2445"/>
                  </a:lnTo>
                  <a:lnTo>
                    <a:pt x="1907" y="2458"/>
                  </a:lnTo>
                  <a:lnTo>
                    <a:pt x="1881" y="2472"/>
                  </a:lnTo>
                  <a:lnTo>
                    <a:pt x="1853" y="2484"/>
                  </a:lnTo>
                  <a:lnTo>
                    <a:pt x="1824" y="2495"/>
                  </a:lnTo>
                  <a:lnTo>
                    <a:pt x="1795" y="2505"/>
                  </a:lnTo>
                  <a:lnTo>
                    <a:pt x="1763" y="2514"/>
                  </a:lnTo>
                  <a:lnTo>
                    <a:pt x="1730" y="2523"/>
                  </a:lnTo>
                  <a:lnTo>
                    <a:pt x="1697" y="2529"/>
                  </a:lnTo>
                  <a:lnTo>
                    <a:pt x="1662" y="2535"/>
                  </a:lnTo>
                  <a:lnTo>
                    <a:pt x="1626" y="2540"/>
                  </a:lnTo>
                  <a:lnTo>
                    <a:pt x="1589" y="2544"/>
                  </a:lnTo>
                  <a:lnTo>
                    <a:pt x="1550" y="2545"/>
                  </a:lnTo>
                  <a:lnTo>
                    <a:pt x="1511" y="2546"/>
                  </a:lnTo>
                  <a:lnTo>
                    <a:pt x="1511" y="2546"/>
                  </a:lnTo>
                  <a:lnTo>
                    <a:pt x="1477" y="2545"/>
                  </a:lnTo>
                  <a:lnTo>
                    <a:pt x="1446" y="2544"/>
                  </a:lnTo>
                  <a:lnTo>
                    <a:pt x="1414" y="2541"/>
                  </a:lnTo>
                  <a:lnTo>
                    <a:pt x="1384" y="2537"/>
                  </a:lnTo>
                  <a:lnTo>
                    <a:pt x="1354" y="2534"/>
                  </a:lnTo>
                  <a:lnTo>
                    <a:pt x="1326" y="2529"/>
                  </a:lnTo>
                  <a:lnTo>
                    <a:pt x="1300" y="2523"/>
                  </a:lnTo>
                  <a:lnTo>
                    <a:pt x="1274" y="2516"/>
                  </a:lnTo>
                  <a:lnTo>
                    <a:pt x="1250" y="2508"/>
                  </a:lnTo>
                  <a:lnTo>
                    <a:pt x="1225" y="2500"/>
                  </a:lnTo>
                  <a:lnTo>
                    <a:pt x="1204" y="2491"/>
                  </a:lnTo>
                  <a:lnTo>
                    <a:pt x="1182" y="2481"/>
                  </a:lnTo>
                  <a:lnTo>
                    <a:pt x="1161" y="2472"/>
                  </a:lnTo>
                  <a:lnTo>
                    <a:pt x="1143" y="2461"/>
                  </a:lnTo>
                  <a:lnTo>
                    <a:pt x="1124" y="2449"/>
                  </a:lnTo>
                  <a:lnTo>
                    <a:pt x="1106" y="2436"/>
                  </a:lnTo>
                  <a:lnTo>
                    <a:pt x="1090" y="2424"/>
                  </a:lnTo>
                  <a:lnTo>
                    <a:pt x="1076" y="2411"/>
                  </a:lnTo>
                  <a:lnTo>
                    <a:pt x="1061" y="2398"/>
                  </a:lnTo>
                  <a:lnTo>
                    <a:pt x="1048" y="2383"/>
                  </a:lnTo>
                  <a:lnTo>
                    <a:pt x="1037" y="2368"/>
                  </a:lnTo>
                  <a:lnTo>
                    <a:pt x="1026" y="2354"/>
                  </a:lnTo>
                  <a:lnTo>
                    <a:pt x="1016" y="2338"/>
                  </a:lnTo>
                  <a:lnTo>
                    <a:pt x="1006" y="2322"/>
                  </a:lnTo>
                  <a:lnTo>
                    <a:pt x="999" y="2306"/>
                  </a:lnTo>
                  <a:lnTo>
                    <a:pt x="993" y="2291"/>
                  </a:lnTo>
                  <a:lnTo>
                    <a:pt x="987" y="2273"/>
                  </a:lnTo>
                  <a:lnTo>
                    <a:pt x="982" y="2258"/>
                  </a:lnTo>
                  <a:lnTo>
                    <a:pt x="978" y="2241"/>
                  </a:lnTo>
                  <a:lnTo>
                    <a:pt x="976" y="2224"/>
                  </a:lnTo>
                  <a:lnTo>
                    <a:pt x="975" y="2207"/>
                  </a:lnTo>
                  <a:lnTo>
                    <a:pt x="974" y="2190"/>
                  </a:lnTo>
                  <a:lnTo>
                    <a:pt x="974" y="2190"/>
                  </a:lnTo>
                  <a:lnTo>
                    <a:pt x="975" y="2171"/>
                  </a:lnTo>
                  <a:lnTo>
                    <a:pt x="976" y="2154"/>
                  </a:lnTo>
                  <a:lnTo>
                    <a:pt x="980" y="2135"/>
                  </a:lnTo>
                  <a:lnTo>
                    <a:pt x="983" y="2115"/>
                  </a:lnTo>
                  <a:lnTo>
                    <a:pt x="989" y="2096"/>
                  </a:lnTo>
                  <a:lnTo>
                    <a:pt x="996" y="2076"/>
                  </a:lnTo>
                  <a:lnTo>
                    <a:pt x="1005" y="2056"/>
                  </a:lnTo>
                  <a:lnTo>
                    <a:pt x="1015" y="2036"/>
                  </a:lnTo>
                  <a:lnTo>
                    <a:pt x="1027" y="2016"/>
                  </a:lnTo>
                  <a:lnTo>
                    <a:pt x="1041" y="1996"/>
                  </a:lnTo>
                  <a:lnTo>
                    <a:pt x="1056" y="1975"/>
                  </a:lnTo>
                  <a:lnTo>
                    <a:pt x="1075" y="1956"/>
                  </a:lnTo>
                  <a:lnTo>
                    <a:pt x="1094" y="1938"/>
                  </a:lnTo>
                  <a:lnTo>
                    <a:pt x="1116" y="1920"/>
                  </a:lnTo>
                  <a:lnTo>
                    <a:pt x="1140" y="1901"/>
                  </a:lnTo>
                  <a:lnTo>
                    <a:pt x="1166" y="1884"/>
                  </a:lnTo>
                  <a:lnTo>
                    <a:pt x="1166" y="1884"/>
                  </a:lnTo>
                  <a:lnTo>
                    <a:pt x="1196" y="1868"/>
                  </a:lnTo>
                  <a:lnTo>
                    <a:pt x="1227" y="1853"/>
                  </a:lnTo>
                  <a:lnTo>
                    <a:pt x="1258" y="1839"/>
                  </a:lnTo>
                  <a:lnTo>
                    <a:pt x="1290" y="1828"/>
                  </a:lnTo>
                  <a:lnTo>
                    <a:pt x="1323" y="1817"/>
                  </a:lnTo>
                  <a:lnTo>
                    <a:pt x="1356" y="1809"/>
                  </a:lnTo>
                  <a:lnTo>
                    <a:pt x="1388" y="1802"/>
                  </a:lnTo>
                  <a:lnTo>
                    <a:pt x="1420" y="1794"/>
                  </a:lnTo>
                  <a:lnTo>
                    <a:pt x="1453" y="1789"/>
                  </a:lnTo>
                  <a:lnTo>
                    <a:pt x="1483" y="1784"/>
                  </a:lnTo>
                  <a:lnTo>
                    <a:pt x="1543" y="1778"/>
                  </a:lnTo>
                  <a:lnTo>
                    <a:pt x="1596" y="1774"/>
                  </a:lnTo>
                  <a:lnTo>
                    <a:pt x="1643" y="1770"/>
                  </a:lnTo>
                  <a:lnTo>
                    <a:pt x="1643" y="1770"/>
                  </a:lnTo>
                  <a:lnTo>
                    <a:pt x="1617" y="1736"/>
                  </a:lnTo>
                  <a:lnTo>
                    <a:pt x="1604" y="1718"/>
                  </a:lnTo>
                  <a:lnTo>
                    <a:pt x="1593" y="1698"/>
                  </a:lnTo>
                  <a:lnTo>
                    <a:pt x="1583" y="1676"/>
                  </a:lnTo>
                  <a:lnTo>
                    <a:pt x="1578" y="1665"/>
                  </a:lnTo>
                  <a:lnTo>
                    <a:pt x="1575" y="1653"/>
                  </a:lnTo>
                  <a:lnTo>
                    <a:pt x="1572" y="1641"/>
                  </a:lnTo>
                  <a:lnTo>
                    <a:pt x="1570" y="1629"/>
                  </a:lnTo>
                  <a:lnTo>
                    <a:pt x="1568" y="1614"/>
                  </a:lnTo>
                  <a:lnTo>
                    <a:pt x="1568" y="1601"/>
                  </a:lnTo>
                  <a:lnTo>
                    <a:pt x="1568" y="1601"/>
                  </a:lnTo>
                  <a:lnTo>
                    <a:pt x="1568" y="1585"/>
                  </a:lnTo>
                  <a:lnTo>
                    <a:pt x="1571" y="1572"/>
                  </a:lnTo>
                  <a:lnTo>
                    <a:pt x="1573" y="1559"/>
                  </a:lnTo>
                  <a:lnTo>
                    <a:pt x="1576" y="1547"/>
                  </a:lnTo>
                  <a:lnTo>
                    <a:pt x="1584" y="1525"/>
                  </a:lnTo>
                  <a:lnTo>
                    <a:pt x="1593" y="1503"/>
                  </a:lnTo>
                  <a:lnTo>
                    <a:pt x="1593" y="1503"/>
                  </a:lnTo>
                  <a:lnTo>
                    <a:pt x="1553" y="1507"/>
                  </a:lnTo>
                  <a:lnTo>
                    <a:pt x="1532" y="1508"/>
                  </a:lnTo>
                  <a:lnTo>
                    <a:pt x="1514" y="1508"/>
                  </a:lnTo>
                  <a:lnTo>
                    <a:pt x="1514" y="1508"/>
                  </a:lnTo>
                  <a:lnTo>
                    <a:pt x="1489" y="1508"/>
                  </a:lnTo>
                  <a:lnTo>
                    <a:pt x="1465" y="1506"/>
                  </a:lnTo>
                  <a:lnTo>
                    <a:pt x="1442" y="1503"/>
                  </a:lnTo>
                  <a:lnTo>
                    <a:pt x="1420" y="1500"/>
                  </a:lnTo>
                  <a:lnTo>
                    <a:pt x="1398" y="1495"/>
                  </a:lnTo>
                  <a:lnTo>
                    <a:pt x="1376" y="1489"/>
                  </a:lnTo>
                  <a:lnTo>
                    <a:pt x="1357" y="1482"/>
                  </a:lnTo>
                  <a:lnTo>
                    <a:pt x="1337" y="1474"/>
                  </a:lnTo>
                  <a:lnTo>
                    <a:pt x="1318" y="1466"/>
                  </a:lnTo>
                  <a:lnTo>
                    <a:pt x="1300" y="1457"/>
                  </a:lnTo>
                  <a:lnTo>
                    <a:pt x="1283" y="1446"/>
                  </a:lnTo>
                  <a:lnTo>
                    <a:pt x="1266" y="1435"/>
                  </a:lnTo>
                  <a:lnTo>
                    <a:pt x="1250" y="1424"/>
                  </a:lnTo>
                  <a:lnTo>
                    <a:pt x="1235" y="1412"/>
                  </a:lnTo>
                  <a:lnTo>
                    <a:pt x="1221" y="1399"/>
                  </a:lnTo>
                  <a:lnTo>
                    <a:pt x="1207" y="1385"/>
                  </a:lnTo>
                  <a:lnTo>
                    <a:pt x="1194" y="1371"/>
                  </a:lnTo>
                  <a:lnTo>
                    <a:pt x="1182" y="1356"/>
                  </a:lnTo>
                  <a:lnTo>
                    <a:pt x="1171" y="1342"/>
                  </a:lnTo>
                  <a:lnTo>
                    <a:pt x="1160" y="1326"/>
                  </a:lnTo>
                  <a:lnTo>
                    <a:pt x="1151" y="1310"/>
                  </a:lnTo>
                  <a:lnTo>
                    <a:pt x="1142" y="1294"/>
                  </a:lnTo>
                  <a:lnTo>
                    <a:pt x="1134" y="1277"/>
                  </a:lnTo>
                  <a:lnTo>
                    <a:pt x="1127" y="1260"/>
                  </a:lnTo>
                  <a:lnTo>
                    <a:pt x="1120" y="1243"/>
                  </a:lnTo>
                  <a:lnTo>
                    <a:pt x="1115" y="1225"/>
                  </a:lnTo>
                  <a:lnTo>
                    <a:pt x="1110" y="1208"/>
                  </a:lnTo>
                  <a:lnTo>
                    <a:pt x="1106" y="1190"/>
                  </a:lnTo>
                  <a:lnTo>
                    <a:pt x="1103" y="1171"/>
                  </a:lnTo>
                  <a:lnTo>
                    <a:pt x="1100" y="1153"/>
                  </a:lnTo>
                  <a:lnTo>
                    <a:pt x="1099" y="1135"/>
                  </a:lnTo>
                  <a:lnTo>
                    <a:pt x="1099" y="1117"/>
                  </a:lnTo>
                  <a:lnTo>
                    <a:pt x="1099" y="1117"/>
                  </a:lnTo>
                  <a:lnTo>
                    <a:pt x="1100" y="1095"/>
                  </a:lnTo>
                  <a:lnTo>
                    <a:pt x="1101" y="1073"/>
                  </a:lnTo>
                  <a:lnTo>
                    <a:pt x="1105" y="1051"/>
                  </a:lnTo>
                  <a:lnTo>
                    <a:pt x="1109" y="1029"/>
                  </a:lnTo>
                  <a:lnTo>
                    <a:pt x="1115" y="1007"/>
                  </a:lnTo>
                  <a:lnTo>
                    <a:pt x="1121" y="985"/>
                  </a:lnTo>
                  <a:lnTo>
                    <a:pt x="1129" y="963"/>
                  </a:lnTo>
                  <a:lnTo>
                    <a:pt x="1139" y="942"/>
                  </a:lnTo>
                  <a:lnTo>
                    <a:pt x="1149" y="920"/>
                  </a:lnTo>
                  <a:lnTo>
                    <a:pt x="1161" y="899"/>
                  </a:lnTo>
                  <a:lnTo>
                    <a:pt x="1174" y="878"/>
                  </a:lnTo>
                  <a:lnTo>
                    <a:pt x="1189" y="858"/>
                  </a:lnTo>
                  <a:lnTo>
                    <a:pt x="1204" y="838"/>
                  </a:lnTo>
                  <a:lnTo>
                    <a:pt x="1221" y="819"/>
                  </a:lnTo>
                  <a:lnTo>
                    <a:pt x="1239" y="800"/>
                  </a:lnTo>
                  <a:lnTo>
                    <a:pt x="1258" y="782"/>
                  </a:lnTo>
                  <a:lnTo>
                    <a:pt x="1258" y="782"/>
                  </a:lnTo>
                  <a:lnTo>
                    <a:pt x="1286" y="761"/>
                  </a:lnTo>
                  <a:lnTo>
                    <a:pt x="1313" y="743"/>
                  </a:lnTo>
                  <a:lnTo>
                    <a:pt x="1341" y="726"/>
                  </a:lnTo>
                  <a:lnTo>
                    <a:pt x="1370" y="712"/>
                  </a:lnTo>
                  <a:lnTo>
                    <a:pt x="1398" y="699"/>
                  </a:lnTo>
                  <a:lnTo>
                    <a:pt x="1427" y="687"/>
                  </a:lnTo>
                  <a:lnTo>
                    <a:pt x="1457" y="679"/>
                  </a:lnTo>
                  <a:lnTo>
                    <a:pt x="1485" y="670"/>
                  </a:lnTo>
                  <a:lnTo>
                    <a:pt x="1514" y="663"/>
                  </a:lnTo>
                  <a:lnTo>
                    <a:pt x="1543" y="658"/>
                  </a:lnTo>
                  <a:lnTo>
                    <a:pt x="1571" y="653"/>
                  </a:lnTo>
                  <a:lnTo>
                    <a:pt x="1599" y="651"/>
                  </a:lnTo>
                  <a:lnTo>
                    <a:pt x="1627" y="648"/>
                  </a:lnTo>
                  <a:lnTo>
                    <a:pt x="1654" y="647"/>
                  </a:lnTo>
                  <a:lnTo>
                    <a:pt x="1706" y="646"/>
                  </a:lnTo>
                  <a:lnTo>
                    <a:pt x="2219" y="646"/>
                  </a:lnTo>
                  <a:lnTo>
                    <a:pt x="2060" y="735"/>
                  </a:lnTo>
                  <a:lnTo>
                    <a:pt x="1905" y="735"/>
                  </a:lnTo>
                  <a:lnTo>
                    <a:pt x="1905" y="735"/>
                  </a:lnTo>
                  <a:lnTo>
                    <a:pt x="1930" y="755"/>
                  </a:lnTo>
                  <a:lnTo>
                    <a:pt x="1957" y="781"/>
                  </a:lnTo>
                  <a:lnTo>
                    <a:pt x="1972" y="797"/>
                  </a:lnTo>
                  <a:lnTo>
                    <a:pt x="1987" y="813"/>
                  </a:lnTo>
                  <a:lnTo>
                    <a:pt x="2002" y="831"/>
                  </a:lnTo>
                  <a:lnTo>
                    <a:pt x="2015" y="850"/>
                  </a:lnTo>
                  <a:lnTo>
                    <a:pt x="2028" y="872"/>
                  </a:lnTo>
                  <a:lnTo>
                    <a:pt x="2042" y="894"/>
                  </a:lnTo>
                  <a:lnTo>
                    <a:pt x="2053" y="920"/>
                  </a:lnTo>
                  <a:lnTo>
                    <a:pt x="2062" y="946"/>
                  </a:lnTo>
                  <a:lnTo>
                    <a:pt x="2071" y="974"/>
                  </a:lnTo>
                  <a:lnTo>
                    <a:pt x="2077" y="1005"/>
                  </a:lnTo>
                  <a:lnTo>
                    <a:pt x="2081" y="1038"/>
                  </a:lnTo>
                  <a:lnTo>
                    <a:pt x="2083" y="1072"/>
                  </a:lnTo>
                  <a:lnTo>
                    <a:pt x="2083" y="1072"/>
                  </a:lnTo>
                  <a:close/>
                </a:path>
              </a:pathLst>
            </a:custGeom>
            <a:solidFill>
              <a:srgbClr val="D4403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4" name="Freeform 56"/>
            <p:cNvSpPr>
              <a:spLocks noEditPoints="1"/>
            </p:cNvSpPr>
            <p:nvPr/>
          </p:nvSpPr>
          <p:spPr bwMode="auto">
            <a:xfrm>
              <a:off x="2949245" y="3600883"/>
              <a:ext cx="714400" cy="714400"/>
            </a:xfrm>
            <a:custGeom>
              <a:avLst/>
              <a:gdLst>
                <a:gd name="T0" fmla="*/ 1288 w 2871"/>
                <a:gd name="T1" fmla="*/ 7 h 2870"/>
                <a:gd name="T2" fmla="*/ 1076 w 2871"/>
                <a:gd name="T3" fmla="*/ 45 h 2870"/>
                <a:gd name="T4" fmla="*/ 877 w 2871"/>
                <a:gd name="T5" fmla="*/ 113 h 2870"/>
                <a:gd name="T6" fmla="*/ 691 w 2871"/>
                <a:gd name="T7" fmla="*/ 208 h 2870"/>
                <a:gd name="T8" fmla="*/ 522 w 2871"/>
                <a:gd name="T9" fmla="*/ 328 h 2870"/>
                <a:gd name="T10" fmla="*/ 373 w 2871"/>
                <a:gd name="T11" fmla="*/ 470 h 2870"/>
                <a:gd name="T12" fmla="*/ 245 w 2871"/>
                <a:gd name="T13" fmla="*/ 632 h 2870"/>
                <a:gd name="T14" fmla="*/ 142 w 2871"/>
                <a:gd name="T15" fmla="*/ 813 h 2870"/>
                <a:gd name="T16" fmla="*/ 64 w 2871"/>
                <a:gd name="T17" fmla="*/ 1008 h 2870"/>
                <a:gd name="T18" fmla="*/ 17 w 2871"/>
                <a:gd name="T19" fmla="*/ 1216 h 2870"/>
                <a:gd name="T20" fmla="*/ 0 w 2871"/>
                <a:gd name="T21" fmla="*/ 1435 h 2870"/>
                <a:gd name="T22" fmla="*/ 12 w 2871"/>
                <a:gd name="T23" fmla="*/ 1617 h 2870"/>
                <a:gd name="T24" fmla="*/ 54 w 2871"/>
                <a:gd name="T25" fmla="*/ 1828 h 2870"/>
                <a:gd name="T26" fmla="*/ 126 w 2871"/>
                <a:gd name="T27" fmla="*/ 2025 h 2870"/>
                <a:gd name="T28" fmla="*/ 226 w 2871"/>
                <a:gd name="T29" fmla="*/ 2209 h 2870"/>
                <a:gd name="T30" fmla="*/ 350 w 2871"/>
                <a:gd name="T31" fmla="*/ 2374 h 2870"/>
                <a:gd name="T32" fmla="*/ 496 w 2871"/>
                <a:gd name="T33" fmla="*/ 2520 h 2870"/>
                <a:gd name="T34" fmla="*/ 662 w 2871"/>
                <a:gd name="T35" fmla="*/ 2644 h 2870"/>
                <a:gd name="T36" fmla="*/ 844 w 2871"/>
                <a:gd name="T37" fmla="*/ 2743 h 2870"/>
                <a:gd name="T38" fmla="*/ 1042 w 2871"/>
                <a:gd name="T39" fmla="*/ 2816 h 2870"/>
                <a:gd name="T40" fmla="*/ 1253 w 2871"/>
                <a:gd name="T41" fmla="*/ 2858 h 2870"/>
                <a:gd name="T42" fmla="*/ 1435 w 2871"/>
                <a:gd name="T43" fmla="*/ 2870 h 2870"/>
                <a:gd name="T44" fmla="*/ 1654 w 2871"/>
                <a:gd name="T45" fmla="*/ 2853 h 2870"/>
                <a:gd name="T46" fmla="*/ 1862 w 2871"/>
                <a:gd name="T47" fmla="*/ 2806 h 2870"/>
                <a:gd name="T48" fmla="*/ 2057 w 2871"/>
                <a:gd name="T49" fmla="*/ 2728 h 2870"/>
                <a:gd name="T50" fmla="*/ 2237 w 2871"/>
                <a:gd name="T51" fmla="*/ 2625 h 2870"/>
                <a:gd name="T52" fmla="*/ 2400 w 2871"/>
                <a:gd name="T53" fmla="*/ 2497 h 2870"/>
                <a:gd name="T54" fmla="*/ 2542 w 2871"/>
                <a:gd name="T55" fmla="*/ 2347 h 2870"/>
                <a:gd name="T56" fmla="*/ 2663 w 2871"/>
                <a:gd name="T57" fmla="*/ 2179 h 2870"/>
                <a:gd name="T58" fmla="*/ 2757 w 2871"/>
                <a:gd name="T59" fmla="*/ 1993 h 2870"/>
                <a:gd name="T60" fmla="*/ 2824 w 2871"/>
                <a:gd name="T61" fmla="*/ 1794 h 2870"/>
                <a:gd name="T62" fmla="*/ 2862 w 2871"/>
                <a:gd name="T63" fmla="*/ 1582 h 2870"/>
                <a:gd name="T64" fmla="*/ 2869 w 2871"/>
                <a:gd name="T65" fmla="*/ 1398 h 2870"/>
                <a:gd name="T66" fmla="*/ 2847 w 2871"/>
                <a:gd name="T67" fmla="*/ 1181 h 2870"/>
                <a:gd name="T68" fmla="*/ 2795 w 2871"/>
                <a:gd name="T69" fmla="*/ 975 h 2870"/>
                <a:gd name="T70" fmla="*/ 2712 w 2871"/>
                <a:gd name="T71" fmla="*/ 782 h 2870"/>
                <a:gd name="T72" fmla="*/ 2605 w 2871"/>
                <a:gd name="T73" fmla="*/ 604 h 2870"/>
                <a:gd name="T74" fmla="*/ 2474 w 2871"/>
                <a:gd name="T75" fmla="*/ 445 h 2870"/>
                <a:gd name="T76" fmla="*/ 2321 w 2871"/>
                <a:gd name="T77" fmla="*/ 306 h 2870"/>
                <a:gd name="T78" fmla="*/ 2149 w 2871"/>
                <a:gd name="T79" fmla="*/ 190 h 2870"/>
                <a:gd name="T80" fmla="*/ 1961 w 2871"/>
                <a:gd name="T81" fmla="*/ 99 h 2870"/>
                <a:gd name="T82" fmla="*/ 1759 w 2871"/>
                <a:gd name="T83" fmla="*/ 37 h 2870"/>
                <a:gd name="T84" fmla="*/ 1546 w 2871"/>
                <a:gd name="T85" fmla="*/ 4 h 2870"/>
                <a:gd name="T86" fmla="*/ 1970 w 2871"/>
                <a:gd name="T87" fmla="*/ 1310 h 2870"/>
                <a:gd name="T88" fmla="*/ 1945 w 2871"/>
                <a:gd name="T89" fmla="*/ 1443 h 2870"/>
                <a:gd name="T90" fmla="*/ 1839 w 2871"/>
                <a:gd name="T91" fmla="*/ 1647 h 2870"/>
                <a:gd name="T92" fmla="*/ 1705 w 2871"/>
                <a:gd name="T93" fmla="*/ 1863 h 2870"/>
                <a:gd name="T94" fmla="*/ 1620 w 2871"/>
                <a:gd name="T95" fmla="*/ 1996 h 2870"/>
                <a:gd name="T96" fmla="*/ 1135 w 2871"/>
                <a:gd name="T97" fmla="*/ 1822 h 2870"/>
                <a:gd name="T98" fmla="*/ 974 w 2871"/>
                <a:gd name="T99" fmla="*/ 1554 h 2870"/>
                <a:gd name="T100" fmla="*/ 906 w 2871"/>
                <a:gd name="T101" fmla="*/ 1377 h 2870"/>
                <a:gd name="T102" fmla="*/ 899 w 2871"/>
                <a:gd name="T103" fmla="*/ 1240 h 2870"/>
                <a:gd name="T104" fmla="*/ 940 w 2871"/>
                <a:gd name="T105" fmla="*/ 1075 h 2870"/>
                <a:gd name="T106" fmla="*/ 1019 w 2871"/>
                <a:gd name="T107" fmla="*/ 945 h 2870"/>
                <a:gd name="T108" fmla="*/ 1126 w 2871"/>
                <a:gd name="T109" fmla="*/ 849 h 2870"/>
                <a:gd name="T110" fmla="*/ 1250 w 2871"/>
                <a:gd name="T111" fmla="*/ 788 h 2870"/>
                <a:gd name="T112" fmla="*/ 1384 w 2871"/>
                <a:gd name="T113" fmla="*/ 760 h 2870"/>
                <a:gd name="T114" fmla="*/ 1530 w 2871"/>
                <a:gd name="T115" fmla="*/ 767 h 2870"/>
                <a:gd name="T116" fmla="*/ 1719 w 2871"/>
                <a:gd name="T117" fmla="*/ 840 h 2870"/>
                <a:gd name="T118" fmla="*/ 1812 w 2871"/>
                <a:gd name="T119" fmla="*/ 915 h 2870"/>
                <a:gd name="T120" fmla="*/ 1890 w 2871"/>
                <a:gd name="T121" fmla="*/ 1019 h 2870"/>
                <a:gd name="T122" fmla="*/ 1940 w 2871"/>
                <a:gd name="T123" fmla="*/ 1130 h 2870"/>
                <a:gd name="T124" fmla="*/ 1970 w 2871"/>
                <a:gd name="T125" fmla="*/ 1237 h 2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71" h="2870">
                  <a:moveTo>
                    <a:pt x="1435" y="0"/>
                  </a:moveTo>
                  <a:lnTo>
                    <a:pt x="1435" y="0"/>
                  </a:lnTo>
                  <a:lnTo>
                    <a:pt x="1397" y="1"/>
                  </a:lnTo>
                  <a:lnTo>
                    <a:pt x="1361" y="2"/>
                  </a:lnTo>
                  <a:lnTo>
                    <a:pt x="1324" y="4"/>
                  </a:lnTo>
                  <a:lnTo>
                    <a:pt x="1288" y="7"/>
                  </a:lnTo>
                  <a:lnTo>
                    <a:pt x="1253" y="12"/>
                  </a:lnTo>
                  <a:lnTo>
                    <a:pt x="1216" y="17"/>
                  </a:lnTo>
                  <a:lnTo>
                    <a:pt x="1181" y="23"/>
                  </a:lnTo>
                  <a:lnTo>
                    <a:pt x="1146" y="29"/>
                  </a:lnTo>
                  <a:lnTo>
                    <a:pt x="1110" y="37"/>
                  </a:lnTo>
                  <a:lnTo>
                    <a:pt x="1076" y="45"/>
                  </a:lnTo>
                  <a:lnTo>
                    <a:pt x="1042" y="54"/>
                  </a:lnTo>
                  <a:lnTo>
                    <a:pt x="1008" y="64"/>
                  </a:lnTo>
                  <a:lnTo>
                    <a:pt x="975" y="75"/>
                  </a:lnTo>
                  <a:lnTo>
                    <a:pt x="941" y="87"/>
                  </a:lnTo>
                  <a:lnTo>
                    <a:pt x="908" y="99"/>
                  </a:lnTo>
                  <a:lnTo>
                    <a:pt x="877" y="113"/>
                  </a:lnTo>
                  <a:lnTo>
                    <a:pt x="844" y="127"/>
                  </a:lnTo>
                  <a:lnTo>
                    <a:pt x="812" y="142"/>
                  </a:lnTo>
                  <a:lnTo>
                    <a:pt x="782" y="156"/>
                  </a:lnTo>
                  <a:lnTo>
                    <a:pt x="752" y="173"/>
                  </a:lnTo>
                  <a:lnTo>
                    <a:pt x="721" y="190"/>
                  </a:lnTo>
                  <a:lnTo>
                    <a:pt x="691" y="208"/>
                  </a:lnTo>
                  <a:lnTo>
                    <a:pt x="662" y="226"/>
                  </a:lnTo>
                  <a:lnTo>
                    <a:pt x="632" y="245"/>
                  </a:lnTo>
                  <a:lnTo>
                    <a:pt x="604" y="265"/>
                  </a:lnTo>
                  <a:lnTo>
                    <a:pt x="576" y="285"/>
                  </a:lnTo>
                  <a:lnTo>
                    <a:pt x="550" y="306"/>
                  </a:lnTo>
                  <a:lnTo>
                    <a:pt x="522" y="328"/>
                  </a:lnTo>
                  <a:lnTo>
                    <a:pt x="496" y="350"/>
                  </a:lnTo>
                  <a:lnTo>
                    <a:pt x="471" y="373"/>
                  </a:lnTo>
                  <a:lnTo>
                    <a:pt x="445" y="396"/>
                  </a:lnTo>
                  <a:lnTo>
                    <a:pt x="421" y="420"/>
                  </a:lnTo>
                  <a:lnTo>
                    <a:pt x="396" y="445"/>
                  </a:lnTo>
                  <a:lnTo>
                    <a:pt x="373" y="470"/>
                  </a:lnTo>
                  <a:lnTo>
                    <a:pt x="350" y="496"/>
                  </a:lnTo>
                  <a:lnTo>
                    <a:pt x="328" y="523"/>
                  </a:lnTo>
                  <a:lnTo>
                    <a:pt x="306" y="549"/>
                  </a:lnTo>
                  <a:lnTo>
                    <a:pt x="286" y="576"/>
                  </a:lnTo>
                  <a:lnTo>
                    <a:pt x="265" y="604"/>
                  </a:lnTo>
                  <a:lnTo>
                    <a:pt x="245" y="632"/>
                  </a:lnTo>
                  <a:lnTo>
                    <a:pt x="226" y="661"/>
                  </a:lnTo>
                  <a:lnTo>
                    <a:pt x="208" y="690"/>
                  </a:lnTo>
                  <a:lnTo>
                    <a:pt x="190" y="721"/>
                  </a:lnTo>
                  <a:lnTo>
                    <a:pt x="174" y="751"/>
                  </a:lnTo>
                  <a:lnTo>
                    <a:pt x="157" y="782"/>
                  </a:lnTo>
                  <a:lnTo>
                    <a:pt x="142" y="813"/>
                  </a:lnTo>
                  <a:lnTo>
                    <a:pt x="126" y="844"/>
                  </a:lnTo>
                  <a:lnTo>
                    <a:pt x="113" y="877"/>
                  </a:lnTo>
                  <a:lnTo>
                    <a:pt x="100" y="908"/>
                  </a:lnTo>
                  <a:lnTo>
                    <a:pt x="87" y="941"/>
                  </a:lnTo>
                  <a:lnTo>
                    <a:pt x="75" y="975"/>
                  </a:lnTo>
                  <a:lnTo>
                    <a:pt x="64" y="1008"/>
                  </a:lnTo>
                  <a:lnTo>
                    <a:pt x="54" y="1042"/>
                  </a:lnTo>
                  <a:lnTo>
                    <a:pt x="45" y="1076"/>
                  </a:lnTo>
                  <a:lnTo>
                    <a:pt x="36" y="1111"/>
                  </a:lnTo>
                  <a:lnTo>
                    <a:pt x="29" y="1145"/>
                  </a:lnTo>
                  <a:lnTo>
                    <a:pt x="23" y="1181"/>
                  </a:lnTo>
                  <a:lnTo>
                    <a:pt x="17" y="1216"/>
                  </a:lnTo>
                  <a:lnTo>
                    <a:pt x="12" y="1252"/>
                  </a:lnTo>
                  <a:lnTo>
                    <a:pt x="7" y="1288"/>
                  </a:lnTo>
                  <a:lnTo>
                    <a:pt x="5" y="1324"/>
                  </a:lnTo>
                  <a:lnTo>
                    <a:pt x="2" y="1361"/>
                  </a:lnTo>
                  <a:lnTo>
                    <a:pt x="1" y="1398"/>
                  </a:lnTo>
                  <a:lnTo>
                    <a:pt x="0" y="1435"/>
                  </a:lnTo>
                  <a:lnTo>
                    <a:pt x="0" y="1435"/>
                  </a:lnTo>
                  <a:lnTo>
                    <a:pt x="1" y="1471"/>
                  </a:lnTo>
                  <a:lnTo>
                    <a:pt x="2" y="1509"/>
                  </a:lnTo>
                  <a:lnTo>
                    <a:pt x="5" y="1546"/>
                  </a:lnTo>
                  <a:lnTo>
                    <a:pt x="7" y="1582"/>
                  </a:lnTo>
                  <a:lnTo>
                    <a:pt x="12" y="1617"/>
                  </a:lnTo>
                  <a:lnTo>
                    <a:pt x="17" y="1654"/>
                  </a:lnTo>
                  <a:lnTo>
                    <a:pt x="23" y="1689"/>
                  </a:lnTo>
                  <a:lnTo>
                    <a:pt x="29" y="1724"/>
                  </a:lnTo>
                  <a:lnTo>
                    <a:pt x="36" y="1758"/>
                  </a:lnTo>
                  <a:lnTo>
                    <a:pt x="45" y="1794"/>
                  </a:lnTo>
                  <a:lnTo>
                    <a:pt x="54" y="1828"/>
                  </a:lnTo>
                  <a:lnTo>
                    <a:pt x="64" y="1862"/>
                  </a:lnTo>
                  <a:lnTo>
                    <a:pt x="75" y="1895"/>
                  </a:lnTo>
                  <a:lnTo>
                    <a:pt x="87" y="1929"/>
                  </a:lnTo>
                  <a:lnTo>
                    <a:pt x="100" y="1962"/>
                  </a:lnTo>
                  <a:lnTo>
                    <a:pt x="113" y="1993"/>
                  </a:lnTo>
                  <a:lnTo>
                    <a:pt x="126" y="2025"/>
                  </a:lnTo>
                  <a:lnTo>
                    <a:pt x="142" y="2056"/>
                  </a:lnTo>
                  <a:lnTo>
                    <a:pt x="157" y="2088"/>
                  </a:lnTo>
                  <a:lnTo>
                    <a:pt x="174" y="2119"/>
                  </a:lnTo>
                  <a:lnTo>
                    <a:pt x="190" y="2149"/>
                  </a:lnTo>
                  <a:lnTo>
                    <a:pt x="208" y="2179"/>
                  </a:lnTo>
                  <a:lnTo>
                    <a:pt x="226" y="2209"/>
                  </a:lnTo>
                  <a:lnTo>
                    <a:pt x="245" y="2238"/>
                  </a:lnTo>
                  <a:lnTo>
                    <a:pt x="265" y="2266"/>
                  </a:lnTo>
                  <a:lnTo>
                    <a:pt x="286" y="2294"/>
                  </a:lnTo>
                  <a:lnTo>
                    <a:pt x="306" y="2320"/>
                  </a:lnTo>
                  <a:lnTo>
                    <a:pt x="328" y="2347"/>
                  </a:lnTo>
                  <a:lnTo>
                    <a:pt x="350" y="2374"/>
                  </a:lnTo>
                  <a:lnTo>
                    <a:pt x="373" y="2400"/>
                  </a:lnTo>
                  <a:lnTo>
                    <a:pt x="396" y="2425"/>
                  </a:lnTo>
                  <a:lnTo>
                    <a:pt x="421" y="2449"/>
                  </a:lnTo>
                  <a:lnTo>
                    <a:pt x="445" y="2474"/>
                  </a:lnTo>
                  <a:lnTo>
                    <a:pt x="471" y="2497"/>
                  </a:lnTo>
                  <a:lnTo>
                    <a:pt x="496" y="2520"/>
                  </a:lnTo>
                  <a:lnTo>
                    <a:pt x="522" y="2542"/>
                  </a:lnTo>
                  <a:lnTo>
                    <a:pt x="550" y="2564"/>
                  </a:lnTo>
                  <a:lnTo>
                    <a:pt x="576" y="2584"/>
                  </a:lnTo>
                  <a:lnTo>
                    <a:pt x="604" y="2605"/>
                  </a:lnTo>
                  <a:lnTo>
                    <a:pt x="632" y="2625"/>
                  </a:lnTo>
                  <a:lnTo>
                    <a:pt x="662" y="2644"/>
                  </a:lnTo>
                  <a:lnTo>
                    <a:pt x="691" y="2662"/>
                  </a:lnTo>
                  <a:lnTo>
                    <a:pt x="721" y="2679"/>
                  </a:lnTo>
                  <a:lnTo>
                    <a:pt x="752" y="2696"/>
                  </a:lnTo>
                  <a:lnTo>
                    <a:pt x="782" y="2713"/>
                  </a:lnTo>
                  <a:lnTo>
                    <a:pt x="812" y="2728"/>
                  </a:lnTo>
                  <a:lnTo>
                    <a:pt x="844" y="2743"/>
                  </a:lnTo>
                  <a:lnTo>
                    <a:pt x="877" y="2757"/>
                  </a:lnTo>
                  <a:lnTo>
                    <a:pt x="908" y="2771"/>
                  </a:lnTo>
                  <a:lnTo>
                    <a:pt x="941" y="2783"/>
                  </a:lnTo>
                  <a:lnTo>
                    <a:pt x="975" y="2795"/>
                  </a:lnTo>
                  <a:lnTo>
                    <a:pt x="1008" y="2806"/>
                  </a:lnTo>
                  <a:lnTo>
                    <a:pt x="1042" y="2816"/>
                  </a:lnTo>
                  <a:lnTo>
                    <a:pt x="1076" y="2825"/>
                  </a:lnTo>
                  <a:lnTo>
                    <a:pt x="1110" y="2833"/>
                  </a:lnTo>
                  <a:lnTo>
                    <a:pt x="1146" y="2841"/>
                  </a:lnTo>
                  <a:lnTo>
                    <a:pt x="1181" y="2847"/>
                  </a:lnTo>
                  <a:lnTo>
                    <a:pt x="1216" y="2853"/>
                  </a:lnTo>
                  <a:lnTo>
                    <a:pt x="1253" y="2858"/>
                  </a:lnTo>
                  <a:lnTo>
                    <a:pt x="1288" y="2863"/>
                  </a:lnTo>
                  <a:lnTo>
                    <a:pt x="1324" y="2865"/>
                  </a:lnTo>
                  <a:lnTo>
                    <a:pt x="1361" y="2868"/>
                  </a:lnTo>
                  <a:lnTo>
                    <a:pt x="1397" y="2869"/>
                  </a:lnTo>
                  <a:lnTo>
                    <a:pt x="1435" y="2870"/>
                  </a:lnTo>
                  <a:lnTo>
                    <a:pt x="1435" y="2870"/>
                  </a:lnTo>
                  <a:lnTo>
                    <a:pt x="1472" y="2869"/>
                  </a:lnTo>
                  <a:lnTo>
                    <a:pt x="1509" y="2868"/>
                  </a:lnTo>
                  <a:lnTo>
                    <a:pt x="1546" y="2865"/>
                  </a:lnTo>
                  <a:lnTo>
                    <a:pt x="1581" y="2863"/>
                  </a:lnTo>
                  <a:lnTo>
                    <a:pt x="1618" y="2858"/>
                  </a:lnTo>
                  <a:lnTo>
                    <a:pt x="1654" y="2853"/>
                  </a:lnTo>
                  <a:lnTo>
                    <a:pt x="1689" y="2847"/>
                  </a:lnTo>
                  <a:lnTo>
                    <a:pt x="1725" y="2841"/>
                  </a:lnTo>
                  <a:lnTo>
                    <a:pt x="1759" y="2833"/>
                  </a:lnTo>
                  <a:lnTo>
                    <a:pt x="1794" y="2825"/>
                  </a:lnTo>
                  <a:lnTo>
                    <a:pt x="1828" y="2816"/>
                  </a:lnTo>
                  <a:lnTo>
                    <a:pt x="1862" y="2806"/>
                  </a:lnTo>
                  <a:lnTo>
                    <a:pt x="1895" y="2795"/>
                  </a:lnTo>
                  <a:lnTo>
                    <a:pt x="1928" y="2783"/>
                  </a:lnTo>
                  <a:lnTo>
                    <a:pt x="1961" y="2771"/>
                  </a:lnTo>
                  <a:lnTo>
                    <a:pt x="1994" y="2757"/>
                  </a:lnTo>
                  <a:lnTo>
                    <a:pt x="2025" y="2743"/>
                  </a:lnTo>
                  <a:lnTo>
                    <a:pt x="2057" y="2728"/>
                  </a:lnTo>
                  <a:lnTo>
                    <a:pt x="2088" y="2713"/>
                  </a:lnTo>
                  <a:lnTo>
                    <a:pt x="2119" y="2696"/>
                  </a:lnTo>
                  <a:lnTo>
                    <a:pt x="2149" y="2679"/>
                  </a:lnTo>
                  <a:lnTo>
                    <a:pt x="2180" y="2662"/>
                  </a:lnTo>
                  <a:lnTo>
                    <a:pt x="2209" y="2644"/>
                  </a:lnTo>
                  <a:lnTo>
                    <a:pt x="2237" y="2625"/>
                  </a:lnTo>
                  <a:lnTo>
                    <a:pt x="2266" y="2605"/>
                  </a:lnTo>
                  <a:lnTo>
                    <a:pt x="2294" y="2584"/>
                  </a:lnTo>
                  <a:lnTo>
                    <a:pt x="2321" y="2564"/>
                  </a:lnTo>
                  <a:lnTo>
                    <a:pt x="2348" y="2542"/>
                  </a:lnTo>
                  <a:lnTo>
                    <a:pt x="2374" y="2520"/>
                  </a:lnTo>
                  <a:lnTo>
                    <a:pt x="2400" y="2497"/>
                  </a:lnTo>
                  <a:lnTo>
                    <a:pt x="2425" y="2474"/>
                  </a:lnTo>
                  <a:lnTo>
                    <a:pt x="2450" y="2449"/>
                  </a:lnTo>
                  <a:lnTo>
                    <a:pt x="2474" y="2425"/>
                  </a:lnTo>
                  <a:lnTo>
                    <a:pt x="2497" y="2400"/>
                  </a:lnTo>
                  <a:lnTo>
                    <a:pt x="2520" y="2374"/>
                  </a:lnTo>
                  <a:lnTo>
                    <a:pt x="2542" y="2347"/>
                  </a:lnTo>
                  <a:lnTo>
                    <a:pt x="2564" y="2320"/>
                  </a:lnTo>
                  <a:lnTo>
                    <a:pt x="2585" y="2294"/>
                  </a:lnTo>
                  <a:lnTo>
                    <a:pt x="2605" y="2266"/>
                  </a:lnTo>
                  <a:lnTo>
                    <a:pt x="2625" y="2238"/>
                  </a:lnTo>
                  <a:lnTo>
                    <a:pt x="2644" y="2209"/>
                  </a:lnTo>
                  <a:lnTo>
                    <a:pt x="2663" y="2179"/>
                  </a:lnTo>
                  <a:lnTo>
                    <a:pt x="2680" y="2149"/>
                  </a:lnTo>
                  <a:lnTo>
                    <a:pt x="2697" y="2119"/>
                  </a:lnTo>
                  <a:lnTo>
                    <a:pt x="2712" y="2088"/>
                  </a:lnTo>
                  <a:lnTo>
                    <a:pt x="2728" y="2056"/>
                  </a:lnTo>
                  <a:lnTo>
                    <a:pt x="2743" y="2025"/>
                  </a:lnTo>
                  <a:lnTo>
                    <a:pt x="2757" y="1993"/>
                  </a:lnTo>
                  <a:lnTo>
                    <a:pt x="2771" y="1962"/>
                  </a:lnTo>
                  <a:lnTo>
                    <a:pt x="2783" y="1929"/>
                  </a:lnTo>
                  <a:lnTo>
                    <a:pt x="2795" y="1895"/>
                  </a:lnTo>
                  <a:lnTo>
                    <a:pt x="2806" y="1862"/>
                  </a:lnTo>
                  <a:lnTo>
                    <a:pt x="2816" y="1828"/>
                  </a:lnTo>
                  <a:lnTo>
                    <a:pt x="2824" y="1794"/>
                  </a:lnTo>
                  <a:lnTo>
                    <a:pt x="2833" y="1758"/>
                  </a:lnTo>
                  <a:lnTo>
                    <a:pt x="2841" y="1724"/>
                  </a:lnTo>
                  <a:lnTo>
                    <a:pt x="2847" y="1689"/>
                  </a:lnTo>
                  <a:lnTo>
                    <a:pt x="2854" y="1654"/>
                  </a:lnTo>
                  <a:lnTo>
                    <a:pt x="2858" y="1617"/>
                  </a:lnTo>
                  <a:lnTo>
                    <a:pt x="2862" y="1582"/>
                  </a:lnTo>
                  <a:lnTo>
                    <a:pt x="2866" y="1546"/>
                  </a:lnTo>
                  <a:lnTo>
                    <a:pt x="2868" y="1509"/>
                  </a:lnTo>
                  <a:lnTo>
                    <a:pt x="2869" y="1471"/>
                  </a:lnTo>
                  <a:lnTo>
                    <a:pt x="2871" y="1435"/>
                  </a:lnTo>
                  <a:lnTo>
                    <a:pt x="2871" y="1435"/>
                  </a:lnTo>
                  <a:lnTo>
                    <a:pt x="2869" y="1398"/>
                  </a:lnTo>
                  <a:lnTo>
                    <a:pt x="2868" y="1361"/>
                  </a:lnTo>
                  <a:lnTo>
                    <a:pt x="2866" y="1324"/>
                  </a:lnTo>
                  <a:lnTo>
                    <a:pt x="2862" y="1288"/>
                  </a:lnTo>
                  <a:lnTo>
                    <a:pt x="2858" y="1252"/>
                  </a:lnTo>
                  <a:lnTo>
                    <a:pt x="2854" y="1216"/>
                  </a:lnTo>
                  <a:lnTo>
                    <a:pt x="2847" y="1181"/>
                  </a:lnTo>
                  <a:lnTo>
                    <a:pt x="2841" y="1145"/>
                  </a:lnTo>
                  <a:lnTo>
                    <a:pt x="2833" y="1111"/>
                  </a:lnTo>
                  <a:lnTo>
                    <a:pt x="2824" y="1076"/>
                  </a:lnTo>
                  <a:lnTo>
                    <a:pt x="2816" y="1042"/>
                  </a:lnTo>
                  <a:lnTo>
                    <a:pt x="2806" y="1008"/>
                  </a:lnTo>
                  <a:lnTo>
                    <a:pt x="2795" y="975"/>
                  </a:lnTo>
                  <a:lnTo>
                    <a:pt x="2783" y="941"/>
                  </a:lnTo>
                  <a:lnTo>
                    <a:pt x="2771" y="908"/>
                  </a:lnTo>
                  <a:lnTo>
                    <a:pt x="2757" y="877"/>
                  </a:lnTo>
                  <a:lnTo>
                    <a:pt x="2743" y="844"/>
                  </a:lnTo>
                  <a:lnTo>
                    <a:pt x="2728" y="813"/>
                  </a:lnTo>
                  <a:lnTo>
                    <a:pt x="2712" y="782"/>
                  </a:lnTo>
                  <a:lnTo>
                    <a:pt x="2697" y="751"/>
                  </a:lnTo>
                  <a:lnTo>
                    <a:pt x="2680" y="721"/>
                  </a:lnTo>
                  <a:lnTo>
                    <a:pt x="2663" y="690"/>
                  </a:lnTo>
                  <a:lnTo>
                    <a:pt x="2644" y="661"/>
                  </a:lnTo>
                  <a:lnTo>
                    <a:pt x="2625" y="632"/>
                  </a:lnTo>
                  <a:lnTo>
                    <a:pt x="2605" y="604"/>
                  </a:lnTo>
                  <a:lnTo>
                    <a:pt x="2585" y="576"/>
                  </a:lnTo>
                  <a:lnTo>
                    <a:pt x="2564" y="549"/>
                  </a:lnTo>
                  <a:lnTo>
                    <a:pt x="2542" y="523"/>
                  </a:lnTo>
                  <a:lnTo>
                    <a:pt x="2520" y="496"/>
                  </a:lnTo>
                  <a:lnTo>
                    <a:pt x="2497" y="470"/>
                  </a:lnTo>
                  <a:lnTo>
                    <a:pt x="2474" y="445"/>
                  </a:lnTo>
                  <a:lnTo>
                    <a:pt x="2450" y="420"/>
                  </a:lnTo>
                  <a:lnTo>
                    <a:pt x="2425" y="396"/>
                  </a:lnTo>
                  <a:lnTo>
                    <a:pt x="2400" y="373"/>
                  </a:lnTo>
                  <a:lnTo>
                    <a:pt x="2374" y="350"/>
                  </a:lnTo>
                  <a:lnTo>
                    <a:pt x="2348" y="328"/>
                  </a:lnTo>
                  <a:lnTo>
                    <a:pt x="2321" y="306"/>
                  </a:lnTo>
                  <a:lnTo>
                    <a:pt x="2294" y="285"/>
                  </a:lnTo>
                  <a:lnTo>
                    <a:pt x="2266" y="265"/>
                  </a:lnTo>
                  <a:lnTo>
                    <a:pt x="2237" y="245"/>
                  </a:lnTo>
                  <a:lnTo>
                    <a:pt x="2209" y="226"/>
                  </a:lnTo>
                  <a:lnTo>
                    <a:pt x="2180" y="208"/>
                  </a:lnTo>
                  <a:lnTo>
                    <a:pt x="2149" y="190"/>
                  </a:lnTo>
                  <a:lnTo>
                    <a:pt x="2119" y="173"/>
                  </a:lnTo>
                  <a:lnTo>
                    <a:pt x="2088" y="156"/>
                  </a:lnTo>
                  <a:lnTo>
                    <a:pt x="2057" y="142"/>
                  </a:lnTo>
                  <a:lnTo>
                    <a:pt x="2025" y="127"/>
                  </a:lnTo>
                  <a:lnTo>
                    <a:pt x="1994" y="113"/>
                  </a:lnTo>
                  <a:lnTo>
                    <a:pt x="1961" y="99"/>
                  </a:lnTo>
                  <a:lnTo>
                    <a:pt x="1928" y="87"/>
                  </a:lnTo>
                  <a:lnTo>
                    <a:pt x="1895" y="75"/>
                  </a:lnTo>
                  <a:lnTo>
                    <a:pt x="1862" y="64"/>
                  </a:lnTo>
                  <a:lnTo>
                    <a:pt x="1828" y="54"/>
                  </a:lnTo>
                  <a:lnTo>
                    <a:pt x="1794" y="45"/>
                  </a:lnTo>
                  <a:lnTo>
                    <a:pt x="1759" y="37"/>
                  </a:lnTo>
                  <a:lnTo>
                    <a:pt x="1725" y="29"/>
                  </a:lnTo>
                  <a:lnTo>
                    <a:pt x="1689" y="23"/>
                  </a:lnTo>
                  <a:lnTo>
                    <a:pt x="1654" y="17"/>
                  </a:lnTo>
                  <a:lnTo>
                    <a:pt x="1618" y="12"/>
                  </a:lnTo>
                  <a:lnTo>
                    <a:pt x="1581" y="7"/>
                  </a:lnTo>
                  <a:lnTo>
                    <a:pt x="1546" y="4"/>
                  </a:lnTo>
                  <a:lnTo>
                    <a:pt x="1509" y="2"/>
                  </a:lnTo>
                  <a:lnTo>
                    <a:pt x="1472" y="1"/>
                  </a:lnTo>
                  <a:lnTo>
                    <a:pt x="1435" y="0"/>
                  </a:lnTo>
                  <a:lnTo>
                    <a:pt x="1435" y="0"/>
                  </a:lnTo>
                  <a:close/>
                  <a:moveTo>
                    <a:pt x="1970" y="1310"/>
                  </a:moveTo>
                  <a:lnTo>
                    <a:pt x="1970" y="1310"/>
                  </a:lnTo>
                  <a:lnTo>
                    <a:pt x="1970" y="1327"/>
                  </a:lnTo>
                  <a:lnTo>
                    <a:pt x="1969" y="1342"/>
                  </a:lnTo>
                  <a:lnTo>
                    <a:pt x="1967" y="1359"/>
                  </a:lnTo>
                  <a:lnTo>
                    <a:pt x="1964" y="1377"/>
                  </a:lnTo>
                  <a:lnTo>
                    <a:pt x="1956" y="1411"/>
                  </a:lnTo>
                  <a:lnTo>
                    <a:pt x="1945" y="1443"/>
                  </a:lnTo>
                  <a:lnTo>
                    <a:pt x="1931" y="1477"/>
                  </a:lnTo>
                  <a:lnTo>
                    <a:pt x="1916" y="1512"/>
                  </a:lnTo>
                  <a:lnTo>
                    <a:pt x="1899" y="1544"/>
                  </a:lnTo>
                  <a:lnTo>
                    <a:pt x="1879" y="1578"/>
                  </a:lnTo>
                  <a:lnTo>
                    <a:pt x="1860" y="1612"/>
                  </a:lnTo>
                  <a:lnTo>
                    <a:pt x="1839" y="1647"/>
                  </a:lnTo>
                  <a:lnTo>
                    <a:pt x="1796" y="1713"/>
                  </a:lnTo>
                  <a:lnTo>
                    <a:pt x="1754" y="1782"/>
                  </a:lnTo>
                  <a:lnTo>
                    <a:pt x="1733" y="1816"/>
                  </a:lnTo>
                  <a:lnTo>
                    <a:pt x="1715" y="1848"/>
                  </a:lnTo>
                  <a:lnTo>
                    <a:pt x="1715" y="1848"/>
                  </a:lnTo>
                  <a:lnTo>
                    <a:pt x="1705" y="1863"/>
                  </a:lnTo>
                  <a:lnTo>
                    <a:pt x="1694" y="1876"/>
                  </a:lnTo>
                  <a:lnTo>
                    <a:pt x="1682" y="1891"/>
                  </a:lnTo>
                  <a:lnTo>
                    <a:pt x="1672" y="1906"/>
                  </a:lnTo>
                  <a:lnTo>
                    <a:pt x="1672" y="1906"/>
                  </a:lnTo>
                  <a:lnTo>
                    <a:pt x="1647" y="1949"/>
                  </a:lnTo>
                  <a:lnTo>
                    <a:pt x="1620" y="1996"/>
                  </a:lnTo>
                  <a:lnTo>
                    <a:pt x="1620" y="1996"/>
                  </a:lnTo>
                  <a:lnTo>
                    <a:pt x="1435" y="2313"/>
                  </a:lnTo>
                  <a:lnTo>
                    <a:pt x="1435" y="2313"/>
                  </a:lnTo>
                  <a:lnTo>
                    <a:pt x="1284" y="2069"/>
                  </a:lnTo>
                  <a:lnTo>
                    <a:pt x="1209" y="1945"/>
                  </a:lnTo>
                  <a:lnTo>
                    <a:pt x="1135" y="1822"/>
                  </a:lnTo>
                  <a:lnTo>
                    <a:pt x="1135" y="1822"/>
                  </a:lnTo>
                  <a:lnTo>
                    <a:pt x="1099" y="1762"/>
                  </a:lnTo>
                  <a:lnTo>
                    <a:pt x="1062" y="1704"/>
                  </a:lnTo>
                  <a:lnTo>
                    <a:pt x="1025" y="1644"/>
                  </a:lnTo>
                  <a:lnTo>
                    <a:pt x="991" y="1585"/>
                  </a:lnTo>
                  <a:lnTo>
                    <a:pt x="974" y="1554"/>
                  </a:lnTo>
                  <a:lnTo>
                    <a:pt x="960" y="1524"/>
                  </a:lnTo>
                  <a:lnTo>
                    <a:pt x="946" y="1495"/>
                  </a:lnTo>
                  <a:lnTo>
                    <a:pt x="933" y="1464"/>
                  </a:lnTo>
                  <a:lnTo>
                    <a:pt x="922" y="1435"/>
                  </a:lnTo>
                  <a:lnTo>
                    <a:pt x="913" y="1406"/>
                  </a:lnTo>
                  <a:lnTo>
                    <a:pt x="906" y="1377"/>
                  </a:lnTo>
                  <a:lnTo>
                    <a:pt x="901" y="1347"/>
                  </a:lnTo>
                  <a:lnTo>
                    <a:pt x="901" y="1347"/>
                  </a:lnTo>
                  <a:lnTo>
                    <a:pt x="900" y="1323"/>
                  </a:lnTo>
                  <a:lnTo>
                    <a:pt x="899" y="1307"/>
                  </a:lnTo>
                  <a:lnTo>
                    <a:pt x="899" y="1240"/>
                  </a:lnTo>
                  <a:lnTo>
                    <a:pt x="899" y="1240"/>
                  </a:lnTo>
                  <a:lnTo>
                    <a:pt x="904" y="1210"/>
                  </a:lnTo>
                  <a:lnTo>
                    <a:pt x="908" y="1182"/>
                  </a:lnTo>
                  <a:lnTo>
                    <a:pt x="915" y="1154"/>
                  </a:lnTo>
                  <a:lnTo>
                    <a:pt x="922" y="1126"/>
                  </a:lnTo>
                  <a:lnTo>
                    <a:pt x="930" y="1100"/>
                  </a:lnTo>
                  <a:lnTo>
                    <a:pt x="940" y="1075"/>
                  </a:lnTo>
                  <a:lnTo>
                    <a:pt x="951" y="1051"/>
                  </a:lnTo>
                  <a:lnTo>
                    <a:pt x="963" y="1027"/>
                  </a:lnTo>
                  <a:lnTo>
                    <a:pt x="977" y="1005"/>
                  </a:lnTo>
                  <a:lnTo>
                    <a:pt x="990" y="985"/>
                  </a:lnTo>
                  <a:lnTo>
                    <a:pt x="1005" y="964"/>
                  </a:lnTo>
                  <a:lnTo>
                    <a:pt x="1019" y="945"/>
                  </a:lnTo>
                  <a:lnTo>
                    <a:pt x="1036" y="926"/>
                  </a:lnTo>
                  <a:lnTo>
                    <a:pt x="1052" y="909"/>
                  </a:lnTo>
                  <a:lnTo>
                    <a:pt x="1070" y="892"/>
                  </a:lnTo>
                  <a:lnTo>
                    <a:pt x="1088" y="877"/>
                  </a:lnTo>
                  <a:lnTo>
                    <a:pt x="1107" y="863"/>
                  </a:lnTo>
                  <a:lnTo>
                    <a:pt x="1126" y="849"/>
                  </a:lnTo>
                  <a:lnTo>
                    <a:pt x="1146" y="836"/>
                  </a:lnTo>
                  <a:lnTo>
                    <a:pt x="1166" y="824"/>
                  </a:lnTo>
                  <a:lnTo>
                    <a:pt x="1187" y="815"/>
                  </a:lnTo>
                  <a:lnTo>
                    <a:pt x="1208" y="804"/>
                  </a:lnTo>
                  <a:lnTo>
                    <a:pt x="1230" y="795"/>
                  </a:lnTo>
                  <a:lnTo>
                    <a:pt x="1250" y="788"/>
                  </a:lnTo>
                  <a:lnTo>
                    <a:pt x="1272" y="780"/>
                  </a:lnTo>
                  <a:lnTo>
                    <a:pt x="1294" y="774"/>
                  </a:lnTo>
                  <a:lnTo>
                    <a:pt x="1317" y="770"/>
                  </a:lnTo>
                  <a:lnTo>
                    <a:pt x="1339" y="765"/>
                  </a:lnTo>
                  <a:lnTo>
                    <a:pt x="1361" y="762"/>
                  </a:lnTo>
                  <a:lnTo>
                    <a:pt x="1384" y="760"/>
                  </a:lnTo>
                  <a:lnTo>
                    <a:pt x="1406" y="759"/>
                  </a:lnTo>
                  <a:lnTo>
                    <a:pt x="1428" y="757"/>
                  </a:lnTo>
                  <a:lnTo>
                    <a:pt x="1428" y="757"/>
                  </a:lnTo>
                  <a:lnTo>
                    <a:pt x="1461" y="759"/>
                  </a:lnTo>
                  <a:lnTo>
                    <a:pt x="1495" y="762"/>
                  </a:lnTo>
                  <a:lnTo>
                    <a:pt x="1530" y="767"/>
                  </a:lnTo>
                  <a:lnTo>
                    <a:pt x="1565" y="774"/>
                  </a:lnTo>
                  <a:lnTo>
                    <a:pt x="1599" y="785"/>
                  </a:lnTo>
                  <a:lnTo>
                    <a:pt x="1635" y="797"/>
                  </a:lnTo>
                  <a:lnTo>
                    <a:pt x="1669" y="812"/>
                  </a:lnTo>
                  <a:lnTo>
                    <a:pt x="1703" y="830"/>
                  </a:lnTo>
                  <a:lnTo>
                    <a:pt x="1719" y="840"/>
                  </a:lnTo>
                  <a:lnTo>
                    <a:pt x="1736" y="851"/>
                  </a:lnTo>
                  <a:lnTo>
                    <a:pt x="1751" y="862"/>
                  </a:lnTo>
                  <a:lnTo>
                    <a:pt x="1767" y="874"/>
                  </a:lnTo>
                  <a:lnTo>
                    <a:pt x="1783" y="888"/>
                  </a:lnTo>
                  <a:lnTo>
                    <a:pt x="1798" y="901"/>
                  </a:lnTo>
                  <a:lnTo>
                    <a:pt x="1812" y="915"/>
                  </a:lnTo>
                  <a:lnTo>
                    <a:pt x="1826" y="931"/>
                  </a:lnTo>
                  <a:lnTo>
                    <a:pt x="1840" y="947"/>
                  </a:lnTo>
                  <a:lnTo>
                    <a:pt x="1854" y="964"/>
                  </a:lnTo>
                  <a:lnTo>
                    <a:pt x="1866" y="981"/>
                  </a:lnTo>
                  <a:lnTo>
                    <a:pt x="1878" y="999"/>
                  </a:lnTo>
                  <a:lnTo>
                    <a:pt x="1890" y="1019"/>
                  </a:lnTo>
                  <a:lnTo>
                    <a:pt x="1901" y="1040"/>
                  </a:lnTo>
                  <a:lnTo>
                    <a:pt x="1911" y="1060"/>
                  </a:lnTo>
                  <a:lnTo>
                    <a:pt x="1921" y="1082"/>
                  </a:lnTo>
                  <a:lnTo>
                    <a:pt x="1921" y="1082"/>
                  </a:lnTo>
                  <a:lnTo>
                    <a:pt x="1934" y="1114"/>
                  </a:lnTo>
                  <a:lnTo>
                    <a:pt x="1940" y="1130"/>
                  </a:lnTo>
                  <a:lnTo>
                    <a:pt x="1946" y="1145"/>
                  </a:lnTo>
                  <a:lnTo>
                    <a:pt x="1946" y="1145"/>
                  </a:lnTo>
                  <a:lnTo>
                    <a:pt x="1958" y="1184"/>
                  </a:lnTo>
                  <a:lnTo>
                    <a:pt x="1967" y="1215"/>
                  </a:lnTo>
                  <a:lnTo>
                    <a:pt x="1970" y="1227"/>
                  </a:lnTo>
                  <a:lnTo>
                    <a:pt x="1970" y="1237"/>
                  </a:lnTo>
                  <a:lnTo>
                    <a:pt x="1970" y="1310"/>
                  </a:lnTo>
                  <a:close/>
                </a:path>
              </a:pathLst>
            </a:custGeom>
            <a:solidFill>
              <a:srgbClr val="F7544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5" name="Freeform 57"/>
            <p:cNvSpPr>
              <a:spLocks/>
            </p:cNvSpPr>
            <p:nvPr/>
          </p:nvSpPr>
          <p:spPr bwMode="auto">
            <a:xfrm>
              <a:off x="3259150" y="3869717"/>
              <a:ext cx="97079" cy="98324"/>
            </a:xfrm>
            <a:custGeom>
              <a:avLst/>
              <a:gdLst>
                <a:gd name="T0" fmla="*/ 193 w 390"/>
                <a:gd name="T1" fmla="*/ 0 h 399"/>
                <a:gd name="T2" fmla="*/ 159 w 390"/>
                <a:gd name="T3" fmla="*/ 2 h 399"/>
                <a:gd name="T4" fmla="*/ 124 w 390"/>
                <a:gd name="T5" fmla="*/ 11 h 399"/>
                <a:gd name="T6" fmla="*/ 93 w 390"/>
                <a:gd name="T7" fmla="*/ 24 h 399"/>
                <a:gd name="T8" fmla="*/ 62 w 390"/>
                <a:gd name="T9" fmla="*/ 42 h 399"/>
                <a:gd name="T10" fmla="*/ 37 w 390"/>
                <a:gd name="T11" fmla="*/ 68 h 399"/>
                <a:gd name="T12" fmla="*/ 17 w 390"/>
                <a:gd name="T13" fmla="*/ 98 h 399"/>
                <a:gd name="T14" fmla="*/ 4 w 390"/>
                <a:gd name="T15" fmla="*/ 135 h 399"/>
                <a:gd name="T16" fmla="*/ 0 w 390"/>
                <a:gd name="T17" fmla="*/ 177 h 399"/>
                <a:gd name="T18" fmla="*/ 0 w 390"/>
                <a:gd name="T19" fmla="*/ 220 h 399"/>
                <a:gd name="T20" fmla="*/ 2 w 390"/>
                <a:gd name="T21" fmla="*/ 255 h 399"/>
                <a:gd name="T22" fmla="*/ 5 w 390"/>
                <a:gd name="T23" fmla="*/ 269 h 399"/>
                <a:gd name="T24" fmla="*/ 13 w 390"/>
                <a:gd name="T25" fmla="*/ 286 h 399"/>
                <a:gd name="T26" fmla="*/ 30 w 390"/>
                <a:gd name="T27" fmla="*/ 316 h 399"/>
                <a:gd name="T28" fmla="*/ 50 w 390"/>
                <a:gd name="T29" fmla="*/ 340 h 399"/>
                <a:gd name="T30" fmla="*/ 72 w 390"/>
                <a:gd name="T31" fmla="*/ 361 h 399"/>
                <a:gd name="T32" fmla="*/ 97 w 390"/>
                <a:gd name="T33" fmla="*/ 376 h 399"/>
                <a:gd name="T34" fmla="*/ 122 w 390"/>
                <a:gd name="T35" fmla="*/ 388 h 399"/>
                <a:gd name="T36" fmla="*/ 148 w 390"/>
                <a:gd name="T37" fmla="*/ 394 h 399"/>
                <a:gd name="T38" fmla="*/ 174 w 390"/>
                <a:gd name="T39" fmla="*/ 397 h 399"/>
                <a:gd name="T40" fmla="*/ 187 w 390"/>
                <a:gd name="T41" fmla="*/ 399 h 399"/>
                <a:gd name="T42" fmla="*/ 228 w 390"/>
                <a:gd name="T43" fmla="*/ 394 h 399"/>
                <a:gd name="T44" fmla="*/ 266 w 390"/>
                <a:gd name="T45" fmla="*/ 383 h 399"/>
                <a:gd name="T46" fmla="*/ 300 w 390"/>
                <a:gd name="T47" fmla="*/ 365 h 399"/>
                <a:gd name="T48" fmla="*/ 330 w 390"/>
                <a:gd name="T49" fmla="*/ 340 h 399"/>
                <a:gd name="T50" fmla="*/ 354 w 390"/>
                <a:gd name="T51" fmla="*/ 311 h 399"/>
                <a:gd name="T52" fmla="*/ 373 w 390"/>
                <a:gd name="T53" fmla="*/ 277 h 399"/>
                <a:gd name="T54" fmla="*/ 385 w 390"/>
                <a:gd name="T55" fmla="*/ 239 h 399"/>
                <a:gd name="T56" fmla="*/ 390 w 390"/>
                <a:gd name="T57" fmla="*/ 199 h 399"/>
                <a:gd name="T58" fmla="*/ 388 w 390"/>
                <a:gd name="T59" fmla="*/ 179 h 399"/>
                <a:gd name="T60" fmla="*/ 381 w 390"/>
                <a:gd name="T61" fmla="*/ 140 h 399"/>
                <a:gd name="T62" fmla="*/ 367 w 390"/>
                <a:gd name="T63" fmla="*/ 104 h 399"/>
                <a:gd name="T64" fmla="*/ 345 w 390"/>
                <a:gd name="T65" fmla="*/ 73 h 399"/>
                <a:gd name="T66" fmla="*/ 319 w 390"/>
                <a:gd name="T67" fmla="*/ 45 h 399"/>
                <a:gd name="T68" fmla="*/ 287 w 390"/>
                <a:gd name="T69" fmla="*/ 24 h 399"/>
                <a:gd name="T70" fmla="*/ 252 w 390"/>
                <a:gd name="T71" fmla="*/ 8 h 399"/>
                <a:gd name="T72" fmla="*/ 213 w 390"/>
                <a:gd name="T73" fmla="*/ 1 h 399"/>
                <a:gd name="T74" fmla="*/ 193 w 390"/>
                <a:gd name="T7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399">
                  <a:moveTo>
                    <a:pt x="193" y="0"/>
                  </a:moveTo>
                  <a:lnTo>
                    <a:pt x="193" y="0"/>
                  </a:lnTo>
                  <a:lnTo>
                    <a:pt x="176" y="1"/>
                  </a:lnTo>
                  <a:lnTo>
                    <a:pt x="159" y="2"/>
                  </a:lnTo>
                  <a:lnTo>
                    <a:pt x="142" y="6"/>
                  </a:lnTo>
                  <a:lnTo>
                    <a:pt x="124" y="11"/>
                  </a:lnTo>
                  <a:lnTo>
                    <a:pt x="109" y="17"/>
                  </a:lnTo>
                  <a:lnTo>
                    <a:pt x="93" y="24"/>
                  </a:lnTo>
                  <a:lnTo>
                    <a:pt x="77" y="33"/>
                  </a:lnTo>
                  <a:lnTo>
                    <a:pt x="62" y="42"/>
                  </a:lnTo>
                  <a:lnTo>
                    <a:pt x="49" y="54"/>
                  </a:lnTo>
                  <a:lnTo>
                    <a:pt x="37" y="68"/>
                  </a:lnTo>
                  <a:lnTo>
                    <a:pt x="27" y="82"/>
                  </a:lnTo>
                  <a:lnTo>
                    <a:pt x="17" y="98"/>
                  </a:lnTo>
                  <a:lnTo>
                    <a:pt x="10" y="115"/>
                  </a:lnTo>
                  <a:lnTo>
                    <a:pt x="4" y="135"/>
                  </a:lnTo>
                  <a:lnTo>
                    <a:pt x="2" y="155"/>
                  </a:lnTo>
                  <a:lnTo>
                    <a:pt x="0" y="177"/>
                  </a:lnTo>
                  <a:lnTo>
                    <a:pt x="0" y="220"/>
                  </a:lnTo>
                  <a:lnTo>
                    <a:pt x="0" y="220"/>
                  </a:lnTo>
                  <a:lnTo>
                    <a:pt x="0" y="239"/>
                  </a:lnTo>
                  <a:lnTo>
                    <a:pt x="2" y="255"/>
                  </a:lnTo>
                  <a:lnTo>
                    <a:pt x="3" y="261"/>
                  </a:lnTo>
                  <a:lnTo>
                    <a:pt x="5" y="269"/>
                  </a:lnTo>
                  <a:lnTo>
                    <a:pt x="5" y="269"/>
                  </a:lnTo>
                  <a:lnTo>
                    <a:pt x="13" y="286"/>
                  </a:lnTo>
                  <a:lnTo>
                    <a:pt x="21" y="301"/>
                  </a:lnTo>
                  <a:lnTo>
                    <a:pt x="30" y="316"/>
                  </a:lnTo>
                  <a:lnTo>
                    <a:pt x="39" y="328"/>
                  </a:lnTo>
                  <a:lnTo>
                    <a:pt x="50" y="340"/>
                  </a:lnTo>
                  <a:lnTo>
                    <a:pt x="61" y="351"/>
                  </a:lnTo>
                  <a:lnTo>
                    <a:pt x="72" y="361"/>
                  </a:lnTo>
                  <a:lnTo>
                    <a:pt x="84" y="369"/>
                  </a:lnTo>
                  <a:lnTo>
                    <a:pt x="97" y="376"/>
                  </a:lnTo>
                  <a:lnTo>
                    <a:pt x="109" y="382"/>
                  </a:lnTo>
                  <a:lnTo>
                    <a:pt x="122" y="388"/>
                  </a:lnTo>
                  <a:lnTo>
                    <a:pt x="134" y="391"/>
                  </a:lnTo>
                  <a:lnTo>
                    <a:pt x="148" y="394"/>
                  </a:lnTo>
                  <a:lnTo>
                    <a:pt x="161" y="396"/>
                  </a:lnTo>
                  <a:lnTo>
                    <a:pt x="174" y="397"/>
                  </a:lnTo>
                  <a:lnTo>
                    <a:pt x="187" y="399"/>
                  </a:lnTo>
                  <a:lnTo>
                    <a:pt x="187" y="399"/>
                  </a:lnTo>
                  <a:lnTo>
                    <a:pt x="207" y="397"/>
                  </a:lnTo>
                  <a:lnTo>
                    <a:pt x="228" y="394"/>
                  </a:lnTo>
                  <a:lnTo>
                    <a:pt x="247" y="389"/>
                  </a:lnTo>
                  <a:lnTo>
                    <a:pt x="266" y="383"/>
                  </a:lnTo>
                  <a:lnTo>
                    <a:pt x="283" y="374"/>
                  </a:lnTo>
                  <a:lnTo>
                    <a:pt x="300" y="365"/>
                  </a:lnTo>
                  <a:lnTo>
                    <a:pt x="315" y="352"/>
                  </a:lnTo>
                  <a:lnTo>
                    <a:pt x="330" y="340"/>
                  </a:lnTo>
                  <a:lnTo>
                    <a:pt x="342" y="326"/>
                  </a:lnTo>
                  <a:lnTo>
                    <a:pt x="354" y="311"/>
                  </a:lnTo>
                  <a:lnTo>
                    <a:pt x="364" y="294"/>
                  </a:lnTo>
                  <a:lnTo>
                    <a:pt x="373" y="277"/>
                  </a:lnTo>
                  <a:lnTo>
                    <a:pt x="380" y="259"/>
                  </a:lnTo>
                  <a:lnTo>
                    <a:pt x="385" y="239"/>
                  </a:lnTo>
                  <a:lnTo>
                    <a:pt x="388" y="220"/>
                  </a:lnTo>
                  <a:lnTo>
                    <a:pt x="390" y="199"/>
                  </a:lnTo>
                  <a:lnTo>
                    <a:pt x="390" y="199"/>
                  </a:lnTo>
                  <a:lnTo>
                    <a:pt x="388" y="179"/>
                  </a:lnTo>
                  <a:lnTo>
                    <a:pt x="385" y="159"/>
                  </a:lnTo>
                  <a:lnTo>
                    <a:pt x="381" y="140"/>
                  </a:lnTo>
                  <a:lnTo>
                    <a:pt x="374" y="121"/>
                  </a:lnTo>
                  <a:lnTo>
                    <a:pt x="367" y="104"/>
                  </a:lnTo>
                  <a:lnTo>
                    <a:pt x="357" y="87"/>
                  </a:lnTo>
                  <a:lnTo>
                    <a:pt x="345" y="73"/>
                  </a:lnTo>
                  <a:lnTo>
                    <a:pt x="333" y="58"/>
                  </a:lnTo>
                  <a:lnTo>
                    <a:pt x="319" y="45"/>
                  </a:lnTo>
                  <a:lnTo>
                    <a:pt x="303" y="34"/>
                  </a:lnTo>
                  <a:lnTo>
                    <a:pt x="287" y="24"/>
                  </a:lnTo>
                  <a:lnTo>
                    <a:pt x="270" y="16"/>
                  </a:lnTo>
                  <a:lnTo>
                    <a:pt x="252" y="8"/>
                  </a:lnTo>
                  <a:lnTo>
                    <a:pt x="233" y="3"/>
                  </a:lnTo>
                  <a:lnTo>
                    <a:pt x="213" y="1"/>
                  </a:lnTo>
                  <a:lnTo>
                    <a:pt x="193" y="0"/>
                  </a:lnTo>
                  <a:lnTo>
                    <a:pt x="193" y="0"/>
                  </a:lnTo>
                  <a:close/>
                </a:path>
              </a:pathLst>
            </a:custGeom>
            <a:solidFill>
              <a:srgbClr val="F7544A"/>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6" name="Freeform 58"/>
            <p:cNvSpPr>
              <a:spLocks noEditPoints="1"/>
            </p:cNvSpPr>
            <p:nvPr/>
          </p:nvSpPr>
          <p:spPr bwMode="auto">
            <a:xfrm>
              <a:off x="1989658" y="3712897"/>
              <a:ext cx="795300" cy="794055"/>
            </a:xfrm>
            <a:custGeom>
              <a:avLst/>
              <a:gdLst>
                <a:gd name="T0" fmla="*/ 1393 w 3193"/>
                <a:gd name="T1" fmla="*/ 13 h 3193"/>
                <a:gd name="T2" fmla="*/ 1122 w 3193"/>
                <a:gd name="T3" fmla="*/ 72 h 3193"/>
                <a:gd name="T4" fmla="*/ 870 w 3193"/>
                <a:gd name="T5" fmla="*/ 175 h 3193"/>
                <a:gd name="T6" fmla="*/ 641 w 3193"/>
                <a:gd name="T7" fmla="*/ 317 h 3193"/>
                <a:gd name="T8" fmla="*/ 442 w 3193"/>
                <a:gd name="T9" fmla="*/ 495 h 3193"/>
                <a:gd name="T10" fmla="*/ 272 w 3193"/>
                <a:gd name="T11" fmla="*/ 704 h 3193"/>
                <a:gd name="T12" fmla="*/ 141 w 3193"/>
                <a:gd name="T13" fmla="*/ 940 h 3193"/>
                <a:gd name="T14" fmla="*/ 51 w 3193"/>
                <a:gd name="T15" fmla="*/ 1198 h 3193"/>
                <a:gd name="T16" fmla="*/ 5 w 3193"/>
                <a:gd name="T17" fmla="*/ 1474 h 3193"/>
                <a:gd name="T18" fmla="*/ 5 w 3193"/>
                <a:gd name="T19" fmla="*/ 1720 h 3193"/>
                <a:gd name="T20" fmla="*/ 51 w 3193"/>
                <a:gd name="T21" fmla="*/ 1996 h 3193"/>
                <a:gd name="T22" fmla="*/ 141 w 3193"/>
                <a:gd name="T23" fmla="*/ 2254 h 3193"/>
                <a:gd name="T24" fmla="*/ 272 w 3193"/>
                <a:gd name="T25" fmla="*/ 2489 h 3193"/>
                <a:gd name="T26" fmla="*/ 442 w 3193"/>
                <a:gd name="T27" fmla="*/ 2698 h 3193"/>
                <a:gd name="T28" fmla="*/ 641 w 3193"/>
                <a:gd name="T29" fmla="*/ 2875 h 3193"/>
                <a:gd name="T30" fmla="*/ 870 w 3193"/>
                <a:gd name="T31" fmla="*/ 3018 h 3193"/>
                <a:gd name="T32" fmla="*/ 1122 w 3193"/>
                <a:gd name="T33" fmla="*/ 3121 h 3193"/>
                <a:gd name="T34" fmla="*/ 1393 w 3193"/>
                <a:gd name="T35" fmla="*/ 3180 h 3193"/>
                <a:gd name="T36" fmla="*/ 1637 w 3193"/>
                <a:gd name="T37" fmla="*/ 3192 h 3193"/>
                <a:gd name="T38" fmla="*/ 1918 w 3193"/>
                <a:gd name="T39" fmla="*/ 3160 h 3193"/>
                <a:gd name="T40" fmla="*/ 2182 w 3193"/>
                <a:gd name="T41" fmla="*/ 3082 h 3193"/>
                <a:gd name="T42" fmla="*/ 2424 w 3193"/>
                <a:gd name="T43" fmla="*/ 2962 h 3193"/>
                <a:gd name="T44" fmla="*/ 2641 w 3193"/>
                <a:gd name="T45" fmla="*/ 2804 h 3193"/>
                <a:gd name="T46" fmla="*/ 2828 w 3193"/>
                <a:gd name="T47" fmla="*/ 2611 h 3193"/>
                <a:gd name="T48" fmla="*/ 2982 w 3193"/>
                <a:gd name="T49" fmla="*/ 2391 h 3193"/>
                <a:gd name="T50" fmla="*/ 3096 w 3193"/>
                <a:gd name="T51" fmla="*/ 2146 h 3193"/>
                <a:gd name="T52" fmla="*/ 3168 w 3193"/>
                <a:gd name="T53" fmla="*/ 1879 h 3193"/>
                <a:gd name="T54" fmla="*/ 3193 w 3193"/>
                <a:gd name="T55" fmla="*/ 1597 h 3193"/>
                <a:gd name="T56" fmla="*/ 3175 w 3193"/>
                <a:gd name="T57" fmla="*/ 1354 h 3193"/>
                <a:gd name="T58" fmla="*/ 3109 w 3193"/>
                <a:gd name="T59" fmla="*/ 1085 h 3193"/>
                <a:gd name="T60" fmla="*/ 3000 w 3193"/>
                <a:gd name="T61" fmla="*/ 835 h 3193"/>
                <a:gd name="T62" fmla="*/ 2853 w 3193"/>
                <a:gd name="T63" fmla="*/ 610 h 3193"/>
                <a:gd name="T64" fmla="*/ 2670 w 3193"/>
                <a:gd name="T65" fmla="*/ 415 h 3193"/>
                <a:gd name="T66" fmla="*/ 2457 w 3193"/>
                <a:gd name="T67" fmla="*/ 252 h 3193"/>
                <a:gd name="T68" fmla="*/ 2218 w 3193"/>
                <a:gd name="T69" fmla="*/ 126 h 3193"/>
                <a:gd name="T70" fmla="*/ 1957 w 3193"/>
                <a:gd name="T71" fmla="*/ 41 h 3193"/>
                <a:gd name="T72" fmla="*/ 1679 w 3193"/>
                <a:gd name="T73" fmla="*/ 2 h 3193"/>
                <a:gd name="T74" fmla="*/ 2471 w 3193"/>
                <a:gd name="T75" fmla="*/ 2209 h 3193"/>
                <a:gd name="T76" fmla="*/ 2421 w 3193"/>
                <a:gd name="T77" fmla="*/ 2340 h 3193"/>
                <a:gd name="T78" fmla="*/ 2265 w 3193"/>
                <a:gd name="T79" fmla="*/ 2458 h 3193"/>
                <a:gd name="T80" fmla="*/ 1870 w 3193"/>
                <a:gd name="T81" fmla="*/ 2473 h 3193"/>
                <a:gd name="T82" fmla="*/ 1871 w 3193"/>
                <a:gd name="T83" fmla="*/ 1385 h 3193"/>
                <a:gd name="T84" fmla="*/ 1926 w 3193"/>
                <a:gd name="T85" fmla="*/ 1324 h 3193"/>
                <a:gd name="T86" fmla="*/ 1876 w 3193"/>
                <a:gd name="T87" fmla="*/ 1036 h 3193"/>
                <a:gd name="T88" fmla="*/ 1769 w 3193"/>
                <a:gd name="T89" fmla="*/ 1079 h 3193"/>
                <a:gd name="T90" fmla="*/ 1682 w 3193"/>
                <a:gd name="T91" fmla="*/ 1158 h 3193"/>
                <a:gd name="T92" fmla="*/ 1623 w 3193"/>
                <a:gd name="T93" fmla="*/ 1264 h 3193"/>
                <a:gd name="T94" fmla="*/ 1597 w 3193"/>
                <a:gd name="T95" fmla="*/ 1387 h 3193"/>
                <a:gd name="T96" fmla="*/ 1012 w 3193"/>
                <a:gd name="T97" fmla="*/ 2473 h 3193"/>
                <a:gd name="T98" fmla="*/ 928 w 3193"/>
                <a:gd name="T99" fmla="*/ 2458 h 3193"/>
                <a:gd name="T100" fmla="*/ 772 w 3193"/>
                <a:gd name="T101" fmla="*/ 2340 h 3193"/>
                <a:gd name="T102" fmla="*/ 723 w 3193"/>
                <a:gd name="T103" fmla="*/ 2209 h 3193"/>
                <a:gd name="T104" fmla="*/ 724 w 3193"/>
                <a:gd name="T105" fmla="*/ 969 h 3193"/>
                <a:gd name="T106" fmla="*/ 789 w 3193"/>
                <a:gd name="T107" fmla="*/ 831 h 3193"/>
                <a:gd name="T108" fmla="*/ 943 w 3193"/>
                <a:gd name="T109" fmla="*/ 730 h 3193"/>
                <a:gd name="T110" fmla="*/ 2181 w 3193"/>
                <a:gd name="T111" fmla="*/ 720 h 3193"/>
                <a:gd name="T112" fmla="*/ 2291 w 3193"/>
                <a:gd name="T113" fmla="*/ 744 h 3193"/>
                <a:gd name="T114" fmla="*/ 2435 w 3193"/>
                <a:gd name="T115" fmla="*/ 877 h 3193"/>
                <a:gd name="T116" fmla="*/ 2472 w 3193"/>
                <a:gd name="T117" fmla="*/ 998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93" h="3193">
                  <a:moveTo>
                    <a:pt x="1597" y="0"/>
                  </a:moveTo>
                  <a:lnTo>
                    <a:pt x="1597" y="0"/>
                  </a:lnTo>
                  <a:lnTo>
                    <a:pt x="1556" y="1"/>
                  </a:lnTo>
                  <a:lnTo>
                    <a:pt x="1514" y="2"/>
                  </a:lnTo>
                  <a:lnTo>
                    <a:pt x="1474" y="5"/>
                  </a:lnTo>
                  <a:lnTo>
                    <a:pt x="1433" y="8"/>
                  </a:lnTo>
                  <a:lnTo>
                    <a:pt x="1393" y="13"/>
                  </a:lnTo>
                  <a:lnTo>
                    <a:pt x="1354" y="19"/>
                  </a:lnTo>
                  <a:lnTo>
                    <a:pt x="1314" y="25"/>
                  </a:lnTo>
                  <a:lnTo>
                    <a:pt x="1275" y="33"/>
                  </a:lnTo>
                  <a:lnTo>
                    <a:pt x="1236" y="41"/>
                  </a:lnTo>
                  <a:lnTo>
                    <a:pt x="1198" y="51"/>
                  </a:lnTo>
                  <a:lnTo>
                    <a:pt x="1159" y="61"/>
                  </a:lnTo>
                  <a:lnTo>
                    <a:pt x="1122" y="72"/>
                  </a:lnTo>
                  <a:lnTo>
                    <a:pt x="1085" y="84"/>
                  </a:lnTo>
                  <a:lnTo>
                    <a:pt x="1047" y="97"/>
                  </a:lnTo>
                  <a:lnTo>
                    <a:pt x="1011" y="111"/>
                  </a:lnTo>
                  <a:lnTo>
                    <a:pt x="976" y="126"/>
                  </a:lnTo>
                  <a:lnTo>
                    <a:pt x="940" y="141"/>
                  </a:lnTo>
                  <a:lnTo>
                    <a:pt x="905" y="158"/>
                  </a:lnTo>
                  <a:lnTo>
                    <a:pt x="870" y="175"/>
                  </a:lnTo>
                  <a:lnTo>
                    <a:pt x="836" y="193"/>
                  </a:lnTo>
                  <a:lnTo>
                    <a:pt x="802" y="211"/>
                  </a:lnTo>
                  <a:lnTo>
                    <a:pt x="769" y="231"/>
                  </a:lnTo>
                  <a:lnTo>
                    <a:pt x="736" y="252"/>
                  </a:lnTo>
                  <a:lnTo>
                    <a:pt x="704" y="274"/>
                  </a:lnTo>
                  <a:lnTo>
                    <a:pt x="673" y="295"/>
                  </a:lnTo>
                  <a:lnTo>
                    <a:pt x="641" y="317"/>
                  </a:lnTo>
                  <a:lnTo>
                    <a:pt x="611" y="340"/>
                  </a:lnTo>
                  <a:lnTo>
                    <a:pt x="581" y="365"/>
                  </a:lnTo>
                  <a:lnTo>
                    <a:pt x="552" y="389"/>
                  </a:lnTo>
                  <a:lnTo>
                    <a:pt x="523" y="415"/>
                  </a:lnTo>
                  <a:lnTo>
                    <a:pt x="495" y="441"/>
                  </a:lnTo>
                  <a:lnTo>
                    <a:pt x="468" y="468"/>
                  </a:lnTo>
                  <a:lnTo>
                    <a:pt x="442" y="495"/>
                  </a:lnTo>
                  <a:lnTo>
                    <a:pt x="415" y="523"/>
                  </a:lnTo>
                  <a:lnTo>
                    <a:pt x="389" y="552"/>
                  </a:lnTo>
                  <a:lnTo>
                    <a:pt x="365" y="581"/>
                  </a:lnTo>
                  <a:lnTo>
                    <a:pt x="341" y="610"/>
                  </a:lnTo>
                  <a:lnTo>
                    <a:pt x="317" y="642"/>
                  </a:lnTo>
                  <a:lnTo>
                    <a:pt x="294" y="672"/>
                  </a:lnTo>
                  <a:lnTo>
                    <a:pt x="272" y="704"/>
                  </a:lnTo>
                  <a:lnTo>
                    <a:pt x="252" y="736"/>
                  </a:lnTo>
                  <a:lnTo>
                    <a:pt x="231" y="769"/>
                  </a:lnTo>
                  <a:lnTo>
                    <a:pt x="212" y="801"/>
                  </a:lnTo>
                  <a:lnTo>
                    <a:pt x="193" y="835"/>
                  </a:lnTo>
                  <a:lnTo>
                    <a:pt x="175" y="870"/>
                  </a:lnTo>
                  <a:lnTo>
                    <a:pt x="158" y="905"/>
                  </a:lnTo>
                  <a:lnTo>
                    <a:pt x="141" y="940"/>
                  </a:lnTo>
                  <a:lnTo>
                    <a:pt x="125" y="975"/>
                  </a:lnTo>
                  <a:lnTo>
                    <a:pt x="111" y="1011"/>
                  </a:lnTo>
                  <a:lnTo>
                    <a:pt x="97" y="1047"/>
                  </a:lnTo>
                  <a:lnTo>
                    <a:pt x="84" y="1085"/>
                  </a:lnTo>
                  <a:lnTo>
                    <a:pt x="72" y="1121"/>
                  </a:lnTo>
                  <a:lnTo>
                    <a:pt x="61" y="1159"/>
                  </a:lnTo>
                  <a:lnTo>
                    <a:pt x="51" y="1198"/>
                  </a:lnTo>
                  <a:lnTo>
                    <a:pt x="41" y="1236"/>
                  </a:lnTo>
                  <a:lnTo>
                    <a:pt x="33" y="1275"/>
                  </a:lnTo>
                  <a:lnTo>
                    <a:pt x="26" y="1314"/>
                  </a:lnTo>
                  <a:lnTo>
                    <a:pt x="18" y="1354"/>
                  </a:lnTo>
                  <a:lnTo>
                    <a:pt x="13" y="1394"/>
                  </a:lnTo>
                  <a:lnTo>
                    <a:pt x="9" y="1433"/>
                  </a:lnTo>
                  <a:lnTo>
                    <a:pt x="5" y="1474"/>
                  </a:lnTo>
                  <a:lnTo>
                    <a:pt x="2" y="1514"/>
                  </a:lnTo>
                  <a:lnTo>
                    <a:pt x="1" y="1556"/>
                  </a:lnTo>
                  <a:lnTo>
                    <a:pt x="0" y="1597"/>
                  </a:lnTo>
                  <a:lnTo>
                    <a:pt x="0" y="1597"/>
                  </a:lnTo>
                  <a:lnTo>
                    <a:pt x="1" y="1638"/>
                  </a:lnTo>
                  <a:lnTo>
                    <a:pt x="2" y="1678"/>
                  </a:lnTo>
                  <a:lnTo>
                    <a:pt x="5" y="1720"/>
                  </a:lnTo>
                  <a:lnTo>
                    <a:pt x="9" y="1760"/>
                  </a:lnTo>
                  <a:lnTo>
                    <a:pt x="13" y="1800"/>
                  </a:lnTo>
                  <a:lnTo>
                    <a:pt x="18" y="1839"/>
                  </a:lnTo>
                  <a:lnTo>
                    <a:pt x="26" y="1879"/>
                  </a:lnTo>
                  <a:lnTo>
                    <a:pt x="33" y="1918"/>
                  </a:lnTo>
                  <a:lnTo>
                    <a:pt x="41" y="1957"/>
                  </a:lnTo>
                  <a:lnTo>
                    <a:pt x="51" y="1996"/>
                  </a:lnTo>
                  <a:lnTo>
                    <a:pt x="61" y="2034"/>
                  </a:lnTo>
                  <a:lnTo>
                    <a:pt x="72" y="2071"/>
                  </a:lnTo>
                  <a:lnTo>
                    <a:pt x="84" y="2109"/>
                  </a:lnTo>
                  <a:lnTo>
                    <a:pt x="97" y="2146"/>
                  </a:lnTo>
                  <a:lnTo>
                    <a:pt x="111" y="2182"/>
                  </a:lnTo>
                  <a:lnTo>
                    <a:pt x="125" y="2217"/>
                  </a:lnTo>
                  <a:lnTo>
                    <a:pt x="141" y="2254"/>
                  </a:lnTo>
                  <a:lnTo>
                    <a:pt x="158" y="2289"/>
                  </a:lnTo>
                  <a:lnTo>
                    <a:pt x="175" y="2323"/>
                  </a:lnTo>
                  <a:lnTo>
                    <a:pt x="193" y="2357"/>
                  </a:lnTo>
                  <a:lnTo>
                    <a:pt x="212" y="2391"/>
                  </a:lnTo>
                  <a:lnTo>
                    <a:pt x="231" y="2424"/>
                  </a:lnTo>
                  <a:lnTo>
                    <a:pt x="252" y="2457"/>
                  </a:lnTo>
                  <a:lnTo>
                    <a:pt x="272" y="2489"/>
                  </a:lnTo>
                  <a:lnTo>
                    <a:pt x="294" y="2520"/>
                  </a:lnTo>
                  <a:lnTo>
                    <a:pt x="317" y="2552"/>
                  </a:lnTo>
                  <a:lnTo>
                    <a:pt x="341" y="2582"/>
                  </a:lnTo>
                  <a:lnTo>
                    <a:pt x="365" y="2611"/>
                  </a:lnTo>
                  <a:lnTo>
                    <a:pt x="389" y="2641"/>
                  </a:lnTo>
                  <a:lnTo>
                    <a:pt x="415" y="2670"/>
                  </a:lnTo>
                  <a:lnTo>
                    <a:pt x="442" y="2698"/>
                  </a:lnTo>
                  <a:lnTo>
                    <a:pt x="468" y="2726"/>
                  </a:lnTo>
                  <a:lnTo>
                    <a:pt x="495" y="2753"/>
                  </a:lnTo>
                  <a:lnTo>
                    <a:pt x="523" y="2778"/>
                  </a:lnTo>
                  <a:lnTo>
                    <a:pt x="552" y="2804"/>
                  </a:lnTo>
                  <a:lnTo>
                    <a:pt x="581" y="2828"/>
                  </a:lnTo>
                  <a:lnTo>
                    <a:pt x="611" y="2852"/>
                  </a:lnTo>
                  <a:lnTo>
                    <a:pt x="641" y="2875"/>
                  </a:lnTo>
                  <a:lnTo>
                    <a:pt x="673" y="2899"/>
                  </a:lnTo>
                  <a:lnTo>
                    <a:pt x="704" y="2920"/>
                  </a:lnTo>
                  <a:lnTo>
                    <a:pt x="736" y="2941"/>
                  </a:lnTo>
                  <a:lnTo>
                    <a:pt x="769" y="2962"/>
                  </a:lnTo>
                  <a:lnTo>
                    <a:pt x="802" y="2981"/>
                  </a:lnTo>
                  <a:lnTo>
                    <a:pt x="836" y="3000"/>
                  </a:lnTo>
                  <a:lnTo>
                    <a:pt x="870" y="3018"/>
                  </a:lnTo>
                  <a:lnTo>
                    <a:pt x="905" y="3035"/>
                  </a:lnTo>
                  <a:lnTo>
                    <a:pt x="940" y="3052"/>
                  </a:lnTo>
                  <a:lnTo>
                    <a:pt x="976" y="3068"/>
                  </a:lnTo>
                  <a:lnTo>
                    <a:pt x="1011" y="3082"/>
                  </a:lnTo>
                  <a:lnTo>
                    <a:pt x="1047" y="3096"/>
                  </a:lnTo>
                  <a:lnTo>
                    <a:pt x="1085" y="3109"/>
                  </a:lnTo>
                  <a:lnTo>
                    <a:pt x="1122" y="3121"/>
                  </a:lnTo>
                  <a:lnTo>
                    <a:pt x="1159" y="3132"/>
                  </a:lnTo>
                  <a:lnTo>
                    <a:pt x="1198" y="3143"/>
                  </a:lnTo>
                  <a:lnTo>
                    <a:pt x="1236" y="3152"/>
                  </a:lnTo>
                  <a:lnTo>
                    <a:pt x="1275" y="3160"/>
                  </a:lnTo>
                  <a:lnTo>
                    <a:pt x="1314" y="3167"/>
                  </a:lnTo>
                  <a:lnTo>
                    <a:pt x="1354" y="3175"/>
                  </a:lnTo>
                  <a:lnTo>
                    <a:pt x="1393" y="3180"/>
                  </a:lnTo>
                  <a:lnTo>
                    <a:pt x="1433" y="3184"/>
                  </a:lnTo>
                  <a:lnTo>
                    <a:pt x="1474" y="3188"/>
                  </a:lnTo>
                  <a:lnTo>
                    <a:pt x="1514" y="3190"/>
                  </a:lnTo>
                  <a:lnTo>
                    <a:pt x="1556" y="3192"/>
                  </a:lnTo>
                  <a:lnTo>
                    <a:pt x="1597" y="3193"/>
                  </a:lnTo>
                  <a:lnTo>
                    <a:pt x="1597" y="3193"/>
                  </a:lnTo>
                  <a:lnTo>
                    <a:pt x="1637" y="3192"/>
                  </a:lnTo>
                  <a:lnTo>
                    <a:pt x="1679" y="3190"/>
                  </a:lnTo>
                  <a:lnTo>
                    <a:pt x="1719" y="3188"/>
                  </a:lnTo>
                  <a:lnTo>
                    <a:pt x="1760" y="3184"/>
                  </a:lnTo>
                  <a:lnTo>
                    <a:pt x="1800" y="3180"/>
                  </a:lnTo>
                  <a:lnTo>
                    <a:pt x="1839" y="3175"/>
                  </a:lnTo>
                  <a:lnTo>
                    <a:pt x="1879" y="3167"/>
                  </a:lnTo>
                  <a:lnTo>
                    <a:pt x="1918" y="3160"/>
                  </a:lnTo>
                  <a:lnTo>
                    <a:pt x="1957" y="3152"/>
                  </a:lnTo>
                  <a:lnTo>
                    <a:pt x="1995" y="3143"/>
                  </a:lnTo>
                  <a:lnTo>
                    <a:pt x="2034" y="3132"/>
                  </a:lnTo>
                  <a:lnTo>
                    <a:pt x="2072" y="3121"/>
                  </a:lnTo>
                  <a:lnTo>
                    <a:pt x="2108" y="3109"/>
                  </a:lnTo>
                  <a:lnTo>
                    <a:pt x="2146" y="3096"/>
                  </a:lnTo>
                  <a:lnTo>
                    <a:pt x="2182" y="3082"/>
                  </a:lnTo>
                  <a:lnTo>
                    <a:pt x="2218" y="3068"/>
                  </a:lnTo>
                  <a:lnTo>
                    <a:pt x="2254" y="3052"/>
                  </a:lnTo>
                  <a:lnTo>
                    <a:pt x="2288" y="3035"/>
                  </a:lnTo>
                  <a:lnTo>
                    <a:pt x="2323" y="3018"/>
                  </a:lnTo>
                  <a:lnTo>
                    <a:pt x="2358" y="3000"/>
                  </a:lnTo>
                  <a:lnTo>
                    <a:pt x="2392" y="2981"/>
                  </a:lnTo>
                  <a:lnTo>
                    <a:pt x="2424" y="2962"/>
                  </a:lnTo>
                  <a:lnTo>
                    <a:pt x="2457" y="2941"/>
                  </a:lnTo>
                  <a:lnTo>
                    <a:pt x="2489" y="2920"/>
                  </a:lnTo>
                  <a:lnTo>
                    <a:pt x="2521" y="2899"/>
                  </a:lnTo>
                  <a:lnTo>
                    <a:pt x="2552" y="2875"/>
                  </a:lnTo>
                  <a:lnTo>
                    <a:pt x="2583" y="2852"/>
                  </a:lnTo>
                  <a:lnTo>
                    <a:pt x="2612" y="2828"/>
                  </a:lnTo>
                  <a:lnTo>
                    <a:pt x="2641" y="2804"/>
                  </a:lnTo>
                  <a:lnTo>
                    <a:pt x="2670" y="2778"/>
                  </a:lnTo>
                  <a:lnTo>
                    <a:pt x="2698" y="2753"/>
                  </a:lnTo>
                  <a:lnTo>
                    <a:pt x="2725" y="2726"/>
                  </a:lnTo>
                  <a:lnTo>
                    <a:pt x="2752" y="2698"/>
                  </a:lnTo>
                  <a:lnTo>
                    <a:pt x="2778" y="2670"/>
                  </a:lnTo>
                  <a:lnTo>
                    <a:pt x="2804" y="2641"/>
                  </a:lnTo>
                  <a:lnTo>
                    <a:pt x="2828" y="2611"/>
                  </a:lnTo>
                  <a:lnTo>
                    <a:pt x="2853" y="2582"/>
                  </a:lnTo>
                  <a:lnTo>
                    <a:pt x="2876" y="2552"/>
                  </a:lnTo>
                  <a:lnTo>
                    <a:pt x="2899" y="2520"/>
                  </a:lnTo>
                  <a:lnTo>
                    <a:pt x="2921" y="2489"/>
                  </a:lnTo>
                  <a:lnTo>
                    <a:pt x="2941" y="2457"/>
                  </a:lnTo>
                  <a:lnTo>
                    <a:pt x="2962" y="2424"/>
                  </a:lnTo>
                  <a:lnTo>
                    <a:pt x="2982" y="2391"/>
                  </a:lnTo>
                  <a:lnTo>
                    <a:pt x="3000" y="2357"/>
                  </a:lnTo>
                  <a:lnTo>
                    <a:pt x="3018" y="2323"/>
                  </a:lnTo>
                  <a:lnTo>
                    <a:pt x="3035" y="2289"/>
                  </a:lnTo>
                  <a:lnTo>
                    <a:pt x="3052" y="2254"/>
                  </a:lnTo>
                  <a:lnTo>
                    <a:pt x="3068" y="2217"/>
                  </a:lnTo>
                  <a:lnTo>
                    <a:pt x="3083" y="2182"/>
                  </a:lnTo>
                  <a:lnTo>
                    <a:pt x="3096" y="2146"/>
                  </a:lnTo>
                  <a:lnTo>
                    <a:pt x="3109" y="2109"/>
                  </a:lnTo>
                  <a:lnTo>
                    <a:pt x="3121" y="2071"/>
                  </a:lnTo>
                  <a:lnTo>
                    <a:pt x="3132" y="2034"/>
                  </a:lnTo>
                  <a:lnTo>
                    <a:pt x="3142" y="1996"/>
                  </a:lnTo>
                  <a:lnTo>
                    <a:pt x="3152" y="1957"/>
                  </a:lnTo>
                  <a:lnTo>
                    <a:pt x="3160" y="1918"/>
                  </a:lnTo>
                  <a:lnTo>
                    <a:pt x="3168" y="1879"/>
                  </a:lnTo>
                  <a:lnTo>
                    <a:pt x="3175" y="1839"/>
                  </a:lnTo>
                  <a:lnTo>
                    <a:pt x="3180" y="1800"/>
                  </a:lnTo>
                  <a:lnTo>
                    <a:pt x="3185" y="1760"/>
                  </a:lnTo>
                  <a:lnTo>
                    <a:pt x="3188" y="1720"/>
                  </a:lnTo>
                  <a:lnTo>
                    <a:pt x="3191" y="1678"/>
                  </a:lnTo>
                  <a:lnTo>
                    <a:pt x="3192" y="1638"/>
                  </a:lnTo>
                  <a:lnTo>
                    <a:pt x="3193" y="1597"/>
                  </a:lnTo>
                  <a:lnTo>
                    <a:pt x="3193" y="1597"/>
                  </a:lnTo>
                  <a:lnTo>
                    <a:pt x="3192" y="1556"/>
                  </a:lnTo>
                  <a:lnTo>
                    <a:pt x="3191" y="1514"/>
                  </a:lnTo>
                  <a:lnTo>
                    <a:pt x="3188" y="1474"/>
                  </a:lnTo>
                  <a:lnTo>
                    <a:pt x="3185" y="1433"/>
                  </a:lnTo>
                  <a:lnTo>
                    <a:pt x="3180" y="1394"/>
                  </a:lnTo>
                  <a:lnTo>
                    <a:pt x="3175" y="1354"/>
                  </a:lnTo>
                  <a:lnTo>
                    <a:pt x="3168" y="1314"/>
                  </a:lnTo>
                  <a:lnTo>
                    <a:pt x="3160" y="1275"/>
                  </a:lnTo>
                  <a:lnTo>
                    <a:pt x="3152" y="1236"/>
                  </a:lnTo>
                  <a:lnTo>
                    <a:pt x="3142" y="1198"/>
                  </a:lnTo>
                  <a:lnTo>
                    <a:pt x="3132" y="1159"/>
                  </a:lnTo>
                  <a:lnTo>
                    <a:pt x="3121" y="1121"/>
                  </a:lnTo>
                  <a:lnTo>
                    <a:pt x="3109" y="1085"/>
                  </a:lnTo>
                  <a:lnTo>
                    <a:pt x="3096" y="1047"/>
                  </a:lnTo>
                  <a:lnTo>
                    <a:pt x="3083" y="1011"/>
                  </a:lnTo>
                  <a:lnTo>
                    <a:pt x="3068" y="975"/>
                  </a:lnTo>
                  <a:lnTo>
                    <a:pt x="3052" y="940"/>
                  </a:lnTo>
                  <a:lnTo>
                    <a:pt x="3035" y="905"/>
                  </a:lnTo>
                  <a:lnTo>
                    <a:pt x="3018" y="870"/>
                  </a:lnTo>
                  <a:lnTo>
                    <a:pt x="3000" y="835"/>
                  </a:lnTo>
                  <a:lnTo>
                    <a:pt x="2982" y="801"/>
                  </a:lnTo>
                  <a:lnTo>
                    <a:pt x="2962" y="769"/>
                  </a:lnTo>
                  <a:lnTo>
                    <a:pt x="2941" y="736"/>
                  </a:lnTo>
                  <a:lnTo>
                    <a:pt x="2921" y="704"/>
                  </a:lnTo>
                  <a:lnTo>
                    <a:pt x="2899" y="672"/>
                  </a:lnTo>
                  <a:lnTo>
                    <a:pt x="2876" y="642"/>
                  </a:lnTo>
                  <a:lnTo>
                    <a:pt x="2853" y="610"/>
                  </a:lnTo>
                  <a:lnTo>
                    <a:pt x="2828" y="581"/>
                  </a:lnTo>
                  <a:lnTo>
                    <a:pt x="2804" y="552"/>
                  </a:lnTo>
                  <a:lnTo>
                    <a:pt x="2778" y="523"/>
                  </a:lnTo>
                  <a:lnTo>
                    <a:pt x="2752" y="495"/>
                  </a:lnTo>
                  <a:lnTo>
                    <a:pt x="2725" y="468"/>
                  </a:lnTo>
                  <a:lnTo>
                    <a:pt x="2698" y="441"/>
                  </a:lnTo>
                  <a:lnTo>
                    <a:pt x="2670" y="415"/>
                  </a:lnTo>
                  <a:lnTo>
                    <a:pt x="2641" y="389"/>
                  </a:lnTo>
                  <a:lnTo>
                    <a:pt x="2612" y="365"/>
                  </a:lnTo>
                  <a:lnTo>
                    <a:pt x="2583" y="340"/>
                  </a:lnTo>
                  <a:lnTo>
                    <a:pt x="2552" y="317"/>
                  </a:lnTo>
                  <a:lnTo>
                    <a:pt x="2521" y="295"/>
                  </a:lnTo>
                  <a:lnTo>
                    <a:pt x="2489" y="274"/>
                  </a:lnTo>
                  <a:lnTo>
                    <a:pt x="2457" y="252"/>
                  </a:lnTo>
                  <a:lnTo>
                    <a:pt x="2424" y="231"/>
                  </a:lnTo>
                  <a:lnTo>
                    <a:pt x="2392" y="211"/>
                  </a:lnTo>
                  <a:lnTo>
                    <a:pt x="2358" y="193"/>
                  </a:lnTo>
                  <a:lnTo>
                    <a:pt x="2323" y="175"/>
                  </a:lnTo>
                  <a:lnTo>
                    <a:pt x="2288" y="158"/>
                  </a:lnTo>
                  <a:lnTo>
                    <a:pt x="2254" y="141"/>
                  </a:lnTo>
                  <a:lnTo>
                    <a:pt x="2218" y="126"/>
                  </a:lnTo>
                  <a:lnTo>
                    <a:pt x="2182" y="111"/>
                  </a:lnTo>
                  <a:lnTo>
                    <a:pt x="2146" y="97"/>
                  </a:lnTo>
                  <a:lnTo>
                    <a:pt x="2108" y="84"/>
                  </a:lnTo>
                  <a:lnTo>
                    <a:pt x="2072" y="72"/>
                  </a:lnTo>
                  <a:lnTo>
                    <a:pt x="2034" y="61"/>
                  </a:lnTo>
                  <a:lnTo>
                    <a:pt x="1995" y="51"/>
                  </a:lnTo>
                  <a:lnTo>
                    <a:pt x="1957" y="41"/>
                  </a:lnTo>
                  <a:lnTo>
                    <a:pt x="1918" y="33"/>
                  </a:lnTo>
                  <a:lnTo>
                    <a:pt x="1879" y="25"/>
                  </a:lnTo>
                  <a:lnTo>
                    <a:pt x="1839" y="19"/>
                  </a:lnTo>
                  <a:lnTo>
                    <a:pt x="1800" y="13"/>
                  </a:lnTo>
                  <a:lnTo>
                    <a:pt x="1760" y="8"/>
                  </a:lnTo>
                  <a:lnTo>
                    <a:pt x="1719" y="5"/>
                  </a:lnTo>
                  <a:lnTo>
                    <a:pt x="1679" y="2"/>
                  </a:lnTo>
                  <a:lnTo>
                    <a:pt x="1637" y="1"/>
                  </a:lnTo>
                  <a:lnTo>
                    <a:pt x="1597" y="0"/>
                  </a:lnTo>
                  <a:lnTo>
                    <a:pt x="1597" y="0"/>
                  </a:lnTo>
                  <a:close/>
                  <a:moveTo>
                    <a:pt x="2473" y="2181"/>
                  </a:moveTo>
                  <a:lnTo>
                    <a:pt x="2473" y="2181"/>
                  </a:lnTo>
                  <a:lnTo>
                    <a:pt x="2472" y="2195"/>
                  </a:lnTo>
                  <a:lnTo>
                    <a:pt x="2471" y="2209"/>
                  </a:lnTo>
                  <a:lnTo>
                    <a:pt x="2469" y="2223"/>
                  </a:lnTo>
                  <a:lnTo>
                    <a:pt x="2467" y="2237"/>
                  </a:lnTo>
                  <a:lnTo>
                    <a:pt x="2463" y="2251"/>
                  </a:lnTo>
                  <a:lnTo>
                    <a:pt x="2458" y="2265"/>
                  </a:lnTo>
                  <a:lnTo>
                    <a:pt x="2449" y="2290"/>
                  </a:lnTo>
                  <a:lnTo>
                    <a:pt x="2435" y="2316"/>
                  </a:lnTo>
                  <a:lnTo>
                    <a:pt x="2421" y="2340"/>
                  </a:lnTo>
                  <a:lnTo>
                    <a:pt x="2404" y="2363"/>
                  </a:lnTo>
                  <a:lnTo>
                    <a:pt x="2384" y="2384"/>
                  </a:lnTo>
                  <a:lnTo>
                    <a:pt x="2364" y="2403"/>
                  </a:lnTo>
                  <a:lnTo>
                    <a:pt x="2340" y="2420"/>
                  </a:lnTo>
                  <a:lnTo>
                    <a:pt x="2316" y="2436"/>
                  </a:lnTo>
                  <a:lnTo>
                    <a:pt x="2291" y="2448"/>
                  </a:lnTo>
                  <a:lnTo>
                    <a:pt x="2265" y="2458"/>
                  </a:lnTo>
                  <a:lnTo>
                    <a:pt x="2252" y="2463"/>
                  </a:lnTo>
                  <a:lnTo>
                    <a:pt x="2237" y="2467"/>
                  </a:lnTo>
                  <a:lnTo>
                    <a:pt x="2224" y="2469"/>
                  </a:lnTo>
                  <a:lnTo>
                    <a:pt x="2209" y="2472"/>
                  </a:lnTo>
                  <a:lnTo>
                    <a:pt x="2194" y="2472"/>
                  </a:lnTo>
                  <a:lnTo>
                    <a:pt x="2181" y="2473"/>
                  </a:lnTo>
                  <a:lnTo>
                    <a:pt x="1870" y="2473"/>
                  </a:lnTo>
                  <a:lnTo>
                    <a:pt x="1870" y="1811"/>
                  </a:lnTo>
                  <a:lnTo>
                    <a:pt x="2162" y="1811"/>
                  </a:lnTo>
                  <a:lnTo>
                    <a:pt x="2162" y="1519"/>
                  </a:lnTo>
                  <a:lnTo>
                    <a:pt x="1870" y="1519"/>
                  </a:lnTo>
                  <a:lnTo>
                    <a:pt x="1870" y="1402"/>
                  </a:lnTo>
                  <a:lnTo>
                    <a:pt x="1870" y="1402"/>
                  </a:lnTo>
                  <a:lnTo>
                    <a:pt x="1871" y="1385"/>
                  </a:lnTo>
                  <a:lnTo>
                    <a:pt x="1875" y="1371"/>
                  </a:lnTo>
                  <a:lnTo>
                    <a:pt x="1881" y="1357"/>
                  </a:lnTo>
                  <a:lnTo>
                    <a:pt x="1888" y="1345"/>
                  </a:lnTo>
                  <a:lnTo>
                    <a:pt x="1896" y="1337"/>
                  </a:lnTo>
                  <a:lnTo>
                    <a:pt x="1905" y="1329"/>
                  </a:lnTo>
                  <a:lnTo>
                    <a:pt x="1916" y="1326"/>
                  </a:lnTo>
                  <a:lnTo>
                    <a:pt x="1926" y="1324"/>
                  </a:lnTo>
                  <a:lnTo>
                    <a:pt x="2162" y="1324"/>
                  </a:lnTo>
                  <a:lnTo>
                    <a:pt x="2162" y="1033"/>
                  </a:lnTo>
                  <a:lnTo>
                    <a:pt x="1926" y="1033"/>
                  </a:lnTo>
                  <a:lnTo>
                    <a:pt x="1926" y="1033"/>
                  </a:lnTo>
                  <a:lnTo>
                    <a:pt x="1909" y="1033"/>
                  </a:lnTo>
                  <a:lnTo>
                    <a:pt x="1892" y="1034"/>
                  </a:lnTo>
                  <a:lnTo>
                    <a:pt x="1876" y="1036"/>
                  </a:lnTo>
                  <a:lnTo>
                    <a:pt x="1859" y="1040"/>
                  </a:lnTo>
                  <a:lnTo>
                    <a:pt x="1843" y="1045"/>
                  </a:lnTo>
                  <a:lnTo>
                    <a:pt x="1827" y="1050"/>
                  </a:lnTo>
                  <a:lnTo>
                    <a:pt x="1813" y="1056"/>
                  </a:lnTo>
                  <a:lnTo>
                    <a:pt x="1798" y="1063"/>
                  </a:lnTo>
                  <a:lnTo>
                    <a:pt x="1783" y="1070"/>
                  </a:lnTo>
                  <a:lnTo>
                    <a:pt x="1769" y="1079"/>
                  </a:lnTo>
                  <a:lnTo>
                    <a:pt x="1755" y="1089"/>
                  </a:lnTo>
                  <a:lnTo>
                    <a:pt x="1742" y="1098"/>
                  </a:lnTo>
                  <a:lnTo>
                    <a:pt x="1729" y="1109"/>
                  </a:lnTo>
                  <a:lnTo>
                    <a:pt x="1716" y="1120"/>
                  </a:lnTo>
                  <a:lnTo>
                    <a:pt x="1704" y="1132"/>
                  </a:lnTo>
                  <a:lnTo>
                    <a:pt x="1693" y="1144"/>
                  </a:lnTo>
                  <a:lnTo>
                    <a:pt x="1682" y="1158"/>
                  </a:lnTo>
                  <a:lnTo>
                    <a:pt x="1671" y="1171"/>
                  </a:lnTo>
                  <a:lnTo>
                    <a:pt x="1662" y="1186"/>
                  </a:lnTo>
                  <a:lnTo>
                    <a:pt x="1653" y="1200"/>
                  </a:lnTo>
                  <a:lnTo>
                    <a:pt x="1645" y="1216"/>
                  </a:lnTo>
                  <a:lnTo>
                    <a:pt x="1636" y="1232"/>
                  </a:lnTo>
                  <a:lnTo>
                    <a:pt x="1629" y="1248"/>
                  </a:lnTo>
                  <a:lnTo>
                    <a:pt x="1623" y="1264"/>
                  </a:lnTo>
                  <a:lnTo>
                    <a:pt x="1617" y="1281"/>
                  </a:lnTo>
                  <a:lnTo>
                    <a:pt x="1612" y="1298"/>
                  </a:lnTo>
                  <a:lnTo>
                    <a:pt x="1607" y="1315"/>
                  </a:lnTo>
                  <a:lnTo>
                    <a:pt x="1603" y="1333"/>
                  </a:lnTo>
                  <a:lnTo>
                    <a:pt x="1601" y="1350"/>
                  </a:lnTo>
                  <a:lnTo>
                    <a:pt x="1598" y="1368"/>
                  </a:lnTo>
                  <a:lnTo>
                    <a:pt x="1597" y="1387"/>
                  </a:lnTo>
                  <a:lnTo>
                    <a:pt x="1597" y="1405"/>
                  </a:lnTo>
                  <a:lnTo>
                    <a:pt x="1597" y="1519"/>
                  </a:lnTo>
                  <a:lnTo>
                    <a:pt x="1382" y="1519"/>
                  </a:lnTo>
                  <a:lnTo>
                    <a:pt x="1382" y="1811"/>
                  </a:lnTo>
                  <a:lnTo>
                    <a:pt x="1597" y="1811"/>
                  </a:lnTo>
                  <a:lnTo>
                    <a:pt x="1597" y="2473"/>
                  </a:lnTo>
                  <a:lnTo>
                    <a:pt x="1012" y="2473"/>
                  </a:lnTo>
                  <a:lnTo>
                    <a:pt x="1012" y="2473"/>
                  </a:lnTo>
                  <a:lnTo>
                    <a:pt x="999" y="2472"/>
                  </a:lnTo>
                  <a:lnTo>
                    <a:pt x="984" y="2472"/>
                  </a:lnTo>
                  <a:lnTo>
                    <a:pt x="970" y="2469"/>
                  </a:lnTo>
                  <a:lnTo>
                    <a:pt x="956" y="2467"/>
                  </a:lnTo>
                  <a:lnTo>
                    <a:pt x="943" y="2463"/>
                  </a:lnTo>
                  <a:lnTo>
                    <a:pt x="928" y="2458"/>
                  </a:lnTo>
                  <a:lnTo>
                    <a:pt x="903" y="2448"/>
                  </a:lnTo>
                  <a:lnTo>
                    <a:pt x="877" y="2436"/>
                  </a:lnTo>
                  <a:lnTo>
                    <a:pt x="853" y="2420"/>
                  </a:lnTo>
                  <a:lnTo>
                    <a:pt x="830" y="2403"/>
                  </a:lnTo>
                  <a:lnTo>
                    <a:pt x="809" y="2384"/>
                  </a:lnTo>
                  <a:lnTo>
                    <a:pt x="789" y="2363"/>
                  </a:lnTo>
                  <a:lnTo>
                    <a:pt x="772" y="2340"/>
                  </a:lnTo>
                  <a:lnTo>
                    <a:pt x="758" y="2316"/>
                  </a:lnTo>
                  <a:lnTo>
                    <a:pt x="744" y="2290"/>
                  </a:lnTo>
                  <a:lnTo>
                    <a:pt x="735" y="2265"/>
                  </a:lnTo>
                  <a:lnTo>
                    <a:pt x="730" y="2251"/>
                  </a:lnTo>
                  <a:lnTo>
                    <a:pt x="727" y="2237"/>
                  </a:lnTo>
                  <a:lnTo>
                    <a:pt x="724" y="2223"/>
                  </a:lnTo>
                  <a:lnTo>
                    <a:pt x="723" y="2209"/>
                  </a:lnTo>
                  <a:lnTo>
                    <a:pt x="721" y="2195"/>
                  </a:lnTo>
                  <a:lnTo>
                    <a:pt x="720" y="2181"/>
                  </a:lnTo>
                  <a:lnTo>
                    <a:pt x="720" y="1013"/>
                  </a:lnTo>
                  <a:lnTo>
                    <a:pt x="720" y="1013"/>
                  </a:lnTo>
                  <a:lnTo>
                    <a:pt x="721" y="998"/>
                  </a:lnTo>
                  <a:lnTo>
                    <a:pt x="723" y="984"/>
                  </a:lnTo>
                  <a:lnTo>
                    <a:pt x="724" y="969"/>
                  </a:lnTo>
                  <a:lnTo>
                    <a:pt x="727" y="956"/>
                  </a:lnTo>
                  <a:lnTo>
                    <a:pt x="730" y="943"/>
                  </a:lnTo>
                  <a:lnTo>
                    <a:pt x="735" y="929"/>
                  </a:lnTo>
                  <a:lnTo>
                    <a:pt x="744" y="902"/>
                  </a:lnTo>
                  <a:lnTo>
                    <a:pt x="758" y="877"/>
                  </a:lnTo>
                  <a:lnTo>
                    <a:pt x="772" y="853"/>
                  </a:lnTo>
                  <a:lnTo>
                    <a:pt x="789" y="831"/>
                  </a:lnTo>
                  <a:lnTo>
                    <a:pt x="809" y="809"/>
                  </a:lnTo>
                  <a:lnTo>
                    <a:pt x="830" y="789"/>
                  </a:lnTo>
                  <a:lnTo>
                    <a:pt x="853" y="772"/>
                  </a:lnTo>
                  <a:lnTo>
                    <a:pt x="877" y="758"/>
                  </a:lnTo>
                  <a:lnTo>
                    <a:pt x="903" y="744"/>
                  </a:lnTo>
                  <a:lnTo>
                    <a:pt x="928" y="735"/>
                  </a:lnTo>
                  <a:lnTo>
                    <a:pt x="943" y="730"/>
                  </a:lnTo>
                  <a:lnTo>
                    <a:pt x="956" y="727"/>
                  </a:lnTo>
                  <a:lnTo>
                    <a:pt x="970" y="724"/>
                  </a:lnTo>
                  <a:lnTo>
                    <a:pt x="984" y="722"/>
                  </a:lnTo>
                  <a:lnTo>
                    <a:pt x="999" y="721"/>
                  </a:lnTo>
                  <a:lnTo>
                    <a:pt x="1012" y="720"/>
                  </a:lnTo>
                  <a:lnTo>
                    <a:pt x="2181" y="720"/>
                  </a:lnTo>
                  <a:lnTo>
                    <a:pt x="2181" y="720"/>
                  </a:lnTo>
                  <a:lnTo>
                    <a:pt x="2194" y="721"/>
                  </a:lnTo>
                  <a:lnTo>
                    <a:pt x="2209" y="722"/>
                  </a:lnTo>
                  <a:lnTo>
                    <a:pt x="2224" y="724"/>
                  </a:lnTo>
                  <a:lnTo>
                    <a:pt x="2237" y="727"/>
                  </a:lnTo>
                  <a:lnTo>
                    <a:pt x="2252" y="730"/>
                  </a:lnTo>
                  <a:lnTo>
                    <a:pt x="2265" y="735"/>
                  </a:lnTo>
                  <a:lnTo>
                    <a:pt x="2291" y="744"/>
                  </a:lnTo>
                  <a:lnTo>
                    <a:pt x="2316" y="758"/>
                  </a:lnTo>
                  <a:lnTo>
                    <a:pt x="2340" y="772"/>
                  </a:lnTo>
                  <a:lnTo>
                    <a:pt x="2364" y="789"/>
                  </a:lnTo>
                  <a:lnTo>
                    <a:pt x="2384" y="809"/>
                  </a:lnTo>
                  <a:lnTo>
                    <a:pt x="2404" y="831"/>
                  </a:lnTo>
                  <a:lnTo>
                    <a:pt x="2421" y="853"/>
                  </a:lnTo>
                  <a:lnTo>
                    <a:pt x="2435" y="877"/>
                  </a:lnTo>
                  <a:lnTo>
                    <a:pt x="2449" y="902"/>
                  </a:lnTo>
                  <a:lnTo>
                    <a:pt x="2458" y="929"/>
                  </a:lnTo>
                  <a:lnTo>
                    <a:pt x="2463" y="943"/>
                  </a:lnTo>
                  <a:lnTo>
                    <a:pt x="2467" y="956"/>
                  </a:lnTo>
                  <a:lnTo>
                    <a:pt x="2469" y="969"/>
                  </a:lnTo>
                  <a:lnTo>
                    <a:pt x="2471" y="984"/>
                  </a:lnTo>
                  <a:lnTo>
                    <a:pt x="2472" y="998"/>
                  </a:lnTo>
                  <a:lnTo>
                    <a:pt x="2473" y="1013"/>
                  </a:lnTo>
                  <a:lnTo>
                    <a:pt x="2473" y="2181"/>
                  </a:lnTo>
                  <a:close/>
                </a:path>
              </a:pathLst>
            </a:custGeom>
            <a:solidFill>
              <a:srgbClr val="3B579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7" name="Freeform 59"/>
            <p:cNvSpPr>
              <a:spLocks noEditPoints="1"/>
            </p:cNvSpPr>
            <p:nvPr/>
          </p:nvSpPr>
          <p:spPr bwMode="auto">
            <a:xfrm>
              <a:off x="5184546" y="2769490"/>
              <a:ext cx="714400" cy="714400"/>
            </a:xfrm>
            <a:custGeom>
              <a:avLst/>
              <a:gdLst>
                <a:gd name="T0" fmla="*/ 1288 w 2870"/>
                <a:gd name="T1" fmla="*/ 7 h 2869"/>
                <a:gd name="T2" fmla="*/ 1076 w 2870"/>
                <a:gd name="T3" fmla="*/ 45 h 2869"/>
                <a:gd name="T4" fmla="*/ 877 w 2870"/>
                <a:gd name="T5" fmla="*/ 112 h 2869"/>
                <a:gd name="T6" fmla="*/ 691 w 2870"/>
                <a:gd name="T7" fmla="*/ 207 h 2869"/>
                <a:gd name="T8" fmla="*/ 522 w 2870"/>
                <a:gd name="T9" fmla="*/ 327 h 2869"/>
                <a:gd name="T10" fmla="*/ 373 w 2870"/>
                <a:gd name="T11" fmla="*/ 469 h 2869"/>
                <a:gd name="T12" fmla="*/ 246 w 2870"/>
                <a:gd name="T13" fmla="*/ 632 h 2869"/>
                <a:gd name="T14" fmla="*/ 141 w 2870"/>
                <a:gd name="T15" fmla="*/ 812 h 2869"/>
                <a:gd name="T16" fmla="*/ 64 w 2870"/>
                <a:gd name="T17" fmla="*/ 1007 h 2869"/>
                <a:gd name="T18" fmla="*/ 17 w 2870"/>
                <a:gd name="T19" fmla="*/ 1216 h 2869"/>
                <a:gd name="T20" fmla="*/ 0 w 2870"/>
                <a:gd name="T21" fmla="*/ 1434 h 2869"/>
                <a:gd name="T22" fmla="*/ 12 w 2870"/>
                <a:gd name="T23" fmla="*/ 1616 h 2869"/>
                <a:gd name="T24" fmla="*/ 55 w 2870"/>
                <a:gd name="T25" fmla="*/ 1827 h 2869"/>
                <a:gd name="T26" fmla="*/ 126 w 2870"/>
                <a:gd name="T27" fmla="*/ 2025 h 2869"/>
                <a:gd name="T28" fmla="*/ 226 w 2870"/>
                <a:gd name="T29" fmla="*/ 2208 h 2869"/>
                <a:gd name="T30" fmla="*/ 350 w 2870"/>
                <a:gd name="T31" fmla="*/ 2373 h 2869"/>
                <a:gd name="T32" fmla="*/ 496 w 2870"/>
                <a:gd name="T33" fmla="*/ 2519 h 2869"/>
                <a:gd name="T34" fmla="*/ 662 w 2870"/>
                <a:gd name="T35" fmla="*/ 2643 h 2869"/>
                <a:gd name="T36" fmla="*/ 844 w 2870"/>
                <a:gd name="T37" fmla="*/ 2743 h 2869"/>
                <a:gd name="T38" fmla="*/ 1042 w 2870"/>
                <a:gd name="T39" fmla="*/ 2815 h 2869"/>
                <a:gd name="T40" fmla="*/ 1253 w 2870"/>
                <a:gd name="T41" fmla="*/ 2857 h 2869"/>
                <a:gd name="T42" fmla="*/ 1435 w 2870"/>
                <a:gd name="T43" fmla="*/ 2869 h 2869"/>
                <a:gd name="T44" fmla="*/ 1653 w 2870"/>
                <a:gd name="T45" fmla="*/ 2852 h 2869"/>
                <a:gd name="T46" fmla="*/ 1862 w 2870"/>
                <a:gd name="T47" fmla="*/ 2805 h 2869"/>
                <a:gd name="T48" fmla="*/ 2057 w 2870"/>
                <a:gd name="T49" fmla="*/ 2728 h 2869"/>
                <a:gd name="T50" fmla="*/ 2237 w 2870"/>
                <a:gd name="T51" fmla="*/ 2624 h 2869"/>
                <a:gd name="T52" fmla="*/ 2400 w 2870"/>
                <a:gd name="T53" fmla="*/ 2496 h 2869"/>
                <a:gd name="T54" fmla="*/ 2542 w 2870"/>
                <a:gd name="T55" fmla="*/ 2348 h 2869"/>
                <a:gd name="T56" fmla="*/ 2663 w 2870"/>
                <a:gd name="T57" fmla="*/ 2178 h 2869"/>
                <a:gd name="T58" fmla="*/ 2758 w 2870"/>
                <a:gd name="T59" fmla="*/ 1992 h 2869"/>
                <a:gd name="T60" fmla="*/ 2825 w 2870"/>
                <a:gd name="T61" fmla="*/ 1793 h 2869"/>
                <a:gd name="T62" fmla="*/ 2862 w 2870"/>
                <a:gd name="T63" fmla="*/ 1581 h 2869"/>
                <a:gd name="T64" fmla="*/ 2870 w 2870"/>
                <a:gd name="T65" fmla="*/ 1398 h 2869"/>
                <a:gd name="T66" fmla="*/ 2848 w 2870"/>
                <a:gd name="T67" fmla="*/ 1180 h 2869"/>
                <a:gd name="T68" fmla="*/ 2794 w 2870"/>
                <a:gd name="T69" fmla="*/ 974 h 2869"/>
                <a:gd name="T70" fmla="*/ 2713 w 2870"/>
                <a:gd name="T71" fmla="*/ 781 h 2869"/>
                <a:gd name="T72" fmla="*/ 2606 w 2870"/>
                <a:gd name="T73" fmla="*/ 603 h 2869"/>
                <a:gd name="T74" fmla="*/ 2474 w 2870"/>
                <a:gd name="T75" fmla="*/ 444 h 2869"/>
                <a:gd name="T76" fmla="*/ 2321 w 2870"/>
                <a:gd name="T77" fmla="*/ 305 h 2869"/>
                <a:gd name="T78" fmla="*/ 2149 w 2870"/>
                <a:gd name="T79" fmla="*/ 190 h 2869"/>
                <a:gd name="T80" fmla="*/ 1961 w 2870"/>
                <a:gd name="T81" fmla="*/ 98 h 2869"/>
                <a:gd name="T82" fmla="*/ 1759 w 2870"/>
                <a:gd name="T83" fmla="*/ 36 h 2869"/>
                <a:gd name="T84" fmla="*/ 1546 w 2870"/>
                <a:gd name="T85" fmla="*/ 4 h 2869"/>
                <a:gd name="T86" fmla="*/ 1798 w 2870"/>
                <a:gd name="T87" fmla="*/ 929 h 2869"/>
                <a:gd name="T88" fmla="*/ 1585 w 2870"/>
                <a:gd name="T89" fmla="*/ 941 h 2869"/>
                <a:gd name="T90" fmla="*/ 1552 w 2870"/>
                <a:gd name="T91" fmla="*/ 992 h 2869"/>
                <a:gd name="T92" fmla="*/ 1794 w 2870"/>
                <a:gd name="T93" fmla="*/ 1221 h 2869"/>
                <a:gd name="T94" fmla="*/ 1551 w 2870"/>
                <a:gd name="T95" fmla="*/ 2213 h 2869"/>
                <a:gd name="T96" fmla="*/ 1229 w 2870"/>
                <a:gd name="T97" fmla="*/ 1173 h 2869"/>
                <a:gd name="T98" fmla="*/ 1237 w 2870"/>
                <a:gd name="T99" fmla="*/ 871 h 2869"/>
                <a:gd name="T100" fmla="*/ 1284 w 2870"/>
                <a:gd name="T101" fmla="*/ 766 h 2869"/>
                <a:gd name="T102" fmla="*/ 1365 w 2870"/>
                <a:gd name="T103" fmla="*/ 698 h 2869"/>
                <a:gd name="T104" fmla="*/ 1500 w 2870"/>
                <a:gd name="T105" fmla="*/ 659 h 2869"/>
                <a:gd name="T106" fmla="*/ 1798 w 2870"/>
                <a:gd name="T107" fmla="*/ 929 h 2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70" h="2869">
                  <a:moveTo>
                    <a:pt x="1435" y="0"/>
                  </a:moveTo>
                  <a:lnTo>
                    <a:pt x="1435" y="0"/>
                  </a:lnTo>
                  <a:lnTo>
                    <a:pt x="1398" y="0"/>
                  </a:lnTo>
                  <a:lnTo>
                    <a:pt x="1361" y="1"/>
                  </a:lnTo>
                  <a:lnTo>
                    <a:pt x="1325" y="4"/>
                  </a:lnTo>
                  <a:lnTo>
                    <a:pt x="1288" y="7"/>
                  </a:lnTo>
                  <a:lnTo>
                    <a:pt x="1253" y="11"/>
                  </a:lnTo>
                  <a:lnTo>
                    <a:pt x="1216" y="16"/>
                  </a:lnTo>
                  <a:lnTo>
                    <a:pt x="1181" y="22"/>
                  </a:lnTo>
                  <a:lnTo>
                    <a:pt x="1146" y="29"/>
                  </a:lnTo>
                  <a:lnTo>
                    <a:pt x="1111" y="36"/>
                  </a:lnTo>
                  <a:lnTo>
                    <a:pt x="1076" y="45"/>
                  </a:lnTo>
                  <a:lnTo>
                    <a:pt x="1042" y="53"/>
                  </a:lnTo>
                  <a:lnTo>
                    <a:pt x="1008" y="64"/>
                  </a:lnTo>
                  <a:lnTo>
                    <a:pt x="974" y="75"/>
                  </a:lnTo>
                  <a:lnTo>
                    <a:pt x="941" y="86"/>
                  </a:lnTo>
                  <a:lnTo>
                    <a:pt x="909" y="98"/>
                  </a:lnTo>
                  <a:lnTo>
                    <a:pt x="877" y="112"/>
                  </a:lnTo>
                  <a:lnTo>
                    <a:pt x="844" y="126"/>
                  </a:lnTo>
                  <a:lnTo>
                    <a:pt x="812" y="141"/>
                  </a:lnTo>
                  <a:lnTo>
                    <a:pt x="782" y="157"/>
                  </a:lnTo>
                  <a:lnTo>
                    <a:pt x="750" y="173"/>
                  </a:lnTo>
                  <a:lnTo>
                    <a:pt x="721" y="190"/>
                  </a:lnTo>
                  <a:lnTo>
                    <a:pt x="691" y="207"/>
                  </a:lnTo>
                  <a:lnTo>
                    <a:pt x="662" y="225"/>
                  </a:lnTo>
                  <a:lnTo>
                    <a:pt x="632" y="244"/>
                  </a:lnTo>
                  <a:lnTo>
                    <a:pt x="604" y="264"/>
                  </a:lnTo>
                  <a:lnTo>
                    <a:pt x="576" y="285"/>
                  </a:lnTo>
                  <a:lnTo>
                    <a:pt x="549" y="305"/>
                  </a:lnTo>
                  <a:lnTo>
                    <a:pt x="522" y="327"/>
                  </a:lnTo>
                  <a:lnTo>
                    <a:pt x="496" y="349"/>
                  </a:lnTo>
                  <a:lnTo>
                    <a:pt x="471" y="372"/>
                  </a:lnTo>
                  <a:lnTo>
                    <a:pt x="445" y="395"/>
                  </a:lnTo>
                  <a:lnTo>
                    <a:pt x="421" y="420"/>
                  </a:lnTo>
                  <a:lnTo>
                    <a:pt x="396" y="444"/>
                  </a:lnTo>
                  <a:lnTo>
                    <a:pt x="373" y="469"/>
                  </a:lnTo>
                  <a:lnTo>
                    <a:pt x="350" y="495"/>
                  </a:lnTo>
                  <a:lnTo>
                    <a:pt x="327" y="522"/>
                  </a:lnTo>
                  <a:lnTo>
                    <a:pt x="306" y="548"/>
                  </a:lnTo>
                  <a:lnTo>
                    <a:pt x="285" y="575"/>
                  </a:lnTo>
                  <a:lnTo>
                    <a:pt x="265" y="603"/>
                  </a:lnTo>
                  <a:lnTo>
                    <a:pt x="246" y="632"/>
                  </a:lnTo>
                  <a:lnTo>
                    <a:pt x="226" y="660"/>
                  </a:lnTo>
                  <a:lnTo>
                    <a:pt x="208" y="691"/>
                  </a:lnTo>
                  <a:lnTo>
                    <a:pt x="190" y="720"/>
                  </a:lnTo>
                  <a:lnTo>
                    <a:pt x="173" y="750"/>
                  </a:lnTo>
                  <a:lnTo>
                    <a:pt x="157" y="781"/>
                  </a:lnTo>
                  <a:lnTo>
                    <a:pt x="141" y="812"/>
                  </a:lnTo>
                  <a:lnTo>
                    <a:pt x="126" y="844"/>
                  </a:lnTo>
                  <a:lnTo>
                    <a:pt x="113" y="876"/>
                  </a:lnTo>
                  <a:lnTo>
                    <a:pt x="100" y="909"/>
                  </a:lnTo>
                  <a:lnTo>
                    <a:pt x="87" y="941"/>
                  </a:lnTo>
                  <a:lnTo>
                    <a:pt x="75" y="974"/>
                  </a:lnTo>
                  <a:lnTo>
                    <a:pt x="64" y="1007"/>
                  </a:lnTo>
                  <a:lnTo>
                    <a:pt x="55" y="1041"/>
                  </a:lnTo>
                  <a:lnTo>
                    <a:pt x="45" y="1075"/>
                  </a:lnTo>
                  <a:lnTo>
                    <a:pt x="36" y="1110"/>
                  </a:lnTo>
                  <a:lnTo>
                    <a:pt x="29" y="1145"/>
                  </a:lnTo>
                  <a:lnTo>
                    <a:pt x="23" y="1180"/>
                  </a:lnTo>
                  <a:lnTo>
                    <a:pt x="17" y="1216"/>
                  </a:lnTo>
                  <a:lnTo>
                    <a:pt x="12" y="1252"/>
                  </a:lnTo>
                  <a:lnTo>
                    <a:pt x="7" y="1288"/>
                  </a:lnTo>
                  <a:lnTo>
                    <a:pt x="5" y="1323"/>
                  </a:lnTo>
                  <a:lnTo>
                    <a:pt x="2" y="1361"/>
                  </a:lnTo>
                  <a:lnTo>
                    <a:pt x="0" y="1398"/>
                  </a:lnTo>
                  <a:lnTo>
                    <a:pt x="0" y="1434"/>
                  </a:lnTo>
                  <a:lnTo>
                    <a:pt x="0" y="1434"/>
                  </a:lnTo>
                  <a:lnTo>
                    <a:pt x="0" y="1472"/>
                  </a:lnTo>
                  <a:lnTo>
                    <a:pt x="2" y="1508"/>
                  </a:lnTo>
                  <a:lnTo>
                    <a:pt x="5" y="1545"/>
                  </a:lnTo>
                  <a:lnTo>
                    <a:pt x="7" y="1581"/>
                  </a:lnTo>
                  <a:lnTo>
                    <a:pt x="12" y="1616"/>
                  </a:lnTo>
                  <a:lnTo>
                    <a:pt x="17" y="1653"/>
                  </a:lnTo>
                  <a:lnTo>
                    <a:pt x="23" y="1688"/>
                  </a:lnTo>
                  <a:lnTo>
                    <a:pt x="29" y="1724"/>
                  </a:lnTo>
                  <a:lnTo>
                    <a:pt x="36" y="1759"/>
                  </a:lnTo>
                  <a:lnTo>
                    <a:pt x="45" y="1793"/>
                  </a:lnTo>
                  <a:lnTo>
                    <a:pt x="55" y="1827"/>
                  </a:lnTo>
                  <a:lnTo>
                    <a:pt x="64" y="1861"/>
                  </a:lnTo>
                  <a:lnTo>
                    <a:pt x="75" y="1895"/>
                  </a:lnTo>
                  <a:lnTo>
                    <a:pt x="87" y="1928"/>
                  </a:lnTo>
                  <a:lnTo>
                    <a:pt x="100" y="1961"/>
                  </a:lnTo>
                  <a:lnTo>
                    <a:pt x="113" y="1992"/>
                  </a:lnTo>
                  <a:lnTo>
                    <a:pt x="126" y="2025"/>
                  </a:lnTo>
                  <a:lnTo>
                    <a:pt x="141" y="2057"/>
                  </a:lnTo>
                  <a:lnTo>
                    <a:pt x="157" y="2087"/>
                  </a:lnTo>
                  <a:lnTo>
                    <a:pt x="173" y="2119"/>
                  </a:lnTo>
                  <a:lnTo>
                    <a:pt x="190" y="2148"/>
                  </a:lnTo>
                  <a:lnTo>
                    <a:pt x="208" y="2178"/>
                  </a:lnTo>
                  <a:lnTo>
                    <a:pt x="226" y="2208"/>
                  </a:lnTo>
                  <a:lnTo>
                    <a:pt x="246" y="2237"/>
                  </a:lnTo>
                  <a:lnTo>
                    <a:pt x="265" y="2265"/>
                  </a:lnTo>
                  <a:lnTo>
                    <a:pt x="285" y="2293"/>
                  </a:lnTo>
                  <a:lnTo>
                    <a:pt x="306" y="2321"/>
                  </a:lnTo>
                  <a:lnTo>
                    <a:pt x="327" y="2348"/>
                  </a:lnTo>
                  <a:lnTo>
                    <a:pt x="350" y="2373"/>
                  </a:lnTo>
                  <a:lnTo>
                    <a:pt x="373" y="2399"/>
                  </a:lnTo>
                  <a:lnTo>
                    <a:pt x="396" y="2424"/>
                  </a:lnTo>
                  <a:lnTo>
                    <a:pt x="421" y="2449"/>
                  </a:lnTo>
                  <a:lnTo>
                    <a:pt x="445" y="2473"/>
                  </a:lnTo>
                  <a:lnTo>
                    <a:pt x="471" y="2496"/>
                  </a:lnTo>
                  <a:lnTo>
                    <a:pt x="496" y="2519"/>
                  </a:lnTo>
                  <a:lnTo>
                    <a:pt x="522" y="2542"/>
                  </a:lnTo>
                  <a:lnTo>
                    <a:pt x="549" y="2563"/>
                  </a:lnTo>
                  <a:lnTo>
                    <a:pt x="576" y="2585"/>
                  </a:lnTo>
                  <a:lnTo>
                    <a:pt x="604" y="2604"/>
                  </a:lnTo>
                  <a:lnTo>
                    <a:pt x="632" y="2624"/>
                  </a:lnTo>
                  <a:lnTo>
                    <a:pt x="662" y="2643"/>
                  </a:lnTo>
                  <a:lnTo>
                    <a:pt x="691" y="2661"/>
                  </a:lnTo>
                  <a:lnTo>
                    <a:pt x="721" y="2680"/>
                  </a:lnTo>
                  <a:lnTo>
                    <a:pt x="750" y="2697"/>
                  </a:lnTo>
                  <a:lnTo>
                    <a:pt x="782" y="2712"/>
                  </a:lnTo>
                  <a:lnTo>
                    <a:pt x="812" y="2728"/>
                  </a:lnTo>
                  <a:lnTo>
                    <a:pt x="844" y="2743"/>
                  </a:lnTo>
                  <a:lnTo>
                    <a:pt x="877" y="2756"/>
                  </a:lnTo>
                  <a:lnTo>
                    <a:pt x="909" y="2770"/>
                  </a:lnTo>
                  <a:lnTo>
                    <a:pt x="941" y="2782"/>
                  </a:lnTo>
                  <a:lnTo>
                    <a:pt x="974" y="2794"/>
                  </a:lnTo>
                  <a:lnTo>
                    <a:pt x="1008" y="2805"/>
                  </a:lnTo>
                  <a:lnTo>
                    <a:pt x="1042" y="2815"/>
                  </a:lnTo>
                  <a:lnTo>
                    <a:pt x="1076" y="2824"/>
                  </a:lnTo>
                  <a:lnTo>
                    <a:pt x="1111" y="2833"/>
                  </a:lnTo>
                  <a:lnTo>
                    <a:pt x="1146" y="2840"/>
                  </a:lnTo>
                  <a:lnTo>
                    <a:pt x="1181" y="2846"/>
                  </a:lnTo>
                  <a:lnTo>
                    <a:pt x="1216" y="2852"/>
                  </a:lnTo>
                  <a:lnTo>
                    <a:pt x="1253" y="2857"/>
                  </a:lnTo>
                  <a:lnTo>
                    <a:pt x="1288" y="2862"/>
                  </a:lnTo>
                  <a:lnTo>
                    <a:pt x="1325" y="2865"/>
                  </a:lnTo>
                  <a:lnTo>
                    <a:pt x="1361" y="2867"/>
                  </a:lnTo>
                  <a:lnTo>
                    <a:pt x="1398" y="2869"/>
                  </a:lnTo>
                  <a:lnTo>
                    <a:pt x="1435" y="2869"/>
                  </a:lnTo>
                  <a:lnTo>
                    <a:pt x="1435" y="2869"/>
                  </a:lnTo>
                  <a:lnTo>
                    <a:pt x="1472" y="2869"/>
                  </a:lnTo>
                  <a:lnTo>
                    <a:pt x="1508" y="2867"/>
                  </a:lnTo>
                  <a:lnTo>
                    <a:pt x="1546" y="2865"/>
                  </a:lnTo>
                  <a:lnTo>
                    <a:pt x="1581" y="2862"/>
                  </a:lnTo>
                  <a:lnTo>
                    <a:pt x="1618" y="2857"/>
                  </a:lnTo>
                  <a:lnTo>
                    <a:pt x="1653" y="2852"/>
                  </a:lnTo>
                  <a:lnTo>
                    <a:pt x="1690" y="2846"/>
                  </a:lnTo>
                  <a:lnTo>
                    <a:pt x="1725" y="2840"/>
                  </a:lnTo>
                  <a:lnTo>
                    <a:pt x="1759" y="2833"/>
                  </a:lnTo>
                  <a:lnTo>
                    <a:pt x="1794" y="2824"/>
                  </a:lnTo>
                  <a:lnTo>
                    <a:pt x="1828" y="2815"/>
                  </a:lnTo>
                  <a:lnTo>
                    <a:pt x="1862" y="2805"/>
                  </a:lnTo>
                  <a:lnTo>
                    <a:pt x="1895" y="2794"/>
                  </a:lnTo>
                  <a:lnTo>
                    <a:pt x="1928" y="2782"/>
                  </a:lnTo>
                  <a:lnTo>
                    <a:pt x="1961" y="2770"/>
                  </a:lnTo>
                  <a:lnTo>
                    <a:pt x="1994" y="2756"/>
                  </a:lnTo>
                  <a:lnTo>
                    <a:pt x="2025" y="2743"/>
                  </a:lnTo>
                  <a:lnTo>
                    <a:pt x="2057" y="2728"/>
                  </a:lnTo>
                  <a:lnTo>
                    <a:pt x="2089" y="2712"/>
                  </a:lnTo>
                  <a:lnTo>
                    <a:pt x="2119" y="2697"/>
                  </a:lnTo>
                  <a:lnTo>
                    <a:pt x="2149" y="2680"/>
                  </a:lnTo>
                  <a:lnTo>
                    <a:pt x="2179" y="2661"/>
                  </a:lnTo>
                  <a:lnTo>
                    <a:pt x="2209" y="2643"/>
                  </a:lnTo>
                  <a:lnTo>
                    <a:pt x="2237" y="2624"/>
                  </a:lnTo>
                  <a:lnTo>
                    <a:pt x="2266" y="2604"/>
                  </a:lnTo>
                  <a:lnTo>
                    <a:pt x="2294" y="2585"/>
                  </a:lnTo>
                  <a:lnTo>
                    <a:pt x="2321" y="2563"/>
                  </a:lnTo>
                  <a:lnTo>
                    <a:pt x="2348" y="2542"/>
                  </a:lnTo>
                  <a:lnTo>
                    <a:pt x="2374" y="2519"/>
                  </a:lnTo>
                  <a:lnTo>
                    <a:pt x="2400" y="2496"/>
                  </a:lnTo>
                  <a:lnTo>
                    <a:pt x="2426" y="2473"/>
                  </a:lnTo>
                  <a:lnTo>
                    <a:pt x="2450" y="2449"/>
                  </a:lnTo>
                  <a:lnTo>
                    <a:pt x="2474" y="2424"/>
                  </a:lnTo>
                  <a:lnTo>
                    <a:pt x="2497" y="2399"/>
                  </a:lnTo>
                  <a:lnTo>
                    <a:pt x="2520" y="2373"/>
                  </a:lnTo>
                  <a:lnTo>
                    <a:pt x="2542" y="2348"/>
                  </a:lnTo>
                  <a:lnTo>
                    <a:pt x="2564" y="2321"/>
                  </a:lnTo>
                  <a:lnTo>
                    <a:pt x="2585" y="2293"/>
                  </a:lnTo>
                  <a:lnTo>
                    <a:pt x="2606" y="2265"/>
                  </a:lnTo>
                  <a:lnTo>
                    <a:pt x="2625" y="2237"/>
                  </a:lnTo>
                  <a:lnTo>
                    <a:pt x="2644" y="2208"/>
                  </a:lnTo>
                  <a:lnTo>
                    <a:pt x="2663" y="2178"/>
                  </a:lnTo>
                  <a:lnTo>
                    <a:pt x="2680" y="2148"/>
                  </a:lnTo>
                  <a:lnTo>
                    <a:pt x="2697" y="2119"/>
                  </a:lnTo>
                  <a:lnTo>
                    <a:pt x="2713" y="2087"/>
                  </a:lnTo>
                  <a:lnTo>
                    <a:pt x="2728" y="2057"/>
                  </a:lnTo>
                  <a:lnTo>
                    <a:pt x="2743" y="2025"/>
                  </a:lnTo>
                  <a:lnTo>
                    <a:pt x="2758" y="1992"/>
                  </a:lnTo>
                  <a:lnTo>
                    <a:pt x="2771" y="1961"/>
                  </a:lnTo>
                  <a:lnTo>
                    <a:pt x="2783" y="1928"/>
                  </a:lnTo>
                  <a:lnTo>
                    <a:pt x="2794" y="1895"/>
                  </a:lnTo>
                  <a:lnTo>
                    <a:pt x="2805" y="1861"/>
                  </a:lnTo>
                  <a:lnTo>
                    <a:pt x="2816" y="1827"/>
                  </a:lnTo>
                  <a:lnTo>
                    <a:pt x="2825" y="1793"/>
                  </a:lnTo>
                  <a:lnTo>
                    <a:pt x="2833" y="1759"/>
                  </a:lnTo>
                  <a:lnTo>
                    <a:pt x="2840" y="1724"/>
                  </a:lnTo>
                  <a:lnTo>
                    <a:pt x="2848" y="1688"/>
                  </a:lnTo>
                  <a:lnTo>
                    <a:pt x="2854" y="1653"/>
                  </a:lnTo>
                  <a:lnTo>
                    <a:pt x="2859" y="1616"/>
                  </a:lnTo>
                  <a:lnTo>
                    <a:pt x="2862" y="1581"/>
                  </a:lnTo>
                  <a:lnTo>
                    <a:pt x="2866" y="1545"/>
                  </a:lnTo>
                  <a:lnTo>
                    <a:pt x="2868" y="1508"/>
                  </a:lnTo>
                  <a:lnTo>
                    <a:pt x="2870" y="1472"/>
                  </a:lnTo>
                  <a:lnTo>
                    <a:pt x="2870" y="1434"/>
                  </a:lnTo>
                  <a:lnTo>
                    <a:pt x="2870" y="1434"/>
                  </a:lnTo>
                  <a:lnTo>
                    <a:pt x="2870" y="1398"/>
                  </a:lnTo>
                  <a:lnTo>
                    <a:pt x="2868" y="1361"/>
                  </a:lnTo>
                  <a:lnTo>
                    <a:pt x="2866" y="1323"/>
                  </a:lnTo>
                  <a:lnTo>
                    <a:pt x="2862" y="1288"/>
                  </a:lnTo>
                  <a:lnTo>
                    <a:pt x="2859" y="1252"/>
                  </a:lnTo>
                  <a:lnTo>
                    <a:pt x="2854" y="1216"/>
                  </a:lnTo>
                  <a:lnTo>
                    <a:pt x="2848" y="1180"/>
                  </a:lnTo>
                  <a:lnTo>
                    <a:pt x="2840" y="1145"/>
                  </a:lnTo>
                  <a:lnTo>
                    <a:pt x="2833" y="1110"/>
                  </a:lnTo>
                  <a:lnTo>
                    <a:pt x="2825" y="1075"/>
                  </a:lnTo>
                  <a:lnTo>
                    <a:pt x="2816" y="1041"/>
                  </a:lnTo>
                  <a:lnTo>
                    <a:pt x="2805" y="1007"/>
                  </a:lnTo>
                  <a:lnTo>
                    <a:pt x="2794" y="974"/>
                  </a:lnTo>
                  <a:lnTo>
                    <a:pt x="2783" y="941"/>
                  </a:lnTo>
                  <a:lnTo>
                    <a:pt x="2771" y="909"/>
                  </a:lnTo>
                  <a:lnTo>
                    <a:pt x="2758" y="876"/>
                  </a:lnTo>
                  <a:lnTo>
                    <a:pt x="2743" y="844"/>
                  </a:lnTo>
                  <a:lnTo>
                    <a:pt x="2728" y="812"/>
                  </a:lnTo>
                  <a:lnTo>
                    <a:pt x="2713" y="781"/>
                  </a:lnTo>
                  <a:lnTo>
                    <a:pt x="2697" y="750"/>
                  </a:lnTo>
                  <a:lnTo>
                    <a:pt x="2680" y="720"/>
                  </a:lnTo>
                  <a:lnTo>
                    <a:pt x="2663" y="691"/>
                  </a:lnTo>
                  <a:lnTo>
                    <a:pt x="2644" y="660"/>
                  </a:lnTo>
                  <a:lnTo>
                    <a:pt x="2625" y="632"/>
                  </a:lnTo>
                  <a:lnTo>
                    <a:pt x="2606" y="603"/>
                  </a:lnTo>
                  <a:lnTo>
                    <a:pt x="2585" y="575"/>
                  </a:lnTo>
                  <a:lnTo>
                    <a:pt x="2564" y="548"/>
                  </a:lnTo>
                  <a:lnTo>
                    <a:pt x="2542" y="522"/>
                  </a:lnTo>
                  <a:lnTo>
                    <a:pt x="2520" y="495"/>
                  </a:lnTo>
                  <a:lnTo>
                    <a:pt x="2497" y="469"/>
                  </a:lnTo>
                  <a:lnTo>
                    <a:pt x="2474" y="444"/>
                  </a:lnTo>
                  <a:lnTo>
                    <a:pt x="2450" y="420"/>
                  </a:lnTo>
                  <a:lnTo>
                    <a:pt x="2426" y="395"/>
                  </a:lnTo>
                  <a:lnTo>
                    <a:pt x="2400" y="372"/>
                  </a:lnTo>
                  <a:lnTo>
                    <a:pt x="2374" y="349"/>
                  </a:lnTo>
                  <a:lnTo>
                    <a:pt x="2348" y="327"/>
                  </a:lnTo>
                  <a:lnTo>
                    <a:pt x="2321" y="305"/>
                  </a:lnTo>
                  <a:lnTo>
                    <a:pt x="2294" y="285"/>
                  </a:lnTo>
                  <a:lnTo>
                    <a:pt x="2266" y="264"/>
                  </a:lnTo>
                  <a:lnTo>
                    <a:pt x="2237" y="244"/>
                  </a:lnTo>
                  <a:lnTo>
                    <a:pt x="2209" y="225"/>
                  </a:lnTo>
                  <a:lnTo>
                    <a:pt x="2179" y="207"/>
                  </a:lnTo>
                  <a:lnTo>
                    <a:pt x="2149" y="190"/>
                  </a:lnTo>
                  <a:lnTo>
                    <a:pt x="2119" y="173"/>
                  </a:lnTo>
                  <a:lnTo>
                    <a:pt x="2089" y="157"/>
                  </a:lnTo>
                  <a:lnTo>
                    <a:pt x="2057" y="141"/>
                  </a:lnTo>
                  <a:lnTo>
                    <a:pt x="2025" y="126"/>
                  </a:lnTo>
                  <a:lnTo>
                    <a:pt x="1994" y="112"/>
                  </a:lnTo>
                  <a:lnTo>
                    <a:pt x="1961" y="98"/>
                  </a:lnTo>
                  <a:lnTo>
                    <a:pt x="1928" y="86"/>
                  </a:lnTo>
                  <a:lnTo>
                    <a:pt x="1895" y="75"/>
                  </a:lnTo>
                  <a:lnTo>
                    <a:pt x="1862" y="64"/>
                  </a:lnTo>
                  <a:lnTo>
                    <a:pt x="1828" y="53"/>
                  </a:lnTo>
                  <a:lnTo>
                    <a:pt x="1794" y="45"/>
                  </a:lnTo>
                  <a:lnTo>
                    <a:pt x="1759" y="36"/>
                  </a:lnTo>
                  <a:lnTo>
                    <a:pt x="1725" y="29"/>
                  </a:lnTo>
                  <a:lnTo>
                    <a:pt x="1690" y="22"/>
                  </a:lnTo>
                  <a:lnTo>
                    <a:pt x="1653" y="16"/>
                  </a:lnTo>
                  <a:lnTo>
                    <a:pt x="1618" y="11"/>
                  </a:lnTo>
                  <a:lnTo>
                    <a:pt x="1581" y="7"/>
                  </a:lnTo>
                  <a:lnTo>
                    <a:pt x="1546" y="4"/>
                  </a:lnTo>
                  <a:lnTo>
                    <a:pt x="1508" y="1"/>
                  </a:lnTo>
                  <a:lnTo>
                    <a:pt x="1472" y="0"/>
                  </a:lnTo>
                  <a:lnTo>
                    <a:pt x="1435" y="0"/>
                  </a:lnTo>
                  <a:lnTo>
                    <a:pt x="1435" y="0"/>
                  </a:lnTo>
                  <a:close/>
                  <a:moveTo>
                    <a:pt x="1798" y="929"/>
                  </a:moveTo>
                  <a:lnTo>
                    <a:pt x="1798" y="929"/>
                  </a:lnTo>
                  <a:lnTo>
                    <a:pt x="1623" y="929"/>
                  </a:lnTo>
                  <a:lnTo>
                    <a:pt x="1623" y="929"/>
                  </a:lnTo>
                  <a:lnTo>
                    <a:pt x="1615" y="929"/>
                  </a:lnTo>
                  <a:lnTo>
                    <a:pt x="1609" y="930"/>
                  </a:lnTo>
                  <a:lnTo>
                    <a:pt x="1597" y="935"/>
                  </a:lnTo>
                  <a:lnTo>
                    <a:pt x="1585" y="941"/>
                  </a:lnTo>
                  <a:lnTo>
                    <a:pt x="1574" y="950"/>
                  </a:lnTo>
                  <a:lnTo>
                    <a:pt x="1565" y="961"/>
                  </a:lnTo>
                  <a:lnTo>
                    <a:pt x="1558" y="971"/>
                  </a:lnTo>
                  <a:lnTo>
                    <a:pt x="1555" y="982"/>
                  </a:lnTo>
                  <a:lnTo>
                    <a:pt x="1553" y="986"/>
                  </a:lnTo>
                  <a:lnTo>
                    <a:pt x="1552" y="992"/>
                  </a:lnTo>
                  <a:lnTo>
                    <a:pt x="1552" y="992"/>
                  </a:lnTo>
                  <a:lnTo>
                    <a:pt x="1552" y="1171"/>
                  </a:lnTo>
                  <a:lnTo>
                    <a:pt x="1552" y="1171"/>
                  </a:lnTo>
                  <a:lnTo>
                    <a:pt x="1798" y="1171"/>
                  </a:lnTo>
                  <a:lnTo>
                    <a:pt x="1798" y="1171"/>
                  </a:lnTo>
                  <a:lnTo>
                    <a:pt x="1794" y="1221"/>
                  </a:lnTo>
                  <a:lnTo>
                    <a:pt x="1789" y="1270"/>
                  </a:lnTo>
                  <a:lnTo>
                    <a:pt x="1780" y="1354"/>
                  </a:lnTo>
                  <a:lnTo>
                    <a:pt x="1771" y="1412"/>
                  </a:lnTo>
                  <a:lnTo>
                    <a:pt x="1767" y="1434"/>
                  </a:lnTo>
                  <a:lnTo>
                    <a:pt x="1551" y="1434"/>
                  </a:lnTo>
                  <a:lnTo>
                    <a:pt x="1551" y="2213"/>
                  </a:lnTo>
                  <a:lnTo>
                    <a:pt x="1229" y="2213"/>
                  </a:lnTo>
                  <a:lnTo>
                    <a:pt x="1229" y="1434"/>
                  </a:lnTo>
                  <a:lnTo>
                    <a:pt x="1072" y="1434"/>
                  </a:lnTo>
                  <a:lnTo>
                    <a:pt x="1072" y="1173"/>
                  </a:lnTo>
                  <a:lnTo>
                    <a:pt x="1229" y="1173"/>
                  </a:lnTo>
                  <a:lnTo>
                    <a:pt x="1229" y="1173"/>
                  </a:lnTo>
                  <a:lnTo>
                    <a:pt x="1229" y="957"/>
                  </a:lnTo>
                  <a:lnTo>
                    <a:pt x="1229" y="957"/>
                  </a:lnTo>
                  <a:lnTo>
                    <a:pt x="1230" y="934"/>
                  </a:lnTo>
                  <a:lnTo>
                    <a:pt x="1231" y="916"/>
                  </a:lnTo>
                  <a:lnTo>
                    <a:pt x="1233" y="894"/>
                  </a:lnTo>
                  <a:lnTo>
                    <a:pt x="1237" y="871"/>
                  </a:lnTo>
                  <a:lnTo>
                    <a:pt x="1244" y="845"/>
                  </a:lnTo>
                  <a:lnTo>
                    <a:pt x="1254" y="819"/>
                  </a:lnTo>
                  <a:lnTo>
                    <a:pt x="1260" y="805"/>
                  </a:lnTo>
                  <a:lnTo>
                    <a:pt x="1267" y="793"/>
                  </a:lnTo>
                  <a:lnTo>
                    <a:pt x="1275" y="780"/>
                  </a:lnTo>
                  <a:lnTo>
                    <a:pt x="1284" y="766"/>
                  </a:lnTo>
                  <a:lnTo>
                    <a:pt x="1294" y="754"/>
                  </a:lnTo>
                  <a:lnTo>
                    <a:pt x="1306" y="742"/>
                  </a:lnTo>
                  <a:lnTo>
                    <a:pt x="1319" y="730"/>
                  </a:lnTo>
                  <a:lnTo>
                    <a:pt x="1333" y="719"/>
                  </a:lnTo>
                  <a:lnTo>
                    <a:pt x="1348" y="708"/>
                  </a:lnTo>
                  <a:lnTo>
                    <a:pt x="1365" y="698"/>
                  </a:lnTo>
                  <a:lnTo>
                    <a:pt x="1383" y="690"/>
                  </a:lnTo>
                  <a:lnTo>
                    <a:pt x="1404" y="681"/>
                  </a:lnTo>
                  <a:lnTo>
                    <a:pt x="1424" y="674"/>
                  </a:lnTo>
                  <a:lnTo>
                    <a:pt x="1447" y="668"/>
                  </a:lnTo>
                  <a:lnTo>
                    <a:pt x="1473" y="663"/>
                  </a:lnTo>
                  <a:lnTo>
                    <a:pt x="1500" y="659"/>
                  </a:lnTo>
                  <a:lnTo>
                    <a:pt x="1529" y="657"/>
                  </a:lnTo>
                  <a:lnTo>
                    <a:pt x="1559" y="657"/>
                  </a:lnTo>
                  <a:lnTo>
                    <a:pt x="1559" y="657"/>
                  </a:lnTo>
                  <a:lnTo>
                    <a:pt x="1798" y="657"/>
                  </a:lnTo>
                  <a:lnTo>
                    <a:pt x="1798" y="657"/>
                  </a:lnTo>
                  <a:lnTo>
                    <a:pt x="1798" y="929"/>
                  </a:lnTo>
                  <a:lnTo>
                    <a:pt x="1798" y="929"/>
                  </a:lnTo>
                  <a:close/>
                </a:path>
              </a:pathLst>
            </a:custGeom>
            <a:solidFill>
              <a:srgbClr val="3B579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8" name="Freeform 60"/>
            <p:cNvSpPr>
              <a:spLocks/>
            </p:cNvSpPr>
            <p:nvPr/>
          </p:nvSpPr>
          <p:spPr bwMode="auto">
            <a:xfrm>
              <a:off x="3178251" y="5739106"/>
              <a:ext cx="185446" cy="135662"/>
            </a:xfrm>
            <a:custGeom>
              <a:avLst/>
              <a:gdLst>
                <a:gd name="T0" fmla="*/ 354 w 743"/>
                <a:gd name="T1" fmla="*/ 322 h 545"/>
                <a:gd name="T2" fmla="*/ 354 w 743"/>
                <a:gd name="T3" fmla="*/ 322 h 545"/>
                <a:gd name="T4" fmla="*/ 391 w 743"/>
                <a:gd name="T5" fmla="*/ 290 h 545"/>
                <a:gd name="T6" fmla="*/ 431 w 743"/>
                <a:gd name="T7" fmla="*/ 257 h 545"/>
                <a:gd name="T8" fmla="*/ 475 w 743"/>
                <a:gd name="T9" fmla="*/ 225 h 545"/>
                <a:gd name="T10" fmla="*/ 523 w 743"/>
                <a:gd name="T11" fmla="*/ 195 h 545"/>
                <a:gd name="T12" fmla="*/ 547 w 743"/>
                <a:gd name="T13" fmla="*/ 180 h 545"/>
                <a:gd name="T14" fmla="*/ 573 w 743"/>
                <a:gd name="T15" fmla="*/ 166 h 545"/>
                <a:gd name="T16" fmla="*/ 599 w 743"/>
                <a:gd name="T17" fmla="*/ 152 h 545"/>
                <a:gd name="T18" fmla="*/ 626 w 743"/>
                <a:gd name="T19" fmla="*/ 139 h 545"/>
                <a:gd name="T20" fmla="*/ 654 w 743"/>
                <a:gd name="T21" fmla="*/ 127 h 545"/>
                <a:gd name="T22" fmla="*/ 683 w 743"/>
                <a:gd name="T23" fmla="*/ 114 h 545"/>
                <a:gd name="T24" fmla="*/ 712 w 743"/>
                <a:gd name="T25" fmla="*/ 102 h 545"/>
                <a:gd name="T26" fmla="*/ 743 w 743"/>
                <a:gd name="T27" fmla="*/ 93 h 545"/>
                <a:gd name="T28" fmla="*/ 743 w 743"/>
                <a:gd name="T29" fmla="*/ 93 h 545"/>
                <a:gd name="T30" fmla="*/ 723 w 743"/>
                <a:gd name="T31" fmla="*/ 45 h 545"/>
                <a:gd name="T32" fmla="*/ 704 w 743"/>
                <a:gd name="T33" fmla="*/ 0 h 545"/>
                <a:gd name="T34" fmla="*/ 704 w 743"/>
                <a:gd name="T35" fmla="*/ 0 h 545"/>
                <a:gd name="T36" fmla="*/ 658 w 743"/>
                <a:gd name="T37" fmla="*/ 15 h 545"/>
                <a:gd name="T38" fmla="*/ 611 w 743"/>
                <a:gd name="T39" fmla="*/ 27 h 545"/>
                <a:gd name="T40" fmla="*/ 566 w 743"/>
                <a:gd name="T41" fmla="*/ 38 h 545"/>
                <a:gd name="T42" fmla="*/ 521 w 743"/>
                <a:gd name="T43" fmla="*/ 48 h 545"/>
                <a:gd name="T44" fmla="*/ 476 w 743"/>
                <a:gd name="T45" fmla="*/ 56 h 545"/>
                <a:gd name="T46" fmla="*/ 434 w 743"/>
                <a:gd name="T47" fmla="*/ 63 h 545"/>
                <a:gd name="T48" fmla="*/ 391 w 743"/>
                <a:gd name="T49" fmla="*/ 69 h 545"/>
                <a:gd name="T50" fmla="*/ 350 w 743"/>
                <a:gd name="T51" fmla="*/ 74 h 545"/>
                <a:gd name="T52" fmla="*/ 271 w 743"/>
                <a:gd name="T53" fmla="*/ 83 h 545"/>
                <a:gd name="T54" fmla="*/ 198 w 743"/>
                <a:gd name="T55" fmla="*/ 88 h 545"/>
                <a:gd name="T56" fmla="*/ 132 w 743"/>
                <a:gd name="T57" fmla="*/ 90 h 545"/>
                <a:gd name="T58" fmla="*/ 75 w 743"/>
                <a:gd name="T59" fmla="*/ 91 h 545"/>
                <a:gd name="T60" fmla="*/ 75 w 743"/>
                <a:gd name="T61" fmla="*/ 91 h 545"/>
                <a:gd name="T62" fmla="*/ 75 w 743"/>
                <a:gd name="T63" fmla="*/ 91 h 545"/>
                <a:gd name="T64" fmla="*/ 34 w 743"/>
                <a:gd name="T65" fmla="*/ 90 h 545"/>
                <a:gd name="T66" fmla="*/ 0 w 743"/>
                <a:gd name="T67" fmla="*/ 89 h 545"/>
                <a:gd name="T68" fmla="*/ 0 w 743"/>
                <a:gd name="T69" fmla="*/ 89 h 545"/>
                <a:gd name="T70" fmla="*/ 0 w 743"/>
                <a:gd name="T71" fmla="*/ 100 h 545"/>
                <a:gd name="T72" fmla="*/ 0 w 743"/>
                <a:gd name="T73" fmla="*/ 100 h 545"/>
                <a:gd name="T74" fmla="*/ 0 w 743"/>
                <a:gd name="T75" fmla="*/ 131 h 545"/>
                <a:gd name="T76" fmla="*/ 2 w 743"/>
                <a:gd name="T77" fmla="*/ 162 h 545"/>
                <a:gd name="T78" fmla="*/ 6 w 743"/>
                <a:gd name="T79" fmla="*/ 194 h 545"/>
                <a:gd name="T80" fmla="*/ 11 w 743"/>
                <a:gd name="T81" fmla="*/ 224 h 545"/>
                <a:gd name="T82" fmla="*/ 17 w 743"/>
                <a:gd name="T83" fmla="*/ 253 h 545"/>
                <a:gd name="T84" fmla="*/ 24 w 743"/>
                <a:gd name="T85" fmla="*/ 284 h 545"/>
                <a:gd name="T86" fmla="*/ 34 w 743"/>
                <a:gd name="T87" fmla="*/ 312 h 545"/>
                <a:gd name="T88" fmla="*/ 43 w 743"/>
                <a:gd name="T89" fmla="*/ 341 h 545"/>
                <a:gd name="T90" fmla="*/ 54 w 743"/>
                <a:gd name="T91" fmla="*/ 369 h 545"/>
                <a:gd name="T92" fmla="*/ 67 w 743"/>
                <a:gd name="T93" fmla="*/ 395 h 545"/>
                <a:gd name="T94" fmla="*/ 80 w 743"/>
                <a:gd name="T95" fmla="*/ 422 h 545"/>
                <a:gd name="T96" fmla="*/ 94 w 743"/>
                <a:gd name="T97" fmla="*/ 448 h 545"/>
                <a:gd name="T98" fmla="*/ 110 w 743"/>
                <a:gd name="T99" fmla="*/ 473 h 545"/>
                <a:gd name="T100" fmla="*/ 127 w 743"/>
                <a:gd name="T101" fmla="*/ 498 h 545"/>
                <a:gd name="T102" fmla="*/ 144 w 743"/>
                <a:gd name="T103" fmla="*/ 522 h 545"/>
                <a:gd name="T104" fmla="*/ 163 w 743"/>
                <a:gd name="T105" fmla="*/ 545 h 545"/>
                <a:gd name="T106" fmla="*/ 163 w 743"/>
                <a:gd name="T107" fmla="*/ 545 h 545"/>
                <a:gd name="T108" fmla="*/ 178 w 743"/>
                <a:gd name="T109" fmla="*/ 522 h 545"/>
                <a:gd name="T110" fmla="*/ 195 w 743"/>
                <a:gd name="T111" fmla="*/ 498 h 545"/>
                <a:gd name="T112" fmla="*/ 215 w 743"/>
                <a:gd name="T113" fmla="*/ 472 h 545"/>
                <a:gd name="T114" fmla="*/ 238 w 743"/>
                <a:gd name="T115" fmla="*/ 444 h 545"/>
                <a:gd name="T116" fmla="*/ 262 w 743"/>
                <a:gd name="T117" fmla="*/ 415 h 545"/>
                <a:gd name="T118" fmla="*/ 290 w 743"/>
                <a:gd name="T119" fmla="*/ 384 h 545"/>
                <a:gd name="T120" fmla="*/ 321 w 743"/>
                <a:gd name="T121" fmla="*/ 353 h 545"/>
                <a:gd name="T122" fmla="*/ 354 w 743"/>
                <a:gd name="T123" fmla="*/ 322 h 545"/>
                <a:gd name="T124" fmla="*/ 354 w 743"/>
                <a:gd name="T125" fmla="*/ 322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43" h="545">
                  <a:moveTo>
                    <a:pt x="354" y="322"/>
                  </a:moveTo>
                  <a:lnTo>
                    <a:pt x="354" y="322"/>
                  </a:lnTo>
                  <a:lnTo>
                    <a:pt x="391" y="290"/>
                  </a:lnTo>
                  <a:lnTo>
                    <a:pt x="431" y="257"/>
                  </a:lnTo>
                  <a:lnTo>
                    <a:pt x="475" y="225"/>
                  </a:lnTo>
                  <a:lnTo>
                    <a:pt x="523" y="195"/>
                  </a:lnTo>
                  <a:lnTo>
                    <a:pt x="547" y="180"/>
                  </a:lnTo>
                  <a:lnTo>
                    <a:pt x="573" y="166"/>
                  </a:lnTo>
                  <a:lnTo>
                    <a:pt x="599" y="152"/>
                  </a:lnTo>
                  <a:lnTo>
                    <a:pt x="626" y="139"/>
                  </a:lnTo>
                  <a:lnTo>
                    <a:pt x="654" y="127"/>
                  </a:lnTo>
                  <a:lnTo>
                    <a:pt x="683" y="114"/>
                  </a:lnTo>
                  <a:lnTo>
                    <a:pt x="712" y="102"/>
                  </a:lnTo>
                  <a:lnTo>
                    <a:pt x="743" y="93"/>
                  </a:lnTo>
                  <a:lnTo>
                    <a:pt x="743" y="93"/>
                  </a:lnTo>
                  <a:lnTo>
                    <a:pt x="723" y="45"/>
                  </a:lnTo>
                  <a:lnTo>
                    <a:pt x="704" y="0"/>
                  </a:lnTo>
                  <a:lnTo>
                    <a:pt x="704" y="0"/>
                  </a:lnTo>
                  <a:lnTo>
                    <a:pt x="658" y="15"/>
                  </a:lnTo>
                  <a:lnTo>
                    <a:pt x="611" y="27"/>
                  </a:lnTo>
                  <a:lnTo>
                    <a:pt x="566" y="38"/>
                  </a:lnTo>
                  <a:lnTo>
                    <a:pt x="521" y="48"/>
                  </a:lnTo>
                  <a:lnTo>
                    <a:pt x="476" y="56"/>
                  </a:lnTo>
                  <a:lnTo>
                    <a:pt x="434" y="63"/>
                  </a:lnTo>
                  <a:lnTo>
                    <a:pt x="391" y="69"/>
                  </a:lnTo>
                  <a:lnTo>
                    <a:pt x="350" y="74"/>
                  </a:lnTo>
                  <a:lnTo>
                    <a:pt x="271" y="83"/>
                  </a:lnTo>
                  <a:lnTo>
                    <a:pt x="198" y="88"/>
                  </a:lnTo>
                  <a:lnTo>
                    <a:pt x="132" y="90"/>
                  </a:lnTo>
                  <a:lnTo>
                    <a:pt x="75" y="91"/>
                  </a:lnTo>
                  <a:lnTo>
                    <a:pt x="75" y="91"/>
                  </a:lnTo>
                  <a:lnTo>
                    <a:pt x="75" y="91"/>
                  </a:lnTo>
                  <a:lnTo>
                    <a:pt x="34" y="90"/>
                  </a:lnTo>
                  <a:lnTo>
                    <a:pt x="0" y="89"/>
                  </a:lnTo>
                  <a:lnTo>
                    <a:pt x="0" y="89"/>
                  </a:lnTo>
                  <a:lnTo>
                    <a:pt x="0" y="100"/>
                  </a:lnTo>
                  <a:lnTo>
                    <a:pt x="0" y="100"/>
                  </a:lnTo>
                  <a:lnTo>
                    <a:pt x="0" y="131"/>
                  </a:lnTo>
                  <a:lnTo>
                    <a:pt x="2" y="162"/>
                  </a:lnTo>
                  <a:lnTo>
                    <a:pt x="6" y="194"/>
                  </a:lnTo>
                  <a:lnTo>
                    <a:pt x="11" y="224"/>
                  </a:lnTo>
                  <a:lnTo>
                    <a:pt x="17" y="253"/>
                  </a:lnTo>
                  <a:lnTo>
                    <a:pt x="24" y="284"/>
                  </a:lnTo>
                  <a:lnTo>
                    <a:pt x="34" y="312"/>
                  </a:lnTo>
                  <a:lnTo>
                    <a:pt x="43" y="341"/>
                  </a:lnTo>
                  <a:lnTo>
                    <a:pt x="54" y="369"/>
                  </a:lnTo>
                  <a:lnTo>
                    <a:pt x="67" y="395"/>
                  </a:lnTo>
                  <a:lnTo>
                    <a:pt x="80" y="422"/>
                  </a:lnTo>
                  <a:lnTo>
                    <a:pt x="94" y="448"/>
                  </a:lnTo>
                  <a:lnTo>
                    <a:pt x="110" y="473"/>
                  </a:lnTo>
                  <a:lnTo>
                    <a:pt x="127" y="498"/>
                  </a:lnTo>
                  <a:lnTo>
                    <a:pt x="144" y="522"/>
                  </a:lnTo>
                  <a:lnTo>
                    <a:pt x="163" y="545"/>
                  </a:lnTo>
                  <a:lnTo>
                    <a:pt x="163" y="545"/>
                  </a:lnTo>
                  <a:lnTo>
                    <a:pt x="178" y="522"/>
                  </a:lnTo>
                  <a:lnTo>
                    <a:pt x="195" y="498"/>
                  </a:lnTo>
                  <a:lnTo>
                    <a:pt x="215" y="472"/>
                  </a:lnTo>
                  <a:lnTo>
                    <a:pt x="238" y="444"/>
                  </a:lnTo>
                  <a:lnTo>
                    <a:pt x="262" y="415"/>
                  </a:lnTo>
                  <a:lnTo>
                    <a:pt x="290" y="384"/>
                  </a:lnTo>
                  <a:lnTo>
                    <a:pt x="321" y="353"/>
                  </a:lnTo>
                  <a:lnTo>
                    <a:pt x="354" y="322"/>
                  </a:lnTo>
                  <a:lnTo>
                    <a:pt x="354" y="322"/>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9" name="Freeform 61"/>
            <p:cNvSpPr>
              <a:spLocks/>
            </p:cNvSpPr>
            <p:nvPr/>
          </p:nvSpPr>
          <p:spPr bwMode="auto">
            <a:xfrm>
              <a:off x="3183230" y="5609668"/>
              <a:ext cx="151841" cy="112014"/>
            </a:xfrm>
            <a:custGeom>
              <a:avLst/>
              <a:gdLst>
                <a:gd name="T0" fmla="*/ 55 w 612"/>
                <a:gd name="T1" fmla="*/ 454 h 454"/>
                <a:gd name="T2" fmla="*/ 55 w 612"/>
                <a:gd name="T3" fmla="*/ 454 h 454"/>
                <a:gd name="T4" fmla="*/ 66 w 612"/>
                <a:gd name="T5" fmla="*/ 454 h 454"/>
                <a:gd name="T6" fmla="*/ 66 w 612"/>
                <a:gd name="T7" fmla="*/ 454 h 454"/>
                <a:gd name="T8" fmla="*/ 118 w 612"/>
                <a:gd name="T9" fmla="*/ 453 h 454"/>
                <a:gd name="T10" fmla="*/ 175 w 612"/>
                <a:gd name="T11" fmla="*/ 451 h 454"/>
                <a:gd name="T12" fmla="*/ 240 w 612"/>
                <a:gd name="T13" fmla="*/ 446 h 454"/>
                <a:gd name="T14" fmla="*/ 309 w 612"/>
                <a:gd name="T15" fmla="*/ 438 h 454"/>
                <a:gd name="T16" fmla="*/ 381 w 612"/>
                <a:gd name="T17" fmla="*/ 429 h 454"/>
                <a:gd name="T18" fmla="*/ 419 w 612"/>
                <a:gd name="T19" fmla="*/ 423 h 454"/>
                <a:gd name="T20" fmla="*/ 456 w 612"/>
                <a:gd name="T21" fmla="*/ 415 h 454"/>
                <a:gd name="T22" fmla="*/ 495 w 612"/>
                <a:gd name="T23" fmla="*/ 407 h 454"/>
                <a:gd name="T24" fmla="*/ 534 w 612"/>
                <a:gd name="T25" fmla="*/ 398 h 454"/>
                <a:gd name="T26" fmla="*/ 573 w 612"/>
                <a:gd name="T27" fmla="*/ 389 h 454"/>
                <a:gd name="T28" fmla="*/ 612 w 612"/>
                <a:gd name="T29" fmla="*/ 376 h 454"/>
                <a:gd name="T30" fmla="*/ 612 w 612"/>
                <a:gd name="T31" fmla="*/ 376 h 454"/>
                <a:gd name="T32" fmla="*/ 574 w 612"/>
                <a:gd name="T33" fmla="*/ 307 h 454"/>
                <a:gd name="T34" fmla="*/ 538 w 612"/>
                <a:gd name="T35" fmla="*/ 244 h 454"/>
                <a:gd name="T36" fmla="*/ 501 w 612"/>
                <a:gd name="T37" fmla="*/ 188 h 454"/>
                <a:gd name="T38" fmla="*/ 469 w 612"/>
                <a:gd name="T39" fmla="*/ 137 h 454"/>
                <a:gd name="T40" fmla="*/ 438 w 612"/>
                <a:gd name="T41" fmla="*/ 93 h 454"/>
                <a:gd name="T42" fmla="*/ 410 w 612"/>
                <a:gd name="T43" fmla="*/ 56 h 454"/>
                <a:gd name="T44" fmla="*/ 386 w 612"/>
                <a:gd name="T45" fmla="*/ 25 h 454"/>
                <a:gd name="T46" fmla="*/ 365 w 612"/>
                <a:gd name="T47" fmla="*/ 0 h 454"/>
                <a:gd name="T48" fmla="*/ 365 w 612"/>
                <a:gd name="T49" fmla="*/ 0 h 454"/>
                <a:gd name="T50" fmla="*/ 332 w 612"/>
                <a:gd name="T51" fmla="*/ 19 h 454"/>
                <a:gd name="T52" fmla="*/ 301 w 612"/>
                <a:gd name="T53" fmla="*/ 37 h 454"/>
                <a:gd name="T54" fmla="*/ 269 w 612"/>
                <a:gd name="T55" fmla="*/ 59 h 454"/>
                <a:gd name="T56" fmla="*/ 240 w 612"/>
                <a:gd name="T57" fmla="*/ 81 h 454"/>
                <a:gd name="T58" fmla="*/ 211 w 612"/>
                <a:gd name="T59" fmla="*/ 105 h 454"/>
                <a:gd name="T60" fmla="*/ 184 w 612"/>
                <a:gd name="T61" fmla="*/ 131 h 454"/>
                <a:gd name="T62" fmla="*/ 158 w 612"/>
                <a:gd name="T63" fmla="*/ 157 h 454"/>
                <a:gd name="T64" fmla="*/ 134 w 612"/>
                <a:gd name="T65" fmla="*/ 185 h 454"/>
                <a:gd name="T66" fmla="*/ 111 w 612"/>
                <a:gd name="T67" fmla="*/ 216 h 454"/>
                <a:gd name="T68" fmla="*/ 90 w 612"/>
                <a:gd name="T69" fmla="*/ 246 h 454"/>
                <a:gd name="T70" fmla="*/ 71 w 612"/>
                <a:gd name="T71" fmla="*/ 278 h 454"/>
                <a:gd name="T72" fmla="*/ 53 w 612"/>
                <a:gd name="T73" fmla="*/ 311 h 454"/>
                <a:gd name="T74" fmla="*/ 37 w 612"/>
                <a:gd name="T75" fmla="*/ 345 h 454"/>
                <a:gd name="T76" fmla="*/ 22 w 612"/>
                <a:gd name="T77" fmla="*/ 380 h 454"/>
                <a:gd name="T78" fmla="*/ 10 w 612"/>
                <a:gd name="T79" fmla="*/ 416 h 454"/>
                <a:gd name="T80" fmla="*/ 0 w 612"/>
                <a:gd name="T81" fmla="*/ 453 h 454"/>
                <a:gd name="T82" fmla="*/ 0 w 612"/>
                <a:gd name="T83" fmla="*/ 453 h 454"/>
                <a:gd name="T84" fmla="*/ 55 w 612"/>
                <a:gd name="T85" fmla="*/ 454 h 454"/>
                <a:gd name="T86" fmla="*/ 55 w 612"/>
                <a:gd name="T87" fmla="*/ 454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2" h="454">
                  <a:moveTo>
                    <a:pt x="55" y="454"/>
                  </a:moveTo>
                  <a:lnTo>
                    <a:pt x="55" y="454"/>
                  </a:lnTo>
                  <a:lnTo>
                    <a:pt x="66" y="454"/>
                  </a:lnTo>
                  <a:lnTo>
                    <a:pt x="66" y="454"/>
                  </a:lnTo>
                  <a:lnTo>
                    <a:pt x="118" y="453"/>
                  </a:lnTo>
                  <a:lnTo>
                    <a:pt x="175" y="451"/>
                  </a:lnTo>
                  <a:lnTo>
                    <a:pt x="240" y="446"/>
                  </a:lnTo>
                  <a:lnTo>
                    <a:pt x="309" y="438"/>
                  </a:lnTo>
                  <a:lnTo>
                    <a:pt x="381" y="429"/>
                  </a:lnTo>
                  <a:lnTo>
                    <a:pt x="419" y="423"/>
                  </a:lnTo>
                  <a:lnTo>
                    <a:pt x="456" y="415"/>
                  </a:lnTo>
                  <a:lnTo>
                    <a:pt x="495" y="407"/>
                  </a:lnTo>
                  <a:lnTo>
                    <a:pt x="534" y="398"/>
                  </a:lnTo>
                  <a:lnTo>
                    <a:pt x="573" y="389"/>
                  </a:lnTo>
                  <a:lnTo>
                    <a:pt x="612" y="376"/>
                  </a:lnTo>
                  <a:lnTo>
                    <a:pt x="612" y="376"/>
                  </a:lnTo>
                  <a:lnTo>
                    <a:pt x="574" y="307"/>
                  </a:lnTo>
                  <a:lnTo>
                    <a:pt x="538" y="244"/>
                  </a:lnTo>
                  <a:lnTo>
                    <a:pt x="501" y="188"/>
                  </a:lnTo>
                  <a:lnTo>
                    <a:pt x="469" y="137"/>
                  </a:lnTo>
                  <a:lnTo>
                    <a:pt x="438" y="93"/>
                  </a:lnTo>
                  <a:lnTo>
                    <a:pt x="410" y="56"/>
                  </a:lnTo>
                  <a:lnTo>
                    <a:pt x="386" y="25"/>
                  </a:lnTo>
                  <a:lnTo>
                    <a:pt x="365" y="0"/>
                  </a:lnTo>
                  <a:lnTo>
                    <a:pt x="365" y="0"/>
                  </a:lnTo>
                  <a:lnTo>
                    <a:pt x="332" y="19"/>
                  </a:lnTo>
                  <a:lnTo>
                    <a:pt x="301" y="37"/>
                  </a:lnTo>
                  <a:lnTo>
                    <a:pt x="269" y="59"/>
                  </a:lnTo>
                  <a:lnTo>
                    <a:pt x="240" y="81"/>
                  </a:lnTo>
                  <a:lnTo>
                    <a:pt x="211" y="105"/>
                  </a:lnTo>
                  <a:lnTo>
                    <a:pt x="184" y="131"/>
                  </a:lnTo>
                  <a:lnTo>
                    <a:pt x="158" y="157"/>
                  </a:lnTo>
                  <a:lnTo>
                    <a:pt x="134" y="185"/>
                  </a:lnTo>
                  <a:lnTo>
                    <a:pt x="111" y="216"/>
                  </a:lnTo>
                  <a:lnTo>
                    <a:pt x="90" y="246"/>
                  </a:lnTo>
                  <a:lnTo>
                    <a:pt x="71" y="278"/>
                  </a:lnTo>
                  <a:lnTo>
                    <a:pt x="53" y="311"/>
                  </a:lnTo>
                  <a:lnTo>
                    <a:pt x="37" y="345"/>
                  </a:lnTo>
                  <a:lnTo>
                    <a:pt x="22" y="380"/>
                  </a:lnTo>
                  <a:lnTo>
                    <a:pt x="10" y="416"/>
                  </a:lnTo>
                  <a:lnTo>
                    <a:pt x="0" y="453"/>
                  </a:lnTo>
                  <a:lnTo>
                    <a:pt x="0" y="453"/>
                  </a:lnTo>
                  <a:lnTo>
                    <a:pt x="55" y="454"/>
                  </a:lnTo>
                  <a:lnTo>
                    <a:pt x="55" y="454"/>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0" name="Freeform 62"/>
            <p:cNvSpPr>
              <a:spLocks/>
            </p:cNvSpPr>
            <p:nvPr/>
          </p:nvSpPr>
          <p:spPr bwMode="auto">
            <a:xfrm>
              <a:off x="3247949" y="5798847"/>
              <a:ext cx="164287" cy="136906"/>
            </a:xfrm>
            <a:custGeom>
              <a:avLst/>
              <a:gdLst>
                <a:gd name="T0" fmla="*/ 160 w 657"/>
                <a:gd name="T1" fmla="*/ 217 h 551"/>
                <a:gd name="T2" fmla="*/ 160 w 657"/>
                <a:gd name="T3" fmla="*/ 217 h 551"/>
                <a:gd name="T4" fmla="*/ 130 w 657"/>
                <a:gd name="T5" fmla="*/ 247 h 551"/>
                <a:gd name="T6" fmla="*/ 103 w 657"/>
                <a:gd name="T7" fmla="*/ 276 h 551"/>
                <a:gd name="T8" fmla="*/ 79 w 657"/>
                <a:gd name="T9" fmla="*/ 304 h 551"/>
                <a:gd name="T10" fmla="*/ 58 w 657"/>
                <a:gd name="T11" fmla="*/ 331 h 551"/>
                <a:gd name="T12" fmla="*/ 39 w 657"/>
                <a:gd name="T13" fmla="*/ 356 h 551"/>
                <a:gd name="T14" fmla="*/ 23 w 657"/>
                <a:gd name="T15" fmla="*/ 378 h 551"/>
                <a:gd name="T16" fmla="*/ 0 w 657"/>
                <a:gd name="T17" fmla="*/ 415 h 551"/>
                <a:gd name="T18" fmla="*/ 0 w 657"/>
                <a:gd name="T19" fmla="*/ 415 h 551"/>
                <a:gd name="T20" fmla="*/ 22 w 657"/>
                <a:gd name="T21" fmla="*/ 430 h 551"/>
                <a:gd name="T22" fmla="*/ 43 w 657"/>
                <a:gd name="T23" fmla="*/ 445 h 551"/>
                <a:gd name="T24" fmla="*/ 67 w 657"/>
                <a:gd name="T25" fmla="*/ 460 h 551"/>
                <a:gd name="T26" fmla="*/ 91 w 657"/>
                <a:gd name="T27" fmla="*/ 472 h 551"/>
                <a:gd name="T28" fmla="*/ 115 w 657"/>
                <a:gd name="T29" fmla="*/ 484 h 551"/>
                <a:gd name="T30" fmla="*/ 140 w 657"/>
                <a:gd name="T31" fmla="*/ 496 h 551"/>
                <a:gd name="T32" fmla="*/ 165 w 657"/>
                <a:gd name="T33" fmla="*/ 506 h 551"/>
                <a:gd name="T34" fmla="*/ 191 w 657"/>
                <a:gd name="T35" fmla="*/ 516 h 551"/>
                <a:gd name="T36" fmla="*/ 216 w 657"/>
                <a:gd name="T37" fmla="*/ 524 h 551"/>
                <a:gd name="T38" fmla="*/ 243 w 657"/>
                <a:gd name="T39" fmla="*/ 530 h 551"/>
                <a:gd name="T40" fmla="*/ 270 w 657"/>
                <a:gd name="T41" fmla="*/ 537 h 551"/>
                <a:gd name="T42" fmla="*/ 298 w 657"/>
                <a:gd name="T43" fmla="*/ 542 h 551"/>
                <a:gd name="T44" fmla="*/ 326 w 657"/>
                <a:gd name="T45" fmla="*/ 546 h 551"/>
                <a:gd name="T46" fmla="*/ 354 w 657"/>
                <a:gd name="T47" fmla="*/ 548 h 551"/>
                <a:gd name="T48" fmla="*/ 382 w 657"/>
                <a:gd name="T49" fmla="*/ 551 h 551"/>
                <a:gd name="T50" fmla="*/ 411 w 657"/>
                <a:gd name="T51" fmla="*/ 551 h 551"/>
                <a:gd name="T52" fmla="*/ 411 w 657"/>
                <a:gd name="T53" fmla="*/ 551 h 551"/>
                <a:gd name="T54" fmla="*/ 442 w 657"/>
                <a:gd name="T55" fmla="*/ 551 h 551"/>
                <a:gd name="T56" fmla="*/ 474 w 657"/>
                <a:gd name="T57" fmla="*/ 548 h 551"/>
                <a:gd name="T58" fmla="*/ 506 w 657"/>
                <a:gd name="T59" fmla="*/ 545 h 551"/>
                <a:gd name="T60" fmla="*/ 537 w 657"/>
                <a:gd name="T61" fmla="*/ 540 h 551"/>
                <a:gd name="T62" fmla="*/ 568 w 657"/>
                <a:gd name="T63" fmla="*/ 533 h 551"/>
                <a:gd name="T64" fmla="*/ 597 w 657"/>
                <a:gd name="T65" fmla="*/ 525 h 551"/>
                <a:gd name="T66" fmla="*/ 627 w 657"/>
                <a:gd name="T67" fmla="*/ 517 h 551"/>
                <a:gd name="T68" fmla="*/ 657 w 657"/>
                <a:gd name="T69" fmla="*/ 506 h 551"/>
                <a:gd name="T70" fmla="*/ 657 w 657"/>
                <a:gd name="T71" fmla="*/ 506 h 551"/>
                <a:gd name="T72" fmla="*/ 642 w 657"/>
                <a:gd name="T73" fmla="*/ 435 h 551"/>
                <a:gd name="T74" fmla="*/ 627 w 657"/>
                <a:gd name="T75" fmla="*/ 367 h 551"/>
                <a:gd name="T76" fmla="*/ 610 w 657"/>
                <a:gd name="T77" fmla="*/ 301 h 551"/>
                <a:gd name="T78" fmla="*/ 593 w 657"/>
                <a:gd name="T79" fmla="*/ 237 h 551"/>
                <a:gd name="T80" fmla="*/ 576 w 657"/>
                <a:gd name="T81" fmla="*/ 175 h 551"/>
                <a:gd name="T82" fmla="*/ 558 w 657"/>
                <a:gd name="T83" fmla="*/ 114 h 551"/>
                <a:gd name="T84" fmla="*/ 539 w 657"/>
                <a:gd name="T85" fmla="*/ 56 h 551"/>
                <a:gd name="T86" fmla="*/ 519 w 657"/>
                <a:gd name="T87" fmla="*/ 0 h 551"/>
                <a:gd name="T88" fmla="*/ 519 w 657"/>
                <a:gd name="T89" fmla="*/ 0 h 551"/>
                <a:gd name="T90" fmla="*/ 491 w 657"/>
                <a:gd name="T91" fmla="*/ 9 h 551"/>
                <a:gd name="T92" fmla="*/ 463 w 657"/>
                <a:gd name="T93" fmla="*/ 20 h 551"/>
                <a:gd name="T94" fmla="*/ 436 w 657"/>
                <a:gd name="T95" fmla="*/ 31 h 551"/>
                <a:gd name="T96" fmla="*/ 410 w 657"/>
                <a:gd name="T97" fmla="*/ 44 h 551"/>
                <a:gd name="T98" fmla="*/ 385 w 657"/>
                <a:gd name="T99" fmla="*/ 56 h 551"/>
                <a:gd name="T100" fmla="*/ 360 w 657"/>
                <a:gd name="T101" fmla="*/ 69 h 551"/>
                <a:gd name="T102" fmla="*/ 337 w 657"/>
                <a:gd name="T103" fmla="*/ 82 h 551"/>
                <a:gd name="T104" fmla="*/ 313 w 657"/>
                <a:gd name="T105" fmla="*/ 97 h 551"/>
                <a:gd name="T106" fmla="*/ 271 w 657"/>
                <a:gd name="T107" fmla="*/ 125 h 551"/>
                <a:gd name="T108" fmla="*/ 231 w 657"/>
                <a:gd name="T109" fmla="*/ 155 h 551"/>
                <a:gd name="T110" fmla="*/ 193 w 657"/>
                <a:gd name="T111" fmla="*/ 186 h 551"/>
                <a:gd name="T112" fmla="*/ 160 w 657"/>
                <a:gd name="T113" fmla="*/ 217 h 551"/>
                <a:gd name="T114" fmla="*/ 160 w 657"/>
                <a:gd name="T115" fmla="*/ 217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7" h="551">
                  <a:moveTo>
                    <a:pt x="160" y="217"/>
                  </a:moveTo>
                  <a:lnTo>
                    <a:pt x="160" y="217"/>
                  </a:lnTo>
                  <a:lnTo>
                    <a:pt x="130" y="247"/>
                  </a:lnTo>
                  <a:lnTo>
                    <a:pt x="103" y="276"/>
                  </a:lnTo>
                  <a:lnTo>
                    <a:pt x="79" y="304"/>
                  </a:lnTo>
                  <a:lnTo>
                    <a:pt x="58" y="331"/>
                  </a:lnTo>
                  <a:lnTo>
                    <a:pt x="39" y="356"/>
                  </a:lnTo>
                  <a:lnTo>
                    <a:pt x="23" y="378"/>
                  </a:lnTo>
                  <a:lnTo>
                    <a:pt x="0" y="415"/>
                  </a:lnTo>
                  <a:lnTo>
                    <a:pt x="0" y="415"/>
                  </a:lnTo>
                  <a:lnTo>
                    <a:pt x="22" y="430"/>
                  </a:lnTo>
                  <a:lnTo>
                    <a:pt x="43" y="445"/>
                  </a:lnTo>
                  <a:lnTo>
                    <a:pt x="67" y="460"/>
                  </a:lnTo>
                  <a:lnTo>
                    <a:pt x="91" y="472"/>
                  </a:lnTo>
                  <a:lnTo>
                    <a:pt x="115" y="484"/>
                  </a:lnTo>
                  <a:lnTo>
                    <a:pt x="140" y="496"/>
                  </a:lnTo>
                  <a:lnTo>
                    <a:pt x="165" y="506"/>
                  </a:lnTo>
                  <a:lnTo>
                    <a:pt x="191" y="516"/>
                  </a:lnTo>
                  <a:lnTo>
                    <a:pt x="216" y="524"/>
                  </a:lnTo>
                  <a:lnTo>
                    <a:pt x="243" y="530"/>
                  </a:lnTo>
                  <a:lnTo>
                    <a:pt x="270" y="537"/>
                  </a:lnTo>
                  <a:lnTo>
                    <a:pt x="298" y="542"/>
                  </a:lnTo>
                  <a:lnTo>
                    <a:pt x="326" y="546"/>
                  </a:lnTo>
                  <a:lnTo>
                    <a:pt x="354" y="548"/>
                  </a:lnTo>
                  <a:lnTo>
                    <a:pt x="382" y="551"/>
                  </a:lnTo>
                  <a:lnTo>
                    <a:pt x="411" y="551"/>
                  </a:lnTo>
                  <a:lnTo>
                    <a:pt x="411" y="551"/>
                  </a:lnTo>
                  <a:lnTo>
                    <a:pt x="442" y="551"/>
                  </a:lnTo>
                  <a:lnTo>
                    <a:pt x="474" y="548"/>
                  </a:lnTo>
                  <a:lnTo>
                    <a:pt x="506" y="545"/>
                  </a:lnTo>
                  <a:lnTo>
                    <a:pt x="537" y="540"/>
                  </a:lnTo>
                  <a:lnTo>
                    <a:pt x="568" y="533"/>
                  </a:lnTo>
                  <a:lnTo>
                    <a:pt x="597" y="525"/>
                  </a:lnTo>
                  <a:lnTo>
                    <a:pt x="627" y="517"/>
                  </a:lnTo>
                  <a:lnTo>
                    <a:pt x="657" y="506"/>
                  </a:lnTo>
                  <a:lnTo>
                    <a:pt x="657" y="506"/>
                  </a:lnTo>
                  <a:lnTo>
                    <a:pt x="642" y="435"/>
                  </a:lnTo>
                  <a:lnTo>
                    <a:pt x="627" y="367"/>
                  </a:lnTo>
                  <a:lnTo>
                    <a:pt x="610" y="301"/>
                  </a:lnTo>
                  <a:lnTo>
                    <a:pt x="593" y="237"/>
                  </a:lnTo>
                  <a:lnTo>
                    <a:pt x="576" y="175"/>
                  </a:lnTo>
                  <a:lnTo>
                    <a:pt x="558" y="114"/>
                  </a:lnTo>
                  <a:lnTo>
                    <a:pt x="539" y="56"/>
                  </a:lnTo>
                  <a:lnTo>
                    <a:pt x="519" y="0"/>
                  </a:lnTo>
                  <a:lnTo>
                    <a:pt x="519" y="0"/>
                  </a:lnTo>
                  <a:lnTo>
                    <a:pt x="491" y="9"/>
                  </a:lnTo>
                  <a:lnTo>
                    <a:pt x="463" y="20"/>
                  </a:lnTo>
                  <a:lnTo>
                    <a:pt x="436" y="31"/>
                  </a:lnTo>
                  <a:lnTo>
                    <a:pt x="410" y="44"/>
                  </a:lnTo>
                  <a:lnTo>
                    <a:pt x="385" y="56"/>
                  </a:lnTo>
                  <a:lnTo>
                    <a:pt x="360" y="69"/>
                  </a:lnTo>
                  <a:lnTo>
                    <a:pt x="337" y="82"/>
                  </a:lnTo>
                  <a:lnTo>
                    <a:pt x="313" y="97"/>
                  </a:lnTo>
                  <a:lnTo>
                    <a:pt x="271" y="125"/>
                  </a:lnTo>
                  <a:lnTo>
                    <a:pt x="231" y="155"/>
                  </a:lnTo>
                  <a:lnTo>
                    <a:pt x="193" y="186"/>
                  </a:lnTo>
                  <a:lnTo>
                    <a:pt x="160" y="217"/>
                  </a:lnTo>
                  <a:lnTo>
                    <a:pt x="160" y="217"/>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1" name="Freeform 63"/>
            <p:cNvSpPr>
              <a:spLocks/>
            </p:cNvSpPr>
            <p:nvPr/>
          </p:nvSpPr>
          <p:spPr bwMode="auto">
            <a:xfrm>
              <a:off x="3313912" y="5590998"/>
              <a:ext cx="143129" cy="98324"/>
            </a:xfrm>
            <a:custGeom>
              <a:avLst/>
              <a:gdLst>
                <a:gd name="T0" fmla="*/ 577 w 577"/>
                <a:gd name="T1" fmla="*/ 152 h 394"/>
                <a:gd name="T2" fmla="*/ 577 w 577"/>
                <a:gd name="T3" fmla="*/ 152 h 394"/>
                <a:gd name="T4" fmla="*/ 556 w 577"/>
                <a:gd name="T5" fmla="*/ 135 h 394"/>
                <a:gd name="T6" fmla="*/ 532 w 577"/>
                <a:gd name="T7" fmla="*/ 118 h 394"/>
                <a:gd name="T8" fmla="*/ 508 w 577"/>
                <a:gd name="T9" fmla="*/ 102 h 394"/>
                <a:gd name="T10" fmla="*/ 484 w 577"/>
                <a:gd name="T11" fmla="*/ 87 h 394"/>
                <a:gd name="T12" fmla="*/ 458 w 577"/>
                <a:gd name="T13" fmla="*/ 74 h 394"/>
                <a:gd name="T14" fmla="*/ 433 w 577"/>
                <a:gd name="T15" fmla="*/ 62 h 394"/>
                <a:gd name="T16" fmla="*/ 406 w 577"/>
                <a:gd name="T17" fmla="*/ 51 h 394"/>
                <a:gd name="T18" fmla="*/ 379 w 577"/>
                <a:gd name="T19" fmla="*/ 40 h 394"/>
                <a:gd name="T20" fmla="*/ 351 w 577"/>
                <a:gd name="T21" fmla="*/ 30 h 394"/>
                <a:gd name="T22" fmla="*/ 323 w 577"/>
                <a:gd name="T23" fmla="*/ 23 h 394"/>
                <a:gd name="T24" fmla="*/ 295 w 577"/>
                <a:gd name="T25" fmla="*/ 16 h 394"/>
                <a:gd name="T26" fmla="*/ 266 w 577"/>
                <a:gd name="T27" fmla="*/ 9 h 394"/>
                <a:gd name="T28" fmla="*/ 237 w 577"/>
                <a:gd name="T29" fmla="*/ 6 h 394"/>
                <a:gd name="T30" fmla="*/ 206 w 577"/>
                <a:gd name="T31" fmla="*/ 2 h 394"/>
                <a:gd name="T32" fmla="*/ 177 w 577"/>
                <a:gd name="T33" fmla="*/ 0 h 394"/>
                <a:gd name="T34" fmla="*/ 147 w 577"/>
                <a:gd name="T35" fmla="*/ 0 h 394"/>
                <a:gd name="T36" fmla="*/ 147 w 577"/>
                <a:gd name="T37" fmla="*/ 0 h 394"/>
                <a:gd name="T38" fmla="*/ 109 w 577"/>
                <a:gd name="T39" fmla="*/ 1 h 394"/>
                <a:gd name="T40" fmla="*/ 71 w 577"/>
                <a:gd name="T41" fmla="*/ 3 h 394"/>
                <a:gd name="T42" fmla="*/ 35 w 577"/>
                <a:gd name="T43" fmla="*/ 9 h 394"/>
                <a:gd name="T44" fmla="*/ 0 w 577"/>
                <a:gd name="T45" fmla="*/ 16 h 394"/>
                <a:gd name="T46" fmla="*/ 0 w 577"/>
                <a:gd name="T47" fmla="*/ 16 h 394"/>
                <a:gd name="T48" fmla="*/ 23 w 577"/>
                <a:gd name="T49" fmla="*/ 47 h 394"/>
                <a:gd name="T50" fmla="*/ 49 w 577"/>
                <a:gd name="T51" fmla="*/ 82 h 394"/>
                <a:gd name="T52" fmla="*/ 77 w 577"/>
                <a:gd name="T53" fmla="*/ 124 h 394"/>
                <a:gd name="T54" fmla="*/ 107 w 577"/>
                <a:gd name="T55" fmla="*/ 168 h 394"/>
                <a:gd name="T56" fmla="*/ 138 w 577"/>
                <a:gd name="T57" fmla="*/ 217 h 394"/>
                <a:gd name="T58" fmla="*/ 171 w 577"/>
                <a:gd name="T59" fmla="*/ 272 h 394"/>
                <a:gd name="T60" fmla="*/ 204 w 577"/>
                <a:gd name="T61" fmla="*/ 331 h 394"/>
                <a:gd name="T62" fmla="*/ 238 w 577"/>
                <a:gd name="T63" fmla="*/ 394 h 394"/>
                <a:gd name="T64" fmla="*/ 238 w 577"/>
                <a:gd name="T65" fmla="*/ 394 h 394"/>
                <a:gd name="T66" fmla="*/ 285 w 577"/>
                <a:gd name="T67" fmla="*/ 372 h 394"/>
                <a:gd name="T68" fmla="*/ 333 w 577"/>
                <a:gd name="T69" fmla="*/ 349 h 394"/>
                <a:gd name="T70" fmla="*/ 378 w 577"/>
                <a:gd name="T71" fmla="*/ 322 h 394"/>
                <a:gd name="T72" fmla="*/ 401 w 577"/>
                <a:gd name="T73" fmla="*/ 307 h 394"/>
                <a:gd name="T74" fmla="*/ 423 w 577"/>
                <a:gd name="T75" fmla="*/ 293 h 394"/>
                <a:gd name="T76" fmla="*/ 444 w 577"/>
                <a:gd name="T77" fmla="*/ 277 h 394"/>
                <a:gd name="T78" fmla="*/ 464 w 577"/>
                <a:gd name="T79" fmla="*/ 261 h 394"/>
                <a:gd name="T80" fmla="*/ 485 w 577"/>
                <a:gd name="T81" fmla="*/ 244 h 394"/>
                <a:gd name="T82" fmla="*/ 504 w 577"/>
                <a:gd name="T83" fmla="*/ 227 h 394"/>
                <a:gd name="T84" fmla="*/ 524 w 577"/>
                <a:gd name="T85" fmla="*/ 210 h 394"/>
                <a:gd name="T86" fmla="*/ 542 w 577"/>
                <a:gd name="T87" fmla="*/ 191 h 394"/>
                <a:gd name="T88" fmla="*/ 560 w 577"/>
                <a:gd name="T89" fmla="*/ 171 h 394"/>
                <a:gd name="T90" fmla="*/ 577 w 577"/>
                <a:gd name="T91" fmla="*/ 152 h 394"/>
                <a:gd name="T92" fmla="*/ 577 w 577"/>
                <a:gd name="T93" fmla="*/ 15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7" h="394">
                  <a:moveTo>
                    <a:pt x="577" y="152"/>
                  </a:moveTo>
                  <a:lnTo>
                    <a:pt x="577" y="152"/>
                  </a:lnTo>
                  <a:lnTo>
                    <a:pt x="556" y="135"/>
                  </a:lnTo>
                  <a:lnTo>
                    <a:pt x="532" y="118"/>
                  </a:lnTo>
                  <a:lnTo>
                    <a:pt x="508" y="102"/>
                  </a:lnTo>
                  <a:lnTo>
                    <a:pt x="484" y="87"/>
                  </a:lnTo>
                  <a:lnTo>
                    <a:pt x="458" y="74"/>
                  </a:lnTo>
                  <a:lnTo>
                    <a:pt x="433" y="62"/>
                  </a:lnTo>
                  <a:lnTo>
                    <a:pt x="406" y="51"/>
                  </a:lnTo>
                  <a:lnTo>
                    <a:pt x="379" y="40"/>
                  </a:lnTo>
                  <a:lnTo>
                    <a:pt x="351" y="30"/>
                  </a:lnTo>
                  <a:lnTo>
                    <a:pt x="323" y="23"/>
                  </a:lnTo>
                  <a:lnTo>
                    <a:pt x="295" y="16"/>
                  </a:lnTo>
                  <a:lnTo>
                    <a:pt x="266" y="9"/>
                  </a:lnTo>
                  <a:lnTo>
                    <a:pt x="237" y="6"/>
                  </a:lnTo>
                  <a:lnTo>
                    <a:pt x="206" y="2"/>
                  </a:lnTo>
                  <a:lnTo>
                    <a:pt x="177" y="0"/>
                  </a:lnTo>
                  <a:lnTo>
                    <a:pt x="147" y="0"/>
                  </a:lnTo>
                  <a:lnTo>
                    <a:pt x="147" y="0"/>
                  </a:lnTo>
                  <a:lnTo>
                    <a:pt x="109" y="1"/>
                  </a:lnTo>
                  <a:lnTo>
                    <a:pt x="71" y="3"/>
                  </a:lnTo>
                  <a:lnTo>
                    <a:pt x="35" y="9"/>
                  </a:lnTo>
                  <a:lnTo>
                    <a:pt x="0" y="16"/>
                  </a:lnTo>
                  <a:lnTo>
                    <a:pt x="0" y="16"/>
                  </a:lnTo>
                  <a:lnTo>
                    <a:pt x="23" y="47"/>
                  </a:lnTo>
                  <a:lnTo>
                    <a:pt x="49" y="82"/>
                  </a:lnTo>
                  <a:lnTo>
                    <a:pt x="77" y="124"/>
                  </a:lnTo>
                  <a:lnTo>
                    <a:pt x="107" y="168"/>
                  </a:lnTo>
                  <a:lnTo>
                    <a:pt x="138" y="217"/>
                  </a:lnTo>
                  <a:lnTo>
                    <a:pt x="171" y="272"/>
                  </a:lnTo>
                  <a:lnTo>
                    <a:pt x="204" y="331"/>
                  </a:lnTo>
                  <a:lnTo>
                    <a:pt x="238" y="394"/>
                  </a:lnTo>
                  <a:lnTo>
                    <a:pt x="238" y="394"/>
                  </a:lnTo>
                  <a:lnTo>
                    <a:pt x="285" y="372"/>
                  </a:lnTo>
                  <a:lnTo>
                    <a:pt x="333" y="349"/>
                  </a:lnTo>
                  <a:lnTo>
                    <a:pt x="378" y="322"/>
                  </a:lnTo>
                  <a:lnTo>
                    <a:pt x="401" y="307"/>
                  </a:lnTo>
                  <a:lnTo>
                    <a:pt x="423" y="293"/>
                  </a:lnTo>
                  <a:lnTo>
                    <a:pt x="444" y="277"/>
                  </a:lnTo>
                  <a:lnTo>
                    <a:pt x="464" y="261"/>
                  </a:lnTo>
                  <a:lnTo>
                    <a:pt x="485" y="244"/>
                  </a:lnTo>
                  <a:lnTo>
                    <a:pt x="504" y="227"/>
                  </a:lnTo>
                  <a:lnTo>
                    <a:pt x="524" y="210"/>
                  </a:lnTo>
                  <a:lnTo>
                    <a:pt x="542" y="191"/>
                  </a:lnTo>
                  <a:lnTo>
                    <a:pt x="560" y="171"/>
                  </a:lnTo>
                  <a:lnTo>
                    <a:pt x="577" y="152"/>
                  </a:lnTo>
                  <a:lnTo>
                    <a:pt x="577" y="152"/>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2" name="Freeform 64"/>
            <p:cNvSpPr>
              <a:spLocks/>
            </p:cNvSpPr>
            <p:nvPr/>
          </p:nvSpPr>
          <p:spPr bwMode="auto">
            <a:xfrm>
              <a:off x="3389833" y="5656962"/>
              <a:ext cx="133173" cy="98324"/>
            </a:xfrm>
            <a:custGeom>
              <a:avLst/>
              <a:gdLst>
                <a:gd name="T0" fmla="*/ 0 w 531"/>
                <a:gd name="T1" fmla="*/ 272 h 394"/>
                <a:gd name="T2" fmla="*/ 0 w 531"/>
                <a:gd name="T3" fmla="*/ 272 h 394"/>
                <a:gd name="T4" fmla="*/ 23 w 531"/>
                <a:gd name="T5" fmla="*/ 325 h 394"/>
                <a:gd name="T6" fmla="*/ 47 w 531"/>
                <a:gd name="T7" fmla="*/ 379 h 394"/>
                <a:gd name="T8" fmla="*/ 47 w 531"/>
                <a:gd name="T9" fmla="*/ 379 h 394"/>
                <a:gd name="T10" fmla="*/ 94 w 531"/>
                <a:gd name="T11" fmla="*/ 372 h 394"/>
                <a:gd name="T12" fmla="*/ 144 w 531"/>
                <a:gd name="T13" fmla="*/ 367 h 394"/>
                <a:gd name="T14" fmla="*/ 194 w 531"/>
                <a:gd name="T15" fmla="*/ 364 h 394"/>
                <a:gd name="T16" fmla="*/ 247 w 531"/>
                <a:gd name="T17" fmla="*/ 362 h 394"/>
                <a:gd name="T18" fmla="*/ 247 w 531"/>
                <a:gd name="T19" fmla="*/ 362 h 394"/>
                <a:gd name="T20" fmla="*/ 247 w 531"/>
                <a:gd name="T21" fmla="*/ 362 h 394"/>
                <a:gd name="T22" fmla="*/ 247 w 531"/>
                <a:gd name="T23" fmla="*/ 362 h 394"/>
                <a:gd name="T24" fmla="*/ 281 w 531"/>
                <a:gd name="T25" fmla="*/ 362 h 394"/>
                <a:gd name="T26" fmla="*/ 314 w 531"/>
                <a:gd name="T27" fmla="*/ 365 h 394"/>
                <a:gd name="T28" fmla="*/ 349 w 531"/>
                <a:gd name="T29" fmla="*/ 367 h 394"/>
                <a:gd name="T30" fmla="*/ 385 w 531"/>
                <a:gd name="T31" fmla="*/ 370 h 394"/>
                <a:gd name="T32" fmla="*/ 420 w 531"/>
                <a:gd name="T33" fmla="*/ 375 h 394"/>
                <a:gd name="T34" fmla="*/ 457 w 531"/>
                <a:gd name="T35" fmla="*/ 379 h 394"/>
                <a:gd name="T36" fmla="*/ 493 w 531"/>
                <a:gd name="T37" fmla="*/ 387 h 394"/>
                <a:gd name="T38" fmla="*/ 531 w 531"/>
                <a:gd name="T39" fmla="*/ 394 h 394"/>
                <a:gd name="T40" fmla="*/ 531 w 531"/>
                <a:gd name="T41" fmla="*/ 394 h 394"/>
                <a:gd name="T42" fmla="*/ 528 w 531"/>
                <a:gd name="T43" fmla="*/ 366 h 394"/>
                <a:gd name="T44" fmla="*/ 526 w 531"/>
                <a:gd name="T45" fmla="*/ 339 h 394"/>
                <a:gd name="T46" fmla="*/ 521 w 531"/>
                <a:gd name="T47" fmla="*/ 311 h 394"/>
                <a:gd name="T48" fmla="*/ 516 w 531"/>
                <a:gd name="T49" fmla="*/ 285 h 394"/>
                <a:gd name="T50" fmla="*/ 510 w 531"/>
                <a:gd name="T51" fmla="*/ 259 h 394"/>
                <a:gd name="T52" fmla="*/ 504 w 531"/>
                <a:gd name="T53" fmla="*/ 232 h 394"/>
                <a:gd name="T54" fmla="*/ 495 w 531"/>
                <a:gd name="T55" fmla="*/ 207 h 394"/>
                <a:gd name="T56" fmla="*/ 487 w 531"/>
                <a:gd name="T57" fmla="*/ 182 h 394"/>
                <a:gd name="T58" fmla="*/ 476 w 531"/>
                <a:gd name="T59" fmla="*/ 158 h 394"/>
                <a:gd name="T60" fmla="*/ 465 w 531"/>
                <a:gd name="T61" fmla="*/ 134 h 394"/>
                <a:gd name="T62" fmla="*/ 454 w 531"/>
                <a:gd name="T63" fmla="*/ 109 h 394"/>
                <a:gd name="T64" fmla="*/ 442 w 531"/>
                <a:gd name="T65" fmla="*/ 86 h 394"/>
                <a:gd name="T66" fmla="*/ 427 w 531"/>
                <a:gd name="T67" fmla="*/ 64 h 394"/>
                <a:gd name="T68" fmla="*/ 414 w 531"/>
                <a:gd name="T69" fmla="*/ 41 h 394"/>
                <a:gd name="T70" fmla="*/ 398 w 531"/>
                <a:gd name="T71" fmla="*/ 21 h 394"/>
                <a:gd name="T72" fmla="*/ 382 w 531"/>
                <a:gd name="T73" fmla="*/ 0 h 394"/>
                <a:gd name="T74" fmla="*/ 382 w 531"/>
                <a:gd name="T75" fmla="*/ 0 h 394"/>
                <a:gd name="T76" fmla="*/ 362 w 531"/>
                <a:gd name="T77" fmla="*/ 22 h 394"/>
                <a:gd name="T78" fmla="*/ 341 w 531"/>
                <a:gd name="T79" fmla="*/ 44 h 394"/>
                <a:gd name="T80" fmla="*/ 319 w 531"/>
                <a:gd name="T81" fmla="*/ 66 h 394"/>
                <a:gd name="T82" fmla="*/ 297 w 531"/>
                <a:gd name="T83" fmla="*/ 86 h 394"/>
                <a:gd name="T84" fmla="*/ 274 w 531"/>
                <a:gd name="T85" fmla="*/ 106 h 394"/>
                <a:gd name="T86" fmla="*/ 251 w 531"/>
                <a:gd name="T87" fmla="*/ 124 h 394"/>
                <a:gd name="T88" fmla="*/ 227 w 531"/>
                <a:gd name="T89" fmla="*/ 142 h 394"/>
                <a:gd name="T90" fmla="*/ 204 w 531"/>
                <a:gd name="T91" fmla="*/ 159 h 394"/>
                <a:gd name="T92" fmla="*/ 179 w 531"/>
                <a:gd name="T93" fmla="*/ 176 h 394"/>
                <a:gd name="T94" fmla="*/ 154 w 531"/>
                <a:gd name="T95" fmla="*/ 192 h 394"/>
                <a:gd name="T96" fmla="*/ 129 w 531"/>
                <a:gd name="T97" fmla="*/ 207 h 394"/>
                <a:gd name="T98" fmla="*/ 104 w 531"/>
                <a:gd name="T99" fmla="*/ 221 h 394"/>
                <a:gd name="T100" fmla="*/ 53 w 531"/>
                <a:gd name="T101" fmla="*/ 248 h 394"/>
                <a:gd name="T102" fmla="*/ 0 w 531"/>
                <a:gd name="T103" fmla="*/ 272 h 394"/>
                <a:gd name="T104" fmla="*/ 0 w 531"/>
                <a:gd name="T105" fmla="*/ 27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1" h="394">
                  <a:moveTo>
                    <a:pt x="0" y="272"/>
                  </a:moveTo>
                  <a:lnTo>
                    <a:pt x="0" y="272"/>
                  </a:lnTo>
                  <a:lnTo>
                    <a:pt x="23" y="325"/>
                  </a:lnTo>
                  <a:lnTo>
                    <a:pt x="47" y="379"/>
                  </a:lnTo>
                  <a:lnTo>
                    <a:pt x="47" y="379"/>
                  </a:lnTo>
                  <a:lnTo>
                    <a:pt x="94" y="372"/>
                  </a:lnTo>
                  <a:lnTo>
                    <a:pt x="144" y="367"/>
                  </a:lnTo>
                  <a:lnTo>
                    <a:pt x="194" y="364"/>
                  </a:lnTo>
                  <a:lnTo>
                    <a:pt x="247" y="362"/>
                  </a:lnTo>
                  <a:lnTo>
                    <a:pt x="247" y="362"/>
                  </a:lnTo>
                  <a:lnTo>
                    <a:pt x="247" y="362"/>
                  </a:lnTo>
                  <a:lnTo>
                    <a:pt x="247" y="362"/>
                  </a:lnTo>
                  <a:lnTo>
                    <a:pt x="281" y="362"/>
                  </a:lnTo>
                  <a:lnTo>
                    <a:pt x="314" y="365"/>
                  </a:lnTo>
                  <a:lnTo>
                    <a:pt x="349" y="367"/>
                  </a:lnTo>
                  <a:lnTo>
                    <a:pt x="385" y="370"/>
                  </a:lnTo>
                  <a:lnTo>
                    <a:pt x="420" y="375"/>
                  </a:lnTo>
                  <a:lnTo>
                    <a:pt x="457" y="379"/>
                  </a:lnTo>
                  <a:lnTo>
                    <a:pt x="493" y="387"/>
                  </a:lnTo>
                  <a:lnTo>
                    <a:pt x="531" y="394"/>
                  </a:lnTo>
                  <a:lnTo>
                    <a:pt x="531" y="394"/>
                  </a:lnTo>
                  <a:lnTo>
                    <a:pt x="528" y="366"/>
                  </a:lnTo>
                  <a:lnTo>
                    <a:pt x="526" y="339"/>
                  </a:lnTo>
                  <a:lnTo>
                    <a:pt x="521" y="311"/>
                  </a:lnTo>
                  <a:lnTo>
                    <a:pt x="516" y="285"/>
                  </a:lnTo>
                  <a:lnTo>
                    <a:pt x="510" y="259"/>
                  </a:lnTo>
                  <a:lnTo>
                    <a:pt x="504" y="232"/>
                  </a:lnTo>
                  <a:lnTo>
                    <a:pt x="495" y="207"/>
                  </a:lnTo>
                  <a:lnTo>
                    <a:pt x="487" y="182"/>
                  </a:lnTo>
                  <a:lnTo>
                    <a:pt x="476" y="158"/>
                  </a:lnTo>
                  <a:lnTo>
                    <a:pt x="465" y="134"/>
                  </a:lnTo>
                  <a:lnTo>
                    <a:pt x="454" y="109"/>
                  </a:lnTo>
                  <a:lnTo>
                    <a:pt x="442" y="86"/>
                  </a:lnTo>
                  <a:lnTo>
                    <a:pt x="427" y="64"/>
                  </a:lnTo>
                  <a:lnTo>
                    <a:pt x="414" y="41"/>
                  </a:lnTo>
                  <a:lnTo>
                    <a:pt x="398" y="21"/>
                  </a:lnTo>
                  <a:lnTo>
                    <a:pt x="382" y="0"/>
                  </a:lnTo>
                  <a:lnTo>
                    <a:pt x="382" y="0"/>
                  </a:lnTo>
                  <a:lnTo>
                    <a:pt x="362" y="22"/>
                  </a:lnTo>
                  <a:lnTo>
                    <a:pt x="341" y="44"/>
                  </a:lnTo>
                  <a:lnTo>
                    <a:pt x="319" y="66"/>
                  </a:lnTo>
                  <a:lnTo>
                    <a:pt x="297" y="86"/>
                  </a:lnTo>
                  <a:lnTo>
                    <a:pt x="274" y="106"/>
                  </a:lnTo>
                  <a:lnTo>
                    <a:pt x="251" y="124"/>
                  </a:lnTo>
                  <a:lnTo>
                    <a:pt x="227" y="142"/>
                  </a:lnTo>
                  <a:lnTo>
                    <a:pt x="204" y="159"/>
                  </a:lnTo>
                  <a:lnTo>
                    <a:pt x="179" y="176"/>
                  </a:lnTo>
                  <a:lnTo>
                    <a:pt x="154" y="192"/>
                  </a:lnTo>
                  <a:lnTo>
                    <a:pt x="129" y="207"/>
                  </a:lnTo>
                  <a:lnTo>
                    <a:pt x="104" y="221"/>
                  </a:lnTo>
                  <a:lnTo>
                    <a:pt x="53" y="248"/>
                  </a:lnTo>
                  <a:lnTo>
                    <a:pt x="0" y="272"/>
                  </a:lnTo>
                  <a:lnTo>
                    <a:pt x="0" y="272"/>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3" name="Freeform 65"/>
            <p:cNvSpPr>
              <a:spLocks noEditPoints="1"/>
            </p:cNvSpPr>
            <p:nvPr/>
          </p:nvSpPr>
          <p:spPr bwMode="auto">
            <a:xfrm>
              <a:off x="2952978" y="5365726"/>
              <a:ext cx="795300" cy="795300"/>
            </a:xfrm>
            <a:custGeom>
              <a:avLst/>
              <a:gdLst>
                <a:gd name="T0" fmla="*/ 1394 w 3193"/>
                <a:gd name="T1" fmla="*/ 13 h 3193"/>
                <a:gd name="T2" fmla="*/ 1121 w 3193"/>
                <a:gd name="T3" fmla="*/ 71 h 3193"/>
                <a:gd name="T4" fmla="*/ 869 w 3193"/>
                <a:gd name="T5" fmla="*/ 175 h 3193"/>
                <a:gd name="T6" fmla="*/ 642 w 3193"/>
                <a:gd name="T7" fmla="*/ 317 h 3193"/>
                <a:gd name="T8" fmla="*/ 441 w 3193"/>
                <a:gd name="T9" fmla="*/ 495 h 3193"/>
                <a:gd name="T10" fmla="*/ 273 w 3193"/>
                <a:gd name="T11" fmla="*/ 704 h 3193"/>
                <a:gd name="T12" fmla="*/ 141 w 3193"/>
                <a:gd name="T13" fmla="*/ 940 h 3193"/>
                <a:gd name="T14" fmla="*/ 51 w 3193"/>
                <a:gd name="T15" fmla="*/ 1198 h 3193"/>
                <a:gd name="T16" fmla="*/ 4 w 3193"/>
                <a:gd name="T17" fmla="*/ 1474 h 3193"/>
                <a:gd name="T18" fmla="*/ 4 w 3193"/>
                <a:gd name="T19" fmla="*/ 1720 h 3193"/>
                <a:gd name="T20" fmla="*/ 51 w 3193"/>
                <a:gd name="T21" fmla="*/ 1996 h 3193"/>
                <a:gd name="T22" fmla="*/ 141 w 3193"/>
                <a:gd name="T23" fmla="*/ 2254 h 3193"/>
                <a:gd name="T24" fmla="*/ 273 w 3193"/>
                <a:gd name="T25" fmla="*/ 2488 h 3193"/>
                <a:gd name="T26" fmla="*/ 441 w 3193"/>
                <a:gd name="T27" fmla="*/ 2698 h 3193"/>
                <a:gd name="T28" fmla="*/ 642 w 3193"/>
                <a:gd name="T29" fmla="*/ 2875 h 3193"/>
                <a:gd name="T30" fmla="*/ 869 w 3193"/>
                <a:gd name="T31" fmla="*/ 3018 h 3193"/>
                <a:gd name="T32" fmla="*/ 1121 w 3193"/>
                <a:gd name="T33" fmla="*/ 3121 h 3193"/>
                <a:gd name="T34" fmla="*/ 1394 w 3193"/>
                <a:gd name="T35" fmla="*/ 3179 h 3193"/>
                <a:gd name="T36" fmla="*/ 1638 w 3193"/>
                <a:gd name="T37" fmla="*/ 3192 h 3193"/>
                <a:gd name="T38" fmla="*/ 1918 w 3193"/>
                <a:gd name="T39" fmla="*/ 3160 h 3193"/>
                <a:gd name="T40" fmla="*/ 2182 w 3193"/>
                <a:gd name="T41" fmla="*/ 3082 h 3193"/>
                <a:gd name="T42" fmla="*/ 2424 w 3193"/>
                <a:gd name="T43" fmla="*/ 2962 h 3193"/>
                <a:gd name="T44" fmla="*/ 2641 w 3193"/>
                <a:gd name="T45" fmla="*/ 2804 h 3193"/>
                <a:gd name="T46" fmla="*/ 2828 w 3193"/>
                <a:gd name="T47" fmla="*/ 2611 h 3193"/>
                <a:gd name="T48" fmla="*/ 2981 w 3193"/>
                <a:gd name="T49" fmla="*/ 2391 h 3193"/>
                <a:gd name="T50" fmla="*/ 3095 w 3193"/>
                <a:gd name="T51" fmla="*/ 2145 h 3193"/>
                <a:gd name="T52" fmla="*/ 3167 w 3193"/>
                <a:gd name="T53" fmla="*/ 1879 h 3193"/>
                <a:gd name="T54" fmla="*/ 3193 w 3193"/>
                <a:gd name="T55" fmla="*/ 1597 h 3193"/>
                <a:gd name="T56" fmla="*/ 3175 w 3193"/>
                <a:gd name="T57" fmla="*/ 1354 h 3193"/>
                <a:gd name="T58" fmla="*/ 3109 w 3193"/>
                <a:gd name="T59" fmla="*/ 1085 h 3193"/>
                <a:gd name="T60" fmla="*/ 3001 w 3193"/>
                <a:gd name="T61" fmla="*/ 835 h 3193"/>
                <a:gd name="T62" fmla="*/ 2852 w 3193"/>
                <a:gd name="T63" fmla="*/ 610 h 3193"/>
                <a:gd name="T64" fmla="*/ 2670 w 3193"/>
                <a:gd name="T65" fmla="*/ 414 h 3193"/>
                <a:gd name="T66" fmla="*/ 2457 w 3193"/>
                <a:gd name="T67" fmla="*/ 251 h 3193"/>
                <a:gd name="T68" fmla="*/ 2217 w 3193"/>
                <a:gd name="T69" fmla="*/ 126 h 3193"/>
                <a:gd name="T70" fmla="*/ 1957 w 3193"/>
                <a:gd name="T71" fmla="*/ 41 h 3193"/>
                <a:gd name="T72" fmla="*/ 1678 w 3193"/>
                <a:gd name="T73" fmla="*/ 2 h 3193"/>
                <a:gd name="T74" fmla="*/ 1506 w 3193"/>
                <a:gd name="T75" fmla="*/ 2479 h 3193"/>
                <a:gd name="T76" fmla="*/ 1212 w 3193"/>
                <a:gd name="T77" fmla="*/ 2396 h 3193"/>
                <a:gd name="T78" fmla="*/ 969 w 3193"/>
                <a:gd name="T79" fmla="*/ 2223 h 3193"/>
                <a:gd name="T80" fmla="*/ 798 w 3193"/>
                <a:gd name="T81" fmla="*/ 1981 h 3193"/>
                <a:gd name="T82" fmla="*/ 714 w 3193"/>
                <a:gd name="T83" fmla="*/ 1687 h 3193"/>
                <a:gd name="T84" fmla="*/ 727 w 3193"/>
                <a:gd name="T85" fmla="*/ 1418 h 3193"/>
                <a:gd name="T86" fmla="*/ 838 w 3193"/>
                <a:gd name="T87" fmla="*/ 1137 h 3193"/>
                <a:gd name="T88" fmla="*/ 1032 w 3193"/>
                <a:gd name="T89" fmla="*/ 912 h 3193"/>
                <a:gd name="T90" fmla="*/ 1291 w 3193"/>
                <a:gd name="T91" fmla="*/ 764 h 3193"/>
                <a:gd name="T92" fmla="*/ 1597 w 3193"/>
                <a:gd name="T93" fmla="*/ 710 h 3193"/>
                <a:gd name="T94" fmla="*/ 1860 w 3193"/>
                <a:gd name="T95" fmla="*/ 749 h 3193"/>
                <a:gd name="T96" fmla="*/ 2127 w 3193"/>
                <a:gd name="T97" fmla="*/ 885 h 3193"/>
                <a:gd name="T98" fmla="*/ 2332 w 3193"/>
                <a:gd name="T99" fmla="*/ 1101 h 3193"/>
                <a:gd name="T100" fmla="*/ 2456 w 3193"/>
                <a:gd name="T101" fmla="*/ 1374 h 3193"/>
                <a:gd name="T102" fmla="*/ 2482 w 3193"/>
                <a:gd name="T103" fmla="*/ 1642 h 3193"/>
                <a:gd name="T104" fmla="*/ 2413 w 3193"/>
                <a:gd name="T105" fmla="*/ 1941 h 3193"/>
                <a:gd name="T106" fmla="*/ 2252 w 3193"/>
                <a:gd name="T107" fmla="*/ 2193 h 3193"/>
                <a:gd name="T108" fmla="*/ 2019 w 3193"/>
                <a:gd name="T109" fmla="*/ 2377 h 3193"/>
                <a:gd name="T110" fmla="*/ 1732 w 3193"/>
                <a:gd name="T111" fmla="*/ 2473 h 3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3" h="3193">
                  <a:moveTo>
                    <a:pt x="1597" y="0"/>
                  </a:moveTo>
                  <a:lnTo>
                    <a:pt x="1597" y="0"/>
                  </a:lnTo>
                  <a:lnTo>
                    <a:pt x="1555" y="1"/>
                  </a:lnTo>
                  <a:lnTo>
                    <a:pt x="1514" y="2"/>
                  </a:lnTo>
                  <a:lnTo>
                    <a:pt x="1474" y="5"/>
                  </a:lnTo>
                  <a:lnTo>
                    <a:pt x="1434" y="8"/>
                  </a:lnTo>
                  <a:lnTo>
                    <a:pt x="1394" y="13"/>
                  </a:lnTo>
                  <a:lnTo>
                    <a:pt x="1353" y="19"/>
                  </a:lnTo>
                  <a:lnTo>
                    <a:pt x="1313" y="25"/>
                  </a:lnTo>
                  <a:lnTo>
                    <a:pt x="1274" y="33"/>
                  </a:lnTo>
                  <a:lnTo>
                    <a:pt x="1235" y="41"/>
                  </a:lnTo>
                  <a:lnTo>
                    <a:pt x="1198" y="51"/>
                  </a:lnTo>
                  <a:lnTo>
                    <a:pt x="1159" y="61"/>
                  </a:lnTo>
                  <a:lnTo>
                    <a:pt x="1121" y="71"/>
                  </a:lnTo>
                  <a:lnTo>
                    <a:pt x="1085" y="84"/>
                  </a:lnTo>
                  <a:lnTo>
                    <a:pt x="1047" y="97"/>
                  </a:lnTo>
                  <a:lnTo>
                    <a:pt x="1012" y="110"/>
                  </a:lnTo>
                  <a:lnTo>
                    <a:pt x="975" y="126"/>
                  </a:lnTo>
                  <a:lnTo>
                    <a:pt x="940" y="141"/>
                  </a:lnTo>
                  <a:lnTo>
                    <a:pt x="905" y="158"/>
                  </a:lnTo>
                  <a:lnTo>
                    <a:pt x="869" y="175"/>
                  </a:lnTo>
                  <a:lnTo>
                    <a:pt x="835" y="193"/>
                  </a:lnTo>
                  <a:lnTo>
                    <a:pt x="802" y="211"/>
                  </a:lnTo>
                  <a:lnTo>
                    <a:pt x="768" y="231"/>
                  </a:lnTo>
                  <a:lnTo>
                    <a:pt x="736" y="251"/>
                  </a:lnTo>
                  <a:lnTo>
                    <a:pt x="704" y="272"/>
                  </a:lnTo>
                  <a:lnTo>
                    <a:pt x="672" y="294"/>
                  </a:lnTo>
                  <a:lnTo>
                    <a:pt x="642" y="317"/>
                  </a:lnTo>
                  <a:lnTo>
                    <a:pt x="611" y="340"/>
                  </a:lnTo>
                  <a:lnTo>
                    <a:pt x="581" y="365"/>
                  </a:lnTo>
                  <a:lnTo>
                    <a:pt x="552" y="389"/>
                  </a:lnTo>
                  <a:lnTo>
                    <a:pt x="523" y="414"/>
                  </a:lnTo>
                  <a:lnTo>
                    <a:pt x="495" y="441"/>
                  </a:lnTo>
                  <a:lnTo>
                    <a:pt x="468" y="468"/>
                  </a:lnTo>
                  <a:lnTo>
                    <a:pt x="441" y="495"/>
                  </a:lnTo>
                  <a:lnTo>
                    <a:pt x="414" y="523"/>
                  </a:lnTo>
                  <a:lnTo>
                    <a:pt x="389" y="552"/>
                  </a:lnTo>
                  <a:lnTo>
                    <a:pt x="365" y="581"/>
                  </a:lnTo>
                  <a:lnTo>
                    <a:pt x="340" y="610"/>
                  </a:lnTo>
                  <a:lnTo>
                    <a:pt x="317" y="641"/>
                  </a:lnTo>
                  <a:lnTo>
                    <a:pt x="295" y="672"/>
                  </a:lnTo>
                  <a:lnTo>
                    <a:pt x="273" y="704"/>
                  </a:lnTo>
                  <a:lnTo>
                    <a:pt x="251" y="736"/>
                  </a:lnTo>
                  <a:lnTo>
                    <a:pt x="231" y="768"/>
                  </a:lnTo>
                  <a:lnTo>
                    <a:pt x="211" y="801"/>
                  </a:lnTo>
                  <a:lnTo>
                    <a:pt x="193" y="835"/>
                  </a:lnTo>
                  <a:lnTo>
                    <a:pt x="175" y="869"/>
                  </a:lnTo>
                  <a:lnTo>
                    <a:pt x="158" y="905"/>
                  </a:lnTo>
                  <a:lnTo>
                    <a:pt x="141" y="940"/>
                  </a:lnTo>
                  <a:lnTo>
                    <a:pt x="126" y="975"/>
                  </a:lnTo>
                  <a:lnTo>
                    <a:pt x="110" y="1011"/>
                  </a:lnTo>
                  <a:lnTo>
                    <a:pt x="97" y="1047"/>
                  </a:lnTo>
                  <a:lnTo>
                    <a:pt x="84" y="1085"/>
                  </a:lnTo>
                  <a:lnTo>
                    <a:pt x="71" y="1121"/>
                  </a:lnTo>
                  <a:lnTo>
                    <a:pt x="60" y="1159"/>
                  </a:lnTo>
                  <a:lnTo>
                    <a:pt x="51" y="1198"/>
                  </a:lnTo>
                  <a:lnTo>
                    <a:pt x="41" y="1236"/>
                  </a:lnTo>
                  <a:lnTo>
                    <a:pt x="32" y="1275"/>
                  </a:lnTo>
                  <a:lnTo>
                    <a:pt x="25" y="1313"/>
                  </a:lnTo>
                  <a:lnTo>
                    <a:pt x="19" y="1354"/>
                  </a:lnTo>
                  <a:lnTo>
                    <a:pt x="13" y="1392"/>
                  </a:lnTo>
                  <a:lnTo>
                    <a:pt x="8" y="1433"/>
                  </a:lnTo>
                  <a:lnTo>
                    <a:pt x="4" y="1474"/>
                  </a:lnTo>
                  <a:lnTo>
                    <a:pt x="2" y="1514"/>
                  </a:lnTo>
                  <a:lnTo>
                    <a:pt x="1" y="1555"/>
                  </a:lnTo>
                  <a:lnTo>
                    <a:pt x="0" y="1597"/>
                  </a:lnTo>
                  <a:lnTo>
                    <a:pt x="0" y="1597"/>
                  </a:lnTo>
                  <a:lnTo>
                    <a:pt x="1" y="1637"/>
                  </a:lnTo>
                  <a:lnTo>
                    <a:pt x="2" y="1678"/>
                  </a:lnTo>
                  <a:lnTo>
                    <a:pt x="4" y="1720"/>
                  </a:lnTo>
                  <a:lnTo>
                    <a:pt x="8" y="1760"/>
                  </a:lnTo>
                  <a:lnTo>
                    <a:pt x="13" y="1800"/>
                  </a:lnTo>
                  <a:lnTo>
                    <a:pt x="19" y="1839"/>
                  </a:lnTo>
                  <a:lnTo>
                    <a:pt x="25" y="1879"/>
                  </a:lnTo>
                  <a:lnTo>
                    <a:pt x="32" y="1918"/>
                  </a:lnTo>
                  <a:lnTo>
                    <a:pt x="41" y="1957"/>
                  </a:lnTo>
                  <a:lnTo>
                    <a:pt x="51" y="1996"/>
                  </a:lnTo>
                  <a:lnTo>
                    <a:pt x="60" y="2034"/>
                  </a:lnTo>
                  <a:lnTo>
                    <a:pt x="71" y="2071"/>
                  </a:lnTo>
                  <a:lnTo>
                    <a:pt x="84" y="2108"/>
                  </a:lnTo>
                  <a:lnTo>
                    <a:pt x="97" y="2145"/>
                  </a:lnTo>
                  <a:lnTo>
                    <a:pt x="110" y="2182"/>
                  </a:lnTo>
                  <a:lnTo>
                    <a:pt x="126" y="2217"/>
                  </a:lnTo>
                  <a:lnTo>
                    <a:pt x="141" y="2254"/>
                  </a:lnTo>
                  <a:lnTo>
                    <a:pt x="158" y="2289"/>
                  </a:lnTo>
                  <a:lnTo>
                    <a:pt x="175" y="2323"/>
                  </a:lnTo>
                  <a:lnTo>
                    <a:pt x="193" y="2357"/>
                  </a:lnTo>
                  <a:lnTo>
                    <a:pt x="211" y="2391"/>
                  </a:lnTo>
                  <a:lnTo>
                    <a:pt x="231" y="2424"/>
                  </a:lnTo>
                  <a:lnTo>
                    <a:pt x="251" y="2457"/>
                  </a:lnTo>
                  <a:lnTo>
                    <a:pt x="273" y="2488"/>
                  </a:lnTo>
                  <a:lnTo>
                    <a:pt x="295" y="2520"/>
                  </a:lnTo>
                  <a:lnTo>
                    <a:pt x="317" y="2552"/>
                  </a:lnTo>
                  <a:lnTo>
                    <a:pt x="340" y="2582"/>
                  </a:lnTo>
                  <a:lnTo>
                    <a:pt x="365" y="2611"/>
                  </a:lnTo>
                  <a:lnTo>
                    <a:pt x="389" y="2641"/>
                  </a:lnTo>
                  <a:lnTo>
                    <a:pt x="414" y="2670"/>
                  </a:lnTo>
                  <a:lnTo>
                    <a:pt x="441" y="2698"/>
                  </a:lnTo>
                  <a:lnTo>
                    <a:pt x="468" y="2724"/>
                  </a:lnTo>
                  <a:lnTo>
                    <a:pt x="495" y="2751"/>
                  </a:lnTo>
                  <a:lnTo>
                    <a:pt x="523" y="2778"/>
                  </a:lnTo>
                  <a:lnTo>
                    <a:pt x="552" y="2804"/>
                  </a:lnTo>
                  <a:lnTo>
                    <a:pt x="581" y="2828"/>
                  </a:lnTo>
                  <a:lnTo>
                    <a:pt x="611" y="2852"/>
                  </a:lnTo>
                  <a:lnTo>
                    <a:pt x="642" y="2875"/>
                  </a:lnTo>
                  <a:lnTo>
                    <a:pt x="672" y="2898"/>
                  </a:lnTo>
                  <a:lnTo>
                    <a:pt x="704" y="2920"/>
                  </a:lnTo>
                  <a:lnTo>
                    <a:pt x="736" y="2941"/>
                  </a:lnTo>
                  <a:lnTo>
                    <a:pt x="768" y="2962"/>
                  </a:lnTo>
                  <a:lnTo>
                    <a:pt x="802" y="2981"/>
                  </a:lnTo>
                  <a:lnTo>
                    <a:pt x="835" y="2999"/>
                  </a:lnTo>
                  <a:lnTo>
                    <a:pt x="869" y="3018"/>
                  </a:lnTo>
                  <a:lnTo>
                    <a:pt x="905" y="3035"/>
                  </a:lnTo>
                  <a:lnTo>
                    <a:pt x="940" y="3052"/>
                  </a:lnTo>
                  <a:lnTo>
                    <a:pt x="975" y="3068"/>
                  </a:lnTo>
                  <a:lnTo>
                    <a:pt x="1012" y="3082"/>
                  </a:lnTo>
                  <a:lnTo>
                    <a:pt x="1047" y="3095"/>
                  </a:lnTo>
                  <a:lnTo>
                    <a:pt x="1085" y="3109"/>
                  </a:lnTo>
                  <a:lnTo>
                    <a:pt x="1121" y="3121"/>
                  </a:lnTo>
                  <a:lnTo>
                    <a:pt x="1159" y="3132"/>
                  </a:lnTo>
                  <a:lnTo>
                    <a:pt x="1198" y="3143"/>
                  </a:lnTo>
                  <a:lnTo>
                    <a:pt x="1235" y="3151"/>
                  </a:lnTo>
                  <a:lnTo>
                    <a:pt x="1274" y="3160"/>
                  </a:lnTo>
                  <a:lnTo>
                    <a:pt x="1313" y="3167"/>
                  </a:lnTo>
                  <a:lnTo>
                    <a:pt x="1353" y="3175"/>
                  </a:lnTo>
                  <a:lnTo>
                    <a:pt x="1394" y="3179"/>
                  </a:lnTo>
                  <a:lnTo>
                    <a:pt x="1434" y="3184"/>
                  </a:lnTo>
                  <a:lnTo>
                    <a:pt x="1474" y="3188"/>
                  </a:lnTo>
                  <a:lnTo>
                    <a:pt x="1514" y="3190"/>
                  </a:lnTo>
                  <a:lnTo>
                    <a:pt x="1555" y="3192"/>
                  </a:lnTo>
                  <a:lnTo>
                    <a:pt x="1597" y="3193"/>
                  </a:lnTo>
                  <a:lnTo>
                    <a:pt x="1597" y="3193"/>
                  </a:lnTo>
                  <a:lnTo>
                    <a:pt x="1638" y="3192"/>
                  </a:lnTo>
                  <a:lnTo>
                    <a:pt x="1678" y="3190"/>
                  </a:lnTo>
                  <a:lnTo>
                    <a:pt x="1720" y="3188"/>
                  </a:lnTo>
                  <a:lnTo>
                    <a:pt x="1760" y="3184"/>
                  </a:lnTo>
                  <a:lnTo>
                    <a:pt x="1800" y="3179"/>
                  </a:lnTo>
                  <a:lnTo>
                    <a:pt x="1840" y="3175"/>
                  </a:lnTo>
                  <a:lnTo>
                    <a:pt x="1879" y="3167"/>
                  </a:lnTo>
                  <a:lnTo>
                    <a:pt x="1918" y="3160"/>
                  </a:lnTo>
                  <a:lnTo>
                    <a:pt x="1957" y="3151"/>
                  </a:lnTo>
                  <a:lnTo>
                    <a:pt x="1996" y="3143"/>
                  </a:lnTo>
                  <a:lnTo>
                    <a:pt x="2033" y="3132"/>
                  </a:lnTo>
                  <a:lnTo>
                    <a:pt x="2071" y="3121"/>
                  </a:lnTo>
                  <a:lnTo>
                    <a:pt x="2109" y="3109"/>
                  </a:lnTo>
                  <a:lnTo>
                    <a:pt x="2145" y="3095"/>
                  </a:lnTo>
                  <a:lnTo>
                    <a:pt x="2182" y="3082"/>
                  </a:lnTo>
                  <a:lnTo>
                    <a:pt x="2217" y="3068"/>
                  </a:lnTo>
                  <a:lnTo>
                    <a:pt x="2254" y="3052"/>
                  </a:lnTo>
                  <a:lnTo>
                    <a:pt x="2289" y="3035"/>
                  </a:lnTo>
                  <a:lnTo>
                    <a:pt x="2323" y="3018"/>
                  </a:lnTo>
                  <a:lnTo>
                    <a:pt x="2357" y="2999"/>
                  </a:lnTo>
                  <a:lnTo>
                    <a:pt x="2391" y="2981"/>
                  </a:lnTo>
                  <a:lnTo>
                    <a:pt x="2424" y="2962"/>
                  </a:lnTo>
                  <a:lnTo>
                    <a:pt x="2457" y="2941"/>
                  </a:lnTo>
                  <a:lnTo>
                    <a:pt x="2488" y="2920"/>
                  </a:lnTo>
                  <a:lnTo>
                    <a:pt x="2520" y="2898"/>
                  </a:lnTo>
                  <a:lnTo>
                    <a:pt x="2552" y="2875"/>
                  </a:lnTo>
                  <a:lnTo>
                    <a:pt x="2582" y="2852"/>
                  </a:lnTo>
                  <a:lnTo>
                    <a:pt x="2611" y="2828"/>
                  </a:lnTo>
                  <a:lnTo>
                    <a:pt x="2641" y="2804"/>
                  </a:lnTo>
                  <a:lnTo>
                    <a:pt x="2670" y="2778"/>
                  </a:lnTo>
                  <a:lnTo>
                    <a:pt x="2698" y="2751"/>
                  </a:lnTo>
                  <a:lnTo>
                    <a:pt x="2726" y="2724"/>
                  </a:lnTo>
                  <a:lnTo>
                    <a:pt x="2752" y="2698"/>
                  </a:lnTo>
                  <a:lnTo>
                    <a:pt x="2778" y="2670"/>
                  </a:lnTo>
                  <a:lnTo>
                    <a:pt x="2804" y="2641"/>
                  </a:lnTo>
                  <a:lnTo>
                    <a:pt x="2828" y="2611"/>
                  </a:lnTo>
                  <a:lnTo>
                    <a:pt x="2852" y="2582"/>
                  </a:lnTo>
                  <a:lnTo>
                    <a:pt x="2875" y="2552"/>
                  </a:lnTo>
                  <a:lnTo>
                    <a:pt x="2898" y="2520"/>
                  </a:lnTo>
                  <a:lnTo>
                    <a:pt x="2920" y="2488"/>
                  </a:lnTo>
                  <a:lnTo>
                    <a:pt x="2941" y="2457"/>
                  </a:lnTo>
                  <a:lnTo>
                    <a:pt x="2962" y="2424"/>
                  </a:lnTo>
                  <a:lnTo>
                    <a:pt x="2981" y="2391"/>
                  </a:lnTo>
                  <a:lnTo>
                    <a:pt x="3001" y="2357"/>
                  </a:lnTo>
                  <a:lnTo>
                    <a:pt x="3018" y="2323"/>
                  </a:lnTo>
                  <a:lnTo>
                    <a:pt x="3036" y="2289"/>
                  </a:lnTo>
                  <a:lnTo>
                    <a:pt x="3052" y="2254"/>
                  </a:lnTo>
                  <a:lnTo>
                    <a:pt x="3067" y="2217"/>
                  </a:lnTo>
                  <a:lnTo>
                    <a:pt x="3082" y="2182"/>
                  </a:lnTo>
                  <a:lnTo>
                    <a:pt x="3095" y="2145"/>
                  </a:lnTo>
                  <a:lnTo>
                    <a:pt x="3109" y="2108"/>
                  </a:lnTo>
                  <a:lnTo>
                    <a:pt x="3121" y="2071"/>
                  </a:lnTo>
                  <a:lnTo>
                    <a:pt x="3132" y="2034"/>
                  </a:lnTo>
                  <a:lnTo>
                    <a:pt x="3143" y="1996"/>
                  </a:lnTo>
                  <a:lnTo>
                    <a:pt x="3151" y="1957"/>
                  </a:lnTo>
                  <a:lnTo>
                    <a:pt x="3160" y="1918"/>
                  </a:lnTo>
                  <a:lnTo>
                    <a:pt x="3167" y="1879"/>
                  </a:lnTo>
                  <a:lnTo>
                    <a:pt x="3175" y="1839"/>
                  </a:lnTo>
                  <a:lnTo>
                    <a:pt x="3179" y="1800"/>
                  </a:lnTo>
                  <a:lnTo>
                    <a:pt x="3184" y="1760"/>
                  </a:lnTo>
                  <a:lnTo>
                    <a:pt x="3188" y="1720"/>
                  </a:lnTo>
                  <a:lnTo>
                    <a:pt x="3190" y="1678"/>
                  </a:lnTo>
                  <a:lnTo>
                    <a:pt x="3192" y="1637"/>
                  </a:lnTo>
                  <a:lnTo>
                    <a:pt x="3193" y="1597"/>
                  </a:lnTo>
                  <a:lnTo>
                    <a:pt x="3193" y="1597"/>
                  </a:lnTo>
                  <a:lnTo>
                    <a:pt x="3192" y="1555"/>
                  </a:lnTo>
                  <a:lnTo>
                    <a:pt x="3190" y="1514"/>
                  </a:lnTo>
                  <a:lnTo>
                    <a:pt x="3188" y="1474"/>
                  </a:lnTo>
                  <a:lnTo>
                    <a:pt x="3184" y="1433"/>
                  </a:lnTo>
                  <a:lnTo>
                    <a:pt x="3179" y="1392"/>
                  </a:lnTo>
                  <a:lnTo>
                    <a:pt x="3175" y="1354"/>
                  </a:lnTo>
                  <a:lnTo>
                    <a:pt x="3167" y="1313"/>
                  </a:lnTo>
                  <a:lnTo>
                    <a:pt x="3160" y="1275"/>
                  </a:lnTo>
                  <a:lnTo>
                    <a:pt x="3151" y="1236"/>
                  </a:lnTo>
                  <a:lnTo>
                    <a:pt x="3143" y="1198"/>
                  </a:lnTo>
                  <a:lnTo>
                    <a:pt x="3132" y="1159"/>
                  </a:lnTo>
                  <a:lnTo>
                    <a:pt x="3121" y="1121"/>
                  </a:lnTo>
                  <a:lnTo>
                    <a:pt x="3109" y="1085"/>
                  </a:lnTo>
                  <a:lnTo>
                    <a:pt x="3095" y="1047"/>
                  </a:lnTo>
                  <a:lnTo>
                    <a:pt x="3082" y="1011"/>
                  </a:lnTo>
                  <a:lnTo>
                    <a:pt x="3067" y="975"/>
                  </a:lnTo>
                  <a:lnTo>
                    <a:pt x="3052" y="940"/>
                  </a:lnTo>
                  <a:lnTo>
                    <a:pt x="3036" y="905"/>
                  </a:lnTo>
                  <a:lnTo>
                    <a:pt x="3018" y="869"/>
                  </a:lnTo>
                  <a:lnTo>
                    <a:pt x="3001" y="835"/>
                  </a:lnTo>
                  <a:lnTo>
                    <a:pt x="2981" y="801"/>
                  </a:lnTo>
                  <a:lnTo>
                    <a:pt x="2962" y="768"/>
                  </a:lnTo>
                  <a:lnTo>
                    <a:pt x="2941" y="736"/>
                  </a:lnTo>
                  <a:lnTo>
                    <a:pt x="2920" y="704"/>
                  </a:lnTo>
                  <a:lnTo>
                    <a:pt x="2898" y="672"/>
                  </a:lnTo>
                  <a:lnTo>
                    <a:pt x="2875" y="641"/>
                  </a:lnTo>
                  <a:lnTo>
                    <a:pt x="2852" y="610"/>
                  </a:lnTo>
                  <a:lnTo>
                    <a:pt x="2828" y="581"/>
                  </a:lnTo>
                  <a:lnTo>
                    <a:pt x="2804" y="552"/>
                  </a:lnTo>
                  <a:lnTo>
                    <a:pt x="2778" y="523"/>
                  </a:lnTo>
                  <a:lnTo>
                    <a:pt x="2752" y="495"/>
                  </a:lnTo>
                  <a:lnTo>
                    <a:pt x="2726" y="468"/>
                  </a:lnTo>
                  <a:lnTo>
                    <a:pt x="2698" y="441"/>
                  </a:lnTo>
                  <a:lnTo>
                    <a:pt x="2670" y="414"/>
                  </a:lnTo>
                  <a:lnTo>
                    <a:pt x="2641" y="389"/>
                  </a:lnTo>
                  <a:lnTo>
                    <a:pt x="2611" y="365"/>
                  </a:lnTo>
                  <a:lnTo>
                    <a:pt x="2582" y="340"/>
                  </a:lnTo>
                  <a:lnTo>
                    <a:pt x="2552" y="317"/>
                  </a:lnTo>
                  <a:lnTo>
                    <a:pt x="2520" y="294"/>
                  </a:lnTo>
                  <a:lnTo>
                    <a:pt x="2488" y="272"/>
                  </a:lnTo>
                  <a:lnTo>
                    <a:pt x="2457" y="251"/>
                  </a:lnTo>
                  <a:lnTo>
                    <a:pt x="2424" y="231"/>
                  </a:lnTo>
                  <a:lnTo>
                    <a:pt x="2391" y="211"/>
                  </a:lnTo>
                  <a:lnTo>
                    <a:pt x="2357" y="193"/>
                  </a:lnTo>
                  <a:lnTo>
                    <a:pt x="2323" y="175"/>
                  </a:lnTo>
                  <a:lnTo>
                    <a:pt x="2289" y="158"/>
                  </a:lnTo>
                  <a:lnTo>
                    <a:pt x="2254" y="141"/>
                  </a:lnTo>
                  <a:lnTo>
                    <a:pt x="2217" y="126"/>
                  </a:lnTo>
                  <a:lnTo>
                    <a:pt x="2182" y="110"/>
                  </a:lnTo>
                  <a:lnTo>
                    <a:pt x="2145" y="97"/>
                  </a:lnTo>
                  <a:lnTo>
                    <a:pt x="2109" y="84"/>
                  </a:lnTo>
                  <a:lnTo>
                    <a:pt x="2071" y="71"/>
                  </a:lnTo>
                  <a:lnTo>
                    <a:pt x="2033" y="61"/>
                  </a:lnTo>
                  <a:lnTo>
                    <a:pt x="1996" y="51"/>
                  </a:lnTo>
                  <a:lnTo>
                    <a:pt x="1957" y="41"/>
                  </a:lnTo>
                  <a:lnTo>
                    <a:pt x="1918" y="33"/>
                  </a:lnTo>
                  <a:lnTo>
                    <a:pt x="1879" y="25"/>
                  </a:lnTo>
                  <a:lnTo>
                    <a:pt x="1840" y="19"/>
                  </a:lnTo>
                  <a:lnTo>
                    <a:pt x="1800" y="13"/>
                  </a:lnTo>
                  <a:lnTo>
                    <a:pt x="1760" y="8"/>
                  </a:lnTo>
                  <a:lnTo>
                    <a:pt x="1720" y="5"/>
                  </a:lnTo>
                  <a:lnTo>
                    <a:pt x="1678" y="2"/>
                  </a:lnTo>
                  <a:lnTo>
                    <a:pt x="1638" y="1"/>
                  </a:lnTo>
                  <a:lnTo>
                    <a:pt x="1597" y="0"/>
                  </a:lnTo>
                  <a:lnTo>
                    <a:pt x="1597" y="0"/>
                  </a:lnTo>
                  <a:close/>
                  <a:moveTo>
                    <a:pt x="1597" y="2484"/>
                  </a:moveTo>
                  <a:lnTo>
                    <a:pt x="1597" y="2484"/>
                  </a:lnTo>
                  <a:lnTo>
                    <a:pt x="1551" y="2482"/>
                  </a:lnTo>
                  <a:lnTo>
                    <a:pt x="1506" y="2479"/>
                  </a:lnTo>
                  <a:lnTo>
                    <a:pt x="1462" y="2473"/>
                  </a:lnTo>
                  <a:lnTo>
                    <a:pt x="1418" y="2465"/>
                  </a:lnTo>
                  <a:lnTo>
                    <a:pt x="1374" y="2456"/>
                  </a:lnTo>
                  <a:lnTo>
                    <a:pt x="1333" y="2443"/>
                  </a:lnTo>
                  <a:lnTo>
                    <a:pt x="1291" y="2429"/>
                  </a:lnTo>
                  <a:lnTo>
                    <a:pt x="1251" y="2413"/>
                  </a:lnTo>
                  <a:lnTo>
                    <a:pt x="1212" y="2396"/>
                  </a:lnTo>
                  <a:lnTo>
                    <a:pt x="1173" y="2377"/>
                  </a:lnTo>
                  <a:lnTo>
                    <a:pt x="1137" y="2355"/>
                  </a:lnTo>
                  <a:lnTo>
                    <a:pt x="1100" y="2332"/>
                  </a:lnTo>
                  <a:lnTo>
                    <a:pt x="1065" y="2307"/>
                  </a:lnTo>
                  <a:lnTo>
                    <a:pt x="1032" y="2280"/>
                  </a:lnTo>
                  <a:lnTo>
                    <a:pt x="999" y="2253"/>
                  </a:lnTo>
                  <a:lnTo>
                    <a:pt x="969" y="2223"/>
                  </a:lnTo>
                  <a:lnTo>
                    <a:pt x="940" y="2193"/>
                  </a:lnTo>
                  <a:lnTo>
                    <a:pt x="912" y="2160"/>
                  </a:lnTo>
                  <a:lnTo>
                    <a:pt x="885" y="2127"/>
                  </a:lnTo>
                  <a:lnTo>
                    <a:pt x="861" y="2092"/>
                  </a:lnTo>
                  <a:lnTo>
                    <a:pt x="838" y="2057"/>
                  </a:lnTo>
                  <a:lnTo>
                    <a:pt x="817" y="2019"/>
                  </a:lnTo>
                  <a:lnTo>
                    <a:pt x="798" y="1981"/>
                  </a:lnTo>
                  <a:lnTo>
                    <a:pt x="779" y="1941"/>
                  </a:lnTo>
                  <a:lnTo>
                    <a:pt x="764" y="1901"/>
                  </a:lnTo>
                  <a:lnTo>
                    <a:pt x="749" y="1860"/>
                  </a:lnTo>
                  <a:lnTo>
                    <a:pt x="738" y="1818"/>
                  </a:lnTo>
                  <a:lnTo>
                    <a:pt x="727" y="1776"/>
                  </a:lnTo>
                  <a:lnTo>
                    <a:pt x="720" y="1732"/>
                  </a:lnTo>
                  <a:lnTo>
                    <a:pt x="714" y="1687"/>
                  </a:lnTo>
                  <a:lnTo>
                    <a:pt x="711" y="1642"/>
                  </a:lnTo>
                  <a:lnTo>
                    <a:pt x="710" y="1597"/>
                  </a:lnTo>
                  <a:lnTo>
                    <a:pt x="710" y="1597"/>
                  </a:lnTo>
                  <a:lnTo>
                    <a:pt x="711" y="1551"/>
                  </a:lnTo>
                  <a:lnTo>
                    <a:pt x="714" y="1506"/>
                  </a:lnTo>
                  <a:lnTo>
                    <a:pt x="720" y="1462"/>
                  </a:lnTo>
                  <a:lnTo>
                    <a:pt x="727" y="1418"/>
                  </a:lnTo>
                  <a:lnTo>
                    <a:pt x="738" y="1374"/>
                  </a:lnTo>
                  <a:lnTo>
                    <a:pt x="749" y="1333"/>
                  </a:lnTo>
                  <a:lnTo>
                    <a:pt x="764" y="1292"/>
                  </a:lnTo>
                  <a:lnTo>
                    <a:pt x="779" y="1251"/>
                  </a:lnTo>
                  <a:lnTo>
                    <a:pt x="798" y="1212"/>
                  </a:lnTo>
                  <a:lnTo>
                    <a:pt x="817" y="1174"/>
                  </a:lnTo>
                  <a:lnTo>
                    <a:pt x="838" y="1137"/>
                  </a:lnTo>
                  <a:lnTo>
                    <a:pt x="861" y="1101"/>
                  </a:lnTo>
                  <a:lnTo>
                    <a:pt x="885" y="1065"/>
                  </a:lnTo>
                  <a:lnTo>
                    <a:pt x="912" y="1032"/>
                  </a:lnTo>
                  <a:lnTo>
                    <a:pt x="940" y="1000"/>
                  </a:lnTo>
                  <a:lnTo>
                    <a:pt x="969" y="969"/>
                  </a:lnTo>
                  <a:lnTo>
                    <a:pt x="999" y="940"/>
                  </a:lnTo>
                  <a:lnTo>
                    <a:pt x="1032" y="912"/>
                  </a:lnTo>
                  <a:lnTo>
                    <a:pt x="1065" y="885"/>
                  </a:lnTo>
                  <a:lnTo>
                    <a:pt x="1100" y="861"/>
                  </a:lnTo>
                  <a:lnTo>
                    <a:pt x="1137" y="838"/>
                  </a:lnTo>
                  <a:lnTo>
                    <a:pt x="1173" y="817"/>
                  </a:lnTo>
                  <a:lnTo>
                    <a:pt x="1212" y="798"/>
                  </a:lnTo>
                  <a:lnTo>
                    <a:pt x="1251" y="779"/>
                  </a:lnTo>
                  <a:lnTo>
                    <a:pt x="1291" y="764"/>
                  </a:lnTo>
                  <a:lnTo>
                    <a:pt x="1333" y="749"/>
                  </a:lnTo>
                  <a:lnTo>
                    <a:pt x="1374" y="738"/>
                  </a:lnTo>
                  <a:lnTo>
                    <a:pt x="1418" y="727"/>
                  </a:lnTo>
                  <a:lnTo>
                    <a:pt x="1462" y="720"/>
                  </a:lnTo>
                  <a:lnTo>
                    <a:pt x="1506" y="714"/>
                  </a:lnTo>
                  <a:lnTo>
                    <a:pt x="1551" y="711"/>
                  </a:lnTo>
                  <a:lnTo>
                    <a:pt x="1597" y="710"/>
                  </a:lnTo>
                  <a:lnTo>
                    <a:pt x="1597" y="710"/>
                  </a:lnTo>
                  <a:lnTo>
                    <a:pt x="1642" y="711"/>
                  </a:lnTo>
                  <a:lnTo>
                    <a:pt x="1687" y="714"/>
                  </a:lnTo>
                  <a:lnTo>
                    <a:pt x="1732" y="720"/>
                  </a:lnTo>
                  <a:lnTo>
                    <a:pt x="1776" y="727"/>
                  </a:lnTo>
                  <a:lnTo>
                    <a:pt x="1818" y="738"/>
                  </a:lnTo>
                  <a:lnTo>
                    <a:pt x="1860" y="749"/>
                  </a:lnTo>
                  <a:lnTo>
                    <a:pt x="1901" y="764"/>
                  </a:lnTo>
                  <a:lnTo>
                    <a:pt x="1941" y="779"/>
                  </a:lnTo>
                  <a:lnTo>
                    <a:pt x="1981" y="798"/>
                  </a:lnTo>
                  <a:lnTo>
                    <a:pt x="2019" y="817"/>
                  </a:lnTo>
                  <a:lnTo>
                    <a:pt x="2057" y="838"/>
                  </a:lnTo>
                  <a:lnTo>
                    <a:pt x="2092" y="861"/>
                  </a:lnTo>
                  <a:lnTo>
                    <a:pt x="2127" y="885"/>
                  </a:lnTo>
                  <a:lnTo>
                    <a:pt x="2160" y="912"/>
                  </a:lnTo>
                  <a:lnTo>
                    <a:pt x="2193" y="940"/>
                  </a:lnTo>
                  <a:lnTo>
                    <a:pt x="2223" y="969"/>
                  </a:lnTo>
                  <a:lnTo>
                    <a:pt x="2252" y="1000"/>
                  </a:lnTo>
                  <a:lnTo>
                    <a:pt x="2280" y="1032"/>
                  </a:lnTo>
                  <a:lnTo>
                    <a:pt x="2307" y="1065"/>
                  </a:lnTo>
                  <a:lnTo>
                    <a:pt x="2332" y="1101"/>
                  </a:lnTo>
                  <a:lnTo>
                    <a:pt x="2355" y="1137"/>
                  </a:lnTo>
                  <a:lnTo>
                    <a:pt x="2377" y="1174"/>
                  </a:lnTo>
                  <a:lnTo>
                    <a:pt x="2396" y="1212"/>
                  </a:lnTo>
                  <a:lnTo>
                    <a:pt x="2413" y="1251"/>
                  </a:lnTo>
                  <a:lnTo>
                    <a:pt x="2429" y="1292"/>
                  </a:lnTo>
                  <a:lnTo>
                    <a:pt x="2443" y="1333"/>
                  </a:lnTo>
                  <a:lnTo>
                    <a:pt x="2456" y="1374"/>
                  </a:lnTo>
                  <a:lnTo>
                    <a:pt x="2465" y="1418"/>
                  </a:lnTo>
                  <a:lnTo>
                    <a:pt x="2473" y="1462"/>
                  </a:lnTo>
                  <a:lnTo>
                    <a:pt x="2479" y="1506"/>
                  </a:lnTo>
                  <a:lnTo>
                    <a:pt x="2482" y="1551"/>
                  </a:lnTo>
                  <a:lnTo>
                    <a:pt x="2484" y="1597"/>
                  </a:lnTo>
                  <a:lnTo>
                    <a:pt x="2484" y="1597"/>
                  </a:lnTo>
                  <a:lnTo>
                    <a:pt x="2482" y="1642"/>
                  </a:lnTo>
                  <a:lnTo>
                    <a:pt x="2479" y="1687"/>
                  </a:lnTo>
                  <a:lnTo>
                    <a:pt x="2473" y="1732"/>
                  </a:lnTo>
                  <a:lnTo>
                    <a:pt x="2465" y="1776"/>
                  </a:lnTo>
                  <a:lnTo>
                    <a:pt x="2456" y="1818"/>
                  </a:lnTo>
                  <a:lnTo>
                    <a:pt x="2443" y="1860"/>
                  </a:lnTo>
                  <a:lnTo>
                    <a:pt x="2429" y="1901"/>
                  </a:lnTo>
                  <a:lnTo>
                    <a:pt x="2413" y="1941"/>
                  </a:lnTo>
                  <a:lnTo>
                    <a:pt x="2396" y="1981"/>
                  </a:lnTo>
                  <a:lnTo>
                    <a:pt x="2377" y="2019"/>
                  </a:lnTo>
                  <a:lnTo>
                    <a:pt x="2355" y="2057"/>
                  </a:lnTo>
                  <a:lnTo>
                    <a:pt x="2332" y="2092"/>
                  </a:lnTo>
                  <a:lnTo>
                    <a:pt x="2307" y="2127"/>
                  </a:lnTo>
                  <a:lnTo>
                    <a:pt x="2280" y="2160"/>
                  </a:lnTo>
                  <a:lnTo>
                    <a:pt x="2252" y="2193"/>
                  </a:lnTo>
                  <a:lnTo>
                    <a:pt x="2223" y="2223"/>
                  </a:lnTo>
                  <a:lnTo>
                    <a:pt x="2193" y="2253"/>
                  </a:lnTo>
                  <a:lnTo>
                    <a:pt x="2160" y="2280"/>
                  </a:lnTo>
                  <a:lnTo>
                    <a:pt x="2127" y="2307"/>
                  </a:lnTo>
                  <a:lnTo>
                    <a:pt x="2092" y="2332"/>
                  </a:lnTo>
                  <a:lnTo>
                    <a:pt x="2057" y="2355"/>
                  </a:lnTo>
                  <a:lnTo>
                    <a:pt x="2019" y="2377"/>
                  </a:lnTo>
                  <a:lnTo>
                    <a:pt x="1981" y="2396"/>
                  </a:lnTo>
                  <a:lnTo>
                    <a:pt x="1941" y="2413"/>
                  </a:lnTo>
                  <a:lnTo>
                    <a:pt x="1901" y="2429"/>
                  </a:lnTo>
                  <a:lnTo>
                    <a:pt x="1860" y="2443"/>
                  </a:lnTo>
                  <a:lnTo>
                    <a:pt x="1818" y="2456"/>
                  </a:lnTo>
                  <a:lnTo>
                    <a:pt x="1776" y="2465"/>
                  </a:lnTo>
                  <a:lnTo>
                    <a:pt x="1732" y="2473"/>
                  </a:lnTo>
                  <a:lnTo>
                    <a:pt x="1687" y="2479"/>
                  </a:lnTo>
                  <a:lnTo>
                    <a:pt x="1642" y="2482"/>
                  </a:lnTo>
                  <a:lnTo>
                    <a:pt x="1597" y="2484"/>
                  </a:lnTo>
                  <a:lnTo>
                    <a:pt x="1597" y="2484"/>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4" name="Freeform 66"/>
            <p:cNvSpPr>
              <a:spLocks/>
            </p:cNvSpPr>
            <p:nvPr/>
          </p:nvSpPr>
          <p:spPr bwMode="auto">
            <a:xfrm>
              <a:off x="3415970" y="5787645"/>
              <a:ext cx="103302" cy="116992"/>
            </a:xfrm>
            <a:custGeom>
              <a:avLst/>
              <a:gdLst>
                <a:gd name="T0" fmla="*/ 143 w 415"/>
                <a:gd name="T1" fmla="*/ 0 h 474"/>
                <a:gd name="T2" fmla="*/ 143 w 415"/>
                <a:gd name="T3" fmla="*/ 0 h 474"/>
                <a:gd name="T4" fmla="*/ 141 w 415"/>
                <a:gd name="T5" fmla="*/ 0 h 474"/>
                <a:gd name="T6" fmla="*/ 141 w 415"/>
                <a:gd name="T7" fmla="*/ 0 h 474"/>
                <a:gd name="T8" fmla="*/ 104 w 415"/>
                <a:gd name="T9" fmla="*/ 0 h 474"/>
                <a:gd name="T10" fmla="*/ 68 w 415"/>
                <a:gd name="T11" fmla="*/ 2 h 474"/>
                <a:gd name="T12" fmla="*/ 34 w 415"/>
                <a:gd name="T13" fmla="*/ 6 h 474"/>
                <a:gd name="T14" fmla="*/ 0 w 415"/>
                <a:gd name="T15" fmla="*/ 9 h 474"/>
                <a:gd name="T16" fmla="*/ 0 w 415"/>
                <a:gd name="T17" fmla="*/ 9 h 474"/>
                <a:gd name="T18" fmla="*/ 17 w 415"/>
                <a:gd name="T19" fmla="*/ 62 h 474"/>
                <a:gd name="T20" fmla="*/ 35 w 415"/>
                <a:gd name="T21" fmla="*/ 116 h 474"/>
                <a:gd name="T22" fmla="*/ 52 w 415"/>
                <a:gd name="T23" fmla="*/ 172 h 474"/>
                <a:gd name="T24" fmla="*/ 68 w 415"/>
                <a:gd name="T25" fmla="*/ 229 h 474"/>
                <a:gd name="T26" fmla="*/ 84 w 415"/>
                <a:gd name="T27" fmla="*/ 288 h 474"/>
                <a:gd name="T28" fmla="*/ 100 w 415"/>
                <a:gd name="T29" fmla="*/ 349 h 474"/>
                <a:gd name="T30" fmla="*/ 113 w 415"/>
                <a:gd name="T31" fmla="*/ 411 h 474"/>
                <a:gd name="T32" fmla="*/ 127 w 415"/>
                <a:gd name="T33" fmla="*/ 474 h 474"/>
                <a:gd name="T34" fmla="*/ 127 w 415"/>
                <a:gd name="T35" fmla="*/ 474 h 474"/>
                <a:gd name="T36" fmla="*/ 154 w 415"/>
                <a:gd name="T37" fmla="*/ 454 h 474"/>
                <a:gd name="T38" fmla="*/ 180 w 415"/>
                <a:gd name="T39" fmla="*/ 434 h 474"/>
                <a:gd name="T40" fmla="*/ 205 w 415"/>
                <a:gd name="T41" fmla="*/ 412 h 474"/>
                <a:gd name="T42" fmla="*/ 230 w 415"/>
                <a:gd name="T43" fmla="*/ 388 h 474"/>
                <a:gd name="T44" fmla="*/ 253 w 415"/>
                <a:gd name="T45" fmla="*/ 363 h 474"/>
                <a:gd name="T46" fmla="*/ 273 w 415"/>
                <a:gd name="T47" fmla="*/ 338 h 474"/>
                <a:gd name="T48" fmla="*/ 294 w 415"/>
                <a:gd name="T49" fmla="*/ 311 h 474"/>
                <a:gd name="T50" fmla="*/ 314 w 415"/>
                <a:gd name="T51" fmla="*/ 284 h 474"/>
                <a:gd name="T52" fmla="*/ 332 w 415"/>
                <a:gd name="T53" fmla="*/ 255 h 474"/>
                <a:gd name="T54" fmla="*/ 348 w 415"/>
                <a:gd name="T55" fmla="*/ 226 h 474"/>
                <a:gd name="T56" fmla="*/ 362 w 415"/>
                <a:gd name="T57" fmla="*/ 195 h 474"/>
                <a:gd name="T58" fmla="*/ 376 w 415"/>
                <a:gd name="T59" fmla="*/ 164 h 474"/>
                <a:gd name="T60" fmla="*/ 388 w 415"/>
                <a:gd name="T61" fmla="*/ 132 h 474"/>
                <a:gd name="T62" fmla="*/ 399 w 415"/>
                <a:gd name="T63" fmla="*/ 99 h 474"/>
                <a:gd name="T64" fmla="*/ 407 w 415"/>
                <a:gd name="T65" fmla="*/ 66 h 474"/>
                <a:gd name="T66" fmla="*/ 415 w 415"/>
                <a:gd name="T67" fmla="*/ 32 h 474"/>
                <a:gd name="T68" fmla="*/ 415 w 415"/>
                <a:gd name="T69" fmla="*/ 32 h 474"/>
                <a:gd name="T70" fmla="*/ 378 w 415"/>
                <a:gd name="T71" fmla="*/ 24 h 474"/>
                <a:gd name="T72" fmla="*/ 343 w 415"/>
                <a:gd name="T73" fmla="*/ 18 h 474"/>
                <a:gd name="T74" fmla="*/ 308 w 415"/>
                <a:gd name="T75" fmla="*/ 12 h 474"/>
                <a:gd name="T76" fmla="*/ 273 w 415"/>
                <a:gd name="T77" fmla="*/ 7 h 474"/>
                <a:gd name="T78" fmla="*/ 239 w 415"/>
                <a:gd name="T79" fmla="*/ 4 h 474"/>
                <a:gd name="T80" fmla="*/ 207 w 415"/>
                <a:gd name="T81" fmla="*/ 2 h 474"/>
                <a:gd name="T82" fmla="*/ 175 w 415"/>
                <a:gd name="T83" fmla="*/ 0 h 474"/>
                <a:gd name="T84" fmla="*/ 143 w 415"/>
                <a:gd name="T85" fmla="*/ 0 h 474"/>
                <a:gd name="T86" fmla="*/ 143 w 415"/>
                <a:gd name="T8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5" h="474">
                  <a:moveTo>
                    <a:pt x="143" y="0"/>
                  </a:moveTo>
                  <a:lnTo>
                    <a:pt x="143" y="0"/>
                  </a:lnTo>
                  <a:lnTo>
                    <a:pt x="141" y="0"/>
                  </a:lnTo>
                  <a:lnTo>
                    <a:pt x="141" y="0"/>
                  </a:lnTo>
                  <a:lnTo>
                    <a:pt x="104" y="0"/>
                  </a:lnTo>
                  <a:lnTo>
                    <a:pt x="68" y="2"/>
                  </a:lnTo>
                  <a:lnTo>
                    <a:pt x="34" y="6"/>
                  </a:lnTo>
                  <a:lnTo>
                    <a:pt x="0" y="9"/>
                  </a:lnTo>
                  <a:lnTo>
                    <a:pt x="0" y="9"/>
                  </a:lnTo>
                  <a:lnTo>
                    <a:pt x="17" y="62"/>
                  </a:lnTo>
                  <a:lnTo>
                    <a:pt x="35" y="116"/>
                  </a:lnTo>
                  <a:lnTo>
                    <a:pt x="52" y="172"/>
                  </a:lnTo>
                  <a:lnTo>
                    <a:pt x="68" y="229"/>
                  </a:lnTo>
                  <a:lnTo>
                    <a:pt x="84" y="288"/>
                  </a:lnTo>
                  <a:lnTo>
                    <a:pt x="100" y="349"/>
                  </a:lnTo>
                  <a:lnTo>
                    <a:pt x="113" y="411"/>
                  </a:lnTo>
                  <a:lnTo>
                    <a:pt x="127" y="474"/>
                  </a:lnTo>
                  <a:lnTo>
                    <a:pt x="127" y="474"/>
                  </a:lnTo>
                  <a:lnTo>
                    <a:pt x="154" y="454"/>
                  </a:lnTo>
                  <a:lnTo>
                    <a:pt x="180" y="434"/>
                  </a:lnTo>
                  <a:lnTo>
                    <a:pt x="205" y="412"/>
                  </a:lnTo>
                  <a:lnTo>
                    <a:pt x="230" y="388"/>
                  </a:lnTo>
                  <a:lnTo>
                    <a:pt x="253" y="363"/>
                  </a:lnTo>
                  <a:lnTo>
                    <a:pt x="273" y="338"/>
                  </a:lnTo>
                  <a:lnTo>
                    <a:pt x="294" y="311"/>
                  </a:lnTo>
                  <a:lnTo>
                    <a:pt x="314" y="284"/>
                  </a:lnTo>
                  <a:lnTo>
                    <a:pt x="332" y="255"/>
                  </a:lnTo>
                  <a:lnTo>
                    <a:pt x="348" y="226"/>
                  </a:lnTo>
                  <a:lnTo>
                    <a:pt x="362" y="195"/>
                  </a:lnTo>
                  <a:lnTo>
                    <a:pt x="376" y="164"/>
                  </a:lnTo>
                  <a:lnTo>
                    <a:pt x="388" y="132"/>
                  </a:lnTo>
                  <a:lnTo>
                    <a:pt x="399" y="99"/>
                  </a:lnTo>
                  <a:lnTo>
                    <a:pt x="407" y="66"/>
                  </a:lnTo>
                  <a:lnTo>
                    <a:pt x="415" y="32"/>
                  </a:lnTo>
                  <a:lnTo>
                    <a:pt x="415" y="32"/>
                  </a:lnTo>
                  <a:lnTo>
                    <a:pt x="378" y="24"/>
                  </a:lnTo>
                  <a:lnTo>
                    <a:pt x="343" y="18"/>
                  </a:lnTo>
                  <a:lnTo>
                    <a:pt x="308" y="12"/>
                  </a:lnTo>
                  <a:lnTo>
                    <a:pt x="273" y="7"/>
                  </a:lnTo>
                  <a:lnTo>
                    <a:pt x="239" y="4"/>
                  </a:lnTo>
                  <a:lnTo>
                    <a:pt x="207" y="2"/>
                  </a:lnTo>
                  <a:lnTo>
                    <a:pt x="175" y="0"/>
                  </a:lnTo>
                  <a:lnTo>
                    <a:pt x="143" y="0"/>
                  </a:lnTo>
                  <a:lnTo>
                    <a:pt x="143" y="0"/>
                  </a:lnTo>
                  <a:close/>
                </a:path>
              </a:pathLst>
            </a:custGeom>
            <a:solidFill>
              <a:srgbClr val="EB4D88"/>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5" name="Freeform 67"/>
            <p:cNvSpPr>
              <a:spLocks/>
            </p:cNvSpPr>
            <p:nvPr/>
          </p:nvSpPr>
          <p:spPr bwMode="auto">
            <a:xfrm>
              <a:off x="4634433" y="2606447"/>
              <a:ext cx="78410" cy="36094"/>
            </a:xfrm>
            <a:custGeom>
              <a:avLst/>
              <a:gdLst>
                <a:gd name="T0" fmla="*/ 157 w 313"/>
                <a:gd name="T1" fmla="*/ 0 h 147"/>
                <a:gd name="T2" fmla="*/ 157 w 313"/>
                <a:gd name="T3" fmla="*/ 0 h 147"/>
                <a:gd name="T4" fmla="*/ 140 w 313"/>
                <a:gd name="T5" fmla="*/ 0 h 147"/>
                <a:gd name="T6" fmla="*/ 124 w 313"/>
                <a:gd name="T7" fmla="*/ 2 h 147"/>
                <a:gd name="T8" fmla="*/ 108 w 313"/>
                <a:gd name="T9" fmla="*/ 5 h 147"/>
                <a:gd name="T10" fmla="*/ 95 w 313"/>
                <a:gd name="T11" fmla="*/ 10 h 147"/>
                <a:gd name="T12" fmla="*/ 82 w 313"/>
                <a:gd name="T13" fmla="*/ 15 h 147"/>
                <a:gd name="T14" fmla="*/ 69 w 313"/>
                <a:gd name="T15" fmla="*/ 22 h 147"/>
                <a:gd name="T16" fmla="*/ 58 w 313"/>
                <a:gd name="T17" fmla="*/ 30 h 147"/>
                <a:gd name="T18" fmla="*/ 49 w 313"/>
                <a:gd name="T19" fmla="*/ 39 h 147"/>
                <a:gd name="T20" fmla="*/ 49 w 313"/>
                <a:gd name="T21" fmla="*/ 39 h 147"/>
                <a:gd name="T22" fmla="*/ 39 w 313"/>
                <a:gd name="T23" fmla="*/ 50 h 147"/>
                <a:gd name="T24" fmla="*/ 30 w 313"/>
                <a:gd name="T25" fmla="*/ 61 h 147"/>
                <a:gd name="T26" fmla="*/ 23 w 313"/>
                <a:gd name="T27" fmla="*/ 73 h 147"/>
                <a:gd name="T28" fmla="*/ 17 w 313"/>
                <a:gd name="T29" fmla="*/ 86 h 147"/>
                <a:gd name="T30" fmla="*/ 11 w 313"/>
                <a:gd name="T31" fmla="*/ 100 h 147"/>
                <a:gd name="T32" fmla="*/ 7 w 313"/>
                <a:gd name="T33" fmla="*/ 114 h 147"/>
                <a:gd name="T34" fmla="*/ 4 w 313"/>
                <a:gd name="T35" fmla="*/ 130 h 147"/>
                <a:gd name="T36" fmla="*/ 0 w 313"/>
                <a:gd name="T37" fmla="*/ 147 h 147"/>
                <a:gd name="T38" fmla="*/ 313 w 313"/>
                <a:gd name="T39" fmla="*/ 147 h 147"/>
                <a:gd name="T40" fmla="*/ 313 w 313"/>
                <a:gd name="T41" fmla="*/ 147 h 147"/>
                <a:gd name="T42" fmla="*/ 310 w 313"/>
                <a:gd name="T43" fmla="*/ 129 h 147"/>
                <a:gd name="T44" fmla="*/ 308 w 313"/>
                <a:gd name="T45" fmla="*/ 113 h 147"/>
                <a:gd name="T46" fmla="*/ 303 w 313"/>
                <a:gd name="T47" fmla="*/ 97 h 147"/>
                <a:gd name="T48" fmla="*/ 298 w 313"/>
                <a:gd name="T49" fmla="*/ 83 h 147"/>
                <a:gd name="T50" fmla="*/ 291 w 313"/>
                <a:gd name="T51" fmla="*/ 71 h 147"/>
                <a:gd name="T52" fmla="*/ 283 w 313"/>
                <a:gd name="T53" fmla="*/ 58 h 147"/>
                <a:gd name="T54" fmla="*/ 275 w 313"/>
                <a:gd name="T55" fmla="*/ 47 h 147"/>
                <a:gd name="T56" fmla="*/ 264 w 313"/>
                <a:gd name="T57" fmla="*/ 38 h 147"/>
                <a:gd name="T58" fmla="*/ 264 w 313"/>
                <a:gd name="T59" fmla="*/ 38 h 147"/>
                <a:gd name="T60" fmla="*/ 253 w 313"/>
                <a:gd name="T61" fmla="*/ 28 h 147"/>
                <a:gd name="T62" fmla="*/ 241 w 313"/>
                <a:gd name="T63" fmla="*/ 21 h 147"/>
                <a:gd name="T64" fmla="*/ 229 w 313"/>
                <a:gd name="T65" fmla="*/ 15 h 147"/>
                <a:gd name="T66" fmla="*/ 215 w 313"/>
                <a:gd name="T67" fmla="*/ 9 h 147"/>
                <a:gd name="T68" fmla="*/ 202 w 313"/>
                <a:gd name="T69" fmla="*/ 5 h 147"/>
                <a:gd name="T70" fmla="*/ 187 w 313"/>
                <a:gd name="T71" fmla="*/ 2 h 147"/>
                <a:gd name="T72" fmla="*/ 173 w 313"/>
                <a:gd name="T73" fmla="*/ 0 h 147"/>
                <a:gd name="T74" fmla="*/ 157 w 313"/>
                <a:gd name="T75" fmla="*/ 0 h 147"/>
                <a:gd name="T76" fmla="*/ 157 w 313"/>
                <a:gd name="T77"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13" h="147">
                  <a:moveTo>
                    <a:pt x="157" y="0"/>
                  </a:moveTo>
                  <a:lnTo>
                    <a:pt x="157" y="0"/>
                  </a:lnTo>
                  <a:lnTo>
                    <a:pt x="140" y="0"/>
                  </a:lnTo>
                  <a:lnTo>
                    <a:pt x="124" y="2"/>
                  </a:lnTo>
                  <a:lnTo>
                    <a:pt x="108" y="5"/>
                  </a:lnTo>
                  <a:lnTo>
                    <a:pt x="95" y="10"/>
                  </a:lnTo>
                  <a:lnTo>
                    <a:pt x="82" y="15"/>
                  </a:lnTo>
                  <a:lnTo>
                    <a:pt x="69" y="22"/>
                  </a:lnTo>
                  <a:lnTo>
                    <a:pt x="58" y="30"/>
                  </a:lnTo>
                  <a:lnTo>
                    <a:pt x="49" y="39"/>
                  </a:lnTo>
                  <a:lnTo>
                    <a:pt x="49" y="39"/>
                  </a:lnTo>
                  <a:lnTo>
                    <a:pt x="39" y="50"/>
                  </a:lnTo>
                  <a:lnTo>
                    <a:pt x="30" y="61"/>
                  </a:lnTo>
                  <a:lnTo>
                    <a:pt x="23" y="73"/>
                  </a:lnTo>
                  <a:lnTo>
                    <a:pt x="17" y="86"/>
                  </a:lnTo>
                  <a:lnTo>
                    <a:pt x="11" y="100"/>
                  </a:lnTo>
                  <a:lnTo>
                    <a:pt x="7" y="114"/>
                  </a:lnTo>
                  <a:lnTo>
                    <a:pt x="4" y="130"/>
                  </a:lnTo>
                  <a:lnTo>
                    <a:pt x="0" y="147"/>
                  </a:lnTo>
                  <a:lnTo>
                    <a:pt x="313" y="147"/>
                  </a:lnTo>
                  <a:lnTo>
                    <a:pt x="313" y="147"/>
                  </a:lnTo>
                  <a:lnTo>
                    <a:pt x="310" y="129"/>
                  </a:lnTo>
                  <a:lnTo>
                    <a:pt x="308" y="113"/>
                  </a:lnTo>
                  <a:lnTo>
                    <a:pt x="303" y="97"/>
                  </a:lnTo>
                  <a:lnTo>
                    <a:pt x="298" y="83"/>
                  </a:lnTo>
                  <a:lnTo>
                    <a:pt x="291" y="71"/>
                  </a:lnTo>
                  <a:lnTo>
                    <a:pt x="283" y="58"/>
                  </a:lnTo>
                  <a:lnTo>
                    <a:pt x="275" y="47"/>
                  </a:lnTo>
                  <a:lnTo>
                    <a:pt x="264" y="38"/>
                  </a:lnTo>
                  <a:lnTo>
                    <a:pt x="264" y="38"/>
                  </a:lnTo>
                  <a:lnTo>
                    <a:pt x="253" y="28"/>
                  </a:lnTo>
                  <a:lnTo>
                    <a:pt x="241" y="21"/>
                  </a:lnTo>
                  <a:lnTo>
                    <a:pt x="229" y="15"/>
                  </a:lnTo>
                  <a:lnTo>
                    <a:pt x="215" y="9"/>
                  </a:lnTo>
                  <a:lnTo>
                    <a:pt x="202" y="5"/>
                  </a:lnTo>
                  <a:lnTo>
                    <a:pt x="187" y="2"/>
                  </a:lnTo>
                  <a:lnTo>
                    <a:pt x="173" y="0"/>
                  </a:lnTo>
                  <a:lnTo>
                    <a:pt x="157" y="0"/>
                  </a:lnTo>
                  <a:lnTo>
                    <a:pt x="157" y="0"/>
                  </a:lnTo>
                  <a:close/>
                </a:path>
              </a:pathLst>
            </a:custGeom>
            <a:solidFill>
              <a:srgbClr val="2D9AD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6" name="Freeform 68"/>
            <p:cNvSpPr>
              <a:spLocks/>
            </p:cNvSpPr>
            <p:nvPr/>
          </p:nvSpPr>
          <p:spPr bwMode="auto">
            <a:xfrm>
              <a:off x="4427830" y="2554174"/>
              <a:ext cx="85878" cy="53518"/>
            </a:xfrm>
            <a:custGeom>
              <a:avLst/>
              <a:gdLst>
                <a:gd name="T0" fmla="*/ 308 w 347"/>
                <a:gd name="T1" fmla="*/ 190 h 214"/>
                <a:gd name="T2" fmla="*/ 308 w 347"/>
                <a:gd name="T3" fmla="*/ 190 h 214"/>
                <a:gd name="T4" fmla="*/ 316 w 347"/>
                <a:gd name="T5" fmla="*/ 184 h 214"/>
                <a:gd name="T6" fmla="*/ 325 w 347"/>
                <a:gd name="T7" fmla="*/ 175 h 214"/>
                <a:gd name="T8" fmla="*/ 331 w 347"/>
                <a:gd name="T9" fmla="*/ 167 h 214"/>
                <a:gd name="T10" fmla="*/ 337 w 347"/>
                <a:gd name="T11" fmla="*/ 157 h 214"/>
                <a:gd name="T12" fmla="*/ 342 w 347"/>
                <a:gd name="T13" fmla="*/ 145 h 214"/>
                <a:gd name="T14" fmla="*/ 344 w 347"/>
                <a:gd name="T15" fmla="*/ 133 h 214"/>
                <a:gd name="T16" fmla="*/ 347 w 347"/>
                <a:gd name="T17" fmla="*/ 119 h 214"/>
                <a:gd name="T18" fmla="*/ 347 w 347"/>
                <a:gd name="T19" fmla="*/ 105 h 214"/>
                <a:gd name="T20" fmla="*/ 347 w 347"/>
                <a:gd name="T21" fmla="*/ 105 h 214"/>
                <a:gd name="T22" fmla="*/ 345 w 347"/>
                <a:gd name="T23" fmla="*/ 89 h 214"/>
                <a:gd name="T24" fmla="*/ 343 w 347"/>
                <a:gd name="T25" fmla="*/ 74 h 214"/>
                <a:gd name="T26" fmla="*/ 339 w 347"/>
                <a:gd name="T27" fmla="*/ 61 h 214"/>
                <a:gd name="T28" fmla="*/ 333 w 347"/>
                <a:gd name="T29" fmla="*/ 49 h 214"/>
                <a:gd name="T30" fmla="*/ 326 w 347"/>
                <a:gd name="T31" fmla="*/ 38 h 214"/>
                <a:gd name="T32" fmla="*/ 317 w 347"/>
                <a:gd name="T33" fmla="*/ 29 h 214"/>
                <a:gd name="T34" fmla="*/ 307 w 347"/>
                <a:gd name="T35" fmla="*/ 22 h 214"/>
                <a:gd name="T36" fmla="*/ 294 w 347"/>
                <a:gd name="T37" fmla="*/ 16 h 214"/>
                <a:gd name="T38" fmla="*/ 294 w 347"/>
                <a:gd name="T39" fmla="*/ 16 h 214"/>
                <a:gd name="T40" fmla="*/ 271 w 347"/>
                <a:gd name="T41" fmla="*/ 9 h 214"/>
                <a:gd name="T42" fmla="*/ 243 w 347"/>
                <a:gd name="T43" fmla="*/ 4 h 214"/>
                <a:gd name="T44" fmla="*/ 214 w 347"/>
                <a:gd name="T45" fmla="*/ 1 h 214"/>
                <a:gd name="T46" fmla="*/ 180 w 347"/>
                <a:gd name="T47" fmla="*/ 0 h 214"/>
                <a:gd name="T48" fmla="*/ 0 w 347"/>
                <a:gd name="T49" fmla="*/ 0 h 214"/>
                <a:gd name="T50" fmla="*/ 0 w 347"/>
                <a:gd name="T51" fmla="*/ 214 h 214"/>
                <a:gd name="T52" fmla="*/ 206 w 347"/>
                <a:gd name="T53" fmla="*/ 214 h 214"/>
                <a:gd name="T54" fmla="*/ 206 w 347"/>
                <a:gd name="T55" fmla="*/ 214 h 214"/>
                <a:gd name="T56" fmla="*/ 220 w 347"/>
                <a:gd name="T57" fmla="*/ 213 h 214"/>
                <a:gd name="T58" fmla="*/ 235 w 347"/>
                <a:gd name="T59" fmla="*/ 213 h 214"/>
                <a:gd name="T60" fmla="*/ 249 w 347"/>
                <a:gd name="T61" fmla="*/ 210 h 214"/>
                <a:gd name="T62" fmla="*/ 263 w 347"/>
                <a:gd name="T63" fmla="*/ 208 h 214"/>
                <a:gd name="T64" fmla="*/ 275 w 347"/>
                <a:gd name="T65" fmla="*/ 204 h 214"/>
                <a:gd name="T66" fmla="*/ 286 w 347"/>
                <a:gd name="T67" fmla="*/ 201 h 214"/>
                <a:gd name="T68" fmla="*/ 297 w 347"/>
                <a:gd name="T69" fmla="*/ 196 h 214"/>
                <a:gd name="T70" fmla="*/ 308 w 347"/>
                <a:gd name="T71" fmla="*/ 190 h 214"/>
                <a:gd name="T72" fmla="*/ 308 w 347"/>
                <a:gd name="T73" fmla="*/ 1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7" h="214">
                  <a:moveTo>
                    <a:pt x="308" y="190"/>
                  </a:moveTo>
                  <a:lnTo>
                    <a:pt x="308" y="190"/>
                  </a:lnTo>
                  <a:lnTo>
                    <a:pt x="316" y="184"/>
                  </a:lnTo>
                  <a:lnTo>
                    <a:pt x="325" y="175"/>
                  </a:lnTo>
                  <a:lnTo>
                    <a:pt x="331" y="167"/>
                  </a:lnTo>
                  <a:lnTo>
                    <a:pt x="337" y="157"/>
                  </a:lnTo>
                  <a:lnTo>
                    <a:pt x="342" y="145"/>
                  </a:lnTo>
                  <a:lnTo>
                    <a:pt x="344" y="133"/>
                  </a:lnTo>
                  <a:lnTo>
                    <a:pt x="347" y="119"/>
                  </a:lnTo>
                  <a:lnTo>
                    <a:pt x="347" y="105"/>
                  </a:lnTo>
                  <a:lnTo>
                    <a:pt x="347" y="105"/>
                  </a:lnTo>
                  <a:lnTo>
                    <a:pt x="345" y="89"/>
                  </a:lnTo>
                  <a:lnTo>
                    <a:pt x="343" y="74"/>
                  </a:lnTo>
                  <a:lnTo>
                    <a:pt x="339" y="61"/>
                  </a:lnTo>
                  <a:lnTo>
                    <a:pt x="333" y="49"/>
                  </a:lnTo>
                  <a:lnTo>
                    <a:pt x="326" y="38"/>
                  </a:lnTo>
                  <a:lnTo>
                    <a:pt x="317" y="29"/>
                  </a:lnTo>
                  <a:lnTo>
                    <a:pt x="307" y="22"/>
                  </a:lnTo>
                  <a:lnTo>
                    <a:pt x="294" y="16"/>
                  </a:lnTo>
                  <a:lnTo>
                    <a:pt x="294" y="16"/>
                  </a:lnTo>
                  <a:lnTo>
                    <a:pt x="271" y="9"/>
                  </a:lnTo>
                  <a:lnTo>
                    <a:pt x="243" y="4"/>
                  </a:lnTo>
                  <a:lnTo>
                    <a:pt x="214" y="1"/>
                  </a:lnTo>
                  <a:lnTo>
                    <a:pt x="180" y="0"/>
                  </a:lnTo>
                  <a:lnTo>
                    <a:pt x="0" y="0"/>
                  </a:lnTo>
                  <a:lnTo>
                    <a:pt x="0" y="214"/>
                  </a:lnTo>
                  <a:lnTo>
                    <a:pt x="206" y="214"/>
                  </a:lnTo>
                  <a:lnTo>
                    <a:pt x="206" y="214"/>
                  </a:lnTo>
                  <a:lnTo>
                    <a:pt x="220" y="213"/>
                  </a:lnTo>
                  <a:lnTo>
                    <a:pt x="235" y="213"/>
                  </a:lnTo>
                  <a:lnTo>
                    <a:pt x="249" y="210"/>
                  </a:lnTo>
                  <a:lnTo>
                    <a:pt x="263" y="208"/>
                  </a:lnTo>
                  <a:lnTo>
                    <a:pt x="275" y="204"/>
                  </a:lnTo>
                  <a:lnTo>
                    <a:pt x="286" y="201"/>
                  </a:lnTo>
                  <a:lnTo>
                    <a:pt x="297" y="196"/>
                  </a:lnTo>
                  <a:lnTo>
                    <a:pt x="308" y="190"/>
                  </a:lnTo>
                  <a:lnTo>
                    <a:pt x="308" y="190"/>
                  </a:lnTo>
                  <a:close/>
                </a:path>
              </a:pathLst>
            </a:custGeom>
            <a:solidFill>
              <a:srgbClr val="2D9AD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7" name="Freeform 69"/>
            <p:cNvSpPr>
              <a:spLocks noEditPoints="1"/>
            </p:cNvSpPr>
            <p:nvPr/>
          </p:nvSpPr>
          <p:spPr bwMode="auto">
            <a:xfrm>
              <a:off x="4208780" y="2275384"/>
              <a:ext cx="715645" cy="715645"/>
            </a:xfrm>
            <a:custGeom>
              <a:avLst/>
              <a:gdLst>
                <a:gd name="T0" fmla="*/ 1181 w 2871"/>
                <a:gd name="T1" fmla="*/ 23 h 2871"/>
                <a:gd name="T2" fmla="*/ 877 w 2871"/>
                <a:gd name="T3" fmla="*/ 113 h 2871"/>
                <a:gd name="T4" fmla="*/ 604 w 2871"/>
                <a:gd name="T5" fmla="*/ 265 h 2871"/>
                <a:gd name="T6" fmla="*/ 373 w 2871"/>
                <a:gd name="T7" fmla="*/ 471 h 2871"/>
                <a:gd name="T8" fmla="*/ 189 w 2871"/>
                <a:gd name="T9" fmla="*/ 721 h 2871"/>
                <a:gd name="T10" fmla="*/ 64 w 2871"/>
                <a:gd name="T11" fmla="*/ 1008 h 2871"/>
                <a:gd name="T12" fmla="*/ 5 w 2871"/>
                <a:gd name="T13" fmla="*/ 1325 h 2871"/>
                <a:gd name="T14" fmla="*/ 12 w 2871"/>
                <a:gd name="T15" fmla="*/ 1618 h 2871"/>
                <a:gd name="T16" fmla="*/ 87 w 2871"/>
                <a:gd name="T17" fmla="*/ 1929 h 2871"/>
                <a:gd name="T18" fmla="*/ 226 w 2871"/>
                <a:gd name="T19" fmla="*/ 2209 h 2871"/>
                <a:gd name="T20" fmla="*/ 421 w 2871"/>
                <a:gd name="T21" fmla="*/ 2450 h 2871"/>
                <a:gd name="T22" fmla="*/ 661 w 2871"/>
                <a:gd name="T23" fmla="*/ 2644 h 2871"/>
                <a:gd name="T24" fmla="*/ 941 w 2871"/>
                <a:gd name="T25" fmla="*/ 2783 h 2871"/>
                <a:gd name="T26" fmla="*/ 1253 w 2871"/>
                <a:gd name="T27" fmla="*/ 2858 h 2871"/>
                <a:gd name="T28" fmla="*/ 1546 w 2871"/>
                <a:gd name="T29" fmla="*/ 2866 h 2871"/>
                <a:gd name="T30" fmla="*/ 1862 w 2871"/>
                <a:gd name="T31" fmla="*/ 2806 h 2871"/>
                <a:gd name="T32" fmla="*/ 2149 w 2871"/>
                <a:gd name="T33" fmla="*/ 2680 h 2871"/>
                <a:gd name="T34" fmla="*/ 2400 w 2871"/>
                <a:gd name="T35" fmla="*/ 2497 h 2871"/>
                <a:gd name="T36" fmla="*/ 2605 w 2871"/>
                <a:gd name="T37" fmla="*/ 2266 h 2871"/>
                <a:gd name="T38" fmla="*/ 2757 w 2871"/>
                <a:gd name="T39" fmla="*/ 1994 h 2871"/>
                <a:gd name="T40" fmla="*/ 2847 w 2871"/>
                <a:gd name="T41" fmla="*/ 1690 h 2871"/>
                <a:gd name="T42" fmla="*/ 2869 w 2871"/>
                <a:gd name="T43" fmla="*/ 1398 h 2871"/>
                <a:gd name="T44" fmla="*/ 2824 w 2871"/>
                <a:gd name="T45" fmla="*/ 1076 h 2871"/>
                <a:gd name="T46" fmla="*/ 2712 w 2871"/>
                <a:gd name="T47" fmla="*/ 782 h 2871"/>
                <a:gd name="T48" fmla="*/ 2542 w 2871"/>
                <a:gd name="T49" fmla="*/ 523 h 2871"/>
                <a:gd name="T50" fmla="*/ 2321 w 2871"/>
                <a:gd name="T51" fmla="*/ 306 h 2871"/>
                <a:gd name="T52" fmla="*/ 2057 w 2871"/>
                <a:gd name="T53" fmla="*/ 142 h 2871"/>
                <a:gd name="T54" fmla="*/ 1759 w 2871"/>
                <a:gd name="T55" fmla="*/ 36 h 2871"/>
                <a:gd name="T56" fmla="*/ 1435 w 2871"/>
                <a:gd name="T57" fmla="*/ 0 h 2871"/>
                <a:gd name="T58" fmla="*/ 1391 w 2871"/>
                <a:gd name="T59" fmla="*/ 1803 h 2871"/>
                <a:gd name="T60" fmla="*/ 1272 w 2871"/>
                <a:gd name="T61" fmla="*/ 1893 h 2871"/>
                <a:gd name="T62" fmla="*/ 655 w 2871"/>
                <a:gd name="T63" fmla="*/ 1919 h 2871"/>
                <a:gd name="T64" fmla="*/ 1240 w 2871"/>
                <a:gd name="T65" fmla="*/ 967 h 2871"/>
                <a:gd name="T66" fmla="*/ 1363 w 2871"/>
                <a:gd name="T67" fmla="*/ 1042 h 2871"/>
                <a:gd name="T68" fmla="*/ 1417 w 2871"/>
                <a:gd name="T69" fmla="*/ 1181 h 2871"/>
                <a:gd name="T70" fmla="*/ 1383 w 2871"/>
                <a:gd name="T71" fmla="*/ 1331 h 2871"/>
                <a:gd name="T72" fmla="*/ 1334 w 2871"/>
                <a:gd name="T73" fmla="*/ 1415 h 2871"/>
                <a:gd name="T74" fmla="*/ 1428 w 2871"/>
                <a:gd name="T75" fmla="*/ 1516 h 2871"/>
                <a:gd name="T76" fmla="*/ 1446 w 2871"/>
                <a:gd name="T77" fmla="*/ 1669 h 2871"/>
                <a:gd name="T78" fmla="*/ 1706 w 2871"/>
                <a:gd name="T79" fmla="*/ 1593 h 2871"/>
                <a:gd name="T80" fmla="*/ 1778 w 2871"/>
                <a:gd name="T81" fmla="*/ 1739 h 2871"/>
                <a:gd name="T82" fmla="*/ 1878 w 2871"/>
                <a:gd name="T83" fmla="*/ 1766 h 2871"/>
                <a:gd name="T84" fmla="*/ 1979 w 2871"/>
                <a:gd name="T85" fmla="*/ 1733 h 2871"/>
                <a:gd name="T86" fmla="*/ 2194 w 2871"/>
                <a:gd name="T87" fmla="*/ 1717 h 2871"/>
                <a:gd name="T88" fmla="*/ 2109 w 2871"/>
                <a:gd name="T89" fmla="*/ 1835 h 2871"/>
                <a:gd name="T90" fmla="*/ 1970 w 2871"/>
                <a:gd name="T91" fmla="*/ 1902 h 2871"/>
                <a:gd name="T92" fmla="*/ 1774 w 2871"/>
                <a:gd name="T93" fmla="*/ 1901 h 2871"/>
                <a:gd name="T94" fmla="*/ 1593 w 2871"/>
                <a:gd name="T95" fmla="*/ 1792 h 2871"/>
                <a:gd name="T96" fmla="*/ 1530 w 2871"/>
                <a:gd name="T97" fmla="*/ 1640 h 2871"/>
                <a:gd name="T98" fmla="*/ 1529 w 2871"/>
                <a:gd name="T99" fmla="*/ 1464 h 2871"/>
                <a:gd name="T100" fmla="*/ 1586 w 2871"/>
                <a:gd name="T101" fmla="*/ 1312 h 2871"/>
                <a:gd name="T102" fmla="*/ 1684 w 2871"/>
                <a:gd name="T103" fmla="*/ 1222 h 2871"/>
                <a:gd name="T104" fmla="*/ 1829 w 2871"/>
                <a:gd name="T105" fmla="*/ 1179 h 2871"/>
                <a:gd name="T106" fmla="*/ 1992 w 2871"/>
                <a:gd name="T107" fmla="*/ 1196 h 2871"/>
                <a:gd name="T108" fmla="*/ 2125 w 2871"/>
                <a:gd name="T109" fmla="*/ 1280 h 2871"/>
                <a:gd name="T110" fmla="*/ 2197 w 2871"/>
                <a:gd name="T111" fmla="*/ 1416 h 2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71" h="2871">
                  <a:moveTo>
                    <a:pt x="1435" y="0"/>
                  </a:moveTo>
                  <a:lnTo>
                    <a:pt x="1435" y="0"/>
                  </a:lnTo>
                  <a:lnTo>
                    <a:pt x="1397" y="1"/>
                  </a:lnTo>
                  <a:lnTo>
                    <a:pt x="1361" y="2"/>
                  </a:lnTo>
                  <a:lnTo>
                    <a:pt x="1324" y="5"/>
                  </a:lnTo>
                  <a:lnTo>
                    <a:pt x="1288" y="7"/>
                  </a:lnTo>
                  <a:lnTo>
                    <a:pt x="1253" y="12"/>
                  </a:lnTo>
                  <a:lnTo>
                    <a:pt x="1216" y="17"/>
                  </a:lnTo>
                  <a:lnTo>
                    <a:pt x="1181" y="23"/>
                  </a:lnTo>
                  <a:lnTo>
                    <a:pt x="1146" y="29"/>
                  </a:lnTo>
                  <a:lnTo>
                    <a:pt x="1110" y="36"/>
                  </a:lnTo>
                  <a:lnTo>
                    <a:pt x="1076" y="45"/>
                  </a:lnTo>
                  <a:lnTo>
                    <a:pt x="1042" y="55"/>
                  </a:lnTo>
                  <a:lnTo>
                    <a:pt x="1008" y="64"/>
                  </a:lnTo>
                  <a:lnTo>
                    <a:pt x="975" y="75"/>
                  </a:lnTo>
                  <a:lnTo>
                    <a:pt x="941" y="87"/>
                  </a:lnTo>
                  <a:lnTo>
                    <a:pt x="908" y="100"/>
                  </a:lnTo>
                  <a:lnTo>
                    <a:pt x="877" y="113"/>
                  </a:lnTo>
                  <a:lnTo>
                    <a:pt x="844" y="126"/>
                  </a:lnTo>
                  <a:lnTo>
                    <a:pt x="812" y="142"/>
                  </a:lnTo>
                  <a:lnTo>
                    <a:pt x="782" y="157"/>
                  </a:lnTo>
                  <a:lnTo>
                    <a:pt x="751" y="174"/>
                  </a:lnTo>
                  <a:lnTo>
                    <a:pt x="721" y="191"/>
                  </a:lnTo>
                  <a:lnTo>
                    <a:pt x="691" y="208"/>
                  </a:lnTo>
                  <a:lnTo>
                    <a:pt x="661" y="226"/>
                  </a:lnTo>
                  <a:lnTo>
                    <a:pt x="632" y="246"/>
                  </a:lnTo>
                  <a:lnTo>
                    <a:pt x="604" y="265"/>
                  </a:lnTo>
                  <a:lnTo>
                    <a:pt x="576" y="286"/>
                  </a:lnTo>
                  <a:lnTo>
                    <a:pt x="550" y="306"/>
                  </a:lnTo>
                  <a:lnTo>
                    <a:pt x="522" y="328"/>
                  </a:lnTo>
                  <a:lnTo>
                    <a:pt x="496" y="350"/>
                  </a:lnTo>
                  <a:lnTo>
                    <a:pt x="470" y="373"/>
                  </a:lnTo>
                  <a:lnTo>
                    <a:pt x="445" y="396"/>
                  </a:lnTo>
                  <a:lnTo>
                    <a:pt x="421" y="421"/>
                  </a:lnTo>
                  <a:lnTo>
                    <a:pt x="396" y="445"/>
                  </a:lnTo>
                  <a:lnTo>
                    <a:pt x="373" y="471"/>
                  </a:lnTo>
                  <a:lnTo>
                    <a:pt x="350" y="496"/>
                  </a:lnTo>
                  <a:lnTo>
                    <a:pt x="328" y="523"/>
                  </a:lnTo>
                  <a:lnTo>
                    <a:pt x="306" y="550"/>
                  </a:lnTo>
                  <a:lnTo>
                    <a:pt x="286" y="576"/>
                  </a:lnTo>
                  <a:lnTo>
                    <a:pt x="265" y="604"/>
                  </a:lnTo>
                  <a:lnTo>
                    <a:pt x="245" y="632"/>
                  </a:lnTo>
                  <a:lnTo>
                    <a:pt x="226" y="662"/>
                  </a:lnTo>
                  <a:lnTo>
                    <a:pt x="208" y="691"/>
                  </a:lnTo>
                  <a:lnTo>
                    <a:pt x="189" y="721"/>
                  </a:lnTo>
                  <a:lnTo>
                    <a:pt x="174" y="752"/>
                  </a:lnTo>
                  <a:lnTo>
                    <a:pt x="157" y="782"/>
                  </a:lnTo>
                  <a:lnTo>
                    <a:pt x="142" y="812"/>
                  </a:lnTo>
                  <a:lnTo>
                    <a:pt x="126" y="844"/>
                  </a:lnTo>
                  <a:lnTo>
                    <a:pt x="113" y="877"/>
                  </a:lnTo>
                  <a:lnTo>
                    <a:pt x="99" y="909"/>
                  </a:lnTo>
                  <a:lnTo>
                    <a:pt x="87" y="941"/>
                  </a:lnTo>
                  <a:lnTo>
                    <a:pt x="75" y="975"/>
                  </a:lnTo>
                  <a:lnTo>
                    <a:pt x="64" y="1008"/>
                  </a:lnTo>
                  <a:lnTo>
                    <a:pt x="54" y="1042"/>
                  </a:lnTo>
                  <a:lnTo>
                    <a:pt x="45" y="1076"/>
                  </a:lnTo>
                  <a:lnTo>
                    <a:pt x="36" y="1110"/>
                  </a:lnTo>
                  <a:lnTo>
                    <a:pt x="29" y="1146"/>
                  </a:lnTo>
                  <a:lnTo>
                    <a:pt x="23" y="1181"/>
                  </a:lnTo>
                  <a:lnTo>
                    <a:pt x="17" y="1216"/>
                  </a:lnTo>
                  <a:lnTo>
                    <a:pt x="12" y="1253"/>
                  </a:lnTo>
                  <a:lnTo>
                    <a:pt x="7" y="1288"/>
                  </a:lnTo>
                  <a:lnTo>
                    <a:pt x="5" y="1325"/>
                  </a:lnTo>
                  <a:lnTo>
                    <a:pt x="2" y="1361"/>
                  </a:lnTo>
                  <a:lnTo>
                    <a:pt x="1" y="1398"/>
                  </a:lnTo>
                  <a:lnTo>
                    <a:pt x="0" y="1435"/>
                  </a:lnTo>
                  <a:lnTo>
                    <a:pt x="0" y="1435"/>
                  </a:lnTo>
                  <a:lnTo>
                    <a:pt x="1" y="1472"/>
                  </a:lnTo>
                  <a:lnTo>
                    <a:pt x="2" y="1509"/>
                  </a:lnTo>
                  <a:lnTo>
                    <a:pt x="5" y="1546"/>
                  </a:lnTo>
                  <a:lnTo>
                    <a:pt x="7" y="1582"/>
                  </a:lnTo>
                  <a:lnTo>
                    <a:pt x="12" y="1618"/>
                  </a:lnTo>
                  <a:lnTo>
                    <a:pt x="17" y="1654"/>
                  </a:lnTo>
                  <a:lnTo>
                    <a:pt x="23" y="1690"/>
                  </a:lnTo>
                  <a:lnTo>
                    <a:pt x="29" y="1725"/>
                  </a:lnTo>
                  <a:lnTo>
                    <a:pt x="36" y="1759"/>
                  </a:lnTo>
                  <a:lnTo>
                    <a:pt x="45" y="1794"/>
                  </a:lnTo>
                  <a:lnTo>
                    <a:pt x="54" y="1828"/>
                  </a:lnTo>
                  <a:lnTo>
                    <a:pt x="64" y="1862"/>
                  </a:lnTo>
                  <a:lnTo>
                    <a:pt x="75" y="1895"/>
                  </a:lnTo>
                  <a:lnTo>
                    <a:pt x="87" y="1929"/>
                  </a:lnTo>
                  <a:lnTo>
                    <a:pt x="99" y="1961"/>
                  </a:lnTo>
                  <a:lnTo>
                    <a:pt x="113" y="1994"/>
                  </a:lnTo>
                  <a:lnTo>
                    <a:pt x="126" y="2025"/>
                  </a:lnTo>
                  <a:lnTo>
                    <a:pt x="142" y="2057"/>
                  </a:lnTo>
                  <a:lnTo>
                    <a:pt x="157" y="2088"/>
                  </a:lnTo>
                  <a:lnTo>
                    <a:pt x="174" y="2119"/>
                  </a:lnTo>
                  <a:lnTo>
                    <a:pt x="189" y="2149"/>
                  </a:lnTo>
                  <a:lnTo>
                    <a:pt x="208" y="2180"/>
                  </a:lnTo>
                  <a:lnTo>
                    <a:pt x="226" y="2209"/>
                  </a:lnTo>
                  <a:lnTo>
                    <a:pt x="245" y="2237"/>
                  </a:lnTo>
                  <a:lnTo>
                    <a:pt x="265" y="2266"/>
                  </a:lnTo>
                  <a:lnTo>
                    <a:pt x="286" y="2294"/>
                  </a:lnTo>
                  <a:lnTo>
                    <a:pt x="306" y="2321"/>
                  </a:lnTo>
                  <a:lnTo>
                    <a:pt x="328" y="2348"/>
                  </a:lnTo>
                  <a:lnTo>
                    <a:pt x="350" y="2374"/>
                  </a:lnTo>
                  <a:lnTo>
                    <a:pt x="373" y="2400"/>
                  </a:lnTo>
                  <a:lnTo>
                    <a:pt x="396" y="2425"/>
                  </a:lnTo>
                  <a:lnTo>
                    <a:pt x="421" y="2450"/>
                  </a:lnTo>
                  <a:lnTo>
                    <a:pt x="445" y="2474"/>
                  </a:lnTo>
                  <a:lnTo>
                    <a:pt x="470" y="2497"/>
                  </a:lnTo>
                  <a:lnTo>
                    <a:pt x="496" y="2520"/>
                  </a:lnTo>
                  <a:lnTo>
                    <a:pt x="522" y="2542"/>
                  </a:lnTo>
                  <a:lnTo>
                    <a:pt x="550" y="2564"/>
                  </a:lnTo>
                  <a:lnTo>
                    <a:pt x="576" y="2585"/>
                  </a:lnTo>
                  <a:lnTo>
                    <a:pt x="604" y="2605"/>
                  </a:lnTo>
                  <a:lnTo>
                    <a:pt x="632" y="2625"/>
                  </a:lnTo>
                  <a:lnTo>
                    <a:pt x="661" y="2644"/>
                  </a:lnTo>
                  <a:lnTo>
                    <a:pt x="691" y="2663"/>
                  </a:lnTo>
                  <a:lnTo>
                    <a:pt x="721" y="2680"/>
                  </a:lnTo>
                  <a:lnTo>
                    <a:pt x="751" y="2697"/>
                  </a:lnTo>
                  <a:lnTo>
                    <a:pt x="782" y="2714"/>
                  </a:lnTo>
                  <a:lnTo>
                    <a:pt x="812" y="2728"/>
                  </a:lnTo>
                  <a:lnTo>
                    <a:pt x="844" y="2743"/>
                  </a:lnTo>
                  <a:lnTo>
                    <a:pt x="877" y="2758"/>
                  </a:lnTo>
                  <a:lnTo>
                    <a:pt x="908" y="2771"/>
                  </a:lnTo>
                  <a:lnTo>
                    <a:pt x="941" y="2783"/>
                  </a:lnTo>
                  <a:lnTo>
                    <a:pt x="975" y="2795"/>
                  </a:lnTo>
                  <a:lnTo>
                    <a:pt x="1008" y="2806"/>
                  </a:lnTo>
                  <a:lnTo>
                    <a:pt x="1042" y="2816"/>
                  </a:lnTo>
                  <a:lnTo>
                    <a:pt x="1076" y="2824"/>
                  </a:lnTo>
                  <a:lnTo>
                    <a:pt x="1110" y="2833"/>
                  </a:lnTo>
                  <a:lnTo>
                    <a:pt x="1146" y="2841"/>
                  </a:lnTo>
                  <a:lnTo>
                    <a:pt x="1181" y="2848"/>
                  </a:lnTo>
                  <a:lnTo>
                    <a:pt x="1216" y="2854"/>
                  </a:lnTo>
                  <a:lnTo>
                    <a:pt x="1253" y="2858"/>
                  </a:lnTo>
                  <a:lnTo>
                    <a:pt x="1288" y="2862"/>
                  </a:lnTo>
                  <a:lnTo>
                    <a:pt x="1324" y="2866"/>
                  </a:lnTo>
                  <a:lnTo>
                    <a:pt x="1361" y="2868"/>
                  </a:lnTo>
                  <a:lnTo>
                    <a:pt x="1397" y="2869"/>
                  </a:lnTo>
                  <a:lnTo>
                    <a:pt x="1435" y="2871"/>
                  </a:lnTo>
                  <a:lnTo>
                    <a:pt x="1435" y="2871"/>
                  </a:lnTo>
                  <a:lnTo>
                    <a:pt x="1472" y="2869"/>
                  </a:lnTo>
                  <a:lnTo>
                    <a:pt x="1509" y="2868"/>
                  </a:lnTo>
                  <a:lnTo>
                    <a:pt x="1546" y="2866"/>
                  </a:lnTo>
                  <a:lnTo>
                    <a:pt x="1581" y="2862"/>
                  </a:lnTo>
                  <a:lnTo>
                    <a:pt x="1618" y="2858"/>
                  </a:lnTo>
                  <a:lnTo>
                    <a:pt x="1654" y="2854"/>
                  </a:lnTo>
                  <a:lnTo>
                    <a:pt x="1689" y="2848"/>
                  </a:lnTo>
                  <a:lnTo>
                    <a:pt x="1725" y="2841"/>
                  </a:lnTo>
                  <a:lnTo>
                    <a:pt x="1759" y="2833"/>
                  </a:lnTo>
                  <a:lnTo>
                    <a:pt x="1794" y="2824"/>
                  </a:lnTo>
                  <a:lnTo>
                    <a:pt x="1828" y="2816"/>
                  </a:lnTo>
                  <a:lnTo>
                    <a:pt x="1862" y="2806"/>
                  </a:lnTo>
                  <a:lnTo>
                    <a:pt x="1895" y="2795"/>
                  </a:lnTo>
                  <a:lnTo>
                    <a:pt x="1928" y="2783"/>
                  </a:lnTo>
                  <a:lnTo>
                    <a:pt x="1961" y="2771"/>
                  </a:lnTo>
                  <a:lnTo>
                    <a:pt x="1993" y="2758"/>
                  </a:lnTo>
                  <a:lnTo>
                    <a:pt x="2025" y="2743"/>
                  </a:lnTo>
                  <a:lnTo>
                    <a:pt x="2057" y="2728"/>
                  </a:lnTo>
                  <a:lnTo>
                    <a:pt x="2088" y="2714"/>
                  </a:lnTo>
                  <a:lnTo>
                    <a:pt x="2119" y="2697"/>
                  </a:lnTo>
                  <a:lnTo>
                    <a:pt x="2149" y="2680"/>
                  </a:lnTo>
                  <a:lnTo>
                    <a:pt x="2180" y="2663"/>
                  </a:lnTo>
                  <a:lnTo>
                    <a:pt x="2209" y="2644"/>
                  </a:lnTo>
                  <a:lnTo>
                    <a:pt x="2237" y="2625"/>
                  </a:lnTo>
                  <a:lnTo>
                    <a:pt x="2266" y="2605"/>
                  </a:lnTo>
                  <a:lnTo>
                    <a:pt x="2294" y="2585"/>
                  </a:lnTo>
                  <a:lnTo>
                    <a:pt x="2321" y="2564"/>
                  </a:lnTo>
                  <a:lnTo>
                    <a:pt x="2347" y="2542"/>
                  </a:lnTo>
                  <a:lnTo>
                    <a:pt x="2374" y="2520"/>
                  </a:lnTo>
                  <a:lnTo>
                    <a:pt x="2400" y="2497"/>
                  </a:lnTo>
                  <a:lnTo>
                    <a:pt x="2425" y="2474"/>
                  </a:lnTo>
                  <a:lnTo>
                    <a:pt x="2450" y="2450"/>
                  </a:lnTo>
                  <a:lnTo>
                    <a:pt x="2474" y="2425"/>
                  </a:lnTo>
                  <a:lnTo>
                    <a:pt x="2497" y="2400"/>
                  </a:lnTo>
                  <a:lnTo>
                    <a:pt x="2520" y="2374"/>
                  </a:lnTo>
                  <a:lnTo>
                    <a:pt x="2542" y="2348"/>
                  </a:lnTo>
                  <a:lnTo>
                    <a:pt x="2564" y="2321"/>
                  </a:lnTo>
                  <a:lnTo>
                    <a:pt x="2585" y="2294"/>
                  </a:lnTo>
                  <a:lnTo>
                    <a:pt x="2605" y="2266"/>
                  </a:lnTo>
                  <a:lnTo>
                    <a:pt x="2625" y="2237"/>
                  </a:lnTo>
                  <a:lnTo>
                    <a:pt x="2644" y="2209"/>
                  </a:lnTo>
                  <a:lnTo>
                    <a:pt x="2663" y="2180"/>
                  </a:lnTo>
                  <a:lnTo>
                    <a:pt x="2680" y="2149"/>
                  </a:lnTo>
                  <a:lnTo>
                    <a:pt x="2697" y="2119"/>
                  </a:lnTo>
                  <a:lnTo>
                    <a:pt x="2712" y="2088"/>
                  </a:lnTo>
                  <a:lnTo>
                    <a:pt x="2728" y="2057"/>
                  </a:lnTo>
                  <a:lnTo>
                    <a:pt x="2743" y="2025"/>
                  </a:lnTo>
                  <a:lnTo>
                    <a:pt x="2757" y="1994"/>
                  </a:lnTo>
                  <a:lnTo>
                    <a:pt x="2771" y="1961"/>
                  </a:lnTo>
                  <a:lnTo>
                    <a:pt x="2783" y="1929"/>
                  </a:lnTo>
                  <a:lnTo>
                    <a:pt x="2795" y="1895"/>
                  </a:lnTo>
                  <a:lnTo>
                    <a:pt x="2806" y="1862"/>
                  </a:lnTo>
                  <a:lnTo>
                    <a:pt x="2816" y="1828"/>
                  </a:lnTo>
                  <a:lnTo>
                    <a:pt x="2824" y="1794"/>
                  </a:lnTo>
                  <a:lnTo>
                    <a:pt x="2833" y="1759"/>
                  </a:lnTo>
                  <a:lnTo>
                    <a:pt x="2841" y="1725"/>
                  </a:lnTo>
                  <a:lnTo>
                    <a:pt x="2847" y="1690"/>
                  </a:lnTo>
                  <a:lnTo>
                    <a:pt x="2853" y="1654"/>
                  </a:lnTo>
                  <a:lnTo>
                    <a:pt x="2858" y="1618"/>
                  </a:lnTo>
                  <a:lnTo>
                    <a:pt x="2862" y="1582"/>
                  </a:lnTo>
                  <a:lnTo>
                    <a:pt x="2866" y="1546"/>
                  </a:lnTo>
                  <a:lnTo>
                    <a:pt x="2868" y="1509"/>
                  </a:lnTo>
                  <a:lnTo>
                    <a:pt x="2869" y="1472"/>
                  </a:lnTo>
                  <a:lnTo>
                    <a:pt x="2871" y="1435"/>
                  </a:lnTo>
                  <a:lnTo>
                    <a:pt x="2871" y="1435"/>
                  </a:lnTo>
                  <a:lnTo>
                    <a:pt x="2869" y="1398"/>
                  </a:lnTo>
                  <a:lnTo>
                    <a:pt x="2868" y="1361"/>
                  </a:lnTo>
                  <a:lnTo>
                    <a:pt x="2866" y="1325"/>
                  </a:lnTo>
                  <a:lnTo>
                    <a:pt x="2862" y="1288"/>
                  </a:lnTo>
                  <a:lnTo>
                    <a:pt x="2858" y="1253"/>
                  </a:lnTo>
                  <a:lnTo>
                    <a:pt x="2853" y="1216"/>
                  </a:lnTo>
                  <a:lnTo>
                    <a:pt x="2847" y="1181"/>
                  </a:lnTo>
                  <a:lnTo>
                    <a:pt x="2841" y="1146"/>
                  </a:lnTo>
                  <a:lnTo>
                    <a:pt x="2833" y="1110"/>
                  </a:lnTo>
                  <a:lnTo>
                    <a:pt x="2824" y="1076"/>
                  </a:lnTo>
                  <a:lnTo>
                    <a:pt x="2816" y="1042"/>
                  </a:lnTo>
                  <a:lnTo>
                    <a:pt x="2806" y="1008"/>
                  </a:lnTo>
                  <a:lnTo>
                    <a:pt x="2795" y="975"/>
                  </a:lnTo>
                  <a:lnTo>
                    <a:pt x="2783" y="941"/>
                  </a:lnTo>
                  <a:lnTo>
                    <a:pt x="2771" y="909"/>
                  </a:lnTo>
                  <a:lnTo>
                    <a:pt x="2757" y="877"/>
                  </a:lnTo>
                  <a:lnTo>
                    <a:pt x="2743" y="844"/>
                  </a:lnTo>
                  <a:lnTo>
                    <a:pt x="2728" y="812"/>
                  </a:lnTo>
                  <a:lnTo>
                    <a:pt x="2712" y="782"/>
                  </a:lnTo>
                  <a:lnTo>
                    <a:pt x="2697" y="752"/>
                  </a:lnTo>
                  <a:lnTo>
                    <a:pt x="2680" y="721"/>
                  </a:lnTo>
                  <a:lnTo>
                    <a:pt x="2663" y="691"/>
                  </a:lnTo>
                  <a:lnTo>
                    <a:pt x="2644" y="662"/>
                  </a:lnTo>
                  <a:lnTo>
                    <a:pt x="2625" y="632"/>
                  </a:lnTo>
                  <a:lnTo>
                    <a:pt x="2605" y="604"/>
                  </a:lnTo>
                  <a:lnTo>
                    <a:pt x="2585" y="576"/>
                  </a:lnTo>
                  <a:lnTo>
                    <a:pt x="2564" y="550"/>
                  </a:lnTo>
                  <a:lnTo>
                    <a:pt x="2542" y="523"/>
                  </a:lnTo>
                  <a:lnTo>
                    <a:pt x="2520" y="496"/>
                  </a:lnTo>
                  <a:lnTo>
                    <a:pt x="2497" y="471"/>
                  </a:lnTo>
                  <a:lnTo>
                    <a:pt x="2474" y="445"/>
                  </a:lnTo>
                  <a:lnTo>
                    <a:pt x="2450" y="421"/>
                  </a:lnTo>
                  <a:lnTo>
                    <a:pt x="2425" y="396"/>
                  </a:lnTo>
                  <a:lnTo>
                    <a:pt x="2400" y="373"/>
                  </a:lnTo>
                  <a:lnTo>
                    <a:pt x="2374" y="350"/>
                  </a:lnTo>
                  <a:lnTo>
                    <a:pt x="2347" y="328"/>
                  </a:lnTo>
                  <a:lnTo>
                    <a:pt x="2321" y="306"/>
                  </a:lnTo>
                  <a:lnTo>
                    <a:pt x="2294" y="286"/>
                  </a:lnTo>
                  <a:lnTo>
                    <a:pt x="2266" y="265"/>
                  </a:lnTo>
                  <a:lnTo>
                    <a:pt x="2237" y="246"/>
                  </a:lnTo>
                  <a:lnTo>
                    <a:pt x="2209" y="226"/>
                  </a:lnTo>
                  <a:lnTo>
                    <a:pt x="2180" y="208"/>
                  </a:lnTo>
                  <a:lnTo>
                    <a:pt x="2149" y="191"/>
                  </a:lnTo>
                  <a:lnTo>
                    <a:pt x="2119" y="174"/>
                  </a:lnTo>
                  <a:lnTo>
                    <a:pt x="2088" y="157"/>
                  </a:lnTo>
                  <a:lnTo>
                    <a:pt x="2057" y="142"/>
                  </a:lnTo>
                  <a:lnTo>
                    <a:pt x="2025" y="126"/>
                  </a:lnTo>
                  <a:lnTo>
                    <a:pt x="1993" y="113"/>
                  </a:lnTo>
                  <a:lnTo>
                    <a:pt x="1961" y="100"/>
                  </a:lnTo>
                  <a:lnTo>
                    <a:pt x="1928" y="87"/>
                  </a:lnTo>
                  <a:lnTo>
                    <a:pt x="1895" y="75"/>
                  </a:lnTo>
                  <a:lnTo>
                    <a:pt x="1862" y="64"/>
                  </a:lnTo>
                  <a:lnTo>
                    <a:pt x="1828" y="55"/>
                  </a:lnTo>
                  <a:lnTo>
                    <a:pt x="1794" y="45"/>
                  </a:lnTo>
                  <a:lnTo>
                    <a:pt x="1759" y="36"/>
                  </a:lnTo>
                  <a:lnTo>
                    <a:pt x="1725" y="29"/>
                  </a:lnTo>
                  <a:lnTo>
                    <a:pt x="1689" y="23"/>
                  </a:lnTo>
                  <a:lnTo>
                    <a:pt x="1654" y="17"/>
                  </a:lnTo>
                  <a:lnTo>
                    <a:pt x="1618" y="12"/>
                  </a:lnTo>
                  <a:lnTo>
                    <a:pt x="1581" y="7"/>
                  </a:lnTo>
                  <a:lnTo>
                    <a:pt x="1546" y="5"/>
                  </a:lnTo>
                  <a:lnTo>
                    <a:pt x="1509" y="2"/>
                  </a:lnTo>
                  <a:lnTo>
                    <a:pt x="1472" y="1"/>
                  </a:lnTo>
                  <a:lnTo>
                    <a:pt x="1435" y="0"/>
                  </a:lnTo>
                  <a:lnTo>
                    <a:pt x="1435" y="0"/>
                  </a:lnTo>
                  <a:close/>
                  <a:moveTo>
                    <a:pt x="1670" y="991"/>
                  </a:moveTo>
                  <a:lnTo>
                    <a:pt x="2060" y="991"/>
                  </a:lnTo>
                  <a:lnTo>
                    <a:pt x="2060" y="1089"/>
                  </a:lnTo>
                  <a:lnTo>
                    <a:pt x="1670" y="1089"/>
                  </a:lnTo>
                  <a:lnTo>
                    <a:pt x="1670" y="991"/>
                  </a:lnTo>
                  <a:close/>
                  <a:moveTo>
                    <a:pt x="1406" y="1782"/>
                  </a:moveTo>
                  <a:lnTo>
                    <a:pt x="1406" y="1782"/>
                  </a:lnTo>
                  <a:lnTo>
                    <a:pt x="1391" y="1803"/>
                  </a:lnTo>
                  <a:lnTo>
                    <a:pt x="1374" y="1823"/>
                  </a:lnTo>
                  <a:lnTo>
                    <a:pt x="1356" y="1842"/>
                  </a:lnTo>
                  <a:lnTo>
                    <a:pt x="1337" y="1857"/>
                  </a:lnTo>
                  <a:lnTo>
                    <a:pt x="1337" y="1857"/>
                  </a:lnTo>
                  <a:lnTo>
                    <a:pt x="1326" y="1866"/>
                  </a:lnTo>
                  <a:lnTo>
                    <a:pt x="1312" y="1874"/>
                  </a:lnTo>
                  <a:lnTo>
                    <a:pt x="1300" y="1880"/>
                  </a:lnTo>
                  <a:lnTo>
                    <a:pt x="1287" y="1888"/>
                  </a:lnTo>
                  <a:lnTo>
                    <a:pt x="1272" y="1893"/>
                  </a:lnTo>
                  <a:lnTo>
                    <a:pt x="1259" y="1899"/>
                  </a:lnTo>
                  <a:lnTo>
                    <a:pt x="1243" y="1902"/>
                  </a:lnTo>
                  <a:lnTo>
                    <a:pt x="1228" y="1906"/>
                  </a:lnTo>
                  <a:lnTo>
                    <a:pt x="1228" y="1906"/>
                  </a:lnTo>
                  <a:lnTo>
                    <a:pt x="1195" y="1912"/>
                  </a:lnTo>
                  <a:lnTo>
                    <a:pt x="1161" y="1916"/>
                  </a:lnTo>
                  <a:lnTo>
                    <a:pt x="1127" y="1918"/>
                  </a:lnTo>
                  <a:lnTo>
                    <a:pt x="1091" y="1919"/>
                  </a:lnTo>
                  <a:lnTo>
                    <a:pt x="655" y="1919"/>
                  </a:lnTo>
                  <a:lnTo>
                    <a:pt x="655" y="951"/>
                  </a:lnTo>
                  <a:lnTo>
                    <a:pt x="1122" y="951"/>
                  </a:lnTo>
                  <a:lnTo>
                    <a:pt x="1122" y="951"/>
                  </a:lnTo>
                  <a:lnTo>
                    <a:pt x="1144" y="952"/>
                  </a:lnTo>
                  <a:lnTo>
                    <a:pt x="1165" y="954"/>
                  </a:lnTo>
                  <a:lnTo>
                    <a:pt x="1186" y="956"/>
                  </a:lnTo>
                  <a:lnTo>
                    <a:pt x="1204" y="958"/>
                  </a:lnTo>
                  <a:lnTo>
                    <a:pt x="1223" y="962"/>
                  </a:lnTo>
                  <a:lnTo>
                    <a:pt x="1240" y="967"/>
                  </a:lnTo>
                  <a:lnTo>
                    <a:pt x="1257" y="972"/>
                  </a:lnTo>
                  <a:lnTo>
                    <a:pt x="1273" y="978"/>
                  </a:lnTo>
                  <a:lnTo>
                    <a:pt x="1289" y="985"/>
                  </a:lnTo>
                  <a:lnTo>
                    <a:pt x="1304" y="992"/>
                  </a:lnTo>
                  <a:lnTo>
                    <a:pt x="1317" y="1001"/>
                  </a:lnTo>
                  <a:lnTo>
                    <a:pt x="1329" y="1010"/>
                  </a:lnTo>
                  <a:lnTo>
                    <a:pt x="1341" y="1020"/>
                  </a:lnTo>
                  <a:lnTo>
                    <a:pt x="1354" y="1030"/>
                  </a:lnTo>
                  <a:lnTo>
                    <a:pt x="1363" y="1042"/>
                  </a:lnTo>
                  <a:lnTo>
                    <a:pt x="1373" y="1055"/>
                  </a:lnTo>
                  <a:lnTo>
                    <a:pt x="1373" y="1055"/>
                  </a:lnTo>
                  <a:lnTo>
                    <a:pt x="1384" y="1070"/>
                  </a:lnTo>
                  <a:lnTo>
                    <a:pt x="1393" y="1086"/>
                  </a:lnTo>
                  <a:lnTo>
                    <a:pt x="1400" y="1104"/>
                  </a:lnTo>
                  <a:lnTo>
                    <a:pt x="1407" y="1123"/>
                  </a:lnTo>
                  <a:lnTo>
                    <a:pt x="1411" y="1141"/>
                  </a:lnTo>
                  <a:lnTo>
                    <a:pt x="1414" y="1160"/>
                  </a:lnTo>
                  <a:lnTo>
                    <a:pt x="1417" y="1181"/>
                  </a:lnTo>
                  <a:lnTo>
                    <a:pt x="1418" y="1202"/>
                  </a:lnTo>
                  <a:lnTo>
                    <a:pt x="1418" y="1202"/>
                  </a:lnTo>
                  <a:lnTo>
                    <a:pt x="1417" y="1224"/>
                  </a:lnTo>
                  <a:lnTo>
                    <a:pt x="1414" y="1244"/>
                  </a:lnTo>
                  <a:lnTo>
                    <a:pt x="1411" y="1264"/>
                  </a:lnTo>
                  <a:lnTo>
                    <a:pt x="1406" y="1282"/>
                  </a:lnTo>
                  <a:lnTo>
                    <a:pt x="1400" y="1299"/>
                  </a:lnTo>
                  <a:lnTo>
                    <a:pt x="1393" y="1315"/>
                  </a:lnTo>
                  <a:lnTo>
                    <a:pt x="1383" y="1331"/>
                  </a:lnTo>
                  <a:lnTo>
                    <a:pt x="1373" y="1344"/>
                  </a:lnTo>
                  <a:lnTo>
                    <a:pt x="1373" y="1344"/>
                  </a:lnTo>
                  <a:lnTo>
                    <a:pt x="1358" y="1360"/>
                  </a:lnTo>
                  <a:lnTo>
                    <a:pt x="1341" y="1373"/>
                  </a:lnTo>
                  <a:lnTo>
                    <a:pt x="1322" y="1387"/>
                  </a:lnTo>
                  <a:lnTo>
                    <a:pt x="1299" y="1400"/>
                  </a:lnTo>
                  <a:lnTo>
                    <a:pt x="1299" y="1400"/>
                  </a:lnTo>
                  <a:lnTo>
                    <a:pt x="1317" y="1407"/>
                  </a:lnTo>
                  <a:lnTo>
                    <a:pt x="1334" y="1415"/>
                  </a:lnTo>
                  <a:lnTo>
                    <a:pt x="1350" y="1424"/>
                  </a:lnTo>
                  <a:lnTo>
                    <a:pt x="1365" y="1434"/>
                  </a:lnTo>
                  <a:lnTo>
                    <a:pt x="1378" y="1446"/>
                  </a:lnTo>
                  <a:lnTo>
                    <a:pt x="1390" y="1458"/>
                  </a:lnTo>
                  <a:lnTo>
                    <a:pt x="1401" y="1471"/>
                  </a:lnTo>
                  <a:lnTo>
                    <a:pt x="1411" y="1485"/>
                  </a:lnTo>
                  <a:lnTo>
                    <a:pt x="1411" y="1485"/>
                  </a:lnTo>
                  <a:lnTo>
                    <a:pt x="1419" y="1500"/>
                  </a:lnTo>
                  <a:lnTo>
                    <a:pt x="1428" y="1516"/>
                  </a:lnTo>
                  <a:lnTo>
                    <a:pt x="1434" y="1533"/>
                  </a:lnTo>
                  <a:lnTo>
                    <a:pt x="1439" y="1550"/>
                  </a:lnTo>
                  <a:lnTo>
                    <a:pt x="1444" y="1568"/>
                  </a:lnTo>
                  <a:lnTo>
                    <a:pt x="1446" y="1587"/>
                  </a:lnTo>
                  <a:lnTo>
                    <a:pt x="1447" y="1607"/>
                  </a:lnTo>
                  <a:lnTo>
                    <a:pt x="1448" y="1627"/>
                  </a:lnTo>
                  <a:lnTo>
                    <a:pt x="1448" y="1627"/>
                  </a:lnTo>
                  <a:lnTo>
                    <a:pt x="1447" y="1648"/>
                  </a:lnTo>
                  <a:lnTo>
                    <a:pt x="1446" y="1669"/>
                  </a:lnTo>
                  <a:lnTo>
                    <a:pt x="1442" y="1690"/>
                  </a:lnTo>
                  <a:lnTo>
                    <a:pt x="1438" y="1709"/>
                  </a:lnTo>
                  <a:lnTo>
                    <a:pt x="1431" y="1727"/>
                  </a:lnTo>
                  <a:lnTo>
                    <a:pt x="1424" y="1747"/>
                  </a:lnTo>
                  <a:lnTo>
                    <a:pt x="1416" y="1764"/>
                  </a:lnTo>
                  <a:lnTo>
                    <a:pt x="1406" y="1782"/>
                  </a:lnTo>
                  <a:lnTo>
                    <a:pt x="1406" y="1782"/>
                  </a:lnTo>
                  <a:close/>
                  <a:moveTo>
                    <a:pt x="2211" y="1593"/>
                  </a:moveTo>
                  <a:lnTo>
                    <a:pt x="1706" y="1593"/>
                  </a:lnTo>
                  <a:lnTo>
                    <a:pt x="1706" y="1593"/>
                  </a:lnTo>
                  <a:lnTo>
                    <a:pt x="1708" y="1619"/>
                  </a:lnTo>
                  <a:lnTo>
                    <a:pt x="1712" y="1642"/>
                  </a:lnTo>
                  <a:lnTo>
                    <a:pt x="1719" y="1663"/>
                  </a:lnTo>
                  <a:lnTo>
                    <a:pt x="1726" y="1682"/>
                  </a:lnTo>
                  <a:lnTo>
                    <a:pt x="1736" y="1699"/>
                  </a:lnTo>
                  <a:lnTo>
                    <a:pt x="1748" y="1715"/>
                  </a:lnTo>
                  <a:lnTo>
                    <a:pt x="1762" y="1728"/>
                  </a:lnTo>
                  <a:lnTo>
                    <a:pt x="1778" y="1739"/>
                  </a:lnTo>
                  <a:lnTo>
                    <a:pt x="1778" y="1739"/>
                  </a:lnTo>
                  <a:lnTo>
                    <a:pt x="1789" y="1745"/>
                  </a:lnTo>
                  <a:lnTo>
                    <a:pt x="1800" y="1752"/>
                  </a:lnTo>
                  <a:lnTo>
                    <a:pt x="1812" y="1755"/>
                  </a:lnTo>
                  <a:lnTo>
                    <a:pt x="1824" y="1759"/>
                  </a:lnTo>
                  <a:lnTo>
                    <a:pt x="1837" y="1762"/>
                  </a:lnTo>
                  <a:lnTo>
                    <a:pt x="1850" y="1764"/>
                  </a:lnTo>
                  <a:lnTo>
                    <a:pt x="1863" y="1765"/>
                  </a:lnTo>
                  <a:lnTo>
                    <a:pt x="1878" y="1766"/>
                  </a:lnTo>
                  <a:lnTo>
                    <a:pt x="1878" y="1766"/>
                  </a:lnTo>
                  <a:lnTo>
                    <a:pt x="1894" y="1765"/>
                  </a:lnTo>
                  <a:lnTo>
                    <a:pt x="1908" y="1764"/>
                  </a:lnTo>
                  <a:lnTo>
                    <a:pt x="1922" y="1761"/>
                  </a:lnTo>
                  <a:lnTo>
                    <a:pt x="1934" y="1758"/>
                  </a:lnTo>
                  <a:lnTo>
                    <a:pt x="1946" y="1753"/>
                  </a:lnTo>
                  <a:lnTo>
                    <a:pt x="1958" y="1748"/>
                  </a:lnTo>
                  <a:lnTo>
                    <a:pt x="1969" y="1742"/>
                  </a:lnTo>
                  <a:lnTo>
                    <a:pt x="1979" y="1733"/>
                  </a:lnTo>
                  <a:lnTo>
                    <a:pt x="1979" y="1733"/>
                  </a:lnTo>
                  <a:lnTo>
                    <a:pt x="1989" y="1725"/>
                  </a:lnTo>
                  <a:lnTo>
                    <a:pt x="1998" y="1714"/>
                  </a:lnTo>
                  <a:lnTo>
                    <a:pt x="2008" y="1700"/>
                  </a:lnTo>
                  <a:lnTo>
                    <a:pt x="2017" y="1686"/>
                  </a:lnTo>
                  <a:lnTo>
                    <a:pt x="2201" y="1686"/>
                  </a:lnTo>
                  <a:lnTo>
                    <a:pt x="2201" y="1686"/>
                  </a:lnTo>
                  <a:lnTo>
                    <a:pt x="2199" y="1702"/>
                  </a:lnTo>
                  <a:lnTo>
                    <a:pt x="2194" y="1717"/>
                  </a:lnTo>
                  <a:lnTo>
                    <a:pt x="2188" y="1733"/>
                  </a:lnTo>
                  <a:lnTo>
                    <a:pt x="2181" y="1749"/>
                  </a:lnTo>
                  <a:lnTo>
                    <a:pt x="2171" y="1764"/>
                  </a:lnTo>
                  <a:lnTo>
                    <a:pt x="2160" y="1780"/>
                  </a:lnTo>
                  <a:lnTo>
                    <a:pt x="2148" y="1795"/>
                  </a:lnTo>
                  <a:lnTo>
                    <a:pt x="2135" y="1811"/>
                  </a:lnTo>
                  <a:lnTo>
                    <a:pt x="2135" y="1811"/>
                  </a:lnTo>
                  <a:lnTo>
                    <a:pt x="2122" y="1823"/>
                  </a:lnTo>
                  <a:lnTo>
                    <a:pt x="2109" y="1835"/>
                  </a:lnTo>
                  <a:lnTo>
                    <a:pt x="2097" y="1846"/>
                  </a:lnTo>
                  <a:lnTo>
                    <a:pt x="2082" y="1856"/>
                  </a:lnTo>
                  <a:lnTo>
                    <a:pt x="2069" y="1865"/>
                  </a:lnTo>
                  <a:lnTo>
                    <a:pt x="2054" y="1873"/>
                  </a:lnTo>
                  <a:lnTo>
                    <a:pt x="2038" y="1880"/>
                  </a:lnTo>
                  <a:lnTo>
                    <a:pt x="2023" y="1888"/>
                  </a:lnTo>
                  <a:lnTo>
                    <a:pt x="2006" y="1894"/>
                  </a:lnTo>
                  <a:lnTo>
                    <a:pt x="1989" y="1899"/>
                  </a:lnTo>
                  <a:lnTo>
                    <a:pt x="1970" y="1902"/>
                  </a:lnTo>
                  <a:lnTo>
                    <a:pt x="1952" y="1906"/>
                  </a:lnTo>
                  <a:lnTo>
                    <a:pt x="1934" y="1910"/>
                  </a:lnTo>
                  <a:lnTo>
                    <a:pt x="1914" y="1911"/>
                  </a:lnTo>
                  <a:lnTo>
                    <a:pt x="1894" y="1912"/>
                  </a:lnTo>
                  <a:lnTo>
                    <a:pt x="1873" y="1913"/>
                  </a:lnTo>
                  <a:lnTo>
                    <a:pt x="1873" y="1913"/>
                  </a:lnTo>
                  <a:lnTo>
                    <a:pt x="1839" y="1912"/>
                  </a:lnTo>
                  <a:lnTo>
                    <a:pt x="1806" y="1907"/>
                  </a:lnTo>
                  <a:lnTo>
                    <a:pt x="1774" y="1901"/>
                  </a:lnTo>
                  <a:lnTo>
                    <a:pt x="1743" y="1891"/>
                  </a:lnTo>
                  <a:lnTo>
                    <a:pt x="1712" y="1879"/>
                  </a:lnTo>
                  <a:lnTo>
                    <a:pt x="1684" y="1865"/>
                  </a:lnTo>
                  <a:lnTo>
                    <a:pt x="1656" y="1848"/>
                  </a:lnTo>
                  <a:lnTo>
                    <a:pt x="1629" y="1827"/>
                  </a:lnTo>
                  <a:lnTo>
                    <a:pt x="1629" y="1827"/>
                  </a:lnTo>
                  <a:lnTo>
                    <a:pt x="1616" y="1816"/>
                  </a:lnTo>
                  <a:lnTo>
                    <a:pt x="1604" y="1805"/>
                  </a:lnTo>
                  <a:lnTo>
                    <a:pt x="1593" y="1792"/>
                  </a:lnTo>
                  <a:lnTo>
                    <a:pt x="1582" y="1778"/>
                  </a:lnTo>
                  <a:lnTo>
                    <a:pt x="1574" y="1764"/>
                  </a:lnTo>
                  <a:lnTo>
                    <a:pt x="1564" y="1748"/>
                  </a:lnTo>
                  <a:lnTo>
                    <a:pt x="1557" y="1732"/>
                  </a:lnTo>
                  <a:lnTo>
                    <a:pt x="1549" y="1715"/>
                  </a:lnTo>
                  <a:lnTo>
                    <a:pt x="1543" y="1698"/>
                  </a:lnTo>
                  <a:lnTo>
                    <a:pt x="1538" y="1679"/>
                  </a:lnTo>
                  <a:lnTo>
                    <a:pt x="1534" y="1659"/>
                  </a:lnTo>
                  <a:lnTo>
                    <a:pt x="1530" y="1640"/>
                  </a:lnTo>
                  <a:lnTo>
                    <a:pt x="1526" y="1618"/>
                  </a:lnTo>
                  <a:lnTo>
                    <a:pt x="1525" y="1596"/>
                  </a:lnTo>
                  <a:lnTo>
                    <a:pt x="1524" y="1574"/>
                  </a:lnTo>
                  <a:lnTo>
                    <a:pt x="1523" y="1550"/>
                  </a:lnTo>
                  <a:lnTo>
                    <a:pt x="1523" y="1550"/>
                  </a:lnTo>
                  <a:lnTo>
                    <a:pt x="1524" y="1528"/>
                  </a:lnTo>
                  <a:lnTo>
                    <a:pt x="1525" y="1506"/>
                  </a:lnTo>
                  <a:lnTo>
                    <a:pt x="1526" y="1485"/>
                  </a:lnTo>
                  <a:lnTo>
                    <a:pt x="1529" y="1464"/>
                  </a:lnTo>
                  <a:lnTo>
                    <a:pt x="1532" y="1445"/>
                  </a:lnTo>
                  <a:lnTo>
                    <a:pt x="1536" y="1427"/>
                  </a:lnTo>
                  <a:lnTo>
                    <a:pt x="1541" y="1409"/>
                  </a:lnTo>
                  <a:lnTo>
                    <a:pt x="1547" y="1390"/>
                  </a:lnTo>
                  <a:lnTo>
                    <a:pt x="1553" y="1373"/>
                  </a:lnTo>
                  <a:lnTo>
                    <a:pt x="1560" y="1357"/>
                  </a:lnTo>
                  <a:lnTo>
                    <a:pt x="1568" y="1342"/>
                  </a:lnTo>
                  <a:lnTo>
                    <a:pt x="1577" y="1327"/>
                  </a:lnTo>
                  <a:lnTo>
                    <a:pt x="1586" y="1312"/>
                  </a:lnTo>
                  <a:lnTo>
                    <a:pt x="1596" y="1299"/>
                  </a:lnTo>
                  <a:lnTo>
                    <a:pt x="1607" y="1286"/>
                  </a:lnTo>
                  <a:lnTo>
                    <a:pt x="1619" y="1273"/>
                  </a:lnTo>
                  <a:lnTo>
                    <a:pt x="1619" y="1273"/>
                  </a:lnTo>
                  <a:lnTo>
                    <a:pt x="1631" y="1261"/>
                  </a:lnTo>
                  <a:lnTo>
                    <a:pt x="1643" y="1250"/>
                  </a:lnTo>
                  <a:lnTo>
                    <a:pt x="1656" y="1241"/>
                  </a:lnTo>
                  <a:lnTo>
                    <a:pt x="1670" y="1231"/>
                  </a:lnTo>
                  <a:lnTo>
                    <a:pt x="1684" y="1222"/>
                  </a:lnTo>
                  <a:lnTo>
                    <a:pt x="1698" y="1215"/>
                  </a:lnTo>
                  <a:lnTo>
                    <a:pt x="1714" y="1208"/>
                  </a:lnTo>
                  <a:lnTo>
                    <a:pt x="1728" y="1202"/>
                  </a:lnTo>
                  <a:lnTo>
                    <a:pt x="1744" y="1196"/>
                  </a:lnTo>
                  <a:lnTo>
                    <a:pt x="1760" y="1191"/>
                  </a:lnTo>
                  <a:lnTo>
                    <a:pt x="1777" y="1187"/>
                  </a:lnTo>
                  <a:lnTo>
                    <a:pt x="1794" y="1183"/>
                  </a:lnTo>
                  <a:lnTo>
                    <a:pt x="1811" y="1181"/>
                  </a:lnTo>
                  <a:lnTo>
                    <a:pt x="1829" y="1179"/>
                  </a:lnTo>
                  <a:lnTo>
                    <a:pt x="1847" y="1177"/>
                  </a:lnTo>
                  <a:lnTo>
                    <a:pt x="1867" y="1177"/>
                  </a:lnTo>
                  <a:lnTo>
                    <a:pt x="1867" y="1177"/>
                  </a:lnTo>
                  <a:lnTo>
                    <a:pt x="1889" y="1177"/>
                  </a:lnTo>
                  <a:lnTo>
                    <a:pt x="1911" y="1179"/>
                  </a:lnTo>
                  <a:lnTo>
                    <a:pt x="1931" y="1182"/>
                  </a:lnTo>
                  <a:lnTo>
                    <a:pt x="1952" y="1185"/>
                  </a:lnTo>
                  <a:lnTo>
                    <a:pt x="1973" y="1190"/>
                  </a:lnTo>
                  <a:lnTo>
                    <a:pt x="1992" y="1196"/>
                  </a:lnTo>
                  <a:lnTo>
                    <a:pt x="2012" y="1202"/>
                  </a:lnTo>
                  <a:lnTo>
                    <a:pt x="2030" y="1209"/>
                  </a:lnTo>
                  <a:lnTo>
                    <a:pt x="2030" y="1209"/>
                  </a:lnTo>
                  <a:lnTo>
                    <a:pt x="2047" y="1219"/>
                  </a:lnTo>
                  <a:lnTo>
                    <a:pt x="2064" y="1228"/>
                  </a:lnTo>
                  <a:lnTo>
                    <a:pt x="2081" y="1239"/>
                  </a:lnTo>
                  <a:lnTo>
                    <a:pt x="2096" y="1252"/>
                  </a:lnTo>
                  <a:lnTo>
                    <a:pt x="2110" y="1265"/>
                  </a:lnTo>
                  <a:lnTo>
                    <a:pt x="2125" y="1280"/>
                  </a:lnTo>
                  <a:lnTo>
                    <a:pt x="2137" y="1295"/>
                  </a:lnTo>
                  <a:lnTo>
                    <a:pt x="2149" y="1312"/>
                  </a:lnTo>
                  <a:lnTo>
                    <a:pt x="2149" y="1312"/>
                  </a:lnTo>
                  <a:lnTo>
                    <a:pt x="2160" y="1328"/>
                  </a:lnTo>
                  <a:lnTo>
                    <a:pt x="2169" y="1344"/>
                  </a:lnTo>
                  <a:lnTo>
                    <a:pt x="2177" y="1361"/>
                  </a:lnTo>
                  <a:lnTo>
                    <a:pt x="2184" y="1379"/>
                  </a:lnTo>
                  <a:lnTo>
                    <a:pt x="2191" y="1398"/>
                  </a:lnTo>
                  <a:lnTo>
                    <a:pt x="2197" y="1416"/>
                  </a:lnTo>
                  <a:lnTo>
                    <a:pt x="2201" y="1435"/>
                  </a:lnTo>
                  <a:lnTo>
                    <a:pt x="2205" y="1456"/>
                  </a:lnTo>
                  <a:lnTo>
                    <a:pt x="2205" y="1456"/>
                  </a:lnTo>
                  <a:lnTo>
                    <a:pt x="2208" y="1483"/>
                  </a:lnTo>
                  <a:lnTo>
                    <a:pt x="2210" y="1514"/>
                  </a:lnTo>
                  <a:lnTo>
                    <a:pt x="2211" y="1551"/>
                  </a:lnTo>
                  <a:lnTo>
                    <a:pt x="2211" y="1593"/>
                  </a:lnTo>
                  <a:lnTo>
                    <a:pt x="2211" y="1593"/>
                  </a:lnTo>
                  <a:close/>
                </a:path>
              </a:pathLst>
            </a:custGeom>
            <a:solidFill>
              <a:srgbClr val="2D9AD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8" name="Freeform 70"/>
            <p:cNvSpPr>
              <a:spLocks/>
            </p:cNvSpPr>
            <p:nvPr/>
          </p:nvSpPr>
          <p:spPr bwMode="auto">
            <a:xfrm>
              <a:off x="4427830" y="2647520"/>
              <a:ext cx="90856" cy="64719"/>
            </a:xfrm>
            <a:custGeom>
              <a:avLst/>
              <a:gdLst>
                <a:gd name="T0" fmla="*/ 305 w 366"/>
                <a:gd name="T1" fmla="*/ 17 h 260"/>
                <a:gd name="T2" fmla="*/ 305 w 366"/>
                <a:gd name="T3" fmla="*/ 17 h 260"/>
                <a:gd name="T4" fmla="*/ 296 w 366"/>
                <a:gd name="T5" fmla="*/ 14 h 260"/>
                <a:gd name="T6" fmla="*/ 286 w 366"/>
                <a:gd name="T7" fmla="*/ 10 h 260"/>
                <a:gd name="T8" fmla="*/ 264 w 366"/>
                <a:gd name="T9" fmla="*/ 5 h 260"/>
                <a:gd name="T10" fmla="*/ 237 w 366"/>
                <a:gd name="T11" fmla="*/ 3 h 260"/>
                <a:gd name="T12" fmla="*/ 208 w 366"/>
                <a:gd name="T13" fmla="*/ 0 h 260"/>
                <a:gd name="T14" fmla="*/ 0 w 366"/>
                <a:gd name="T15" fmla="*/ 0 h 260"/>
                <a:gd name="T16" fmla="*/ 0 w 366"/>
                <a:gd name="T17" fmla="*/ 260 h 260"/>
                <a:gd name="T18" fmla="*/ 204 w 366"/>
                <a:gd name="T19" fmla="*/ 260 h 260"/>
                <a:gd name="T20" fmla="*/ 204 w 366"/>
                <a:gd name="T21" fmla="*/ 260 h 260"/>
                <a:gd name="T22" fmla="*/ 235 w 366"/>
                <a:gd name="T23" fmla="*/ 258 h 260"/>
                <a:gd name="T24" fmla="*/ 260 w 366"/>
                <a:gd name="T25" fmla="*/ 255 h 260"/>
                <a:gd name="T26" fmla="*/ 283 w 366"/>
                <a:gd name="T27" fmla="*/ 250 h 260"/>
                <a:gd name="T28" fmla="*/ 293 w 366"/>
                <a:gd name="T29" fmla="*/ 246 h 260"/>
                <a:gd name="T30" fmla="*/ 303 w 366"/>
                <a:gd name="T31" fmla="*/ 243 h 260"/>
                <a:gd name="T32" fmla="*/ 303 w 366"/>
                <a:gd name="T33" fmla="*/ 243 h 260"/>
                <a:gd name="T34" fmla="*/ 317 w 366"/>
                <a:gd name="T35" fmla="*/ 233 h 260"/>
                <a:gd name="T36" fmla="*/ 331 w 366"/>
                <a:gd name="T37" fmla="*/ 223 h 260"/>
                <a:gd name="T38" fmla="*/ 342 w 366"/>
                <a:gd name="T39" fmla="*/ 210 h 260"/>
                <a:gd name="T40" fmla="*/ 350 w 366"/>
                <a:gd name="T41" fmla="*/ 196 h 260"/>
                <a:gd name="T42" fmla="*/ 358 w 366"/>
                <a:gd name="T43" fmla="*/ 180 h 260"/>
                <a:gd name="T44" fmla="*/ 362 w 366"/>
                <a:gd name="T45" fmla="*/ 162 h 260"/>
                <a:gd name="T46" fmla="*/ 365 w 366"/>
                <a:gd name="T47" fmla="*/ 143 h 260"/>
                <a:gd name="T48" fmla="*/ 366 w 366"/>
                <a:gd name="T49" fmla="*/ 121 h 260"/>
                <a:gd name="T50" fmla="*/ 366 w 366"/>
                <a:gd name="T51" fmla="*/ 121 h 260"/>
                <a:gd name="T52" fmla="*/ 366 w 366"/>
                <a:gd name="T53" fmla="*/ 103 h 260"/>
                <a:gd name="T54" fmla="*/ 362 w 366"/>
                <a:gd name="T55" fmla="*/ 87 h 260"/>
                <a:gd name="T56" fmla="*/ 358 w 366"/>
                <a:gd name="T57" fmla="*/ 71 h 260"/>
                <a:gd name="T58" fmla="*/ 352 w 366"/>
                <a:gd name="T59" fmla="*/ 58 h 260"/>
                <a:gd name="T60" fmla="*/ 343 w 366"/>
                <a:gd name="T61" fmla="*/ 45 h 260"/>
                <a:gd name="T62" fmla="*/ 332 w 366"/>
                <a:gd name="T63" fmla="*/ 34 h 260"/>
                <a:gd name="T64" fmla="*/ 320 w 366"/>
                <a:gd name="T65" fmla="*/ 25 h 260"/>
                <a:gd name="T66" fmla="*/ 305 w 366"/>
                <a:gd name="T67" fmla="*/ 17 h 260"/>
                <a:gd name="T68" fmla="*/ 305 w 366"/>
                <a:gd name="T69" fmla="*/ 1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6" h="260">
                  <a:moveTo>
                    <a:pt x="305" y="17"/>
                  </a:moveTo>
                  <a:lnTo>
                    <a:pt x="305" y="17"/>
                  </a:lnTo>
                  <a:lnTo>
                    <a:pt x="296" y="14"/>
                  </a:lnTo>
                  <a:lnTo>
                    <a:pt x="286" y="10"/>
                  </a:lnTo>
                  <a:lnTo>
                    <a:pt x="264" y="5"/>
                  </a:lnTo>
                  <a:lnTo>
                    <a:pt x="237" y="3"/>
                  </a:lnTo>
                  <a:lnTo>
                    <a:pt x="208" y="0"/>
                  </a:lnTo>
                  <a:lnTo>
                    <a:pt x="0" y="0"/>
                  </a:lnTo>
                  <a:lnTo>
                    <a:pt x="0" y="260"/>
                  </a:lnTo>
                  <a:lnTo>
                    <a:pt x="204" y="260"/>
                  </a:lnTo>
                  <a:lnTo>
                    <a:pt x="204" y="260"/>
                  </a:lnTo>
                  <a:lnTo>
                    <a:pt x="235" y="258"/>
                  </a:lnTo>
                  <a:lnTo>
                    <a:pt x="260" y="255"/>
                  </a:lnTo>
                  <a:lnTo>
                    <a:pt x="283" y="250"/>
                  </a:lnTo>
                  <a:lnTo>
                    <a:pt x="293" y="246"/>
                  </a:lnTo>
                  <a:lnTo>
                    <a:pt x="303" y="243"/>
                  </a:lnTo>
                  <a:lnTo>
                    <a:pt x="303" y="243"/>
                  </a:lnTo>
                  <a:lnTo>
                    <a:pt x="317" y="233"/>
                  </a:lnTo>
                  <a:lnTo>
                    <a:pt x="331" y="223"/>
                  </a:lnTo>
                  <a:lnTo>
                    <a:pt x="342" y="210"/>
                  </a:lnTo>
                  <a:lnTo>
                    <a:pt x="350" y="196"/>
                  </a:lnTo>
                  <a:lnTo>
                    <a:pt x="358" y="180"/>
                  </a:lnTo>
                  <a:lnTo>
                    <a:pt x="362" y="162"/>
                  </a:lnTo>
                  <a:lnTo>
                    <a:pt x="365" y="143"/>
                  </a:lnTo>
                  <a:lnTo>
                    <a:pt x="366" y="121"/>
                  </a:lnTo>
                  <a:lnTo>
                    <a:pt x="366" y="121"/>
                  </a:lnTo>
                  <a:lnTo>
                    <a:pt x="366" y="103"/>
                  </a:lnTo>
                  <a:lnTo>
                    <a:pt x="362" y="87"/>
                  </a:lnTo>
                  <a:lnTo>
                    <a:pt x="358" y="71"/>
                  </a:lnTo>
                  <a:lnTo>
                    <a:pt x="352" y="58"/>
                  </a:lnTo>
                  <a:lnTo>
                    <a:pt x="343" y="45"/>
                  </a:lnTo>
                  <a:lnTo>
                    <a:pt x="332" y="34"/>
                  </a:lnTo>
                  <a:lnTo>
                    <a:pt x="320" y="25"/>
                  </a:lnTo>
                  <a:lnTo>
                    <a:pt x="305" y="17"/>
                  </a:lnTo>
                  <a:lnTo>
                    <a:pt x="305" y="17"/>
                  </a:lnTo>
                  <a:close/>
                </a:path>
              </a:pathLst>
            </a:custGeom>
            <a:solidFill>
              <a:srgbClr val="2D9AD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9" name="Freeform 71"/>
            <p:cNvSpPr>
              <a:spLocks noEditPoints="1"/>
            </p:cNvSpPr>
            <p:nvPr/>
          </p:nvSpPr>
          <p:spPr bwMode="auto">
            <a:xfrm>
              <a:off x="3623818" y="1481329"/>
              <a:ext cx="794055" cy="794055"/>
            </a:xfrm>
            <a:custGeom>
              <a:avLst/>
              <a:gdLst>
                <a:gd name="T0" fmla="*/ 1314 w 3192"/>
                <a:gd name="T1" fmla="*/ 24 h 3192"/>
                <a:gd name="T2" fmla="*/ 974 w 3192"/>
                <a:gd name="T3" fmla="*/ 125 h 3192"/>
                <a:gd name="T4" fmla="*/ 673 w 3192"/>
                <a:gd name="T5" fmla="*/ 294 h 3192"/>
                <a:gd name="T6" fmla="*/ 415 w 3192"/>
                <a:gd name="T7" fmla="*/ 523 h 3192"/>
                <a:gd name="T8" fmla="*/ 211 w 3192"/>
                <a:gd name="T9" fmla="*/ 802 h 3192"/>
                <a:gd name="T10" fmla="*/ 72 w 3192"/>
                <a:gd name="T11" fmla="*/ 1122 h 3192"/>
                <a:gd name="T12" fmla="*/ 5 w 3192"/>
                <a:gd name="T13" fmla="*/ 1473 h 3192"/>
                <a:gd name="T14" fmla="*/ 13 w 3192"/>
                <a:gd name="T15" fmla="*/ 1799 h 3192"/>
                <a:gd name="T16" fmla="*/ 97 w 3192"/>
                <a:gd name="T17" fmla="*/ 2145 h 3192"/>
                <a:gd name="T18" fmla="*/ 252 w 3192"/>
                <a:gd name="T19" fmla="*/ 2456 h 3192"/>
                <a:gd name="T20" fmla="*/ 467 w 3192"/>
                <a:gd name="T21" fmla="*/ 2725 h 3192"/>
                <a:gd name="T22" fmla="*/ 736 w 3192"/>
                <a:gd name="T23" fmla="*/ 2940 h 3192"/>
                <a:gd name="T24" fmla="*/ 1047 w 3192"/>
                <a:gd name="T25" fmla="*/ 3096 h 3192"/>
                <a:gd name="T26" fmla="*/ 1393 w 3192"/>
                <a:gd name="T27" fmla="*/ 3180 h 3192"/>
                <a:gd name="T28" fmla="*/ 1719 w 3192"/>
                <a:gd name="T29" fmla="*/ 3187 h 3192"/>
                <a:gd name="T30" fmla="*/ 2070 w 3192"/>
                <a:gd name="T31" fmla="*/ 3120 h 3192"/>
                <a:gd name="T32" fmla="*/ 2390 w 3192"/>
                <a:gd name="T33" fmla="*/ 2980 h 3192"/>
                <a:gd name="T34" fmla="*/ 2670 w 3192"/>
                <a:gd name="T35" fmla="*/ 2777 h 3192"/>
                <a:gd name="T36" fmla="*/ 2897 w 3192"/>
                <a:gd name="T37" fmla="*/ 2520 h 3192"/>
                <a:gd name="T38" fmla="*/ 3067 w 3192"/>
                <a:gd name="T39" fmla="*/ 2218 h 3192"/>
                <a:gd name="T40" fmla="*/ 3167 w 3192"/>
                <a:gd name="T41" fmla="*/ 1878 h 3192"/>
                <a:gd name="T42" fmla="*/ 3192 w 3192"/>
                <a:gd name="T43" fmla="*/ 1555 h 3192"/>
                <a:gd name="T44" fmla="*/ 3142 w 3192"/>
                <a:gd name="T45" fmla="*/ 1197 h 3192"/>
                <a:gd name="T46" fmla="*/ 3018 w 3192"/>
                <a:gd name="T47" fmla="*/ 870 h 3192"/>
                <a:gd name="T48" fmla="*/ 2828 w 3192"/>
                <a:gd name="T49" fmla="*/ 580 h 3192"/>
                <a:gd name="T50" fmla="*/ 2581 w 3192"/>
                <a:gd name="T51" fmla="*/ 341 h 3192"/>
                <a:gd name="T52" fmla="*/ 2288 w 3192"/>
                <a:gd name="T53" fmla="*/ 157 h 3192"/>
                <a:gd name="T54" fmla="*/ 1957 w 3192"/>
                <a:gd name="T55" fmla="*/ 40 h 3192"/>
                <a:gd name="T56" fmla="*/ 1596 w 3192"/>
                <a:gd name="T57" fmla="*/ 0 h 3192"/>
                <a:gd name="T58" fmla="*/ 1710 w 3192"/>
                <a:gd name="T59" fmla="*/ 736 h 3192"/>
                <a:gd name="T60" fmla="*/ 1860 w 3192"/>
                <a:gd name="T61" fmla="*/ 680 h 3192"/>
                <a:gd name="T62" fmla="*/ 1863 w 3192"/>
                <a:gd name="T63" fmla="*/ 808 h 3192"/>
                <a:gd name="T64" fmla="*/ 1788 w 3192"/>
                <a:gd name="T65" fmla="*/ 950 h 3192"/>
                <a:gd name="T66" fmla="*/ 1676 w 3192"/>
                <a:gd name="T67" fmla="*/ 1039 h 3192"/>
                <a:gd name="T68" fmla="*/ 1537 w 3192"/>
                <a:gd name="T69" fmla="*/ 1069 h 3192"/>
                <a:gd name="T70" fmla="*/ 1564 w 3192"/>
                <a:gd name="T71" fmla="*/ 909 h 3192"/>
                <a:gd name="T72" fmla="*/ 2110 w 3192"/>
                <a:gd name="T73" fmla="*/ 2164 h 3192"/>
                <a:gd name="T74" fmla="*/ 1949 w 3192"/>
                <a:gd name="T75" fmla="*/ 2343 h 3192"/>
                <a:gd name="T76" fmla="*/ 1795 w 3192"/>
                <a:gd name="T77" fmla="*/ 2366 h 3192"/>
                <a:gd name="T78" fmla="*/ 1618 w 3192"/>
                <a:gd name="T79" fmla="*/ 2308 h 3192"/>
                <a:gd name="T80" fmla="*/ 1457 w 3192"/>
                <a:gd name="T81" fmla="*/ 2325 h 3192"/>
                <a:gd name="T82" fmla="*/ 1276 w 3192"/>
                <a:gd name="T83" fmla="*/ 2373 h 3192"/>
                <a:gd name="T84" fmla="*/ 1117 w 3192"/>
                <a:gd name="T85" fmla="*/ 2273 h 3192"/>
                <a:gd name="T86" fmla="*/ 932 w 3192"/>
                <a:gd name="T87" fmla="*/ 1973 h 3192"/>
                <a:gd name="T88" fmla="*/ 857 w 3192"/>
                <a:gd name="T89" fmla="*/ 1692 h 3192"/>
                <a:gd name="T90" fmla="*/ 871 w 3192"/>
                <a:gd name="T91" fmla="*/ 1435 h 3192"/>
                <a:gd name="T92" fmla="*/ 971 w 3192"/>
                <a:gd name="T93" fmla="*/ 1238 h 3192"/>
                <a:gd name="T94" fmla="*/ 1168 w 3192"/>
                <a:gd name="T95" fmla="*/ 1109 h 3192"/>
                <a:gd name="T96" fmla="*/ 1353 w 3192"/>
                <a:gd name="T97" fmla="*/ 1103 h 3192"/>
                <a:gd name="T98" fmla="*/ 1551 w 3192"/>
                <a:gd name="T99" fmla="*/ 1167 h 3192"/>
                <a:gd name="T100" fmla="*/ 1754 w 3192"/>
                <a:gd name="T101" fmla="*/ 1101 h 3192"/>
                <a:gd name="T102" fmla="*/ 1950 w 3192"/>
                <a:gd name="T103" fmla="*/ 1100 h 3192"/>
                <a:gd name="T104" fmla="*/ 2143 w 3192"/>
                <a:gd name="T105" fmla="*/ 1208 h 3192"/>
                <a:gd name="T106" fmla="*/ 2088 w 3192"/>
                <a:gd name="T107" fmla="*/ 1339 h 3192"/>
                <a:gd name="T108" fmla="*/ 2005 w 3192"/>
                <a:gd name="T109" fmla="*/ 1522 h 3192"/>
                <a:gd name="T110" fmla="*/ 2015 w 3192"/>
                <a:gd name="T111" fmla="*/ 1687 h 3192"/>
                <a:gd name="T112" fmla="*/ 2114 w 3192"/>
                <a:gd name="T113" fmla="*/ 1847 h 3192"/>
                <a:gd name="T114" fmla="*/ 2220 w 3192"/>
                <a:gd name="T115" fmla="*/ 1946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2" h="3192">
                  <a:moveTo>
                    <a:pt x="1596" y="0"/>
                  </a:moveTo>
                  <a:lnTo>
                    <a:pt x="1596" y="0"/>
                  </a:lnTo>
                  <a:lnTo>
                    <a:pt x="1554" y="0"/>
                  </a:lnTo>
                  <a:lnTo>
                    <a:pt x="1514" y="1"/>
                  </a:lnTo>
                  <a:lnTo>
                    <a:pt x="1473" y="5"/>
                  </a:lnTo>
                  <a:lnTo>
                    <a:pt x="1433" y="9"/>
                  </a:lnTo>
                  <a:lnTo>
                    <a:pt x="1393" y="12"/>
                  </a:lnTo>
                  <a:lnTo>
                    <a:pt x="1353" y="18"/>
                  </a:lnTo>
                  <a:lnTo>
                    <a:pt x="1314" y="24"/>
                  </a:lnTo>
                  <a:lnTo>
                    <a:pt x="1275" y="32"/>
                  </a:lnTo>
                  <a:lnTo>
                    <a:pt x="1236" y="40"/>
                  </a:lnTo>
                  <a:lnTo>
                    <a:pt x="1197" y="50"/>
                  </a:lnTo>
                  <a:lnTo>
                    <a:pt x="1159" y="61"/>
                  </a:lnTo>
                  <a:lnTo>
                    <a:pt x="1121" y="72"/>
                  </a:lnTo>
                  <a:lnTo>
                    <a:pt x="1084" y="84"/>
                  </a:lnTo>
                  <a:lnTo>
                    <a:pt x="1047" y="96"/>
                  </a:lnTo>
                  <a:lnTo>
                    <a:pt x="1011" y="111"/>
                  </a:lnTo>
                  <a:lnTo>
                    <a:pt x="974" y="125"/>
                  </a:lnTo>
                  <a:lnTo>
                    <a:pt x="939" y="141"/>
                  </a:lnTo>
                  <a:lnTo>
                    <a:pt x="904" y="157"/>
                  </a:lnTo>
                  <a:lnTo>
                    <a:pt x="870" y="174"/>
                  </a:lnTo>
                  <a:lnTo>
                    <a:pt x="836" y="192"/>
                  </a:lnTo>
                  <a:lnTo>
                    <a:pt x="801" y="212"/>
                  </a:lnTo>
                  <a:lnTo>
                    <a:pt x="769" y="231"/>
                  </a:lnTo>
                  <a:lnTo>
                    <a:pt x="736" y="252"/>
                  </a:lnTo>
                  <a:lnTo>
                    <a:pt x="704" y="272"/>
                  </a:lnTo>
                  <a:lnTo>
                    <a:pt x="673" y="294"/>
                  </a:lnTo>
                  <a:lnTo>
                    <a:pt x="641" y="316"/>
                  </a:lnTo>
                  <a:lnTo>
                    <a:pt x="610" y="341"/>
                  </a:lnTo>
                  <a:lnTo>
                    <a:pt x="581" y="364"/>
                  </a:lnTo>
                  <a:lnTo>
                    <a:pt x="551" y="389"/>
                  </a:lnTo>
                  <a:lnTo>
                    <a:pt x="523" y="415"/>
                  </a:lnTo>
                  <a:lnTo>
                    <a:pt x="495" y="440"/>
                  </a:lnTo>
                  <a:lnTo>
                    <a:pt x="467" y="467"/>
                  </a:lnTo>
                  <a:lnTo>
                    <a:pt x="440" y="495"/>
                  </a:lnTo>
                  <a:lnTo>
                    <a:pt x="415" y="523"/>
                  </a:lnTo>
                  <a:lnTo>
                    <a:pt x="389" y="551"/>
                  </a:lnTo>
                  <a:lnTo>
                    <a:pt x="365" y="580"/>
                  </a:lnTo>
                  <a:lnTo>
                    <a:pt x="340" y="611"/>
                  </a:lnTo>
                  <a:lnTo>
                    <a:pt x="317" y="641"/>
                  </a:lnTo>
                  <a:lnTo>
                    <a:pt x="294" y="671"/>
                  </a:lnTo>
                  <a:lnTo>
                    <a:pt x="272" y="703"/>
                  </a:lnTo>
                  <a:lnTo>
                    <a:pt x="252" y="736"/>
                  </a:lnTo>
                  <a:lnTo>
                    <a:pt x="231" y="769"/>
                  </a:lnTo>
                  <a:lnTo>
                    <a:pt x="211" y="802"/>
                  </a:lnTo>
                  <a:lnTo>
                    <a:pt x="192" y="836"/>
                  </a:lnTo>
                  <a:lnTo>
                    <a:pt x="175" y="870"/>
                  </a:lnTo>
                  <a:lnTo>
                    <a:pt x="157" y="904"/>
                  </a:lnTo>
                  <a:lnTo>
                    <a:pt x="141" y="939"/>
                  </a:lnTo>
                  <a:lnTo>
                    <a:pt x="125" y="974"/>
                  </a:lnTo>
                  <a:lnTo>
                    <a:pt x="111" y="1011"/>
                  </a:lnTo>
                  <a:lnTo>
                    <a:pt x="97" y="1047"/>
                  </a:lnTo>
                  <a:lnTo>
                    <a:pt x="84" y="1084"/>
                  </a:lnTo>
                  <a:lnTo>
                    <a:pt x="72" y="1122"/>
                  </a:lnTo>
                  <a:lnTo>
                    <a:pt x="61" y="1159"/>
                  </a:lnTo>
                  <a:lnTo>
                    <a:pt x="50" y="1197"/>
                  </a:lnTo>
                  <a:lnTo>
                    <a:pt x="41" y="1236"/>
                  </a:lnTo>
                  <a:lnTo>
                    <a:pt x="33" y="1275"/>
                  </a:lnTo>
                  <a:lnTo>
                    <a:pt x="24" y="1314"/>
                  </a:lnTo>
                  <a:lnTo>
                    <a:pt x="18" y="1353"/>
                  </a:lnTo>
                  <a:lnTo>
                    <a:pt x="13" y="1393"/>
                  </a:lnTo>
                  <a:lnTo>
                    <a:pt x="8" y="1433"/>
                  </a:lnTo>
                  <a:lnTo>
                    <a:pt x="5" y="1473"/>
                  </a:lnTo>
                  <a:lnTo>
                    <a:pt x="2" y="1513"/>
                  </a:lnTo>
                  <a:lnTo>
                    <a:pt x="0" y="1555"/>
                  </a:lnTo>
                  <a:lnTo>
                    <a:pt x="0" y="1596"/>
                  </a:lnTo>
                  <a:lnTo>
                    <a:pt x="0" y="1596"/>
                  </a:lnTo>
                  <a:lnTo>
                    <a:pt x="0" y="1637"/>
                  </a:lnTo>
                  <a:lnTo>
                    <a:pt x="2" y="1679"/>
                  </a:lnTo>
                  <a:lnTo>
                    <a:pt x="5" y="1719"/>
                  </a:lnTo>
                  <a:lnTo>
                    <a:pt x="8" y="1759"/>
                  </a:lnTo>
                  <a:lnTo>
                    <a:pt x="13" y="1799"/>
                  </a:lnTo>
                  <a:lnTo>
                    <a:pt x="18" y="1839"/>
                  </a:lnTo>
                  <a:lnTo>
                    <a:pt x="24" y="1878"/>
                  </a:lnTo>
                  <a:lnTo>
                    <a:pt x="33" y="1917"/>
                  </a:lnTo>
                  <a:lnTo>
                    <a:pt x="41" y="1956"/>
                  </a:lnTo>
                  <a:lnTo>
                    <a:pt x="50" y="1995"/>
                  </a:lnTo>
                  <a:lnTo>
                    <a:pt x="61" y="2033"/>
                  </a:lnTo>
                  <a:lnTo>
                    <a:pt x="72" y="2070"/>
                  </a:lnTo>
                  <a:lnTo>
                    <a:pt x="84" y="2108"/>
                  </a:lnTo>
                  <a:lnTo>
                    <a:pt x="97" y="2145"/>
                  </a:lnTo>
                  <a:lnTo>
                    <a:pt x="111" y="2181"/>
                  </a:lnTo>
                  <a:lnTo>
                    <a:pt x="125" y="2218"/>
                  </a:lnTo>
                  <a:lnTo>
                    <a:pt x="141" y="2253"/>
                  </a:lnTo>
                  <a:lnTo>
                    <a:pt x="157" y="2288"/>
                  </a:lnTo>
                  <a:lnTo>
                    <a:pt x="175" y="2322"/>
                  </a:lnTo>
                  <a:lnTo>
                    <a:pt x="192" y="2356"/>
                  </a:lnTo>
                  <a:lnTo>
                    <a:pt x="211" y="2390"/>
                  </a:lnTo>
                  <a:lnTo>
                    <a:pt x="231" y="2423"/>
                  </a:lnTo>
                  <a:lnTo>
                    <a:pt x="252" y="2456"/>
                  </a:lnTo>
                  <a:lnTo>
                    <a:pt x="272" y="2489"/>
                  </a:lnTo>
                  <a:lnTo>
                    <a:pt x="294" y="2520"/>
                  </a:lnTo>
                  <a:lnTo>
                    <a:pt x="317" y="2551"/>
                  </a:lnTo>
                  <a:lnTo>
                    <a:pt x="340" y="2581"/>
                  </a:lnTo>
                  <a:lnTo>
                    <a:pt x="365" y="2612"/>
                  </a:lnTo>
                  <a:lnTo>
                    <a:pt x="389" y="2641"/>
                  </a:lnTo>
                  <a:lnTo>
                    <a:pt x="415" y="2669"/>
                  </a:lnTo>
                  <a:lnTo>
                    <a:pt x="440" y="2697"/>
                  </a:lnTo>
                  <a:lnTo>
                    <a:pt x="467" y="2725"/>
                  </a:lnTo>
                  <a:lnTo>
                    <a:pt x="495" y="2752"/>
                  </a:lnTo>
                  <a:lnTo>
                    <a:pt x="523" y="2777"/>
                  </a:lnTo>
                  <a:lnTo>
                    <a:pt x="551" y="2803"/>
                  </a:lnTo>
                  <a:lnTo>
                    <a:pt x="581" y="2828"/>
                  </a:lnTo>
                  <a:lnTo>
                    <a:pt x="610" y="2851"/>
                  </a:lnTo>
                  <a:lnTo>
                    <a:pt x="641" y="2876"/>
                  </a:lnTo>
                  <a:lnTo>
                    <a:pt x="673" y="2898"/>
                  </a:lnTo>
                  <a:lnTo>
                    <a:pt x="704" y="2919"/>
                  </a:lnTo>
                  <a:lnTo>
                    <a:pt x="736" y="2940"/>
                  </a:lnTo>
                  <a:lnTo>
                    <a:pt x="769" y="2961"/>
                  </a:lnTo>
                  <a:lnTo>
                    <a:pt x="801" y="2980"/>
                  </a:lnTo>
                  <a:lnTo>
                    <a:pt x="836" y="3000"/>
                  </a:lnTo>
                  <a:lnTo>
                    <a:pt x="870" y="3018"/>
                  </a:lnTo>
                  <a:lnTo>
                    <a:pt x="904" y="3035"/>
                  </a:lnTo>
                  <a:lnTo>
                    <a:pt x="939" y="3051"/>
                  </a:lnTo>
                  <a:lnTo>
                    <a:pt x="974" y="3067"/>
                  </a:lnTo>
                  <a:lnTo>
                    <a:pt x="1011" y="3081"/>
                  </a:lnTo>
                  <a:lnTo>
                    <a:pt x="1047" y="3096"/>
                  </a:lnTo>
                  <a:lnTo>
                    <a:pt x="1084" y="3108"/>
                  </a:lnTo>
                  <a:lnTo>
                    <a:pt x="1121" y="3120"/>
                  </a:lnTo>
                  <a:lnTo>
                    <a:pt x="1159" y="3131"/>
                  </a:lnTo>
                  <a:lnTo>
                    <a:pt x="1197" y="3142"/>
                  </a:lnTo>
                  <a:lnTo>
                    <a:pt x="1236" y="3152"/>
                  </a:lnTo>
                  <a:lnTo>
                    <a:pt x="1275" y="3160"/>
                  </a:lnTo>
                  <a:lnTo>
                    <a:pt x="1314" y="3168"/>
                  </a:lnTo>
                  <a:lnTo>
                    <a:pt x="1353" y="3174"/>
                  </a:lnTo>
                  <a:lnTo>
                    <a:pt x="1393" y="3180"/>
                  </a:lnTo>
                  <a:lnTo>
                    <a:pt x="1433" y="3183"/>
                  </a:lnTo>
                  <a:lnTo>
                    <a:pt x="1473" y="3187"/>
                  </a:lnTo>
                  <a:lnTo>
                    <a:pt x="1514" y="3191"/>
                  </a:lnTo>
                  <a:lnTo>
                    <a:pt x="1554" y="3192"/>
                  </a:lnTo>
                  <a:lnTo>
                    <a:pt x="1596" y="3192"/>
                  </a:lnTo>
                  <a:lnTo>
                    <a:pt x="1596" y="3192"/>
                  </a:lnTo>
                  <a:lnTo>
                    <a:pt x="1637" y="3192"/>
                  </a:lnTo>
                  <a:lnTo>
                    <a:pt x="1679" y="3191"/>
                  </a:lnTo>
                  <a:lnTo>
                    <a:pt x="1719" y="3187"/>
                  </a:lnTo>
                  <a:lnTo>
                    <a:pt x="1759" y="3183"/>
                  </a:lnTo>
                  <a:lnTo>
                    <a:pt x="1799" y="3180"/>
                  </a:lnTo>
                  <a:lnTo>
                    <a:pt x="1839" y="3174"/>
                  </a:lnTo>
                  <a:lnTo>
                    <a:pt x="1879" y="3168"/>
                  </a:lnTo>
                  <a:lnTo>
                    <a:pt x="1918" y="3160"/>
                  </a:lnTo>
                  <a:lnTo>
                    <a:pt x="1957" y="3152"/>
                  </a:lnTo>
                  <a:lnTo>
                    <a:pt x="1995" y="3142"/>
                  </a:lnTo>
                  <a:lnTo>
                    <a:pt x="2033" y="3131"/>
                  </a:lnTo>
                  <a:lnTo>
                    <a:pt x="2070" y="3120"/>
                  </a:lnTo>
                  <a:lnTo>
                    <a:pt x="2108" y="3108"/>
                  </a:lnTo>
                  <a:lnTo>
                    <a:pt x="2144" y="3096"/>
                  </a:lnTo>
                  <a:lnTo>
                    <a:pt x="2181" y="3081"/>
                  </a:lnTo>
                  <a:lnTo>
                    <a:pt x="2217" y="3067"/>
                  </a:lnTo>
                  <a:lnTo>
                    <a:pt x="2253" y="3051"/>
                  </a:lnTo>
                  <a:lnTo>
                    <a:pt x="2288" y="3035"/>
                  </a:lnTo>
                  <a:lnTo>
                    <a:pt x="2323" y="3018"/>
                  </a:lnTo>
                  <a:lnTo>
                    <a:pt x="2357" y="3000"/>
                  </a:lnTo>
                  <a:lnTo>
                    <a:pt x="2390" y="2980"/>
                  </a:lnTo>
                  <a:lnTo>
                    <a:pt x="2424" y="2961"/>
                  </a:lnTo>
                  <a:lnTo>
                    <a:pt x="2456" y="2940"/>
                  </a:lnTo>
                  <a:lnTo>
                    <a:pt x="2489" y="2919"/>
                  </a:lnTo>
                  <a:lnTo>
                    <a:pt x="2520" y="2898"/>
                  </a:lnTo>
                  <a:lnTo>
                    <a:pt x="2551" y="2876"/>
                  </a:lnTo>
                  <a:lnTo>
                    <a:pt x="2581" y="2851"/>
                  </a:lnTo>
                  <a:lnTo>
                    <a:pt x="2612" y="2828"/>
                  </a:lnTo>
                  <a:lnTo>
                    <a:pt x="2641" y="2803"/>
                  </a:lnTo>
                  <a:lnTo>
                    <a:pt x="2670" y="2777"/>
                  </a:lnTo>
                  <a:lnTo>
                    <a:pt x="2698" y="2752"/>
                  </a:lnTo>
                  <a:lnTo>
                    <a:pt x="2725" y="2725"/>
                  </a:lnTo>
                  <a:lnTo>
                    <a:pt x="2751" y="2697"/>
                  </a:lnTo>
                  <a:lnTo>
                    <a:pt x="2778" y="2669"/>
                  </a:lnTo>
                  <a:lnTo>
                    <a:pt x="2803" y="2641"/>
                  </a:lnTo>
                  <a:lnTo>
                    <a:pt x="2828" y="2612"/>
                  </a:lnTo>
                  <a:lnTo>
                    <a:pt x="2852" y="2581"/>
                  </a:lnTo>
                  <a:lnTo>
                    <a:pt x="2876" y="2551"/>
                  </a:lnTo>
                  <a:lnTo>
                    <a:pt x="2897" y="2520"/>
                  </a:lnTo>
                  <a:lnTo>
                    <a:pt x="2919" y="2489"/>
                  </a:lnTo>
                  <a:lnTo>
                    <a:pt x="2941" y="2456"/>
                  </a:lnTo>
                  <a:lnTo>
                    <a:pt x="2961" y="2423"/>
                  </a:lnTo>
                  <a:lnTo>
                    <a:pt x="2981" y="2390"/>
                  </a:lnTo>
                  <a:lnTo>
                    <a:pt x="3000" y="2356"/>
                  </a:lnTo>
                  <a:lnTo>
                    <a:pt x="3018" y="2322"/>
                  </a:lnTo>
                  <a:lnTo>
                    <a:pt x="3035" y="2288"/>
                  </a:lnTo>
                  <a:lnTo>
                    <a:pt x="3052" y="2253"/>
                  </a:lnTo>
                  <a:lnTo>
                    <a:pt x="3067" y="2218"/>
                  </a:lnTo>
                  <a:lnTo>
                    <a:pt x="3081" y="2181"/>
                  </a:lnTo>
                  <a:lnTo>
                    <a:pt x="3096" y="2145"/>
                  </a:lnTo>
                  <a:lnTo>
                    <a:pt x="3108" y="2108"/>
                  </a:lnTo>
                  <a:lnTo>
                    <a:pt x="3120" y="2070"/>
                  </a:lnTo>
                  <a:lnTo>
                    <a:pt x="3132" y="2033"/>
                  </a:lnTo>
                  <a:lnTo>
                    <a:pt x="3142" y="1995"/>
                  </a:lnTo>
                  <a:lnTo>
                    <a:pt x="3152" y="1956"/>
                  </a:lnTo>
                  <a:lnTo>
                    <a:pt x="3160" y="1917"/>
                  </a:lnTo>
                  <a:lnTo>
                    <a:pt x="3167" y="1878"/>
                  </a:lnTo>
                  <a:lnTo>
                    <a:pt x="3174" y="1839"/>
                  </a:lnTo>
                  <a:lnTo>
                    <a:pt x="3180" y="1799"/>
                  </a:lnTo>
                  <a:lnTo>
                    <a:pt x="3185" y="1759"/>
                  </a:lnTo>
                  <a:lnTo>
                    <a:pt x="3188" y="1719"/>
                  </a:lnTo>
                  <a:lnTo>
                    <a:pt x="3191" y="1679"/>
                  </a:lnTo>
                  <a:lnTo>
                    <a:pt x="3192" y="1637"/>
                  </a:lnTo>
                  <a:lnTo>
                    <a:pt x="3192" y="1596"/>
                  </a:lnTo>
                  <a:lnTo>
                    <a:pt x="3192" y="1596"/>
                  </a:lnTo>
                  <a:lnTo>
                    <a:pt x="3192" y="1555"/>
                  </a:lnTo>
                  <a:lnTo>
                    <a:pt x="3191" y="1513"/>
                  </a:lnTo>
                  <a:lnTo>
                    <a:pt x="3188" y="1473"/>
                  </a:lnTo>
                  <a:lnTo>
                    <a:pt x="3185" y="1433"/>
                  </a:lnTo>
                  <a:lnTo>
                    <a:pt x="3180" y="1393"/>
                  </a:lnTo>
                  <a:lnTo>
                    <a:pt x="3174" y="1353"/>
                  </a:lnTo>
                  <a:lnTo>
                    <a:pt x="3167" y="1314"/>
                  </a:lnTo>
                  <a:lnTo>
                    <a:pt x="3160" y="1275"/>
                  </a:lnTo>
                  <a:lnTo>
                    <a:pt x="3152" y="1236"/>
                  </a:lnTo>
                  <a:lnTo>
                    <a:pt x="3142" y="1197"/>
                  </a:lnTo>
                  <a:lnTo>
                    <a:pt x="3132" y="1159"/>
                  </a:lnTo>
                  <a:lnTo>
                    <a:pt x="3120" y="1122"/>
                  </a:lnTo>
                  <a:lnTo>
                    <a:pt x="3108" y="1084"/>
                  </a:lnTo>
                  <a:lnTo>
                    <a:pt x="3096" y="1047"/>
                  </a:lnTo>
                  <a:lnTo>
                    <a:pt x="3081" y="1011"/>
                  </a:lnTo>
                  <a:lnTo>
                    <a:pt x="3067" y="974"/>
                  </a:lnTo>
                  <a:lnTo>
                    <a:pt x="3052" y="939"/>
                  </a:lnTo>
                  <a:lnTo>
                    <a:pt x="3035" y="904"/>
                  </a:lnTo>
                  <a:lnTo>
                    <a:pt x="3018" y="870"/>
                  </a:lnTo>
                  <a:lnTo>
                    <a:pt x="3000" y="836"/>
                  </a:lnTo>
                  <a:lnTo>
                    <a:pt x="2981" y="802"/>
                  </a:lnTo>
                  <a:lnTo>
                    <a:pt x="2961" y="769"/>
                  </a:lnTo>
                  <a:lnTo>
                    <a:pt x="2941" y="736"/>
                  </a:lnTo>
                  <a:lnTo>
                    <a:pt x="2919" y="703"/>
                  </a:lnTo>
                  <a:lnTo>
                    <a:pt x="2897" y="671"/>
                  </a:lnTo>
                  <a:lnTo>
                    <a:pt x="2876" y="641"/>
                  </a:lnTo>
                  <a:lnTo>
                    <a:pt x="2852" y="611"/>
                  </a:lnTo>
                  <a:lnTo>
                    <a:pt x="2828" y="580"/>
                  </a:lnTo>
                  <a:lnTo>
                    <a:pt x="2803" y="551"/>
                  </a:lnTo>
                  <a:lnTo>
                    <a:pt x="2778" y="523"/>
                  </a:lnTo>
                  <a:lnTo>
                    <a:pt x="2751" y="495"/>
                  </a:lnTo>
                  <a:lnTo>
                    <a:pt x="2725" y="467"/>
                  </a:lnTo>
                  <a:lnTo>
                    <a:pt x="2698" y="440"/>
                  </a:lnTo>
                  <a:lnTo>
                    <a:pt x="2670" y="415"/>
                  </a:lnTo>
                  <a:lnTo>
                    <a:pt x="2641" y="389"/>
                  </a:lnTo>
                  <a:lnTo>
                    <a:pt x="2612" y="364"/>
                  </a:lnTo>
                  <a:lnTo>
                    <a:pt x="2581" y="341"/>
                  </a:lnTo>
                  <a:lnTo>
                    <a:pt x="2551" y="316"/>
                  </a:lnTo>
                  <a:lnTo>
                    <a:pt x="2520" y="294"/>
                  </a:lnTo>
                  <a:lnTo>
                    <a:pt x="2489" y="272"/>
                  </a:lnTo>
                  <a:lnTo>
                    <a:pt x="2456" y="252"/>
                  </a:lnTo>
                  <a:lnTo>
                    <a:pt x="2424" y="231"/>
                  </a:lnTo>
                  <a:lnTo>
                    <a:pt x="2390" y="212"/>
                  </a:lnTo>
                  <a:lnTo>
                    <a:pt x="2357" y="192"/>
                  </a:lnTo>
                  <a:lnTo>
                    <a:pt x="2323" y="174"/>
                  </a:lnTo>
                  <a:lnTo>
                    <a:pt x="2288" y="157"/>
                  </a:lnTo>
                  <a:lnTo>
                    <a:pt x="2253" y="141"/>
                  </a:lnTo>
                  <a:lnTo>
                    <a:pt x="2217" y="125"/>
                  </a:lnTo>
                  <a:lnTo>
                    <a:pt x="2181" y="111"/>
                  </a:lnTo>
                  <a:lnTo>
                    <a:pt x="2144" y="96"/>
                  </a:lnTo>
                  <a:lnTo>
                    <a:pt x="2108" y="84"/>
                  </a:lnTo>
                  <a:lnTo>
                    <a:pt x="2070" y="72"/>
                  </a:lnTo>
                  <a:lnTo>
                    <a:pt x="2033" y="61"/>
                  </a:lnTo>
                  <a:lnTo>
                    <a:pt x="1995" y="50"/>
                  </a:lnTo>
                  <a:lnTo>
                    <a:pt x="1957" y="40"/>
                  </a:lnTo>
                  <a:lnTo>
                    <a:pt x="1918" y="32"/>
                  </a:lnTo>
                  <a:lnTo>
                    <a:pt x="1879" y="24"/>
                  </a:lnTo>
                  <a:lnTo>
                    <a:pt x="1839" y="18"/>
                  </a:lnTo>
                  <a:lnTo>
                    <a:pt x="1799" y="12"/>
                  </a:lnTo>
                  <a:lnTo>
                    <a:pt x="1759" y="9"/>
                  </a:lnTo>
                  <a:lnTo>
                    <a:pt x="1719" y="5"/>
                  </a:lnTo>
                  <a:lnTo>
                    <a:pt x="1679" y="1"/>
                  </a:lnTo>
                  <a:lnTo>
                    <a:pt x="1637" y="0"/>
                  </a:lnTo>
                  <a:lnTo>
                    <a:pt x="1596" y="0"/>
                  </a:lnTo>
                  <a:lnTo>
                    <a:pt x="1596" y="0"/>
                  </a:lnTo>
                  <a:close/>
                  <a:moveTo>
                    <a:pt x="1627" y="808"/>
                  </a:moveTo>
                  <a:lnTo>
                    <a:pt x="1627" y="808"/>
                  </a:lnTo>
                  <a:lnTo>
                    <a:pt x="1640" y="794"/>
                  </a:lnTo>
                  <a:lnTo>
                    <a:pt x="1652" y="781"/>
                  </a:lnTo>
                  <a:lnTo>
                    <a:pt x="1665" y="769"/>
                  </a:lnTo>
                  <a:lnTo>
                    <a:pt x="1680" y="758"/>
                  </a:lnTo>
                  <a:lnTo>
                    <a:pt x="1694" y="747"/>
                  </a:lnTo>
                  <a:lnTo>
                    <a:pt x="1710" y="736"/>
                  </a:lnTo>
                  <a:lnTo>
                    <a:pt x="1726" y="726"/>
                  </a:lnTo>
                  <a:lnTo>
                    <a:pt x="1743" y="718"/>
                  </a:lnTo>
                  <a:lnTo>
                    <a:pt x="1759" y="709"/>
                  </a:lnTo>
                  <a:lnTo>
                    <a:pt x="1776" y="702"/>
                  </a:lnTo>
                  <a:lnTo>
                    <a:pt x="1793" y="696"/>
                  </a:lnTo>
                  <a:lnTo>
                    <a:pt x="1810" y="691"/>
                  </a:lnTo>
                  <a:lnTo>
                    <a:pt x="1827" y="686"/>
                  </a:lnTo>
                  <a:lnTo>
                    <a:pt x="1843" y="682"/>
                  </a:lnTo>
                  <a:lnTo>
                    <a:pt x="1860" y="680"/>
                  </a:lnTo>
                  <a:lnTo>
                    <a:pt x="1876" y="679"/>
                  </a:lnTo>
                  <a:lnTo>
                    <a:pt x="1876" y="679"/>
                  </a:lnTo>
                  <a:lnTo>
                    <a:pt x="1877" y="697"/>
                  </a:lnTo>
                  <a:lnTo>
                    <a:pt x="1878" y="716"/>
                  </a:lnTo>
                  <a:lnTo>
                    <a:pt x="1877" y="735"/>
                  </a:lnTo>
                  <a:lnTo>
                    <a:pt x="1874" y="753"/>
                  </a:lnTo>
                  <a:lnTo>
                    <a:pt x="1872" y="771"/>
                  </a:lnTo>
                  <a:lnTo>
                    <a:pt x="1868" y="789"/>
                  </a:lnTo>
                  <a:lnTo>
                    <a:pt x="1863" y="808"/>
                  </a:lnTo>
                  <a:lnTo>
                    <a:pt x="1859" y="825"/>
                  </a:lnTo>
                  <a:lnTo>
                    <a:pt x="1851" y="842"/>
                  </a:lnTo>
                  <a:lnTo>
                    <a:pt x="1844" y="859"/>
                  </a:lnTo>
                  <a:lnTo>
                    <a:pt x="1837" y="875"/>
                  </a:lnTo>
                  <a:lnTo>
                    <a:pt x="1828" y="892"/>
                  </a:lnTo>
                  <a:lnTo>
                    <a:pt x="1818" y="906"/>
                  </a:lnTo>
                  <a:lnTo>
                    <a:pt x="1809" y="922"/>
                  </a:lnTo>
                  <a:lnTo>
                    <a:pt x="1799" y="935"/>
                  </a:lnTo>
                  <a:lnTo>
                    <a:pt x="1788" y="950"/>
                  </a:lnTo>
                  <a:lnTo>
                    <a:pt x="1788" y="950"/>
                  </a:lnTo>
                  <a:lnTo>
                    <a:pt x="1776" y="963"/>
                  </a:lnTo>
                  <a:lnTo>
                    <a:pt x="1764" y="976"/>
                  </a:lnTo>
                  <a:lnTo>
                    <a:pt x="1752" y="988"/>
                  </a:lnTo>
                  <a:lnTo>
                    <a:pt x="1737" y="1000"/>
                  </a:lnTo>
                  <a:lnTo>
                    <a:pt x="1722" y="1011"/>
                  </a:lnTo>
                  <a:lnTo>
                    <a:pt x="1708" y="1021"/>
                  </a:lnTo>
                  <a:lnTo>
                    <a:pt x="1692" y="1030"/>
                  </a:lnTo>
                  <a:lnTo>
                    <a:pt x="1676" y="1039"/>
                  </a:lnTo>
                  <a:lnTo>
                    <a:pt x="1659" y="1047"/>
                  </a:lnTo>
                  <a:lnTo>
                    <a:pt x="1643" y="1053"/>
                  </a:lnTo>
                  <a:lnTo>
                    <a:pt x="1626" y="1060"/>
                  </a:lnTo>
                  <a:lnTo>
                    <a:pt x="1608" y="1064"/>
                  </a:lnTo>
                  <a:lnTo>
                    <a:pt x="1591" y="1067"/>
                  </a:lnTo>
                  <a:lnTo>
                    <a:pt x="1573" y="1069"/>
                  </a:lnTo>
                  <a:lnTo>
                    <a:pt x="1556" y="1070"/>
                  </a:lnTo>
                  <a:lnTo>
                    <a:pt x="1537" y="1069"/>
                  </a:lnTo>
                  <a:lnTo>
                    <a:pt x="1537" y="1069"/>
                  </a:lnTo>
                  <a:lnTo>
                    <a:pt x="1536" y="1051"/>
                  </a:lnTo>
                  <a:lnTo>
                    <a:pt x="1535" y="1033"/>
                  </a:lnTo>
                  <a:lnTo>
                    <a:pt x="1536" y="1014"/>
                  </a:lnTo>
                  <a:lnTo>
                    <a:pt x="1539" y="996"/>
                  </a:lnTo>
                  <a:lnTo>
                    <a:pt x="1541" y="978"/>
                  </a:lnTo>
                  <a:lnTo>
                    <a:pt x="1546" y="961"/>
                  </a:lnTo>
                  <a:lnTo>
                    <a:pt x="1551" y="943"/>
                  </a:lnTo>
                  <a:lnTo>
                    <a:pt x="1557" y="926"/>
                  </a:lnTo>
                  <a:lnTo>
                    <a:pt x="1564" y="909"/>
                  </a:lnTo>
                  <a:lnTo>
                    <a:pt x="1571" y="893"/>
                  </a:lnTo>
                  <a:lnTo>
                    <a:pt x="1580" y="877"/>
                  </a:lnTo>
                  <a:lnTo>
                    <a:pt x="1589" y="861"/>
                  </a:lnTo>
                  <a:lnTo>
                    <a:pt x="1597" y="847"/>
                  </a:lnTo>
                  <a:lnTo>
                    <a:pt x="1607" y="833"/>
                  </a:lnTo>
                  <a:lnTo>
                    <a:pt x="1627" y="808"/>
                  </a:lnTo>
                  <a:lnTo>
                    <a:pt x="1627" y="808"/>
                  </a:lnTo>
                  <a:close/>
                  <a:moveTo>
                    <a:pt x="2110" y="2164"/>
                  </a:moveTo>
                  <a:lnTo>
                    <a:pt x="2110" y="2164"/>
                  </a:lnTo>
                  <a:lnTo>
                    <a:pt x="2084" y="2202"/>
                  </a:lnTo>
                  <a:lnTo>
                    <a:pt x="2056" y="2239"/>
                  </a:lnTo>
                  <a:lnTo>
                    <a:pt x="2042" y="2256"/>
                  </a:lnTo>
                  <a:lnTo>
                    <a:pt x="2028" y="2275"/>
                  </a:lnTo>
                  <a:lnTo>
                    <a:pt x="2013" y="2291"/>
                  </a:lnTo>
                  <a:lnTo>
                    <a:pt x="1997" y="2305"/>
                  </a:lnTo>
                  <a:lnTo>
                    <a:pt x="1981" y="2320"/>
                  </a:lnTo>
                  <a:lnTo>
                    <a:pt x="1966" y="2332"/>
                  </a:lnTo>
                  <a:lnTo>
                    <a:pt x="1949" y="2343"/>
                  </a:lnTo>
                  <a:lnTo>
                    <a:pt x="1930" y="2353"/>
                  </a:lnTo>
                  <a:lnTo>
                    <a:pt x="1912" y="2360"/>
                  </a:lnTo>
                  <a:lnTo>
                    <a:pt x="1893" y="2366"/>
                  </a:lnTo>
                  <a:lnTo>
                    <a:pt x="1873" y="2370"/>
                  </a:lnTo>
                  <a:lnTo>
                    <a:pt x="1851" y="2372"/>
                  </a:lnTo>
                  <a:lnTo>
                    <a:pt x="1851" y="2372"/>
                  </a:lnTo>
                  <a:lnTo>
                    <a:pt x="1832" y="2371"/>
                  </a:lnTo>
                  <a:lnTo>
                    <a:pt x="1812" y="2370"/>
                  </a:lnTo>
                  <a:lnTo>
                    <a:pt x="1795" y="2366"/>
                  </a:lnTo>
                  <a:lnTo>
                    <a:pt x="1778" y="2362"/>
                  </a:lnTo>
                  <a:lnTo>
                    <a:pt x="1762" y="2357"/>
                  </a:lnTo>
                  <a:lnTo>
                    <a:pt x="1748" y="2351"/>
                  </a:lnTo>
                  <a:lnTo>
                    <a:pt x="1719" y="2339"/>
                  </a:lnTo>
                  <a:lnTo>
                    <a:pt x="1688" y="2326"/>
                  </a:lnTo>
                  <a:lnTo>
                    <a:pt x="1672" y="2321"/>
                  </a:lnTo>
                  <a:lnTo>
                    <a:pt x="1655" y="2315"/>
                  </a:lnTo>
                  <a:lnTo>
                    <a:pt x="1637" y="2311"/>
                  </a:lnTo>
                  <a:lnTo>
                    <a:pt x="1618" y="2308"/>
                  </a:lnTo>
                  <a:lnTo>
                    <a:pt x="1596" y="2305"/>
                  </a:lnTo>
                  <a:lnTo>
                    <a:pt x="1573" y="2304"/>
                  </a:lnTo>
                  <a:lnTo>
                    <a:pt x="1573" y="2304"/>
                  </a:lnTo>
                  <a:lnTo>
                    <a:pt x="1550" y="2305"/>
                  </a:lnTo>
                  <a:lnTo>
                    <a:pt x="1529" y="2308"/>
                  </a:lnTo>
                  <a:lnTo>
                    <a:pt x="1508" y="2310"/>
                  </a:lnTo>
                  <a:lnTo>
                    <a:pt x="1490" y="2315"/>
                  </a:lnTo>
                  <a:lnTo>
                    <a:pt x="1473" y="2320"/>
                  </a:lnTo>
                  <a:lnTo>
                    <a:pt x="1457" y="2325"/>
                  </a:lnTo>
                  <a:lnTo>
                    <a:pt x="1427" y="2338"/>
                  </a:lnTo>
                  <a:lnTo>
                    <a:pt x="1396" y="2350"/>
                  </a:lnTo>
                  <a:lnTo>
                    <a:pt x="1367" y="2361"/>
                  </a:lnTo>
                  <a:lnTo>
                    <a:pt x="1350" y="2366"/>
                  </a:lnTo>
                  <a:lnTo>
                    <a:pt x="1334" y="2370"/>
                  </a:lnTo>
                  <a:lnTo>
                    <a:pt x="1316" y="2372"/>
                  </a:lnTo>
                  <a:lnTo>
                    <a:pt x="1297" y="2373"/>
                  </a:lnTo>
                  <a:lnTo>
                    <a:pt x="1297" y="2373"/>
                  </a:lnTo>
                  <a:lnTo>
                    <a:pt x="1276" y="2373"/>
                  </a:lnTo>
                  <a:lnTo>
                    <a:pt x="1256" y="2370"/>
                  </a:lnTo>
                  <a:lnTo>
                    <a:pt x="1237" y="2365"/>
                  </a:lnTo>
                  <a:lnTo>
                    <a:pt x="1217" y="2356"/>
                  </a:lnTo>
                  <a:lnTo>
                    <a:pt x="1199" y="2346"/>
                  </a:lnTo>
                  <a:lnTo>
                    <a:pt x="1182" y="2334"/>
                  </a:lnTo>
                  <a:lnTo>
                    <a:pt x="1165" y="2321"/>
                  </a:lnTo>
                  <a:lnTo>
                    <a:pt x="1148" y="2306"/>
                  </a:lnTo>
                  <a:lnTo>
                    <a:pt x="1132" y="2291"/>
                  </a:lnTo>
                  <a:lnTo>
                    <a:pt x="1117" y="2273"/>
                  </a:lnTo>
                  <a:lnTo>
                    <a:pt x="1101" y="2255"/>
                  </a:lnTo>
                  <a:lnTo>
                    <a:pt x="1086" y="2237"/>
                  </a:lnTo>
                  <a:lnTo>
                    <a:pt x="1057" y="2198"/>
                  </a:lnTo>
                  <a:lnTo>
                    <a:pt x="1030" y="2159"/>
                  </a:lnTo>
                  <a:lnTo>
                    <a:pt x="1030" y="2159"/>
                  </a:lnTo>
                  <a:lnTo>
                    <a:pt x="1003" y="2118"/>
                  </a:lnTo>
                  <a:lnTo>
                    <a:pt x="978" y="2073"/>
                  </a:lnTo>
                  <a:lnTo>
                    <a:pt x="954" y="2024"/>
                  </a:lnTo>
                  <a:lnTo>
                    <a:pt x="932" y="1973"/>
                  </a:lnTo>
                  <a:lnTo>
                    <a:pt x="911" y="1921"/>
                  </a:lnTo>
                  <a:lnTo>
                    <a:pt x="901" y="1893"/>
                  </a:lnTo>
                  <a:lnTo>
                    <a:pt x="893" y="1865"/>
                  </a:lnTo>
                  <a:lnTo>
                    <a:pt x="885" y="1837"/>
                  </a:lnTo>
                  <a:lnTo>
                    <a:pt x="878" y="1809"/>
                  </a:lnTo>
                  <a:lnTo>
                    <a:pt x="872" y="1780"/>
                  </a:lnTo>
                  <a:lnTo>
                    <a:pt x="866" y="1750"/>
                  </a:lnTo>
                  <a:lnTo>
                    <a:pt x="861" y="1721"/>
                  </a:lnTo>
                  <a:lnTo>
                    <a:pt x="857" y="1692"/>
                  </a:lnTo>
                  <a:lnTo>
                    <a:pt x="855" y="1663"/>
                  </a:lnTo>
                  <a:lnTo>
                    <a:pt x="853" y="1634"/>
                  </a:lnTo>
                  <a:lnTo>
                    <a:pt x="853" y="1604"/>
                  </a:lnTo>
                  <a:lnTo>
                    <a:pt x="853" y="1576"/>
                  </a:lnTo>
                  <a:lnTo>
                    <a:pt x="854" y="1547"/>
                  </a:lnTo>
                  <a:lnTo>
                    <a:pt x="856" y="1518"/>
                  </a:lnTo>
                  <a:lnTo>
                    <a:pt x="860" y="1490"/>
                  </a:lnTo>
                  <a:lnTo>
                    <a:pt x="865" y="1462"/>
                  </a:lnTo>
                  <a:lnTo>
                    <a:pt x="871" y="1435"/>
                  </a:lnTo>
                  <a:lnTo>
                    <a:pt x="879" y="1407"/>
                  </a:lnTo>
                  <a:lnTo>
                    <a:pt x="888" y="1382"/>
                  </a:lnTo>
                  <a:lnTo>
                    <a:pt x="898" y="1355"/>
                  </a:lnTo>
                  <a:lnTo>
                    <a:pt x="910" y="1330"/>
                  </a:lnTo>
                  <a:lnTo>
                    <a:pt x="923" y="1305"/>
                  </a:lnTo>
                  <a:lnTo>
                    <a:pt x="923" y="1305"/>
                  </a:lnTo>
                  <a:lnTo>
                    <a:pt x="938" y="1282"/>
                  </a:lnTo>
                  <a:lnTo>
                    <a:pt x="954" y="1259"/>
                  </a:lnTo>
                  <a:lnTo>
                    <a:pt x="971" y="1238"/>
                  </a:lnTo>
                  <a:lnTo>
                    <a:pt x="989" y="1218"/>
                  </a:lnTo>
                  <a:lnTo>
                    <a:pt x="1008" y="1199"/>
                  </a:lnTo>
                  <a:lnTo>
                    <a:pt x="1028" y="1182"/>
                  </a:lnTo>
                  <a:lnTo>
                    <a:pt x="1050" y="1167"/>
                  </a:lnTo>
                  <a:lnTo>
                    <a:pt x="1072" y="1152"/>
                  </a:lnTo>
                  <a:lnTo>
                    <a:pt x="1095" y="1139"/>
                  </a:lnTo>
                  <a:lnTo>
                    <a:pt x="1118" y="1126"/>
                  </a:lnTo>
                  <a:lnTo>
                    <a:pt x="1142" y="1117"/>
                  </a:lnTo>
                  <a:lnTo>
                    <a:pt x="1168" y="1109"/>
                  </a:lnTo>
                  <a:lnTo>
                    <a:pt x="1193" y="1102"/>
                  </a:lnTo>
                  <a:lnTo>
                    <a:pt x="1219" y="1097"/>
                  </a:lnTo>
                  <a:lnTo>
                    <a:pt x="1245" y="1094"/>
                  </a:lnTo>
                  <a:lnTo>
                    <a:pt x="1272" y="1092"/>
                  </a:lnTo>
                  <a:lnTo>
                    <a:pt x="1272" y="1092"/>
                  </a:lnTo>
                  <a:lnTo>
                    <a:pt x="1293" y="1094"/>
                  </a:lnTo>
                  <a:lnTo>
                    <a:pt x="1312" y="1095"/>
                  </a:lnTo>
                  <a:lnTo>
                    <a:pt x="1333" y="1098"/>
                  </a:lnTo>
                  <a:lnTo>
                    <a:pt x="1353" y="1103"/>
                  </a:lnTo>
                  <a:lnTo>
                    <a:pt x="1372" y="1109"/>
                  </a:lnTo>
                  <a:lnTo>
                    <a:pt x="1390" y="1115"/>
                  </a:lnTo>
                  <a:lnTo>
                    <a:pt x="1428" y="1129"/>
                  </a:lnTo>
                  <a:lnTo>
                    <a:pt x="1462" y="1142"/>
                  </a:lnTo>
                  <a:lnTo>
                    <a:pt x="1495" y="1154"/>
                  </a:lnTo>
                  <a:lnTo>
                    <a:pt x="1509" y="1159"/>
                  </a:lnTo>
                  <a:lnTo>
                    <a:pt x="1524" y="1163"/>
                  </a:lnTo>
                  <a:lnTo>
                    <a:pt x="1537" y="1165"/>
                  </a:lnTo>
                  <a:lnTo>
                    <a:pt x="1551" y="1167"/>
                  </a:lnTo>
                  <a:lnTo>
                    <a:pt x="1551" y="1167"/>
                  </a:lnTo>
                  <a:lnTo>
                    <a:pt x="1564" y="1165"/>
                  </a:lnTo>
                  <a:lnTo>
                    <a:pt x="1579" y="1163"/>
                  </a:lnTo>
                  <a:lnTo>
                    <a:pt x="1595" y="1158"/>
                  </a:lnTo>
                  <a:lnTo>
                    <a:pt x="1610" y="1152"/>
                  </a:lnTo>
                  <a:lnTo>
                    <a:pt x="1648" y="1139"/>
                  </a:lnTo>
                  <a:lnTo>
                    <a:pt x="1688" y="1123"/>
                  </a:lnTo>
                  <a:lnTo>
                    <a:pt x="1732" y="1108"/>
                  </a:lnTo>
                  <a:lnTo>
                    <a:pt x="1754" y="1101"/>
                  </a:lnTo>
                  <a:lnTo>
                    <a:pt x="1777" y="1096"/>
                  </a:lnTo>
                  <a:lnTo>
                    <a:pt x="1801" y="1091"/>
                  </a:lnTo>
                  <a:lnTo>
                    <a:pt x="1826" y="1089"/>
                  </a:lnTo>
                  <a:lnTo>
                    <a:pt x="1850" y="1087"/>
                  </a:lnTo>
                  <a:lnTo>
                    <a:pt x="1874" y="1089"/>
                  </a:lnTo>
                  <a:lnTo>
                    <a:pt x="1874" y="1089"/>
                  </a:lnTo>
                  <a:lnTo>
                    <a:pt x="1899" y="1091"/>
                  </a:lnTo>
                  <a:lnTo>
                    <a:pt x="1932" y="1096"/>
                  </a:lnTo>
                  <a:lnTo>
                    <a:pt x="1950" y="1100"/>
                  </a:lnTo>
                  <a:lnTo>
                    <a:pt x="1969" y="1105"/>
                  </a:lnTo>
                  <a:lnTo>
                    <a:pt x="1990" y="1111"/>
                  </a:lnTo>
                  <a:lnTo>
                    <a:pt x="2012" y="1119"/>
                  </a:lnTo>
                  <a:lnTo>
                    <a:pt x="2034" y="1129"/>
                  </a:lnTo>
                  <a:lnTo>
                    <a:pt x="2056" y="1140"/>
                  </a:lnTo>
                  <a:lnTo>
                    <a:pt x="2079" y="1153"/>
                  </a:lnTo>
                  <a:lnTo>
                    <a:pt x="2101" y="1169"/>
                  </a:lnTo>
                  <a:lnTo>
                    <a:pt x="2123" y="1187"/>
                  </a:lnTo>
                  <a:lnTo>
                    <a:pt x="2143" y="1208"/>
                  </a:lnTo>
                  <a:lnTo>
                    <a:pt x="2164" y="1231"/>
                  </a:lnTo>
                  <a:lnTo>
                    <a:pt x="2182" y="1257"/>
                  </a:lnTo>
                  <a:lnTo>
                    <a:pt x="2182" y="1257"/>
                  </a:lnTo>
                  <a:lnTo>
                    <a:pt x="2172" y="1264"/>
                  </a:lnTo>
                  <a:lnTo>
                    <a:pt x="2151" y="1280"/>
                  </a:lnTo>
                  <a:lnTo>
                    <a:pt x="2137" y="1291"/>
                  </a:lnTo>
                  <a:lnTo>
                    <a:pt x="2121" y="1304"/>
                  </a:lnTo>
                  <a:lnTo>
                    <a:pt x="2104" y="1321"/>
                  </a:lnTo>
                  <a:lnTo>
                    <a:pt x="2088" y="1339"/>
                  </a:lnTo>
                  <a:lnTo>
                    <a:pt x="2071" y="1361"/>
                  </a:lnTo>
                  <a:lnTo>
                    <a:pt x="2056" y="1384"/>
                  </a:lnTo>
                  <a:lnTo>
                    <a:pt x="2040" y="1411"/>
                  </a:lnTo>
                  <a:lnTo>
                    <a:pt x="2026" y="1439"/>
                  </a:lnTo>
                  <a:lnTo>
                    <a:pt x="2022" y="1455"/>
                  </a:lnTo>
                  <a:lnTo>
                    <a:pt x="2015" y="1471"/>
                  </a:lnTo>
                  <a:lnTo>
                    <a:pt x="2012" y="1486"/>
                  </a:lnTo>
                  <a:lnTo>
                    <a:pt x="2007" y="1505"/>
                  </a:lnTo>
                  <a:lnTo>
                    <a:pt x="2005" y="1522"/>
                  </a:lnTo>
                  <a:lnTo>
                    <a:pt x="2002" y="1541"/>
                  </a:lnTo>
                  <a:lnTo>
                    <a:pt x="2001" y="1559"/>
                  </a:lnTo>
                  <a:lnTo>
                    <a:pt x="2001" y="1580"/>
                  </a:lnTo>
                  <a:lnTo>
                    <a:pt x="2001" y="1580"/>
                  </a:lnTo>
                  <a:lnTo>
                    <a:pt x="2001" y="1603"/>
                  </a:lnTo>
                  <a:lnTo>
                    <a:pt x="2003" y="1625"/>
                  </a:lnTo>
                  <a:lnTo>
                    <a:pt x="2007" y="1647"/>
                  </a:lnTo>
                  <a:lnTo>
                    <a:pt x="2011" y="1668"/>
                  </a:lnTo>
                  <a:lnTo>
                    <a:pt x="2015" y="1687"/>
                  </a:lnTo>
                  <a:lnTo>
                    <a:pt x="2022" y="1707"/>
                  </a:lnTo>
                  <a:lnTo>
                    <a:pt x="2029" y="1724"/>
                  </a:lnTo>
                  <a:lnTo>
                    <a:pt x="2036" y="1741"/>
                  </a:lnTo>
                  <a:lnTo>
                    <a:pt x="2045" y="1758"/>
                  </a:lnTo>
                  <a:lnTo>
                    <a:pt x="2053" y="1772"/>
                  </a:lnTo>
                  <a:lnTo>
                    <a:pt x="2063" y="1787"/>
                  </a:lnTo>
                  <a:lnTo>
                    <a:pt x="2073" y="1800"/>
                  </a:lnTo>
                  <a:lnTo>
                    <a:pt x="2092" y="1825"/>
                  </a:lnTo>
                  <a:lnTo>
                    <a:pt x="2114" y="1847"/>
                  </a:lnTo>
                  <a:lnTo>
                    <a:pt x="2135" y="1865"/>
                  </a:lnTo>
                  <a:lnTo>
                    <a:pt x="2155" y="1881"/>
                  </a:lnTo>
                  <a:lnTo>
                    <a:pt x="2174" y="1894"/>
                  </a:lnTo>
                  <a:lnTo>
                    <a:pt x="2191" y="1904"/>
                  </a:lnTo>
                  <a:lnTo>
                    <a:pt x="2205" y="1912"/>
                  </a:lnTo>
                  <a:lnTo>
                    <a:pt x="2216" y="1918"/>
                  </a:lnTo>
                  <a:lnTo>
                    <a:pt x="2227" y="1922"/>
                  </a:lnTo>
                  <a:lnTo>
                    <a:pt x="2227" y="1922"/>
                  </a:lnTo>
                  <a:lnTo>
                    <a:pt x="2220" y="1946"/>
                  </a:lnTo>
                  <a:lnTo>
                    <a:pt x="2210" y="1969"/>
                  </a:lnTo>
                  <a:lnTo>
                    <a:pt x="2198" y="2000"/>
                  </a:lnTo>
                  <a:lnTo>
                    <a:pt x="2182" y="2036"/>
                  </a:lnTo>
                  <a:lnTo>
                    <a:pt x="2163" y="2076"/>
                  </a:lnTo>
                  <a:lnTo>
                    <a:pt x="2138" y="2119"/>
                  </a:lnTo>
                  <a:lnTo>
                    <a:pt x="2125" y="2141"/>
                  </a:lnTo>
                  <a:lnTo>
                    <a:pt x="2110" y="2164"/>
                  </a:lnTo>
                  <a:lnTo>
                    <a:pt x="2110" y="2164"/>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5"/>
            <p:cNvSpPr>
              <a:spLocks/>
            </p:cNvSpPr>
            <p:nvPr/>
          </p:nvSpPr>
          <p:spPr bwMode="auto">
            <a:xfrm>
              <a:off x="2847534" y="4355345"/>
              <a:ext cx="277658" cy="277658"/>
            </a:xfrm>
            <a:custGeom>
              <a:avLst/>
              <a:gdLst>
                <a:gd name="T0" fmla="*/ 1113 w 1113"/>
                <a:gd name="T1" fmla="*/ 586 h 1114"/>
                <a:gd name="T2" fmla="*/ 1103 w 1113"/>
                <a:gd name="T3" fmla="*/ 669 h 1114"/>
                <a:gd name="T4" fmla="*/ 1080 w 1113"/>
                <a:gd name="T5" fmla="*/ 748 h 1114"/>
                <a:gd name="T6" fmla="*/ 1046 w 1113"/>
                <a:gd name="T7" fmla="*/ 823 h 1114"/>
                <a:gd name="T8" fmla="*/ 1002 w 1113"/>
                <a:gd name="T9" fmla="*/ 891 h 1114"/>
                <a:gd name="T10" fmla="*/ 951 w 1113"/>
                <a:gd name="T11" fmla="*/ 951 h 1114"/>
                <a:gd name="T12" fmla="*/ 889 w 1113"/>
                <a:gd name="T13" fmla="*/ 1004 h 1114"/>
                <a:gd name="T14" fmla="*/ 822 w 1113"/>
                <a:gd name="T15" fmla="*/ 1046 h 1114"/>
                <a:gd name="T16" fmla="*/ 748 w 1113"/>
                <a:gd name="T17" fmla="*/ 1081 h 1114"/>
                <a:gd name="T18" fmla="*/ 669 w 1113"/>
                <a:gd name="T19" fmla="*/ 1103 h 1114"/>
                <a:gd name="T20" fmla="*/ 585 w 1113"/>
                <a:gd name="T21" fmla="*/ 1114 h 1114"/>
                <a:gd name="T22" fmla="*/ 528 w 1113"/>
                <a:gd name="T23" fmla="*/ 1114 h 1114"/>
                <a:gd name="T24" fmla="*/ 444 w 1113"/>
                <a:gd name="T25" fmla="*/ 1103 h 1114"/>
                <a:gd name="T26" fmla="*/ 365 w 1113"/>
                <a:gd name="T27" fmla="*/ 1081 h 1114"/>
                <a:gd name="T28" fmla="*/ 291 w 1113"/>
                <a:gd name="T29" fmla="*/ 1046 h 1114"/>
                <a:gd name="T30" fmla="*/ 224 w 1113"/>
                <a:gd name="T31" fmla="*/ 1004 h 1114"/>
                <a:gd name="T32" fmla="*/ 162 w 1113"/>
                <a:gd name="T33" fmla="*/ 951 h 1114"/>
                <a:gd name="T34" fmla="*/ 111 w 1113"/>
                <a:gd name="T35" fmla="*/ 891 h 1114"/>
                <a:gd name="T36" fmla="*/ 67 w 1113"/>
                <a:gd name="T37" fmla="*/ 823 h 1114"/>
                <a:gd name="T38" fmla="*/ 34 w 1113"/>
                <a:gd name="T39" fmla="*/ 748 h 1114"/>
                <a:gd name="T40" fmla="*/ 12 w 1113"/>
                <a:gd name="T41" fmla="*/ 669 h 1114"/>
                <a:gd name="T42" fmla="*/ 1 w 1113"/>
                <a:gd name="T43" fmla="*/ 586 h 1114"/>
                <a:gd name="T44" fmla="*/ 1 w 1113"/>
                <a:gd name="T45" fmla="*/ 528 h 1114"/>
                <a:gd name="T46" fmla="*/ 12 w 1113"/>
                <a:gd name="T47" fmla="*/ 444 h 1114"/>
                <a:gd name="T48" fmla="*/ 34 w 1113"/>
                <a:gd name="T49" fmla="*/ 366 h 1114"/>
                <a:gd name="T50" fmla="*/ 67 w 1113"/>
                <a:gd name="T51" fmla="*/ 291 h 1114"/>
                <a:gd name="T52" fmla="*/ 111 w 1113"/>
                <a:gd name="T53" fmla="*/ 224 h 1114"/>
                <a:gd name="T54" fmla="*/ 162 w 1113"/>
                <a:gd name="T55" fmla="*/ 164 h 1114"/>
                <a:gd name="T56" fmla="*/ 224 w 1113"/>
                <a:gd name="T57" fmla="*/ 111 h 1114"/>
                <a:gd name="T58" fmla="*/ 291 w 1113"/>
                <a:gd name="T59" fmla="*/ 67 h 1114"/>
                <a:gd name="T60" fmla="*/ 365 w 1113"/>
                <a:gd name="T61" fmla="*/ 34 h 1114"/>
                <a:gd name="T62" fmla="*/ 444 w 1113"/>
                <a:gd name="T63" fmla="*/ 12 h 1114"/>
                <a:gd name="T64" fmla="*/ 528 w 1113"/>
                <a:gd name="T65" fmla="*/ 1 h 1114"/>
                <a:gd name="T66" fmla="*/ 585 w 1113"/>
                <a:gd name="T67" fmla="*/ 1 h 1114"/>
                <a:gd name="T68" fmla="*/ 669 w 1113"/>
                <a:gd name="T69" fmla="*/ 12 h 1114"/>
                <a:gd name="T70" fmla="*/ 748 w 1113"/>
                <a:gd name="T71" fmla="*/ 34 h 1114"/>
                <a:gd name="T72" fmla="*/ 822 w 1113"/>
                <a:gd name="T73" fmla="*/ 67 h 1114"/>
                <a:gd name="T74" fmla="*/ 889 w 1113"/>
                <a:gd name="T75" fmla="*/ 111 h 1114"/>
                <a:gd name="T76" fmla="*/ 951 w 1113"/>
                <a:gd name="T77" fmla="*/ 164 h 1114"/>
                <a:gd name="T78" fmla="*/ 1002 w 1113"/>
                <a:gd name="T79" fmla="*/ 224 h 1114"/>
                <a:gd name="T80" fmla="*/ 1046 w 1113"/>
                <a:gd name="T81" fmla="*/ 291 h 1114"/>
                <a:gd name="T82" fmla="*/ 1080 w 1113"/>
                <a:gd name="T83" fmla="*/ 366 h 1114"/>
                <a:gd name="T84" fmla="*/ 1103 w 1113"/>
                <a:gd name="T85" fmla="*/ 444 h 1114"/>
                <a:gd name="T86" fmla="*/ 1113 w 1113"/>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4">
                  <a:moveTo>
                    <a:pt x="1113" y="558"/>
                  </a:moveTo>
                  <a:lnTo>
                    <a:pt x="1113" y="558"/>
                  </a:lnTo>
                  <a:lnTo>
                    <a:pt x="1113" y="586"/>
                  </a:lnTo>
                  <a:lnTo>
                    <a:pt x="1111" y="614"/>
                  </a:lnTo>
                  <a:lnTo>
                    <a:pt x="1107" y="642"/>
                  </a:lnTo>
                  <a:lnTo>
                    <a:pt x="1103" y="669"/>
                  </a:lnTo>
                  <a:lnTo>
                    <a:pt x="1095" y="697"/>
                  </a:lnTo>
                  <a:lnTo>
                    <a:pt x="1088" y="722"/>
                  </a:lnTo>
                  <a:lnTo>
                    <a:pt x="1080" y="748"/>
                  </a:lnTo>
                  <a:lnTo>
                    <a:pt x="1070" y="774"/>
                  </a:lnTo>
                  <a:lnTo>
                    <a:pt x="1059" y="799"/>
                  </a:lnTo>
                  <a:lnTo>
                    <a:pt x="1046" y="823"/>
                  </a:lnTo>
                  <a:lnTo>
                    <a:pt x="1033" y="846"/>
                  </a:lnTo>
                  <a:lnTo>
                    <a:pt x="1019" y="869"/>
                  </a:lnTo>
                  <a:lnTo>
                    <a:pt x="1002" y="891"/>
                  </a:lnTo>
                  <a:lnTo>
                    <a:pt x="986" y="911"/>
                  </a:lnTo>
                  <a:lnTo>
                    <a:pt x="969" y="932"/>
                  </a:lnTo>
                  <a:lnTo>
                    <a:pt x="951" y="951"/>
                  </a:lnTo>
                  <a:lnTo>
                    <a:pt x="932" y="970"/>
                  </a:lnTo>
                  <a:lnTo>
                    <a:pt x="911" y="986"/>
                  </a:lnTo>
                  <a:lnTo>
                    <a:pt x="889" y="1004"/>
                  </a:lnTo>
                  <a:lnTo>
                    <a:pt x="868" y="1019"/>
                  </a:lnTo>
                  <a:lnTo>
                    <a:pt x="846" y="1034"/>
                  </a:lnTo>
                  <a:lnTo>
                    <a:pt x="822" y="1046"/>
                  </a:lnTo>
                  <a:lnTo>
                    <a:pt x="799" y="1059"/>
                  </a:lnTo>
                  <a:lnTo>
                    <a:pt x="774" y="1070"/>
                  </a:lnTo>
                  <a:lnTo>
                    <a:pt x="748" y="1081"/>
                  </a:lnTo>
                  <a:lnTo>
                    <a:pt x="722" y="1089"/>
                  </a:lnTo>
                  <a:lnTo>
                    <a:pt x="696" y="1097"/>
                  </a:lnTo>
                  <a:lnTo>
                    <a:pt x="669" y="1103"/>
                  </a:lnTo>
                  <a:lnTo>
                    <a:pt x="642" y="1108"/>
                  </a:lnTo>
                  <a:lnTo>
                    <a:pt x="614" y="1111"/>
                  </a:lnTo>
                  <a:lnTo>
                    <a:pt x="585" y="1114"/>
                  </a:lnTo>
                  <a:lnTo>
                    <a:pt x="557" y="1114"/>
                  </a:lnTo>
                  <a:lnTo>
                    <a:pt x="557" y="1114"/>
                  </a:lnTo>
                  <a:lnTo>
                    <a:pt x="528" y="1114"/>
                  </a:lnTo>
                  <a:lnTo>
                    <a:pt x="499" y="1111"/>
                  </a:lnTo>
                  <a:lnTo>
                    <a:pt x="472" y="1108"/>
                  </a:lnTo>
                  <a:lnTo>
                    <a:pt x="444" y="1103"/>
                  </a:lnTo>
                  <a:lnTo>
                    <a:pt x="418" y="1097"/>
                  </a:lnTo>
                  <a:lnTo>
                    <a:pt x="391" y="1089"/>
                  </a:lnTo>
                  <a:lnTo>
                    <a:pt x="365" y="1081"/>
                  </a:lnTo>
                  <a:lnTo>
                    <a:pt x="340" y="1070"/>
                  </a:lnTo>
                  <a:lnTo>
                    <a:pt x="316" y="1059"/>
                  </a:lnTo>
                  <a:lnTo>
                    <a:pt x="291" y="1046"/>
                  </a:lnTo>
                  <a:lnTo>
                    <a:pt x="268" y="1034"/>
                  </a:lnTo>
                  <a:lnTo>
                    <a:pt x="245" y="1019"/>
                  </a:lnTo>
                  <a:lnTo>
                    <a:pt x="224" y="1004"/>
                  </a:lnTo>
                  <a:lnTo>
                    <a:pt x="202" y="986"/>
                  </a:lnTo>
                  <a:lnTo>
                    <a:pt x="182" y="970"/>
                  </a:lnTo>
                  <a:lnTo>
                    <a:pt x="162" y="951"/>
                  </a:lnTo>
                  <a:lnTo>
                    <a:pt x="145" y="932"/>
                  </a:lnTo>
                  <a:lnTo>
                    <a:pt x="127" y="911"/>
                  </a:lnTo>
                  <a:lnTo>
                    <a:pt x="111" y="891"/>
                  </a:lnTo>
                  <a:lnTo>
                    <a:pt x="95" y="869"/>
                  </a:lnTo>
                  <a:lnTo>
                    <a:pt x="80" y="846"/>
                  </a:lnTo>
                  <a:lnTo>
                    <a:pt x="67" y="823"/>
                  </a:lnTo>
                  <a:lnTo>
                    <a:pt x="55" y="799"/>
                  </a:lnTo>
                  <a:lnTo>
                    <a:pt x="43" y="774"/>
                  </a:lnTo>
                  <a:lnTo>
                    <a:pt x="34" y="748"/>
                  </a:lnTo>
                  <a:lnTo>
                    <a:pt x="25" y="722"/>
                  </a:lnTo>
                  <a:lnTo>
                    <a:pt x="18" y="697"/>
                  </a:lnTo>
                  <a:lnTo>
                    <a:pt x="12" y="669"/>
                  </a:lnTo>
                  <a:lnTo>
                    <a:pt x="6" y="642"/>
                  </a:lnTo>
                  <a:lnTo>
                    <a:pt x="2" y="614"/>
                  </a:lnTo>
                  <a:lnTo>
                    <a:pt x="1" y="586"/>
                  </a:lnTo>
                  <a:lnTo>
                    <a:pt x="0" y="558"/>
                  </a:lnTo>
                  <a:lnTo>
                    <a:pt x="0" y="558"/>
                  </a:lnTo>
                  <a:lnTo>
                    <a:pt x="1" y="528"/>
                  </a:lnTo>
                  <a:lnTo>
                    <a:pt x="2" y="500"/>
                  </a:lnTo>
                  <a:lnTo>
                    <a:pt x="6" y="473"/>
                  </a:lnTo>
                  <a:lnTo>
                    <a:pt x="12" y="444"/>
                  </a:lnTo>
                  <a:lnTo>
                    <a:pt x="18" y="419"/>
                  </a:lnTo>
                  <a:lnTo>
                    <a:pt x="25" y="391"/>
                  </a:lnTo>
                  <a:lnTo>
                    <a:pt x="34" y="366"/>
                  </a:lnTo>
                  <a:lnTo>
                    <a:pt x="43" y="341"/>
                  </a:lnTo>
                  <a:lnTo>
                    <a:pt x="55" y="316"/>
                  </a:lnTo>
                  <a:lnTo>
                    <a:pt x="67" y="291"/>
                  </a:lnTo>
                  <a:lnTo>
                    <a:pt x="80" y="269"/>
                  </a:lnTo>
                  <a:lnTo>
                    <a:pt x="95" y="245"/>
                  </a:lnTo>
                  <a:lnTo>
                    <a:pt x="111" y="224"/>
                  </a:lnTo>
                  <a:lnTo>
                    <a:pt x="127" y="203"/>
                  </a:lnTo>
                  <a:lnTo>
                    <a:pt x="145" y="183"/>
                  </a:lnTo>
                  <a:lnTo>
                    <a:pt x="162" y="164"/>
                  </a:lnTo>
                  <a:lnTo>
                    <a:pt x="182" y="145"/>
                  </a:lnTo>
                  <a:lnTo>
                    <a:pt x="202" y="128"/>
                  </a:lnTo>
                  <a:lnTo>
                    <a:pt x="224" y="111"/>
                  </a:lnTo>
                  <a:lnTo>
                    <a:pt x="245" y="96"/>
                  </a:lnTo>
                  <a:lnTo>
                    <a:pt x="268" y="82"/>
                  </a:lnTo>
                  <a:lnTo>
                    <a:pt x="291" y="67"/>
                  </a:lnTo>
                  <a:lnTo>
                    <a:pt x="316" y="56"/>
                  </a:lnTo>
                  <a:lnTo>
                    <a:pt x="340" y="44"/>
                  </a:lnTo>
                  <a:lnTo>
                    <a:pt x="365" y="34"/>
                  </a:lnTo>
                  <a:lnTo>
                    <a:pt x="391" y="25"/>
                  </a:lnTo>
                  <a:lnTo>
                    <a:pt x="418" y="18"/>
                  </a:lnTo>
                  <a:lnTo>
                    <a:pt x="444" y="12"/>
                  </a:lnTo>
                  <a:lnTo>
                    <a:pt x="472" y="7"/>
                  </a:lnTo>
                  <a:lnTo>
                    <a:pt x="499" y="4"/>
                  </a:lnTo>
                  <a:lnTo>
                    <a:pt x="528" y="1"/>
                  </a:lnTo>
                  <a:lnTo>
                    <a:pt x="557" y="0"/>
                  </a:lnTo>
                  <a:lnTo>
                    <a:pt x="557" y="0"/>
                  </a:lnTo>
                  <a:lnTo>
                    <a:pt x="585" y="1"/>
                  </a:lnTo>
                  <a:lnTo>
                    <a:pt x="614" y="4"/>
                  </a:lnTo>
                  <a:lnTo>
                    <a:pt x="642" y="7"/>
                  </a:lnTo>
                  <a:lnTo>
                    <a:pt x="669" y="12"/>
                  </a:lnTo>
                  <a:lnTo>
                    <a:pt x="696" y="18"/>
                  </a:lnTo>
                  <a:lnTo>
                    <a:pt x="722" y="25"/>
                  </a:lnTo>
                  <a:lnTo>
                    <a:pt x="748" y="34"/>
                  </a:lnTo>
                  <a:lnTo>
                    <a:pt x="774" y="44"/>
                  </a:lnTo>
                  <a:lnTo>
                    <a:pt x="799" y="56"/>
                  </a:lnTo>
                  <a:lnTo>
                    <a:pt x="822" y="67"/>
                  </a:lnTo>
                  <a:lnTo>
                    <a:pt x="846" y="82"/>
                  </a:lnTo>
                  <a:lnTo>
                    <a:pt x="868" y="96"/>
                  </a:lnTo>
                  <a:lnTo>
                    <a:pt x="889" y="111"/>
                  </a:lnTo>
                  <a:lnTo>
                    <a:pt x="911" y="128"/>
                  </a:lnTo>
                  <a:lnTo>
                    <a:pt x="932" y="145"/>
                  </a:lnTo>
                  <a:lnTo>
                    <a:pt x="951" y="164"/>
                  </a:lnTo>
                  <a:lnTo>
                    <a:pt x="969" y="183"/>
                  </a:lnTo>
                  <a:lnTo>
                    <a:pt x="986" y="203"/>
                  </a:lnTo>
                  <a:lnTo>
                    <a:pt x="1002" y="224"/>
                  </a:lnTo>
                  <a:lnTo>
                    <a:pt x="1019" y="245"/>
                  </a:lnTo>
                  <a:lnTo>
                    <a:pt x="1033" y="269"/>
                  </a:lnTo>
                  <a:lnTo>
                    <a:pt x="1046" y="291"/>
                  </a:lnTo>
                  <a:lnTo>
                    <a:pt x="1059" y="316"/>
                  </a:lnTo>
                  <a:lnTo>
                    <a:pt x="1070" y="341"/>
                  </a:lnTo>
                  <a:lnTo>
                    <a:pt x="1080" y="366"/>
                  </a:lnTo>
                  <a:lnTo>
                    <a:pt x="1088" y="391"/>
                  </a:lnTo>
                  <a:lnTo>
                    <a:pt x="1095" y="419"/>
                  </a:lnTo>
                  <a:lnTo>
                    <a:pt x="1103" y="444"/>
                  </a:lnTo>
                  <a:lnTo>
                    <a:pt x="1107" y="473"/>
                  </a:lnTo>
                  <a:lnTo>
                    <a:pt x="1111" y="500"/>
                  </a:lnTo>
                  <a:lnTo>
                    <a:pt x="1113" y="528"/>
                  </a:lnTo>
                  <a:lnTo>
                    <a:pt x="1113" y="558"/>
                  </a:lnTo>
                  <a:lnTo>
                    <a:pt x="1113" y="558"/>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1" name="Freeform 6"/>
            <p:cNvSpPr>
              <a:spLocks/>
            </p:cNvSpPr>
            <p:nvPr/>
          </p:nvSpPr>
          <p:spPr bwMode="auto">
            <a:xfrm>
              <a:off x="3834899" y="3704157"/>
              <a:ext cx="377266" cy="378511"/>
            </a:xfrm>
            <a:custGeom>
              <a:avLst/>
              <a:gdLst>
                <a:gd name="T0" fmla="*/ 1516 w 1517"/>
                <a:gd name="T1" fmla="*/ 798 h 1518"/>
                <a:gd name="T2" fmla="*/ 1502 w 1517"/>
                <a:gd name="T3" fmla="*/ 912 h 1518"/>
                <a:gd name="T4" fmla="*/ 1471 w 1517"/>
                <a:gd name="T5" fmla="*/ 1019 h 1518"/>
                <a:gd name="T6" fmla="*/ 1426 w 1517"/>
                <a:gd name="T7" fmla="*/ 1121 h 1518"/>
                <a:gd name="T8" fmla="*/ 1366 w 1517"/>
                <a:gd name="T9" fmla="*/ 1213 h 1518"/>
                <a:gd name="T10" fmla="*/ 1296 w 1517"/>
                <a:gd name="T11" fmla="*/ 1295 h 1518"/>
                <a:gd name="T12" fmla="*/ 1213 w 1517"/>
                <a:gd name="T13" fmla="*/ 1367 h 1518"/>
                <a:gd name="T14" fmla="*/ 1120 w 1517"/>
                <a:gd name="T15" fmla="*/ 1426 h 1518"/>
                <a:gd name="T16" fmla="*/ 1020 w 1517"/>
                <a:gd name="T17" fmla="*/ 1472 h 1518"/>
                <a:gd name="T18" fmla="*/ 912 w 1517"/>
                <a:gd name="T19" fmla="*/ 1502 h 1518"/>
                <a:gd name="T20" fmla="*/ 798 w 1517"/>
                <a:gd name="T21" fmla="*/ 1517 h 1518"/>
                <a:gd name="T22" fmla="*/ 720 w 1517"/>
                <a:gd name="T23" fmla="*/ 1517 h 1518"/>
                <a:gd name="T24" fmla="*/ 606 w 1517"/>
                <a:gd name="T25" fmla="*/ 1502 h 1518"/>
                <a:gd name="T26" fmla="*/ 498 w 1517"/>
                <a:gd name="T27" fmla="*/ 1472 h 1518"/>
                <a:gd name="T28" fmla="*/ 397 w 1517"/>
                <a:gd name="T29" fmla="*/ 1426 h 1518"/>
                <a:gd name="T30" fmla="*/ 305 w 1517"/>
                <a:gd name="T31" fmla="*/ 1367 h 1518"/>
                <a:gd name="T32" fmla="*/ 222 w 1517"/>
                <a:gd name="T33" fmla="*/ 1295 h 1518"/>
                <a:gd name="T34" fmla="*/ 151 w 1517"/>
                <a:gd name="T35" fmla="*/ 1213 h 1518"/>
                <a:gd name="T36" fmla="*/ 92 w 1517"/>
                <a:gd name="T37" fmla="*/ 1121 h 1518"/>
                <a:gd name="T38" fmla="*/ 47 w 1517"/>
                <a:gd name="T39" fmla="*/ 1019 h 1518"/>
                <a:gd name="T40" fmla="*/ 16 w 1517"/>
                <a:gd name="T41" fmla="*/ 912 h 1518"/>
                <a:gd name="T42" fmla="*/ 1 w 1517"/>
                <a:gd name="T43" fmla="*/ 798 h 1518"/>
                <a:gd name="T44" fmla="*/ 1 w 1517"/>
                <a:gd name="T45" fmla="*/ 720 h 1518"/>
                <a:gd name="T46" fmla="*/ 16 w 1517"/>
                <a:gd name="T47" fmla="*/ 606 h 1518"/>
                <a:gd name="T48" fmla="*/ 47 w 1517"/>
                <a:gd name="T49" fmla="*/ 498 h 1518"/>
                <a:gd name="T50" fmla="*/ 92 w 1517"/>
                <a:gd name="T51" fmla="*/ 397 h 1518"/>
                <a:gd name="T52" fmla="*/ 151 w 1517"/>
                <a:gd name="T53" fmla="*/ 306 h 1518"/>
                <a:gd name="T54" fmla="*/ 222 w 1517"/>
                <a:gd name="T55" fmla="*/ 222 h 1518"/>
                <a:gd name="T56" fmla="*/ 305 w 1517"/>
                <a:gd name="T57" fmla="*/ 151 h 1518"/>
                <a:gd name="T58" fmla="*/ 397 w 1517"/>
                <a:gd name="T59" fmla="*/ 92 h 1518"/>
                <a:gd name="T60" fmla="*/ 498 w 1517"/>
                <a:gd name="T61" fmla="*/ 46 h 1518"/>
                <a:gd name="T62" fmla="*/ 606 w 1517"/>
                <a:gd name="T63" fmla="*/ 16 h 1518"/>
                <a:gd name="T64" fmla="*/ 720 w 1517"/>
                <a:gd name="T65" fmla="*/ 2 h 1518"/>
                <a:gd name="T66" fmla="*/ 798 w 1517"/>
                <a:gd name="T67" fmla="*/ 2 h 1518"/>
                <a:gd name="T68" fmla="*/ 912 w 1517"/>
                <a:gd name="T69" fmla="*/ 16 h 1518"/>
                <a:gd name="T70" fmla="*/ 1020 w 1517"/>
                <a:gd name="T71" fmla="*/ 46 h 1518"/>
                <a:gd name="T72" fmla="*/ 1120 w 1517"/>
                <a:gd name="T73" fmla="*/ 92 h 1518"/>
                <a:gd name="T74" fmla="*/ 1213 w 1517"/>
                <a:gd name="T75" fmla="*/ 151 h 1518"/>
                <a:gd name="T76" fmla="*/ 1296 w 1517"/>
                <a:gd name="T77" fmla="*/ 222 h 1518"/>
                <a:gd name="T78" fmla="*/ 1366 w 1517"/>
                <a:gd name="T79" fmla="*/ 306 h 1518"/>
                <a:gd name="T80" fmla="*/ 1426 w 1517"/>
                <a:gd name="T81" fmla="*/ 397 h 1518"/>
                <a:gd name="T82" fmla="*/ 1471 w 1517"/>
                <a:gd name="T83" fmla="*/ 498 h 1518"/>
                <a:gd name="T84" fmla="*/ 1502 w 1517"/>
                <a:gd name="T85" fmla="*/ 606 h 1518"/>
                <a:gd name="T86" fmla="*/ 1516 w 1517"/>
                <a:gd name="T87" fmla="*/ 72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7" h="1518">
                  <a:moveTo>
                    <a:pt x="1517" y="759"/>
                  </a:moveTo>
                  <a:lnTo>
                    <a:pt x="1517" y="759"/>
                  </a:lnTo>
                  <a:lnTo>
                    <a:pt x="1516" y="798"/>
                  </a:lnTo>
                  <a:lnTo>
                    <a:pt x="1514" y="837"/>
                  </a:lnTo>
                  <a:lnTo>
                    <a:pt x="1509" y="875"/>
                  </a:lnTo>
                  <a:lnTo>
                    <a:pt x="1502" y="912"/>
                  </a:lnTo>
                  <a:lnTo>
                    <a:pt x="1494" y="949"/>
                  </a:lnTo>
                  <a:lnTo>
                    <a:pt x="1483" y="984"/>
                  </a:lnTo>
                  <a:lnTo>
                    <a:pt x="1471" y="1019"/>
                  </a:lnTo>
                  <a:lnTo>
                    <a:pt x="1458" y="1054"/>
                  </a:lnTo>
                  <a:lnTo>
                    <a:pt x="1443" y="1088"/>
                  </a:lnTo>
                  <a:lnTo>
                    <a:pt x="1426" y="1121"/>
                  </a:lnTo>
                  <a:lnTo>
                    <a:pt x="1408" y="1153"/>
                  </a:lnTo>
                  <a:lnTo>
                    <a:pt x="1388" y="1183"/>
                  </a:lnTo>
                  <a:lnTo>
                    <a:pt x="1366" y="1213"/>
                  </a:lnTo>
                  <a:lnTo>
                    <a:pt x="1344" y="1241"/>
                  </a:lnTo>
                  <a:lnTo>
                    <a:pt x="1320" y="1269"/>
                  </a:lnTo>
                  <a:lnTo>
                    <a:pt x="1296" y="1295"/>
                  </a:lnTo>
                  <a:lnTo>
                    <a:pt x="1269" y="1320"/>
                  </a:lnTo>
                  <a:lnTo>
                    <a:pt x="1241" y="1345"/>
                  </a:lnTo>
                  <a:lnTo>
                    <a:pt x="1213" y="1367"/>
                  </a:lnTo>
                  <a:lnTo>
                    <a:pt x="1183" y="1388"/>
                  </a:lnTo>
                  <a:lnTo>
                    <a:pt x="1152" y="1408"/>
                  </a:lnTo>
                  <a:lnTo>
                    <a:pt x="1120" y="1426"/>
                  </a:lnTo>
                  <a:lnTo>
                    <a:pt x="1088" y="1442"/>
                  </a:lnTo>
                  <a:lnTo>
                    <a:pt x="1054" y="1458"/>
                  </a:lnTo>
                  <a:lnTo>
                    <a:pt x="1020" y="1472"/>
                  </a:lnTo>
                  <a:lnTo>
                    <a:pt x="985" y="1484"/>
                  </a:lnTo>
                  <a:lnTo>
                    <a:pt x="948" y="1493"/>
                  </a:lnTo>
                  <a:lnTo>
                    <a:pt x="912" y="1502"/>
                  </a:lnTo>
                  <a:lnTo>
                    <a:pt x="874" y="1508"/>
                  </a:lnTo>
                  <a:lnTo>
                    <a:pt x="836" y="1513"/>
                  </a:lnTo>
                  <a:lnTo>
                    <a:pt x="798" y="1517"/>
                  </a:lnTo>
                  <a:lnTo>
                    <a:pt x="758" y="1518"/>
                  </a:lnTo>
                  <a:lnTo>
                    <a:pt x="758" y="1518"/>
                  </a:lnTo>
                  <a:lnTo>
                    <a:pt x="720" y="1517"/>
                  </a:lnTo>
                  <a:lnTo>
                    <a:pt x="682" y="1513"/>
                  </a:lnTo>
                  <a:lnTo>
                    <a:pt x="643" y="1508"/>
                  </a:lnTo>
                  <a:lnTo>
                    <a:pt x="606" y="1502"/>
                  </a:lnTo>
                  <a:lnTo>
                    <a:pt x="569" y="1493"/>
                  </a:lnTo>
                  <a:lnTo>
                    <a:pt x="533" y="1484"/>
                  </a:lnTo>
                  <a:lnTo>
                    <a:pt x="498" y="1472"/>
                  </a:lnTo>
                  <a:lnTo>
                    <a:pt x="464" y="1458"/>
                  </a:lnTo>
                  <a:lnTo>
                    <a:pt x="430" y="1442"/>
                  </a:lnTo>
                  <a:lnTo>
                    <a:pt x="397" y="1426"/>
                  </a:lnTo>
                  <a:lnTo>
                    <a:pt x="366" y="1408"/>
                  </a:lnTo>
                  <a:lnTo>
                    <a:pt x="334" y="1388"/>
                  </a:lnTo>
                  <a:lnTo>
                    <a:pt x="305" y="1367"/>
                  </a:lnTo>
                  <a:lnTo>
                    <a:pt x="277" y="1345"/>
                  </a:lnTo>
                  <a:lnTo>
                    <a:pt x="248" y="1320"/>
                  </a:lnTo>
                  <a:lnTo>
                    <a:pt x="222" y="1295"/>
                  </a:lnTo>
                  <a:lnTo>
                    <a:pt x="198" y="1269"/>
                  </a:lnTo>
                  <a:lnTo>
                    <a:pt x="174" y="1241"/>
                  </a:lnTo>
                  <a:lnTo>
                    <a:pt x="151" y="1213"/>
                  </a:lnTo>
                  <a:lnTo>
                    <a:pt x="129" y="1183"/>
                  </a:lnTo>
                  <a:lnTo>
                    <a:pt x="110" y="1153"/>
                  </a:lnTo>
                  <a:lnTo>
                    <a:pt x="92" y="1121"/>
                  </a:lnTo>
                  <a:lnTo>
                    <a:pt x="75" y="1088"/>
                  </a:lnTo>
                  <a:lnTo>
                    <a:pt x="60" y="1054"/>
                  </a:lnTo>
                  <a:lnTo>
                    <a:pt x="47" y="1019"/>
                  </a:lnTo>
                  <a:lnTo>
                    <a:pt x="34" y="984"/>
                  </a:lnTo>
                  <a:lnTo>
                    <a:pt x="24" y="949"/>
                  </a:lnTo>
                  <a:lnTo>
                    <a:pt x="16" y="912"/>
                  </a:lnTo>
                  <a:lnTo>
                    <a:pt x="9" y="875"/>
                  </a:lnTo>
                  <a:lnTo>
                    <a:pt x="4" y="837"/>
                  </a:lnTo>
                  <a:lnTo>
                    <a:pt x="1" y="798"/>
                  </a:lnTo>
                  <a:lnTo>
                    <a:pt x="0" y="759"/>
                  </a:lnTo>
                  <a:lnTo>
                    <a:pt x="0" y="759"/>
                  </a:lnTo>
                  <a:lnTo>
                    <a:pt x="1" y="720"/>
                  </a:lnTo>
                  <a:lnTo>
                    <a:pt x="4" y="681"/>
                  </a:lnTo>
                  <a:lnTo>
                    <a:pt x="9" y="644"/>
                  </a:lnTo>
                  <a:lnTo>
                    <a:pt x="16" y="606"/>
                  </a:lnTo>
                  <a:lnTo>
                    <a:pt x="24" y="569"/>
                  </a:lnTo>
                  <a:lnTo>
                    <a:pt x="34" y="533"/>
                  </a:lnTo>
                  <a:lnTo>
                    <a:pt x="47" y="498"/>
                  </a:lnTo>
                  <a:lnTo>
                    <a:pt x="60" y="463"/>
                  </a:lnTo>
                  <a:lnTo>
                    <a:pt x="75" y="430"/>
                  </a:lnTo>
                  <a:lnTo>
                    <a:pt x="92" y="397"/>
                  </a:lnTo>
                  <a:lnTo>
                    <a:pt x="110" y="366"/>
                  </a:lnTo>
                  <a:lnTo>
                    <a:pt x="129" y="335"/>
                  </a:lnTo>
                  <a:lnTo>
                    <a:pt x="151" y="306"/>
                  </a:lnTo>
                  <a:lnTo>
                    <a:pt x="174" y="276"/>
                  </a:lnTo>
                  <a:lnTo>
                    <a:pt x="198" y="249"/>
                  </a:lnTo>
                  <a:lnTo>
                    <a:pt x="222" y="222"/>
                  </a:lnTo>
                  <a:lnTo>
                    <a:pt x="248" y="197"/>
                  </a:lnTo>
                  <a:lnTo>
                    <a:pt x="277" y="174"/>
                  </a:lnTo>
                  <a:lnTo>
                    <a:pt x="305" y="151"/>
                  </a:lnTo>
                  <a:lnTo>
                    <a:pt x="334" y="130"/>
                  </a:lnTo>
                  <a:lnTo>
                    <a:pt x="366" y="110"/>
                  </a:lnTo>
                  <a:lnTo>
                    <a:pt x="397" y="92"/>
                  </a:lnTo>
                  <a:lnTo>
                    <a:pt x="430" y="75"/>
                  </a:lnTo>
                  <a:lnTo>
                    <a:pt x="464" y="59"/>
                  </a:lnTo>
                  <a:lnTo>
                    <a:pt x="498" y="46"/>
                  </a:lnTo>
                  <a:lnTo>
                    <a:pt x="533" y="35"/>
                  </a:lnTo>
                  <a:lnTo>
                    <a:pt x="569" y="24"/>
                  </a:lnTo>
                  <a:lnTo>
                    <a:pt x="606" y="16"/>
                  </a:lnTo>
                  <a:lnTo>
                    <a:pt x="643" y="9"/>
                  </a:lnTo>
                  <a:lnTo>
                    <a:pt x="682" y="4"/>
                  </a:lnTo>
                  <a:lnTo>
                    <a:pt x="720" y="2"/>
                  </a:lnTo>
                  <a:lnTo>
                    <a:pt x="758" y="0"/>
                  </a:lnTo>
                  <a:lnTo>
                    <a:pt x="758" y="0"/>
                  </a:lnTo>
                  <a:lnTo>
                    <a:pt x="798" y="2"/>
                  </a:lnTo>
                  <a:lnTo>
                    <a:pt x="836" y="4"/>
                  </a:lnTo>
                  <a:lnTo>
                    <a:pt x="874" y="9"/>
                  </a:lnTo>
                  <a:lnTo>
                    <a:pt x="912" y="16"/>
                  </a:lnTo>
                  <a:lnTo>
                    <a:pt x="948" y="24"/>
                  </a:lnTo>
                  <a:lnTo>
                    <a:pt x="985" y="35"/>
                  </a:lnTo>
                  <a:lnTo>
                    <a:pt x="1020" y="46"/>
                  </a:lnTo>
                  <a:lnTo>
                    <a:pt x="1054" y="59"/>
                  </a:lnTo>
                  <a:lnTo>
                    <a:pt x="1088" y="75"/>
                  </a:lnTo>
                  <a:lnTo>
                    <a:pt x="1120" y="92"/>
                  </a:lnTo>
                  <a:lnTo>
                    <a:pt x="1152" y="110"/>
                  </a:lnTo>
                  <a:lnTo>
                    <a:pt x="1183" y="130"/>
                  </a:lnTo>
                  <a:lnTo>
                    <a:pt x="1213" y="151"/>
                  </a:lnTo>
                  <a:lnTo>
                    <a:pt x="1241" y="174"/>
                  </a:lnTo>
                  <a:lnTo>
                    <a:pt x="1269" y="197"/>
                  </a:lnTo>
                  <a:lnTo>
                    <a:pt x="1296" y="222"/>
                  </a:lnTo>
                  <a:lnTo>
                    <a:pt x="1320" y="249"/>
                  </a:lnTo>
                  <a:lnTo>
                    <a:pt x="1344" y="276"/>
                  </a:lnTo>
                  <a:lnTo>
                    <a:pt x="1366" y="306"/>
                  </a:lnTo>
                  <a:lnTo>
                    <a:pt x="1388" y="335"/>
                  </a:lnTo>
                  <a:lnTo>
                    <a:pt x="1408" y="366"/>
                  </a:lnTo>
                  <a:lnTo>
                    <a:pt x="1426" y="397"/>
                  </a:lnTo>
                  <a:lnTo>
                    <a:pt x="1443" y="430"/>
                  </a:lnTo>
                  <a:lnTo>
                    <a:pt x="1458" y="463"/>
                  </a:lnTo>
                  <a:lnTo>
                    <a:pt x="1471" y="498"/>
                  </a:lnTo>
                  <a:lnTo>
                    <a:pt x="1483" y="533"/>
                  </a:lnTo>
                  <a:lnTo>
                    <a:pt x="1494" y="569"/>
                  </a:lnTo>
                  <a:lnTo>
                    <a:pt x="1502" y="606"/>
                  </a:lnTo>
                  <a:lnTo>
                    <a:pt x="1509" y="644"/>
                  </a:lnTo>
                  <a:lnTo>
                    <a:pt x="1514" y="681"/>
                  </a:lnTo>
                  <a:lnTo>
                    <a:pt x="1516" y="720"/>
                  </a:lnTo>
                  <a:lnTo>
                    <a:pt x="1517" y="759"/>
                  </a:lnTo>
                  <a:lnTo>
                    <a:pt x="1517" y="759"/>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2" name="Freeform 7"/>
            <p:cNvSpPr>
              <a:spLocks/>
            </p:cNvSpPr>
            <p:nvPr/>
          </p:nvSpPr>
          <p:spPr bwMode="auto">
            <a:xfrm>
              <a:off x="4057772" y="2996940"/>
              <a:ext cx="189255" cy="188011"/>
            </a:xfrm>
            <a:custGeom>
              <a:avLst/>
              <a:gdLst>
                <a:gd name="T0" fmla="*/ 758 w 759"/>
                <a:gd name="T1" fmla="*/ 400 h 759"/>
                <a:gd name="T2" fmla="*/ 751 w 759"/>
                <a:gd name="T3" fmla="*/ 456 h 759"/>
                <a:gd name="T4" fmla="*/ 735 w 759"/>
                <a:gd name="T5" fmla="*/ 510 h 759"/>
                <a:gd name="T6" fmla="*/ 713 w 759"/>
                <a:gd name="T7" fmla="*/ 561 h 759"/>
                <a:gd name="T8" fmla="*/ 684 w 759"/>
                <a:gd name="T9" fmla="*/ 607 h 759"/>
                <a:gd name="T10" fmla="*/ 647 w 759"/>
                <a:gd name="T11" fmla="*/ 648 h 759"/>
                <a:gd name="T12" fmla="*/ 606 w 759"/>
                <a:gd name="T13" fmla="*/ 684 h 759"/>
                <a:gd name="T14" fmla="*/ 560 w 759"/>
                <a:gd name="T15" fmla="*/ 713 h 759"/>
                <a:gd name="T16" fmla="*/ 510 w 759"/>
                <a:gd name="T17" fmla="*/ 737 h 759"/>
                <a:gd name="T18" fmla="*/ 456 w 759"/>
                <a:gd name="T19" fmla="*/ 752 h 759"/>
                <a:gd name="T20" fmla="*/ 398 w 759"/>
                <a:gd name="T21" fmla="*/ 759 h 759"/>
                <a:gd name="T22" fmla="*/ 360 w 759"/>
                <a:gd name="T23" fmla="*/ 759 h 759"/>
                <a:gd name="T24" fmla="*/ 303 w 759"/>
                <a:gd name="T25" fmla="*/ 752 h 759"/>
                <a:gd name="T26" fmla="*/ 249 w 759"/>
                <a:gd name="T27" fmla="*/ 737 h 759"/>
                <a:gd name="T28" fmla="*/ 198 w 759"/>
                <a:gd name="T29" fmla="*/ 713 h 759"/>
                <a:gd name="T30" fmla="*/ 152 w 759"/>
                <a:gd name="T31" fmla="*/ 684 h 759"/>
                <a:gd name="T32" fmla="*/ 111 w 759"/>
                <a:gd name="T33" fmla="*/ 648 h 759"/>
                <a:gd name="T34" fmla="*/ 76 w 759"/>
                <a:gd name="T35" fmla="*/ 607 h 759"/>
                <a:gd name="T36" fmla="*/ 46 w 759"/>
                <a:gd name="T37" fmla="*/ 561 h 759"/>
                <a:gd name="T38" fmla="*/ 23 w 759"/>
                <a:gd name="T39" fmla="*/ 510 h 759"/>
                <a:gd name="T40" fmla="*/ 7 w 759"/>
                <a:gd name="T41" fmla="*/ 456 h 759"/>
                <a:gd name="T42" fmla="*/ 0 w 759"/>
                <a:gd name="T43" fmla="*/ 400 h 759"/>
                <a:gd name="T44" fmla="*/ 0 w 759"/>
                <a:gd name="T45" fmla="*/ 361 h 759"/>
                <a:gd name="T46" fmla="*/ 7 w 759"/>
                <a:gd name="T47" fmla="*/ 303 h 759"/>
                <a:gd name="T48" fmla="*/ 23 w 759"/>
                <a:gd name="T49" fmla="*/ 250 h 759"/>
                <a:gd name="T50" fmla="*/ 46 w 759"/>
                <a:gd name="T51" fmla="*/ 199 h 759"/>
                <a:gd name="T52" fmla="*/ 76 w 759"/>
                <a:gd name="T53" fmla="*/ 153 h 759"/>
                <a:gd name="T54" fmla="*/ 111 w 759"/>
                <a:gd name="T55" fmla="*/ 112 h 759"/>
                <a:gd name="T56" fmla="*/ 152 w 759"/>
                <a:gd name="T57" fmla="*/ 76 h 759"/>
                <a:gd name="T58" fmla="*/ 198 w 759"/>
                <a:gd name="T59" fmla="*/ 46 h 759"/>
                <a:gd name="T60" fmla="*/ 249 w 759"/>
                <a:gd name="T61" fmla="*/ 24 h 759"/>
                <a:gd name="T62" fmla="*/ 303 w 759"/>
                <a:gd name="T63" fmla="*/ 9 h 759"/>
                <a:gd name="T64" fmla="*/ 360 w 759"/>
                <a:gd name="T65" fmla="*/ 2 h 759"/>
                <a:gd name="T66" fmla="*/ 398 w 759"/>
                <a:gd name="T67" fmla="*/ 2 h 759"/>
                <a:gd name="T68" fmla="*/ 456 w 759"/>
                <a:gd name="T69" fmla="*/ 9 h 759"/>
                <a:gd name="T70" fmla="*/ 510 w 759"/>
                <a:gd name="T71" fmla="*/ 24 h 759"/>
                <a:gd name="T72" fmla="*/ 560 w 759"/>
                <a:gd name="T73" fmla="*/ 46 h 759"/>
                <a:gd name="T74" fmla="*/ 606 w 759"/>
                <a:gd name="T75" fmla="*/ 76 h 759"/>
                <a:gd name="T76" fmla="*/ 647 w 759"/>
                <a:gd name="T77" fmla="*/ 112 h 759"/>
                <a:gd name="T78" fmla="*/ 684 w 759"/>
                <a:gd name="T79" fmla="*/ 153 h 759"/>
                <a:gd name="T80" fmla="*/ 713 w 759"/>
                <a:gd name="T81" fmla="*/ 199 h 759"/>
                <a:gd name="T82" fmla="*/ 735 w 759"/>
                <a:gd name="T83" fmla="*/ 250 h 759"/>
                <a:gd name="T84" fmla="*/ 751 w 759"/>
                <a:gd name="T85" fmla="*/ 303 h 759"/>
                <a:gd name="T86" fmla="*/ 758 w 759"/>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9">
                  <a:moveTo>
                    <a:pt x="759" y="380"/>
                  </a:moveTo>
                  <a:lnTo>
                    <a:pt x="759" y="380"/>
                  </a:lnTo>
                  <a:lnTo>
                    <a:pt x="758" y="400"/>
                  </a:lnTo>
                  <a:lnTo>
                    <a:pt x="757" y="419"/>
                  </a:lnTo>
                  <a:lnTo>
                    <a:pt x="754" y="437"/>
                  </a:lnTo>
                  <a:lnTo>
                    <a:pt x="751" y="456"/>
                  </a:lnTo>
                  <a:lnTo>
                    <a:pt x="747" y="475"/>
                  </a:lnTo>
                  <a:lnTo>
                    <a:pt x="741" y="493"/>
                  </a:lnTo>
                  <a:lnTo>
                    <a:pt x="735" y="510"/>
                  </a:lnTo>
                  <a:lnTo>
                    <a:pt x="728" y="528"/>
                  </a:lnTo>
                  <a:lnTo>
                    <a:pt x="721" y="545"/>
                  </a:lnTo>
                  <a:lnTo>
                    <a:pt x="713" y="561"/>
                  </a:lnTo>
                  <a:lnTo>
                    <a:pt x="704" y="576"/>
                  </a:lnTo>
                  <a:lnTo>
                    <a:pt x="694" y="592"/>
                  </a:lnTo>
                  <a:lnTo>
                    <a:pt x="684" y="607"/>
                  </a:lnTo>
                  <a:lnTo>
                    <a:pt x="672" y="621"/>
                  </a:lnTo>
                  <a:lnTo>
                    <a:pt x="660" y="635"/>
                  </a:lnTo>
                  <a:lnTo>
                    <a:pt x="647" y="648"/>
                  </a:lnTo>
                  <a:lnTo>
                    <a:pt x="634" y="661"/>
                  </a:lnTo>
                  <a:lnTo>
                    <a:pt x="621" y="673"/>
                  </a:lnTo>
                  <a:lnTo>
                    <a:pt x="606" y="684"/>
                  </a:lnTo>
                  <a:lnTo>
                    <a:pt x="592" y="694"/>
                  </a:lnTo>
                  <a:lnTo>
                    <a:pt x="576" y="705"/>
                  </a:lnTo>
                  <a:lnTo>
                    <a:pt x="560" y="713"/>
                  </a:lnTo>
                  <a:lnTo>
                    <a:pt x="543" y="723"/>
                  </a:lnTo>
                  <a:lnTo>
                    <a:pt x="527" y="730"/>
                  </a:lnTo>
                  <a:lnTo>
                    <a:pt x="510" y="737"/>
                  </a:lnTo>
                  <a:lnTo>
                    <a:pt x="493" y="743"/>
                  </a:lnTo>
                  <a:lnTo>
                    <a:pt x="474" y="747"/>
                  </a:lnTo>
                  <a:lnTo>
                    <a:pt x="456" y="752"/>
                  </a:lnTo>
                  <a:lnTo>
                    <a:pt x="437" y="756"/>
                  </a:lnTo>
                  <a:lnTo>
                    <a:pt x="418" y="758"/>
                  </a:lnTo>
                  <a:lnTo>
                    <a:pt x="398" y="759"/>
                  </a:lnTo>
                  <a:lnTo>
                    <a:pt x="380" y="759"/>
                  </a:lnTo>
                  <a:lnTo>
                    <a:pt x="380" y="759"/>
                  </a:lnTo>
                  <a:lnTo>
                    <a:pt x="360" y="759"/>
                  </a:lnTo>
                  <a:lnTo>
                    <a:pt x="341" y="758"/>
                  </a:lnTo>
                  <a:lnTo>
                    <a:pt x="322" y="756"/>
                  </a:lnTo>
                  <a:lnTo>
                    <a:pt x="303" y="752"/>
                  </a:lnTo>
                  <a:lnTo>
                    <a:pt x="284" y="747"/>
                  </a:lnTo>
                  <a:lnTo>
                    <a:pt x="266" y="743"/>
                  </a:lnTo>
                  <a:lnTo>
                    <a:pt x="249" y="737"/>
                  </a:lnTo>
                  <a:lnTo>
                    <a:pt x="231" y="730"/>
                  </a:lnTo>
                  <a:lnTo>
                    <a:pt x="215" y="723"/>
                  </a:lnTo>
                  <a:lnTo>
                    <a:pt x="198" y="713"/>
                  </a:lnTo>
                  <a:lnTo>
                    <a:pt x="183" y="705"/>
                  </a:lnTo>
                  <a:lnTo>
                    <a:pt x="168" y="694"/>
                  </a:lnTo>
                  <a:lnTo>
                    <a:pt x="152" y="684"/>
                  </a:lnTo>
                  <a:lnTo>
                    <a:pt x="138" y="673"/>
                  </a:lnTo>
                  <a:lnTo>
                    <a:pt x="124" y="661"/>
                  </a:lnTo>
                  <a:lnTo>
                    <a:pt x="111" y="648"/>
                  </a:lnTo>
                  <a:lnTo>
                    <a:pt x="98" y="635"/>
                  </a:lnTo>
                  <a:lnTo>
                    <a:pt x="86" y="621"/>
                  </a:lnTo>
                  <a:lnTo>
                    <a:pt x="76" y="607"/>
                  </a:lnTo>
                  <a:lnTo>
                    <a:pt x="65" y="592"/>
                  </a:lnTo>
                  <a:lnTo>
                    <a:pt x="54" y="576"/>
                  </a:lnTo>
                  <a:lnTo>
                    <a:pt x="46" y="561"/>
                  </a:lnTo>
                  <a:lnTo>
                    <a:pt x="38" y="545"/>
                  </a:lnTo>
                  <a:lnTo>
                    <a:pt x="30" y="528"/>
                  </a:lnTo>
                  <a:lnTo>
                    <a:pt x="23" y="510"/>
                  </a:lnTo>
                  <a:lnTo>
                    <a:pt x="17" y="493"/>
                  </a:lnTo>
                  <a:lnTo>
                    <a:pt x="12" y="475"/>
                  </a:lnTo>
                  <a:lnTo>
                    <a:pt x="7" y="456"/>
                  </a:lnTo>
                  <a:lnTo>
                    <a:pt x="5" y="437"/>
                  </a:lnTo>
                  <a:lnTo>
                    <a:pt x="3" y="419"/>
                  </a:lnTo>
                  <a:lnTo>
                    <a:pt x="0" y="400"/>
                  </a:lnTo>
                  <a:lnTo>
                    <a:pt x="0" y="380"/>
                  </a:lnTo>
                  <a:lnTo>
                    <a:pt x="0" y="380"/>
                  </a:lnTo>
                  <a:lnTo>
                    <a:pt x="0" y="361"/>
                  </a:lnTo>
                  <a:lnTo>
                    <a:pt x="3" y="341"/>
                  </a:lnTo>
                  <a:lnTo>
                    <a:pt x="5" y="322"/>
                  </a:lnTo>
                  <a:lnTo>
                    <a:pt x="7" y="303"/>
                  </a:lnTo>
                  <a:lnTo>
                    <a:pt x="12" y="285"/>
                  </a:lnTo>
                  <a:lnTo>
                    <a:pt x="17" y="268"/>
                  </a:lnTo>
                  <a:lnTo>
                    <a:pt x="23" y="250"/>
                  </a:lnTo>
                  <a:lnTo>
                    <a:pt x="30" y="232"/>
                  </a:lnTo>
                  <a:lnTo>
                    <a:pt x="38" y="216"/>
                  </a:lnTo>
                  <a:lnTo>
                    <a:pt x="46" y="199"/>
                  </a:lnTo>
                  <a:lnTo>
                    <a:pt x="54" y="183"/>
                  </a:lnTo>
                  <a:lnTo>
                    <a:pt x="65" y="168"/>
                  </a:lnTo>
                  <a:lnTo>
                    <a:pt x="76" y="153"/>
                  </a:lnTo>
                  <a:lnTo>
                    <a:pt x="86" y="139"/>
                  </a:lnTo>
                  <a:lnTo>
                    <a:pt x="98" y="125"/>
                  </a:lnTo>
                  <a:lnTo>
                    <a:pt x="111" y="112"/>
                  </a:lnTo>
                  <a:lnTo>
                    <a:pt x="124" y="99"/>
                  </a:lnTo>
                  <a:lnTo>
                    <a:pt x="138" y="88"/>
                  </a:lnTo>
                  <a:lnTo>
                    <a:pt x="152" y="76"/>
                  </a:lnTo>
                  <a:lnTo>
                    <a:pt x="168" y="65"/>
                  </a:lnTo>
                  <a:lnTo>
                    <a:pt x="183" y="56"/>
                  </a:lnTo>
                  <a:lnTo>
                    <a:pt x="198" y="46"/>
                  </a:lnTo>
                  <a:lnTo>
                    <a:pt x="215" y="38"/>
                  </a:lnTo>
                  <a:lnTo>
                    <a:pt x="231" y="31"/>
                  </a:lnTo>
                  <a:lnTo>
                    <a:pt x="249" y="24"/>
                  </a:lnTo>
                  <a:lnTo>
                    <a:pt x="266" y="18"/>
                  </a:lnTo>
                  <a:lnTo>
                    <a:pt x="284" y="12"/>
                  </a:lnTo>
                  <a:lnTo>
                    <a:pt x="303" y="9"/>
                  </a:lnTo>
                  <a:lnTo>
                    <a:pt x="322" y="5"/>
                  </a:lnTo>
                  <a:lnTo>
                    <a:pt x="341" y="3"/>
                  </a:lnTo>
                  <a:lnTo>
                    <a:pt x="360" y="2"/>
                  </a:lnTo>
                  <a:lnTo>
                    <a:pt x="380" y="0"/>
                  </a:lnTo>
                  <a:lnTo>
                    <a:pt x="380" y="0"/>
                  </a:lnTo>
                  <a:lnTo>
                    <a:pt x="398" y="2"/>
                  </a:lnTo>
                  <a:lnTo>
                    <a:pt x="418" y="3"/>
                  </a:lnTo>
                  <a:lnTo>
                    <a:pt x="437" y="5"/>
                  </a:lnTo>
                  <a:lnTo>
                    <a:pt x="456" y="9"/>
                  </a:lnTo>
                  <a:lnTo>
                    <a:pt x="474" y="12"/>
                  </a:lnTo>
                  <a:lnTo>
                    <a:pt x="493" y="18"/>
                  </a:lnTo>
                  <a:lnTo>
                    <a:pt x="510" y="24"/>
                  </a:lnTo>
                  <a:lnTo>
                    <a:pt x="527" y="31"/>
                  </a:lnTo>
                  <a:lnTo>
                    <a:pt x="543" y="38"/>
                  </a:lnTo>
                  <a:lnTo>
                    <a:pt x="560" y="46"/>
                  </a:lnTo>
                  <a:lnTo>
                    <a:pt x="576" y="56"/>
                  </a:lnTo>
                  <a:lnTo>
                    <a:pt x="592" y="65"/>
                  </a:lnTo>
                  <a:lnTo>
                    <a:pt x="606" y="76"/>
                  </a:lnTo>
                  <a:lnTo>
                    <a:pt x="621" y="88"/>
                  </a:lnTo>
                  <a:lnTo>
                    <a:pt x="634" y="99"/>
                  </a:lnTo>
                  <a:lnTo>
                    <a:pt x="647" y="112"/>
                  </a:lnTo>
                  <a:lnTo>
                    <a:pt x="660" y="125"/>
                  </a:lnTo>
                  <a:lnTo>
                    <a:pt x="672" y="139"/>
                  </a:lnTo>
                  <a:lnTo>
                    <a:pt x="684" y="153"/>
                  </a:lnTo>
                  <a:lnTo>
                    <a:pt x="694" y="168"/>
                  </a:lnTo>
                  <a:lnTo>
                    <a:pt x="704" y="183"/>
                  </a:lnTo>
                  <a:lnTo>
                    <a:pt x="713" y="199"/>
                  </a:lnTo>
                  <a:lnTo>
                    <a:pt x="721" y="216"/>
                  </a:lnTo>
                  <a:lnTo>
                    <a:pt x="728" y="232"/>
                  </a:lnTo>
                  <a:lnTo>
                    <a:pt x="735" y="250"/>
                  </a:lnTo>
                  <a:lnTo>
                    <a:pt x="741" y="268"/>
                  </a:lnTo>
                  <a:lnTo>
                    <a:pt x="747" y="285"/>
                  </a:lnTo>
                  <a:lnTo>
                    <a:pt x="751" y="303"/>
                  </a:lnTo>
                  <a:lnTo>
                    <a:pt x="754" y="322"/>
                  </a:lnTo>
                  <a:lnTo>
                    <a:pt x="757" y="341"/>
                  </a:lnTo>
                  <a:lnTo>
                    <a:pt x="758" y="361"/>
                  </a:lnTo>
                  <a:lnTo>
                    <a:pt x="759" y="380"/>
                  </a:lnTo>
                  <a:lnTo>
                    <a:pt x="759" y="38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
            <p:cNvSpPr>
              <a:spLocks/>
            </p:cNvSpPr>
            <p:nvPr/>
          </p:nvSpPr>
          <p:spPr bwMode="auto">
            <a:xfrm>
              <a:off x="4893235" y="2996940"/>
              <a:ext cx="189255" cy="188011"/>
            </a:xfrm>
            <a:custGeom>
              <a:avLst/>
              <a:gdLst>
                <a:gd name="T0" fmla="*/ 757 w 757"/>
                <a:gd name="T1" fmla="*/ 400 h 759"/>
                <a:gd name="T2" fmla="*/ 750 w 757"/>
                <a:gd name="T3" fmla="*/ 456 h 759"/>
                <a:gd name="T4" fmla="*/ 735 w 757"/>
                <a:gd name="T5" fmla="*/ 510 h 759"/>
                <a:gd name="T6" fmla="*/ 712 w 757"/>
                <a:gd name="T7" fmla="*/ 561 h 759"/>
                <a:gd name="T8" fmla="*/ 682 w 757"/>
                <a:gd name="T9" fmla="*/ 607 h 759"/>
                <a:gd name="T10" fmla="*/ 647 w 757"/>
                <a:gd name="T11" fmla="*/ 648 h 759"/>
                <a:gd name="T12" fmla="*/ 605 w 757"/>
                <a:gd name="T13" fmla="*/ 684 h 759"/>
                <a:gd name="T14" fmla="*/ 559 w 757"/>
                <a:gd name="T15" fmla="*/ 713 h 759"/>
                <a:gd name="T16" fmla="*/ 509 w 757"/>
                <a:gd name="T17" fmla="*/ 737 h 759"/>
                <a:gd name="T18" fmla="*/ 454 w 757"/>
                <a:gd name="T19" fmla="*/ 752 h 759"/>
                <a:gd name="T20" fmla="*/ 398 w 757"/>
                <a:gd name="T21" fmla="*/ 759 h 759"/>
                <a:gd name="T22" fmla="*/ 359 w 757"/>
                <a:gd name="T23" fmla="*/ 759 h 759"/>
                <a:gd name="T24" fmla="*/ 303 w 757"/>
                <a:gd name="T25" fmla="*/ 752 h 759"/>
                <a:gd name="T26" fmla="*/ 248 w 757"/>
                <a:gd name="T27" fmla="*/ 737 h 759"/>
                <a:gd name="T28" fmla="*/ 198 w 757"/>
                <a:gd name="T29" fmla="*/ 713 h 759"/>
                <a:gd name="T30" fmla="*/ 152 w 757"/>
                <a:gd name="T31" fmla="*/ 684 h 759"/>
                <a:gd name="T32" fmla="*/ 110 w 757"/>
                <a:gd name="T33" fmla="*/ 648 h 759"/>
                <a:gd name="T34" fmla="*/ 74 w 757"/>
                <a:gd name="T35" fmla="*/ 607 h 759"/>
                <a:gd name="T36" fmla="*/ 45 w 757"/>
                <a:gd name="T37" fmla="*/ 561 h 759"/>
                <a:gd name="T38" fmla="*/ 22 w 757"/>
                <a:gd name="T39" fmla="*/ 510 h 759"/>
                <a:gd name="T40" fmla="*/ 7 w 757"/>
                <a:gd name="T41" fmla="*/ 456 h 759"/>
                <a:gd name="T42" fmla="*/ 0 w 757"/>
                <a:gd name="T43" fmla="*/ 400 h 759"/>
                <a:gd name="T44" fmla="*/ 0 w 757"/>
                <a:gd name="T45" fmla="*/ 361 h 759"/>
                <a:gd name="T46" fmla="*/ 7 w 757"/>
                <a:gd name="T47" fmla="*/ 303 h 759"/>
                <a:gd name="T48" fmla="*/ 22 w 757"/>
                <a:gd name="T49" fmla="*/ 250 h 759"/>
                <a:gd name="T50" fmla="*/ 45 w 757"/>
                <a:gd name="T51" fmla="*/ 199 h 759"/>
                <a:gd name="T52" fmla="*/ 74 w 757"/>
                <a:gd name="T53" fmla="*/ 153 h 759"/>
                <a:gd name="T54" fmla="*/ 110 w 757"/>
                <a:gd name="T55" fmla="*/ 112 h 759"/>
                <a:gd name="T56" fmla="*/ 152 w 757"/>
                <a:gd name="T57" fmla="*/ 76 h 759"/>
                <a:gd name="T58" fmla="*/ 198 w 757"/>
                <a:gd name="T59" fmla="*/ 46 h 759"/>
                <a:gd name="T60" fmla="*/ 248 w 757"/>
                <a:gd name="T61" fmla="*/ 24 h 759"/>
                <a:gd name="T62" fmla="*/ 303 w 757"/>
                <a:gd name="T63" fmla="*/ 9 h 759"/>
                <a:gd name="T64" fmla="*/ 359 w 757"/>
                <a:gd name="T65" fmla="*/ 2 h 759"/>
                <a:gd name="T66" fmla="*/ 398 w 757"/>
                <a:gd name="T67" fmla="*/ 2 h 759"/>
                <a:gd name="T68" fmla="*/ 454 w 757"/>
                <a:gd name="T69" fmla="*/ 9 h 759"/>
                <a:gd name="T70" fmla="*/ 509 w 757"/>
                <a:gd name="T71" fmla="*/ 24 h 759"/>
                <a:gd name="T72" fmla="*/ 559 w 757"/>
                <a:gd name="T73" fmla="*/ 46 h 759"/>
                <a:gd name="T74" fmla="*/ 605 w 757"/>
                <a:gd name="T75" fmla="*/ 76 h 759"/>
                <a:gd name="T76" fmla="*/ 647 w 757"/>
                <a:gd name="T77" fmla="*/ 112 h 759"/>
                <a:gd name="T78" fmla="*/ 682 w 757"/>
                <a:gd name="T79" fmla="*/ 153 h 759"/>
                <a:gd name="T80" fmla="*/ 712 w 757"/>
                <a:gd name="T81" fmla="*/ 199 h 759"/>
                <a:gd name="T82" fmla="*/ 735 w 757"/>
                <a:gd name="T83" fmla="*/ 250 h 759"/>
                <a:gd name="T84" fmla="*/ 750 w 757"/>
                <a:gd name="T85" fmla="*/ 303 h 759"/>
                <a:gd name="T86" fmla="*/ 757 w 757"/>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7" h="759">
                  <a:moveTo>
                    <a:pt x="757" y="380"/>
                  </a:moveTo>
                  <a:lnTo>
                    <a:pt x="757" y="380"/>
                  </a:lnTo>
                  <a:lnTo>
                    <a:pt x="757" y="400"/>
                  </a:lnTo>
                  <a:lnTo>
                    <a:pt x="756" y="419"/>
                  </a:lnTo>
                  <a:lnTo>
                    <a:pt x="754" y="437"/>
                  </a:lnTo>
                  <a:lnTo>
                    <a:pt x="750" y="456"/>
                  </a:lnTo>
                  <a:lnTo>
                    <a:pt x="745" y="475"/>
                  </a:lnTo>
                  <a:lnTo>
                    <a:pt x="741" y="493"/>
                  </a:lnTo>
                  <a:lnTo>
                    <a:pt x="735" y="510"/>
                  </a:lnTo>
                  <a:lnTo>
                    <a:pt x="728" y="528"/>
                  </a:lnTo>
                  <a:lnTo>
                    <a:pt x="721" y="545"/>
                  </a:lnTo>
                  <a:lnTo>
                    <a:pt x="712" y="561"/>
                  </a:lnTo>
                  <a:lnTo>
                    <a:pt x="703" y="576"/>
                  </a:lnTo>
                  <a:lnTo>
                    <a:pt x="692" y="592"/>
                  </a:lnTo>
                  <a:lnTo>
                    <a:pt x="682" y="607"/>
                  </a:lnTo>
                  <a:lnTo>
                    <a:pt x="671" y="621"/>
                  </a:lnTo>
                  <a:lnTo>
                    <a:pt x="659" y="635"/>
                  </a:lnTo>
                  <a:lnTo>
                    <a:pt x="647" y="648"/>
                  </a:lnTo>
                  <a:lnTo>
                    <a:pt x="634" y="661"/>
                  </a:lnTo>
                  <a:lnTo>
                    <a:pt x="619" y="673"/>
                  </a:lnTo>
                  <a:lnTo>
                    <a:pt x="605" y="684"/>
                  </a:lnTo>
                  <a:lnTo>
                    <a:pt x="591" y="694"/>
                  </a:lnTo>
                  <a:lnTo>
                    <a:pt x="575" y="705"/>
                  </a:lnTo>
                  <a:lnTo>
                    <a:pt x="559" y="713"/>
                  </a:lnTo>
                  <a:lnTo>
                    <a:pt x="543" y="723"/>
                  </a:lnTo>
                  <a:lnTo>
                    <a:pt x="526" y="730"/>
                  </a:lnTo>
                  <a:lnTo>
                    <a:pt x="509" y="737"/>
                  </a:lnTo>
                  <a:lnTo>
                    <a:pt x="491" y="743"/>
                  </a:lnTo>
                  <a:lnTo>
                    <a:pt x="473" y="747"/>
                  </a:lnTo>
                  <a:lnTo>
                    <a:pt x="454" y="752"/>
                  </a:lnTo>
                  <a:lnTo>
                    <a:pt x="437" y="756"/>
                  </a:lnTo>
                  <a:lnTo>
                    <a:pt x="417" y="758"/>
                  </a:lnTo>
                  <a:lnTo>
                    <a:pt x="398" y="759"/>
                  </a:lnTo>
                  <a:lnTo>
                    <a:pt x="378" y="759"/>
                  </a:lnTo>
                  <a:lnTo>
                    <a:pt x="378" y="759"/>
                  </a:lnTo>
                  <a:lnTo>
                    <a:pt x="359" y="759"/>
                  </a:lnTo>
                  <a:lnTo>
                    <a:pt x="340" y="758"/>
                  </a:lnTo>
                  <a:lnTo>
                    <a:pt x="320" y="756"/>
                  </a:lnTo>
                  <a:lnTo>
                    <a:pt x="303" y="752"/>
                  </a:lnTo>
                  <a:lnTo>
                    <a:pt x="284" y="747"/>
                  </a:lnTo>
                  <a:lnTo>
                    <a:pt x="266" y="743"/>
                  </a:lnTo>
                  <a:lnTo>
                    <a:pt x="248" y="737"/>
                  </a:lnTo>
                  <a:lnTo>
                    <a:pt x="231" y="730"/>
                  </a:lnTo>
                  <a:lnTo>
                    <a:pt x="214" y="723"/>
                  </a:lnTo>
                  <a:lnTo>
                    <a:pt x="198" y="713"/>
                  </a:lnTo>
                  <a:lnTo>
                    <a:pt x="182" y="705"/>
                  </a:lnTo>
                  <a:lnTo>
                    <a:pt x="166" y="694"/>
                  </a:lnTo>
                  <a:lnTo>
                    <a:pt x="152" y="684"/>
                  </a:lnTo>
                  <a:lnTo>
                    <a:pt x="138" y="673"/>
                  </a:lnTo>
                  <a:lnTo>
                    <a:pt x="123" y="661"/>
                  </a:lnTo>
                  <a:lnTo>
                    <a:pt x="110" y="648"/>
                  </a:lnTo>
                  <a:lnTo>
                    <a:pt x="98" y="635"/>
                  </a:lnTo>
                  <a:lnTo>
                    <a:pt x="86" y="621"/>
                  </a:lnTo>
                  <a:lnTo>
                    <a:pt x="74" y="607"/>
                  </a:lnTo>
                  <a:lnTo>
                    <a:pt x="65" y="592"/>
                  </a:lnTo>
                  <a:lnTo>
                    <a:pt x="54" y="576"/>
                  </a:lnTo>
                  <a:lnTo>
                    <a:pt x="45" y="561"/>
                  </a:lnTo>
                  <a:lnTo>
                    <a:pt x="36" y="545"/>
                  </a:lnTo>
                  <a:lnTo>
                    <a:pt x="29" y="528"/>
                  </a:lnTo>
                  <a:lnTo>
                    <a:pt x="22" y="510"/>
                  </a:lnTo>
                  <a:lnTo>
                    <a:pt x="16" y="493"/>
                  </a:lnTo>
                  <a:lnTo>
                    <a:pt x="12" y="475"/>
                  </a:lnTo>
                  <a:lnTo>
                    <a:pt x="7" y="456"/>
                  </a:lnTo>
                  <a:lnTo>
                    <a:pt x="3" y="437"/>
                  </a:lnTo>
                  <a:lnTo>
                    <a:pt x="1" y="419"/>
                  </a:lnTo>
                  <a:lnTo>
                    <a:pt x="0" y="400"/>
                  </a:lnTo>
                  <a:lnTo>
                    <a:pt x="0" y="380"/>
                  </a:lnTo>
                  <a:lnTo>
                    <a:pt x="0" y="380"/>
                  </a:lnTo>
                  <a:lnTo>
                    <a:pt x="0" y="361"/>
                  </a:lnTo>
                  <a:lnTo>
                    <a:pt x="1" y="341"/>
                  </a:lnTo>
                  <a:lnTo>
                    <a:pt x="3" y="322"/>
                  </a:lnTo>
                  <a:lnTo>
                    <a:pt x="7" y="303"/>
                  </a:lnTo>
                  <a:lnTo>
                    <a:pt x="12" y="285"/>
                  </a:lnTo>
                  <a:lnTo>
                    <a:pt x="16" y="268"/>
                  </a:lnTo>
                  <a:lnTo>
                    <a:pt x="22" y="250"/>
                  </a:lnTo>
                  <a:lnTo>
                    <a:pt x="29" y="232"/>
                  </a:lnTo>
                  <a:lnTo>
                    <a:pt x="36" y="216"/>
                  </a:lnTo>
                  <a:lnTo>
                    <a:pt x="45" y="199"/>
                  </a:lnTo>
                  <a:lnTo>
                    <a:pt x="54" y="183"/>
                  </a:lnTo>
                  <a:lnTo>
                    <a:pt x="65" y="168"/>
                  </a:lnTo>
                  <a:lnTo>
                    <a:pt x="74" y="153"/>
                  </a:lnTo>
                  <a:lnTo>
                    <a:pt x="86" y="139"/>
                  </a:lnTo>
                  <a:lnTo>
                    <a:pt x="98" y="125"/>
                  </a:lnTo>
                  <a:lnTo>
                    <a:pt x="110" y="112"/>
                  </a:lnTo>
                  <a:lnTo>
                    <a:pt x="123" y="99"/>
                  </a:lnTo>
                  <a:lnTo>
                    <a:pt x="138" y="88"/>
                  </a:lnTo>
                  <a:lnTo>
                    <a:pt x="152" y="76"/>
                  </a:lnTo>
                  <a:lnTo>
                    <a:pt x="166" y="65"/>
                  </a:lnTo>
                  <a:lnTo>
                    <a:pt x="182" y="56"/>
                  </a:lnTo>
                  <a:lnTo>
                    <a:pt x="198" y="46"/>
                  </a:lnTo>
                  <a:lnTo>
                    <a:pt x="214" y="38"/>
                  </a:lnTo>
                  <a:lnTo>
                    <a:pt x="231" y="31"/>
                  </a:lnTo>
                  <a:lnTo>
                    <a:pt x="248" y="24"/>
                  </a:lnTo>
                  <a:lnTo>
                    <a:pt x="266" y="18"/>
                  </a:lnTo>
                  <a:lnTo>
                    <a:pt x="284" y="12"/>
                  </a:lnTo>
                  <a:lnTo>
                    <a:pt x="303" y="9"/>
                  </a:lnTo>
                  <a:lnTo>
                    <a:pt x="320" y="5"/>
                  </a:lnTo>
                  <a:lnTo>
                    <a:pt x="340" y="3"/>
                  </a:lnTo>
                  <a:lnTo>
                    <a:pt x="359" y="2"/>
                  </a:lnTo>
                  <a:lnTo>
                    <a:pt x="378" y="0"/>
                  </a:lnTo>
                  <a:lnTo>
                    <a:pt x="378" y="0"/>
                  </a:lnTo>
                  <a:lnTo>
                    <a:pt x="398" y="2"/>
                  </a:lnTo>
                  <a:lnTo>
                    <a:pt x="417" y="3"/>
                  </a:lnTo>
                  <a:lnTo>
                    <a:pt x="437" y="5"/>
                  </a:lnTo>
                  <a:lnTo>
                    <a:pt x="454" y="9"/>
                  </a:lnTo>
                  <a:lnTo>
                    <a:pt x="473" y="12"/>
                  </a:lnTo>
                  <a:lnTo>
                    <a:pt x="491" y="18"/>
                  </a:lnTo>
                  <a:lnTo>
                    <a:pt x="509" y="24"/>
                  </a:lnTo>
                  <a:lnTo>
                    <a:pt x="526" y="31"/>
                  </a:lnTo>
                  <a:lnTo>
                    <a:pt x="543" y="38"/>
                  </a:lnTo>
                  <a:lnTo>
                    <a:pt x="559" y="46"/>
                  </a:lnTo>
                  <a:lnTo>
                    <a:pt x="575" y="56"/>
                  </a:lnTo>
                  <a:lnTo>
                    <a:pt x="591" y="65"/>
                  </a:lnTo>
                  <a:lnTo>
                    <a:pt x="605" y="76"/>
                  </a:lnTo>
                  <a:lnTo>
                    <a:pt x="619" y="88"/>
                  </a:lnTo>
                  <a:lnTo>
                    <a:pt x="634" y="99"/>
                  </a:lnTo>
                  <a:lnTo>
                    <a:pt x="647" y="112"/>
                  </a:lnTo>
                  <a:lnTo>
                    <a:pt x="659" y="125"/>
                  </a:lnTo>
                  <a:lnTo>
                    <a:pt x="671" y="139"/>
                  </a:lnTo>
                  <a:lnTo>
                    <a:pt x="682" y="153"/>
                  </a:lnTo>
                  <a:lnTo>
                    <a:pt x="692" y="168"/>
                  </a:lnTo>
                  <a:lnTo>
                    <a:pt x="703" y="183"/>
                  </a:lnTo>
                  <a:lnTo>
                    <a:pt x="712" y="199"/>
                  </a:lnTo>
                  <a:lnTo>
                    <a:pt x="721" y="216"/>
                  </a:lnTo>
                  <a:lnTo>
                    <a:pt x="728" y="232"/>
                  </a:lnTo>
                  <a:lnTo>
                    <a:pt x="735" y="250"/>
                  </a:lnTo>
                  <a:lnTo>
                    <a:pt x="741" y="268"/>
                  </a:lnTo>
                  <a:lnTo>
                    <a:pt x="745" y="285"/>
                  </a:lnTo>
                  <a:lnTo>
                    <a:pt x="750" y="303"/>
                  </a:lnTo>
                  <a:lnTo>
                    <a:pt x="754" y="322"/>
                  </a:lnTo>
                  <a:lnTo>
                    <a:pt x="756" y="341"/>
                  </a:lnTo>
                  <a:lnTo>
                    <a:pt x="757" y="361"/>
                  </a:lnTo>
                  <a:lnTo>
                    <a:pt x="757" y="380"/>
                  </a:lnTo>
                  <a:lnTo>
                    <a:pt x="757" y="38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
            <p:cNvSpPr>
              <a:spLocks/>
            </p:cNvSpPr>
            <p:nvPr/>
          </p:nvSpPr>
          <p:spPr bwMode="auto">
            <a:xfrm>
              <a:off x="4476127" y="1989652"/>
              <a:ext cx="188011" cy="188011"/>
            </a:xfrm>
            <a:custGeom>
              <a:avLst/>
              <a:gdLst>
                <a:gd name="T0" fmla="*/ 758 w 759"/>
                <a:gd name="T1" fmla="*/ 399 h 758"/>
                <a:gd name="T2" fmla="*/ 750 w 759"/>
                <a:gd name="T3" fmla="*/ 456 h 758"/>
                <a:gd name="T4" fmla="*/ 735 w 759"/>
                <a:gd name="T5" fmla="*/ 510 h 758"/>
                <a:gd name="T6" fmla="*/ 713 w 759"/>
                <a:gd name="T7" fmla="*/ 560 h 758"/>
                <a:gd name="T8" fmla="*/ 683 w 759"/>
                <a:gd name="T9" fmla="*/ 606 h 758"/>
                <a:gd name="T10" fmla="*/ 647 w 759"/>
                <a:gd name="T11" fmla="*/ 648 h 758"/>
                <a:gd name="T12" fmla="*/ 606 w 759"/>
                <a:gd name="T13" fmla="*/ 683 h 758"/>
                <a:gd name="T14" fmla="*/ 560 w 759"/>
                <a:gd name="T15" fmla="*/ 712 h 758"/>
                <a:gd name="T16" fmla="*/ 509 w 759"/>
                <a:gd name="T17" fmla="*/ 735 h 758"/>
                <a:gd name="T18" fmla="*/ 456 w 759"/>
                <a:gd name="T19" fmla="*/ 750 h 758"/>
                <a:gd name="T20" fmla="*/ 398 w 759"/>
                <a:gd name="T21" fmla="*/ 758 h 758"/>
                <a:gd name="T22" fmla="*/ 359 w 759"/>
                <a:gd name="T23" fmla="*/ 758 h 758"/>
                <a:gd name="T24" fmla="*/ 303 w 759"/>
                <a:gd name="T25" fmla="*/ 750 h 758"/>
                <a:gd name="T26" fmla="*/ 249 w 759"/>
                <a:gd name="T27" fmla="*/ 735 h 758"/>
                <a:gd name="T28" fmla="*/ 198 w 759"/>
                <a:gd name="T29" fmla="*/ 712 h 758"/>
                <a:gd name="T30" fmla="*/ 152 w 759"/>
                <a:gd name="T31" fmla="*/ 683 h 758"/>
                <a:gd name="T32" fmla="*/ 111 w 759"/>
                <a:gd name="T33" fmla="*/ 648 h 758"/>
                <a:gd name="T34" fmla="*/ 75 w 759"/>
                <a:gd name="T35" fmla="*/ 606 h 758"/>
                <a:gd name="T36" fmla="*/ 46 w 759"/>
                <a:gd name="T37" fmla="*/ 560 h 758"/>
                <a:gd name="T38" fmla="*/ 22 w 759"/>
                <a:gd name="T39" fmla="*/ 510 h 758"/>
                <a:gd name="T40" fmla="*/ 7 w 759"/>
                <a:gd name="T41" fmla="*/ 456 h 758"/>
                <a:gd name="T42" fmla="*/ 0 w 759"/>
                <a:gd name="T43" fmla="*/ 399 h 758"/>
                <a:gd name="T44" fmla="*/ 0 w 759"/>
                <a:gd name="T45" fmla="*/ 360 h 758"/>
                <a:gd name="T46" fmla="*/ 7 w 759"/>
                <a:gd name="T47" fmla="*/ 302 h 758"/>
                <a:gd name="T48" fmla="*/ 22 w 759"/>
                <a:gd name="T49" fmla="*/ 248 h 758"/>
                <a:gd name="T50" fmla="*/ 46 w 759"/>
                <a:gd name="T51" fmla="*/ 199 h 758"/>
                <a:gd name="T52" fmla="*/ 75 w 759"/>
                <a:gd name="T53" fmla="*/ 152 h 758"/>
                <a:gd name="T54" fmla="*/ 111 w 759"/>
                <a:gd name="T55" fmla="*/ 110 h 758"/>
                <a:gd name="T56" fmla="*/ 152 w 759"/>
                <a:gd name="T57" fmla="*/ 75 h 758"/>
                <a:gd name="T58" fmla="*/ 198 w 759"/>
                <a:gd name="T59" fmla="*/ 46 h 758"/>
                <a:gd name="T60" fmla="*/ 249 w 759"/>
                <a:gd name="T61" fmla="*/ 23 h 758"/>
                <a:gd name="T62" fmla="*/ 303 w 759"/>
                <a:gd name="T63" fmla="*/ 8 h 758"/>
                <a:gd name="T64" fmla="*/ 359 w 759"/>
                <a:gd name="T65" fmla="*/ 1 h 758"/>
                <a:gd name="T66" fmla="*/ 398 w 759"/>
                <a:gd name="T67" fmla="*/ 1 h 758"/>
                <a:gd name="T68" fmla="*/ 456 w 759"/>
                <a:gd name="T69" fmla="*/ 8 h 758"/>
                <a:gd name="T70" fmla="*/ 509 w 759"/>
                <a:gd name="T71" fmla="*/ 23 h 758"/>
                <a:gd name="T72" fmla="*/ 560 w 759"/>
                <a:gd name="T73" fmla="*/ 46 h 758"/>
                <a:gd name="T74" fmla="*/ 606 w 759"/>
                <a:gd name="T75" fmla="*/ 75 h 758"/>
                <a:gd name="T76" fmla="*/ 647 w 759"/>
                <a:gd name="T77" fmla="*/ 110 h 758"/>
                <a:gd name="T78" fmla="*/ 683 w 759"/>
                <a:gd name="T79" fmla="*/ 152 h 758"/>
                <a:gd name="T80" fmla="*/ 713 w 759"/>
                <a:gd name="T81" fmla="*/ 199 h 758"/>
                <a:gd name="T82" fmla="*/ 735 w 759"/>
                <a:gd name="T83" fmla="*/ 248 h 758"/>
                <a:gd name="T84" fmla="*/ 750 w 759"/>
                <a:gd name="T85" fmla="*/ 302 h 758"/>
                <a:gd name="T86" fmla="*/ 758 w 759"/>
                <a:gd name="T87" fmla="*/ 36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8">
                  <a:moveTo>
                    <a:pt x="759" y="379"/>
                  </a:moveTo>
                  <a:lnTo>
                    <a:pt x="759" y="379"/>
                  </a:lnTo>
                  <a:lnTo>
                    <a:pt x="758" y="399"/>
                  </a:lnTo>
                  <a:lnTo>
                    <a:pt x="756" y="418"/>
                  </a:lnTo>
                  <a:lnTo>
                    <a:pt x="754" y="437"/>
                  </a:lnTo>
                  <a:lnTo>
                    <a:pt x="750" y="456"/>
                  </a:lnTo>
                  <a:lnTo>
                    <a:pt x="746" y="474"/>
                  </a:lnTo>
                  <a:lnTo>
                    <a:pt x="741" y="492"/>
                  </a:lnTo>
                  <a:lnTo>
                    <a:pt x="735" y="510"/>
                  </a:lnTo>
                  <a:lnTo>
                    <a:pt x="728" y="526"/>
                  </a:lnTo>
                  <a:lnTo>
                    <a:pt x="721" y="544"/>
                  </a:lnTo>
                  <a:lnTo>
                    <a:pt x="713" y="560"/>
                  </a:lnTo>
                  <a:lnTo>
                    <a:pt x="703" y="576"/>
                  </a:lnTo>
                  <a:lnTo>
                    <a:pt x="694" y="591"/>
                  </a:lnTo>
                  <a:lnTo>
                    <a:pt x="683" y="606"/>
                  </a:lnTo>
                  <a:lnTo>
                    <a:pt x="672" y="620"/>
                  </a:lnTo>
                  <a:lnTo>
                    <a:pt x="660" y="635"/>
                  </a:lnTo>
                  <a:lnTo>
                    <a:pt x="647" y="648"/>
                  </a:lnTo>
                  <a:lnTo>
                    <a:pt x="634" y="659"/>
                  </a:lnTo>
                  <a:lnTo>
                    <a:pt x="620" y="672"/>
                  </a:lnTo>
                  <a:lnTo>
                    <a:pt x="606" y="683"/>
                  </a:lnTo>
                  <a:lnTo>
                    <a:pt x="591" y="694"/>
                  </a:lnTo>
                  <a:lnTo>
                    <a:pt x="576" y="703"/>
                  </a:lnTo>
                  <a:lnTo>
                    <a:pt x="560" y="712"/>
                  </a:lnTo>
                  <a:lnTo>
                    <a:pt x="543" y="721"/>
                  </a:lnTo>
                  <a:lnTo>
                    <a:pt x="527" y="729"/>
                  </a:lnTo>
                  <a:lnTo>
                    <a:pt x="509" y="735"/>
                  </a:lnTo>
                  <a:lnTo>
                    <a:pt x="491" y="742"/>
                  </a:lnTo>
                  <a:lnTo>
                    <a:pt x="474" y="747"/>
                  </a:lnTo>
                  <a:lnTo>
                    <a:pt x="456" y="750"/>
                  </a:lnTo>
                  <a:lnTo>
                    <a:pt x="437" y="754"/>
                  </a:lnTo>
                  <a:lnTo>
                    <a:pt x="418" y="756"/>
                  </a:lnTo>
                  <a:lnTo>
                    <a:pt x="398" y="758"/>
                  </a:lnTo>
                  <a:lnTo>
                    <a:pt x="379" y="758"/>
                  </a:lnTo>
                  <a:lnTo>
                    <a:pt x="379" y="758"/>
                  </a:lnTo>
                  <a:lnTo>
                    <a:pt x="359" y="758"/>
                  </a:lnTo>
                  <a:lnTo>
                    <a:pt x="340" y="756"/>
                  </a:lnTo>
                  <a:lnTo>
                    <a:pt x="322" y="754"/>
                  </a:lnTo>
                  <a:lnTo>
                    <a:pt x="303" y="750"/>
                  </a:lnTo>
                  <a:lnTo>
                    <a:pt x="284" y="747"/>
                  </a:lnTo>
                  <a:lnTo>
                    <a:pt x="266" y="742"/>
                  </a:lnTo>
                  <a:lnTo>
                    <a:pt x="249" y="735"/>
                  </a:lnTo>
                  <a:lnTo>
                    <a:pt x="231" y="729"/>
                  </a:lnTo>
                  <a:lnTo>
                    <a:pt x="214" y="721"/>
                  </a:lnTo>
                  <a:lnTo>
                    <a:pt x="198" y="712"/>
                  </a:lnTo>
                  <a:lnTo>
                    <a:pt x="183" y="703"/>
                  </a:lnTo>
                  <a:lnTo>
                    <a:pt x="167" y="694"/>
                  </a:lnTo>
                  <a:lnTo>
                    <a:pt x="152" y="683"/>
                  </a:lnTo>
                  <a:lnTo>
                    <a:pt x="138" y="672"/>
                  </a:lnTo>
                  <a:lnTo>
                    <a:pt x="124" y="659"/>
                  </a:lnTo>
                  <a:lnTo>
                    <a:pt x="111" y="648"/>
                  </a:lnTo>
                  <a:lnTo>
                    <a:pt x="98" y="635"/>
                  </a:lnTo>
                  <a:lnTo>
                    <a:pt x="86" y="620"/>
                  </a:lnTo>
                  <a:lnTo>
                    <a:pt x="75" y="606"/>
                  </a:lnTo>
                  <a:lnTo>
                    <a:pt x="65" y="591"/>
                  </a:lnTo>
                  <a:lnTo>
                    <a:pt x="54" y="576"/>
                  </a:lnTo>
                  <a:lnTo>
                    <a:pt x="46" y="560"/>
                  </a:lnTo>
                  <a:lnTo>
                    <a:pt x="37" y="544"/>
                  </a:lnTo>
                  <a:lnTo>
                    <a:pt x="29" y="526"/>
                  </a:lnTo>
                  <a:lnTo>
                    <a:pt x="22" y="510"/>
                  </a:lnTo>
                  <a:lnTo>
                    <a:pt x="16" y="492"/>
                  </a:lnTo>
                  <a:lnTo>
                    <a:pt x="12" y="474"/>
                  </a:lnTo>
                  <a:lnTo>
                    <a:pt x="7" y="456"/>
                  </a:lnTo>
                  <a:lnTo>
                    <a:pt x="4" y="437"/>
                  </a:lnTo>
                  <a:lnTo>
                    <a:pt x="1" y="418"/>
                  </a:lnTo>
                  <a:lnTo>
                    <a:pt x="0" y="399"/>
                  </a:lnTo>
                  <a:lnTo>
                    <a:pt x="0" y="379"/>
                  </a:lnTo>
                  <a:lnTo>
                    <a:pt x="0" y="379"/>
                  </a:lnTo>
                  <a:lnTo>
                    <a:pt x="0" y="360"/>
                  </a:lnTo>
                  <a:lnTo>
                    <a:pt x="1" y="340"/>
                  </a:lnTo>
                  <a:lnTo>
                    <a:pt x="4" y="321"/>
                  </a:lnTo>
                  <a:lnTo>
                    <a:pt x="7" y="302"/>
                  </a:lnTo>
                  <a:lnTo>
                    <a:pt x="12" y="285"/>
                  </a:lnTo>
                  <a:lnTo>
                    <a:pt x="16" y="266"/>
                  </a:lnTo>
                  <a:lnTo>
                    <a:pt x="22" y="248"/>
                  </a:lnTo>
                  <a:lnTo>
                    <a:pt x="29" y="232"/>
                  </a:lnTo>
                  <a:lnTo>
                    <a:pt x="37" y="214"/>
                  </a:lnTo>
                  <a:lnTo>
                    <a:pt x="46" y="199"/>
                  </a:lnTo>
                  <a:lnTo>
                    <a:pt x="54" y="182"/>
                  </a:lnTo>
                  <a:lnTo>
                    <a:pt x="65" y="167"/>
                  </a:lnTo>
                  <a:lnTo>
                    <a:pt x="75" y="152"/>
                  </a:lnTo>
                  <a:lnTo>
                    <a:pt x="86" y="137"/>
                  </a:lnTo>
                  <a:lnTo>
                    <a:pt x="98" y="124"/>
                  </a:lnTo>
                  <a:lnTo>
                    <a:pt x="111" y="110"/>
                  </a:lnTo>
                  <a:lnTo>
                    <a:pt x="124" y="99"/>
                  </a:lnTo>
                  <a:lnTo>
                    <a:pt x="138" y="87"/>
                  </a:lnTo>
                  <a:lnTo>
                    <a:pt x="152" y="75"/>
                  </a:lnTo>
                  <a:lnTo>
                    <a:pt x="167" y="64"/>
                  </a:lnTo>
                  <a:lnTo>
                    <a:pt x="183" y="55"/>
                  </a:lnTo>
                  <a:lnTo>
                    <a:pt x="198" y="46"/>
                  </a:lnTo>
                  <a:lnTo>
                    <a:pt x="214" y="37"/>
                  </a:lnTo>
                  <a:lnTo>
                    <a:pt x="231" y="29"/>
                  </a:lnTo>
                  <a:lnTo>
                    <a:pt x="249" y="23"/>
                  </a:lnTo>
                  <a:lnTo>
                    <a:pt x="266" y="17"/>
                  </a:lnTo>
                  <a:lnTo>
                    <a:pt x="284" y="11"/>
                  </a:lnTo>
                  <a:lnTo>
                    <a:pt x="303" y="8"/>
                  </a:lnTo>
                  <a:lnTo>
                    <a:pt x="322" y="4"/>
                  </a:lnTo>
                  <a:lnTo>
                    <a:pt x="340" y="2"/>
                  </a:lnTo>
                  <a:lnTo>
                    <a:pt x="359" y="1"/>
                  </a:lnTo>
                  <a:lnTo>
                    <a:pt x="379" y="0"/>
                  </a:lnTo>
                  <a:lnTo>
                    <a:pt x="379" y="0"/>
                  </a:lnTo>
                  <a:lnTo>
                    <a:pt x="398" y="1"/>
                  </a:lnTo>
                  <a:lnTo>
                    <a:pt x="418" y="2"/>
                  </a:lnTo>
                  <a:lnTo>
                    <a:pt x="437" y="4"/>
                  </a:lnTo>
                  <a:lnTo>
                    <a:pt x="456" y="8"/>
                  </a:lnTo>
                  <a:lnTo>
                    <a:pt x="474" y="11"/>
                  </a:lnTo>
                  <a:lnTo>
                    <a:pt x="491" y="17"/>
                  </a:lnTo>
                  <a:lnTo>
                    <a:pt x="509" y="23"/>
                  </a:lnTo>
                  <a:lnTo>
                    <a:pt x="527" y="29"/>
                  </a:lnTo>
                  <a:lnTo>
                    <a:pt x="543" y="37"/>
                  </a:lnTo>
                  <a:lnTo>
                    <a:pt x="560" y="46"/>
                  </a:lnTo>
                  <a:lnTo>
                    <a:pt x="576" y="55"/>
                  </a:lnTo>
                  <a:lnTo>
                    <a:pt x="591" y="64"/>
                  </a:lnTo>
                  <a:lnTo>
                    <a:pt x="606" y="75"/>
                  </a:lnTo>
                  <a:lnTo>
                    <a:pt x="620" y="87"/>
                  </a:lnTo>
                  <a:lnTo>
                    <a:pt x="634" y="99"/>
                  </a:lnTo>
                  <a:lnTo>
                    <a:pt x="647" y="110"/>
                  </a:lnTo>
                  <a:lnTo>
                    <a:pt x="660" y="124"/>
                  </a:lnTo>
                  <a:lnTo>
                    <a:pt x="672" y="137"/>
                  </a:lnTo>
                  <a:lnTo>
                    <a:pt x="683" y="152"/>
                  </a:lnTo>
                  <a:lnTo>
                    <a:pt x="694" y="167"/>
                  </a:lnTo>
                  <a:lnTo>
                    <a:pt x="703" y="182"/>
                  </a:lnTo>
                  <a:lnTo>
                    <a:pt x="713" y="199"/>
                  </a:lnTo>
                  <a:lnTo>
                    <a:pt x="721" y="214"/>
                  </a:lnTo>
                  <a:lnTo>
                    <a:pt x="728" y="232"/>
                  </a:lnTo>
                  <a:lnTo>
                    <a:pt x="735" y="248"/>
                  </a:lnTo>
                  <a:lnTo>
                    <a:pt x="741" y="266"/>
                  </a:lnTo>
                  <a:lnTo>
                    <a:pt x="746" y="285"/>
                  </a:lnTo>
                  <a:lnTo>
                    <a:pt x="750" y="302"/>
                  </a:lnTo>
                  <a:lnTo>
                    <a:pt x="754" y="321"/>
                  </a:lnTo>
                  <a:lnTo>
                    <a:pt x="756" y="340"/>
                  </a:lnTo>
                  <a:lnTo>
                    <a:pt x="758" y="360"/>
                  </a:lnTo>
                  <a:lnTo>
                    <a:pt x="759" y="379"/>
                  </a:lnTo>
                  <a:lnTo>
                    <a:pt x="759" y="379"/>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p:cNvSpPr>
            <p:nvPr/>
          </p:nvSpPr>
          <p:spPr bwMode="auto">
            <a:xfrm>
              <a:off x="4117537" y="4473630"/>
              <a:ext cx="189255" cy="189255"/>
            </a:xfrm>
            <a:custGeom>
              <a:avLst/>
              <a:gdLst>
                <a:gd name="T0" fmla="*/ 758 w 758"/>
                <a:gd name="T1" fmla="*/ 400 h 759"/>
                <a:gd name="T2" fmla="*/ 751 w 758"/>
                <a:gd name="T3" fmla="*/ 456 h 759"/>
                <a:gd name="T4" fmla="*/ 736 w 758"/>
                <a:gd name="T5" fmla="*/ 510 h 759"/>
                <a:gd name="T6" fmla="*/ 712 w 758"/>
                <a:gd name="T7" fmla="*/ 561 h 759"/>
                <a:gd name="T8" fmla="*/ 683 w 758"/>
                <a:gd name="T9" fmla="*/ 607 h 759"/>
                <a:gd name="T10" fmla="*/ 648 w 758"/>
                <a:gd name="T11" fmla="*/ 648 h 759"/>
                <a:gd name="T12" fmla="*/ 606 w 758"/>
                <a:gd name="T13" fmla="*/ 684 h 759"/>
                <a:gd name="T14" fmla="*/ 561 w 758"/>
                <a:gd name="T15" fmla="*/ 713 h 759"/>
                <a:gd name="T16" fmla="*/ 510 w 758"/>
                <a:gd name="T17" fmla="*/ 737 h 759"/>
                <a:gd name="T18" fmla="*/ 456 w 758"/>
                <a:gd name="T19" fmla="*/ 752 h 759"/>
                <a:gd name="T20" fmla="*/ 399 w 758"/>
                <a:gd name="T21" fmla="*/ 759 h 759"/>
                <a:gd name="T22" fmla="*/ 360 w 758"/>
                <a:gd name="T23" fmla="*/ 759 h 759"/>
                <a:gd name="T24" fmla="*/ 303 w 758"/>
                <a:gd name="T25" fmla="*/ 752 h 759"/>
                <a:gd name="T26" fmla="*/ 250 w 758"/>
                <a:gd name="T27" fmla="*/ 737 h 759"/>
                <a:gd name="T28" fmla="*/ 199 w 758"/>
                <a:gd name="T29" fmla="*/ 713 h 759"/>
                <a:gd name="T30" fmla="*/ 153 w 758"/>
                <a:gd name="T31" fmla="*/ 684 h 759"/>
                <a:gd name="T32" fmla="*/ 112 w 758"/>
                <a:gd name="T33" fmla="*/ 648 h 759"/>
                <a:gd name="T34" fmla="*/ 75 w 758"/>
                <a:gd name="T35" fmla="*/ 607 h 759"/>
                <a:gd name="T36" fmla="*/ 46 w 758"/>
                <a:gd name="T37" fmla="*/ 561 h 759"/>
                <a:gd name="T38" fmla="*/ 23 w 758"/>
                <a:gd name="T39" fmla="*/ 510 h 759"/>
                <a:gd name="T40" fmla="*/ 8 w 758"/>
                <a:gd name="T41" fmla="*/ 456 h 759"/>
                <a:gd name="T42" fmla="*/ 1 w 758"/>
                <a:gd name="T43" fmla="*/ 400 h 759"/>
                <a:gd name="T44" fmla="*/ 1 w 758"/>
                <a:gd name="T45" fmla="*/ 361 h 759"/>
                <a:gd name="T46" fmla="*/ 8 w 758"/>
                <a:gd name="T47" fmla="*/ 303 h 759"/>
                <a:gd name="T48" fmla="*/ 23 w 758"/>
                <a:gd name="T49" fmla="*/ 249 h 759"/>
                <a:gd name="T50" fmla="*/ 46 w 758"/>
                <a:gd name="T51" fmla="*/ 199 h 759"/>
                <a:gd name="T52" fmla="*/ 75 w 758"/>
                <a:gd name="T53" fmla="*/ 153 h 759"/>
                <a:gd name="T54" fmla="*/ 112 w 758"/>
                <a:gd name="T55" fmla="*/ 112 h 759"/>
                <a:gd name="T56" fmla="*/ 153 w 758"/>
                <a:gd name="T57" fmla="*/ 76 h 759"/>
                <a:gd name="T58" fmla="*/ 199 w 758"/>
                <a:gd name="T59" fmla="*/ 46 h 759"/>
                <a:gd name="T60" fmla="*/ 250 w 758"/>
                <a:gd name="T61" fmla="*/ 24 h 759"/>
                <a:gd name="T62" fmla="*/ 303 w 758"/>
                <a:gd name="T63" fmla="*/ 9 h 759"/>
                <a:gd name="T64" fmla="*/ 360 w 758"/>
                <a:gd name="T65" fmla="*/ 1 h 759"/>
                <a:gd name="T66" fmla="*/ 399 w 758"/>
                <a:gd name="T67" fmla="*/ 1 h 759"/>
                <a:gd name="T68" fmla="*/ 456 w 758"/>
                <a:gd name="T69" fmla="*/ 9 h 759"/>
                <a:gd name="T70" fmla="*/ 510 w 758"/>
                <a:gd name="T71" fmla="*/ 24 h 759"/>
                <a:gd name="T72" fmla="*/ 561 w 758"/>
                <a:gd name="T73" fmla="*/ 46 h 759"/>
                <a:gd name="T74" fmla="*/ 606 w 758"/>
                <a:gd name="T75" fmla="*/ 76 h 759"/>
                <a:gd name="T76" fmla="*/ 648 w 758"/>
                <a:gd name="T77" fmla="*/ 112 h 759"/>
                <a:gd name="T78" fmla="*/ 683 w 758"/>
                <a:gd name="T79" fmla="*/ 153 h 759"/>
                <a:gd name="T80" fmla="*/ 712 w 758"/>
                <a:gd name="T81" fmla="*/ 199 h 759"/>
                <a:gd name="T82" fmla="*/ 736 w 758"/>
                <a:gd name="T83" fmla="*/ 249 h 759"/>
                <a:gd name="T84" fmla="*/ 751 w 758"/>
                <a:gd name="T85" fmla="*/ 303 h 759"/>
                <a:gd name="T86" fmla="*/ 758 w 758"/>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8" h="759">
                  <a:moveTo>
                    <a:pt x="758" y="380"/>
                  </a:moveTo>
                  <a:lnTo>
                    <a:pt x="758" y="380"/>
                  </a:lnTo>
                  <a:lnTo>
                    <a:pt x="758" y="400"/>
                  </a:lnTo>
                  <a:lnTo>
                    <a:pt x="757" y="419"/>
                  </a:lnTo>
                  <a:lnTo>
                    <a:pt x="755" y="437"/>
                  </a:lnTo>
                  <a:lnTo>
                    <a:pt x="751" y="456"/>
                  </a:lnTo>
                  <a:lnTo>
                    <a:pt x="747" y="475"/>
                  </a:lnTo>
                  <a:lnTo>
                    <a:pt x="742" y="493"/>
                  </a:lnTo>
                  <a:lnTo>
                    <a:pt x="736" y="510"/>
                  </a:lnTo>
                  <a:lnTo>
                    <a:pt x="729" y="528"/>
                  </a:lnTo>
                  <a:lnTo>
                    <a:pt x="722" y="545"/>
                  </a:lnTo>
                  <a:lnTo>
                    <a:pt x="712" y="561"/>
                  </a:lnTo>
                  <a:lnTo>
                    <a:pt x="704" y="576"/>
                  </a:lnTo>
                  <a:lnTo>
                    <a:pt x="694" y="592"/>
                  </a:lnTo>
                  <a:lnTo>
                    <a:pt x="683" y="607"/>
                  </a:lnTo>
                  <a:lnTo>
                    <a:pt x="672" y="621"/>
                  </a:lnTo>
                  <a:lnTo>
                    <a:pt x="661" y="635"/>
                  </a:lnTo>
                  <a:lnTo>
                    <a:pt x="648" y="648"/>
                  </a:lnTo>
                  <a:lnTo>
                    <a:pt x="635" y="661"/>
                  </a:lnTo>
                  <a:lnTo>
                    <a:pt x="621" y="673"/>
                  </a:lnTo>
                  <a:lnTo>
                    <a:pt x="606" y="684"/>
                  </a:lnTo>
                  <a:lnTo>
                    <a:pt x="591" y="694"/>
                  </a:lnTo>
                  <a:lnTo>
                    <a:pt x="576" y="705"/>
                  </a:lnTo>
                  <a:lnTo>
                    <a:pt x="561" y="713"/>
                  </a:lnTo>
                  <a:lnTo>
                    <a:pt x="544" y="721"/>
                  </a:lnTo>
                  <a:lnTo>
                    <a:pt x="528" y="730"/>
                  </a:lnTo>
                  <a:lnTo>
                    <a:pt x="510" y="737"/>
                  </a:lnTo>
                  <a:lnTo>
                    <a:pt x="492" y="742"/>
                  </a:lnTo>
                  <a:lnTo>
                    <a:pt x="475" y="747"/>
                  </a:lnTo>
                  <a:lnTo>
                    <a:pt x="456" y="752"/>
                  </a:lnTo>
                  <a:lnTo>
                    <a:pt x="437" y="754"/>
                  </a:lnTo>
                  <a:lnTo>
                    <a:pt x="418" y="757"/>
                  </a:lnTo>
                  <a:lnTo>
                    <a:pt x="399" y="759"/>
                  </a:lnTo>
                  <a:lnTo>
                    <a:pt x="379" y="759"/>
                  </a:lnTo>
                  <a:lnTo>
                    <a:pt x="379" y="759"/>
                  </a:lnTo>
                  <a:lnTo>
                    <a:pt x="360" y="759"/>
                  </a:lnTo>
                  <a:lnTo>
                    <a:pt x="340" y="757"/>
                  </a:lnTo>
                  <a:lnTo>
                    <a:pt x="321" y="754"/>
                  </a:lnTo>
                  <a:lnTo>
                    <a:pt x="303" y="752"/>
                  </a:lnTo>
                  <a:lnTo>
                    <a:pt x="285" y="747"/>
                  </a:lnTo>
                  <a:lnTo>
                    <a:pt x="267" y="742"/>
                  </a:lnTo>
                  <a:lnTo>
                    <a:pt x="250" y="737"/>
                  </a:lnTo>
                  <a:lnTo>
                    <a:pt x="232" y="730"/>
                  </a:lnTo>
                  <a:lnTo>
                    <a:pt x="215" y="721"/>
                  </a:lnTo>
                  <a:lnTo>
                    <a:pt x="199" y="713"/>
                  </a:lnTo>
                  <a:lnTo>
                    <a:pt x="182" y="705"/>
                  </a:lnTo>
                  <a:lnTo>
                    <a:pt x="167" y="694"/>
                  </a:lnTo>
                  <a:lnTo>
                    <a:pt x="153" y="684"/>
                  </a:lnTo>
                  <a:lnTo>
                    <a:pt x="139" y="673"/>
                  </a:lnTo>
                  <a:lnTo>
                    <a:pt x="125" y="661"/>
                  </a:lnTo>
                  <a:lnTo>
                    <a:pt x="112" y="648"/>
                  </a:lnTo>
                  <a:lnTo>
                    <a:pt x="99" y="635"/>
                  </a:lnTo>
                  <a:lnTo>
                    <a:pt x="87" y="621"/>
                  </a:lnTo>
                  <a:lnTo>
                    <a:pt x="75" y="607"/>
                  </a:lnTo>
                  <a:lnTo>
                    <a:pt x="65" y="592"/>
                  </a:lnTo>
                  <a:lnTo>
                    <a:pt x="55" y="576"/>
                  </a:lnTo>
                  <a:lnTo>
                    <a:pt x="46" y="561"/>
                  </a:lnTo>
                  <a:lnTo>
                    <a:pt x="37" y="545"/>
                  </a:lnTo>
                  <a:lnTo>
                    <a:pt x="30" y="528"/>
                  </a:lnTo>
                  <a:lnTo>
                    <a:pt x="23" y="510"/>
                  </a:lnTo>
                  <a:lnTo>
                    <a:pt x="17" y="493"/>
                  </a:lnTo>
                  <a:lnTo>
                    <a:pt x="12" y="475"/>
                  </a:lnTo>
                  <a:lnTo>
                    <a:pt x="8" y="456"/>
                  </a:lnTo>
                  <a:lnTo>
                    <a:pt x="4" y="437"/>
                  </a:lnTo>
                  <a:lnTo>
                    <a:pt x="2" y="419"/>
                  </a:lnTo>
                  <a:lnTo>
                    <a:pt x="1" y="400"/>
                  </a:lnTo>
                  <a:lnTo>
                    <a:pt x="0" y="380"/>
                  </a:lnTo>
                  <a:lnTo>
                    <a:pt x="0" y="380"/>
                  </a:lnTo>
                  <a:lnTo>
                    <a:pt x="1" y="361"/>
                  </a:lnTo>
                  <a:lnTo>
                    <a:pt x="2" y="341"/>
                  </a:lnTo>
                  <a:lnTo>
                    <a:pt x="4" y="322"/>
                  </a:lnTo>
                  <a:lnTo>
                    <a:pt x="8" y="303"/>
                  </a:lnTo>
                  <a:lnTo>
                    <a:pt x="12" y="285"/>
                  </a:lnTo>
                  <a:lnTo>
                    <a:pt x="17" y="267"/>
                  </a:lnTo>
                  <a:lnTo>
                    <a:pt x="23" y="249"/>
                  </a:lnTo>
                  <a:lnTo>
                    <a:pt x="30" y="232"/>
                  </a:lnTo>
                  <a:lnTo>
                    <a:pt x="37" y="216"/>
                  </a:lnTo>
                  <a:lnTo>
                    <a:pt x="46" y="199"/>
                  </a:lnTo>
                  <a:lnTo>
                    <a:pt x="55" y="183"/>
                  </a:lnTo>
                  <a:lnTo>
                    <a:pt x="65" y="168"/>
                  </a:lnTo>
                  <a:lnTo>
                    <a:pt x="75" y="153"/>
                  </a:lnTo>
                  <a:lnTo>
                    <a:pt x="87" y="138"/>
                  </a:lnTo>
                  <a:lnTo>
                    <a:pt x="99" y="125"/>
                  </a:lnTo>
                  <a:lnTo>
                    <a:pt x="112" y="112"/>
                  </a:lnTo>
                  <a:lnTo>
                    <a:pt x="125" y="99"/>
                  </a:lnTo>
                  <a:lnTo>
                    <a:pt x="139" y="87"/>
                  </a:lnTo>
                  <a:lnTo>
                    <a:pt x="153" y="76"/>
                  </a:lnTo>
                  <a:lnTo>
                    <a:pt x="167" y="65"/>
                  </a:lnTo>
                  <a:lnTo>
                    <a:pt x="182" y="56"/>
                  </a:lnTo>
                  <a:lnTo>
                    <a:pt x="199" y="46"/>
                  </a:lnTo>
                  <a:lnTo>
                    <a:pt x="215" y="38"/>
                  </a:lnTo>
                  <a:lnTo>
                    <a:pt x="232" y="31"/>
                  </a:lnTo>
                  <a:lnTo>
                    <a:pt x="250" y="24"/>
                  </a:lnTo>
                  <a:lnTo>
                    <a:pt x="267" y="18"/>
                  </a:lnTo>
                  <a:lnTo>
                    <a:pt x="285" y="12"/>
                  </a:lnTo>
                  <a:lnTo>
                    <a:pt x="303" y="9"/>
                  </a:lnTo>
                  <a:lnTo>
                    <a:pt x="321" y="5"/>
                  </a:lnTo>
                  <a:lnTo>
                    <a:pt x="340" y="3"/>
                  </a:lnTo>
                  <a:lnTo>
                    <a:pt x="360" y="1"/>
                  </a:lnTo>
                  <a:lnTo>
                    <a:pt x="379" y="0"/>
                  </a:lnTo>
                  <a:lnTo>
                    <a:pt x="379" y="0"/>
                  </a:lnTo>
                  <a:lnTo>
                    <a:pt x="399" y="1"/>
                  </a:lnTo>
                  <a:lnTo>
                    <a:pt x="418" y="3"/>
                  </a:lnTo>
                  <a:lnTo>
                    <a:pt x="437" y="5"/>
                  </a:lnTo>
                  <a:lnTo>
                    <a:pt x="456" y="9"/>
                  </a:lnTo>
                  <a:lnTo>
                    <a:pt x="475" y="12"/>
                  </a:lnTo>
                  <a:lnTo>
                    <a:pt x="492" y="18"/>
                  </a:lnTo>
                  <a:lnTo>
                    <a:pt x="510" y="24"/>
                  </a:lnTo>
                  <a:lnTo>
                    <a:pt x="528" y="31"/>
                  </a:lnTo>
                  <a:lnTo>
                    <a:pt x="544" y="38"/>
                  </a:lnTo>
                  <a:lnTo>
                    <a:pt x="561" y="46"/>
                  </a:lnTo>
                  <a:lnTo>
                    <a:pt x="576" y="56"/>
                  </a:lnTo>
                  <a:lnTo>
                    <a:pt x="591" y="65"/>
                  </a:lnTo>
                  <a:lnTo>
                    <a:pt x="606" y="76"/>
                  </a:lnTo>
                  <a:lnTo>
                    <a:pt x="621" y="87"/>
                  </a:lnTo>
                  <a:lnTo>
                    <a:pt x="635" y="99"/>
                  </a:lnTo>
                  <a:lnTo>
                    <a:pt x="648" y="112"/>
                  </a:lnTo>
                  <a:lnTo>
                    <a:pt x="661" y="125"/>
                  </a:lnTo>
                  <a:lnTo>
                    <a:pt x="672" y="138"/>
                  </a:lnTo>
                  <a:lnTo>
                    <a:pt x="683" y="153"/>
                  </a:lnTo>
                  <a:lnTo>
                    <a:pt x="694" y="168"/>
                  </a:lnTo>
                  <a:lnTo>
                    <a:pt x="704" y="183"/>
                  </a:lnTo>
                  <a:lnTo>
                    <a:pt x="712" y="199"/>
                  </a:lnTo>
                  <a:lnTo>
                    <a:pt x="722" y="216"/>
                  </a:lnTo>
                  <a:lnTo>
                    <a:pt x="729" y="232"/>
                  </a:lnTo>
                  <a:lnTo>
                    <a:pt x="736" y="249"/>
                  </a:lnTo>
                  <a:lnTo>
                    <a:pt x="742" y="267"/>
                  </a:lnTo>
                  <a:lnTo>
                    <a:pt x="747" y="285"/>
                  </a:lnTo>
                  <a:lnTo>
                    <a:pt x="751" y="303"/>
                  </a:lnTo>
                  <a:lnTo>
                    <a:pt x="755" y="322"/>
                  </a:lnTo>
                  <a:lnTo>
                    <a:pt x="757" y="341"/>
                  </a:lnTo>
                  <a:lnTo>
                    <a:pt x="758" y="361"/>
                  </a:lnTo>
                  <a:lnTo>
                    <a:pt x="758" y="380"/>
                  </a:lnTo>
                  <a:lnTo>
                    <a:pt x="758" y="380"/>
                  </a:lnTo>
                  <a:close/>
                </a:path>
              </a:pathLst>
            </a:custGeom>
            <a:solidFill>
              <a:srgbClr val="65864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auto">
            <a:xfrm>
              <a:off x="4833470" y="4473630"/>
              <a:ext cx="189255" cy="189255"/>
            </a:xfrm>
            <a:custGeom>
              <a:avLst/>
              <a:gdLst>
                <a:gd name="T0" fmla="*/ 759 w 759"/>
                <a:gd name="T1" fmla="*/ 400 h 759"/>
                <a:gd name="T2" fmla="*/ 751 w 759"/>
                <a:gd name="T3" fmla="*/ 456 h 759"/>
                <a:gd name="T4" fmla="*/ 735 w 759"/>
                <a:gd name="T5" fmla="*/ 510 h 759"/>
                <a:gd name="T6" fmla="*/ 713 w 759"/>
                <a:gd name="T7" fmla="*/ 561 h 759"/>
                <a:gd name="T8" fmla="*/ 683 w 759"/>
                <a:gd name="T9" fmla="*/ 607 h 759"/>
                <a:gd name="T10" fmla="*/ 648 w 759"/>
                <a:gd name="T11" fmla="*/ 648 h 759"/>
                <a:gd name="T12" fmla="*/ 607 w 759"/>
                <a:gd name="T13" fmla="*/ 684 h 759"/>
                <a:gd name="T14" fmla="*/ 560 w 759"/>
                <a:gd name="T15" fmla="*/ 713 h 759"/>
                <a:gd name="T16" fmla="*/ 510 w 759"/>
                <a:gd name="T17" fmla="*/ 737 h 759"/>
                <a:gd name="T18" fmla="*/ 456 w 759"/>
                <a:gd name="T19" fmla="*/ 752 h 759"/>
                <a:gd name="T20" fmla="*/ 399 w 759"/>
                <a:gd name="T21" fmla="*/ 759 h 759"/>
                <a:gd name="T22" fmla="*/ 359 w 759"/>
                <a:gd name="T23" fmla="*/ 759 h 759"/>
                <a:gd name="T24" fmla="*/ 303 w 759"/>
                <a:gd name="T25" fmla="*/ 752 h 759"/>
                <a:gd name="T26" fmla="*/ 249 w 759"/>
                <a:gd name="T27" fmla="*/ 737 h 759"/>
                <a:gd name="T28" fmla="*/ 199 w 759"/>
                <a:gd name="T29" fmla="*/ 713 h 759"/>
                <a:gd name="T30" fmla="*/ 152 w 759"/>
                <a:gd name="T31" fmla="*/ 684 h 759"/>
                <a:gd name="T32" fmla="*/ 111 w 759"/>
                <a:gd name="T33" fmla="*/ 648 h 759"/>
                <a:gd name="T34" fmla="*/ 75 w 759"/>
                <a:gd name="T35" fmla="*/ 607 h 759"/>
                <a:gd name="T36" fmla="*/ 46 w 759"/>
                <a:gd name="T37" fmla="*/ 561 h 759"/>
                <a:gd name="T38" fmla="*/ 24 w 759"/>
                <a:gd name="T39" fmla="*/ 510 h 759"/>
                <a:gd name="T40" fmla="*/ 8 w 759"/>
                <a:gd name="T41" fmla="*/ 456 h 759"/>
                <a:gd name="T42" fmla="*/ 0 w 759"/>
                <a:gd name="T43" fmla="*/ 400 h 759"/>
                <a:gd name="T44" fmla="*/ 0 w 759"/>
                <a:gd name="T45" fmla="*/ 361 h 759"/>
                <a:gd name="T46" fmla="*/ 8 w 759"/>
                <a:gd name="T47" fmla="*/ 303 h 759"/>
                <a:gd name="T48" fmla="*/ 24 w 759"/>
                <a:gd name="T49" fmla="*/ 249 h 759"/>
                <a:gd name="T50" fmla="*/ 46 w 759"/>
                <a:gd name="T51" fmla="*/ 199 h 759"/>
                <a:gd name="T52" fmla="*/ 75 w 759"/>
                <a:gd name="T53" fmla="*/ 153 h 759"/>
                <a:gd name="T54" fmla="*/ 111 w 759"/>
                <a:gd name="T55" fmla="*/ 112 h 759"/>
                <a:gd name="T56" fmla="*/ 152 w 759"/>
                <a:gd name="T57" fmla="*/ 76 h 759"/>
                <a:gd name="T58" fmla="*/ 199 w 759"/>
                <a:gd name="T59" fmla="*/ 46 h 759"/>
                <a:gd name="T60" fmla="*/ 249 w 759"/>
                <a:gd name="T61" fmla="*/ 24 h 759"/>
                <a:gd name="T62" fmla="*/ 303 w 759"/>
                <a:gd name="T63" fmla="*/ 9 h 759"/>
                <a:gd name="T64" fmla="*/ 359 w 759"/>
                <a:gd name="T65" fmla="*/ 1 h 759"/>
                <a:gd name="T66" fmla="*/ 399 w 759"/>
                <a:gd name="T67" fmla="*/ 1 h 759"/>
                <a:gd name="T68" fmla="*/ 456 w 759"/>
                <a:gd name="T69" fmla="*/ 9 h 759"/>
                <a:gd name="T70" fmla="*/ 510 w 759"/>
                <a:gd name="T71" fmla="*/ 24 h 759"/>
                <a:gd name="T72" fmla="*/ 560 w 759"/>
                <a:gd name="T73" fmla="*/ 46 h 759"/>
                <a:gd name="T74" fmla="*/ 607 w 759"/>
                <a:gd name="T75" fmla="*/ 76 h 759"/>
                <a:gd name="T76" fmla="*/ 648 w 759"/>
                <a:gd name="T77" fmla="*/ 112 h 759"/>
                <a:gd name="T78" fmla="*/ 683 w 759"/>
                <a:gd name="T79" fmla="*/ 153 h 759"/>
                <a:gd name="T80" fmla="*/ 713 w 759"/>
                <a:gd name="T81" fmla="*/ 199 h 759"/>
                <a:gd name="T82" fmla="*/ 735 w 759"/>
                <a:gd name="T83" fmla="*/ 249 h 759"/>
                <a:gd name="T84" fmla="*/ 751 w 759"/>
                <a:gd name="T85" fmla="*/ 303 h 759"/>
                <a:gd name="T86" fmla="*/ 759 w 759"/>
                <a:gd name="T87" fmla="*/ 361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9" h="759">
                  <a:moveTo>
                    <a:pt x="759" y="380"/>
                  </a:moveTo>
                  <a:lnTo>
                    <a:pt x="759" y="380"/>
                  </a:lnTo>
                  <a:lnTo>
                    <a:pt x="759" y="400"/>
                  </a:lnTo>
                  <a:lnTo>
                    <a:pt x="756" y="419"/>
                  </a:lnTo>
                  <a:lnTo>
                    <a:pt x="754" y="437"/>
                  </a:lnTo>
                  <a:lnTo>
                    <a:pt x="751" y="456"/>
                  </a:lnTo>
                  <a:lnTo>
                    <a:pt x="747" y="475"/>
                  </a:lnTo>
                  <a:lnTo>
                    <a:pt x="741" y="493"/>
                  </a:lnTo>
                  <a:lnTo>
                    <a:pt x="735" y="510"/>
                  </a:lnTo>
                  <a:lnTo>
                    <a:pt x="729" y="528"/>
                  </a:lnTo>
                  <a:lnTo>
                    <a:pt x="721" y="545"/>
                  </a:lnTo>
                  <a:lnTo>
                    <a:pt x="713" y="561"/>
                  </a:lnTo>
                  <a:lnTo>
                    <a:pt x="703" y="576"/>
                  </a:lnTo>
                  <a:lnTo>
                    <a:pt x="694" y="592"/>
                  </a:lnTo>
                  <a:lnTo>
                    <a:pt x="683" y="607"/>
                  </a:lnTo>
                  <a:lnTo>
                    <a:pt x="672" y="621"/>
                  </a:lnTo>
                  <a:lnTo>
                    <a:pt x="660" y="635"/>
                  </a:lnTo>
                  <a:lnTo>
                    <a:pt x="648" y="648"/>
                  </a:lnTo>
                  <a:lnTo>
                    <a:pt x="634" y="661"/>
                  </a:lnTo>
                  <a:lnTo>
                    <a:pt x="621" y="673"/>
                  </a:lnTo>
                  <a:lnTo>
                    <a:pt x="607" y="684"/>
                  </a:lnTo>
                  <a:lnTo>
                    <a:pt x="591" y="694"/>
                  </a:lnTo>
                  <a:lnTo>
                    <a:pt x="576" y="705"/>
                  </a:lnTo>
                  <a:lnTo>
                    <a:pt x="560" y="713"/>
                  </a:lnTo>
                  <a:lnTo>
                    <a:pt x="544" y="721"/>
                  </a:lnTo>
                  <a:lnTo>
                    <a:pt x="527" y="730"/>
                  </a:lnTo>
                  <a:lnTo>
                    <a:pt x="510" y="737"/>
                  </a:lnTo>
                  <a:lnTo>
                    <a:pt x="493" y="742"/>
                  </a:lnTo>
                  <a:lnTo>
                    <a:pt x="474" y="747"/>
                  </a:lnTo>
                  <a:lnTo>
                    <a:pt x="456" y="752"/>
                  </a:lnTo>
                  <a:lnTo>
                    <a:pt x="437" y="754"/>
                  </a:lnTo>
                  <a:lnTo>
                    <a:pt x="418" y="757"/>
                  </a:lnTo>
                  <a:lnTo>
                    <a:pt x="399" y="759"/>
                  </a:lnTo>
                  <a:lnTo>
                    <a:pt x="379" y="759"/>
                  </a:lnTo>
                  <a:lnTo>
                    <a:pt x="379" y="759"/>
                  </a:lnTo>
                  <a:lnTo>
                    <a:pt x="359" y="759"/>
                  </a:lnTo>
                  <a:lnTo>
                    <a:pt x="341" y="757"/>
                  </a:lnTo>
                  <a:lnTo>
                    <a:pt x="322" y="754"/>
                  </a:lnTo>
                  <a:lnTo>
                    <a:pt x="303" y="752"/>
                  </a:lnTo>
                  <a:lnTo>
                    <a:pt x="285" y="747"/>
                  </a:lnTo>
                  <a:lnTo>
                    <a:pt x="266" y="742"/>
                  </a:lnTo>
                  <a:lnTo>
                    <a:pt x="249" y="737"/>
                  </a:lnTo>
                  <a:lnTo>
                    <a:pt x="232" y="730"/>
                  </a:lnTo>
                  <a:lnTo>
                    <a:pt x="214" y="721"/>
                  </a:lnTo>
                  <a:lnTo>
                    <a:pt x="199" y="713"/>
                  </a:lnTo>
                  <a:lnTo>
                    <a:pt x="183" y="705"/>
                  </a:lnTo>
                  <a:lnTo>
                    <a:pt x="167" y="694"/>
                  </a:lnTo>
                  <a:lnTo>
                    <a:pt x="152" y="684"/>
                  </a:lnTo>
                  <a:lnTo>
                    <a:pt x="138" y="673"/>
                  </a:lnTo>
                  <a:lnTo>
                    <a:pt x="125" y="661"/>
                  </a:lnTo>
                  <a:lnTo>
                    <a:pt x="111" y="648"/>
                  </a:lnTo>
                  <a:lnTo>
                    <a:pt x="99" y="635"/>
                  </a:lnTo>
                  <a:lnTo>
                    <a:pt x="87" y="621"/>
                  </a:lnTo>
                  <a:lnTo>
                    <a:pt x="75" y="607"/>
                  </a:lnTo>
                  <a:lnTo>
                    <a:pt x="65" y="592"/>
                  </a:lnTo>
                  <a:lnTo>
                    <a:pt x="55" y="576"/>
                  </a:lnTo>
                  <a:lnTo>
                    <a:pt x="46" y="561"/>
                  </a:lnTo>
                  <a:lnTo>
                    <a:pt x="38" y="545"/>
                  </a:lnTo>
                  <a:lnTo>
                    <a:pt x="30" y="528"/>
                  </a:lnTo>
                  <a:lnTo>
                    <a:pt x="24" y="510"/>
                  </a:lnTo>
                  <a:lnTo>
                    <a:pt x="18" y="493"/>
                  </a:lnTo>
                  <a:lnTo>
                    <a:pt x="12" y="475"/>
                  </a:lnTo>
                  <a:lnTo>
                    <a:pt x="8" y="456"/>
                  </a:lnTo>
                  <a:lnTo>
                    <a:pt x="5" y="437"/>
                  </a:lnTo>
                  <a:lnTo>
                    <a:pt x="2" y="419"/>
                  </a:lnTo>
                  <a:lnTo>
                    <a:pt x="0" y="400"/>
                  </a:lnTo>
                  <a:lnTo>
                    <a:pt x="0" y="380"/>
                  </a:lnTo>
                  <a:lnTo>
                    <a:pt x="0" y="380"/>
                  </a:lnTo>
                  <a:lnTo>
                    <a:pt x="0" y="361"/>
                  </a:lnTo>
                  <a:lnTo>
                    <a:pt x="2" y="341"/>
                  </a:lnTo>
                  <a:lnTo>
                    <a:pt x="5" y="322"/>
                  </a:lnTo>
                  <a:lnTo>
                    <a:pt x="8" y="303"/>
                  </a:lnTo>
                  <a:lnTo>
                    <a:pt x="12" y="285"/>
                  </a:lnTo>
                  <a:lnTo>
                    <a:pt x="18" y="267"/>
                  </a:lnTo>
                  <a:lnTo>
                    <a:pt x="24" y="249"/>
                  </a:lnTo>
                  <a:lnTo>
                    <a:pt x="30" y="232"/>
                  </a:lnTo>
                  <a:lnTo>
                    <a:pt x="38" y="216"/>
                  </a:lnTo>
                  <a:lnTo>
                    <a:pt x="46" y="199"/>
                  </a:lnTo>
                  <a:lnTo>
                    <a:pt x="55" y="183"/>
                  </a:lnTo>
                  <a:lnTo>
                    <a:pt x="65" y="168"/>
                  </a:lnTo>
                  <a:lnTo>
                    <a:pt x="75" y="153"/>
                  </a:lnTo>
                  <a:lnTo>
                    <a:pt x="87" y="138"/>
                  </a:lnTo>
                  <a:lnTo>
                    <a:pt x="99" y="125"/>
                  </a:lnTo>
                  <a:lnTo>
                    <a:pt x="111" y="112"/>
                  </a:lnTo>
                  <a:lnTo>
                    <a:pt x="125" y="99"/>
                  </a:lnTo>
                  <a:lnTo>
                    <a:pt x="138" y="87"/>
                  </a:lnTo>
                  <a:lnTo>
                    <a:pt x="152" y="76"/>
                  </a:lnTo>
                  <a:lnTo>
                    <a:pt x="167" y="65"/>
                  </a:lnTo>
                  <a:lnTo>
                    <a:pt x="183" y="56"/>
                  </a:lnTo>
                  <a:lnTo>
                    <a:pt x="199" y="46"/>
                  </a:lnTo>
                  <a:lnTo>
                    <a:pt x="214" y="38"/>
                  </a:lnTo>
                  <a:lnTo>
                    <a:pt x="232" y="31"/>
                  </a:lnTo>
                  <a:lnTo>
                    <a:pt x="249" y="24"/>
                  </a:lnTo>
                  <a:lnTo>
                    <a:pt x="266" y="18"/>
                  </a:lnTo>
                  <a:lnTo>
                    <a:pt x="285" y="12"/>
                  </a:lnTo>
                  <a:lnTo>
                    <a:pt x="303" y="9"/>
                  </a:lnTo>
                  <a:lnTo>
                    <a:pt x="322" y="5"/>
                  </a:lnTo>
                  <a:lnTo>
                    <a:pt x="341" y="3"/>
                  </a:lnTo>
                  <a:lnTo>
                    <a:pt x="359" y="1"/>
                  </a:lnTo>
                  <a:lnTo>
                    <a:pt x="379" y="0"/>
                  </a:lnTo>
                  <a:lnTo>
                    <a:pt x="379" y="0"/>
                  </a:lnTo>
                  <a:lnTo>
                    <a:pt x="399" y="1"/>
                  </a:lnTo>
                  <a:lnTo>
                    <a:pt x="418" y="3"/>
                  </a:lnTo>
                  <a:lnTo>
                    <a:pt x="437" y="5"/>
                  </a:lnTo>
                  <a:lnTo>
                    <a:pt x="456" y="9"/>
                  </a:lnTo>
                  <a:lnTo>
                    <a:pt x="474" y="12"/>
                  </a:lnTo>
                  <a:lnTo>
                    <a:pt x="493" y="18"/>
                  </a:lnTo>
                  <a:lnTo>
                    <a:pt x="510" y="24"/>
                  </a:lnTo>
                  <a:lnTo>
                    <a:pt x="527" y="31"/>
                  </a:lnTo>
                  <a:lnTo>
                    <a:pt x="544" y="38"/>
                  </a:lnTo>
                  <a:lnTo>
                    <a:pt x="560" y="46"/>
                  </a:lnTo>
                  <a:lnTo>
                    <a:pt x="576" y="56"/>
                  </a:lnTo>
                  <a:lnTo>
                    <a:pt x="591" y="65"/>
                  </a:lnTo>
                  <a:lnTo>
                    <a:pt x="607" y="76"/>
                  </a:lnTo>
                  <a:lnTo>
                    <a:pt x="621" y="87"/>
                  </a:lnTo>
                  <a:lnTo>
                    <a:pt x="634" y="99"/>
                  </a:lnTo>
                  <a:lnTo>
                    <a:pt x="648" y="112"/>
                  </a:lnTo>
                  <a:lnTo>
                    <a:pt x="660" y="125"/>
                  </a:lnTo>
                  <a:lnTo>
                    <a:pt x="672" y="138"/>
                  </a:lnTo>
                  <a:lnTo>
                    <a:pt x="683" y="153"/>
                  </a:lnTo>
                  <a:lnTo>
                    <a:pt x="694" y="168"/>
                  </a:lnTo>
                  <a:lnTo>
                    <a:pt x="703" y="183"/>
                  </a:lnTo>
                  <a:lnTo>
                    <a:pt x="713" y="199"/>
                  </a:lnTo>
                  <a:lnTo>
                    <a:pt x="721" y="216"/>
                  </a:lnTo>
                  <a:lnTo>
                    <a:pt x="729" y="232"/>
                  </a:lnTo>
                  <a:lnTo>
                    <a:pt x="735" y="249"/>
                  </a:lnTo>
                  <a:lnTo>
                    <a:pt x="741" y="267"/>
                  </a:lnTo>
                  <a:lnTo>
                    <a:pt x="747" y="285"/>
                  </a:lnTo>
                  <a:lnTo>
                    <a:pt x="751" y="303"/>
                  </a:lnTo>
                  <a:lnTo>
                    <a:pt x="754" y="322"/>
                  </a:lnTo>
                  <a:lnTo>
                    <a:pt x="756" y="341"/>
                  </a:lnTo>
                  <a:lnTo>
                    <a:pt x="759" y="361"/>
                  </a:lnTo>
                  <a:lnTo>
                    <a:pt x="759" y="380"/>
                  </a:lnTo>
                  <a:lnTo>
                    <a:pt x="759" y="380"/>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auto">
            <a:xfrm>
              <a:off x="4960471" y="3704157"/>
              <a:ext cx="377266" cy="378511"/>
            </a:xfrm>
            <a:custGeom>
              <a:avLst/>
              <a:gdLst>
                <a:gd name="T0" fmla="*/ 1516 w 1516"/>
                <a:gd name="T1" fmla="*/ 798 h 1518"/>
                <a:gd name="T2" fmla="*/ 1501 w 1516"/>
                <a:gd name="T3" fmla="*/ 912 h 1518"/>
                <a:gd name="T4" fmla="*/ 1470 w 1516"/>
                <a:gd name="T5" fmla="*/ 1019 h 1518"/>
                <a:gd name="T6" fmla="*/ 1425 w 1516"/>
                <a:gd name="T7" fmla="*/ 1121 h 1518"/>
                <a:gd name="T8" fmla="*/ 1367 w 1516"/>
                <a:gd name="T9" fmla="*/ 1213 h 1518"/>
                <a:gd name="T10" fmla="*/ 1295 w 1516"/>
                <a:gd name="T11" fmla="*/ 1295 h 1518"/>
                <a:gd name="T12" fmla="*/ 1212 w 1516"/>
                <a:gd name="T13" fmla="*/ 1367 h 1518"/>
                <a:gd name="T14" fmla="*/ 1119 w 1516"/>
                <a:gd name="T15" fmla="*/ 1426 h 1518"/>
                <a:gd name="T16" fmla="*/ 1019 w 1516"/>
                <a:gd name="T17" fmla="*/ 1472 h 1518"/>
                <a:gd name="T18" fmla="*/ 911 w 1516"/>
                <a:gd name="T19" fmla="*/ 1502 h 1518"/>
                <a:gd name="T20" fmla="*/ 798 w 1516"/>
                <a:gd name="T21" fmla="*/ 1517 h 1518"/>
                <a:gd name="T22" fmla="*/ 719 w 1516"/>
                <a:gd name="T23" fmla="*/ 1517 h 1518"/>
                <a:gd name="T24" fmla="*/ 606 w 1516"/>
                <a:gd name="T25" fmla="*/ 1502 h 1518"/>
                <a:gd name="T26" fmla="*/ 497 w 1516"/>
                <a:gd name="T27" fmla="*/ 1472 h 1518"/>
                <a:gd name="T28" fmla="*/ 397 w 1516"/>
                <a:gd name="T29" fmla="*/ 1426 h 1518"/>
                <a:gd name="T30" fmla="*/ 304 w 1516"/>
                <a:gd name="T31" fmla="*/ 1367 h 1518"/>
                <a:gd name="T32" fmla="*/ 221 w 1516"/>
                <a:gd name="T33" fmla="*/ 1295 h 1518"/>
                <a:gd name="T34" fmla="*/ 151 w 1516"/>
                <a:gd name="T35" fmla="*/ 1213 h 1518"/>
                <a:gd name="T36" fmla="*/ 91 w 1516"/>
                <a:gd name="T37" fmla="*/ 1121 h 1518"/>
                <a:gd name="T38" fmla="*/ 46 w 1516"/>
                <a:gd name="T39" fmla="*/ 1019 h 1518"/>
                <a:gd name="T40" fmla="*/ 15 w 1516"/>
                <a:gd name="T41" fmla="*/ 912 h 1518"/>
                <a:gd name="T42" fmla="*/ 0 w 1516"/>
                <a:gd name="T43" fmla="*/ 798 h 1518"/>
                <a:gd name="T44" fmla="*/ 0 w 1516"/>
                <a:gd name="T45" fmla="*/ 720 h 1518"/>
                <a:gd name="T46" fmla="*/ 15 w 1516"/>
                <a:gd name="T47" fmla="*/ 606 h 1518"/>
                <a:gd name="T48" fmla="*/ 46 w 1516"/>
                <a:gd name="T49" fmla="*/ 498 h 1518"/>
                <a:gd name="T50" fmla="*/ 91 w 1516"/>
                <a:gd name="T51" fmla="*/ 397 h 1518"/>
                <a:gd name="T52" fmla="*/ 151 w 1516"/>
                <a:gd name="T53" fmla="*/ 306 h 1518"/>
                <a:gd name="T54" fmla="*/ 221 w 1516"/>
                <a:gd name="T55" fmla="*/ 222 h 1518"/>
                <a:gd name="T56" fmla="*/ 304 w 1516"/>
                <a:gd name="T57" fmla="*/ 151 h 1518"/>
                <a:gd name="T58" fmla="*/ 397 w 1516"/>
                <a:gd name="T59" fmla="*/ 92 h 1518"/>
                <a:gd name="T60" fmla="*/ 497 w 1516"/>
                <a:gd name="T61" fmla="*/ 46 h 1518"/>
                <a:gd name="T62" fmla="*/ 606 w 1516"/>
                <a:gd name="T63" fmla="*/ 16 h 1518"/>
                <a:gd name="T64" fmla="*/ 719 w 1516"/>
                <a:gd name="T65" fmla="*/ 2 h 1518"/>
                <a:gd name="T66" fmla="*/ 798 w 1516"/>
                <a:gd name="T67" fmla="*/ 2 h 1518"/>
                <a:gd name="T68" fmla="*/ 911 w 1516"/>
                <a:gd name="T69" fmla="*/ 16 h 1518"/>
                <a:gd name="T70" fmla="*/ 1019 w 1516"/>
                <a:gd name="T71" fmla="*/ 46 h 1518"/>
                <a:gd name="T72" fmla="*/ 1119 w 1516"/>
                <a:gd name="T73" fmla="*/ 92 h 1518"/>
                <a:gd name="T74" fmla="*/ 1212 w 1516"/>
                <a:gd name="T75" fmla="*/ 151 h 1518"/>
                <a:gd name="T76" fmla="*/ 1295 w 1516"/>
                <a:gd name="T77" fmla="*/ 222 h 1518"/>
                <a:gd name="T78" fmla="*/ 1367 w 1516"/>
                <a:gd name="T79" fmla="*/ 306 h 1518"/>
                <a:gd name="T80" fmla="*/ 1425 w 1516"/>
                <a:gd name="T81" fmla="*/ 397 h 1518"/>
                <a:gd name="T82" fmla="*/ 1470 w 1516"/>
                <a:gd name="T83" fmla="*/ 498 h 1518"/>
                <a:gd name="T84" fmla="*/ 1501 w 1516"/>
                <a:gd name="T85" fmla="*/ 606 h 1518"/>
                <a:gd name="T86" fmla="*/ 1516 w 1516"/>
                <a:gd name="T87" fmla="*/ 720 h 1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16" h="1518">
                  <a:moveTo>
                    <a:pt x="1516" y="759"/>
                  </a:moveTo>
                  <a:lnTo>
                    <a:pt x="1516" y="759"/>
                  </a:lnTo>
                  <a:lnTo>
                    <a:pt x="1516" y="798"/>
                  </a:lnTo>
                  <a:lnTo>
                    <a:pt x="1513" y="837"/>
                  </a:lnTo>
                  <a:lnTo>
                    <a:pt x="1508" y="875"/>
                  </a:lnTo>
                  <a:lnTo>
                    <a:pt x="1501" y="912"/>
                  </a:lnTo>
                  <a:lnTo>
                    <a:pt x="1493" y="949"/>
                  </a:lnTo>
                  <a:lnTo>
                    <a:pt x="1482" y="984"/>
                  </a:lnTo>
                  <a:lnTo>
                    <a:pt x="1470" y="1019"/>
                  </a:lnTo>
                  <a:lnTo>
                    <a:pt x="1457" y="1054"/>
                  </a:lnTo>
                  <a:lnTo>
                    <a:pt x="1442" y="1088"/>
                  </a:lnTo>
                  <a:lnTo>
                    <a:pt x="1425" y="1121"/>
                  </a:lnTo>
                  <a:lnTo>
                    <a:pt x="1407" y="1153"/>
                  </a:lnTo>
                  <a:lnTo>
                    <a:pt x="1387" y="1183"/>
                  </a:lnTo>
                  <a:lnTo>
                    <a:pt x="1367" y="1213"/>
                  </a:lnTo>
                  <a:lnTo>
                    <a:pt x="1343" y="1241"/>
                  </a:lnTo>
                  <a:lnTo>
                    <a:pt x="1319" y="1269"/>
                  </a:lnTo>
                  <a:lnTo>
                    <a:pt x="1295" y="1295"/>
                  </a:lnTo>
                  <a:lnTo>
                    <a:pt x="1268" y="1320"/>
                  </a:lnTo>
                  <a:lnTo>
                    <a:pt x="1241" y="1345"/>
                  </a:lnTo>
                  <a:lnTo>
                    <a:pt x="1212" y="1367"/>
                  </a:lnTo>
                  <a:lnTo>
                    <a:pt x="1183" y="1388"/>
                  </a:lnTo>
                  <a:lnTo>
                    <a:pt x="1151" y="1408"/>
                  </a:lnTo>
                  <a:lnTo>
                    <a:pt x="1119" y="1426"/>
                  </a:lnTo>
                  <a:lnTo>
                    <a:pt x="1087" y="1442"/>
                  </a:lnTo>
                  <a:lnTo>
                    <a:pt x="1053" y="1458"/>
                  </a:lnTo>
                  <a:lnTo>
                    <a:pt x="1019" y="1472"/>
                  </a:lnTo>
                  <a:lnTo>
                    <a:pt x="984" y="1484"/>
                  </a:lnTo>
                  <a:lnTo>
                    <a:pt x="947" y="1493"/>
                  </a:lnTo>
                  <a:lnTo>
                    <a:pt x="911" y="1502"/>
                  </a:lnTo>
                  <a:lnTo>
                    <a:pt x="874" y="1508"/>
                  </a:lnTo>
                  <a:lnTo>
                    <a:pt x="835" y="1513"/>
                  </a:lnTo>
                  <a:lnTo>
                    <a:pt x="798" y="1517"/>
                  </a:lnTo>
                  <a:lnTo>
                    <a:pt x="759" y="1518"/>
                  </a:lnTo>
                  <a:lnTo>
                    <a:pt x="759" y="1518"/>
                  </a:lnTo>
                  <a:lnTo>
                    <a:pt x="719" y="1517"/>
                  </a:lnTo>
                  <a:lnTo>
                    <a:pt x="681" y="1513"/>
                  </a:lnTo>
                  <a:lnTo>
                    <a:pt x="642" y="1508"/>
                  </a:lnTo>
                  <a:lnTo>
                    <a:pt x="606" y="1502"/>
                  </a:lnTo>
                  <a:lnTo>
                    <a:pt x="569" y="1493"/>
                  </a:lnTo>
                  <a:lnTo>
                    <a:pt x="532" y="1484"/>
                  </a:lnTo>
                  <a:lnTo>
                    <a:pt x="497" y="1472"/>
                  </a:lnTo>
                  <a:lnTo>
                    <a:pt x="463" y="1458"/>
                  </a:lnTo>
                  <a:lnTo>
                    <a:pt x="429" y="1442"/>
                  </a:lnTo>
                  <a:lnTo>
                    <a:pt x="397" y="1426"/>
                  </a:lnTo>
                  <a:lnTo>
                    <a:pt x="365" y="1408"/>
                  </a:lnTo>
                  <a:lnTo>
                    <a:pt x="333" y="1388"/>
                  </a:lnTo>
                  <a:lnTo>
                    <a:pt x="304" y="1367"/>
                  </a:lnTo>
                  <a:lnTo>
                    <a:pt x="276" y="1345"/>
                  </a:lnTo>
                  <a:lnTo>
                    <a:pt x="249" y="1320"/>
                  </a:lnTo>
                  <a:lnTo>
                    <a:pt x="221" y="1295"/>
                  </a:lnTo>
                  <a:lnTo>
                    <a:pt x="197" y="1269"/>
                  </a:lnTo>
                  <a:lnTo>
                    <a:pt x="173" y="1241"/>
                  </a:lnTo>
                  <a:lnTo>
                    <a:pt x="151" y="1213"/>
                  </a:lnTo>
                  <a:lnTo>
                    <a:pt x="130" y="1183"/>
                  </a:lnTo>
                  <a:lnTo>
                    <a:pt x="110" y="1153"/>
                  </a:lnTo>
                  <a:lnTo>
                    <a:pt x="91" y="1121"/>
                  </a:lnTo>
                  <a:lnTo>
                    <a:pt x="74" y="1088"/>
                  </a:lnTo>
                  <a:lnTo>
                    <a:pt x="59" y="1054"/>
                  </a:lnTo>
                  <a:lnTo>
                    <a:pt x="46" y="1019"/>
                  </a:lnTo>
                  <a:lnTo>
                    <a:pt x="34" y="984"/>
                  </a:lnTo>
                  <a:lnTo>
                    <a:pt x="24" y="949"/>
                  </a:lnTo>
                  <a:lnTo>
                    <a:pt x="15" y="912"/>
                  </a:lnTo>
                  <a:lnTo>
                    <a:pt x="8" y="875"/>
                  </a:lnTo>
                  <a:lnTo>
                    <a:pt x="4" y="837"/>
                  </a:lnTo>
                  <a:lnTo>
                    <a:pt x="0" y="798"/>
                  </a:lnTo>
                  <a:lnTo>
                    <a:pt x="0" y="759"/>
                  </a:lnTo>
                  <a:lnTo>
                    <a:pt x="0" y="759"/>
                  </a:lnTo>
                  <a:lnTo>
                    <a:pt x="0" y="720"/>
                  </a:lnTo>
                  <a:lnTo>
                    <a:pt x="4" y="681"/>
                  </a:lnTo>
                  <a:lnTo>
                    <a:pt x="8" y="644"/>
                  </a:lnTo>
                  <a:lnTo>
                    <a:pt x="15" y="606"/>
                  </a:lnTo>
                  <a:lnTo>
                    <a:pt x="24" y="569"/>
                  </a:lnTo>
                  <a:lnTo>
                    <a:pt x="34" y="533"/>
                  </a:lnTo>
                  <a:lnTo>
                    <a:pt x="46" y="498"/>
                  </a:lnTo>
                  <a:lnTo>
                    <a:pt x="59" y="463"/>
                  </a:lnTo>
                  <a:lnTo>
                    <a:pt x="74" y="430"/>
                  </a:lnTo>
                  <a:lnTo>
                    <a:pt x="91" y="397"/>
                  </a:lnTo>
                  <a:lnTo>
                    <a:pt x="110" y="366"/>
                  </a:lnTo>
                  <a:lnTo>
                    <a:pt x="130" y="335"/>
                  </a:lnTo>
                  <a:lnTo>
                    <a:pt x="151" y="306"/>
                  </a:lnTo>
                  <a:lnTo>
                    <a:pt x="173" y="276"/>
                  </a:lnTo>
                  <a:lnTo>
                    <a:pt x="197" y="249"/>
                  </a:lnTo>
                  <a:lnTo>
                    <a:pt x="221" y="222"/>
                  </a:lnTo>
                  <a:lnTo>
                    <a:pt x="249" y="197"/>
                  </a:lnTo>
                  <a:lnTo>
                    <a:pt x="276" y="174"/>
                  </a:lnTo>
                  <a:lnTo>
                    <a:pt x="304" y="151"/>
                  </a:lnTo>
                  <a:lnTo>
                    <a:pt x="333" y="130"/>
                  </a:lnTo>
                  <a:lnTo>
                    <a:pt x="365" y="110"/>
                  </a:lnTo>
                  <a:lnTo>
                    <a:pt x="397" y="92"/>
                  </a:lnTo>
                  <a:lnTo>
                    <a:pt x="429" y="75"/>
                  </a:lnTo>
                  <a:lnTo>
                    <a:pt x="463" y="59"/>
                  </a:lnTo>
                  <a:lnTo>
                    <a:pt x="497" y="46"/>
                  </a:lnTo>
                  <a:lnTo>
                    <a:pt x="532" y="35"/>
                  </a:lnTo>
                  <a:lnTo>
                    <a:pt x="569" y="24"/>
                  </a:lnTo>
                  <a:lnTo>
                    <a:pt x="606" y="16"/>
                  </a:lnTo>
                  <a:lnTo>
                    <a:pt x="642" y="9"/>
                  </a:lnTo>
                  <a:lnTo>
                    <a:pt x="681" y="4"/>
                  </a:lnTo>
                  <a:lnTo>
                    <a:pt x="719" y="2"/>
                  </a:lnTo>
                  <a:lnTo>
                    <a:pt x="759" y="0"/>
                  </a:lnTo>
                  <a:lnTo>
                    <a:pt x="759" y="0"/>
                  </a:lnTo>
                  <a:lnTo>
                    <a:pt x="798" y="2"/>
                  </a:lnTo>
                  <a:lnTo>
                    <a:pt x="835" y="4"/>
                  </a:lnTo>
                  <a:lnTo>
                    <a:pt x="874" y="9"/>
                  </a:lnTo>
                  <a:lnTo>
                    <a:pt x="911" y="16"/>
                  </a:lnTo>
                  <a:lnTo>
                    <a:pt x="947" y="24"/>
                  </a:lnTo>
                  <a:lnTo>
                    <a:pt x="984" y="35"/>
                  </a:lnTo>
                  <a:lnTo>
                    <a:pt x="1019" y="46"/>
                  </a:lnTo>
                  <a:lnTo>
                    <a:pt x="1053" y="59"/>
                  </a:lnTo>
                  <a:lnTo>
                    <a:pt x="1087" y="75"/>
                  </a:lnTo>
                  <a:lnTo>
                    <a:pt x="1119" y="92"/>
                  </a:lnTo>
                  <a:lnTo>
                    <a:pt x="1151" y="110"/>
                  </a:lnTo>
                  <a:lnTo>
                    <a:pt x="1183" y="130"/>
                  </a:lnTo>
                  <a:lnTo>
                    <a:pt x="1212" y="151"/>
                  </a:lnTo>
                  <a:lnTo>
                    <a:pt x="1241" y="174"/>
                  </a:lnTo>
                  <a:lnTo>
                    <a:pt x="1268" y="197"/>
                  </a:lnTo>
                  <a:lnTo>
                    <a:pt x="1295" y="222"/>
                  </a:lnTo>
                  <a:lnTo>
                    <a:pt x="1319" y="249"/>
                  </a:lnTo>
                  <a:lnTo>
                    <a:pt x="1343" y="276"/>
                  </a:lnTo>
                  <a:lnTo>
                    <a:pt x="1367" y="306"/>
                  </a:lnTo>
                  <a:lnTo>
                    <a:pt x="1387" y="335"/>
                  </a:lnTo>
                  <a:lnTo>
                    <a:pt x="1407" y="366"/>
                  </a:lnTo>
                  <a:lnTo>
                    <a:pt x="1425" y="397"/>
                  </a:lnTo>
                  <a:lnTo>
                    <a:pt x="1442" y="430"/>
                  </a:lnTo>
                  <a:lnTo>
                    <a:pt x="1457" y="463"/>
                  </a:lnTo>
                  <a:lnTo>
                    <a:pt x="1470" y="498"/>
                  </a:lnTo>
                  <a:lnTo>
                    <a:pt x="1482" y="533"/>
                  </a:lnTo>
                  <a:lnTo>
                    <a:pt x="1493" y="569"/>
                  </a:lnTo>
                  <a:lnTo>
                    <a:pt x="1501" y="606"/>
                  </a:lnTo>
                  <a:lnTo>
                    <a:pt x="1508" y="644"/>
                  </a:lnTo>
                  <a:lnTo>
                    <a:pt x="1513" y="681"/>
                  </a:lnTo>
                  <a:lnTo>
                    <a:pt x="1516" y="720"/>
                  </a:lnTo>
                  <a:lnTo>
                    <a:pt x="1516" y="759"/>
                  </a:lnTo>
                  <a:lnTo>
                    <a:pt x="1516" y="759"/>
                  </a:lnTo>
                  <a:close/>
                </a:path>
              </a:pathLst>
            </a:custGeom>
            <a:solidFill>
              <a:srgbClr val="397BC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8" name="Freeform 13"/>
            <p:cNvSpPr>
              <a:spLocks/>
            </p:cNvSpPr>
            <p:nvPr/>
          </p:nvSpPr>
          <p:spPr bwMode="auto">
            <a:xfrm>
              <a:off x="3125191" y="5030191"/>
              <a:ext cx="277658" cy="277658"/>
            </a:xfrm>
            <a:custGeom>
              <a:avLst/>
              <a:gdLst>
                <a:gd name="T0" fmla="*/ 1113 w 1115"/>
                <a:gd name="T1" fmla="*/ 586 h 1114"/>
                <a:gd name="T2" fmla="*/ 1103 w 1115"/>
                <a:gd name="T3" fmla="*/ 670 h 1114"/>
                <a:gd name="T4" fmla="*/ 1080 w 1115"/>
                <a:gd name="T5" fmla="*/ 748 h 1114"/>
                <a:gd name="T6" fmla="*/ 1047 w 1115"/>
                <a:gd name="T7" fmla="*/ 823 h 1114"/>
                <a:gd name="T8" fmla="*/ 1004 w 1115"/>
                <a:gd name="T9" fmla="*/ 890 h 1114"/>
                <a:gd name="T10" fmla="*/ 951 w 1115"/>
                <a:gd name="T11" fmla="*/ 951 h 1114"/>
                <a:gd name="T12" fmla="*/ 891 w 1115"/>
                <a:gd name="T13" fmla="*/ 1003 h 1114"/>
                <a:gd name="T14" fmla="*/ 822 w 1115"/>
                <a:gd name="T15" fmla="*/ 1047 h 1114"/>
                <a:gd name="T16" fmla="*/ 749 w 1115"/>
                <a:gd name="T17" fmla="*/ 1080 h 1114"/>
                <a:gd name="T18" fmla="*/ 669 w 1115"/>
                <a:gd name="T19" fmla="*/ 1102 h 1114"/>
                <a:gd name="T20" fmla="*/ 586 w 1115"/>
                <a:gd name="T21" fmla="*/ 1113 h 1114"/>
                <a:gd name="T22" fmla="*/ 529 w 1115"/>
                <a:gd name="T23" fmla="*/ 1113 h 1114"/>
                <a:gd name="T24" fmla="*/ 445 w 1115"/>
                <a:gd name="T25" fmla="*/ 1102 h 1114"/>
                <a:gd name="T26" fmla="*/ 367 w 1115"/>
                <a:gd name="T27" fmla="*/ 1080 h 1114"/>
                <a:gd name="T28" fmla="*/ 292 w 1115"/>
                <a:gd name="T29" fmla="*/ 1047 h 1114"/>
                <a:gd name="T30" fmla="*/ 224 w 1115"/>
                <a:gd name="T31" fmla="*/ 1003 h 1114"/>
                <a:gd name="T32" fmla="*/ 164 w 1115"/>
                <a:gd name="T33" fmla="*/ 951 h 1114"/>
                <a:gd name="T34" fmla="*/ 111 w 1115"/>
                <a:gd name="T35" fmla="*/ 890 h 1114"/>
                <a:gd name="T36" fmla="*/ 67 w 1115"/>
                <a:gd name="T37" fmla="*/ 823 h 1114"/>
                <a:gd name="T38" fmla="*/ 34 w 1115"/>
                <a:gd name="T39" fmla="*/ 748 h 1114"/>
                <a:gd name="T40" fmla="*/ 12 w 1115"/>
                <a:gd name="T41" fmla="*/ 670 h 1114"/>
                <a:gd name="T42" fmla="*/ 1 w 1115"/>
                <a:gd name="T43" fmla="*/ 586 h 1114"/>
                <a:gd name="T44" fmla="*/ 1 w 1115"/>
                <a:gd name="T45" fmla="*/ 528 h 1114"/>
                <a:gd name="T46" fmla="*/ 12 w 1115"/>
                <a:gd name="T47" fmla="*/ 445 h 1114"/>
                <a:gd name="T48" fmla="*/ 34 w 1115"/>
                <a:gd name="T49" fmla="*/ 366 h 1114"/>
                <a:gd name="T50" fmla="*/ 67 w 1115"/>
                <a:gd name="T51" fmla="*/ 291 h 1114"/>
                <a:gd name="T52" fmla="*/ 111 w 1115"/>
                <a:gd name="T53" fmla="*/ 224 h 1114"/>
                <a:gd name="T54" fmla="*/ 164 w 1115"/>
                <a:gd name="T55" fmla="*/ 163 h 1114"/>
                <a:gd name="T56" fmla="*/ 224 w 1115"/>
                <a:gd name="T57" fmla="*/ 111 h 1114"/>
                <a:gd name="T58" fmla="*/ 292 w 1115"/>
                <a:gd name="T59" fmla="*/ 68 h 1114"/>
                <a:gd name="T60" fmla="*/ 367 w 1115"/>
                <a:gd name="T61" fmla="*/ 33 h 1114"/>
                <a:gd name="T62" fmla="*/ 445 w 1115"/>
                <a:gd name="T63" fmla="*/ 11 h 1114"/>
                <a:gd name="T64" fmla="*/ 529 w 1115"/>
                <a:gd name="T65" fmla="*/ 0 h 1114"/>
                <a:gd name="T66" fmla="*/ 586 w 1115"/>
                <a:gd name="T67" fmla="*/ 0 h 1114"/>
                <a:gd name="T68" fmla="*/ 669 w 1115"/>
                <a:gd name="T69" fmla="*/ 11 h 1114"/>
                <a:gd name="T70" fmla="*/ 749 w 1115"/>
                <a:gd name="T71" fmla="*/ 33 h 1114"/>
                <a:gd name="T72" fmla="*/ 822 w 1115"/>
                <a:gd name="T73" fmla="*/ 68 h 1114"/>
                <a:gd name="T74" fmla="*/ 891 w 1115"/>
                <a:gd name="T75" fmla="*/ 111 h 1114"/>
                <a:gd name="T76" fmla="*/ 951 w 1115"/>
                <a:gd name="T77" fmla="*/ 163 h 1114"/>
                <a:gd name="T78" fmla="*/ 1004 w 1115"/>
                <a:gd name="T79" fmla="*/ 224 h 1114"/>
                <a:gd name="T80" fmla="*/ 1047 w 1115"/>
                <a:gd name="T81" fmla="*/ 291 h 1114"/>
                <a:gd name="T82" fmla="*/ 1080 w 1115"/>
                <a:gd name="T83" fmla="*/ 366 h 1114"/>
                <a:gd name="T84" fmla="*/ 1103 w 1115"/>
                <a:gd name="T85" fmla="*/ 445 h 1114"/>
                <a:gd name="T86" fmla="*/ 1113 w 1115"/>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5" h="1114">
                  <a:moveTo>
                    <a:pt x="1115" y="556"/>
                  </a:moveTo>
                  <a:lnTo>
                    <a:pt x="1115" y="556"/>
                  </a:lnTo>
                  <a:lnTo>
                    <a:pt x="1113" y="586"/>
                  </a:lnTo>
                  <a:lnTo>
                    <a:pt x="1111" y="614"/>
                  </a:lnTo>
                  <a:lnTo>
                    <a:pt x="1108" y="641"/>
                  </a:lnTo>
                  <a:lnTo>
                    <a:pt x="1103" y="670"/>
                  </a:lnTo>
                  <a:lnTo>
                    <a:pt x="1097" y="697"/>
                  </a:lnTo>
                  <a:lnTo>
                    <a:pt x="1089" y="723"/>
                  </a:lnTo>
                  <a:lnTo>
                    <a:pt x="1080" y="748"/>
                  </a:lnTo>
                  <a:lnTo>
                    <a:pt x="1071" y="773"/>
                  </a:lnTo>
                  <a:lnTo>
                    <a:pt x="1059" y="798"/>
                  </a:lnTo>
                  <a:lnTo>
                    <a:pt x="1047" y="823"/>
                  </a:lnTo>
                  <a:lnTo>
                    <a:pt x="1033" y="845"/>
                  </a:lnTo>
                  <a:lnTo>
                    <a:pt x="1019" y="869"/>
                  </a:lnTo>
                  <a:lnTo>
                    <a:pt x="1004" y="890"/>
                  </a:lnTo>
                  <a:lnTo>
                    <a:pt x="987" y="911"/>
                  </a:lnTo>
                  <a:lnTo>
                    <a:pt x="970" y="931"/>
                  </a:lnTo>
                  <a:lnTo>
                    <a:pt x="951" y="951"/>
                  </a:lnTo>
                  <a:lnTo>
                    <a:pt x="932" y="969"/>
                  </a:lnTo>
                  <a:lnTo>
                    <a:pt x="912" y="986"/>
                  </a:lnTo>
                  <a:lnTo>
                    <a:pt x="891" y="1003"/>
                  </a:lnTo>
                  <a:lnTo>
                    <a:pt x="868" y="1018"/>
                  </a:lnTo>
                  <a:lnTo>
                    <a:pt x="846" y="1034"/>
                  </a:lnTo>
                  <a:lnTo>
                    <a:pt x="822" y="1047"/>
                  </a:lnTo>
                  <a:lnTo>
                    <a:pt x="799" y="1058"/>
                  </a:lnTo>
                  <a:lnTo>
                    <a:pt x="774" y="1070"/>
                  </a:lnTo>
                  <a:lnTo>
                    <a:pt x="749" y="1080"/>
                  </a:lnTo>
                  <a:lnTo>
                    <a:pt x="723" y="1089"/>
                  </a:lnTo>
                  <a:lnTo>
                    <a:pt x="696" y="1096"/>
                  </a:lnTo>
                  <a:lnTo>
                    <a:pt x="669" y="1102"/>
                  </a:lnTo>
                  <a:lnTo>
                    <a:pt x="642" y="1108"/>
                  </a:lnTo>
                  <a:lnTo>
                    <a:pt x="614" y="1111"/>
                  </a:lnTo>
                  <a:lnTo>
                    <a:pt x="586" y="1113"/>
                  </a:lnTo>
                  <a:lnTo>
                    <a:pt x="557" y="1114"/>
                  </a:lnTo>
                  <a:lnTo>
                    <a:pt x="557" y="1114"/>
                  </a:lnTo>
                  <a:lnTo>
                    <a:pt x="529" y="1113"/>
                  </a:lnTo>
                  <a:lnTo>
                    <a:pt x="501" y="1111"/>
                  </a:lnTo>
                  <a:lnTo>
                    <a:pt x="473" y="1108"/>
                  </a:lnTo>
                  <a:lnTo>
                    <a:pt x="445" y="1102"/>
                  </a:lnTo>
                  <a:lnTo>
                    <a:pt x="418" y="1096"/>
                  </a:lnTo>
                  <a:lnTo>
                    <a:pt x="391" y="1089"/>
                  </a:lnTo>
                  <a:lnTo>
                    <a:pt x="367" y="1080"/>
                  </a:lnTo>
                  <a:lnTo>
                    <a:pt x="341" y="1070"/>
                  </a:lnTo>
                  <a:lnTo>
                    <a:pt x="316" y="1058"/>
                  </a:lnTo>
                  <a:lnTo>
                    <a:pt x="292" y="1047"/>
                  </a:lnTo>
                  <a:lnTo>
                    <a:pt x="269" y="1034"/>
                  </a:lnTo>
                  <a:lnTo>
                    <a:pt x="246" y="1018"/>
                  </a:lnTo>
                  <a:lnTo>
                    <a:pt x="224" y="1003"/>
                  </a:lnTo>
                  <a:lnTo>
                    <a:pt x="203" y="986"/>
                  </a:lnTo>
                  <a:lnTo>
                    <a:pt x="183" y="969"/>
                  </a:lnTo>
                  <a:lnTo>
                    <a:pt x="164" y="951"/>
                  </a:lnTo>
                  <a:lnTo>
                    <a:pt x="145" y="931"/>
                  </a:lnTo>
                  <a:lnTo>
                    <a:pt x="127" y="911"/>
                  </a:lnTo>
                  <a:lnTo>
                    <a:pt x="111" y="890"/>
                  </a:lnTo>
                  <a:lnTo>
                    <a:pt x="96" y="869"/>
                  </a:lnTo>
                  <a:lnTo>
                    <a:pt x="81" y="845"/>
                  </a:lnTo>
                  <a:lnTo>
                    <a:pt x="67" y="823"/>
                  </a:lnTo>
                  <a:lnTo>
                    <a:pt x="56" y="798"/>
                  </a:lnTo>
                  <a:lnTo>
                    <a:pt x="45" y="773"/>
                  </a:lnTo>
                  <a:lnTo>
                    <a:pt x="34" y="748"/>
                  </a:lnTo>
                  <a:lnTo>
                    <a:pt x="26" y="723"/>
                  </a:lnTo>
                  <a:lnTo>
                    <a:pt x="18" y="697"/>
                  </a:lnTo>
                  <a:lnTo>
                    <a:pt x="12" y="670"/>
                  </a:lnTo>
                  <a:lnTo>
                    <a:pt x="7" y="641"/>
                  </a:lnTo>
                  <a:lnTo>
                    <a:pt x="4" y="614"/>
                  </a:lnTo>
                  <a:lnTo>
                    <a:pt x="1" y="586"/>
                  </a:lnTo>
                  <a:lnTo>
                    <a:pt x="0" y="556"/>
                  </a:lnTo>
                  <a:lnTo>
                    <a:pt x="0" y="556"/>
                  </a:lnTo>
                  <a:lnTo>
                    <a:pt x="1" y="528"/>
                  </a:lnTo>
                  <a:lnTo>
                    <a:pt x="4" y="500"/>
                  </a:lnTo>
                  <a:lnTo>
                    <a:pt x="7" y="472"/>
                  </a:lnTo>
                  <a:lnTo>
                    <a:pt x="12" y="445"/>
                  </a:lnTo>
                  <a:lnTo>
                    <a:pt x="18" y="417"/>
                  </a:lnTo>
                  <a:lnTo>
                    <a:pt x="26" y="392"/>
                  </a:lnTo>
                  <a:lnTo>
                    <a:pt x="34" y="366"/>
                  </a:lnTo>
                  <a:lnTo>
                    <a:pt x="45" y="340"/>
                  </a:lnTo>
                  <a:lnTo>
                    <a:pt x="56" y="315"/>
                  </a:lnTo>
                  <a:lnTo>
                    <a:pt x="67" y="291"/>
                  </a:lnTo>
                  <a:lnTo>
                    <a:pt x="81" y="268"/>
                  </a:lnTo>
                  <a:lnTo>
                    <a:pt x="96" y="245"/>
                  </a:lnTo>
                  <a:lnTo>
                    <a:pt x="111" y="224"/>
                  </a:lnTo>
                  <a:lnTo>
                    <a:pt x="127" y="203"/>
                  </a:lnTo>
                  <a:lnTo>
                    <a:pt x="145" y="183"/>
                  </a:lnTo>
                  <a:lnTo>
                    <a:pt x="164" y="163"/>
                  </a:lnTo>
                  <a:lnTo>
                    <a:pt x="183" y="145"/>
                  </a:lnTo>
                  <a:lnTo>
                    <a:pt x="203" y="128"/>
                  </a:lnTo>
                  <a:lnTo>
                    <a:pt x="224" y="111"/>
                  </a:lnTo>
                  <a:lnTo>
                    <a:pt x="246" y="95"/>
                  </a:lnTo>
                  <a:lnTo>
                    <a:pt x="269" y="80"/>
                  </a:lnTo>
                  <a:lnTo>
                    <a:pt x="292" y="68"/>
                  </a:lnTo>
                  <a:lnTo>
                    <a:pt x="316" y="55"/>
                  </a:lnTo>
                  <a:lnTo>
                    <a:pt x="341" y="44"/>
                  </a:lnTo>
                  <a:lnTo>
                    <a:pt x="367" y="33"/>
                  </a:lnTo>
                  <a:lnTo>
                    <a:pt x="391" y="25"/>
                  </a:lnTo>
                  <a:lnTo>
                    <a:pt x="418" y="18"/>
                  </a:lnTo>
                  <a:lnTo>
                    <a:pt x="445" y="11"/>
                  </a:lnTo>
                  <a:lnTo>
                    <a:pt x="473" y="6"/>
                  </a:lnTo>
                  <a:lnTo>
                    <a:pt x="501" y="3"/>
                  </a:lnTo>
                  <a:lnTo>
                    <a:pt x="529" y="0"/>
                  </a:lnTo>
                  <a:lnTo>
                    <a:pt x="557" y="0"/>
                  </a:lnTo>
                  <a:lnTo>
                    <a:pt x="557" y="0"/>
                  </a:lnTo>
                  <a:lnTo>
                    <a:pt x="586" y="0"/>
                  </a:lnTo>
                  <a:lnTo>
                    <a:pt x="614" y="3"/>
                  </a:lnTo>
                  <a:lnTo>
                    <a:pt x="642" y="6"/>
                  </a:lnTo>
                  <a:lnTo>
                    <a:pt x="669" y="11"/>
                  </a:lnTo>
                  <a:lnTo>
                    <a:pt x="696" y="18"/>
                  </a:lnTo>
                  <a:lnTo>
                    <a:pt x="723" y="25"/>
                  </a:lnTo>
                  <a:lnTo>
                    <a:pt x="749" y="33"/>
                  </a:lnTo>
                  <a:lnTo>
                    <a:pt x="774" y="44"/>
                  </a:lnTo>
                  <a:lnTo>
                    <a:pt x="799" y="55"/>
                  </a:lnTo>
                  <a:lnTo>
                    <a:pt x="822" y="68"/>
                  </a:lnTo>
                  <a:lnTo>
                    <a:pt x="846" y="80"/>
                  </a:lnTo>
                  <a:lnTo>
                    <a:pt x="868" y="95"/>
                  </a:lnTo>
                  <a:lnTo>
                    <a:pt x="891" y="111"/>
                  </a:lnTo>
                  <a:lnTo>
                    <a:pt x="912" y="128"/>
                  </a:lnTo>
                  <a:lnTo>
                    <a:pt x="932" y="145"/>
                  </a:lnTo>
                  <a:lnTo>
                    <a:pt x="951" y="163"/>
                  </a:lnTo>
                  <a:lnTo>
                    <a:pt x="970" y="183"/>
                  </a:lnTo>
                  <a:lnTo>
                    <a:pt x="987" y="203"/>
                  </a:lnTo>
                  <a:lnTo>
                    <a:pt x="1004" y="224"/>
                  </a:lnTo>
                  <a:lnTo>
                    <a:pt x="1019" y="245"/>
                  </a:lnTo>
                  <a:lnTo>
                    <a:pt x="1033" y="268"/>
                  </a:lnTo>
                  <a:lnTo>
                    <a:pt x="1047" y="291"/>
                  </a:lnTo>
                  <a:lnTo>
                    <a:pt x="1059" y="315"/>
                  </a:lnTo>
                  <a:lnTo>
                    <a:pt x="1071" y="340"/>
                  </a:lnTo>
                  <a:lnTo>
                    <a:pt x="1080" y="366"/>
                  </a:lnTo>
                  <a:lnTo>
                    <a:pt x="1089" y="392"/>
                  </a:lnTo>
                  <a:lnTo>
                    <a:pt x="1097" y="417"/>
                  </a:lnTo>
                  <a:lnTo>
                    <a:pt x="1103" y="445"/>
                  </a:lnTo>
                  <a:lnTo>
                    <a:pt x="1108" y="472"/>
                  </a:lnTo>
                  <a:lnTo>
                    <a:pt x="1111" y="500"/>
                  </a:lnTo>
                  <a:lnTo>
                    <a:pt x="1113" y="528"/>
                  </a:lnTo>
                  <a:lnTo>
                    <a:pt x="1115" y="556"/>
                  </a:lnTo>
                  <a:lnTo>
                    <a:pt x="1115" y="556"/>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
            <p:cNvSpPr>
              <a:spLocks/>
            </p:cNvSpPr>
            <p:nvPr/>
          </p:nvSpPr>
          <p:spPr bwMode="auto">
            <a:xfrm>
              <a:off x="2954612" y="3278333"/>
              <a:ext cx="276413" cy="277658"/>
            </a:xfrm>
            <a:custGeom>
              <a:avLst/>
              <a:gdLst>
                <a:gd name="T0" fmla="*/ 1113 w 1113"/>
                <a:gd name="T1" fmla="*/ 586 h 1115"/>
                <a:gd name="T2" fmla="*/ 1102 w 1113"/>
                <a:gd name="T3" fmla="*/ 669 h 1115"/>
                <a:gd name="T4" fmla="*/ 1080 w 1113"/>
                <a:gd name="T5" fmla="*/ 749 h 1115"/>
                <a:gd name="T6" fmla="*/ 1046 w 1113"/>
                <a:gd name="T7" fmla="*/ 823 h 1115"/>
                <a:gd name="T8" fmla="*/ 1003 w 1113"/>
                <a:gd name="T9" fmla="*/ 891 h 1115"/>
                <a:gd name="T10" fmla="*/ 950 w 1113"/>
                <a:gd name="T11" fmla="*/ 951 h 1115"/>
                <a:gd name="T12" fmla="*/ 890 w 1113"/>
                <a:gd name="T13" fmla="*/ 1004 h 1115"/>
                <a:gd name="T14" fmla="*/ 822 w 1113"/>
                <a:gd name="T15" fmla="*/ 1048 h 1115"/>
                <a:gd name="T16" fmla="*/ 748 w 1113"/>
                <a:gd name="T17" fmla="*/ 1081 h 1115"/>
                <a:gd name="T18" fmla="*/ 669 w 1113"/>
                <a:gd name="T19" fmla="*/ 1103 h 1115"/>
                <a:gd name="T20" fmla="*/ 585 w 1113"/>
                <a:gd name="T21" fmla="*/ 1114 h 1115"/>
                <a:gd name="T22" fmla="*/ 527 w 1113"/>
                <a:gd name="T23" fmla="*/ 1114 h 1115"/>
                <a:gd name="T24" fmla="*/ 444 w 1113"/>
                <a:gd name="T25" fmla="*/ 1103 h 1115"/>
                <a:gd name="T26" fmla="*/ 365 w 1113"/>
                <a:gd name="T27" fmla="*/ 1081 h 1115"/>
                <a:gd name="T28" fmla="*/ 290 w 1113"/>
                <a:gd name="T29" fmla="*/ 1048 h 1115"/>
                <a:gd name="T30" fmla="*/ 223 w 1113"/>
                <a:gd name="T31" fmla="*/ 1004 h 1115"/>
                <a:gd name="T32" fmla="*/ 163 w 1113"/>
                <a:gd name="T33" fmla="*/ 951 h 1115"/>
                <a:gd name="T34" fmla="*/ 110 w 1113"/>
                <a:gd name="T35" fmla="*/ 891 h 1115"/>
                <a:gd name="T36" fmla="*/ 67 w 1113"/>
                <a:gd name="T37" fmla="*/ 823 h 1115"/>
                <a:gd name="T38" fmla="*/ 34 w 1113"/>
                <a:gd name="T39" fmla="*/ 749 h 1115"/>
                <a:gd name="T40" fmla="*/ 11 w 1113"/>
                <a:gd name="T41" fmla="*/ 669 h 1115"/>
                <a:gd name="T42" fmla="*/ 1 w 1113"/>
                <a:gd name="T43" fmla="*/ 586 h 1115"/>
                <a:gd name="T44" fmla="*/ 1 w 1113"/>
                <a:gd name="T45" fmla="*/ 529 h 1115"/>
                <a:gd name="T46" fmla="*/ 11 w 1113"/>
                <a:gd name="T47" fmla="*/ 446 h 1115"/>
                <a:gd name="T48" fmla="*/ 34 w 1113"/>
                <a:gd name="T49" fmla="*/ 367 h 1115"/>
                <a:gd name="T50" fmla="*/ 67 w 1113"/>
                <a:gd name="T51" fmla="*/ 292 h 1115"/>
                <a:gd name="T52" fmla="*/ 110 w 1113"/>
                <a:gd name="T53" fmla="*/ 224 h 1115"/>
                <a:gd name="T54" fmla="*/ 163 w 1113"/>
                <a:gd name="T55" fmla="*/ 164 h 1115"/>
                <a:gd name="T56" fmla="*/ 223 w 1113"/>
                <a:gd name="T57" fmla="*/ 111 h 1115"/>
                <a:gd name="T58" fmla="*/ 290 w 1113"/>
                <a:gd name="T59" fmla="*/ 67 h 1115"/>
                <a:gd name="T60" fmla="*/ 365 w 1113"/>
                <a:gd name="T61" fmla="*/ 34 h 1115"/>
                <a:gd name="T62" fmla="*/ 444 w 1113"/>
                <a:gd name="T63" fmla="*/ 12 h 1115"/>
                <a:gd name="T64" fmla="*/ 527 w 1113"/>
                <a:gd name="T65" fmla="*/ 1 h 1115"/>
                <a:gd name="T66" fmla="*/ 585 w 1113"/>
                <a:gd name="T67" fmla="*/ 1 h 1115"/>
                <a:gd name="T68" fmla="*/ 669 w 1113"/>
                <a:gd name="T69" fmla="*/ 12 h 1115"/>
                <a:gd name="T70" fmla="*/ 748 w 1113"/>
                <a:gd name="T71" fmla="*/ 34 h 1115"/>
                <a:gd name="T72" fmla="*/ 822 w 1113"/>
                <a:gd name="T73" fmla="*/ 67 h 1115"/>
                <a:gd name="T74" fmla="*/ 890 w 1113"/>
                <a:gd name="T75" fmla="*/ 111 h 1115"/>
                <a:gd name="T76" fmla="*/ 950 w 1113"/>
                <a:gd name="T77" fmla="*/ 164 h 1115"/>
                <a:gd name="T78" fmla="*/ 1003 w 1113"/>
                <a:gd name="T79" fmla="*/ 224 h 1115"/>
                <a:gd name="T80" fmla="*/ 1046 w 1113"/>
                <a:gd name="T81" fmla="*/ 292 h 1115"/>
                <a:gd name="T82" fmla="*/ 1080 w 1113"/>
                <a:gd name="T83" fmla="*/ 367 h 1115"/>
                <a:gd name="T84" fmla="*/ 1102 w 1113"/>
                <a:gd name="T85" fmla="*/ 446 h 1115"/>
                <a:gd name="T86" fmla="*/ 1113 w 1113"/>
                <a:gd name="T87" fmla="*/ 529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5">
                  <a:moveTo>
                    <a:pt x="1113" y="557"/>
                  </a:moveTo>
                  <a:lnTo>
                    <a:pt x="1113" y="557"/>
                  </a:lnTo>
                  <a:lnTo>
                    <a:pt x="1113" y="586"/>
                  </a:lnTo>
                  <a:lnTo>
                    <a:pt x="1110" y="614"/>
                  </a:lnTo>
                  <a:lnTo>
                    <a:pt x="1107" y="642"/>
                  </a:lnTo>
                  <a:lnTo>
                    <a:pt x="1102" y="669"/>
                  </a:lnTo>
                  <a:lnTo>
                    <a:pt x="1096" y="696"/>
                  </a:lnTo>
                  <a:lnTo>
                    <a:pt x="1088" y="724"/>
                  </a:lnTo>
                  <a:lnTo>
                    <a:pt x="1080" y="749"/>
                  </a:lnTo>
                  <a:lnTo>
                    <a:pt x="1069" y="774"/>
                  </a:lnTo>
                  <a:lnTo>
                    <a:pt x="1059" y="799"/>
                  </a:lnTo>
                  <a:lnTo>
                    <a:pt x="1046" y="823"/>
                  </a:lnTo>
                  <a:lnTo>
                    <a:pt x="1033" y="846"/>
                  </a:lnTo>
                  <a:lnTo>
                    <a:pt x="1019" y="868"/>
                  </a:lnTo>
                  <a:lnTo>
                    <a:pt x="1003" y="891"/>
                  </a:lnTo>
                  <a:lnTo>
                    <a:pt x="986" y="912"/>
                  </a:lnTo>
                  <a:lnTo>
                    <a:pt x="969" y="932"/>
                  </a:lnTo>
                  <a:lnTo>
                    <a:pt x="950" y="951"/>
                  </a:lnTo>
                  <a:lnTo>
                    <a:pt x="931" y="970"/>
                  </a:lnTo>
                  <a:lnTo>
                    <a:pt x="910" y="987"/>
                  </a:lnTo>
                  <a:lnTo>
                    <a:pt x="890" y="1004"/>
                  </a:lnTo>
                  <a:lnTo>
                    <a:pt x="868" y="1019"/>
                  </a:lnTo>
                  <a:lnTo>
                    <a:pt x="845" y="1033"/>
                  </a:lnTo>
                  <a:lnTo>
                    <a:pt x="822" y="1048"/>
                  </a:lnTo>
                  <a:lnTo>
                    <a:pt x="798" y="1059"/>
                  </a:lnTo>
                  <a:lnTo>
                    <a:pt x="774" y="1071"/>
                  </a:lnTo>
                  <a:lnTo>
                    <a:pt x="748" y="1081"/>
                  </a:lnTo>
                  <a:lnTo>
                    <a:pt x="722" y="1089"/>
                  </a:lnTo>
                  <a:lnTo>
                    <a:pt x="696" y="1097"/>
                  </a:lnTo>
                  <a:lnTo>
                    <a:pt x="669" y="1103"/>
                  </a:lnTo>
                  <a:lnTo>
                    <a:pt x="642" y="1108"/>
                  </a:lnTo>
                  <a:lnTo>
                    <a:pt x="613" y="1111"/>
                  </a:lnTo>
                  <a:lnTo>
                    <a:pt x="585" y="1114"/>
                  </a:lnTo>
                  <a:lnTo>
                    <a:pt x="557" y="1115"/>
                  </a:lnTo>
                  <a:lnTo>
                    <a:pt x="557" y="1115"/>
                  </a:lnTo>
                  <a:lnTo>
                    <a:pt x="527" y="1114"/>
                  </a:lnTo>
                  <a:lnTo>
                    <a:pt x="499" y="1111"/>
                  </a:lnTo>
                  <a:lnTo>
                    <a:pt x="472" y="1108"/>
                  </a:lnTo>
                  <a:lnTo>
                    <a:pt x="444" y="1103"/>
                  </a:lnTo>
                  <a:lnTo>
                    <a:pt x="418" y="1097"/>
                  </a:lnTo>
                  <a:lnTo>
                    <a:pt x="391" y="1089"/>
                  </a:lnTo>
                  <a:lnTo>
                    <a:pt x="365" y="1081"/>
                  </a:lnTo>
                  <a:lnTo>
                    <a:pt x="340" y="1071"/>
                  </a:lnTo>
                  <a:lnTo>
                    <a:pt x="315" y="1059"/>
                  </a:lnTo>
                  <a:lnTo>
                    <a:pt x="290" y="1048"/>
                  </a:lnTo>
                  <a:lnTo>
                    <a:pt x="268" y="1033"/>
                  </a:lnTo>
                  <a:lnTo>
                    <a:pt x="245" y="1019"/>
                  </a:lnTo>
                  <a:lnTo>
                    <a:pt x="223" y="1004"/>
                  </a:lnTo>
                  <a:lnTo>
                    <a:pt x="202" y="987"/>
                  </a:lnTo>
                  <a:lnTo>
                    <a:pt x="182" y="970"/>
                  </a:lnTo>
                  <a:lnTo>
                    <a:pt x="163" y="951"/>
                  </a:lnTo>
                  <a:lnTo>
                    <a:pt x="144" y="932"/>
                  </a:lnTo>
                  <a:lnTo>
                    <a:pt x="127" y="912"/>
                  </a:lnTo>
                  <a:lnTo>
                    <a:pt x="110" y="891"/>
                  </a:lnTo>
                  <a:lnTo>
                    <a:pt x="95" y="868"/>
                  </a:lnTo>
                  <a:lnTo>
                    <a:pt x="81" y="846"/>
                  </a:lnTo>
                  <a:lnTo>
                    <a:pt x="67" y="823"/>
                  </a:lnTo>
                  <a:lnTo>
                    <a:pt x="55" y="799"/>
                  </a:lnTo>
                  <a:lnTo>
                    <a:pt x="43" y="774"/>
                  </a:lnTo>
                  <a:lnTo>
                    <a:pt x="34" y="749"/>
                  </a:lnTo>
                  <a:lnTo>
                    <a:pt x="24" y="724"/>
                  </a:lnTo>
                  <a:lnTo>
                    <a:pt x="17" y="696"/>
                  </a:lnTo>
                  <a:lnTo>
                    <a:pt x="11" y="669"/>
                  </a:lnTo>
                  <a:lnTo>
                    <a:pt x="7" y="642"/>
                  </a:lnTo>
                  <a:lnTo>
                    <a:pt x="3" y="614"/>
                  </a:lnTo>
                  <a:lnTo>
                    <a:pt x="1" y="586"/>
                  </a:lnTo>
                  <a:lnTo>
                    <a:pt x="0" y="557"/>
                  </a:lnTo>
                  <a:lnTo>
                    <a:pt x="0" y="557"/>
                  </a:lnTo>
                  <a:lnTo>
                    <a:pt x="1" y="529"/>
                  </a:lnTo>
                  <a:lnTo>
                    <a:pt x="3" y="501"/>
                  </a:lnTo>
                  <a:lnTo>
                    <a:pt x="7" y="473"/>
                  </a:lnTo>
                  <a:lnTo>
                    <a:pt x="11" y="446"/>
                  </a:lnTo>
                  <a:lnTo>
                    <a:pt x="17" y="418"/>
                  </a:lnTo>
                  <a:lnTo>
                    <a:pt x="24" y="391"/>
                  </a:lnTo>
                  <a:lnTo>
                    <a:pt x="34" y="367"/>
                  </a:lnTo>
                  <a:lnTo>
                    <a:pt x="43" y="341"/>
                  </a:lnTo>
                  <a:lnTo>
                    <a:pt x="55" y="316"/>
                  </a:lnTo>
                  <a:lnTo>
                    <a:pt x="67" y="292"/>
                  </a:lnTo>
                  <a:lnTo>
                    <a:pt x="81" y="269"/>
                  </a:lnTo>
                  <a:lnTo>
                    <a:pt x="95" y="246"/>
                  </a:lnTo>
                  <a:lnTo>
                    <a:pt x="110" y="224"/>
                  </a:lnTo>
                  <a:lnTo>
                    <a:pt x="127" y="203"/>
                  </a:lnTo>
                  <a:lnTo>
                    <a:pt x="144" y="183"/>
                  </a:lnTo>
                  <a:lnTo>
                    <a:pt x="163" y="164"/>
                  </a:lnTo>
                  <a:lnTo>
                    <a:pt x="182" y="145"/>
                  </a:lnTo>
                  <a:lnTo>
                    <a:pt x="202" y="127"/>
                  </a:lnTo>
                  <a:lnTo>
                    <a:pt x="223" y="111"/>
                  </a:lnTo>
                  <a:lnTo>
                    <a:pt x="245" y="96"/>
                  </a:lnTo>
                  <a:lnTo>
                    <a:pt x="268" y="81"/>
                  </a:lnTo>
                  <a:lnTo>
                    <a:pt x="290" y="67"/>
                  </a:lnTo>
                  <a:lnTo>
                    <a:pt x="315" y="56"/>
                  </a:lnTo>
                  <a:lnTo>
                    <a:pt x="340" y="45"/>
                  </a:lnTo>
                  <a:lnTo>
                    <a:pt x="365" y="34"/>
                  </a:lnTo>
                  <a:lnTo>
                    <a:pt x="391" y="26"/>
                  </a:lnTo>
                  <a:lnTo>
                    <a:pt x="418" y="18"/>
                  </a:lnTo>
                  <a:lnTo>
                    <a:pt x="444" y="12"/>
                  </a:lnTo>
                  <a:lnTo>
                    <a:pt x="472" y="7"/>
                  </a:lnTo>
                  <a:lnTo>
                    <a:pt x="499" y="4"/>
                  </a:lnTo>
                  <a:lnTo>
                    <a:pt x="527" y="1"/>
                  </a:lnTo>
                  <a:lnTo>
                    <a:pt x="557" y="0"/>
                  </a:lnTo>
                  <a:lnTo>
                    <a:pt x="557" y="0"/>
                  </a:lnTo>
                  <a:lnTo>
                    <a:pt x="585" y="1"/>
                  </a:lnTo>
                  <a:lnTo>
                    <a:pt x="613" y="4"/>
                  </a:lnTo>
                  <a:lnTo>
                    <a:pt x="642" y="7"/>
                  </a:lnTo>
                  <a:lnTo>
                    <a:pt x="669" y="12"/>
                  </a:lnTo>
                  <a:lnTo>
                    <a:pt x="696" y="18"/>
                  </a:lnTo>
                  <a:lnTo>
                    <a:pt x="722" y="26"/>
                  </a:lnTo>
                  <a:lnTo>
                    <a:pt x="748" y="34"/>
                  </a:lnTo>
                  <a:lnTo>
                    <a:pt x="774" y="45"/>
                  </a:lnTo>
                  <a:lnTo>
                    <a:pt x="798" y="56"/>
                  </a:lnTo>
                  <a:lnTo>
                    <a:pt x="822" y="67"/>
                  </a:lnTo>
                  <a:lnTo>
                    <a:pt x="845" y="81"/>
                  </a:lnTo>
                  <a:lnTo>
                    <a:pt x="868" y="96"/>
                  </a:lnTo>
                  <a:lnTo>
                    <a:pt x="890" y="111"/>
                  </a:lnTo>
                  <a:lnTo>
                    <a:pt x="910" y="127"/>
                  </a:lnTo>
                  <a:lnTo>
                    <a:pt x="931" y="145"/>
                  </a:lnTo>
                  <a:lnTo>
                    <a:pt x="950" y="164"/>
                  </a:lnTo>
                  <a:lnTo>
                    <a:pt x="969" y="183"/>
                  </a:lnTo>
                  <a:lnTo>
                    <a:pt x="986" y="203"/>
                  </a:lnTo>
                  <a:lnTo>
                    <a:pt x="1003" y="224"/>
                  </a:lnTo>
                  <a:lnTo>
                    <a:pt x="1019" y="246"/>
                  </a:lnTo>
                  <a:lnTo>
                    <a:pt x="1033" y="269"/>
                  </a:lnTo>
                  <a:lnTo>
                    <a:pt x="1046" y="292"/>
                  </a:lnTo>
                  <a:lnTo>
                    <a:pt x="1059" y="316"/>
                  </a:lnTo>
                  <a:lnTo>
                    <a:pt x="1069" y="341"/>
                  </a:lnTo>
                  <a:lnTo>
                    <a:pt x="1080" y="367"/>
                  </a:lnTo>
                  <a:lnTo>
                    <a:pt x="1088" y="391"/>
                  </a:lnTo>
                  <a:lnTo>
                    <a:pt x="1096" y="418"/>
                  </a:lnTo>
                  <a:lnTo>
                    <a:pt x="1102" y="446"/>
                  </a:lnTo>
                  <a:lnTo>
                    <a:pt x="1107" y="473"/>
                  </a:lnTo>
                  <a:lnTo>
                    <a:pt x="1110" y="501"/>
                  </a:lnTo>
                  <a:lnTo>
                    <a:pt x="1113" y="529"/>
                  </a:lnTo>
                  <a:lnTo>
                    <a:pt x="1113" y="557"/>
                  </a:lnTo>
                  <a:lnTo>
                    <a:pt x="1113" y="557"/>
                  </a:lnTo>
                  <a:close/>
                </a:path>
              </a:pathLst>
            </a:custGeom>
            <a:solidFill>
              <a:srgbClr val="65864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0" name="Freeform 15"/>
            <p:cNvSpPr>
              <a:spLocks/>
            </p:cNvSpPr>
            <p:nvPr/>
          </p:nvSpPr>
          <p:spPr bwMode="auto">
            <a:xfrm>
              <a:off x="3573427" y="2335790"/>
              <a:ext cx="277658" cy="276413"/>
            </a:xfrm>
            <a:custGeom>
              <a:avLst/>
              <a:gdLst>
                <a:gd name="T0" fmla="*/ 1114 w 1114"/>
                <a:gd name="T1" fmla="*/ 586 h 1113"/>
                <a:gd name="T2" fmla="*/ 1103 w 1114"/>
                <a:gd name="T3" fmla="*/ 669 h 1113"/>
                <a:gd name="T4" fmla="*/ 1081 w 1114"/>
                <a:gd name="T5" fmla="*/ 748 h 1113"/>
                <a:gd name="T6" fmla="*/ 1046 w 1114"/>
                <a:gd name="T7" fmla="*/ 822 h 1113"/>
                <a:gd name="T8" fmla="*/ 1003 w 1114"/>
                <a:gd name="T9" fmla="*/ 889 h 1113"/>
                <a:gd name="T10" fmla="*/ 951 w 1114"/>
                <a:gd name="T11" fmla="*/ 951 h 1113"/>
                <a:gd name="T12" fmla="*/ 890 w 1114"/>
                <a:gd name="T13" fmla="*/ 1003 h 1113"/>
                <a:gd name="T14" fmla="*/ 823 w 1114"/>
                <a:gd name="T15" fmla="*/ 1046 h 1113"/>
                <a:gd name="T16" fmla="*/ 748 w 1114"/>
                <a:gd name="T17" fmla="*/ 1079 h 1113"/>
                <a:gd name="T18" fmla="*/ 669 w 1114"/>
                <a:gd name="T19" fmla="*/ 1102 h 1113"/>
                <a:gd name="T20" fmla="*/ 586 w 1114"/>
                <a:gd name="T21" fmla="*/ 1112 h 1113"/>
                <a:gd name="T22" fmla="*/ 528 w 1114"/>
                <a:gd name="T23" fmla="*/ 1112 h 1113"/>
                <a:gd name="T24" fmla="*/ 444 w 1114"/>
                <a:gd name="T25" fmla="*/ 1102 h 1113"/>
                <a:gd name="T26" fmla="*/ 365 w 1114"/>
                <a:gd name="T27" fmla="*/ 1079 h 1113"/>
                <a:gd name="T28" fmla="*/ 291 w 1114"/>
                <a:gd name="T29" fmla="*/ 1046 h 1113"/>
                <a:gd name="T30" fmla="*/ 224 w 1114"/>
                <a:gd name="T31" fmla="*/ 1003 h 1113"/>
                <a:gd name="T32" fmla="*/ 163 w 1114"/>
                <a:gd name="T33" fmla="*/ 951 h 1113"/>
                <a:gd name="T34" fmla="*/ 111 w 1114"/>
                <a:gd name="T35" fmla="*/ 889 h 1113"/>
                <a:gd name="T36" fmla="*/ 67 w 1114"/>
                <a:gd name="T37" fmla="*/ 822 h 1113"/>
                <a:gd name="T38" fmla="*/ 34 w 1114"/>
                <a:gd name="T39" fmla="*/ 748 h 1113"/>
                <a:gd name="T40" fmla="*/ 12 w 1114"/>
                <a:gd name="T41" fmla="*/ 669 h 1113"/>
                <a:gd name="T42" fmla="*/ 1 w 1114"/>
                <a:gd name="T43" fmla="*/ 586 h 1113"/>
                <a:gd name="T44" fmla="*/ 1 w 1114"/>
                <a:gd name="T45" fmla="*/ 528 h 1113"/>
                <a:gd name="T46" fmla="*/ 12 w 1114"/>
                <a:gd name="T47" fmla="*/ 444 h 1113"/>
                <a:gd name="T48" fmla="*/ 34 w 1114"/>
                <a:gd name="T49" fmla="*/ 365 h 1113"/>
                <a:gd name="T50" fmla="*/ 67 w 1114"/>
                <a:gd name="T51" fmla="*/ 291 h 1113"/>
                <a:gd name="T52" fmla="*/ 111 w 1114"/>
                <a:gd name="T53" fmla="*/ 223 h 1113"/>
                <a:gd name="T54" fmla="*/ 163 w 1114"/>
                <a:gd name="T55" fmla="*/ 163 h 1113"/>
                <a:gd name="T56" fmla="*/ 224 w 1114"/>
                <a:gd name="T57" fmla="*/ 111 h 1113"/>
                <a:gd name="T58" fmla="*/ 291 w 1114"/>
                <a:gd name="T59" fmla="*/ 67 h 1113"/>
                <a:gd name="T60" fmla="*/ 365 w 1114"/>
                <a:gd name="T61" fmla="*/ 33 h 1113"/>
                <a:gd name="T62" fmla="*/ 444 w 1114"/>
                <a:gd name="T63" fmla="*/ 11 h 1113"/>
                <a:gd name="T64" fmla="*/ 528 w 1114"/>
                <a:gd name="T65" fmla="*/ 0 h 1113"/>
                <a:gd name="T66" fmla="*/ 586 w 1114"/>
                <a:gd name="T67" fmla="*/ 0 h 1113"/>
                <a:gd name="T68" fmla="*/ 669 w 1114"/>
                <a:gd name="T69" fmla="*/ 11 h 1113"/>
                <a:gd name="T70" fmla="*/ 748 w 1114"/>
                <a:gd name="T71" fmla="*/ 33 h 1113"/>
                <a:gd name="T72" fmla="*/ 823 w 1114"/>
                <a:gd name="T73" fmla="*/ 67 h 1113"/>
                <a:gd name="T74" fmla="*/ 890 w 1114"/>
                <a:gd name="T75" fmla="*/ 111 h 1113"/>
                <a:gd name="T76" fmla="*/ 951 w 1114"/>
                <a:gd name="T77" fmla="*/ 163 h 1113"/>
                <a:gd name="T78" fmla="*/ 1003 w 1114"/>
                <a:gd name="T79" fmla="*/ 223 h 1113"/>
                <a:gd name="T80" fmla="*/ 1046 w 1114"/>
                <a:gd name="T81" fmla="*/ 291 h 1113"/>
                <a:gd name="T82" fmla="*/ 1081 w 1114"/>
                <a:gd name="T83" fmla="*/ 365 h 1113"/>
                <a:gd name="T84" fmla="*/ 1103 w 1114"/>
                <a:gd name="T85" fmla="*/ 444 h 1113"/>
                <a:gd name="T86" fmla="*/ 1114 w 1114"/>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4" h="1113">
                  <a:moveTo>
                    <a:pt x="1114" y="556"/>
                  </a:moveTo>
                  <a:lnTo>
                    <a:pt x="1114" y="556"/>
                  </a:lnTo>
                  <a:lnTo>
                    <a:pt x="1114" y="586"/>
                  </a:lnTo>
                  <a:lnTo>
                    <a:pt x="1111" y="614"/>
                  </a:lnTo>
                  <a:lnTo>
                    <a:pt x="1108" y="641"/>
                  </a:lnTo>
                  <a:lnTo>
                    <a:pt x="1103" y="669"/>
                  </a:lnTo>
                  <a:lnTo>
                    <a:pt x="1096" y="695"/>
                  </a:lnTo>
                  <a:lnTo>
                    <a:pt x="1089" y="722"/>
                  </a:lnTo>
                  <a:lnTo>
                    <a:pt x="1081" y="748"/>
                  </a:lnTo>
                  <a:lnTo>
                    <a:pt x="1070" y="773"/>
                  </a:lnTo>
                  <a:lnTo>
                    <a:pt x="1059" y="798"/>
                  </a:lnTo>
                  <a:lnTo>
                    <a:pt x="1046" y="822"/>
                  </a:lnTo>
                  <a:lnTo>
                    <a:pt x="1033" y="845"/>
                  </a:lnTo>
                  <a:lnTo>
                    <a:pt x="1019" y="868"/>
                  </a:lnTo>
                  <a:lnTo>
                    <a:pt x="1003" y="889"/>
                  </a:lnTo>
                  <a:lnTo>
                    <a:pt x="986" y="911"/>
                  </a:lnTo>
                  <a:lnTo>
                    <a:pt x="969" y="931"/>
                  </a:lnTo>
                  <a:lnTo>
                    <a:pt x="951" y="951"/>
                  </a:lnTo>
                  <a:lnTo>
                    <a:pt x="931" y="968"/>
                  </a:lnTo>
                  <a:lnTo>
                    <a:pt x="911" y="986"/>
                  </a:lnTo>
                  <a:lnTo>
                    <a:pt x="890" y="1003"/>
                  </a:lnTo>
                  <a:lnTo>
                    <a:pt x="868" y="1018"/>
                  </a:lnTo>
                  <a:lnTo>
                    <a:pt x="846" y="1033"/>
                  </a:lnTo>
                  <a:lnTo>
                    <a:pt x="823" y="1046"/>
                  </a:lnTo>
                  <a:lnTo>
                    <a:pt x="799" y="1058"/>
                  </a:lnTo>
                  <a:lnTo>
                    <a:pt x="774" y="1070"/>
                  </a:lnTo>
                  <a:lnTo>
                    <a:pt x="748" y="1079"/>
                  </a:lnTo>
                  <a:lnTo>
                    <a:pt x="722" y="1089"/>
                  </a:lnTo>
                  <a:lnTo>
                    <a:pt x="696" y="1096"/>
                  </a:lnTo>
                  <a:lnTo>
                    <a:pt x="669" y="1102"/>
                  </a:lnTo>
                  <a:lnTo>
                    <a:pt x="642" y="1107"/>
                  </a:lnTo>
                  <a:lnTo>
                    <a:pt x="614" y="1111"/>
                  </a:lnTo>
                  <a:lnTo>
                    <a:pt x="586" y="1112"/>
                  </a:lnTo>
                  <a:lnTo>
                    <a:pt x="557" y="1113"/>
                  </a:lnTo>
                  <a:lnTo>
                    <a:pt x="557" y="1113"/>
                  </a:lnTo>
                  <a:lnTo>
                    <a:pt x="528" y="1112"/>
                  </a:lnTo>
                  <a:lnTo>
                    <a:pt x="500" y="1111"/>
                  </a:lnTo>
                  <a:lnTo>
                    <a:pt x="473" y="1107"/>
                  </a:lnTo>
                  <a:lnTo>
                    <a:pt x="444" y="1102"/>
                  </a:lnTo>
                  <a:lnTo>
                    <a:pt x="417" y="1096"/>
                  </a:lnTo>
                  <a:lnTo>
                    <a:pt x="391" y="1089"/>
                  </a:lnTo>
                  <a:lnTo>
                    <a:pt x="365" y="1079"/>
                  </a:lnTo>
                  <a:lnTo>
                    <a:pt x="341" y="1070"/>
                  </a:lnTo>
                  <a:lnTo>
                    <a:pt x="316" y="1058"/>
                  </a:lnTo>
                  <a:lnTo>
                    <a:pt x="291" y="1046"/>
                  </a:lnTo>
                  <a:lnTo>
                    <a:pt x="269" y="1033"/>
                  </a:lnTo>
                  <a:lnTo>
                    <a:pt x="245" y="1018"/>
                  </a:lnTo>
                  <a:lnTo>
                    <a:pt x="224" y="1003"/>
                  </a:lnTo>
                  <a:lnTo>
                    <a:pt x="203" y="986"/>
                  </a:lnTo>
                  <a:lnTo>
                    <a:pt x="183" y="968"/>
                  </a:lnTo>
                  <a:lnTo>
                    <a:pt x="163" y="951"/>
                  </a:lnTo>
                  <a:lnTo>
                    <a:pt x="145" y="931"/>
                  </a:lnTo>
                  <a:lnTo>
                    <a:pt x="127" y="911"/>
                  </a:lnTo>
                  <a:lnTo>
                    <a:pt x="111" y="889"/>
                  </a:lnTo>
                  <a:lnTo>
                    <a:pt x="96" y="868"/>
                  </a:lnTo>
                  <a:lnTo>
                    <a:pt x="80" y="845"/>
                  </a:lnTo>
                  <a:lnTo>
                    <a:pt x="67" y="822"/>
                  </a:lnTo>
                  <a:lnTo>
                    <a:pt x="56" y="798"/>
                  </a:lnTo>
                  <a:lnTo>
                    <a:pt x="44" y="773"/>
                  </a:lnTo>
                  <a:lnTo>
                    <a:pt x="34" y="748"/>
                  </a:lnTo>
                  <a:lnTo>
                    <a:pt x="25" y="722"/>
                  </a:lnTo>
                  <a:lnTo>
                    <a:pt x="18" y="695"/>
                  </a:lnTo>
                  <a:lnTo>
                    <a:pt x="12" y="669"/>
                  </a:lnTo>
                  <a:lnTo>
                    <a:pt x="6" y="641"/>
                  </a:lnTo>
                  <a:lnTo>
                    <a:pt x="3" y="614"/>
                  </a:lnTo>
                  <a:lnTo>
                    <a:pt x="1" y="586"/>
                  </a:lnTo>
                  <a:lnTo>
                    <a:pt x="0" y="556"/>
                  </a:lnTo>
                  <a:lnTo>
                    <a:pt x="0" y="556"/>
                  </a:lnTo>
                  <a:lnTo>
                    <a:pt x="1" y="528"/>
                  </a:lnTo>
                  <a:lnTo>
                    <a:pt x="3" y="500"/>
                  </a:lnTo>
                  <a:lnTo>
                    <a:pt x="6" y="471"/>
                  </a:lnTo>
                  <a:lnTo>
                    <a:pt x="12" y="444"/>
                  </a:lnTo>
                  <a:lnTo>
                    <a:pt x="18" y="417"/>
                  </a:lnTo>
                  <a:lnTo>
                    <a:pt x="25" y="391"/>
                  </a:lnTo>
                  <a:lnTo>
                    <a:pt x="34" y="365"/>
                  </a:lnTo>
                  <a:lnTo>
                    <a:pt x="44" y="339"/>
                  </a:lnTo>
                  <a:lnTo>
                    <a:pt x="56" y="315"/>
                  </a:lnTo>
                  <a:lnTo>
                    <a:pt x="67" y="291"/>
                  </a:lnTo>
                  <a:lnTo>
                    <a:pt x="80" y="267"/>
                  </a:lnTo>
                  <a:lnTo>
                    <a:pt x="96" y="245"/>
                  </a:lnTo>
                  <a:lnTo>
                    <a:pt x="111" y="223"/>
                  </a:lnTo>
                  <a:lnTo>
                    <a:pt x="127" y="203"/>
                  </a:lnTo>
                  <a:lnTo>
                    <a:pt x="145" y="181"/>
                  </a:lnTo>
                  <a:lnTo>
                    <a:pt x="163" y="163"/>
                  </a:lnTo>
                  <a:lnTo>
                    <a:pt x="183" y="144"/>
                  </a:lnTo>
                  <a:lnTo>
                    <a:pt x="203" y="127"/>
                  </a:lnTo>
                  <a:lnTo>
                    <a:pt x="224" y="111"/>
                  </a:lnTo>
                  <a:lnTo>
                    <a:pt x="245" y="94"/>
                  </a:lnTo>
                  <a:lnTo>
                    <a:pt x="269" y="80"/>
                  </a:lnTo>
                  <a:lnTo>
                    <a:pt x="291" y="67"/>
                  </a:lnTo>
                  <a:lnTo>
                    <a:pt x="316" y="54"/>
                  </a:lnTo>
                  <a:lnTo>
                    <a:pt x="341" y="44"/>
                  </a:lnTo>
                  <a:lnTo>
                    <a:pt x="365" y="33"/>
                  </a:lnTo>
                  <a:lnTo>
                    <a:pt x="391" y="25"/>
                  </a:lnTo>
                  <a:lnTo>
                    <a:pt x="417" y="18"/>
                  </a:lnTo>
                  <a:lnTo>
                    <a:pt x="444" y="11"/>
                  </a:lnTo>
                  <a:lnTo>
                    <a:pt x="473" y="6"/>
                  </a:lnTo>
                  <a:lnTo>
                    <a:pt x="500" y="2"/>
                  </a:lnTo>
                  <a:lnTo>
                    <a:pt x="528" y="0"/>
                  </a:lnTo>
                  <a:lnTo>
                    <a:pt x="557" y="0"/>
                  </a:lnTo>
                  <a:lnTo>
                    <a:pt x="557" y="0"/>
                  </a:lnTo>
                  <a:lnTo>
                    <a:pt x="586" y="0"/>
                  </a:lnTo>
                  <a:lnTo>
                    <a:pt x="614" y="2"/>
                  </a:lnTo>
                  <a:lnTo>
                    <a:pt x="642" y="6"/>
                  </a:lnTo>
                  <a:lnTo>
                    <a:pt x="669" y="11"/>
                  </a:lnTo>
                  <a:lnTo>
                    <a:pt x="696" y="18"/>
                  </a:lnTo>
                  <a:lnTo>
                    <a:pt x="722" y="25"/>
                  </a:lnTo>
                  <a:lnTo>
                    <a:pt x="748" y="33"/>
                  </a:lnTo>
                  <a:lnTo>
                    <a:pt x="774" y="44"/>
                  </a:lnTo>
                  <a:lnTo>
                    <a:pt x="799" y="54"/>
                  </a:lnTo>
                  <a:lnTo>
                    <a:pt x="823" y="67"/>
                  </a:lnTo>
                  <a:lnTo>
                    <a:pt x="846" y="80"/>
                  </a:lnTo>
                  <a:lnTo>
                    <a:pt x="868" y="94"/>
                  </a:lnTo>
                  <a:lnTo>
                    <a:pt x="890" y="111"/>
                  </a:lnTo>
                  <a:lnTo>
                    <a:pt x="911" y="127"/>
                  </a:lnTo>
                  <a:lnTo>
                    <a:pt x="931" y="144"/>
                  </a:lnTo>
                  <a:lnTo>
                    <a:pt x="951" y="163"/>
                  </a:lnTo>
                  <a:lnTo>
                    <a:pt x="969" y="181"/>
                  </a:lnTo>
                  <a:lnTo>
                    <a:pt x="986" y="203"/>
                  </a:lnTo>
                  <a:lnTo>
                    <a:pt x="1003" y="223"/>
                  </a:lnTo>
                  <a:lnTo>
                    <a:pt x="1019" y="245"/>
                  </a:lnTo>
                  <a:lnTo>
                    <a:pt x="1033" y="267"/>
                  </a:lnTo>
                  <a:lnTo>
                    <a:pt x="1046" y="291"/>
                  </a:lnTo>
                  <a:lnTo>
                    <a:pt x="1059" y="315"/>
                  </a:lnTo>
                  <a:lnTo>
                    <a:pt x="1070" y="339"/>
                  </a:lnTo>
                  <a:lnTo>
                    <a:pt x="1081" y="365"/>
                  </a:lnTo>
                  <a:lnTo>
                    <a:pt x="1089" y="391"/>
                  </a:lnTo>
                  <a:lnTo>
                    <a:pt x="1096" y="417"/>
                  </a:lnTo>
                  <a:lnTo>
                    <a:pt x="1103" y="444"/>
                  </a:lnTo>
                  <a:lnTo>
                    <a:pt x="1108" y="471"/>
                  </a:lnTo>
                  <a:lnTo>
                    <a:pt x="1111" y="500"/>
                  </a:lnTo>
                  <a:lnTo>
                    <a:pt x="1114" y="528"/>
                  </a:lnTo>
                  <a:lnTo>
                    <a:pt x="1114" y="556"/>
                  </a:lnTo>
                  <a:lnTo>
                    <a:pt x="1114" y="556"/>
                  </a:lnTo>
                  <a:close/>
                </a:path>
              </a:pathLst>
            </a:custGeom>
            <a:solidFill>
              <a:srgbClr val="F273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1" name="Freeform 16"/>
            <p:cNvSpPr>
              <a:spLocks/>
            </p:cNvSpPr>
            <p:nvPr/>
          </p:nvSpPr>
          <p:spPr bwMode="auto">
            <a:xfrm>
              <a:off x="5219452" y="2335790"/>
              <a:ext cx="277658" cy="276413"/>
            </a:xfrm>
            <a:custGeom>
              <a:avLst/>
              <a:gdLst>
                <a:gd name="T0" fmla="*/ 1114 w 1115"/>
                <a:gd name="T1" fmla="*/ 586 h 1113"/>
                <a:gd name="T2" fmla="*/ 1103 w 1115"/>
                <a:gd name="T3" fmla="*/ 669 h 1113"/>
                <a:gd name="T4" fmla="*/ 1081 w 1115"/>
                <a:gd name="T5" fmla="*/ 748 h 1113"/>
                <a:gd name="T6" fmla="*/ 1048 w 1115"/>
                <a:gd name="T7" fmla="*/ 822 h 1113"/>
                <a:gd name="T8" fmla="*/ 1004 w 1115"/>
                <a:gd name="T9" fmla="*/ 889 h 1113"/>
                <a:gd name="T10" fmla="*/ 951 w 1115"/>
                <a:gd name="T11" fmla="*/ 951 h 1113"/>
                <a:gd name="T12" fmla="*/ 891 w 1115"/>
                <a:gd name="T13" fmla="*/ 1003 h 1113"/>
                <a:gd name="T14" fmla="*/ 823 w 1115"/>
                <a:gd name="T15" fmla="*/ 1046 h 1113"/>
                <a:gd name="T16" fmla="*/ 748 w 1115"/>
                <a:gd name="T17" fmla="*/ 1079 h 1113"/>
                <a:gd name="T18" fmla="*/ 669 w 1115"/>
                <a:gd name="T19" fmla="*/ 1102 h 1113"/>
                <a:gd name="T20" fmla="*/ 586 w 1115"/>
                <a:gd name="T21" fmla="*/ 1112 h 1113"/>
                <a:gd name="T22" fmla="*/ 529 w 1115"/>
                <a:gd name="T23" fmla="*/ 1112 h 1113"/>
                <a:gd name="T24" fmla="*/ 446 w 1115"/>
                <a:gd name="T25" fmla="*/ 1102 h 1113"/>
                <a:gd name="T26" fmla="*/ 365 w 1115"/>
                <a:gd name="T27" fmla="*/ 1079 h 1113"/>
                <a:gd name="T28" fmla="*/ 292 w 1115"/>
                <a:gd name="T29" fmla="*/ 1046 h 1113"/>
                <a:gd name="T30" fmla="*/ 224 w 1115"/>
                <a:gd name="T31" fmla="*/ 1003 h 1113"/>
                <a:gd name="T32" fmla="*/ 164 w 1115"/>
                <a:gd name="T33" fmla="*/ 951 h 1113"/>
                <a:gd name="T34" fmla="*/ 111 w 1115"/>
                <a:gd name="T35" fmla="*/ 889 h 1113"/>
                <a:gd name="T36" fmla="*/ 67 w 1115"/>
                <a:gd name="T37" fmla="*/ 822 h 1113"/>
                <a:gd name="T38" fmla="*/ 34 w 1115"/>
                <a:gd name="T39" fmla="*/ 748 h 1113"/>
                <a:gd name="T40" fmla="*/ 12 w 1115"/>
                <a:gd name="T41" fmla="*/ 669 h 1113"/>
                <a:gd name="T42" fmla="*/ 1 w 1115"/>
                <a:gd name="T43" fmla="*/ 586 h 1113"/>
                <a:gd name="T44" fmla="*/ 1 w 1115"/>
                <a:gd name="T45" fmla="*/ 528 h 1113"/>
                <a:gd name="T46" fmla="*/ 12 w 1115"/>
                <a:gd name="T47" fmla="*/ 444 h 1113"/>
                <a:gd name="T48" fmla="*/ 34 w 1115"/>
                <a:gd name="T49" fmla="*/ 365 h 1113"/>
                <a:gd name="T50" fmla="*/ 67 w 1115"/>
                <a:gd name="T51" fmla="*/ 291 h 1113"/>
                <a:gd name="T52" fmla="*/ 111 w 1115"/>
                <a:gd name="T53" fmla="*/ 223 h 1113"/>
                <a:gd name="T54" fmla="*/ 164 w 1115"/>
                <a:gd name="T55" fmla="*/ 163 h 1113"/>
                <a:gd name="T56" fmla="*/ 224 w 1115"/>
                <a:gd name="T57" fmla="*/ 111 h 1113"/>
                <a:gd name="T58" fmla="*/ 292 w 1115"/>
                <a:gd name="T59" fmla="*/ 67 h 1113"/>
                <a:gd name="T60" fmla="*/ 365 w 1115"/>
                <a:gd name="T61" fmla="*/ 33 h 1113"/>
                <a:gd name="T62" fmla="*/ 446 w 1115"/>
                <a:gd name="T63" fmla="*/ 11 h 1113"/>
                <a:gd name="T64" fmla="*/ 529 w 1115"/>
                <a:gd name="T65" fmla="*/ 0 h 1113"/>
                <a:gd name="T66" fmla="*/ 586 w 1115"/>
                <a:gd name="T67" fmla="*/ 0 h 1113"/>
                <a:gd name="T68" fmla="*/ 669 w 1115"/>
                <a:gd name="T69" fmla="*/ 11 h 1113"/>
                <a:gd name="T70" fmla="*/ 748 w 1115"/>
                <a:gd name="T71" fmla="*/ 33 h 1113"/>
                <a:gd name="T72" fmla="*/ 823 w 1115"/>
                <a:gd name="T73" fmla="*/ 67 h 1113"/>
                <a:gd name="T74" fmla="*/ 891 w 1115"/>
                <a:gd name="T75" fmla="*/ 111 h 1113"/>
                <a:gd name="T76" fmla="*/ 951 w 1115"/>
                <a:gd name="T77" fmla="*/ 163 h 1113"/>
                <a:gd name="T78" fmla="*/ 1004 w 1115"/>
                <a:gd name="T79" fmla="*/ 223 h 1113"/>
                <a:gd name="T80" fmla="*/ 1048 w 1115"/>
                <a:gd name="T81" fmla="*/ 291 h 1113"/>
                <a:gd name="T82" fmla="*/ 1081 w 1115"/>
                <a:gd name="T83" fmla="*/ 365 h 1113"/>
                <a:gd name="T84" fmla="*/ 1103 w 1115"/>
                <a:gd name="T85" fmla="*/ 444 h 1113"/>
                <a:gd name="T86" fmla="*/ 1114 w 1115"/>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5" h="1113">
                  <a:moveTo>
                    <a:pt x="1115" y="556"/>
                  </a:moveTo>
                  <a:lnTo>
                    <a:pt x="1115" y="556"/>
                  </a:lnTo>
                  <a:lnTo>
                    <a:pt x="1114" y="586"/>
                  </a:lnTo>
                  <a:lnTo>
                    <a:pt x="1111" y="614"/>
                  </a:lnTo>
                  <a:lnTo>
                    <a:pt x="1108" y="641"/>
                  </a:lnTo>
                  <a:lnTo>
                    <a:pt x="1103" y="669"/>
                  </a:lnTo>
                  <a:lnTo>
                    <a:pt x="1097" y="695"/>
                  </a:lnTo>
                  <a:lnTo>
                    <a:pt x="1089" y="722"/>
                  </a:lnTo>
                  <a:lnTo>
                    <a:pt x="1081" y="748"/>
                  </a:lnTo>
                  <a:lnTo>
                    <a:pt x="1070" y="773"/>
                  </a:lnTo>
                  <a:lnTo>
                    <a:pt x="1059" y="798"/>
                  </a:lnTo>
                  <a:lnTo>
                    <a:pt x="1048" y="822"/>
                  </a:lnTo>
                  <a:lnTo>
                    <a:pt x="1033" y="845"/>
                  </a:lnTo>
                  <a:lnTo>
                    <a:pt x="1019" y="868"/>
                  </a:lnTo>
                  <a:lnTo>
                    <a:pt x="1004" y="889"/>
                  </a:lnTo>
                  <a:lnTo>
                    <a:pt x="987" y="911"/>
                  </a:lnTo>
                  <a:lnTo>
                    <a:pt x="970" y="931"/>
                  </a:lnTo>
                  <a:lnTo>
                    <a:pt x="951" y="951"/>
                  </a:lnTo>
                  <a:lnTo>
                    <a:pt x="932" y="968"/>
                  </a:lnTo>
                  <a:lnTo>
                    <a:pt x="912" y="986"/>
                  </a:lnTo>
                  <a:lnTo>
                    <a:pt x="891" y="1003"/>
                  </a:lnTo>
                  <a:lnTo>
                    <a:pt x="868" y="1018"/>
                  </a:lnTo>
                  <a:lnTo>
                    <a:pt x="846" y="1033"/>
                  </a:lnTo>
                  <a:lnTo>
                    <a:pt x="823" y="1046"/>
                  </a:lnTo>
                  <a:lnTo>
                    <a:pt x="799" y="1058"/>
                  </a:lnTo>
                  <a:lnTo>
                    <a:pt x="774" y="1070"/>
                  </a:lnTo>
                  <a:lnTo>
                    <a:pt x="748" y="1079"/>
                  </a:lnTo>
                  <a:lnTo>
                    <a:pt x="722" y="1089"/>
                  </a:lnTo>
                  <a:lnTo>
                    <a:pt x="696" y="1096"/>
                  </a:lnTo>
                  <a:lnTo>
                    <a:pt x="669" y="1102"/>
                  </a:lnTo>
                  <a:lnTo>
                    <a:pt x="642" y="1107"/>
                  </a:lnTo>
                  <a:lnTo>
                    <a:pt x="614" y="1111"/>
                  </a:lnTo>
                  <a:lnTo>
                    <a:pt x="586" y="1112"/>
                  </a:lnTo>
                  <a:lnTo>
                    <a:pt x="557" y="1113"/>
                  </a:lnTo>
                  <a:lnTo>
                    <a:pt x="557" y="1113"/>
                  </a:lnTo>
                  <a:lnTo>
                    <a:pt x="529" y="1112"/>
                  </a:lnTo>
                  <a:lnTo>
                    <a:pt x="501" y="1111"/>
                  </a:lnTo>
                  <a:lnTo>
                    <a:pt x="473" y="1107"/>
                  </a:lnTo>
                  <a:lnTo>
                    <a:pt x="446" y="1102"/>
                  </a:lnTo>
                  <a:lnTo>
                    <a:pt x="418" y="1096"/>
                  </a:lnTo>
                  <a:lnTo>
                    <a:pt x="391" y="1089"/>
                  </a:lnTo>
                  <a:lnTo>
                    <a:pt x="365" y="1079"/>
                  </a:lnTo>
                  <a:lnTo>
                    <a:pt x="341" y="1070"/>
                  </a:lnTo>
                  <a:lnTo>
                    <a:pt x="316" y="1058"/>
                  </a:lnTo>
                  <a:lnTo>
                    <a:pt x="292" y="1046"/>
                  </a:lnTo>
                  <a:lnTo>
                    <a:pt x="269" y="1033"/>
                  </a:lnTo>
                  <a:lnTo>
                    <a:pt x="246" y="1018"/>
                  </a:lnTo>
                  <a:lnTo>
                    <a:pt x="224" y="1003"/>
                  </a:lnTo>
                  <a:lnTo>
                    <a:pt x="203" y="986"/>
                  </a:lnTo>
                  <a:lnTo>
                    <a:pt x="183" y="968"/>
                  </a:lnTo>
                  <a:lnTo>
                    <a:pt x="164" y="951"/>
                  </a:lnTo>
                  <a:lnTo>
                    <a:pt x="145" y="931"/>
                  </a:lnTo>
                  <a:lnTo>
                    <a:pt x="127" y="911"/>
                  </a:lnTo>
                  <a:lnTo>
                    <a:pt x="111" y="889"/>
                  </a:lnTo>
                  <a:lnTo>
                    <a:pt x="96" y="868"/>
                  </a:lnTo>
                  <a:lnTo>
                    <a:pt x="82" y="845"/>
                  </a:lnTo>
                  <a:lnTo>
                    <a:pt x="67" y="822"/>
                  </a:lnTo>
                  <a:lnTo>
                    <a:pt x="56" y="798"/>
                  </a:lnTo>
                  <a:lnTo>
                    <a:pt x="44" y="773"/>
                  </a:lnTo>
                  <a:lnTo>
                    <a:pt x="34" y="748"/>
                  </a:lnTo>
                  <a:lnTo>
                    <a:pt x="26" y="722"/>
                  </a:lnTo>
                  <a:lnTo>
                    <a:pt x="18" y="695"/>
                  </a:lnTo>
                  <a:lnTo>
                    <a:pt x="12" y="669"/>
                  </a:lnTo>
                  <a:lnTo>
                    <a:pt x="7" y="641"/>
                  </a:lnTo>
                  <a:lnTo>
                    <a:pt x="4" y="614"/>
                  </a:lnTo>
                  <a:lnTo>
                    <a:pt x="1" y="586"/>
                  </a:lnTo>
                  <a:lnTo>
                    <a:pt x="0" y="556"/>
                  </a:lnTo>
                  <a:lnTo>
                    <a:pt x="0" y="556"/>
                  </a:lnTo>
                  <a:lnTo>
                    <a:pt x="1" y="528"/>
                  </a:lnTo>
                  <a:lnTo>
                    <a:pt x="4" y="500"/>
                  </a:lnTo>
                  <a:lnTo>
                    <a:pt x="7" y="471"/>
                  </a:lnTo>
                  <a:lnTo>
                    <a:pt x="12" y="444"/>
                  </a:lnTo>
                  <a:lnTo>
                    <a:pt x="18" y="417"/>
                  </a:lnTo>
                  <a:lnTo>
                    <a:pt x="26" y="391"/>
                  </a:lnTo>
                  <a:lnTo>
                    <a:pt x="34" y="365"/>
                  </a:lnTo>
                  <a:lnTo>
                    <a:pt x="44" y="339"/>
                  </a:lnTo>
                  <a:lnTo>
                    <a:pt x="56" y="315"/>
                  </a:lnTo>
                  <a:lnTo>
                    <a:pt x="67" y="291"/>
                  </a:lnTo>
                  <a:lnTo>
                    <a:pt x="82" y="267"/>
                  </a:lnTo>
                  <a:lnTo>
                    <a:pt x="96" y="245"/>
                  </a:lnTo>
                  <a:lnTo>
                    <a:pt x="111" y="223"/>
                  </a:lnTo>
                  <a:lnTo>
                    <a:pt x="127" y="203"/>
                  </a:lnTo>
                  <a:lnTo>
                    <a:pt x="145" y="181"/>
                  </a:lnTo>
                  <a:lnTo>
                    <a:pt x="164" y="163"/>
                  </a:lnTo>
                  <a:lnTo>
                    <a:pt x="183" y="144"/>
                  </a:lnTo>
                  <a:lnTo>
                    <a:pt x="203" y="127"/>
                  </a:lnTo>
                  <a:lnTo>
                    <a:pt x="224" y="111"/>
                  </a:lnTo>
                  <a:lnTo>
                    <a:pt x="246" y="94"/>
                  </a:lnTo>
                  <a:lnTo>
                    <a:pt x="269" y="80"/>
                  </a:lnTo>
                  <a:lnTo>
                    <a:pt x="292" y="67"/>
                  </a:lnTo>
                  <a:lnTo>
                    <a:pt x="316" y="54"/>
                  </a:lnTo>
                  <a:lnTo>
                    <a:pt x="341" y="44"/>
                  </a:lnTo>
                  <a:lnTo>
                    <a:pt x="365" y="33"/>
                  </a:lnTo>
                  <a:lnTo>
                    <a:pt x="391" y="25"/>
                  </a:lnTo>
                  <a:lnTo>
                    <a:pt x="418" y="18"/>
                  </a:lnTo>
                  <a:lnTo>
                    <a:pt x="446" y="11"/>
                  </a:lnTo>
                  <a:lnTo>
                    <a:pt x="473" y="6"/>
                  </a:lnTo>
                  <a:lnTo>
                    <a:pt x="501" y="2"/>
                  </a:lnTo>
                  <a:lnTo>
                    <a:pt x="529" y="0"/>
                  </a:lnTo>
                  <a:lnTo>
                    <a:pt x="557" y="0"/>
                  </a:lnTo>
                  <a:lnTo>
                    <a:pt x="557" y="0"/>
                  </a:lnTo>
                  <a:lnTo>
                    <a:pt x="586" y="0"/>
                  </a:lnTo>
                  <a:lnTo>
                    <a:pt x="614" y="2"/>
                  </a:lnTo>
                  <a:lnTo>
                    <a:pt x="642" y="6"/>
                  </a:lnTo>
                  <a:lnTo>
                    <a:pt x="669" y="11"/>
                  </a:lnTo>
                  <a:lnTo>
                    <a:pt x="696" y="18"/>
                  </a:lnTo>
                  <a:lnTo>
                    <a:pt x="722" y="25"/>
                  </a:lnTo>
                  <a:lnTo>
                    <a:pt x="748" y="33"/>
                  </a:lnTo>
                  <a:lnTo>
                    <a:pt x="774" y="44"/>
                  </a:lnTo>
                  <a:lnTo>
                    <a:pt x="799" y="54"/>
                  </a:lnTo>
                  <a:lnTo>
                    <a:pt x="823" y="67"/>
                  </a:lnTo>
                  <a:lnTo>
                    <a:pt x="846" y="80"/>
                  </a:lnTo>
                  <a:lnTo>
                    <a:pt x="868" y="94"/>
                  </a:lnTo>
                  <a:lnTo>
                    <a:pt x="891" y="111"/>
                  </a:lnTo>
                  <a:lnTo>
                    <a:pt x="912" y="127"/>
                  </a:lnTo>
                  <a:lnTo>
                    <a:pt x="932" y="144"/>
                  </a:lnTo>
                  <a:lnTo>
                    <a:pt x="951" y="163"/>
                  </a:lnTo>
                  <a:lnTo>
                    <a:pt x="970" y="181"/>
                  </a:lnTo>
                  <a:lnTo>
                    <a:pt x="987" y="203"/>
                  </a:lnTo>
                  <a:lnTo>
                    <a:pt x="1004" y="223"/>
                  </a:lnTo>
                  <a:lnTo>
                    <a:pt x="1019" y="245"/>
                  </a:lnTo>
                  <a:lnTo>
                    <a:pt x="1033" y="267"/>
                  </a:lnTo>
                  <a:lnTo>
                    <a:pt x="1048" y="291"/>
                  </a:lnTo>
                  <a:lnTo>
                    <a:pt x="1059" y="315"/>
                  </a:lnTo>
                  <a:lnTo>
                    <a:pt x="1070" y="339"/>
                  </a:lnTo>
                  <a:lnTo>
                    <a:pt x="1081" y="365"/>
                  </a:lnTo>
                  <a:lnTo>
                    <a:pt x="1089" y="391"/>
                  </a:lnTo>
                  <a:lnTo>
                    <a:pt x="1097" y="417"/>
                  </a:lnTo>
                  <a:lnTo>
                    <a:pt x="1103" y="444"/>
                  </a:lnTo>
                  <a:lnTo>
                    <a:pt x="1108" y="471"/>
                  </a:lnTo>
                  <a:lnTo>
                    <a:pt x="1111" y="500"/>
                  </a:lnTo>
                  <a:lnTo>
                    <a:pt x="1114" y="528"/>
                  </a:lnTo>
                  <a:lnTo>
                    <a:pt x="1115" y="556"/>
                  </a:lnTo>
                  <a:lnTo>
                    <a:pt x="1115" y="556"/>
                  </a:lnTo>
                  <a:close/>
                </a:path>
              </a:pathLst>
            </a:custGeom>
            <a:solidFill>
              <a:srgbClr val="80C34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2" name="Freeform 17"/>
            <p:cNvSpPr>
              <a:spLocks/>
            </p:cNvSpPr>
            <p:nvPr/>
          </p:nvSpPr>
          <p:spPr bwMode="auto">
            <a:xfrm>
              <a:off x="5907994" y="3278333"/>
              <a:ext cx="277658" cy="277658"/>
            </a:xfrm>
            <a:custGeom>
              <a:avLst/>
              <a:gdLst>
                <a:gd name="T0" fmla="*/ 1113 w 1113"/>
                <a:gd name="T1" fmla="*/ 586 h 1115"/>
                <a:gd name="T2" fmla="*/ 1102 w 1113"/>
                <a:gd name="T3" fmla="*/ 669 h 1115"/>
                <a:gd name="T4" fmla="*/ 1080 w 1113"/>
                <a:gd name="T5" fmla="*/ 749 h 1115"/>
                <a:gd name="T6" fmla="*/ 1046 w 1113"/>
                <a:gd name="T7" fmla="*/ 823 h 1115"/>
                <a:gd name="T8" fmla="*/ 1002 w 1113"/>
                <a:gd name="T9" fmla="*/ 891 h 1115"/>
                <a:gd name="T10" fmla="*/ 950 w 1113"/>
                <a:gd name="T11" fmla="*/ 951 h 1115"/>
                <a:gd name="T12" fmla="*/ 889 w 1113"/>
                <a:gd name="T13" fmla="*/ 1004 h 1115"/>
                <a:gd name="T14" fmla="*/ 822 w 1113"/>
                <a:gd name="T15" fmla="*/ 1048 h 1115"/>
                <a:gd name="T16" fmla="*/ 748 w 1113"/>
                <a:gd name="T17" fmla="*/ 1081 h 1115"/>
                <a:gd name="T18" fmla="*/ 669 w 1113"/>
                <a:gd name="T19" fmla="*/ 1103 h 1115"/>
                <a:gd name="T20" fmla="*/ 585 w 1113"/>
                <a:gd name="T21" fmla="*/ 1114 h 1115"/>
                <a:gd name="T22" fmla="*/ 527 w 1113"/>
                <a:gd name="T23" fmla="*/ 1114 h 1115"/>
                <a:gd name="T24" fmla="*/ 444 w 1113"/>
                <a:gd name="T25" fmla="*/ 1103 h 1115"/>
                <a:gd name="T26" fmla="*/ 365 w 1113"/>
                <a:gd name="T27" fmla="*/ 1081 h 1115"/>
                <a:gd name="T28" fmla="*/ 291 w 1113"/>
                <a:gd name="T29" fmla="*/ 1048 h 1115"/>
                <a:gd name="T30" fmla="*/ 224 w 1113"/>
                <a:gd name="T31" fmla="*/ 1004 h 1115"/>
                <a:gd name="T32" fmla="*/ 162 w 1113"/>
                <a:gd name="T33" fmla="*/ 951 h 1115"/>
                <a:gd name="T34" fmla="*/ 110 w 1113"/>
                <a:gd name="T35" fmla="*/ 891 h 1115"/>
                <a:gd name="T36" fmla="*/ 67 w 1113"/>
                <a:gd name="T37" fmla="*/ 823 h 1115"/>
                <a:gd name="T38" fmla="*/ 34 w 1113"/>
                <a:gd name="T39" fmla="*/ 749 h 1115"/>
                <a:gd name="T40" fmla="*/ 10 w 1113"/>
                <a:gd name="T41" fmla="*/ 669 h 1115"/>
                <a:gd name="T42" fmla="*/ 0 w 1113"/>
                <a:gd name="T43" fmla="*/ 586 h 1115"/>
                <a:gd name="T44" fmla="*/ 0 w 1113"/>
                <a:gd name="T45" fmla="*/ 529 h 1115"/>
                <a:gd name="T46" fmla="*/ 10 w 1113"/>
                <a:gd name="T47" fmla="*/ 446 h 1115"/>
                <a:gd name="T48" fmla="*/ 34 w 1113"/>
                <a:gd name="T49" fmla="*/ 367 h 1115"/>
                <a:gd name="T50" fmla="*/ 67 w 1113"/>
                <a:gd name="T51" fmla="*/ 292 h 1115"/>
                <a:gd name="T52" fmla="*/ 110 w 1113"/>
                <a:gd name="T53" fmla="*/ 224 h 1115"/>
                <a:gd name="T54" fmla="*/ 162 w 1113"/>
                <a:gd name="T55" fmla="*/ 164 h 1115"/>
                <a:gd name="T56" fmla="*/ 224 w 1113"/>
                <a:gd name="T57" fmla="*/ 111 h 1115"/>
                <a:gd name="T58" fmla="*/ 291 w 1113"/>
                <a:gd name="T59" fmla="*/ 67 h 1115"/>
                <a:gd name="T60" fmla="*/ 365 w 1113"/>
                <a:gd name="T61" fmla="*/ 34 h 1115"/>
                <a:gd name="T62" fmla="*/ 444 w 1113"/>
                <a:gd name="T63" fmla="*/ 12 h 1115"/>
                <a:gd name="T64" fmla="*/ 527 w 1113"/>
                <a:gd name="T65" fmla="*/ 1 h 1115"/>
                <a:gd name="T66" fmla="*/ 585 w 1113"/>
                <a:gd name="T67" fmla="*/ 1 h 1115"/>
                <a:gd name="T68" fmla="*/ 669 w 1113"/>
                <a:gd name="T69" fmla="*/ 12 h 1115"/>
                <a:gd name="T70" fmla="*/ 748 w 1113"/>
                <a:gd name="T71" fmla="*/ 34 h 1115"/>
                <a:gd name="T72" fmla="*/ 822 w 1113"/>
                <a:gd name="T73" fmla="*/ 67 h 1115"/>
                <a:gd name="T74" fmla="*/ 889 w 1113"/>
                <a:gd name="T75" fmla="*/ 111 h 1115"/>
                <a:gd name="T76" fmla="*/ 950 w 1113"/>
                <a:gd name="T77" fmla="*/ 164 h 1115"/>
                <a:gd name="T78" fmla="*/ 1002 w 1113"/>
                <a:gd name="T79" fmla="*/ 224 h 1115"/>
                <a:gd name="T80" fmla="*/ 1046 w 1113"/>
                <a:gd name="T81" fmla="*/ 292 h 1115"/>
                <a:gd name="T82" fmla="*/ 1080 w 1113"/>
                <a:gd name="T83" fmla="*/ 367 h 1115"/>
                <a:gd name="T84" fmla="*/ 1102 w 1113"/>
                <a:gd name="T85" fmla="*/ 446 h 1115"/>
                <a:gd name="T86" fmla="*/ 1113 w 1113"/>
                <a:gd name="T87" fmla="*/ 529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5">
                  <a:moveTo>
                    <a:pt x="1113" y="557"/>
                  </a:moveTo>
                  <a:lnTo>
                    <a:pt x="1113" y="557"/>
                  </a:lnTo>
                  <a:lnTo>
                    <a:pt x="1113" y="586"/>
                  </a:lnTo>
                  <a:lnTo>
                    <a:pt x="1111" y="614"/>
                  </a:lnTo>
                  <a:lnTo>
                    <a:pt x="1107" y="642"/>
                  </a:lnTo>
                  <a:lnTo>
                    <a:pt x="1102" y="669"/>
                  </a:lnTo>
                  <a:lnTo>
                    <a:pt x="1095" y="696"/>
                  </a:lnTo>
                  <a:lnTo>
                    <a:pt x="1088" y="724"/>
                  </a:lnTo>
                  <a:lnTo>
                    <a:pt x="1080" y="749"/>
                  </a:lnTo>
                  <a:lnTo>
                    <a:pt x="1069" y="774"/>
                  </a:lnTo>
                  <a:lnTo>
                    <a:pt x="1059" y="799"/>
                  </a:lnTo>
                  <a:lnTo>
                    <a:pt x="1046" y="823"/>
                  </a:lnTo>
                  <a:lnTo>
                    <a:pt x="1033" y="846"/>
                  </a:lnTo>
                  <a:lnTo>
                    <a:pt x="1018" y="868"/>
                  </a:lnTo>
                  <a:lnTo>
                    <a:pt x="1002" y="891"/>
                  </a:lnTo>
                  <a:lnTo>
                    <a:pt x="986" y="912"/>
                  </a:lnTo>
                  <a:lnTo>
                    <a:pt x="968" y="932"/>
                  </a:lnTo>
                  <a:lnTo>
                    <a:pt x="950" y="951"/>
                  </a:lnTo>
                  <a:lnTo>
                    <a:pt x="930" y="970"/>
                  </a:lnTo>
                  <a:lnTo>
                    <a:pt x="910" y="987"/>
                  </a:lnTo>
                  <a:lnTo>
                    <a:pt x="889" y="1004"/>
                  </a:lnTo>
                  <a:lnTo>
                    <a:pt x="868" y="1019"/>
                  </a:lnTo>
                  <a:lnTo>
                    <a:pt x="846" y="1033"/>
                  </a:lnTo>
                  <a:lnTo>
                    <a:pt x="822" y="1048"/>
                  </a:lnTo>
                  <a:lnTo>
                    <a:pt x="797" y="1059"/>
                  </a:lnTo>
                  <a:lnTo>
                    <a:pt x="774" y="1071"/>
                  </a:lnTo>
                  <a:lnTo>
                    <a:pt x="748" y="1081"/>
                  </a:lnTo>
                  <a:lnTo>
                    <a:pt x="722" y="1089"/>
                  </a:lnTo>
                  <a:lnTo>
                    <a:pt x="696" y="1097"/>
                  </a:lnTo>
                  <a:lnTo>
                    <a:pt x="669" y="1103"/>
                  </a:lnTo>
                  <a:lnTo>
                    <a:pt x="642" y="1108"/>
                  </a:lnTo>
                  <a:lnTo>
                    <a:pt x="613" y="1111"/>
                  </a:lnTo>
                  <a:lnTo>
                    <a:pt x="585" y="1114"/>
                  </a:lnTo>
                  <a:lnTo>
                    <a:pt x="557" y="1115"/>
                  </a:lnTo>
                  <a:lnTo>
                    <a:pt x="557" y="1115"/>
                  </a:lnTo>
                  <a:lnTo>
                    <a:pt x="527" y="1114"/>
                  </a:lnTo>
                  <a:lnTo>
                    <a:pt x="499" y="1111"/>
                  </a:lnTo>
                  <a:lnTo>
                    <a:pt x="472" y="1108"/>
                  </a:lnTo>
                  <a:lnTo>
                    <a:pt x="444" y="1103"/>
                  </a:lnTo>
                  <a:lnTo>
                    <a:pt x="417" y="1097"/>
                  </a:lnTo>
                  <a:lnTo>
                    <a:pt x="391" y="1089"/>
                  </a:lnTo>
                  <a:lnTo>
                    <a:pt x="365" y="1081"/>
                  </a:lnTo>
                  <a:lnTo>
                    <a:pt x="340" y="1071"/>
                  </a:lnTo>
                  <a:lnTo>
                    <a:pt x="315" y="1059"/>
                  </a:lnTo>
                  <a:lnTo>
                    <a:pt x="291" y="1048"/>
                  </a:lnTo>
                  <a:lnTo>
                    <a:pt x="267" y="1033"/>
                  </a:lnTo>
                  <a:lnTo>
                    <a:pt x="245" y="1019"/>
                  </a:lnTo>
                  <a:lnTo>
                    <a:pt x="224" y="1004"/>
                  </a:lnTo>
                  <a:lnTo>
                    <a:pt x="202" y="987"/>
                  </a:lnTo>
                  <a:lnTo>
                    <a:pt x="182" y="970"/>
                  </a:lnTo>
                  <a:lnTo>
                    <a:pt x="162" y="951"/>
                  </a:lnTo>
                  <a:lnTo>
                    <a:pt x="145" y="932"/>
                  </a:lnTo>
                  <a:lnTo>
                    <a:pt x="127" y="912"/>
                  </a:lnTo>
                  <a:lnTo>
                    <a:pt x="110" y="891"/>
                  </a:lnTo>
                  <a:lnTo>
                    <a:pt x="95" y="868"/>
                  </a:lnTo>
                  <a:lnTo>
                    <a:pt x="80" y="846"/>
                  </a:lnTo>
                  <a:lnTo>
                    <a:pt x="67" y="823"/>
                  </a:lnTo>
                  <a:lnTo>
                    <a:pt x="54" y="799"/>
                  </a:lnTo>
                  <a:lnTo>
                    <a:pt x="43" y="774"/>
                  </a:lnTo>
                  <a:lnTo>
                    <a:pt x="34" y="749"/>
                  </a:lnTo>
                  <a:lnTo>
                    <a:pt x="24" y="724"/>
                  </a:lnTo>
                  <a:lnTo>
                    <a:pt x="17" y="696"/>
                  </a:lnTo>
                  <a:lnTo>
                    <a:pt x="10" y="669"/>
                  </a:lnTo>
                  <a:lnTo>
                    <a:pt x="6" y="642"/>
                  </a:lnTo>
                  <a:lnTo>
                    <a:pt x="2" y="614"/>
                  </a:lnTo>
                  <a:lnTo>
                    <a:pt x="0" y="586"/>
                  </a:lnTo>
                  <a:lnTo>
                    <a:pt x="0" y="557"/>
                  </a:lnTo>
                  <a:lnTo>
                    <a:pt x="0" y="557"/>
                  </a:lnTo>
                  <a:lnTo>
                    <a:pt x="0" y="529"/>
                  </a:lnTo>
                  <a:lnTo>
                    <a:pt x="2" y="501"/>
                  </a:lnTo>
                  <a:lnTo>
                    <a:pt x="6" y="473"/>
                  </a:lnTo>
                  <a:lnTo>
                    <a:pt x="10" y="446"/>
                  </a:lnTo>
                  <a:lnTo>
                    <a:pt x="17" y="418"/>
                  </a:lnTo>
                  <a:lnTo>
                    <a:pt x="24" y="391"/>
                  </a:lnTo>
                  <a:lnTo>
                    <a:pt x="34" y="367"/>
                  </a:lnTo>
                  <a:lnTo>
                    <a:pt x="43" y="341"/>
                  </a:lnTo>
                  <a:lnTo>
                    <a:pt x="54" y="316"/>
                  </a:lnTo>
                  <a:lnTo>
                    <a:pt x="67" y="292"/>
                  </a:lnTo>
                  <a:lnTo>
                    <a:pt x="80" y="269"/>
                  </a:lnTo>
                  <a:lnTo>
                    <a:pt x="95" y="246"/>
                  </a:lnTo>
                  <a:lnTo>
                    <a:pt x="110" y="224"/>
                  </a:lnTo>
                  <a:lnTo>
                    <a:pt x="127" y="203"/>
                  </a:lnTo>
                  <a:lnTo>
                    <a:pt x="145" y="183"/>
                  </a:lnTo>
                  <a:lnTo>
                    <a:pt x="162" y="164"/>
                  </a:lnTo>
                  <a:lnTo>
                    <a:pt x="182" y="145"/>
                  </a:lnTo>
                  <a:lnTo>
                    <a:pt x="202" y="127"/>
                  </a:lnTo>
                  <a:lnTo>
                    <a:pt x="224" y="111"/>
                  </a:lnTo>
                  <a:lnTo>
                    <a:pt x="245" y="96"/>
                  </a:lnTo>
                  <a:lnTo>
                    <a:pt x="267" y="81"/>
                  </a:lnTo>
                  <a:lnTo>
                    <a:pt x="291" y="67"/>
                  </a:lnTo>
                  <a:lnTo>
                    <a:pt x="315" y="56"/>
                  </a:lnTo>
                  <a:lnTo>
                    <a:pt x="340" y="45"/>
                  </a:lnTo>
                  <a:lnTo>
                    <a:pt x="365" y="34"/>
                  </a:lnTo>
                  <a:lnTo>
                    <a:pt x="391" y="26"/>
                  </a:lnTo>
                  <a:lnTo>
                    <a:pt x="417" y="18"/>
                  </a:lnTo>
                  <a:lnTo>
                    <a:pt x="444" y="12"/>
                  </a:lnTo>
                  <a:lnTo>
                    <a:pt x="472" y="7"/>
                  </a:lnTo>
                  <a:lnTo>
                    <a:pt x="499" y="4"/>
                  </a:lnTo>
                  <a:lnTo>
                    <a:pt x="527" y="1"/>
                  </a:lnTo>
                  <a:lnTo>
                    <a:pt x="557" y="0"/>
                  </a:lnTo>
                  <a:lnTo>
                    <a:pt x="557" y="0"/>
                  </a:lnTo>
                  <a:lnTo>
                    <a:pt x="585" y="1"/>
                  </a:lnTo>
                  <a:lnTo>
                    <a:pt x="613" y="4"/>
                  </a:lnTo>
                  <a:lnTo>
                    <a:pt x="642" y="7"/>
                  </a:lnTo>
                  <a:lnTo>
                    <a:pt x="669" y="12"/>
                  </a:lnTo>
                  <a:lnTo>
                    <a:pt x="696" y="18"/>
                  </a:lnTo>
                  <a:lnTo>
                    <a:pt x="722" y="26"/>
                  </a:lnTo>
                  <a:lnTo>
                    <a:pt x="748" y="34"/>
                  </a:lnTo>
                  <a:lnTo>
                    <a:pt x="774" y="45"/>
                  </a:lnTo>
                  <a:lnTo>
                    <a:pt x="797" y="56"/>
                  </a:lnTo>
                  <a:lnTo>
                    <a:pt x="822" y="67"/>
                  </a:lnTo>
                  <a:lnTo>
                    <a:pt x="846" y="81"/>
                  </a:lnTo>
                  <a:lnTo>
                    <a:pt x="868" y="96"/>
                  </a:lnTo>
                  <a:lnTo>
                    <a:pt x="889" y="111"/>
                  </a:lnTo>
                  <a:lnTo>
                    <a:pt x="910" y="127"/>
                  </a:lnTo>
                  <a:lnTo>
                    <a:pt x="930" y="145"/>
                  </a:lnTo>
                  <a:lnTo>
                    <a:pt x="950" y="164"/>
                  </a:lnTo>
                  <a:lnTo>
                    <a:pt x="968" y="183"/>
                  </a:lnTo>
                  <a:lnTo>
                    <a:pt x="986" y="203"/>
                  </a:lnTo>
                  <a:lnTo>
                    <a:pt x="1002" y="224"/>
                  </a:lnTo>
                  <a:lnTo>
                    <a:pt x="1018" y="246"/>
                  </a:lnTo>
                  <a:lnTo>
                    <a:pt x="1033" y="269"/>
                  </a:lnTo>
                  <a:lnTo>
                    <a:pt x="1046" y="292"/>
                  </a:lnTo>
                  <a:lnTo>
                    <a:pt x="1059" y="316"/>
                  </a:lnTo>
                  <a:lnTo>
                    <a:pt x="1069" y="341"/>
                  </a:lnTo>
                  <a:lnTo>
                    <a:pt x="1080" y="367"/>
                  </a:lnTo>
                  <a:lnTo>
                    <a:pt x="1088" y="391"/>
                  </a:lnTo>
                  <a:lnTo>
                    <a:pt x="1095" y="418"/>
                  </a:lnTo>
                  <a:lnTo>
                    <a:pt x="1102" y="446"/>
                  </a:lnTo>
                  <a:lnTo>
                    <a:pt x="1107" y="473"/>
                  </a:lnTo>
                  <a:lnTo>
                    <a:pt x="1111" y="501"/>
                  </a:lnTo>
                  <a:lnTo>
                    <a:pt x="1113" y="529"/>
                  </a:lnTo>
                  <a:lnTo>
                    <a:pt x="1113" y="557"/>
                  </a:lnTo>
                  <a:lnTo>
                    <a:pt x="1113" y="557"/>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8"/>
            <p:cNvSpPr>
              <a:spLocks/>
            </p:cNvSpPr>
            <p:nvPr/>
          </p:nvSpPr>
          <p:spPr bwMode="auto">
            <a:xfrm>
              <a:off x="5894297" y="4397679"/>
              <a:ext cx="277658" cy="276413"/>
            </a:xfrm>
            <a:custGeom>
              <a:avLst/>
              <a:gdLst>
                <a:gd name="T0" fmla="*/ 1113 w 1113"/>
                <a:gd name="T1" fmla="*/ 585 h 1113"/>
                <a:gd name="T2" fmla="*/ 1103 w 1113"/>
                <a:gd name="T3" fmla="*/ 669 h 1113"/>
                <a:gd name="T4" fmla="*/ 1080 w 1113"/>
                <a:gd name="T5" fmla="*/ 748 h 1113"/>
                <a:gd name="T6" fmla="*/ 1046 w 1113"/>
                <a:gd name="T7" fmla="*/ 822 h 1113"/>
                <a:gd name="T8" fmla="*/ 1003 w 1113"/>
                <a:gd name="T9" fmla="*/ 889 h 1113"/>
                <a:gd name="T10" fmla="*/ 951 w 1113"/>
                <a:gd name="T11" fmla="*/ 951 h 1113"/>
                <a:gd name="T12" fmla="*/ 890 w 1113"/>
                <a:gd name="T13" fmla="*/ 1003 h 1113"/>
                <a:gd name="T14" fmla="*/ 822 w 1113"/>
                <a:gd name="T15" fmla="*/ 1046 h 1113"/>
                <a:gd name="T16" fmla="*/ 748 w 1113"/>
                <a:gd name="T17" fmla="*/ 1080 h 1113"/>
                <a:gd name="T18" fmla="*/ 669 w 1113"/>
                <a:gd name="T19" fmla="*/ 1103 h 1113"/>
                <a:gd name="T20" fmla="*/ 586 w 1113"/>
                <a:gd name="T21" fmla="*/ 1113 h 1113"/>
                <a:gd name="T22" fmla="*/ 528 w 1113"/>
                <a:gd name="T23" fmla="*/ 1113 h 1113"/>
                <a:gd name="T24" fmla="*/ 444 w 1113"/>
                <a:gd name="T25" fmla="*/ 1103 h 1113"/>
                <a:gd name="T26" fmla="*/ 365 w 1113"/>
                <a:gd name="T27" fmla="*/ 1080 h 1113"/>
                <a:gd name="T28" fmla="*/ 291 w 1113"/>
                <a:gd name="T29" fmla="*/ 1046 h 1113"/>
                <a:gd name="T30" fmla="*/ 224 w 1113"/>
                <a:gd name="T31" fmla="*/ 1003 h 1113"/>
                <a:gd name="T32" fmla="*/ 163 w 1113"/>
                <a:gd name="T33" fmla="*/ 951 h 1113"/>
                <a:gd name="T34" fmla="*/ 111 w 1113"/>
                <a:gd name="T35" fmla="*/ 889 h 1113"/>
                <a:gd name="T36" fmla="*/ 67 w 1113"/>
                <a:gd name="T37" fmla="*/ 822 h 1113"/>
                <a:gd name="T38" fmla="*/ 34 w 1113"/>
                <a:gd name="T39" fmla="*/ 748 h 1113"/>
                <a:gd name="T40" fmla="*/ 12 w 1113"/>
                <a:gd name="T41" fmla="*/ 669 h 1113"/>
                <a:gd name="T42" fmla="*/ 1 w 1113"/>
                <a:gd name="T43" fmla="*/ 585 h 1113"/>
                <a:gd name="T44" fmla="*/ 1 w 1113"/>
                <a:gd name="T45" fmla="*/ 528 h 1113"/>
                <a:gd name="T46" fmla="*/ 12 w 1113"/>
                <a:gd name="T47" fmla="*/ 444 h 1113"/>
                <a:gd name="T48" fmla="*/ 34 w 1113"/>
                <a:gd name="T49" fmla="*/ 365 h 1113"/>
                <a:gd name="T50" fmla="*/ 67 w 1113"/>
                <a:gd name="T51" fmla="*/ 291 h 1113"/>
                <a:gd name="T52" fmla="*/ 111 w 1113"/>
                <a:gd name="T53" fmla="*/ 224 h 1113"/>
                <a:gd name="T54" fmla="*/ 163 w 1113"/>
                <a:gd name="T55" fmla="*/ 163 h 1113"/>
                <a:gd name="T56" fmla="*/ 224 w 1113"/>
                <a:gd name="T57" fmla="*/ 111 h 1113"/>
                <a:gd name="T58" fmla="*/ 291 w 1113"/>
                <a:gd name="T59" fmla="*/ 67 h 1113"/>
                <a:gd name="T60" fmla="*/ 365 w 1113"/>
                <a:gd name="T61" fmla="*/ 34 h 1113"/>
                <a:gd name="T62" fmla="*/ 444 w 1113"/>
                <a:gd name="T63" fmla="*/ 12 h 1113"/>
                <a:gd name="T64" fmla="*/ 528 w 1113"/>
                <a:gd name="T65" fmla="*/ 1 h 1113"/>
                <a:gd name="T66" fmla="*/ 586 w 1113"/>
                <a:gd name="T67" fmla="*/ 1 h 1113"/>
                <a:gd name="T68" fmla="*/ 669 w 1113"/>
                <a:gd name="T69" fmla="*/ 12 h 1113"/>
                <a:gd name="T70" fmla="*/ 748 w 1113"/>
                <a:gd name="T71" fmla="*/ 34 h 1113"/>
                <a:gd name="T72" fmla="*/ 822 w 1113"/>
                <a:gd name="T73" fmla="*/ 67 h 1113"/>
                <a:gd name="T74" fmla="*/ 890 w 1113"/>
                <a:gd name="T75" fmla="*/ 111 h 1113"/>
                <a:gd name="T76" fmla="*/ 951 w 1113"/>
                <a:gd name="T77" fmla="*/ 163 h 1113"/>
                <a:gd name="T78" fmla="*/ 1003 w 1113"/>
                <a:gd name="T79" fmla="*/ 224 h 1113"/>
                <a:gd name="T80" fmla="*/ 1046 w 1113"/>
                <a:gd name="T81" fmla="*/ 291 h 1113"/>
                <a:gd name="T82" fmla="*/ 1080 w 1113"/>
                <a:gd name="T83" fmla="*/ 365 h 1113"/>
                <a:gd name="T84" fmla="*/ 1103 w 1113"/>
                <a:gd name="T85" fmla="*/ 444 h 1113"/>
                <a:gd name="T86" fmla="*/ 1113 w 1113"/>
                <a:gd name="T87" fmla="*/ 528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3" h="1113">
                  <a:moveTo>
                    <a:pt x="1113" y="557"/>
                  </a:moveTo>
                  <a:lnTo>
                    <a:pt x="1113" y="557"/>
                  </a:lnTo>
                  <a:lnTo>
                    <a:pt x="1113" y="585"/>
                  </a:lnTo>
                  <a:lnTo>
                    <a:pt x="1111" y="614"/>
                  </a:lnTo>
                  <a:lnTo>
                    <a:pt x="1108" y="642"/>
                  </a:lnTo>
                  <a:lnTo>
                    <a:pt x="1103" y="669"/>
                  </a:lnTo>
                  <a:lnTo>
                    <a:pt x="1096" y="696"/>
                  </a:lnTo>
                  <a:lnTo>
                    <a:pt x="1089" y="722"/>
                  </a:lnTo>
                  <a:lnTo>
                    <a:pt x="1080" y="748"/>
                  </a:lnTo>
                  <a:lnTo>
                    <a:pt x="1070" y="774"/>
                  </a:lnTo>
                  <a:lnTo>
                    <a:pt x="1059" y="799"/>
                  </a:lnTo>
                  <a:lnTo>
                    <a:pt x="1046" y="822"/>
                  </a:lnTo>
                  <a:lnTo>
                    <a:pt x="1033" y="846"/>
                  </a:lnTo>
                  <a:lnTo>
                    <a:pt x="1019" y="868"/>
                  </a:lnTo>
                  <a:lnTo>
                    <a:pt x="1003" y="889"/>
                  </a:lnTo>
                  <a:lnTo>
                    <a:pt x="986" y="911"/>
                  </a:lnTo>
                  <a:lnTo>
                    <a:pt x="969" y="931"/>
                  </a:lnTo>
                  <a:lnTo>
                    <a:pt x="951" y="951"/>
                  </a:lnTo>
                  <a:lnTo>
                    <a:pt x="931" y="968"/>
                  </a:lnTo>
                  <a:lnTo>
                    <a:pt x="911" y="986"/>
                  </a:lnTo>
                  <a:lnTo>
                    <a:pt x="890" y="1003"/>
                  </a:lnTo>
                  <a:lnTo>
                    <a:pt x="868" y="1019"/>
                  </a:lnTo>
                  <a:lnTo>
                    <a:pt x="846" y="1033"/>
                  </a:lnTo>
                  <a:lnTo>
                    <a:pt x="822" y="1046"/>
                  </a:lnTo>
                  <a:lnTo>
                    <a:pt x="799" y="1059"/>
                  </a:lnTo>
                  <a:lnTo>
                    <a:pt x="774" y="1070"/>
                  </a:lnTo>
                  <a:lnTo>
                    <a:pt x="748" y="1080"/>
                  </a:lnTo>
                  <a:lnTo>
                    <a:pt x="722" y="1089"/>
                  </a:lnTo>
                  <a:lnTo>
                    <a:pt x="696" y="1096"/>
                  </a:lnTo>
                  <a:lnTo>
                    <a:pt x="669" y="1103"/>
                  </a:lnTo>
                  <a:lnTo>
                    <a:pt x="642" y="1107"/>
                  </a:lnTo>
                  <a:lnTo>
                    <a:pt x="614" y="1111"/>
                  </a:lnTo>
                  <a:lnTo>
                    <a:pt x="586" y="1113"/>
                  </a:lnTo>
                  <a:lnTo>
                    <a:pt x="557" y="1113"/>
                  </a:lnTo>
                  <a:lnTo>
                    <a:pt x="557" y="1113"/>
                  </a:lnTo>
                  <a:lnTo>
                    <a:pt x="528" y="1113"/>
                  </a:lnTo>
                  <a:lnTo>
                    <a:pt x="500" y="1111"/>
                  </a:lnTo>
                  <a:lnTo>
                    <a:pt x="473" y="1107"/>
                  </a:lnTo>
                  <a:lnTo>
                    <a:pt x="444" y="1103"/>
                  </a:lnTo>
                  <a:lnTo>
                    <a:pt x="417" y="1096"/>
                  </a:lnTo>
                  <a:lnTo>
                    <a:pt x="391" y="1089"/>
                  </a:lnTo>
                  <a:lnTo>
                    <a:pt x="365" y="1080"/>
                  </a:lnTo>
                  <a:lnTo>
                    <a:pt x="341" y="1070"/>
                  </a:lnTo>
                  <a:lnTo>
                    <a:pt x="316" y="1059"/>
                  </a:lnTo>
                  <a:lnTo>
                    <a:pt x="291" y="1046"/>
                  </a:lnTo>
                  <a:lnTo>
                    <a:pt x="268" y="1033"/>
                  </a:lnTo>
                  <a:lnTo>
                    <a:pt x="245" y="1019"/>
                  </a:lnTo>
                  <a:lnTo>
                    <a:pt x="224" y="1003"/>
                  </a:lnTo>
                  <a:lnTo>
                    <a:pt x="203" y="986"/>
                  </a:lnTo>
                  <a:lnTo>
                    <a:pt x="183" y="968"/>
                  </a:lnTo>
                  <a:lnTo>
                    <a:pt x="163" y="951"/>
                  </a:lnTo>
                  <a:lnTo>
                    <a:pt x="145" y="931"/>
                  </a:lnTo>
                  <a:lnTo>
                    <a:pt x="127" y="911"/>
                  </a:lnTo>
                  <a:lnTo>
                    <a:pt x="111" y="889"/>
                  </a:lnTo>
                  <a:lnTo>
                    <a:pt x="96" y="868"/>
                  </a:lnTo>
                  <a:lnTo>
                    <a:pt x="80" y="846"/>
                  </a:lnTo>
                  <a:lnTo>
                    <a:pt x="67" y="822"/>
                  </a:lnTo>
                  <a:lnTo>
                    <a:pt x="56" y="799"/>
                  </a:lnTo>
                  <a:lnTo>
                    <a:pt x="44" y="774"/>
                  </a:lnTo>
                  <a:lnTo>
                    <a:pt x="34" y="748"/>
                  </a:lnTo>
                  <a:lnTo>
                    <a:pt x="25" y="722"/>
                  </a:lnTo>
                  <a:lnTo>
                    <a:pt x="18" y="696"/>
                  </a:lnTo>
                  <a:lnTo>
                    <a:pt x="12" y="669"/>
                  </a:lnTo>
                  <a:lnTo>
                    <a:pt x="6" y="642"/>
                  </a:lnTo>
                  <a:lnTo>
                    <a:pt x="3" y="614"/>
                  </a:lnTo>
                  <a:lnTo>
                    <a:pt x="1" y="585"/>
                  </a:lnTo>
                  <a:lnTo>
                    <a:pt x="0" y="557"/>
                  </a:lnTo>
                  <a:lnTo>
                    <a:pt x="0" y="557"/>
                  </a:lnTo>
                  <a:lnTo>
                    <a:pt x="1" y="528"/>
                  </a:lnTo>
                  <a:lnTo>
                    <a:pt x="3" y="499"/>
                  </a:lnTo>
                  <a:lnTo>
                    <a:pt x="6" y="472"/>
                  </a:lnTo>
                  <a:lnTo>
                    <a:pt x="12" y="444"/>
                  </a:lnTo>
                  <a:lnTo>
                    <a:pt x="18" y="417"/>
                  </a:lnTo>
                  <a:lnTo>
                    <a:pt x="25" y="391"/>
                  </a:lnTo>
                  <a:lnTo>
                    <a:pt x="34" y="365"/>
                  </a:lnTo>
                  <a:lnTo>
                    <a:pt x="44" y="340"/>
                  </a:lnTo>
                  <a:lnTo>
                    <a:pt x="56" y="316"/>
                  </a:lnTo>
                  <a:lnTo>
                    <a:pt x="67" y="291"/>
                  </a:lnTo>
                  <a:lnTo>
                    <a:pt x="80" y="267"/>
                  </a:lnTo>
                  <a:lnTo>
                    <a:pt x="96" y="245"/>
                  </a:lnTo>
                  <a:lnTo>
                    <a:pt x="111" y="224"/>
                  </a:lnTo>
                  <a:lnTo>
                    <a:pt x="127" y="203"/>
                  </a:lnTo>
                  <a:lnTo>
                    <a:pt x="145" y="183"/>
                  </a:lnTo>
                  <a:lnTo>
                    <a:pt x="163" y="163"/>
                  </a:lnTo>
                  <a:lnTo>
                    <a:pt x="183" y="145"/>
                  </a:lnTo>
                  <a:lnTo>
                    <a:pt x="203" y="127"/>
                  </a:lnTo>
                  <a:lnTo>
                    <a:pt x="224" y="111"/>
                  </a:lnTo>
                  <a:lnTo>
                    <a:pt x="245" y="95"/>
                  </a:lnTo>
                  <a:lnTo>
                    <a:pt x="268" y="80"/>
                  </a:lnTo>
                  <a:lnTo>
                    <a:pt x="291" y="67"/>
                  </a:lnTo>
                  <a:lnTo>
                    <a:pt x="316" y="55"/>
                  </a:lnTo>
                  <a:lnTo>
                    <a:pt x="341" y="44"/>
                  </a:lnTo>
                  <a:lnTo>
                    <a:pt x="365" y="34"/>
                  </a:lnTo>
                  <a:lnTo>
                    <a:pt x="391" y="25"/>
                  </a:lnTo>
                  <a:lnTo>
                    <a:pt x="417" y="18"/>
                  </a:lnTo>
                  <a:lnTo>
                    <a:pt x="444" y="12"/>
                  </a:lnTo>
                  <a:lnTo>
                    <a:pt x="473" y="6"/>
                  </a:lnTo>
                  <a:lnTo>
                    <a:pt x="500" y="2"/>
                  </a:lnTo>
                  <a:lnTo>
                    <a:pt x="528" y="1"/>
                  </a:lnTo>
                  <a:lnTo>
                    <a:pt x="557" y="0"/>
                  </a:lnTo>
                  <a:lnTo>
                    <a:pt x="557" y="0"/>
                  </a:lnTo>
                  <a:lnTo>
                    <a:pt x="586" y="1"/>
                  </a:lnTo>
                  <a:lnTo>
                    <a:pt x="614" y="2"/>
                  </a:lnTo>
                  <a:lnTo>
                    <a:pt x="642" y="6"/>
                  </a:lnTo>
                  <a:lnTo>
                    <a:pt x="669" y="12"/>
                  </a:lnTo>
                  <a:lnTo>
                    <a:pt x="696" y="18"/>
                  </a:lnTo>
                  <a:lnTo>
                    <a:pt x="722" y="25"/>
                  </a:lnTo>
                  <a:lnTo>
                    <a:pt x="748" y="34"/>
                  </a:lnTo>
                  <a:lnTo>
                    <a:pt x="774" y="44"/>
                  </a:lnTo>
                  <a:lnTo>
                    <a:pt x="799" y="55"/>
                  </a:lnTo>
                  <a:lnTo>
                    <a:pt x="822" y="67"/>
                  </a:lnTo>
                  <a:lnTo>
                    <a:pt x="846" y="80"/>
                  </a:lnTo>
                  <a:lnTo>
                    <a:pt x="868" y="95"/>
                  </a:lnTo>
                  <a:lnTo>
                    <a:pt x="890" y="111"/>
                  </a:lnTo>
                  <a:lnTo>
                    <a:pt x="911" y="127"/>
                  </a:lnTo>
                  <a:lnTo>
                    <a:pt x="931" y="145"/>
                  </a:lnTo>
                  <a:lnTo>
                    <a:pt x="951" y="163"/>
                  </a:lnTo>
                  <a:lnTo>
                    <a:pt x="969" y="183"/>
                  </a:lnTo>
                  <a:lnTo>
                    <a:pt x="986" y="203"/>
                  </a:lnTo>
                  <a:lnTo>
                    <a:pt x="1003" y="224"/>
                  </a:lnTo>
                  <a:lnTo>
                    <a:pt x="1019" y="245"/>
                  </a:lnTo>
                  <a:lnTo>
                    <a:pt x="1033" y="267"/>
                  </a:lnTo>
                  <a:lnTo>
                    <a:pt x="1046" y="291"/>
                  </a:lnTo>
                  <a:lnTo>
                    <a:pt x="1059" y="316"/>
                  </a:lnTo>
                  <a:lnTo>
                    <a:pt x="1070" y="340"/>
                  </a:lnTo>
                  <a:lnTo>
                    <a:pt x="1080" y="365"/>
                  </a:lnTo>
                  <a:lnTo>
                    <a:pt x="1089" y="391"/>
                  </a:lnTo>
                  <a:lnTo>
                    <a:pt x="1096" y="417"/>
                  </a:lnTo>
                  <a:lnTo>
                    <a:pt x="1103" y="444"/>
                  </a:lnTo>
                  <a:lnTo>
                    <a:pt x="1108" y="472"/>
                  </a:lnTo>
                  <a:lnTo>
                    <a:pt x="1111" y="499"/>
                  </a:lnTo>
                  <a:lnTo>
                    <a:pt x="1113" y="528"/>
                  </a:lnTo>
                  <a:lnTo>
                    <a:pt x="1113" y="557"/>
                  </a:lnTo>
                  <a:lnTo>
                    <a:pt x="1113" y="557"/>
                  </a:lnTo>
                  <a:close/>
                </a:path>
              </a:pathLst>
            </a:custGeom>
            <a:solidFill>
              <a:srgbClr val="6ACF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9"/>
            <p:cNvSpPr>
              <a:spLocks/>
            </p:cNvSpPr>
            <p:nvPr/>
          </p:nvSpPr>
          <p:spPr bwMode="auto">
            <a:xfrm>
              <a:off x="5688856" y="5030191"/>
              <a:ext cx="277658" cy="277658"/>
            </a:xfrm>
            <a:custGeom>
              <a:avLst/>
              <a:gdLst>
                <a:gd name="T0" fmla="*/ 1113 w 1114"/>
                <a:gd name="T1" fmla="*/ 586 h 1114"/>
                <a:gd name="T2" fmla="*/ 1102 w 1114"/>
                <a:gd name="T3" fmla="*/ 670 h 1114"/>
                <a:gd name="T4" fmla="*/ 1080 w 1114"/>
                <a:gd name="T5" fmla="*/ 748 h 1114"/>
                <a:gd name="T6" fmla="*/ 1046 w 1114"/>
                <a:gd name="T7" fmla="*/ 823 h 1114"/>
                <a:gd name="T8" fmla="*/ 1003 w 1114"/>
                <a:gd name="T9" fmla="*/ 890 h 1114"/>
                <a:gd name="T10" fmla="*/ 950 w 1114"/>
                <a:gd name="T11" fmla="*/ 951 h 1114"/>
                <a:gd name="T12" fmla="*/ 890 w 1114"/>
                <a:gd name="T13" fmla="*/ 1003 h 1114"/>
                <a:gd name="T14" fmla="*/ 822 w 1114"/>
                <a:gd name="T15" fmla="*/ 1047 h 1114"/>
                <a:gd name="T16" fmla="*/ 748 w 1114"/>
                <a:gd name="T17" fmla="*/ 1080 h 1114"/>
                <a:gd name="T18" fmla="*/ 669 w 1114"/>
                <a:gd name="T19" fmla="*/ 1102 h 1114"/>
                <a:gd name="T20" fmla="*/ 585 w 1114"/>
                <a:gd name="T21" fmla="*/ 1113 h 1114"/>
                <a:gd name="T22" fmla="*/ 529 w 1114"/>
                <a:gd name="T23" fmla="*/ 1113 h 1114"/>
                <a:gd name="T24" fmla="*/ 445 w 1114"/>
                <a:gd name="T25" fmla="*/ 1102 h 1114"/>
                <a:gd name="T26" fmla="*/ 365 w 1114"/>
                <a:gd name="T27" fmla="*/ 1080 h 1114"/>
                <a:gd name="T28" fmla="*/ 292 w 1114"/>
                <a:gd name="T29" fmla="*/ 1047 h 1114"/>
                <a:gd name="T30" fmla="*/ 224 w 1114"/>
                <a:gd name="T31" fmla="*/ 1003 h 1114"/>
                <a:gd name="T32" fmla="*/ 163 w 1114"/>
                <a:gd name="T33" fmla="*/ 951 h 1114"/>
                <a:gd name="T34" fmla="*/ 110 w 1114"/>
                <a:gd name="T35" fmla="*/ 890 h 1114"/>
                <a:gd name="T36" fmla="*/ 67 w 1114"/>
                <a:gd name="T37" fmla="*/ 823 h 1114"/>
                <a:gd name="T38" fmla="*/ 34 w 1114"/>
                <a:gd name="T39" fmla="*/ 748 h 1114"/>
                <a:gd name="T40" fmla="*/ 11 w 1114"/>
                <a:gd name="T41" fmla="*/ 670 h 1114"/>
                <a:gd name="T42" fmla="*/ 1 w 1114"/>
                <a:gd name="T43" fmla="*/ 586 h 1114"/>
                <a:gd name="T44" fmla="*/ 1 w 1114"/>
                <a:gd name="T45" fmla="*/ 528 h 1114"/>
                <a:gd name="T46" fmla="*/ 11 w 1114"/>
                <a:gd name="T47" fmla="*/ 445 h 1114"/>
                <a:gd name="T48" fmla="*/ 34 w 1114"/>
                <a:gd name="T49" fmla="*/ 366 h 1114"/>
                <a:gd name="T50" fmla="*/ 67 w 1114"/>
                <a:gd name="T51" fmla="*/ 291 h 1114"/>
                <a:gd name="T52" fmla="*/ 110 w 1114"/>
                <a:gd name="T53" fmla="*/ 224 h 1114"/>
                <a:gd name="T54" fmla="*/ 163 w 1114"/>
                <a:gd name="T55" fmla="*/ 163 h 1114"/>
                <a:gd name="T56" fmla="*/ 224 w 1114"/>
                <a:gd name="T57" fmla="*/ 111 h 1114"/>
                <a:gd name="T58" fmla="*/ 292 w 1114"/>
                <a:gd name="T59" fmla="*/ 68 h 1114"/>
                <a:gd name="T60" fmla="*/ 365 w 1114"/>
                <a:gd name="T61" fmla="*/ 33 h 1114"/>
                <a:gd name="T62" fmla="*/ 445 w 1114"/>
                <a:gd name="T63" fmla="*/ 11 h 1114"/>
                <a:gd name="T64" fmla="*/ 529 w 1114"/>
                <a:gd name="T65" fmla="*/ 0 h 1114"/>
                <a:gd name="T66" fmla="*/ 585 w 1114"/>
                <a:gd name="T67" fmla="*/ 0 h 1114"/>
                <a:gd name="T68" fmla="*/ 669 w 1114"/>
                <a:gd name="T69" fmla="*/ 11 h 1114"/>
                <a:gd name="T70" fmla="*/ 748 w 1114"/>
                <a:gd name="T71" fmla="*/ 33 h 1114"/>
                <a:gd name="T72" fmla="*/ 822 w 1114"/>
                <a:gd name="T73" fmla="*/ 68 h 1114"/>
                <a:gd name="T74" fmla="*/ 890 w 1114"/>
                <a:gd name="T75" fmla="*/ 111 h 1114"/>
                <a:gd name="T76" fmla="*/ 950 w 1114"/>
                <a:gd name="T77" fmla="*/ 163 h 1114"/>
                <a:gd name="T78" fmla="*/ 1003 w 1114"/>
                <a:gd name="T79" fmla="*/ 224 h 1114"/>
                <a:gd name="T80" fmla="*/ 1046 w 1114"/>
                <a:gd name="T81" fmla="*/ 291 h 1114"/>
                <a:gd name="T82" fmla="*/ 1080 w 1114"/>
                <a:gd name="T83" fmla="*/ 366 h 1114"/>
                <a:gd name="T84" fmla="*/ 1102 w 1114"/>
                <a:gd name="T85" fmla="*/ 445 h 1114"/>
                <a:gd name="T86" fmla="*/ 1113 w 1114"/>
                <a:gd name="T87" fmla="*/ 528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14" h="1114">
                  <a:moveTo>
                    <a:pt x="1114" y="556"/>
                  </a:moveTo>
                  <a:lnTo>
                    <a:pt x="1114" y="556"/>
                  </a:lnTo>
                  <a:lnTo>
                    <a:pt x="1113" y="586"/>
                  </a:lnTo>
                  <a:lnTo>
                    <a:pt x="1111" y="614"/>
                  </a:lnTo>
                  <a:lnTo>
                    <a:pt x="1107" y="641"/>
                  </a:lnTo>
                  <a:lnTo>
                    <a:pt x="1102" y="670"/>
                  </a:lnTo>
                  <a:lnTo>
                    <a:pt x="1096" y="697"/>
                  </a:lnTo>
                  <a:lnTo>
                    <a:pt x="1088" y="723"/>
                  </a:lnTo>
                  <a:lnTo>
                    <a:pt x="1080" y="748"/>
                  </a:lnTo>
                  <a:lnTo>
                    <a:pt x="1069" y="773"/>
                  </a:lnTo>
                  <a:lnTo>
                    <a:pt x="1059" y="798"/>
                  </a:lnTo>
                  <a:lnTo>
                    <a:pt x="1046" y="823"/>
                  </a:lnTo>
                  <a:lnTo>
                    <a:pt x="1033" y="845"/>
                  </a:lnTo>
                  <a:lnTo>
                    <a:pt x="1019" y="869"/>
                  </a:lnTo>
                  <a:lnTo>
                    <a:pt x="1003" y="890"/>
                  </a:lnTo>
                  <a:lnTo>
                    <a:pt x="987" y="911"/>
                  </a:lnTo>
                  <a:lnTo>
                    <a:pt x="969" y="931"/>
                  </a:lnTo>
                  <a:lnTo>
                    <a:pt x="950" y="951"/>
                  </a:lnTo>
                  <a:lnTo>
                    <a:pt x="932" y="969"/>
                  </a:lnTo>
                  <a:lnTo>
                    <a:pt x="912" y="986"/>
                  </a:lnTo>
                  <a:lnTo>
                    <a:pt x="890" y="1003"/>
                  </a:lnTo>
                  <a:lnTo>
                    <a:pt x="868" y="1018"/>
                  </a:lnTo>
                  <a:lnTo>
                    <a:pt x="846" y="1034"/>
                  </a:lnTo>
                  <a:lnTo>
                    <a:pt x="822" y="1047"/>
                  </a:lnTo>
                  <a:lnTo>
                    <a:pt x="798" y="1058"/>
                  </a:lnTo>
                  <a:lnTo>
                    <a:pt x="774" y="1070"/>
                  </a:lnTo>
                  <a:lnTo>
                    <a:pt x="748" y="1080"/>
                  </a:lnTo>
                  <a:lnTo>
                    <a:pt x="722" y="1089"/>
                  </a:lnTo>
                  <a:lnTo>
                    <a:pt x="696" y="1096"/>
                  </a:lnTo>
                  <a:lnTo>
                    <a:pt x="669" y="1102"/>
                  </a:lnTo>
                  <a:lnTo>
                    <a:pt x="642" y="1108"/>
                  </a:lnTo>
                  <a:lnTo>
                    <a:pt x="613" y="1111"/>
                  </a:lnTo>
                  <a:lnTo>
                    <a:pt x="585" y="1113"/>
                  </a:lnTo>
                  <a:lnTo>
                    <a:pt x="557" y="1114"/>
                  </a:lnTo>
                  <a:lnTo>
                    <a:pt x="557" y="1114"/>
                  </a:lnTo>
                  <a:lnTo>
                    <a:pt x="529" y="1113"/>
                  </a:lnTo>
                  <a:lnTo>
                    <a:pt x="500" y="1111"/>
                  </a:lnTo>
                  <a:lnTo>
                    <a:pt x="472" y="1108"/>
                  </a:lnTo>
                  <a:lnTo>
                    <a:pt x="445" y="1102"/>
                  </a:lnTo>
                  <a:lnTo>
                    <a:pt x="418" y="1096"/>
                  </a:lnTo>
                  <a:lnTo>
                    <a:pt x="391" y="1089"/>
                  </a:lnTo>
                  <a:lnTo>
                    <a:pt x="365" y="1080"/>
                  </a:lnTo>
                  <a:lnTo>
                    <a:pt x="340" y="1070"/>
                  </a:lnTo>
                  <a:lnTo>
                    <a:pt x="315" y="1058"/>
                  </a:lnTo>
                  <a:lnTo>
                    <a:pt x="292" y="1047"/>
                  </a:lnTo>
                  <a:lnTo>
                    <a:pt x="268" y="1034"/>
                  </a:lnTo>
                  <a:lnTo>
                    <a:pt x="246" y="1018"/>
                  </a:lnTo>
                  <a:lnTo>
                    <a:pt x="224" y="1003"/>
                  </a:lnTo>
                  <a:lnTo>
                    <a:pt x="202" y="986"/>
                  </a:lnTo>
                  <a:lnTo>
                    <a:pt x="182" y="969"/>
                  </a:lnTo>
                  <a:lnTo>
                    <a:pt x="163" y="951"/>
                  </a:lnTo>
                  <a:lnTo>
                    <a:pt x="145" y="931"/>
                  </a:lnTo>
                  <a:lnTo>
                    <a:pt x="127" y="911"/>
                  </a:lnTo>
                  <a:lnTo>
                    <a:pt x="110" y="890"/>
                  </a:lnTo>
                  <a:lnTo>
                    <a:pt x="95" y="869"/>
                  </a:lnTo>
                  <a:lnTo>
                    <a:pt x="81" y="845"/>
                  </a:lnTo>
                  <a:lnTo>
                    <a:pt x="67" y="823"/>
                  </a:lnTo>
                  <a:lnTo>
                    <a:pt x="55" y="798"/>
                  </a:lnTo>
                  <a:lnTo>
                    <a:pt x="43" y="773"/>
                  </a:lnTo>
                  <a:lnTo>
                    <a:pt x="34" y="748"/>
                  </a:lnTo>
                  <a:lnTo>
                    <a:pt x="24" y="723"/>
                  </a:lnTo>
                  <a:lnTo>
                    <a:pt x="17" y="697"/>
                  </a:lnTo>
                  <a:lnTo>
                    <a:pt x="11" y="670"/>
                  </a:lnTo>
                  <a:lnTo>
                    <a:pt x="7" y="641"/>
                  </a:lnTo>
                  <a:lnTo>
                    <a:pt x="3" y="614"/>
                  </a:lnTo>
                  <a:lnTo>
                    <a:pt x="1" y="586"/>
                  </a:lnTo>
                  <a:lnTo>
                    <a:pt x="0" y="556"/>
                  </a:lnTo>
                  <a:lnTo>
                    <a:pt x="0" y="556"/>
                  </a:lnTo>
                  <a:lnTo>
                    <a:pt x="1" y="528"/>
                  </a:lnTo>
                  <a:lnTo>
                    <a:pt x="3" y="500"/>
                  </a:lnTo>
                  <a:lnTo>
                    <a:pt x="7" y="472"/>
                  </a:lnTo>
                  <a:lnTo>
                    <a:pt x="11" y="445"/>
                  </a:lnTo>
                  <a:lnTo>
                    <a:pt x="17" y="417"/>
                  </a:lnTo>
                  <a:lnTo>
                    <a:pt x="24" y="392"/>
                  </a:lnTo>
                  <a:lnTo>
                    <a:pt x="34" y="366"/>
                  </a:lnTo>
                  <a:lnTo>
                    <a:pt x="43" y="340"/>
                  </a:lnTo>
                  <a:lnTo>
                    <a:pt x="55" y="315"/>
                  </a:lnTo>
                  <a:lnTo>
                    <a:pt x="67" y="291"/>
                  </a:lnTo>
                  <a:lnTo>
                    <a:pt x="81" y="268"/>
                  </a:lnTo>
                  <a:lnTo>
                    <a:pt x="95" y="245"/>
                  </a:lnTo>
                  <a:lnTo>
                    <a:pt x="110" y="224"/>
                  </a:lnTo>
                  <a:lnTo>
                    <a:pt x="127" y="203"/>
                  </a:lnTo>
                  <a:lnTo>
                    <a:pt x="145" y="183"/>
                  </a:lnTo>
                  <a:lnTo>
                    <a:pt x="163" y="163"/>
                  </a:lnTo>
                  <a:lnTo>
                    <a:pt x="182" y="145"/>
                  </a:lnTo>
                  <a:lnTo>
                    <a:pt x="202" y="128"/>
                  </a:lnTo>
                  <a:lnTo>
                    <a:pt x="224" y="111"/>
                  </a:lnTo>
                  <a:lnTo>
                    <a:pt x="246" y="95"/>
                  </a:lnTo>
                  <a:lnTo>
                    <a:pt x="268" y="80"/>
                  </a:lnTo>
                  <a:lnTo>
                    <a:pt x="292" y="68"/>
                  </a:lnTo>
                  <a:lnTo>
                    <a:pt x="315" y="55"/>
                  </a:lnTo>
                  <a:lnTo>
                    <a:pt x="340" y="44"/>
                  </a:lnTo>
                  <a:lnTo>
                    <a:pt x="365" y="33"/>
                  </a:lnTo>
                  <a:lnTo>
                    <a:pt x="391" y="25"/>
                  </a:lnTo>
                  <a:lnTo>
                    <a:pt x="418" y="18"/>
                  </a:lnTo>
                  <a:lnTo>
                    <a:pt x="445" y="11"/>
                  </a:lnTo>
                  <a:lnTo>
                    <a:pt x="472" y="6"/>
                  </a:lnTo>
                  <a:lnTo>
                    <a:pt x="500" y="3"/>
                  </a:lnTo>
                  <a:lnTo>
                    <a:pt x="529" y="0"/>
                  </a:lnTo>
                  <a:lnTo>
                    <a:pt x="557" y="0"/>
                  </a:lnTo>
                  <a:lnTo>
                    <a:pt x="557" y="0"/>
                  </a:lnTo>
                  <a:lnTo>
                    <a:pt x="585" y="0"/>
                  </a:lnTo>
                  <a:lnTo>
                    <a:pt x="613" y="3"/>
                  </a:lnTo>
                  <a:lnTo>
                    <a:pt x="642" y="6"/>
                  </a:lnTo>
                  <a:lnTo>
                    <a:pt x="669" y="11"/>
                  </a:lnTo>
                  <a:lnTo>
                    <a:pt x="696" y="18"/>
                  </a:lnTo>
                  <a:lnTo>
                    <a:pt x="722" y="25"/>
                  </a:lnTo>
                  <a:lnTo>
                    <a:pt x="748" y="33"/>
                  </a:lnTo>
                  <a:lnTo>
                    <a:pt x="774" y="44"/>
                  </a:lnTo>
                  <a:lnTo>
                    <a:pt x="798" y="55"/>
                  </a:lnTo>
                  <a:lnTo>
                    <a:pt x="822" y="68"/>
                  </a:lnTo>
                  <a:lnTo>
                    <a:pt x="846" y="80"/>
                  </a:lnTo>
                  <a:lnTo>
                    <a:pt x="868" y="95"/>
                  </a:lnTo>
                  <a:lnTo>
                    <a:pt x="890" y="111"/>
                  </a:lnTo>
                  <a:lnTo>
                    <a:pt x="912" y="128"/>
                  </a:lnTo>
                  <a:lnTo>
                    <a:pt x="932" y="145"/>
                  </a:lnTo>
                  <a:lnTo>
                    <a:pt x="950" y="163"/>
                  </a:lnTo>
                  <a:lnTo>
                    <a:pt x="969" y="183"/>
                  </a:lnTo>
                  <a:lnTo>
                    <a:pt x="987" y="203"/>
                  </a:lnTo>
                  <a:lnTo>
                    <a:pt x="1003" y="224"/>
                  </a:lnTo>
                  <a:lnTo>
                    <a:pt x="1019" y="245"/>
                  </a:lnTo>
                  <a:lnTo>
                    <a:pt x="1033" y="268"/>
                  </a:lnTo>
                  <a:lnTo>
                    <a:pt x="1046" y="291"/>
                  </a:lnTo>
                  <a:lnTo>
                    <a:pt x="1059" y="315"/>
                  </a:lnTo>
                  <a:lnTo>
                    <a:pt x="1069" y="340"/>
                  </a:lnTo>
                  <a:lnTo>
                    <a:pt x="1080" y="366"/>
                  </a:lnTo>
                  <a:lnTo>
                    <a:pt x="1088" y="392"/>
                  </a:lnTo>
                  <a:lnTo>
                    <a:pt x="1096" y="417"/>
                  </a:lnTo>
                  <a:lnTo>
                    <a:pt x="1102" y="445"/>
                  </a:lnTo>
                  <a:lnTo>
                    <a:pt x="1107" y="472"/>
                  </a:lnTo>
                  <a:lnTo>
                    <a:pt x="1111" y="500"/>
                  </a:lnTo>
                  <a:lnTo>
                    <a:pt x="1113" y="528"/>
                  </a:lnTo>
                  <a:lnTo>
                    <a:pt x="1114" y="556"/>
                  </a:lnTo>
                  <a:lnTo>
                    <a:pt x="1114" y="556"/>
                  </a:lnTo>
                  <a:close/>
                </a:path>
              </a:pathLst>
            </a:custGeom>
            <a:solidFill>
              <a:srgbClr val="FFCF10"/>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8436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lt1">
                <a:tint val="40000"/>
                <a:satMod val="350000"/>
              </a:schemeClr>
            </a:gs>
            <a:gs pos="40000">
              <a:schemeClr val="lt1">
                <a:tint val="45000"/>
                <a:shade val="99000"/>
                <a:satMod val="350000"/>
              </a:schemeClr>
            </a:gs>
            <a:gs pos="100000">
              <a:schemeClr val="bg1">
                <a:lumMod val="85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1604" y="6298857"/>
            <a:ext cx="648072" cy="15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352420" y="116632"/>
            <a:ext cx="8791580" cy="6552728"/>
            <a:chOff x="352420" y="387710"/>
            <a:chExt cx="8791580" cy="6552728"/>
          </a:xfrm>
        </p:grpSpPr>
        <p:sp>
          <p:nvSpPr>
            <p:cNvPr id="20" name="Rectangle 11"/>
            <p:cNvSpPr txBox="1">
              <a:spLocks noChangeArrowheads="1"/>
            </p:cNvSpPr>
            <p:nvPr/>
          </p:nvSpPr>
          <p:spPr>
            <a:xfrm>
              <a:off x="395536" y="387710"/>
              <a:ext cx="4293856" cy="6480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400" dirty="0" smtClean="0">
                  <a:solidFill>
                    <a:prstClr val="black"/>
                  </a:solidFill>
                </a:rPr>
                <a:t>Conditions of use</a:t>
              </a:r>
              <a:endParaRPr lang="en-GB" sz="3400" dirty="0">
                <a:solidFill>
                  <a:prstClr val="black"/>
                </a:solidFill>
              </a:endParaRPr>
            </a:p>
          </p:txBody>
        </p:sp>
        <p:sp>
          <p:nvSpPr>
            <p:cNvPr id="28" name="Line 8"/>
            <p:cNvSpPr>
              <a:spLocks noChangeShapeType="1"/>
            </p:cNvSpPr>
            <p:nvPr/>
          </p:nvSpPr>
          <p:spPr bwMode="auto">
            <a:xfrm>
              <a:off x="4583376" y="603734"/>
              <a:ext cx="0" cy="6336704"/>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2" name="Rectangle 1"/>
            <p:cNvSpPr/>
            <p:nvPr/>
          </p:nvSpPr>
          <p:spPr>
            <a:xfrm>
              <a:off x="395288" y="1052736"/>
              <a:ext cx="4176712" cy="5755422"/>
            </a:xfrm>
            <a:prstGeom prst="rect">
              <a:avLst/>
            </a:prstGeom>
          </p:spPr>
          <p:txBody>
            <a:bodyPr wrap="square">
              <a:spAutoFit/>
            </a:bodyPr>
            <a:lstStyle/>
            <a:p>
              <a:r>
                <a:rPr lang="en-US" sz="800" dirty="0">
                  <a:latin typeface="Calibri Light" panose="020F0302020204030204" pitchFamily="34" charset="0"/>
                </a:rPr>
                <a:t>With the use of this free material you accept the following use and license conditions.</a:t>
              </a:r>
            </a:p>
            <a:p>
              <a:endParaRPr lang="en-US" sz="800" dirty="0">
                <a:latin typeface="Calibri Light" panose="020F0302020204030204" pitchFamily="34" charset="0"/>
              </a:endParaRPr>
            </a:p>
            <a:p>
              <a:endParaRPr lang="en-US" sz="800" dirty="0" smtClean="0">
                <a:latin typeface="Calibri Light" panose="020F0302020204030204" pitchFamily="34" charset="0"/>
              </a:endParaRPr>
            </a:p>
            <a:p>
              <a:r>
                <a:rPr lang="en-US" sz="800" dirty="0" smtClean="0">
                  <a:latin typeface="Calibri Light" panose="020F0302020204030204" pitchFamily="34" charset="0"/>
                </a:rPr>
                <a:t>You </a:t>
              </a:r>
              <a:r>
                <a:rPr lang="en-US" sz="800" dirty="0">
                  <a:latin typeface="Calibri Light" panose="020F0302020204030204" pitchFamily="34" charset="0"/>
                </a:rPr>
                <a:t>are free to:</a:t>
              </a:r>
            </a:p>
            <a:p>
              <a:endParaRPr lang="en-US" sz="800" dirty="0">
                <a:latin typeface="Calibri Light" panose="020F0302020204030204" pitchFamily="34" charset="0"/>
              </a:endParaRPr>
            </a:p>
            <a:p>
              <a:r>
                <a:rPr lang="en-US" sz="800" b="1" dirty="0" smtClean="0">
                  <a:latin typeface="Calibri Light" panose="020F0302020204030204" pitchFamily="34" charset="0"/>
                </a:rPr>
                <a:t>SHARE</a:t>
              </a:r>
              <a:r>
                <a:rPr lang="en-US" sz="800" dirty="0" smtClean="0">
                  <a:latin typeface="Calibri Light" panose="020F0302020204030204" pitchFamily="34" charset="0"/>
                </a:rPr>
                <a:t> </a:t>
              </a:r>
              <a:r>
                <a:rPr lang="en-US" sz="800" dirty="0">
                  <a:latin typeface="Calibri Light" panose="020F0302020204030204" pitchFamily="34" charset="0"/>
                </a:rPr>
                <a:t>— copy and redistribute the material in any medium or format</a:t>
              </a:r>
            </a:p>
            <a:p>
              <a:r>
                <a:rPr lang="en-US" sz="800" b="1" dirty="0" smtClean="0">
                  <a:latin typeface="Calibri Light" panose="020F0302020204030204" pitchFamily="34" charset="0"/>
                </a:rPr>
                <a:t>ADAPT</a:t>
              </a:r>
              <a:r>
                <a:rPr lang="en-US" sz="800" dirty="0" smtClean="0">
                  <a:latin typeface="Calibri Light" panose="020F0302020204030204" pitchFamily="34" charset="0"/>
                </a:rPr>
                <a:t> </a:t>
              </a:r>
              <a:r>
                <a:rPr lang="en-US" sz="800" dirty="0">
                  <a:latin typeface="Calibri Light" panose="020F0302020204030204" pitchFamily="34" charset="0"/>
                </a:rPr>
                <a:t>— remix, transform, and build upon the material</a:t>
              </a:r>
            </a:p>
            <a:p>
              <a:endParaRPr lang="en-US" sz="800" dirty="0">
                <a:latin typeface="Calibri Light" panose="020F0302020204030204" pitchFamily="34" charset="0"/>
              </a:endParaRPr>
            </a:p>
            <a:p>
              <a:r>
                <a:rPr lang="en-US" sz="800" dirty="0">
                  <a:latin typeface="Calibri Light" panose="020F0302020204030204" pitchFamily="34" charset="0"/>
                </a:rPr>
                <a:t>Under the following terms</a:t>
              </a:r>
              <a:r>
                <a:rPr lang="en-US" sz="800" dirty="0" smtClean="0">
                  <a:latin typeface="Calibri Light" panose="020F0302020204030204" pitchFamily="34" charset="0"/>
                </a:rPr>
                <a:t>:</a:t>
              </a:r>
            </a:p>
            <a:p>
              <a:endParaRPr lang="en-US" sz="800" dirty="0">
                <a:latin typeface="Calibri Light" panose="020F0302020204030204" pitchFamily="34" charset="0"/>
              </a:endParaRPr>
            </a:p>
            <a:p>
              <a:r>
                <a:rPr lang="en-US" sz="800" b="1" dirty="0" smtClean="0">
                  <a:latin typeface="Calibri Light" panose="020F0302020204030204" pitchFamily="34" charset="0"/>
                </a:rPr>
                <a:t>ATTRIBUTION</a:t>
              </a:r>
              <a:r>
                <a:rPr lang="en-US" sz="800" dirty="0" smtClean="0">
                  <a:latin typeface="Calibri Light" panose="020F0302020204030204" pitchFamily="34" charset="0"/>
                </a:rPr>
                <a:t> </a:t>
              </a:r>
              <a:r>
                <a:rPr lang="en-US" sz="800" dirty="0">
                  <a:latin typeface="Calibri Light" panose="020F0302020204030204" pitchFamily="34" charset="0"/>
                </a:rPr>
                <a:t>— You must give appropriate credit, provide a link to the license, and indicate if changes were made. You may do so in any reasonable manner, but not in any way that suggests the licensor endorses you or your use.</a:t>
              </a:r>
            </a:p>
            <a:p>
              <a:endParaRPr lang="en-US" sz="800" dirty="0">
                <a:latin typeface="Calibri Light" panose="020F0302020204030204" pitchFamily="34" charset="0"/>
              </a:endParaRPr>
            </a:p>
            <a:p>
              <a:r>
                <a:rPr lang="en-US" sz="800" dirty="0">
                  <a:latin typeface="Calibri Light" panose="020F0302020204030204" pitchFamily="34" charset="0"/>
                </a:rPr>
                <a:t>The copyright statement we require you to include when you use our material </a:t>
              </a:r>
              <a:r>
                <a:rPr lang="en-US" sz="800" dirty="0" smtClean="0">
                  <a:latin typeface="Calibri Light" panose="020F0302020204030204" pitchFamily="34" charset="0"/>
                </a:rPr>
                <a:t>is:</a:t>
              </a: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endParaRPr lang="en-US" sz="800" b="1" dirty="0">
                <a:latin typeface="Calibri Light" panose="020F0302020204030204" pitchFamily="34" charset="0"/>
              </a:endParaRPr>
            </a:p>
            <a:p>
              <a:endParaRPr lang="en-US" sz="800" b="1" dirty="0" smtClean="0">
                <a:latin typeface="Calibri Light" panose="020F0302020204030204" pitchFamily="34" charset="0"/>
              </a:endParaRPr>
            </a:p>
            <a:p>
              <a:r>
                <a:rPr lang="en-US" sz="800" b="1" dirty="0" smtClean="0">
                  <a:latin typeface="Calibri Light" panose="020F0302020204030204" pitchFamily="34" charset="0"/>
                </a:rPr>
                <a:t>NONCOMMERCIAL</a:t>
              </a:r>
              <a:r>
                <a:rPr lang="en-US" sz="800" dirty="0" smtClean="0">
                  <a:latin typeface="Calibri Light" panose="020F0302020204030204" pitchFamily="34" charset="0"/>
                </a:rPr>
                <a:t> </a:t>
              </a:r>
              <a:r>
                <a:rPr lang="en-US" sz="800" dirty="0">
                  <a:latin typeface="Calibri Light" panose="020F0302020204030204" pitchFamily="34" charset="0"/>
                </a:rPr>
                <a:t>— You may not use the material for commercial purposes</a:t>
              </a:r>
              <a:r>
                <a:rPr lang="en-US" sz="800" dirty="0" smtClean="0">
                  <a:latin typeface="Calibri Light" panose="020F0302020204030204" pitchFamily="34" charset="0"/>
                </a:rPr>
                <a:t>.</a:t>
              </a: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b="1" dirty="0" smtClean="0">
                  <a:latin typeface="Calibri Light" panose="020F0302020204030204" pitchFamily="34" charset="0"/>
                </a:rPr>
                <a:t>SHARE </a:t>
              </a:r>
              <a:r>
                <a:rPr lang="en-US" sz="800" b="1" dirty="0">
                  <a:latin typeface="Calibri Light" panose="020F0302020204030204" pitchFamily="34" charset="0"/>
                </a:rPr>
                <a:t>ALIKE </a:t>
              </a:r>
              <a:r>
                <a:rPr lang="en-US" sz="800" dirty="0">
                  <a:latin typeface="Calibri Light" panose="020F0302020204030204" pitchFamily="34" charset="0"/>
                </a:rPr>
                <a:t>— If you remix, transform, or build upon the material, you must distribute your contributions under the same license as the original.</a:t>
              </a:r>
            </a:p>
            <a:p>
              <a:endParaRPr lang="en-US" sz="800" dirty="0" smtClean="0">
                <a:latin typeface="Calibri Light" panose="020F0302020204030204" pitchFamily="34" charset="0"/>
              </a:endParaRP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dirty="0" smtClean="0">
                  <a:latin typeface="Calibri Light" panose="020F0302020204030204" pitchFamily="34" charset="0"/>
                </a:rPr>
                <a:t>ANY </a:t>
              </a:r>
              <a:r>
                <a:rPr lang="en-US" sz="800" dirty="0">
                  <a:latin typeface="Calibri Light" panose="020F0302020204030204" pitchFamily="34" charset="0"/>
                </a:rPr>
                <a:t>OF THE CONDITIONS CAN BE WAIVED IF YOU GET PERMISSION FROM SHOWEET.COM (if you intend to use our material in a professional presentation, send us an email at </a:t>
              </a:r>
              <a:r>
                <a:rPr lang="en-US" sz="800" dirty="0">
                  <a:solidFill>
                    <a:srgbClr val="0070C0"/>
                  </a:solidFill>
                  <a:latin typeface="Calibri Light" panose="020F0302020204030204" pitchFamily="34" charset="0"/>
                </a:rPr>
                <a:t>showeet[@]ymail.com </a:t>
              </a:r>
              <a:r>
                <a:rPr lang="en-US" sz="800" dirty="0">
                  <a:latin typeface="Calibri Light" panose="020F0302020204030204" pitchFamily="34" charset="0"/>
                </a:rPr>
                <a:t>describing the intended use, so that we could give you formal permission to use it...).</a:t>
              </a:r>
            </a:p>
            <a:p>
              <a:endParaRPr lang="en-US" sz="800" dirty="0">
                <a:latin typeface="Calibri Light" panose="020F0302020204030204" pitchFamily="34" charset="0"/>
              </a:endParaRPr>
            </a:p>
            <a:p>
              <a:endParaRPr lang="en-US" sz="800" dirty="0">
                <a:latin typeface="Calibri Light" panose="020F0302020204030204" pitchFamily="34" charset="0"/>
              </a:endParaRPr>
            </a:p>
            <a:p>
              <a:r>
                <a:rPr lang="en-US" sz="800" dirty="0">
                  <a:latin typeface="Calibri Light" panose="020F0302020204030204" pitchFamily="34" charset="0"/>
                </a:rPr>
                <a:t>For any  distribution, you must make clear to others the license terms of this work. The best way to do this is with a link to this web page: </a:t>
              </a:r>
              <a:endParaRPr lang="en-US" sz="800" dirty="0" smtClean="0">
                <a:latin typeface="Calibri Light" panose="020F0302020204030204" pitchFamily="34" charset="0"/>
              </a:endParaRPr>
            </a:p>
            <a:p>
              <a:r>
                <a:rPr lang="en-US" sz="800" dirty="0" smtClean="0">
                  <a:solidFill>
                    <a:srgbClr val="0070C0"/>
                  </a:solidFill>
                  <a:latin typeface="Calibri Light" panose="020F0302020204030204" pitchFamily="34" charset="0"/>
                </a:rPr>
                <a:t>http</a:t>
              </a:r>
              <a:r>
                <a:rPr lang="en-US" sz="800" dirty="0">
                  <a:solidFill>
                    <a:srgbClr val="0070C0"/>
                  </a:solidFill>
                  <a:latin typeface="Calibri Light" panose="020F0302020204030204" pitchFamily="34" charset="0"/>
                </a:rPr>
                <a:t>://www.showeet.com/terms-of-use/</a:t>
              </a:r>
            </a:p>
            <a:p>
              <a:endParaRPr lang="en-US" sz="800" dirty="0">
                <a:latin typeface="Calibri Light" panose="020F0302020204030204" pitchFamily="34" charset="0"/>
              </a:endParaRPr>
            </a:p>
            <a:p>
              <a:endParaRPr lang="en-US" sz="800" dirty="0" smtClean="0">
                <a:latin typeface="Calibri Light" panose="020F0302020204030204" pitchFamily="34" charset="0"/>
              </a:endParaRPr>
            </a:p>
            <a:p>
              <a:endParaRPr lang="en-US" sz="800" dirty="0">
                <a:latin typeface="Calibri Light" panose="020F0302020204030204" pitchFamily="34" charset="0"/>
              </a:endParaRPr>
            </a:p>
            <a:p>
              <a:r>
                <a:rPr lang="en-US" sz="800" dirty="0">
                  <a:latin typeface="Calibri Light" panose="020F0302020204030204" pitchFamily="34" charset="0"/>
                </a:rPr>
                <a:t>In no event shall Showeet.com be liable for any indirect, special or consequential damages arising out of or in connection with the use of the website and the material.</a:t>
              </a:r>
            </a:p>
            <a:p>
              <a:endParaRPr lang="en-US" sz="800" dirty="0">
                <a:latin typeface="Calibri Light" panose="020F0302020204030204" pitchFamily="34" charset="0"/>
              </a:endParaRPr>
            </a:p>
            <a:p>
              <a:endParaRPr lang="en-US" sz="800" dirty="0" smtClean="0">
                <a:solidFill>
                  <a:srgbClr val="0070C0"/>
                </a:solidFill>
                <a:latin typeface="Calibri Light" panose="020F0302020204030204" pitchFamily="34" charset="0"/>
              </a:endParaRPr>
            </a:p>
            <a:p>
              <a:r>
                <a:rPr lang="en-US" sz="800" dirty="0" smtClean="0">
                  <a:solidFill>
                    <a:srgbClr val="0070C0"/>
                  </a:solidFill>
                  <a:latin typeface="Calibri Light" panose="020F0302020204030204" pitchFamily="34" charset="0"/>
                </a:rPr>
                <a:t>http</a:t>
              </a:r>
              <a:r>
                <a:rPr lang="en-US" sz="800" dirty="0">
                  <a:solidFill>
                    <a:srgbClr val="0070C0"/>
                  </a:solidFill>
                  <a:latin typeface="Calibri Light" panose="020F0302020204030204" pitchFamily="34" charset="0"/>
                </a:rPr>
                <a:t>://creativecommons.org/licenses/by-nc-sa/3.0/</a:t>
              </a:r>
            </a:p>
          </p:txBody>
        </p:sp>
        <p:grpSp>
          <p:nvGrpSpPr>
            <p:cNvPr id="5" name="Group 4"/>
            <p:cNvGrpSpPr/>
            <p:nvPr/>
          </p:nvGrpSpPr>
          <p:grpSpPr>
            <a:xfrm>
              <a:off x="4439360" y="3616055"/>
              <a:ext cx="288033" cy="288032"/>
              <a:chOff x="4932039" y="3140968"/>
              <a:chExt cx="288033" cy="288032"/>
            </a:xfrm>
          </p:grpSpPr>
          <p:sp>
            <p:nvSpPr>
              <p:cNvPr id="3" name="Oval 2"/>
              <p:cNvSpPr/>
              <p:nvPr/>
            </p:nvSpPr>
            <p:spPr>
              <a:xfrm>
                <a:off x="4932040" y="3140968"/>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39" y="3140968"/>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 name="Group 5"/>
            <p:cNvGrpSpPr/>
            <p:nvPr/>
          </p:nvGrpSpPr>
          <p:grpSpPr>
            <a:xfrm>
              <a:off x="4439360" y="3937995"/>
              <a:ext cx="288032" cy="288032"/>
              <a:chOff x="5508104" y="3212976"/>
              <a:chExt cx="288032" cy="288032"/>
            </a:xfrm>
          </p:grpSpPr>
          <p:sp>
            <p:nvSpPr>
              <p:cNvPr id="21" name="Oval 20"/>
              <p:cNvSpPr/>
              <p:nvPr/>
            </p:nvSpPr>
            <p:spPr>
              <a:xfrm>
                <a:off x="5508104" y="3212976"/>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8104" y="3212976"/>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6"/>
            <p:cNvGrpSpPr/>
            <p:nvPr/>
          </p:nvGrpSpPr>
          <p:grpSpPr>
            <a:xfrm>
              <a:off x="4439360" y="2348880"/>
              <a:ext cx="288032" cy="288032"/>
              <a:chOff x="5292080" y="2639044"/>
              <a:chExt cx="288032" cy="288032"/>
            </a:xfrm>
          </p:grpSpPr>
          <p:sp>
            <p:nvSpPr>
              <p:cNvPr id="22" name="Oval 21"/>
              <p:cNvSpPr/>
              <p:nvPr/>
            </p:nvSpPr>
            <p:spPr>
              <a:xfrm>
                <a:off x="5292080" y="2639044"/>
                <a:ext cx="288032" cy="288032"/>
              </a:xfrm>
              <a:prstGeom prst="ellipse">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1"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92080" y="2639044"/>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Rectangle 11"/>
            <p:cNvSpPr txBox="1">
              <a:spLocks noChangeArrowheads="1"/>
            </p:cNvSpPr>
            <p:nvPr/>
          </p:nvSpPr>
          <p:spPr>
            <a:xfrm>
              <a:off x="4850144" y="387710"/>
              <a:ext cx="4293856" cy="648072"/>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fr-FR" dirty="0" smtClean="0">
                  <a:solidFill>
                    <a:prstClr val="black"/>
                  </a:solidFill>
                </a:rPr>
                <a:t>Conditions d’utilisation</a:t>
              </a:r>
              <a:endParaRPr lang="fr-FR" dirty="0">
                <a:solidFill>
                  <a:prstClr val="black"/>
                </a:solidFill>
              </a:endParaRPr>
            </a:p>
          </p:txBody>
        </p:sp>
        <p:sp>
          <p:nvSpPr>
            <p:cNvPr id="27" name="Rectangle 26"/>
            <p:cNvSpPr/>
            <p:nvPr/>
          </p:nvSpPr>
          <p:spPr>
            <a:xfrm>
              <a:off x="4835552" y="1052736"/>
              <a:ext cx="4176712" cy="5755422"/>
            </a:xfrm>
            <a:prstGeom prst="rect">
              <a:avLst/>
            </a:prstGeom>
          </p:spPr>
          <p:txBody>
            <a:bodyPr wrap="square">
              <a:spAutoFit/>
            </a:bodyPr>
            <a:lstStyle/>
            <a:p>
              <a:r>
                <a:rPr lang="fr-FR" sz="800" dirty="0" smtClean="0">
                  <a:latin typeface="Calibri Light" panose="020F0302020204030204" pitchFamily="34" charset="0"/>
                </a:rPr>
                <a:t>Pour utiliser le matériel de Showeet.com, vous acceptez les termes et conditions mentionnées dans cet avertissement légal (« Conditions d'utilisation »). </a:t>
              </a:r>
            </a:p>
            <a:p>
              <a:endParaRPr lang="fr-FR" sz="800" dirty="0" smtClean="0">
                <a:latin typeface="Calibri Light" panose="020F0302020204030204" pitchFamily="34" charset="0"/>
              </a:endParaRPr>
            </a:p>
            <a:p>
              <a:r>
                <a:rPr lang="fr-FR" sz="800" dirty="0" smtClean="0">
                  <a:latin typeface="Calibri Light" panose="020F0302020204030204" pitchFamily="34" charset="0"/>
                </a:rPr>
                <a:t>Vous êtes autorisé à:</a:t>
              </a:r>
            </a:p>
            <a:p>
              <a:endParaRPr lang="fr-FR" sz="800" dirty="0" smtClean="0">
                <a:latin typeface="Calibri Light" panose="020F0302020204030204" pitchFamily="34" charset="0"/>
              </a:endParaRPr>
            </a:p>
            <a:p>
              <a:r>
                <a:rPr lang="fr-FR" sz="800" b="1" dirty="0" smtClean="0">
                  <a:latin typeface="Calibri Light" panose="020F0302020204030204" pitchFamily="34" charset="0"/>
                </a:rPr>
                <a:t>PARTAGER</a:t>
              </a:r>
              <a:r>
                <a:rPr lang="fr-FR" sz="800" dirty="0" smtClean="0">
                  <a:latin typeface="Calibri Light" panose="020F0302020204030204" pitchFamily="34" charset="0"/>
                </a:rPr>
                <a:t> — copier, distribuer et communiquer le matériel par tous moyens et sous tous formats</a:t>
              </a:r>
            </a:p>
            <a:p>
              <a:r>
                <a:rPr lang="fr-FR" sz="800" b="1" dirty="0" smtClean="0">
                  <a:latin typeface="Calibri Light" panose="020F0302020204030204" pitchFamily="34" charset="0"/>
                </a:rPr>
                <a:t>ADAPTER</a:t>
              </a:r>
              <a:r>
                <a:rPr lang="fr-FR" sz="800" dirty="0" smtClean="0">
                  <a:latin typeface="Calibri Light" panose="020F0302020204030204" pitchFamily="34" charset="0"/>
                </a:rPr>
                <a:t> — remixer, transformer et créer à partir du matériel</a:t>
              </a:r>
            </a:p>
            <a:p>
              <a:endParaRPr lang="fr-FR" sz="800" dirty="0" smtClean="0">
                <a:latin typeface="Calibri Light" panose="020F0302020204030204" pitchFamily="34" charset="0"/>
              </a:endParaRPr>
            </a:p>
            <a:p>
              <a:r>
                <a:rPr lang="fr-FR" sz="800" dirty="0" smtClean="0">
                  <a:latin typeface="Calibri Light" panose="020F0302020204030204" pitchFamily="34" charset="0"/>
                </a:rPr>
                <a:t>Selon les conditions suivantes:</a:t>
              </a:r>
            </a:p>
            <a:p>
              <a:endParaRPr lang="fr-FR" sz="800" dirty="0" smtClean="0">
                <a:latin typeface="Calibri Light" panose="020F0302020204030204" pitchFamily="34" charset="0"/>
              </a:endParaRPr>
            </a:p>
            <a:p>
              <a:r>
                <a:rPr lang="fr-FR" sz="800" b="1" dirty="0" smtClean="0">
                  <a:latin typeface="Calibri Light" panose="020F0302020204030204" pitchFamily="34" charset="0"/>
                </a:rPr>
                <a:t>ATTRIBUTION</a:t>
              </a:r>
              <a:r>
                <a:rPr lang="fr-FR" sz="800" dirty="0" smtClean="0">
                  <a:latin typeface="Calibri Light" panose="020F0302020204030204" pitchFamily="34" charset="0"/>
                </a:rPr>
                <a:t> — Vous devez attribuer l’œuvre de la manière indiquée par l’auteur de l’œuvre ou le titulaire des droits (mais pas d’une manière qui suggérerait qu’ils vous approuvent, vous ou votre utilisation de l’œuvre). </a:t>
              </a:r>
            </a:p>
            <a:p>
              <a:endParaRPr lang="fr-FR" sz="800" dirty="0" smtClean="0">
                <a:latin typeface="Calibri Light" panose="020F0302020204030204" pitchFamily="34" charset="0"/>
              </a:endParaRPr>
            </a:p>
            <a:p>
              <a:r>
                <a:rPr lang="fr-FR" sz="800" dirty="0" smtClean="0">
                  <a:latin typeface="Calibri Light" panose="020F0302020204030204" pitchFamily="34" charset="0"/>
                </a:rPr>
                <a:t>Nous vous demandons de mentionner lorsque vous utilisez notre matériel (peu importe l'endroit):</a:t>
              </a: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endParaRPr lang="fr-FR" sz="800" b="1" dirty="0">
                <a:latin typeface="Calibri Light" panose="020F0302020204030204" pitchFamily="34" charset="0"/>
              </a:endParaRPr>
            </a:p>
            <a:p>
              <a:endParaRPr lang="fr-FR" sz="800" b="1" dirty="0" smtClean="0">
                <a:latin typeface="Calibri Light" panose="020F0302020204030204" pitchFamily="34" charset="0"/>
              </a:endParaRPr>
            </a:p>
            <a:p>
              <a:r>
                <a:rPr lang="fr-FR" sz="800" b="1" dirty="0" smtClean="0">
                  <a:latin typeface="Calibri Light" panose="020F0302020204030204" pitchFamily="34" charset="0"/>
                </a:rPr>
                <a:t>PAS D'UTILISATION COMMERCIALE </a:t>
              </a:r>
              <a:r>
                <a:rPr lang="fr-FR" sz="800" dirty="0" smtClean="0">
                  <a:latin typeface="Calibri Light" panose="020F0302020204030204" pitchFamily="34" charset="0"/>
                </a:rPr>
                <a:t>— Vous n'êtes pas autorisé à faire un usage commercial de cette Œuvre, tout ou partie du matériel la composant.</a:t>
              </a:r>
            </a:p>
            <a:p>
              <a:endParaRPr lang="fr-FR" sz="800" b="1" dirty="0" smtClean="0">
                <a:latin typeface="Calibri Light" panose="020F0302020204030204" pitchFamily="34" charset="0"/>
              </a:endParaRPr>
            </a:p>
            <a:p>
              <a:r>
                <a:rPr lang="fr-FR" sz="800" b="1" dirty="0" smtClean="0">
                  <a:latin typeface="Calibri Light" panose="020F0302020204030204" pitchFamily="34" charset="0"/>
                </a:rPr>
                <a:t>PARTAGE DANS LES MEMES CONDITIONS </a:t>
              </a:r>
              <a:r>
                <a:rPr lang="fr-FR" sz="800" dirty="0" smtClean="0">
                  <a:latin typeface="Calibri Light" panose="020F0302020204030204" pitchFamily="34" charset="0"/>
                </a:rPr>
                <a:t>— </a:t>
              </a:r>
              <a:r>
                <a:rPr lang="fr-FR" sz="800" dirty="0">
                  <a:latin typeface="Calibri Light" panose="020F0302020204030204" pitchFamily="34" charset="0"/>
                </a:rPr>
                <a:t>Dans le cas où vous effectuez un remix, que vous transformez, ou créez à partir du matériel composant l</a:t>
              </a:r>
              <a:r>
                <a:rPr lang="fr-FR" sz="800" dirty="0" smtClean="0">
                  <a:latin typeface="Calibri Light" panose="020F0302020204030204" pitchFamily="34" charset="0"/>
                </a:rPr>
                <a:t>'</a:t>
              </a:r>
              <a:r>
                <a:rPr lang="fr-FR" sz="800" dirty="0">
                  <a:latin typeface="Calibri Light" panose="020F0302020204030204" pitchFamily="34" charset="0"/>
                </a:rPr>
                <a:t> Œuvre</a:t>
              </a:r>
              <a:r>
                <a:rPr lang="fr-FR" sz="800" dirty="0" smtClean="0">
                  <a:latin typeface="Calibri Light" panose="020F0302020204030204" pitchFamily="34" charset="0"/>
                </a:rPr>
                <a:t> </a:t>
              </a:r>
              <a:r>
                <a:rPr lang="fr-FR" sz="800" dirty="0">
                  <a:latin typeface="Calibri Light" panose="020F0302020204030204" pitchFamily="34" charset="0"/>
                </a:rPr>
                <a:t>originale, vous devez diffuser l</a:t>
              </a:r>
              <a:r>
                <a:rPr lang="fr-FR" sz="800" dirty="0" smtClean="0">
                  <a:latin typeface="Calibri Light" panose="020F0302020204030204" pitchFamily="34" charset="0"/>
                </a:rPr>
                <a:t>'</a:t>
              </a:r>
              <a:r>
                <a:rPr lang="fr-FR" sz="800" dirty="0">
                  <a:latin typeface="Calibri Light" panose="020F0302020204030204" pitchFamily="34" charset="0"/>
                </a:rPr>
                <a:t> Œuvre</a:t>
              </a:r>
              <a:r>
                <a:rPr lang="fr-FR" sz="800" dirty="0" smtClean="0">
                  <a:latin typeface="Calibri Light" panose="020F0302020204030204" pitchFamily="34" charset="0"/>
                </a:rPr>
                <a:t> </a:t>
              </a:r>
              <a:r>
                <a:rPr lang="fr-FR" sz="800" dirty="0">
                  <a:latin typeface="Calibri Light" panose="020F0302020204030204" pitchFamily="34" charset="0"/>
                </a:rPr>
                <a:t>modifiée dans les même conditions, c'est-à-dire avec la même licence avec laquelle </a:t>
              </a:r>
              <a:r>
                <a:rPr lang="fr-FR" sz="800" dirty="0" smtClean="0">
                  <a:latin typeface="Calibri Light" panose="020F0302020204030204" pitchFamily="34" charset="0"/>
                </a:rPr>
                <a:t>l'Œuvre </a:t>
              </a:r>
              <a:r>
                <a:rPr lang="fr-FR" sz="800" dirty="0">
                  <a:latin typeface="Calibri Light" panose="020F0302020204030204" pitchFamily="34" charset="0"/>
                </a:rPr>
                <a:t>originale a été diffusée.</a:t>
              </a:r>
            </a:p>
            <a:p>
              <a:endParaRPr lang="fr-FR" sz="800" dirty="0" smtClean="0">
                <a:latin typeface="Calibri Light" panose="020F0302020204030204" pitchFamily="34" charset="0"/>
              </a:endParaRPr>
            </a:p>
            <a:p>
              <a:r>
                <a:rPr lang="fr-FR" sz="800" dirty="0" smtClean="0">
                  <a:latin typeface="Calibri Light" panose="020F0302020204030204" pitchFamily="34" charset="0"/>
                </a:rPr>
                <a:t>PARTIE(S) OU TOTALITE DES CONDITIONS CI-DESSUS PEUVENT ETRE LEVEES PAR SHOWEET.COM AU CAS PAR CAS (par exemple, si vous souhaitez utiliser notre matériel pour un support ou une présentation professionnelle, envoyez-nous un email à </a:t>
              </a:r>
              <a:r>
                <a:rPr lang="fr-FR" sz="800" dirty="0" smtClean="0">
                  <a:solidFill>
                    <a:srgbClr val="0070C0"/>
                  </a:solidFill>
                  <a:latin typeface="Calibri Light" panose="020F0302020204030204" pitchFamily="34" charset="0"/>
                </a:rPr>
                <a:t>showeet[@]ymail.com </a:t>
              </a:r>
              <a:r>
                <a:rPr lang="fr-FR" sz="800" dirty="0" smtClean="0">
                  <a:latin typeface="Calibri Light" panose="020F0302020204030204" pitchFamily="34" charset="0"/>
                </a:rPr>
                <a:t>afin que nous vous autorisions spécifiquement l'autorisation de l'utiliser sans condition...).</a:t>
              </a:r>
            </a:p>
            <a:p>
              <a:endParaRPr lang="fr-FR" sz="800" dirty="0" smtClean="0">
                <a:latin typeface="Calibri Light" panose="020F0302020204030204" pitchFamily="34" charset="0"/>
              </a:endParaRPr>
            </a:p>
            <a:p>
              <a:endParaRPr lang="fr-FR" sz="800" dirty="0" smtClean="0">
                <a:latin typeface="Calibri Light" panose="020F0302020204030204" pitchFamily="34" charset="0"/>
              </a:endParaRPr>
            </a:p>
            <a:p>
              <a:r>
                <a:rPr lang="fr-FR" sz="800" dirty="0" smtClean="0">
                  <a:latin typeface="Calibri Light" panose="020F0302020204030204" pitchFamily="34" charset="0"/>
                </a:rPr>
                <a:t>A chaque distribution de cette œuvre, vous devez faire apparaître clairement au public la licence selon laquelle elle est mise à disposition. La meilleure manière de l'indiquer est un lien vers cette page web: </a:t>
              </a:r>
            </a:p>
            <a:p>
              <a:r>
                <a:rPr lang="fr-FR" sz="800" dirty="0" smtClean="0">
                  <a:solidFill>
                    <a:srgbClr val="0070C0"/>
                  </a:solidFill>
                  <a:latin typeface="Calibri Light" panose="020F0302020204030204" pitchFamily="34" charset="0"/>
                </a:rPr>
                <a:t>http://www.showeet.com/fr/conditions-utilisation/</a:t>
              </a:r>
            </a:p>
            <a:p>
              <a:endParaRPr lang="fr-FR" sz="800" dirty="0" smtClean="0">
                <a:latin typeface="Calibri Light" panose="020F0302020204030204" pitchFamily="34" charset="0"/>
              </a:endParaRPr>
            </a:p>
            <a:p>
              <a:endParaRPr lang="fr-FR" sz="800" dirty="0" smtClean="0">
                <a:latin typeface="Calibri Light" panose="020F0302020204030204" pitchFamily="34" charset="0"/>
              </a:endParaRPr>
            </a:p>
            <a:p>
              <a:r>
                <a:rPr lang="fr-FR" sz="800" dirty="0" smtClean="0">
                  <a:latin typeface="Calibri Light" panose="020F0302020204030204" pitchFamily="34" charset="0"/>
                </a:rPr>
                <a:t>En aucun cas Showeet.com ne peut être tenu responsable de dommage indirect, spécial en relation avec l'utilisation du site et du matériel mis à disposition sur ce site.</a:t>
              </a:r>
            </a:p>
            <a:p>
              <a:endParaRPr lang="fr-FR" sz="800" dirty="0" smtClean="0">
                <a:latin typeface="Calibri Light" panose="020F0302020204030204" pitchFamily="34" charset="0"/>
              </a:endParaRPr>
            </a:p>
            <a:p>
              <a:endParaRPr lang="fr-FR" sz="800" dirty="0" smtClean="0">
                <a:solidFill>
                  <a:srgbClr val="0070C0"/>
                </a:solidFill>
                <a:latin typeface="Calibri Light" panose="020F0302020204030204" pitchFamily="34" charset="0"/>
              </a:endParaRPr>
            </a:p>
            <a:p>
              <a:r>
                <a:rPr lang="fr-FR" sz="800" dirty="0" smtClean="0">
                  <a:solidFill>
                    <a:srgbClr val="0070C0"/>
                  </a:solidFill>
                  <a:latin typeface="Calibri Light" panose="020F0302020204030204" pitchFamily="34" charset="0"/>
                </a:rPr>
                <a:t>http://creativecommons.org/licenses/by-nc-sa/3.0/deed.fr</a:t>
              </a:r>
              <a:endParaRPr lang="fr-FR" sz="800" dirty="0">
                <a:solidFill>
                  <a:srgbClr val="0070C0"/>
                </a:solidFill>
                <a:latin typeface="Calibri Light" panose="020F0302020204030204" pitchFamily="34" charset="0"/>
              </a:endParaRPr>
            </a:p>
          </p:txBody>
        </p:sp>
        <p:grpSp>
          <p:nvGrpSpPr>
            <p:cNvPr id="9" name="Group 8"/>
            <p:cNvGrpSpPr/>
            <p:nvPr/>
          </p:nvGrpSpPr>
          <p:grpSpPr>
            <a:xfrm>
              <a:off x="352420" y="3014164"/>
              <a:ext cx="8467730" cy="486844"/>
              <a:chOff x="398677" y="3017125"/>
              <a:chExt cx="8467730" cy="486844"/>
            </a:xfrm>
          </p:grpSpPr>
          <p:sp>
            <p:nvSpPr>
              <p:cNvPr id="30" name="Rectangle 29"/>
              <p:cNvSpPr/>
              <p:nvPr/>
            </p:nvSpPr>
            <p:spPr>
              <a:xfrm>
                <a:off x="3435933" y="3091270"/>
                <a:ext cx="2393219" cy="33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a:r>
                  <a:rPr lang="en-US" sz="1600" dirty="0"/>
                  <a:t>© Copyright Showeet.com</a:t>
                </a:r>
              </a:p>
            </p:txBody>
          </p:sp>
          <p:sp>
            <p:nvSpPr>
              <p:cNvPr id="31" name="Double Brace 30"/>
              <p:cNvSpPr/>
              <p:nvPr/>
            </p:nvSpPr>
            <p:spPr>
              <a:xfrm>
                <a:off x="398677" y="3017125"/>
                <a:ext cx="2832698" cy="486844"/>
              </a:xfrm>
              <a:prstGeom prst="bracePair">
                <a:avLst/>
              </a:prstGeom>
              <a:solidFill>
                <a:schemeClr val="bg1">
                  <a:lumMod val="8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900" dirty="0">
                    <a:solidFill>
                      <a:prstClr val="black"/>
                    </a:solidFill>
                    <a:latin typeface="Calibri Light" panose="020F0302020204030204" pitchFamily="34" charset="0"/>
                  </a:rPr>
                  <a:t>The copyright statement we require you to include when you use our material is</a:t>
                </a:r>
                <a:r>
                  <a:rPr lang="en-US" sz="900" dirty="0" smtClean="0">
                    <a:solidFill>
                      <a:prstClr val="black"/>
                    </a:solidFill>
                    <a:latin typeface="Calibri Light" panose="020F0302020204030204" pitchFamily="34" charset="0"/>
                  </a:rPr>
                  <a:t>:</a:t>
                </a:r>
                <a:endParaRPr lang="en-US" sz="900" dirty="0">
                  <a:solidFill>
                    <a:prstClr val="black"/>
                  </a:solidFill>
                  <a:latin typeface="Calibri Light" panose="020F0302020204030204" pitchFamily="34" charset="0"/>
                </a:endParaRPr>
              </a:p>
            </p:txBody>
          </p:sp>
          <p:sp>
            <p:nvSpPr>
              <p:cNvPr id="32" name="Double Brace 31"/>
              <p:cNvSpPr/>
              <p:nvPr/>
            </p:nvSpPr>
            <p:spPr>
              <a:xfrm>
                <a:off x="6033709" y="3017125"/>
                <a:ext cx="2832698" cy="486844"/>
              </a:xfrm>
              <a:prstGeom prst="bracePair">
                <a:avLst/>
              </a:prstGeom>
              <a:solidFill>
                <a:schemeClr val="bg1">
                  <a:lumMod val="8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900" dirty="0">
                    <a:solidFill>
                      <a:prstClr val="black"/>
                    </a:solidFill>
                    <a:latin typeface="Calibri Light" panose="020F0302020204030204" pitchFamily="34" charset="0"/>
                  </a:rPr>
                  <a:t>Nous vous demandons de mentionner lorsque vous utilisez notre matériel (peu importe l'endroit):</a:t>
                </a:r>
                <a:endParaRPr lang="en-US" sz="900" dirty="0">
                  <a:solidFill>
                    <a:prstClr val="black"/>
                  </a:solidFill>
                  <a:latin typeface="Calibri Light" panose="020F0302020204030204" pitchFamily="34" charset="0"/>
                </a:endParaRPr>
              </a:p>
            </p:txBody>
          </p:sp>
        </p:grpSp>
      </p:grpSp>
      <p:pic>
        <p:nvPicPr>
          <p:cNvPr id="3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6298857"/>
            <a:ext cx="648072" cy="154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3611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_Blank">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8CCE4"/>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51548</TotalTime>
  <Words>636</Words>
  <PresentationFormat>On-screen Show (4:3)</PresentationFormat>
  <Paragraphs>79</Paragraphs>
  <Slides>3</Slides>
  <Notes>1</Notes>
  <HiddenSlides>0</HiddenSlides>
  <MMClips>0</MMClips>
  <ScaleCrop>false</ScaleCrop>
  <HeadingPairs>
    <vt:vector size="6" baseType="variant">
      <vt:variant>
        <vt:lpstr>Fonts Used</vt:lpstr>
      </vt:variant>
      <vt:variant>
        <vt:i4>4</vt:i4>
      </vt:variant>
      <vt:variant>
        <vt:lpstr>Theme</vt:lpstr>
      </vt:variant>
      <vt:variant>
        <vt:i4>8</vt:i4>
      </vt:variant>
      <vt:variant>
        <vt:lpstr>Slide Titles</vt:lpstr>
      </vt:variant>
      <vt:variant>
        <vt:i4>3</vt:i4>
      </vt:variant>
    </vt:vector>
  </HeadingPairs>
  <TitlesOfParts>
    <vt:vector size="15" baseType="lpstr">
      <vt:lpstr>Arial</vt:lpstr>
      <vt:lpstr>Calibri</vt:lpstr>
      <vt:lpstr>Calibri Light</vt:lpstr>
      <vt:lpstr>Verdana</vt:lpstr>
      <vt:lpstr>Showeet theme (grey bkgd)</vt:lpstr>
      <vt:lpstr>Showeet theme (white bkgd)</vt:lpstr>
      <vt:lpstr>Showeet theme (white grey bkgd)</vt:lpstr>
      <vt:lpstr>Showeet theme (blue bkgd)</vt:lpstr>
      <vt:lpstr>Showeet theme (dark bkgd)</vt:lpstr>
      <vt:lpstr>Showeet theme</vt:lpstr>
      <vt:lpstr>Blank</vt:lpstr>
      <vt:lpstr>1_Blank</vt:lpstr>
      <vt:lpstr>Social Media Thinking</vt:lpstr>
      <vt:lpstr>Social Media Thinking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Thinking Infographics for PowerPoint</dc:title>
  <dc:creator>showeet.com</dc:creator>
  <dc:description>© Copyright Showeet.com</dc:description>
  <dcterms:created xsi:type="dcterms:W3CDTF">2011-05-09T14:18:21Z</dcterms:created>
  <dcterms:modified xsi:type="dcterms:W3CDTF">2014-11-15T19:02:43Z</dcterms:modified>
  <cp:category>Charts &amp; Diagrams</cp:category>
</cp:coreProperties>
</file>