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698" r:id="rId2"/>
    <p:sldMasterId id="2147483727" r:id="rId3"/>
    <p:sldMasterId id="2147483709" r:id="rId4"/>
  </p:sldMasterIdLst>
  <p:notesMasterIdLst>
    <p:notesMasterId r:id="rId49"/>
  </p:notesMasterIdLst>
  <p:handoutMasterIdLst>
    <p:handoutMasterId r:id="rId50"/>
  </p:handoutMasterIdLst>
  <p:sldIdLst>
    <p:sldId id="712" r:id="rId5"/>
    <p:sldId id="710" r:id="rId6"/>
    <p:sldId id="713" r:id="rId7"/>
    <p:sldId id="717" r:id="rId8"/>
    <p:sldId id="723" r:id="rId9"/>
    <p:sldId id="714" r:id="rId10"/>
    <p:sldId id="715" r:id="rId11"/>
    <p:sldId id="718" r:id="rId12"/>
    <p:sldId id="716" r:id="rId13"/>
    <p:sldId id="719" r:id="rId14"/>
    <p:sldId id="720" r:id="rId15"/>
    <p:sldId id="721" r:id="rId16"/>
    <p:sldId id="722" r:id="rId17"/>
    <p:sldId id="751" r:id="rId18"/>
    <p:sldId id="724" r:id="rId19"/>
    <p:sldId id="725" r:id="rId20"/>
    <p:sldId id="726" r:id="rId21"/>
    <p:sldId id="739" r:id="rId22"/>
    <p:sldId id="743" r:id="rId23"/>
    <p:sldId id="727" r:id="rId24"/>
    <p:sldId id="732" r:id="rId25"/>
    <p:sldId id="733" r:id="rId26"/>
    <p:sldId id="734" r:id="rId27"/>
    <p:sldId id="735" r:id="rId28"/>
    <p:sldId id="754" r:id="rId29"/>
    <p:sldId id="745" r:id="rId30"/>
    <p:sldId id="755" r:id="rId31"/>
    <p:sldId id="736" r:id="rId32"/>
    <p:sldId id="740" r:id="rId33"/>
    <p:sldId id="746" r:id="rId34"/>
    <p:sldId id="728" r:id="rId35"/>
    <p:sldId id="730" r:id="rId36"/>
    <p:sldId id="749" r:id="rId37"/>
    <p:sldId id="737" r:id="rId38"/>
    <p:sldId id="738" r:id="rId39"/>
    <p:sldId id="748" r:id="rId40"/>
    <p:sldId id="741" r:id="rId41"/>
    <p:sldId id="747" r:id="rId42"/>
    <p:sldId id="750" r:id="rId43"/>
    <p:sldId id="753" r:id="rId44"/>
    <p:sldId id="744" r:id="rId45"/>
    <p:sldId id="752" r:id="rId46"/>
    <p:sldId id="756" r:id="rId47"/>
    <p:sldId id="574" r:id="rId48"/>
  </p:sldIdLst>
  <p:sldSz cx="12192000" cy="6858000"/>
  <p:notesSz cx="6858000" cy="9144000"/>
  <p:defaultTex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1" userDrawn="1">
          <p15:clr>
            <a:srgbClr val="A4A3A4"/>
          </p15:clr>
        </p15:guide>
        <p15:guide id="3" orient="horz" pos="3159" userDrawn="1">
          <p15:clr>
            <a:srgbClr val="A4A3A4"/>
          </p15:clr>
        </p15:guide>
        <p15:guide id="5" orient="horz" pos="981" userDrawn="1">
          <p15:clr>
            <a:srgbClr val="A4A3A4"/>
          </p15:clr>
        </p15:guide>
        <p15:guide id="6" pos="3840" userDrawn="1">
          <p15:clr>
            <a:srgbClr val="A4A3A4"/>
          </p15:clr>
        </p15:guide>
        <p15:guide id="7" pos="575" userDrawn="1">
          <p15:clr>
            <a:srgbClr val="A4A3A4"/>
          </p15:clr>
        </p15:guide>
        <p15:guide id="8" pos="7105" userDrawn="1">
          <p15:clr>
            <a:srgbClr val="A4A3A4"/>
          </p15:clr>
        </p15:guide>
        <p15:guide id="9" pos="7408" userDrawn="1">
          <p15:clr>
            <a:srgbClr val="A4A3A4"/>
          </p15:clr>
        </p15:guide>
        <p15:guide id="10" pos="303" userDrawn="1">
          <p15:clr>
            <a:srgbClr val="A4A3A4"/>
          </p15:clr>
        </p15:guide>
        <p15:guide id="11" pos="1965" userDrawn="1">
          <p15:clr>
            <a:srgbClr val="A4A3A4"/>
          </p15:clr>
        </p15:guide>
        <p15:guide id="12" pos="5715" userDrawn="1">
          <p15:clr>
            <a:srgbClr val="A4A3A4"/>
          </p15:clr>
        </p15:guide>
        <p15:guide id="13" pos="4384" userDrawn="1">
          <p15:clr>
            <a:srgbClr val="A4A3A4"/>
          </p15:clr>
        </p15:guide>
        <p15:guide id="14" orient="horz" pos="3295" userDrawn="1">
          <p15:clr>
            <a:srgbClr val="A4A3A4"/>
          </p15:clr>
        </p15:guide>
        <p15:guide id="15"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C232"/>
    <a:srgbClr val="45B0DC"/>
    <a:srgbClr val="DBDBDB"/>
    <a:srgbClr val="63BB46"/>
    <a:srgbClr val="000000"/>
    <a:srgbClr val="2F3947"/>
    <a:srgbClr val="1E2631"/>
    <a:srgbClr val="222A35"/>
    <a:srgbClr val="444D59"/>
    <a:srgbClr val="2F3A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Style foncé 1 - Accentuation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Style foncé 1 - Accentuation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428" autoAdjust="0"/>
    <p:restoredTop sz="94886" autoAdjust="0"/>
  </p:normalViewPr>
  <p:slideViewPr>
    <p:cSldViewPr>
      <p:cViewPr>
        <p:scale>
          <a:sx n="75" d="100"/>
          <a:sy n="75" d="100"/>
        </p:scale>
        <p:origin x="54" y="66"/>
      </p:cViewPr>
      <p:guideLst>
        <p:guide orient="horz" pos="2251"/>
        <p:guide orient="horz" pos="3159"/>
        <p:guide orient="horz" pos="981"/>
        <p:guide pos="3840"/>
        <p:guide pos="575"/>
        <p:guide pos="7105"/>
        <p:guide pos="7408"/>
        <p:guide pos="303"/>
        <p:guide pos="1965"/>
        <p:guide pos="5715"/>
        <p:guide pos="4384"/>
        <p:guide orient="horz" pos="3295"/>
        <p:guide orient="horz" pos="2160"/>
      </p:guideLst>
    </p:cSldViewPr>
  </p:slideViewPr>
  <p:notesTextViewPr>
    <p:cViewPr>
      <p:scale>
        <a:sx n="150" d="100"/>
        <a:sy n="150" d="100"/>
      </p:scale>
      <p:origin x="0" y="0"/>
    </p:cViewPr>
  </p:notesTextViewPr>
  <p:notesViewPr>
    <p:cSldViewPr>
      <p:cViewPr varScale="1">
        <p:scale>
          <a:sx n="86" d="100"/>
          <a:sy n="86" d="100"/>
        </p:scale>
        <p:origin x="292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nb slides</c:v>
                </c:pt>
              </c:strCache>
            </c:strRef>
          </c:tx>
          <c:spPr>
            <a:solidFill>
              <a:schemeClr val="accent1"/>
            </a:solidFill>
            <a:ln>
              <a:noFill/>
            </a:ln>
            <a:effectLst/>
          </c:spPr>
          <c:invertIfNegative val="0"/>
          <c:dPt>
            <c:idx val="0"/>
            <c:invertIfNegative val="0"/>
            <c:bubble3D val="0"/>
            <c:spPr>
              <a:solidFill>
                <a:schemeClr val="accent6"/>
              </a:solidFill>
              <a:ln>
                <a:noFill/>
              </a:ln>
              <a:effectLst/>
            </c:spPr>
          </c:dPt>
          <c:dPt>
            <c:idx val="1"/>
            <c:invertIfNegative val="0"/>
            <c:bubble3D val="0"/>
            <c:spPr>
              <a:solidFill>
                <a:schemeClr val="accent5"/>
              </a:solidFill>
              <a:ln>
                <a:noFill/>
              </a:ln>
              <a:effectLst/>
            </c:spPr>
          </c:dPt>
          <c:dPt>
            <c:idx val="2"/>
            <c:invertIfNegative val="0"/>
            <c:bubble3D val="0"/>
            <c:spPr>
              <a:solidFill>
                <a:schemeClr val="accent4"/>
              </a:solidFill>
              <a:ln>
                <a:noFill/>
              </a:ln>
              <a:effectLst/>
            </c:spPr>
          </c:dPt>
          <c:dPt>
            <c:idx val="3"/>
            <c:invertIfNegative val="0"/>
            <c:bubble3D val="0"/>
            <c:spPr>
              <a:solidFill>
                <a:schemeClr val="accent3"/>
              </a:solidFill>
              <a:ln>
                <a:noFill/>
              </a:ln>
              <a:effectLst/>
            </c:spPr>
          </c:dPt>
          <c:dPt>
            <c:idx val="4"/>
            <c:invertIfNegative val="0"/>
            <c:bubble3D val="0"/>
            <c:spPr>
              <a:solidFill>
                <a:schemeClr val="accent2"/>
              </a:solidFill>
              <a:ln>
                <a:noFill/>
              </a:ln>
              <a:effectLst/>
            </c:spPr>
          </c:dPt>
          <c:dPt>
            <c:idx val="5"/>
            <c:invertIfNegative val="0"/>
            <c:bubble3D val="0"/>
            <c:spPr>
              <a:solidFill>
                <a:schemeClr val="accent1"/>
              </a:solidFill>
              <a:ln>
                <a:noFill/>
              </a:ln>
              <a:effectLst/>
            </c:spPr>
          </c:dPt>
          <c:cat>
            <c:strRef>
              <c:f>Sheet1!$A$2:$A$7</c:f>
              <c:strCache>
                <c:ptCount val="6"/>
                <c:pt idx="0">
                  <c:v>part 1</c:v>
                </c:pt>
                <c:pt idx="1">
                  <c:v>part 2</c:v>
                </c:pt>
                <c:pt idx="2">
                  <c:v>part 3</c:v>
                </c:pt>
                <c:pt idx="3">
                  <c:v>part 4</c:v>
                </c:pt>
                <c:pt idx="4">
                  <c:v>part 5</c:v>
                </c:pt>
                <c:pt idx="5">
                  <c:v>part 6</c:v>
                </c:pt>
              </c:strCache>
            </c:strRef>
          </c:cat>
          <c:val>
            <c:numRef>
              <c:f>Sheet1!$B$2:$B$7</c:f>
              <c:numCache>
                <c:formatCode>General</c:formatCode>
                <c:ptCount val="6"/>
                <c:pt idx="0">
                  <c:v>12</c:v>
                </c:pt>
                <c:pt idx="1">
                  <c:v>20</c:v>
                </c:pt>
                <c:pt idx="2">
                  <c:v>8</c:v>
                </c:pt>
                <c:pt idx="3">
                  <c:v>37</c:v>
                </c:pt>
                <c:pt idx="4">
                  <c:v>30</c:v>
                </c:pt>
                <c:pt idx="5">
                  <c:v>22</c:v>
                </c:pt>
              </c:numCache>
            </c:numRef>
          </c:val>
        </c:ser>
        <c:dLbls>
          <c:showLegendKey val="0"/>
          <c:showVal val="0"/>
          <c:showCatName val="0"/>
          <c:showSerName val="0"/>
          <c:showPercent val="0"/>
          <c:showBubbleSize val="0"/>
        </c:dLbls>
        <c:gapWidth val="11"/>
        <c:overlap val="-27"/>
        <c:axId val="469334376"/>
        <c:axId val="471981448"/>
      </c:barChart>
      <c:catAx>
        <c:axId val="469334376"/>
        <c:scaling>
          <c:orientation val="minMax"/>
        </c:scaling>
        <c:delete val="1"/>
        <c:axPos val="b"/>
        <c:numFmt formatCode="General" sourceLinked="1"/>
        <c:majorTickMark val="none"/>
        <c:minorTickMark val="none"/>
        <c:tickLblPos val="nextTo"/>
        <c:crossAx val="471981448"/>
        <c:crosses val="autoZero"/>
        <c:auto val="1"/>
        <c:lblAlgn val="ctr"/>
        <c:lblOffset val="100"/>
        <c:noMultiLvlLbl val="0"/>
      </c:catAx>
      <c:valAx>
        <c:axId val="471981448"/>
        <c:scaling>
          <c:orientation val="minMax"/>
        </c:scaling>
        <c:delete val="1"/>
        <c:axPos val="l"/>
        <c:numFmt formatCode="General" sourceLinked="1"/>
        <c:majorTickMark val="none"/>
        <c:minorTickMark val="none"/>
        <c:tickLblPos val="nextTo"/>
        <c:crossAx val="4693343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5F8710-7791-0441-A15D-7793F1934962}" type="doc">
      <dgm:prSet loTypeId="urn:microsoft.com/office/officeart/2005/8/layout/hierarchy3" loCatId="" qsTypeId="urn:microsoft.com/office/officeart/2005/8/quickstyle/simple1" qsCatId="simple" csTypeId="urn:microsoft.com/office/officeart/2005/8/colors/accent1_2" csCatId="accent1" phldr="1"/>
      <dgm:spPr/>
      <dgm:t>
        <a:bodyPr/>
        <a:lstStyle/>
        <a:p>
          <a:endParaRPr lang="en-US"/>
        </a:p>
      </dgm:t>
    </dgm:pt>
    <dgm:pt modelId="{4AE7CC3C-34C1-E54B-B081-E9B82046A073}">
      <dgm:prSet phldrT="[Text]" custT="1"/>
      <dgm:spPr>
        <a:solidFill>
          <a:schemeClr val="accent6"/>
        </a:solidFill>
        <a:ln w="28575" cmpd="sng">
          <a:noFill/>
        </a:ln>
      </dgm:spPr>
      <dgm:t>
        <a:bodyPr/>
        <a:lstStyle/>
        <a:p>
          <a:r>
            <a:rPr lang="en-US" sz="1600" b="1" i="0" smtClean="0">
              <a:solidFill>
                <a:schemeClr val="bg1"/>
              </a:solidFill>
              <a:latin typeface="+mj-lt"/>
              <a:cs typeface="Lato Regular"/>
            </a:rPr>
            <a:t>Some Title Here</a:t>
          </a:r>
          <a:endParaRPr lang="en-US" sz="1600" b="1" i="0" dirty="0">
            <a:solidFill>
              <a:schemeClr val="bg1"/>
            </a:solidFill>
            <a:latin typeface="+mj-lt"/>
            <a:cs typeface="Lato Regular"/>
          </a:endParaRPr>
        </a:p>
      </dgm:t>
    </dgm:pt>
    <dgm:pt modelId="{E9B3BBAB-763A-5748-8957-F3D39DD3E49E}" type="parTrans" cxnId="{99BC1D47-29BE-EE44-AD2C-73824DA0EE6A}">
      <dgm:prSet/>
      <dgm:spPr/>
      <dgm:t>
        <a:bodyPr/>
        <a:lstStyle/>
        <a:p>
          <a:endParaRPr lang="en-US" sz="1200">
            <a:latin typeface="+mj-lt"/>
            <a:cs typeface="Roboto condensed"/>
          </a:endParaRPr>
        </a:p>
      </dgm:t>
    </dgm:pt>
    <dgm:pt modelId="{ADC155B5-4E67-7145-A283-B633159ACBB7}" type="sibTrans" cxnId="{99BC1D47-29BE-EE44-AD2C-73824DA0EE6A}">
      <dgm:prSet/>
      <dgm:spPr/>
      <dgm:t>
        <a:bodyPr/>
        <a:lstStyle/>
        <a:p>
          <a:endParaRPr lang="en-US" sz="1200">
            <a:latin typeface="+mj-lt"/>
            <a:cs typeface="Roboto condensed"/>
          </a:endParaRPr>
        </a:p>
      </dgm:t>
    </dgm:pt>
    <dgm:pt modelId="{D78EB7E7-E011-354C-AFC6-8D9607113E1B}">
      <dgm:prSet phldrT="[Text]" custT="1"/>
      <dgm:spPr>
        <a:solidFill>
          <a:schemeClr val="bg1">
            <a:lumMod val="85000"/>
            <a:alpha val="90000"/>
          </a:schemeClr>
        </a:solidFill>
        <a:ln>
          <a:noFill/>
        </a:ln>
      </dgm:spPr>
      <dgm:t>
        <a:bodyPr/>
        <a:lstStyle/>
        <a:p>
          <a:r>
            <a:rPr lang="en-US" sz="1400" smtClean="0">
              <a:solidFill>
                <a:schemeClr val="tx1"/>
              </a:solidFill>
              <a:latin typeface="+mj-lt"/>
              <a:cs typeface="Lato Regular"/>
            </a:rPr>
            <a:t>Subtitle 1 here</a:t>
          </a:r>
          <a:endParaRPr lang="en-US" sz="1400" dirty="0">
            <a:solidFill>
              <a:schemeClr val="tx1"/>
            </a:solidFill>
            <a:latin typeface="+mj-lt"/>
            <a:cs typeface="Lato Regular"/>
          </a:endParaRPr>
        </a:p>
      </dgm:t>
    </dgm:pt>
    <dgm:pt modelId="{1A4F990E-91F5-7F45-8578-E1CF1815D2B1}" type="parTrans" cxnId="{003CF878-98DD-164C-93A9-0ED9D5CF3879}">
      <dgm:prSet/>
      <dgm:spPr>
        <a:ln w="12700" cmpd="sng">
          <a:solidFill>
            <a:srgbClr val="BFBFBF"/>
          </a:solidFill>
          <a:prstDash val="sysDash"/>
        </a:ln>
      </dgm:spPr>
      <dgm:t>
        <a:bodyPr/>
        <a:lstStyle/>
        <a:p>
          <a:endParaRPr lang="en-US" sz="1200">
            <a:latin typeface="+mj-lt"/>
            <a:cs typeface="Roboto condensed"/>
          </a:endParaRPr>
        </a:p>
      </dgm:t>
    </dgm:pt>
    <dgm:pt modelId="{0466174A-757F-574E-A5BA-11BC7CD7AC78}" type="sibTrans" cxnId="{003CF878-98DD-164C-93A9-0ED9D5CF3879}">
      <dgm:prSet/>
      <dgm:spPr/>
      <dgm:t>
        <a:bodyPr/>
        <a:lstStyle/>
        <a:p>
          <a:endParaRPr lang="en-US" sz="1200">
            <a:latin typeface="+mj-lt"/>
            <a:cs typeface="Roboto condensed"/>
          </a:endParaRPr>
        </a:p>
      </dgm:t>
    </dgm:pt>
    <dgm:pt modelId="{7E3163A8-D718-5D4C-A6A3-B50B12A52982}">
      <dgm:prSet phldrT="[Text]" custT="1"/>
      <dgm:spPr>
        <a:solidFill>
          <a:schemeClr val="bg1">
            <a:lumMod val="85000"/>
            <a:alpha val="90000"/>
          </a:schemeClr>
        </a:solidFill>
        <a:ln>
          <a:noFill/>
        </a:ln>
      </dgm:spPr>
      <dgm:t>
        <a:bodyPr/>
        <a:lstStyle/>
        <a:p>
          <a:r>
            <a:rPr lang="en-US" sz="1400" smtClean="0">
              <a:solidFill>
                <a:schemeClr val="tx1"/>
              </a:solidFill>
              <a:latin typeface="+mj-lt"/>
              <a:cs typeface="Lato Regular"/>
            </a:rPr>
            <a:t>Subtitle 2 here</a:t>
          </a:r>
          <a:endParaRPr lang="en-US" sz="1400" dirty="0">
            <a:solidFill>
              <a:schemeClr val="tx1"/>
            </a:solidFill>
            <a:latin typeface="+mj-lt"/>
            <a:cs typeface="Lato Regular"/>
          </a:endParaRPr>
        </a:p>
      </dgm:t>
    </dgm:pt>
    <dgm:pt modelId="{A85AD893-B37E-1C49-83DB-E82FACE21211}" type="parTrans" cxnId="{8D23B7F6-17F0-C449-8E98-542419A892C6}">
      <dgm:prSet/>
      <dgm:spPr>
        <a:ln w="12700" cmpd="sng">
          <a:solidFill>
            <a:srgbClr val="BFBFBF"/>
          </a:solidFill>
          <a:prstDash val="sysDash"/>
        </a:ln>
      </dgm:spPr>
      <dgm:t>
        <a:bodyPr/>
        <a:lstStyle/>
        <a:p>
          <a:endParaRPr lang="en-US" sz="1200">
            <a:latin typeface="+mj-lt"/>
            <a:cs typeface="Roboto condensed"/>
          </a:endParaRPr>
        </a:p>
      </dgm:t>
    </dgm:pt>
    <dgm:pt modelId="{D7C92D55-4ECD-184C-84E7-5369E1C81968}" type="sibTrans" cxnId="{8D23B7F6-17F0-C449-8E98-542419A892C6}">
      <dgm:prSet/>
      <dgm:spPr/>
      <dgm:t>
        <a:bodyPr/>
        <a:lstStyle/>
        <a:p>
          <a:endParaRPr lang="en-US" sz="1200">
            <a:latin typeface="+mj-lt"/>
            <a:cs typeface="Roboto condensed"/>
          </a:endParaRPr>
        </a:p>
      </dgm:t>
    </dgm:pt>
    <dgm:pt modelId="{A05E0AEF-921E-BA4D-B4F0-7E073F80F997}">
      <dgm:prSet phldrT="[Text]" custT="1"/>
      <dgm:spPr>
        <a:solidFill>
          <a:schemeClr val="accent5"/>
        </a:solidFill>
        <a:ln w="28575" cmpd="sng">
          <a:noFill/>
        </a:ln>
      </dgm:spPr>
      <dgm:t>
        <a:bodyPr/>
        <a:lstStyle/>
        <a:p>
          <a:r>
            <a:rPr lang="en-US" sz="1600" b="1" i="0" smtClean="0">
              <a:solidFill>
                <a:schemeClr val="bg1"/>
              </a:solidFill>
              <a:latin typeface="+mj-lt"/>
              <a:cs typeface="Lato Regular"/>
            </a:rPr>
            <a:t>Some Title Here</a:t>
          </a:r>
          <a:endParaRPr lang="en-US" sz="1600" b="1" i="0" dirty="0">
            <a:solidFill>
              <a:schemeClr val="bg1"/>
            </a:solidFill>
            <a:latin typeface="+mj-lt"/>
            <a:cs typeface="Lato Regular"/>
          </a:endParaRPr>
        </a:p>
      </dgm:t>
    </dgm:pt>
    <dgm:pt modelId="{19097F75-1EC6-0340-80E6-14A55F4B66C4}" type="parTrans" cxnId="{DA8A3CFD-3733-824A-A055-A234CCE635B9}">
      <dgm:prSet/>
      <dgm:spPr/>
      <dgm:t>
        <a:bodyPr/>
        <a:lstStyle/>
        <a:p>
          <a:endParaRPr lang="en-US" sz="1200">
            <a:latin typeface="+mj-lt"/>
            <a:cs typeface="Roboto condensed"/>
          </a:endParaRPr>
        </a:p>
      </dgm:t>
    </dgm:pt>
    <dgm:pt modelId="{0D628120-C960-EC4F-A63A-49FDB8924763}" type="sibTrans" cxnId="{DA8A3CFD-3733-824A-A055-A234CCE635B9}">
      <dgm:prSet/>
      <dgm:spPr/>
      <dgm:t>
        <a:bodyPr/>
        <a:lstStyle/>
        <a:p>
          <a:endParaRPr lang="en-US" sz="1200">
            <a:latin typeface="+mj-lt"/>
            <a:cs typeface="Roboto condensed"/>
          </a:endParaRPr>
        </a:p>
      </dgm:t>
    </dgm:pt>
    <dgm:pt modelId="{B2DC2CDF-59C7-7946-9B45-5623D3D4104A}">
      <dgm:prSet phldrT="[Text]" custT="1"/>
      <dgm:spPr>
        <a:solidFill>
          <a:schemeClr val="bg1">
            <a:lumMod val="85000"/>
            <a:alpha val="90000"/>
          </a:schemeClr>
        </a:solidFill>
        <a:ln>
          <a:noFill/>
        </a:ln>
      </dgm:spPr>
      <dgm:t>
        <a:bodyPr/>
        <a:lstStyle/>
        <a:p>
          <a:r>
            <a:rPr lang="en-US" sz="1400" smtClean="0">
              <a:solidFill>
                <a:schemeClr val="tx1"/>
              </a:solidFill>
              <a:latin typeface="+mj-lt"/>
              <a:cs typeface="Lato Regular"/>
            </a:rPr>
            <a:t>Subtitle 1 here</a:t>
          </a:r>
          <a:endParaRPr lang="en-US" sz="1400" dirty="0">
            <a:solidFill>
              <a:schemeClr val="tx1"/>
            </a:solidFill>
            <a:latin typeface="+mj-lt"/>
            <a:cs typeface="Lato Regular"/>
          </a:endParaRPr>
        </a:p>
      </dgm:t>
    </dgm:pt>
    <dgm:pt modelId="{E046B0D4-72A0-8F45-B16C-6683861BE75D}" type="parTrans" cxnId="{48D6A3A2-9CAD-0841-809D-0FD076294BEC}">
      <dgm:prSet/>
      <dgm:spPr>
        <a:ln w="12700" cmpd="sng">
          <a:solidFill>
            <a:srgbClr val="BFBFBF"/>
          </a:solidFill>
          <a:prstDash val="sysDash"/>
        </a:ln>
      </dgm:spPr>
      <dgm:t>
        <a:bodyPr/>
        <a:lstStyle/>
        <a:p>
          <a:endParaRPr lang="en-US" sz="1200">
            <a:latin typeface="+mj-lt"/>
            <a:cs typeface="Roboto condensed"/>
          </a:endParaRPr>
        </a:p>
      </dgm:t>
    </dgm:pt>
    <dgm:pt modelId="{9795F930-B212-0741-B1F6-B2E3C6EB0267}" type="sibTrans" cxnId="{48D6A3A2-9CAD-0841-809D-0FD076294BEC}">
      <dgm:prSet/>
      <dgm:spPr/>
      <dgm:t>
        <a:bodyPr/>
        <a:lstStyle/>
        <a:p>
          <a:endParaRPr lang="en-US" sz="1200">
            <a:latin typeface="+mj-lt"/>
            <a:cs typeface="Roboto condensed"/>
          </a:endParaRPr>
        </a:p>
      </dgm:t>
    </dgm:pt>
    <dgm:pt modelId="{18DE6AF9-D76C-434E-B6E7-39638936EC78}">
      <dgm:prSet phldrT="[Text]" custT="1"/>
      <dgm:spPr>
        <a:solidFill>
          <a:schemeClr val="accent4"/>
        </a:solidFill>
        <a:ln w="28575" cmpd="sng">
          <a:noFill/>
        </a:ln>
      </dgm:spPr>
      <dgm:t>
        <a:bodyPr/>
        <a:lstStyle/>
        <a:p>
          <a:r>
            <a:rPr lang="en-US" sz="1600" b="1" i="0" smtClean="0">
              <a:solidFill>
                <a:schemeClr val="bg1"/>
              </a:solidFill>
              <a:latin typeface="+mj-lt"/>
              <a:cs typeface="Lato Regular"/>
            </a:rPr>
            <a:t>Some Title Here</a:t>
          </a:r>
          <a:endParaRPr lang="en-US" sz="1600" b="1" i="0" dirty="0">
            <a:solidFill>
              <a:schemeClr val="bg1"/>
            </a:solidFill>
            <a:latin typeface="+mj-lt"/>
            <a:cs typeface="Lato Regular"/>
          </a:endParaRPr>
        </a:p>
      </dgm:t>
    </dgm:pt>
    <dgm:pt modelId="{47047A21-EFAD-4742-86C4-87EC20E0C6DC}" type="parTrans" cxnId="{8173031A-8017-3D4C-AE37-B55791E23E02}">
      <dgm:prSet/>
      <dgm:spPr/>
      <dgm:t>
        <a:bodyPr/>
        <a:lstStyle/>
        <a:p>
          <a:endParaRPr lang="en-US" sz="1200">
            <a:latin typeface="+mj-lt"/>
            <a:cs typeface="Roboto condensed"/>
          </a:endParaRPr>
        </a:p>
      </dgm:t>
    </dgm:pt>
    <dgm:pt modelId="{FFFA109B-02BB-9644-A17B-D800875EBD23}" type="sibTrans" cxnId="{8173031A-8017-3D4C-AE37-B55791E23E02}">
      <dgm:prSet/>
      <dgm:spPr/>
      <dgm:t>
        <a:bodyPr/>
        <a:lstStyle/>
        <a:p>
          <a:endParaRPr lang="en-US" sz="1200">
            <a:latin typeface="+mj-lt"/>
            <a:cs typeface="Roboto condensed"/>
          </a:endParaRPr>
        </a:p>
      </dgm:t>
    </dgm:pt>
    <dgm:pt modelId="{BEDD03D8-7168-7B4E-9F50-B585A211DE9E}">
      <dgm:prSet phldrT="[Text]" custT="1"/>
      <dgm:spPr>
        <a:solidFill>
          <a:schemeClr val="accent2"/>
        </a:solidFill>
        <a:ln w="28575" cmpd="sng">
          <a:noFill/>
        </a:ln>
      </dgm:spPr>
      <dgm:t>
        <a:bodyPr/>
        <a:lstStyle/>
        <a:p>
          <a:r>
            <a:rPr lang="en-US" sz="1600" b="1" i="0" smtClean="0">
              <a:solidFill>
                <a:schemeClr val="bg1"/>
              </a:solidFill>
              <a:latin typeface="+mj-lt"/>
              <a:cs typeface="Lato Regular"/>
            </a:rPr>
            <a:t>Some Title Here</a:t>
          </a:r>
          <a:endParaRPr lang="en-US" sz="1600" b="1" i="0" dirty="0">
            <a:solidFill>
              <a:schemeClr val="bg1"/>
            </a:solidFill>
            <a:latin typeface="+mj-lt"/>
            <a:cs typeface="Lato Regular"/>
          </a:endParaRPr>
        </a:p>
      </dgm:t>
    </dgm:pt>
    <dgm:pt modelId="{1915A6B0-5CB2-7145-94C2-7418BC39C1C5}" type="parTrans" cxnId="{A8493A5B-E06D-8B4A-B246-1D78C5C3BE8F}">
      <dgm:prSet/>
      <dgm:spPr/>
      <dgm:t>
        <a:bodyPr/>
        <a:lstStyle/>
        <a:p>
          <a:endParaRPr lang="en-US" sz="1200">
            <a:latin typeface="+mj-lt"/>
            <a:cs typeface="Roboto condensed"/>
          </a:endParaRPr>
        </a:p>
      </dgm:t>
    </dgm:pt>
    <dgm:pt modelId="{3A1695AE-C96B-F84E-879B-5A29963ABB77}" type="sibTrans" cxnId="{A8493A5B-E06D-8B4A-B246-1D78C5C3BE8F}">
      <dgm:prSet/>
      <dgm:spPr/>
      <dgm:t>
        <a:bodyPr/>
        <a:lstStyle/>
        <a:p>
          <a:endParaRPr lang="en-US" sz="1200">
            <a:latin typeface="+mj-lt"/>
            <a:cs typeface="Roboto condensed"/>
          </a:endParaRPr>
        </a:p>
      </dgm:t>
    </dgm:pt>
    <dgm:pt modelId="{FBE03D3B-42A5-414D-9879-07FA8A5E9013}">
      <dgm:prSet phldrT="[Text]" custT="1"/>
      <dgm:spPr>
        <a:solidFill>
          <a:schemeClr val="bg1">
            <a:lumMod val="85000"/>
            <a:alpha val="90000"/>
          </a:schemeClr>
        </a:solidFill>
        <a:ln>
          <a:noFill/>
        </a:ln>
      </dgm:spPr>
      <dgm:t>
        <a:bodyPr/>
        <a:lstStyle/>
        <a:p>
          <a:r>
            <a:rPr lang="en-US" sz="1400" smtClean="0">
              <a:solidFill>
                <a:schemeClr val="tx1"/>
              </a:solidFill>
              <a:latin typeface="+mj-lt"/>
              <a:cs typeface="Lato Regular"/>
            </a:rPr>
            <a:t>Subtitle 1 here</a:t>
          </a:r>
          <a:endParaRPr lang="en-US" sz="1400" dirty="0">
            <a:solidFill>
              <a:schemeClr val="tx1"/>
            </a:solidFill>
            <a:latin typeface="+mj-lt"/>
            <a:cs typeface="Lato Regular"/>
          </a:endParaRPr>
        </a:p>
      </dgm:t>
    </dgm:pt>
    <dgm:pt modelId="{29D328CF-CBE0-F149-B171-93CD6A3C3D78}" type="parTrans" cxnId="{E55FD47F-6AB9-B341-A5F6-A951A864B2C3}">
      <dgm:prSet/>
      <dgm:spPr>
        <a:ln w="12700">
          <a:solidFill>
            <a:srgbClr val="BFBFBF"/>
          </a:solidFill>
          <a:prstDash val="sysDash"/>
        </a:ln>
      </dgm:spPr>
      <dgm:t>
        <a:bodyPr/>
        <a:lstStyle/>
        <a:p>
          <a:endParaRPr lang="en-US" sz="1200">
            <a:latin typeface="+mj-lt"/>
            <a:cs typeface="Roboto condensed"/>
          </a:endParaRPr>
        </a:p>
      </dgm:t>
    </dgm:pt>
    <dgm:pt modelId="{7B1AF68C-880A-3D4F-9B33-2D47FF974765}" type="sibTrans" cxnId="{E55FD47F-6AB9-B341-A5F6-A951A864B2C3}">
      <dgm:prSet/>
      <dgm:spPr/>
      <dgm:t>
        <a:bodyPr/>
        <a:lstStyle/>
        <a:p>
          <a:endParaRPr lang="en-US" sz="1200">
            <a:latin typeface="+mj-lt"/>
            <a:cs typeface="Roboto condensed"/>
          </a:endParaRPr>
        </a:p>
      </dgm:t>
    </dgm:pt>
    <dgm:pt modelId="{002D74CC-3F28-F34D-A8FF-26B81B86DFD3}">
      <dgm:prSet custT="1"/>
      <dgm:spPr>
        <a:solidFill>
          <a:schemeClr val="bg1">
            <a:lumMod val="85000"/>
            <a:alpha val="90000"/>
          </a:schemeClr>
        </a:solidFill>
        <a:ln>
          <a:noFill/>
        </a:ln>
      </dgm:spPr>
      <dgm:t>
        <a:bodyPr/>
        <a:lstStyle/>
        <a:p>
          <a:r>
            <a:rPr lang="en-US" sz="1400" smtClean="0">
              <a:solidFill>
                <a:schemeClr val="tx1"/>
              </a:solidFill>
              <a:latin typeface="+mj-lt"/>
              <a:cs typeface="Lato Regular"/>
            </a:rPr>
            <a:t>Subtitle 1 here</a:t>
          </a:r>
          <a:endParaRPr lang="en-US" sz="1400" dirty="0">
            <a:solidFill>
              <a:schemeClr val="tx1"/>
            </a:solidFill>
            <a:latin typeface="+mj-lt"/>
            <a:cs typeface="Lato Regular"/>
          </a:endParaRPr>
        </a:p>
      </dgm:t>
    </dgm:pt>
    <dgm:pt modelId="{0890FDC2-3DBB-7246-A901-562DC68117A7}" type="parTrans" cxnId="{00A3CFC7-DFE9-9F45-9247-1256FEC1D452}">
      <dgm:prSet/>
      <dgm:spPr>
        <a:ln w="12700">
          <a:solidFill>
            <a:srgbClr val="BFBFBF"/>
          </a:solidFill>
          <a:prstDash val="sysDash"/>
        </a:ln>
      </dgm:spPr>
      <dgm:t>
        <a:bodyPr/>
        <a:lstStyle/>
        <a:p>
          <a:endParaRPr lang="en-US" sz="1200">
            <a:latin typeface="+mj-lt"/>
            <a:cs typeface="Roboto condensed"/>
          </a:endParaRPr>
        </a:p>
      </dgm:t>
    </dgm:pt>
    <dgm:pt modelId="{CCC2758D-A522-D64E-884F-C156709E10DB}" type="sibTrans" cxnId="{00A3CFC7-DFE9-9F45-9247-1256FEC1D452}">
      <dgm:prSet/>
      <dgm:spPr/>
      <dgm:t>
        <a:bodyPr/>
        <a:lstStyle/>
        <a:p>
          <a:endParaRPr lang="en-US" sz="1200">
            <a:latin typeface="+mj-lt"/>
            <a:cs typeface="Roboto condensed"/>
          </a:endParaRPr>
        </a:p>
      </dgm:t>
    </dgm:pt>
    <dgm:pt modelId="{29ACA1F6-94E7-C64D-A0EC-D493CE122E46}">
      <dgm:prSet custT="1"/>
      <dgm:spPr>
        <a:solidFill>
          <a:schemeClr val="accent1"/>
        </a:solidFill>
        <a:ln w="28575" cmpd="sng">
          <a:noFill/>
        </a:ln>
      </dgm:spPr>
      <dgm:t>
        <a:bodyPr/>
        <a:lstStyle/>
        <a:p>
          <a:r>
            <a:rPr lang="en-US" sz="1600" b="1" i="0" smtClean="0">
              <a:solidFill>
                <a:schemeClr val="bg1"/>
              </a:solidFill>
              <a:latin typeface="+mj-lt"/>
              <a:cs typeface="Lato Regular"/>
            </a:rPr>
            <a:t>Some Title Here</a:t>
          </a:r>
          <a:endParaRPr lang="en-US" sz="1600" b="1" i="0" dirty="0">
            <a:solidFill>
              <a:schemeClr val="bg1"/>
            </a:solidFill>
            <a:latin typeface="+mj-lt"/>
            <a:cs typeface="Lato Regular"/>
          </a:endParaRPr>
        </a:p>
      </dgm:t>
    </dgm:pt>
    <dgm:pt modelId="{B4A66961-7C5D-1149-98E3-E5D6A7AD8DAC}" type="parTrans" cxnId="{A8C62922-25E8-C945-8FC7-A756A39BD0EB}">
      <dgm:prSet/>
      <dgm:spPr/>
      <dgm:t>
        <a:bodyPr/>
        <a:lstStyle/>
        <a:p>
          <a:endParaRPr lang="en-US" sz="1200">
            <a:latin typeface="+mj-lt"/>
            <a:cs typeface="Roboto condensed"/>
          </a:endParaRPr>
        </a:p>
      </dgm:t>
    </dgm:pt>
    <dgm:pt modelId="{00C9A1B4-B33C-C749-92EC-0FFCB60ABDFF}" type="sibTrans" cxnId="{A8C62922-25E8-C945-8FC7-A756A39BD0EB}">
      <dgm:prSet/>
      <dgm:spPr/>
      <dgm:t>
        <a:bodyPr/>
        <a:lstStyle/>
        <a:p>
          <a:endParaRPr lang="en-US" sz="1200">
            <a:latin typeface="+mj-lt"/>
            <a:cs typeface="Roboto condensed"/>
          </a:endParaRPr>
        </a:p>
      </dgm:t>
    </dgm:pt>
    <dgm:pt modelId="{FE58CFE1-D5A4-E144-ADD2-E351FF2AF9D2}">
      <dgm:prSet custT="1"/>
      <dgm:spPr>
        <a:solidFill>
          <a:schemeClr val="bg1">
            <a:lumMod val="85000"/>
            <a:alpha val="90000"/>
          </a:schemeClr>
        </a:solidFill>
        <a:ln>
          <a:noFill/>
        </a:ln>
      </dgm:spPr>
      <dgm:t>
        <a:bodyPr/>
        <a:lstStyle/>
        <a:p>
          <a:r>
            <a:rPr lang="en-US" sz="1400" smtClean="0">
              <a:solidFill>
                <a:schemeClr val="tx1"/>
              </a:solidFill>
              <a:latin typeface="+mj-lt"/>
              <a:cs typeface="Lato Regular"/>
            </a:rPr>
            <a:t>Subtitle 1 here</a:t>
          </a:r>
          <a:endParaRPr lang="en-US" sz="1400" dirty="0">
            <a:solidFill>
              <a:schemeClr val="tx1"/>
            </a:solidFill>
            <a:latin typeface="+mj-lt"/>
          </a:endParaRPr>
        </a:p>
      </dgm:t>
    </dgm:pt>
    <dgm:pt modelId="{34DDCDAC-0544-F442-9E06-DD179488C3BA}" type="parTrans" cxnId="{1091B4A3-7AA8-084C-A994-C34E73F276FA}">
      <dgm:prSet/>
      <dgm:spPr>
        <a:ln w="12700">
          <a:solidFill>
            <a:srgbClr val="BFBFBF"/>
          </a:solidFill>
          <a:prstDash val="sysDash"/>
        </a:ln>
      </dgm:spPr>
      <dgm:t>
        <a:bodyPr/>
        <a:lstStyle/>
        <a:p>
          <a:endParaRPr lang="en-US" sz="1200">
            <a:latin typeface="+mj-lt"/>
            <a:cs typeface="Roboto condensed"/>
          </a:endParaRPr>
        </a:p>
      </dgm:t>
    </dgm:pt>
    <dgm:pt modelId="{9EAB9ED5-B586-BA4C-B02C-0D274209A723}" type="sibTrans" cxnId="{1091B4A3-7AA8-084C-A994-C34E73F276FA}">
      <dgm:prSet/>
      <dgm:spPr/>
      <dgm:t>
        <a:bodyPr/>
        <a:lstStyle/>
        <a:p>
          <a:endParaRPr lang="en-US" sz="1200">
            <a:latin typeface="+mj-lt"/>
            <a:cs typeface="Roboto condensed"/>
          </a:endParaRPr>
        </a:p>
      </dgm:t>
    </dgm:pt>
    <dgm:pt modelId="{7F7BDDEE-4A7E-A64B-8310-DB1082CA2CB3}">
      <dgm:prSet phldrT="[Text]" custT="1"/>
      <dgm:spPr>
        <a:solidFill>
          <a:schemeClr val="bg1">
            <a:lumMod val="85000"/>
            <a:alpha val="90000"/>
          </a:schemeClr>
        </a:solidFill>
        <a:ln>
          <a:noFill/>
        </a:ln>
      </dgm:spPr>
      <dgm:t>
        <a:bodyPr/>
        <a:lstStyle/>
        <a:p>
          <a:r>
            <a:rPr lang="en-US" sz="1400" smtClean="0">
              <a:solidFill>
                <a:schemeClr val="tx1"/>
              </a:solidFill>
              <a:latin typeface="+mj-lt"/>
              <a:cs typeface="Lato Regular"/>
            </a:rPr>
            <a:t>Subtitle 3 here</a:t>
          </a:r>
          <a:endParaRPr lang="en-US" sz="1400" dirty="0">
            <a:solidFill>
              <a:schemeClr val="tx1"/>
            </a:solidFill>
            <a:latin typeface="+mj-lt"/>
            <a:cs typeface="Lato Regular"/>
          </a:endParaRPr>
        </a:p>
      </dgm:t>
    </dgm:pt>
    <dgm:pt modelId="{989693EE-B49A-6841-AB64-9D127AB6ED1A}" type="parTrans" cxnId="{904985F3-59B6-B44F-9AD6-51747DDF8999}">
      <dgm:prSet/>
      <dgm:spPr/>
      <dgm:t>
        <a:bodyPr/>
        <a:lstStyle/>
        <a:p>
          <a:endParaRPr lang="en-US" sz="1200">
            <a:latin typeface="+mj-lt"/>
          </a:endParaRPr>
        </a:p>
      </dgm:t>
    </dgm:pt>
    <dgm:pt modelId="{5B45FA53-0037-C84A-B9FE-98C24B148CDA}" type="sibTrans" cxnId="{904985F3-59B6-B44F-9AD6-51747DDF8999}">
      <dgm:prSet/>
      <dgm:spPr/>
      <dgm:t>
        <a:bodyPr/>
        <a:lstStyle/>
        <a:p>
          <a:endParaRPr lang="en-US" sz="1200">
            <a:latin typeface="+mj-lt"/>
          </a:endParaRPr>
        </a:p>
      </dgm:t>
    </dgm:pt>
    <dgm:pt modelId="{9058923B-6DEC-8E49-9EA7-AE4F3F3054E9}">
      <dgm:prSet phldrT="[Text]" custT="1"/>
      <dgm:spPr>
        <a:solidFill>
          <a:schemeClr val="bg1">
            <a:lumMod val="85000"/>
            <a:alpha val="90000"/>
          </a:schemeClr>
        </a:solidFill>
        <a:ln>
          <a:noFill/>
        </a:ln>
      </dgm:spPr>
      <dgm:t>
        <a:bodyPr/>
        <a:lstStyle/>
        <a:p>
          <a:r>
            <a:rPr lang="en-US" sz="1400" smtClean="0">
              <a:solidFill>
                <a:schemeClr val="tx1"/>
              </a:solidFill>
              <a:latin typeface="+mj-lt"/>
              <a:cs typeface="Lato Regular"/>
            </a:rPr>
            <a:t>Subtitle 4 here</a:t>
          </a:r>
          <a:endParaRPr lang="en-US" sz="1400" dirty="0">
            <a:solidFill>
              <a:schemeClr val="tx1"/>
            </a:solidFill>
            <a:latin typeface="+mj-lt"/>
            <a:cs typeface="Lato Regular"/>
          </a:endParaRPr>
        </a:p>
      </dgm:t>
    </dgm:pt>
    <dgm:pt modelId="{1801AF4D-E9FE-F949-8508-1751B487E53F}" type="parTrans" cxnId="{549CFD76-DE79-F54F-8A6E-40728E58265F}">
      <dgm:prSet/>
      <dgm:spPr/>
      <dgm:t>
        <a:bodyPr/>
        <a:lstStyle/>
        <a:p>
          <a:endParaRPr lang="en-US" sz="1200">
            <a:latin typeface="+mj-lt"/>
          </a:endParaRPr>
        </a:p>
      </dgm:t>
    </dgm:pt>
    <dgm:pt modelId="{93C5D13C-6A9F-2642-AE17-1F9FA62734F6}" type="sibTrans" cxnId="{549CFD76-DE79-F54F-8A6E-40728E58265F}">
      <dgm:prSet/>
      <dgm:spPr/>
      <dgm:t>
        <a:bodyPr/>
        <a:lstStyle/>
        <a:p>
          <a:endParaRPr lang="en-US" sz="1200">
            <a:latin typeface="+mj-lt"/>
          </a:endParaRPr>
        </a:p>
      </dgm:t>
    </dgm:pt>
    <dgm:pt modelId="{69946C54-E3D9-A945-800B-1BE00F53A675}">
      <dgm:prSet phldrT="[Text]" custT="1"/>
      <dgm:spPr>
        <a:solidFill>
          <a:schemeClr val="bg1">
            <a:lumMod val="85000"/>
            <a:alpha val="90000"/>
          </a:schemeClr>
        </a:solidFill>
        <a:ln>
          <a:noFill/>
        </a:ln>
      </dgm:spPr>
      <dgm:t>
        <a:bodyPr/>
        <a:lstStyle/>
        <a:p>
          <a:r>
            <a:rPr lang="en-US" sz="1400" smtClean="0">
              <a:solidFill>
                <a:schemeClr val="tx1"/>
              </a:solidFill>
              <a:latin typeface="+mj-lt"/>
              <a:cs typeface="Lato Regular"/>
            </a:rPr>
            <a:t>Subtitle 5 here</a:t>
          </a:r>
          <a:endParaRPr lang="en-US" sz="1400" dirty="0">
            <a:solidFill>
              <a:schemeClr val="tx1"/>
            </a:solidFill>
            <a:latin typeface="+mj-lt"/>
            <a:cs typeface="Lato Regular"/>
          </a:endParaRPr>
        </a:p>
      </dgm:t>
    </dgm:pt>
    <dgm:pt modelId="{C1E88FFB-D7E7-7142-BC32-A48A4B97A914}" type="parTrans" cxnId="{DF9840DE-FB8F-F24F-A5E3-71B6B3818A9B}">
      <dgm:prSet/>
      <dgm:spPr/>
      <dgm:t>
        <a:bodyPr/>
        <a:lstStyle/>
        <a:p>
          <a:endParaRPr lang="en-US" sz="1200">
            <a:latin typeface="+mj-lt"/>
          </a:endParaRPr>
        </a:p>
      </dgm:t>
    </dgm:pt>
    <dgm:pt modelId="{51FE1B7A-7A26-8B45-8EA7-91C84CE50FE1}" type="sibTrans" cxnId="{DF9840DE-FB8F-F24F-A5E3-71B6B3818A9B}">
      <dgm:prSet/>
      <dgm:spPr/>
      <dgm:t>
        <a:bodyPr/>
        <a:lstStyle/>
        <a:p>
          <a:endParaRPr lang="en-US" sz="1200">
            <a:latin typeface="+mj-lt"/>
          </a:endParaRPr>
        </a:p>
      </dgm:t>
    </dgm:pt>
    <dgm:pt modelId="{4A2817F7-F794-4F7B-9746-BFECB8CCF4E6}">
      <dgm:prSet phldrT="[Text]" custT="1"/>
      <dgm:spPr>
        <a:solidFill>
          <a:schemeClr val="bg1">
            <a:lumMod val="85000"/>
            <a:alpha val="90000"/>
          </a:schemeClr>
        </a:solidFill>
        <a:ln>
          <a:noFill/>
        </a:ln>
      </dgm:spPr>
      <dgm:t>
        <a:bodyPr/>
        <a:lstStyle/>
        <a:p>
          <a:r>
            <a:rPr lang="en-US" sz="1400" smtClean="0">
              <a:solidFill>
                <a:schemeClr val="tx1"/>
              </a:solidFill>
              <a:latin typeface="+mj-lt"/>
              <a:cs typeface="Lato Regular"/>
            </a:rPr>
            <a:t>Subtitle 2 here</a:t>
          </a:r>
          <a:endParaRPr lang="en-US" sz="1400" dirty="0">
            <a:solidFill>
              <a:schemeClr val="tx1"/>
            </a:solidFill>
            <a:latin typeface="+mj-lt"/>
            <a:cs typeface="Lato Regular"/>
          </a:endParaRPr>
        </a:p>
      </dgm:t>
    </dgm:pt>
    <dgm:pt modelId="{F80A5A94-84BC-4724-9231-A6D4714D2F6D}" type="parTrans" cxnId="{F3BCED1A-1895-4F3F-AFEA-80C6BDCED5DE}">
      <dgm:prSet/>
      <dgm:spPr/>
      <dgm:t>
        <a:bodyPr/>
        <a:lstStyle/>
        <a:p>
          <a:endParaRPr lang="en-US" sz="1200">
            <a:latin typeface="+mj-lt"/>
          </a:endParaRPr>
        </a:p>
      </dgm:t>
    </dgm:pt>
    <dgm:pt modelId="{5F8AEF53-B136-41BD-ADBD-E30A49A0BC72}" type="sibTrans" cxnId="{F3BCED1A-1895-4F3F-AFEA-80C6BDCED5DE}">
      <dgm:prSet/>
      <dgm:spPr/>
      <dgm:t>
        <a:bodyPr/>
        <a:lstStyle/>
        <a:p>
          <a:endParaRPr lang="en-US" sz="1200">
            <a:latin typeface="+mj-lt"/>
          </a:endParaRPr>
        </a:p>
      </dgm:t>
    </dgm:pt>
    <dgm:pt modelId="{F9875AD0-8047-4182-A15C-55EAD1788999}">
      <dgm:prSet phldrT="[Text]" custT="1"/>
      <dgm:spPr>
        <a:solidFill>
          <a:schemeClr val="bg1">
            <a:lumMod val="85000"/>
            <a:alpha val="90000"/>
          </a:schemeClr>
        </a:solidFill>
        <a:ln>
          <a:noFill/>
        </a:ln>
      </dgm:spPr>
      <dgm:t>
        <a:bodyPr/>
        <a:lstStyle/>
        <a:p>
          <a:r>
            <a:rPr lang="en-US" sz="1400" smtClean="0">
              <a:solidFill>
                <a:schemeClr val="tx1"/>
              </a:solidFill>
              <a:latin typeface="+mj-lt"/>
              <a:cs typeface="Lato Regular"/>
            </a:rPr>
            <a:t>Subtitle 3 here</a:t>
          </a:r>
          <a:endParaRPr lang="en-US" sz="1400" dirty="0">
            <a:solidFill>
              <a:schemeClr val="tx1"/>
            </a:solidFill>
            <a:latin typeface="+mj-lt"/>
            <a:cs typeface="Lato Regular"/>
          </a:endParaRPr>
        </a:p>
      </dgm:t>
    </dgm:pt>
    <dgm:pt modelId="{F65BE805-1D3C-431F-B342-B1B107E89750}" type="parTrans" cxnId="{E6BACA9C-B11C-4685-80E3-66AF103FAB6C}">
      <dgm:prSet/>
      <dgm:spPr/>
      <dgm:t>
        <a:bodyPr/>
        <a:lstStyle/>
        <a:p>
          <a:endParaRPr lang="en-US" sz="1200">
            <a:latin typeface="+mj-lt"/>
          </a:endParaRPr>
        </a:p>
      </dgm:t>
    </dgm:pt>
    <dgm:pt modelId="{3AC02D68-F3FE-4661-97CC-9BA17A7F4F02}" type="sibTrans" cxnId="{E6BACA9C-B11C-4685-80E3-66AF103FAB6C}">
      <dgm:prSet/>
      <dgm:spPr/>
      <dgm:t>
        <a:bodyPr/>
        <a:lstStyle/>
        <a:p>
          <a:endParaRPr lang="en-US" sz="1200">
            <a:latin typeface="+mj-lt"/>
          </a:endParaRPr>
        </a:p>
      </dgm:t>
    </dgm:pt>
    <dgm:pt modelId="{EC4EA576-6780-4E31-8CA1-27ACF519EBE6}">
      <dgm:prSet phldrT="[Text]" custT="1"/>
      <dgm:spPr>
        <a:solidFill>
          <a:schemeClr val="bg1">
            <a:lumMod val="85000"/>
            <a:alpha val="90000"/>
          </a:schemeClr>
        </a:solidFill>
        <a:ln>
          <a:noFill/>
        </a:ln>
      </dgm:spPr>
      <dgm:t>
        <a:bodyPr/>
        <a:lstStyle/>
        <a:p>
          <a:r>
            <a:rPr lang="en-US" sz="1400" smtClean="0">
              <a:solidFill>
                <a:schemeClr val="tx1"/>
              </a:solidFill>
              <a:latin typeface="+mj-lt"/>
              <a:cs typeface="Lato Regular"/>
            </a:rPr>
            <a:t>Subtitle 2 here</a:t>
          </a:r>
          <a:endParaRPr lang="en-US" sz="1400" dirty="0">
            <a:solidFill>
              <a:schemeClr val="tx1"/>
            </a:solidFill>
            <a:latin typeface="+mj-lt"/>
            <a:cs typeface="Lato Regular"/>
          </a:endParaRPr>
        </a:p>
      </dgm:t>
    </dgm:pt>
    <dgm:pt modelId="{1C23BB43-00E4-45D3-9343-A7AD89181028}" type="parTrans" cxnId="{6D5B22B3-B589-476A-9A46-7AB67BD1FB93}">
      <dgm:prSet/>
      <dgm:spPr/>
      <dgm:t>
        <a:bodyPr/>
        <a:lstStyle/>
        <a:p>
          <a:endParaRPr lang="en-US" sz="1200">
            <a:latin typeface="+mj-lt"/>
          </a:endParaRPr>
        </a:p>
      </dgm:t>
    </dgm:pt>
    <dgm:pt modelId="{AE508C59-AACB-4A6C-8B72-AEC77016C94D}" type="sibTrans" cxnId="{6D5B22B3-B589-476A-9A46-7AB67BD1FB93}">
      <dgm:prSet/>
      <dgm:spPr/>
      <dgm:t>
        <a:bodyPr/>
        <a:lstStyle/>
        <a:p>
          <a:endParaRPr lang="en-US" sz="1200">
            <a:latin typeface="+mj-lt"/>
          </a:endParaRPr>
        </a:p>
      </dgm:t>
    </dgm:pt>
    <dgm:pt modelId="{66A5DDA4-A7C6-49C5-8E0E-2FCDA36B6745}">
      <dgm:prSet phldrT="[Text]" custT="1"/>
      <dgm:spPr>
        <a:solidFill>
          <a:schemeClr val="bg1">
            <a:lumMod val="85000"/>
            <a:alpha val="90000"/>
          </a:schemeClr>
        </a:solidFill>
        <a:ln>
          <a:noFill/>
        </a:ln>
      </dgm:spPr>
      <dgm:t>
        <a:bodyPr/>
        <a:lstStyle/>
        <a:p>
          <a:r>
            <a:rPr lang="en-US" sz="1400" smtClean="0">
              <a:solidFill>
                <a:schemeClr val="tx1"/>
              </a:solidFill>
              <a:latin typeface="+mj-lt"/>
              <a:cs typeface="Lato Regular"/>
            </a:rPr>
            <a:t>Subtitle 3 here</a:t>
          </a:r>
          <a:endParaRPr lang="en-US" sz="1400" dirty="0">
            <a:solidFill>
              <a:schemeClr val="tx1"/>
            </a:solidFill>
            <a:latin typeface="+mj-lt"/>
            <a:cs typeface="Lato Regular"/>
          </a:endParaRPr>
        </a:p>
      </dgm:t>
    </dgm:pt>
    <dgm:pt modelId="{D088E110-60CB-487B-AC3A-814A317B5AAB}" type="parTrans" cxnId="{3C7BE3DF-A709-4C4B-A4C7-2A14A3AE181C}">
      <dgm:prSet/>
      <dgm:spPr/>
      <dgm:t>
        <a:bodyPr/>
        <a:lstStyle/>
        <a:p>
          <a:endParaRPr lang="en-US" sz="1200">
            <a:latin typeface="+mj-lt"/>
          </a:endParaRPr>
        </a:p>
      </dgm:t>
    </dgm:pt>
    <dgm:pt modelId="{2BFF7677-9ECD-4D91-B99D-7ACC8BD39238}" type="sibTrans" cxnId="{3C7BE3DF-A709-4C4B-A4C7-2A14A3AE181C}">
      <dgm:prSet/>
      <dgm:spPr/>
      <dgm:t>
        <a:bodyPr/>
        <a:lstStyle/>
        <a:p>
          <a:endParaRPr lang="en-US" sz="1200">
            <a:latin typeface="+mj-lt"/>
          </a:endParaRPr>
        </a:p>
      </dgm:t>
    </dgm:pt>
    <dgm:pt modelId="{52736CB5-00AE-414A-B756-2A22BF9ED19A}">
      <dgm:prSet phldrT="[Text]" custT="1"/>
      <dgm:spPr>
        <a:solidFill>
          <a:schemeClr val="bg1">
            <a:lumMod val="85000"/>
            <a:alpha val="90000"/>
          </a:schemeClr>
        </a:solidFill>
        <a:ln>
          <a:noFill/>
        </a:ln>
      </dgm:spPr>
      <dgm:t>
        <a:bodyPr/>
        <a:lstStyle/>
        <a:p>
          <a:r>
            <a:rPr lang="en-US" sz="1400" smtClean="0">
              <a:solidFill>
                <a:schemeClr val="tx1"/>
              </a:solidFill>
              <a:latin typeface="+mj-lt"/>
              <a:cs typeface="Lato Regular"/>
            </a:rPr>
            <a:t>Subtitle 4 here</a:t>
          </a:r>
          <a:endParaRPr lang="en-US" sz="1400" dirty="0">
            <a:solidFill>
              <a:schemeClr val="tx1"/>
            </a:solidFill>
            <a:latin typeface="+mj-lt"/>
            <a:cs typeface="Lato Regular"/>
          </a:endParaRPr>
        </a:p>
      </dgm:t>
    </dgm:pt>
    <dgm:pt modelId="{8BF7D2CF-2BCB-4A16-B98D-8447F98C5A9C}" type="parTrans" cxnId="{DF6364D4-CCEC-4C6E-93AF-2F0ADBCF1A1F}">
      <dgm:prSet/>
      <dgm:spPr/>
      <dgm:t>
        <a:bodyPr/>
        <a:lstStyle/>
        <a:p>
          <a:endParaRPr lang="en-US" sz="1200">
            <a:latin typeface="+mj-lt"/>
          </a:endParaRPr>
        </a:p>
      </dgm:t>
    </dgm:pt>
    <dgm:pt modelId="{531E657F-0D13-4FB3-9AAA-8DC294E966A5}" type="sibTrans" cxnId="{DF6364D4-CCEC-4C6E-93AF-2F0ADBCF1A1F}">
      <dgm:prSet/>
      <dgm:spPr/>
      <dgm:t>
        <a:bodyPr/>
        <a:lstStyle/>
        <a:p>
          <a:endParaRPr lang="en-US" sz="1200">
            <a:latin typeface="+mj-lt"/>
          </a:endParaRPr>
        </a:p>
      </dgm:t>
    </dgm:pt>
    <dgm:pt modelId="{AC4A2A47-7ABA-4E82-884F-59712990A98C}">
      <dgm:prSet phldrT="[Text]" custT="1"/>
      <dgm:spPr>
        <a:solidFill>
          <a:schemeClr val="bg1">
            <a:lumMod val="85000"/>
            <a:alpha val="90000"/>
          </a:schemeClr>
        </a:solidFill>
        <a:ln>
          <a:noFill/>
        </a:ln>
      </dgm:spPr>
      <dgm:t>
        <a:bodyPr/>
        <a:lstStyle/>
        <a:p>
          <a:r>
            <a:rPr lang="en-US" sz="1400" smtClean="0">
              <a:solidFill>
                <a:schemeClr val="tx1"/>
              </a:solidFill>
              <a:latin typeface="+mj-lt"/>
              <a:cs typeface="Lato Regular"/>
            </a:rPr>
            <a:t>Subtitle 5 here</a:t>
          </a:r>
          <a:endParaRPr lang="en-US" sz="1400" dirty="0">
            <a:solidFill>
              <a:schemeClr val="tx1"/>
            </a:solidFill>
            <a:latin typeface="+mj-lt"/>
            <a:cs typeface="Lato Regular"/>
          </a:endParaRPr>
        </a:p>
      </dgm:t>
    </dgm:pt>
    <dgm:pt modelId="{B11E2D50-E330-4DB8-BBE9-ECFE6AC1A9E7}" type="parTrans" cxnId="{D7FEF001-4C48-4044-BFB3-80926141A13D}">
      <dgm:prSet/>
      <dgm:spPr/>
      <dgm:t>
        <a:bodyPr/>
        <a:lstStyle/>
        <a:p>
          <a:endParaRPr lang="en-US" sz="1200">
            <a:latin typeface="+mj-lt"/>
          </a:endParaRPr>
        </a:p>
      </dgm:t>
    </dgm:pt>
    <dgm:pt modelId="{C4483745-BA18-4375-A297-B94191FFEE9D}" type="sibTrans" cxnId="{D7FEF001-4C48-4044-BFB3-80926141A13D}">
      <dgm:prSet/>
      <dgm:spPr/>
      <dgm:t>
        <a:bodyPr/>
        <a:lstStyle/>
        <a:p>
          <a:endParaRPr lang="en-US" sz="1200">
            <a:latin typeface="+mj-lt"/>
          </a:endParaRPr>
        </a:p>
      </dgm:t>
    </dgm:pt>
    <dgm:pt modelId="{71059592-40BF-435B-B118-17490A4A63CD}">
      <dgm:prSet phldrT="[Text]" custT="1"/>
      <dgm:spPr>
        <a:solidFill>
          <a:schemeClr val="bg1">
            <a:lumMod val="85000"/>
            <a:alpha val="90000"/>
          </a:schemeClr>
        </a:solidFill>
        <a:ln>
          <a:noFill/>
        </a:ln>
      </dgm:spPr>
      <dgm:t>
        <a:bodyPr/>
        <a:lstStyle/>
        <a:p>
          <a:r>
            <a:rPr lang="en-US" sz="1400" smtClean="0">
              <a:solidFill>
                <a:schemeClr val="tx1"/>
              </a:solidFill>
              <a:latin typeface="+mj-lt"/>
              <a:cs typeface="Lato Regular"/>
            </a:rPr>
            <a:t>Subtitle 2 here</a:t>
          </a:r>
          <a:endParaRPr lang="en-US" sz="1400" dirty="0">
            <a:solidFill>
              <a:schemeClr val="tx1"/>
            </a:solidFill>
            <a:latin typeface="+mj-lt"/>
            <a:cs typeface="Lato Regular"/>
          </a:endParaRPr>
        </a:p>
      </dgm:t>
    </dgm:pt>
    <dgm:pt modelId="{907A3E06-75FF-475F-A735-B54D9321908F}" type="parTrans" cxnId="{FAAA325D-6D58-4375-890A-E78C0351459F}">
      <dgm:prSet/>
      <dgm:spPr/>
      <dgm:t>
        <a:bodyPr/>
        <a:lstStyle/>
        <a:p>
          <a:endParaRPr lang="en-US" sz="1200">
            <a:latin typeface="+mj-lt"/>
          </a:endParaRPr>
        </a:p>
      </dgm:t>
    </dgm:pt>
    <dgm:pt modelId="{87AA5975-7321-4C2C-9515-2E49B3320942}" type="sibTrans" cxnId="{FAAA325D-6D58-4375-890A-E78C0351459F}">
      <dgm:prSet/>
      <dgm:spPr/>
      <dgm:t>
        <a:bodyPr/>
        <a:lstStyle/>
        <a:p>
          <a:endParaRPr lang="en-US" sz="1200">
            <a:latin typeface="+mj-lt"/>
          </a:endParaRPr>
        </a:p>
      </dgm:t>
    </dgm:pt>
    <dgm:pt modelId="{9226EEA3-23CF-49E2-A246-F52DDEE11B82}">
      <dgm:prSet phldrT="[Text]" custT="1"/>
      <dgm:spPr>
        <a:solidFill>
          <a:schemeClr val="bg1">
            <a:lumMod val="85000"/>
            <a:alpha val="90000"/>
          </a:schemeClr>
        </a:solidFill>
        <a:ln>
          <a:noFill/>
        </a:ln>
      </dgm:spPr>
      <dgm:t>
        <a:bodyPr/>
        <a:lstStyle/>
        <a:p>
          <a:r>
            <a:rPr lang="en-US" sz="1400" smtClean="0">
              <a:solidFill>
                <a:schemeClr val="tx1"/>
              </a:solidFill>
              <a:latin typeface="+mj-lt"/>
              <a:cs typeface="Lato Regular"/>
            </a:rPr>
            <a:t>Subtitle 3 here</a:t>
          </a:r>
          <a:endParaRPr lang="en-US" sz="1400" dirty="0">
            <a:solidFill>
              <a:schemeClr val="tx1"/>
            </a:solidFill>
            <a:latin typeface="+mj-lt"/>
            <a:cs typeface="Lato Regular"/>
          </a:endParaRPr>
        </a:p>
      </dgm:t>
    </dgm:pt>
    <dgm:pt modelId="{DF370D7E-9175-4FDA-8A8D-B453DD4E4008}" type="parTrans" cxnId="{20FD0F83-35C0-4FFA-A4B4-896DDA084F60}">
      <dgm:prSet/>
      <dgm:spPr/>
      <dgm:t>
        <a:bodyPr/>
        <a:lstStyle/>
        <a:p>
          <a:endParaRPr lang="en-US" sz="1200">
            <a:latin typeface="+mj-lt"/>
          </a:endParaRPr>
        </a:p>
      </dgm:t>
    </dgm:pt>
    <dgm:pt modelId="{702CD36C-A307-41FB-A593-FCB4148EC25B}" type="sibTrans" cxnId="{20FD0F83-35C0-4FFA-A4B4-896DDA084F60}">
      <dgm:prSet/>
      <dgm:spPr/>
      <dgm:t>
        <a:bodyPr/>
        <a:lstStyle/>
        <a:p>
          <a:endParaRPr lang="en-US" sz="1200">
            <a:latin typeface="+mj-lt"/>
          </a:endParaRPr>
        </a:p>
      </dgm:t>
    </dgm:pt>
    <dgm:pt modelId="{818E3019-BA70-4863-94F0-6320D0C1BB75}">
      <dgm:prSet phldrT="[Text]" custT="1"/>
      <dgm:spPr>
        <a:solidFill>
          <a:schemeClr val="bg1">
            <a:lumMod val="85000"/>
            <a:alpha val="90000"/>
          </a:schemeClr>
        </a:solidFill>
        <a:ln>
          <a:noFill/>
        </a:ln>
      </dgm:spPr>
      <dgm:t>
        <a:bodyPr/>
        <a:lstStyle/>
        <a:p>
          <a:r>
            <a:rPr lang="en-US" sz="1400" smtClean="0">
              <a:solidFill>
                <a:schemeClr val="tx1"/>
              </a:solidFill>
              <a:latin typeface="+mj-lt"/>
              <a:cs typeface="Lato Regular"/>
            </a:rPr>
            <a:t>Subtitle 4 here</a:t>
          </a:r>
          <a:endParaRPr lang="en-US" sz="1400" dirty="0">
            <a:solidFill>
              <a:schemeClr val="tx1"/>
            </a:solidFill>
            <a:latin typeface="+mj-lt"/>
            <a:cs typeface="Lato Regular"/>
          </a:endParaRPr>
        </a:p>
      </dgm:t>
    </dgm:pt>
    <dgm:pt modelId="{A01E24C9-CE0C-41A7-A532-BB26B6DE9039}" type="parTrans" cxnId="{5D4C43DC-DE16-4FEA-A6E1-B611DDF131F2}">
      <dgm:prSet/>
      <dgm:spPr/>
      <dgm:t>
        <a:bodyPr/>
        <a:lstStyle/>
        <a:p>
          <a:endParaRPr lang="en-US" sz="1200">
            <a:latin typeface="+mj-lt"/>
          </a:endParaRPr>
        </a:p>
      </dgm:t>
    </dgm:pt>
    <dgm:pt modelId="{20E83FDB-9242-4501-A5C6-5397A19B841F}" type="sibTrans" cxnId="{5D4C43DC-DE16-4FEA-A6E1-B611DDF131F2}">
      <dgm:prSet/>
      <dgm:spPr/>
      <dgm:t>
        <a:bodyPr/>
        <a:lstStyle/>
        <a:p>
          <a:endParaRPr lang="en-US" sz="1200">
            <a:latin typeface="+mj-lt"/>
          </a:endParaRPr>
        </a:p>
      </dgm:t>
    </dgm:pt>
    <dgm:pt modelId="{A402B9D6-0F62-416B-A887-B14C144BB8F3}">
      <dgm:prSet phldrT="[Text]" custT="1"/>
      <dgm:spPr>
        <a:solidFill>
          <a:schemeClr val="bg1">
            <a:lumMod val="85000"/>
            <a:alpha val="90000"/>
          </a:schemeClr>
        </a:solidFill>
        <a:ln>
          <a:noFill/>
        </a:ln>
      </dgm:spPr>
      <dgm:t>
        <a:bodyPr/>
        <a:lstStyle/>
        <a:p>
          <a:r>
            <a:rPr lang="en-US" sz="1400" smtClean="0">
              <a:solidFill>
                <a:schemeClr val="tx1"/>
              </a:solidFill>
              <a:latin typeface="+mj-lt"/>
              <a:cs typeface="Lato Regular"/>
            </a:rPr>
            <a:t>Subtitle 2 here</a:t>
          </a:r>
          <a:endParaRPr lang="en-US" sz="1400" dirty="0">
            <a:solidFill>
              <a:schemeClr val="tx1"/>
            </a:solidFill>
            <a:latin typeface="+mj-lt"/>
            <a:cs typeface="Lato Regular"/>
          </a:endParaRPr>
        </a:p>
      </dgm:t>
    </dgm:pt>
    <dgm:pt modelId="{291C6B93-AEF1-4791-814B-1B99BDE2DCE5}" type="parTrans" cxnId="{0E90F721-F54C-4851-8B68-E1B8D2E2E0E7}">
      <dgm:prSet/>
      <dgm:spPr/>
      <dgm:t>
        <a:bodyPr/>
        <a:lstStyle/>
        <a:p>
          <a:endParaRPr lang="en-US" sz="1200">
            <a:latin typeface="+mj-lt"/>
          </a:endParaRPr>
        </a:p>
      </dgm:t>
    </dgm:pt>
    <dgm:pt modelId="{8EF7A094-90CA-40F6-95FA-3327B71461F8}" type="sibTrans" cxnId="{0E90F721-F54C-4851-8B68-E1B8D2E2E0E7}">
      <dgm:prSet/>
      <dgm:spPr/>
      <dgm:t>
        <a:bodyPr/>
        <a:lstStyle/>
        <a:p>
          <a:endParaRPr lang="en-US" sz="1200">
            <a:latin typeface="+mj-lt"/>
          </a:endParaRPr>
        </a:p>
      </dgm:t>
    </dgm:pt>
    <dgm:pt modelId="{B930662B-0021-4AB1-8106-CE74A242DCBA}">
      <dgm:prSet phldrT="[Text]" custT="1"/>
      <dgm:spPr>
        <a:solidFill>
          <a:schemeClr val="bg1">
            <a:lumMod val="85000"/>
            <a:alpha val="90000"/>
          </a:schemeClr>
        </a:solidFill>
        <a:ln>
          <a:noFill/>
        </a:ln>
      </dgm:spPr>
      <dgm:t>
        <a:bodyPr/>
        <a:lstStyle/>
        <a:p>
          <a:r>
            <a:rPr lang="en-US" sz="1400" smtClean="0">
              <a:solidFill>
                <a:schemeClr val="tx1"/>
              </a:solidFill>
              <a:latin typeface="+mj-lt"/>
              <a:cs typeface="Lato Regular"/>
            </a:rPr>
            <a:t>Subtitle 3 here</a:t>
          </a:r>
          <a:endParaRPr lang="en-US" sz="1400" dirty="0">
            <a:solidFill>
              <a:schemeClr val="tx1"/>
            </a:solidFill>
            <a:latin typeface="+mj-lt"/>
            <a:cs typeface="Lato Regular"/>
          </a:endParaRPr>
        </a:p>
      </dgm:t>
    </dgm:pt>
    <dgm:pt modelId="{0C899059-5D6C-4DFB-AAC8-47FF20FCEC97}" type="parTrans" cxnId="{FDCA2199-1377-4CD1-92F9-D132294E669C}">
      <dgm:prSet/>
      <dgm:spPr/>
      <dgm:t>
        <a:bodyPr/>
        <a:lstStyle/>
        <a:p>
          <a:endParaRPr lang="en-US" sz="1200">
            <a:latin typeface="+mj-lt"/>
          </a:endParaRPr>
        </a:p>
      </dgm:t>
    </dgm:pt>
    <dgm:pt modelId="{7ECBA3D8-7B97-4748-945B-9C05802446E5}" type="sibTrans" cxnId="{FDCA2199-1377-4CD1-92F9-D132294E669C}">
      <dgm:prSet/>
      <dgm:spPr/>
      <dgm:t>
        <a:bodyPr/>
        <a:lstStyle/>
        <a:p>
          <a:endParaRPr lang="en-US" sz="1200">
            <a:latin typeface="+mj-lt"/>
          </a:endParaRPr>
        </a:p>
      </dgm:t>
    </dgm:pt>
    <dgm:pt modelId="{0DEA8950-D003-4F24-84D3-BADA01C2F0E6}">
      <dgm:prSet phldrT="[Text]" custT="1"/>
      <dgm:spPr>
        <a:solidFill>
          <a:schemeClr val="bg1">
            <a:lumMod val="85000"/>
            <a:alpha val="90000"/>
          </a:schemeClr>
        </a:solidFill>
        <a:ln>
          <a:noFill/>
        </a:ln>
      </dgm:spPr>
      <dgm:t>
        <a:bodyPr/>
        <a:lstStyle/>
        <a:p>
          <a:r>
            <a:rPr lang="en-US" sz="1400" smtClean="0">
              <a:solidFill>
                <a:schemeClr val="tx1"/>
              </a:solidFill>
              <a:latin typeface="+mj-lt"/>
              <a:cs typeface="Lato Regular"/>
            </a:rPr>
            <a:t>Subtitle 4 here</a:t>
          </a:r>
          <a:endParaRPr lang="en-US" sz="1400" dirty="0">
            <a:solidFill>
              <a:schemeClr val="tx1"/>
            </a:solidFill>
            <a:latin typeface="+mj-lt"/>
            <a:cs typeface="Lato Regular"/>
          </a:endParaRPr>
        </a:p>
      </dgm:t>
    </dgm:pt>
    <dgm:pt modelId="{57B759AB-98F4-4624-BB02-C8190E3B49AA}" type="parTrans" cxnId="{8E1991C5-1C20-4B6A-8B26-D806B1EF224F}">
      <dgm:prSet/>
      <dgm:spPr/>
      <dgm:t>
        <a:bodyPr/>
        <a:lstStyle/>
        <a:p>
          <a:endParaRPr lang="en-US" sz="1200">
            <a:latin typeface="+mj-lt"/>
          </a:endParaRPr>
        </a:p>
      </dgm:t>
    </dgm:pt>
    <dgm:pt modelId="{3DBB0539-B2EC-4375-B045-D23E00AC7865}" type="sibTrans" cxnId="{8E1991C5-1C20-4B6A-8B26-D806B1EF224F}">
      <dgm:prSet/>
      <dgm:spPr/>
      <dgm:t>
        <a:bodyPr/>
        <a:lstStyle/>
        <a:p>
          <a:endParaRPr lang="en-US" sz="1200">
            <a:latin typeface="+mj-lt"/>
          </a:endParaRPr>
        </a:p>
      </dgm:t>
    </dgm:pt>
    <dgm:pt modelId="{4555067C-3A79-2D43-8DAD-DC33D4B177AE}" type="pres">
      <dgm:prSet presAssocID="{C35F8710-7791-0441-A15D-7793F1934962}" presName="diagram" presStyleCnt="0">
        <dgm:presLayoutVars>
          <dgm:chPref val="1"/>
          <dgm:dir/>
          <dgm:animOne val="branch"/>
          <dgm:animLvl val="lvl"/>
          <dgm:resizeHandles/>
        </dgm:presLayoutVars>
      </dgm:prSet>
      <dgm:spPr/>
      <dgm:t>
        <a:bodyPr/>
        <a:lstStyle/>
        <a:p>
          <a:endParaRPr lang="en-US"/>
        </a:p>
      </dgm:t>
    </dgm:pt>
    <dgm:pt modelId="{2FF1D916-E7F2-D447-9A4C-C245C21180E3}" type="pres">
      <dgm:prSet presAssocID="{4AE7CC3C-34C1-E54B-B081-E9B82046A073}" presName="root" presStyleCnt="0"/>
      <dgm:spPr/>
    </dgm:pt>
    <dgm:pt modelId="{ADCB339F-751B-1A4A-86F4-0DCE9D752F96}" type="pres">
      <dgm:prSet presAssocID="{4AE7CC3C-34C1-E54B-B081-E9B82046A073}" presName="rootComposite" presStyleCnt="0"/>
      <dgm:spPr/>
    </dgm:pt>
    <dgm:pt modelId="{52665F1F-9F19-9B46-BFB9-4988D85941F6}" type="pres">
      <dgm:prSet presAssocID="{4AE7CC3C-34C1-E54B-B081-E9B82046A073}" presName="rootText" presStyleLbl="node1" presStyleIdx="0" presStyleCnt="5" custScaleY="62093"/>
      <dgm:spPr/>
      <dgm:t>
        <a:bodyPr/>
        <a:lstStyle/>
        <a:p>
          <a:endParaRPr lang="en-US"/>
        </a:p>
      </dgm:t>
    </dgm:pt>
    <dgm:pt modelId="{FD6E4809-9088-3449-BDB5-AB9F54F60802}" type="pres">
      <dgm:prSet presAssocID="{4AE7CC3C-34C1-E54B-B081-E9B82046A073}" presName="rootConnector" presStyleLbl="node1" presStyleIdx="0" presStyleCnt="5"/>
      <dgm:spPr/>
      <dgm:t>
        <a:bodyPr/>
        <a:lstStyle/>
        <a:p>
          <a:endParaRPr lang="en-US"/>
        </a:p>
      </dgm:t>
    </dgm:pt>
    <dgm:pt modelId="{8145CBD8-479F-A247-9225-889891FB9DFB}" type="pres">
      <dgm:prSet presAssocID="{4AE7CC3C-34C1-E54B-B081-E9B82046A073}" presName="childShape" presStyleCnt="0"/>
      <dgm:spPr/>
    </dgm:pt>
    <dgm:pt modelId="{8E37F248-59E8-5F4F-8EC0-C447D804822D}" type="pres">
      <dgm:prSet presAssocID="{1A4F990E-91F5-7F45-8578-E1CF1815D2B1}" presName="Name13" presStyleLbl="parChTrans1D2" presStyleIdx="0" presStyleCnt="21"/>
      <dgm:spPr/>
      <dgm:t>
        <a:bodyPr/>
        <a:lstStyle/>
        <a:p>
          <a:endParaRPr lang="en-US"/>
        </a:p>
      </dgm:t>
    </dgm:pt>
    <dgm:pt modelId="{CB74AB08-C5ED-DC49-8AAB-7291BB699E52}" type="pres">
      <dgm:prSet presAssocID="{D78EB7E7-E011-354C-AFC6-8D9607113E1B}" presName="childText" presStyleLbl="bgAcc1" presStyleIdx="0" presStyleCnt="21" custScaleY="46651">
        <dgm:presLayoutVars>
          <dgm:bulletEnabled val="1"/>
        </dgm:presLayoutVars>
      </dgm:prSet>
      <dgm:spPr/>
      <dgm:t>
        <a:bodyPr/>
        <a:lstStyle/>
        <a:p>
          <a:endParaRPr lang="en-US"/>
        </a:p>
      </dgm:t>
    </dgm:pt>
    <dgm:pt modelId="{0B3AF159-428C-9746-B197-E00C37BA3FE5}" type="pres">
      <dgm:prSet presAssocID="{A85AD893-B37E-1C49-83DB-E82FACE21211}" presName="Name13" presStyleLbl="parChTrans1D2" presStyleIdx="1" presStyleCnt="21"/>
      <dgm:spPr/>
      <dgm:t>
        <a:bodyPr/>
        <a:lstStyle/>
        <a:p>
          <a:endParaRPr lang="en-US"/>
        </a:p>
      </dgm:t>
    </dgm:pt>
    <dgm:pt modelId="{5FD9346F-A266-7A44-9268-B1F613C5F481}" type="pres">
      <dgm:prSet presAssocID="{7E3163A8-D718-5D4C-A6A3-B50B12A52982}" presName="childText" presStyleLbl="bgAcc1" presStyleIdx="1" presStyleCnt="21" custScaleY="46651">
        <dgm:presLayoutVars>
          <dgm:bulletEnabled val="1"/>
        </dgm:presLayoutVars>
      </dgm:prSet>
      <dgm:spPr/>
      <dgm:t>
        <a:bodyPr/>
        <a:lstStyle/>
        <a:p>
          <a:endParaRPr lang="en-US"/>
        </a:p>
      </dgm:t>
    </dgm:pt>
    <dgm:pt modelId="{20465656-8413-1B45-84F4-1286EBEC8400}" type="pres">
      <dgm:prSet presAssocID="{989693EE-B49A-6841-AB64-9D127AB6ED1A}" presName="Name13" presStyleLbl="parChTrans1D2" presStyleIdx="2" presStyleCnt="21"/>
      <dgm:spPr/>
      <dgm:t>
        <a:bodyPr/>
        <a:lstStyle/>
        <a:p>
          <a:endParaRPr lang="en-US"/>
        </a:p>
      </dgm:t>
    </dgm:pt>
    <dgm:pt modelId="{9433BFF0-C16E-9145-8C8A-4AA360F09F5C}" type="pres">
      <dgm:prSet presAssocID="{7F7BDDEE-4A7E-A64B-8310-DB1082CA2CB3}" presName="childText" presStyleLbl="bgAcc1" presStyleIdx="2" presStyleCnt="21" custScaleY="46651">
        <dgm:presLayoutVars>
          <dgm:bulletEnabled val="1"/>
        </dgm:presLayoutVars>
      </dgm:prSet>
      <dgm:spPr/>
      <dgm:t>
        <a:bodyPr/>
        <a:lstStyle/>
        <a:p>
          <a:endParaRPr lang="en-US"/>
        </a:p>
      </dgm:t>
    </dgm:pt>
    <dgm:pt modelId="{B21C1D19-5823-5648-8B1B-4E1DC50B89B7}" type="pres">
      <dgm:prSet presAssocID="{1801AF4D-E9FE-F949-8508-1751B487E53F}" presName="Name13" presStyleLbl="parChTrans1D2" presStyleIdx="3" presStyleCnt="21"/>
      <dgm:spPr/>
      <dgm:t>
        <a:bodyPr/>
        <a:lstStyle/>
        <a:p>
          <a:endParaRPr lang="en-US"/>
        </a:p>
      </dgm:t>
    </dgm:pt>
    <dgm:pt modelId="{F35E0A86-614B-0148-AF46-1DC263B485A9}" type="pres">
      <dgm:prSet presAssocID="{9058923B-6DEC-8E49-9EA7-AE4F3F3054E9}" presName="childText" presStyleLbl="bgAcc1" presStyleIdx="3" presStyleCnt="21" custScaleY="46651">
        <dgm:presLayoutVars>
          <dgm:bulletEnabled val="1"/>
        </dgm:presLayoutVars>
      </dgm:prSet>
      <dgm:spPr/>
      <dgm:t>
        <a:bodyPr/>
        <a:lstStyle/>
        <a:p>
          <a:endParaRPr lang="en-US"/>
        </a:p>
      </dgm:t>
    </dgm:pt>
    <dgm:pt modelId="{1666AC66-4EC8-644B-A7D2-6D7BB9832E9D}" type="pres">
      <dgm:prSet presAssocID="{C1E88FFB-D7E7-7142-BC32-A48A4B97A914}" presName="Name13" presStyleLbl="parChTrans1D2" presStyleIdx="4" presStyleCnt="21"/>
      <dgm:spPr/>
      <dgm:t>
        <a:bodyPr/>
        <a:lstStyle/>
        <a:p>
          <a:endParaRPr lang="en-US"/>
        </a:p>
      </dgm:t>
    </dgm:pt>
    <dgm:pt modelId="{086764E0-09B7-A148-B117-A46A467943C6}" type="pres">
      <dgm:prSet presAssocID="{69946C54-E3D9-A945-800B-1BE00F53A675}" presName="childText" presStyleLbl="bgAcc1" presStyleIdx="4" presStyleCnt="21" custScaleY="46651">
        <dgm:presLayoutVars>
          <dgm:bulletEnabled val="1"/>
        </dgm:presLayoutVars>
      </dgm:prSet>
      <dgm:spPr/>
      <dgm:t>
        <a:bodyPr/>
        <a:lstStyle/>
        <a:p>
          <a:endParaRPr lang="en-US"/>
        </a:p>
      </dgm:t>
    </dgm:pt>
    <dgm:pt modelId="{F91319F6-C8F8-8E45-B31D-07DA1C4BA7D3}" type="pres">
      <dgm:prSet presAssocID="{A05E0AEF-921E-BA4D-B4F0-7E073F80F997}" presName="root" presStyleCnt="0"/>
      <dgm:spPr/>
    </dgm:pt>
    <dgm:pt modelId="{A60E3CD8-31D1-8447-864C-5DFF1D3BCBE6}" type="pres">
      <dgm:prSet presAssocID="{A05E0AEF-921E-BA4D-B4F0-7E073F80F997}" presName="rootComposite" presStyleCnt="0"/>
      <dgm:spPr/>
    </dgm:pt>
    <dgm:pt modelId="{825936F8-B84F-0641-8954-649A2455844C}" type="pres">
      <dgm:prSet presAssocID="{A05E0AEF-921E-BA4D-B4F0-7E073F80F997}" presName="rootText" presStyleLbl="node1" presStyleIdx="1" presStyleCnt="5" custScaleY="62093"/>
      <dgm:spPr/>
      <dgm:t>
        <a:bodyPr/>
        <a:lstStyle/>
        <a:p>
          <a:endParaRPr lang="en-US"/>
        </a:p>
      </dgm:t>
    </dgm:pt>
    <dgm:pt modelId="{D968BBB2-D392-334A-B845-5C2DCB4C6814}" type="pres">
      <dgm:prSet presAssocID="{A05E0AEF-921E-BA4D-B4F0-7E073F80F997}" presName="rootConnector" presStyleLbl="node1" presStyleIdx="1" presStyleCnt="5"/>
      <dgm:spPr/>
      <dgm:t>
        <a:bodyPr/>
        <a:lstStyle/>
        <a:p>
          <a:endParaRPr lang="en-US"/>
        </a:p>
      </dgm:t>
    </dgm:pt>
    <dgm:pt modelId="{1D95C7E1-1D91-D749-A63F-788134D12683}" type="pres">
      <dgm:prSet presAssocID="{A05E0AEF-921E-BA4D-B4F0-7E073F80F997}" presName="childShape" presStyleCnt="0"/>
      <dgm:spPr/>
    </dgm:pt>
    <dgm:pt modelId="{28F2ACD5-A3DC-3C42-B598-6EE2D0EA8E43}" type="pres">
      <dgm:prSet presAssocID="{E046B0D4-72A0-8F45-B16C-6683861BE75D}" presName="Name13" presStyleLbl="parChTrans1D2" presStyleIdx="5" presStyleCnt="21"/>
      <dgm:spPr/>
      <dgm:t>
        <a:bodyPr/>
        <a:lstStyle/>
        <a:p>
          <a:endParaRPr lang="en-US"/>
        </a:p>
      </dgm:t>
    </dgm:pt>
    <dgm:pt modelId="{DD7A503E-C319-0D47-B25A-F513285E5417}" type="pres">
      <dgm:prSet presAssocID="{B2DC2CDF-59C7-7946-9B45-5623D3D4104A}" presName="childText" presStyleLbl="bgAcc1" presStyleIdx="5" presStyleCnt="21" custScaleY="46651">
        <dgm:presLayoutVars>
          <dgm:bulletEnabled val="1"/>
        </dgm:presLayoutVars>
      </dgm:prSet>
      <dgm:spPr/>
      <dgm:t>
        <a:bodyPr/>
        <a:lstStyle/>
        <a:p>
          <a:endParaRPr lang="en-US"/>
        </a:p>
      </dgm:t>
    </dgm:pt>
    <dgm:pt modelId="{96B95679-E4E5-44C1-AE31-8359133FAC92}" type="pres">
      <dgm:prSet presAssocID="{F80A5A94-84BC-4724-9231-A6D4714D2F6D}" presName="Name13" presStyleLbl="parChTrans1D2" presStyleIdx="6" presStyleCnt="21"/>
      <dgm:spPr/>
      <dgm:t>
        <a:bodyPr/>
        <a:lstStyle/>
        <a:p>
          <a:endParaRPr lang="en-US"/>
        </a:p>
      </dgm:t>
    </dgm:pt>
    <dgm:pt modelId="{073C9A16-37BD-4086-9773-525615709DA1}" type="pres">
      <dgm:prSet presAssocID="{4A2817F7-F794-4F7B-9746-BFECB8CCF4E6}" presName="childText" presStyleLbl="bgAcc1" presStyleIdx="6" presStyleCnt="21" custScaleY="46651">
        <dgm:presLayoutVars>
          <dgm:bulletEnabled val="1"/>
        </dgm:presLayoutVars>
      </dgm:prSet>
      <dgm:spPr/>
      <dgm:t>
        <a:bodyPr/>
        <a:lstStyle/>
        <a:p>
          <a:endParaRPr lang="en-US"/>
        </a:p>
      </dgm:t>
    </dgm:pt>
    <dgm:pt modelId="{F1965107-4C06-4428-B31F-55A8C3134B28}" type="pres">
      <dgm:prSet presAssocID="{F65BE805-1D3C-431F-B342-B1B107E89750}" presName="Name13" presStyleLbl="parChTrans1D2" presStyleIdx="7" presStyleCnt="21"/>
      <dgm:spPr/>
      <dgm:t>
        <a:bodyPr/>
        <a:lstStyle/>
        <a:p>
          <a:endParaRPr lang="en-US"/>
        </a:p>
      </dgm:t>
    </dgm:pt>
    <dgm:pt modelId="{FE29031C-66B7-44F6-81BF-59BA737734AF}" type="pres">
      <dgm:prSet presAssocID="{F9875AD0-8047-4182-A15C-55EAD1788999}" presName="childText" presStyleLbl="bgAcc1" presStyleIdx="7" presStyleCnt="21" custScaleY="46651">
        <dgm:presLayoutVars>
          <dgm:bulletEnabled val="1"/>
        </dgm:presLayoutVars>
      </dgm:prSet>
      <dgm:spPr/>
      <dgm:t>
        <a:bodyPr/>
        <a:lstStyle/>
        <a:p>
          <a:endParaRPr lang="en-US"/>
        </a:p>
      </dgm:t>
    </dgm:pt>
    <dgm:pt modelId="{E60E999B-AC2A-4D4B-881A-C5928C2DDA09}" type="pres">
      <dgm:prSet presAssocID="{18DE6AF9-D76C-434E-B6E7-39638936EC78}" presName="root" presStyleCnt="0"/>
      <dgm:spPr/>
    </dgm:pt>
    <dgm:pt modelId="{5876206D-D530-3645-999B-EE71F8C7BCD9}" type="pres">
      <dgm:prSet presAssocID="{18DE6AF9-D76C-434E-B6E7-39638936EC78}" presName="rootComposite" presStyleCnt="0"/>
      <dgm:spPr/>
    </dgm:pt>
    <dgm:pt modelId="{44ADCC90-E222-744D-94D1-BD12CEA4F9A2}" type="pres">
      <dgm:prSet presAssocID="{18DE6AF9-D76C-434E-B6E7-39638936EC78}" presName="rootText" presStyleLbl="node1" presStyleIdx="2" presStyleCnt="5" custScaleY="62093"/>
      <dgm:spPr/>
      <dgm:t>
        <a:bodyPr/>
        <a:lstStyle/>
        <a:p>
          <a:endParaRPr lang="en-US"/>
        </a:p>
      </dgm:t>
    </dgm:pt>
    <dgm:pt modelId="{4FED8D13-4B20-AE47-8723-482D6D494338}" type="pres">
      <dgm:prSet presAssocID="{18DE6AF9-D76C-434E-B6E7-39638936EC78}" presName="rootConnector" presStyleLbl="node1" presStyleIdx="2" presStyleCnt="5"/>
      <dgm:spPr/>
      <dgm:t>
        <a:bodyPr/>
        <a:lstStyle/>
        <a:p>
          <a:endParaRPr lang="en-US"/>
        </a:p>
      </dgm:t>
    </dgm:pt>
    <dgm:pt modelId="{A636372C-D777-F04D-85CC-666BA91DF1C4}" type="pres">
      <dgm:prSet presAssocID="{18DE6AF9-D76C-434E-B6E7-39638936EC78}" presName="childShape" presStyleCnt="0"/>
      <dgm:spPr/>
    </dgm:pt>
    <dgm:pt modelId="{B4E1A1D0-A1CD-0344-9527-BAD4D9EFCB11}" type="pres">
      <dgm:prSet presAssocID="{29D328CF-CBE0-F149-B171-93CD6A3C3D78}" presName="Name13" presStyleLbl="parChTrans1D2" presStyleIdx="8" presStyleCnt="21"/>
      <dgm:spPr/>
      <dgm:t>
        <a:bodyPr/>
        <a:lstStyle/>
        <a:p>
          <a:endParaRPr lang="en-US"/>
        </a:p>
      </dgm:t>
    </dgm:pt>
    <dgm:pt modelId="{E3C03E65-F864-D54A-AD14-0D8A94B86676}" type="pres">
      <dgm:prSet presAssocID="{FBE03D3B-42A5-414D-9879-07FA8A5E9013}" presName="childText" presStyleLbl="bgAcc1" presStyleIdx="8" presStyleCnt="21" custScaleY="46651">
        <dgm:presLayoutVars>
          <dgm:bulletEnabled val="1"/>
        </dgm:presLayoutVars>
      </dgm:prSet>
      <dgm:spPr/>
      <dgm:t>
        <a:bodyPr/>
        <a:lstStyle/>
        <a:p>
          <a:endParaRPr lang="en-US"/>
        </a:p>
      </dgm:t>
    </dgm:pt>
    <dgm:pt modelId="{DFE6389B-14F8-461D-BB34-71DFE84D5FA1}" type="pres">
      <dgm:prSet presAssocID="{1C23BB43-00E4-45D3-9343-A7AD89181028}" presName="Name13" presStyleLbl="parChTrans1D2" presStyleIdx="9" presStyleCnt="21"/>
      <dgm:spPr/>
      <dgm:t>
        <a:bodyPr/>
        <a:lstStyle/>
        <a:p>
          <a:endParaRPr lang="en-US"/>
        </a:p>
      </dgm:t>
    </dgm:pt>
    <dgm:pt modelId="{CB055E46-2B10-43A4-A2E8-AE882EC9D11B}" type="pres">
      <dgm:prSet presAssocID="{EC4EA576-6780-4E31-8CA1-27ACF519EBE6}" presName="childText" presStyleLbl="bgAcc1" presStyleIdx="9" presStyleCnt="21" custScaleY="46651">
        <dgm:presLayoutVars>
          <dgm:bulletEnabled val="1"/>
        </dgm:presLayoutVars>
      </dgm:prSet>
      <dgm:spPr/>
      <dgm:t>
        <a:bodyPr/>
        <a:lstStyle/>
        <a:p>
          <a:endParaRPr lang="en-US"/>
        </a:p>
      </dgm:t>
    </dgm:pt>
    <dgm:pt modelId="{D8ADFDD6-C5E6-469C-9D78-44CC8398CFF6}" type="pres">
      <dgm:prSet presAssocID="{D088E110-60CB-487B-AC3A-814A317B5AAB}" presName="Name13" presStyleLbl="parChTrans1D2" presStyleIdx="10" presStyleCnt="21"/>
      <dgm:spPr/>
      <dgm:t>
        <a:bodyPr/>
        <a:lstStyle/>
        <a:p>
          <a:endParaRPr lang="en-US"/>
        </a:p>
      </dgm:t>
    </dgm:pt>
    <dgm:pt modelId="{2480D9F8-8875-4078-AB20-F6F2EC823455}" type="pres">
      <dgm:prSet presAssocID="{66A5DDA4-A7C6-49C5-8E0E-2FCDA36B6745}" presName="childText" presStyleLbl="bgAcc1" presStyleIdx="10" presStyleCnt="21" custScaleY="46651">
        <dgm:presLayoutVars>
          <dgm:bulletEnabled val="1"/>
        </dgm:presLayoutVars>
      </dgm:prSet>
      <dgm:spPr/>
      <dgm:t>
        <a:bodyPr/>
        <a:lstStyle/>
        <a:p>
          <a:endParaRPr lang="en-US"/>
        </a:p>
      </dgm:t>
    </dgm:pt>
    <dgm:pt modelId="{EB0A8251-A000-4C6A-8405-6458C8153EEE}" type="pres">
      <dgm:prSet presAssocID="{8BF7D2CF-2BCB-4A16-B98D-8447F98C5A9C}" presName="Name13" presStyleLbl="parChTrans1D2" presStyleIdx="11" presStyleCnt="21"/>
      <dgm:spPr/>
      <dgm:t>
        <a:bodyPr/>
        <a:lstStyle/>
        <a:p>
          <a:endParaRPr lang="en-US"/>
        </a:p>
      </dgm:t>
    </dgm:pt>
    <dgm:pt modelId="{2BEECC16-82B0-4A8F-80C3-8D8C231A35D0}" type="pres">
      <dgm:prSet presAssocID="{52736CB5-00AE-414A-B756-2A22BF9ED19A}" presName="childText" presStyleLbl="bgAcc1" presStyleIdx="11" presStyleCnt="21" custScaleY="46651">
        <dgm:presLayoutVars>
          <dgm:bulletEnabled val="1"/>
        </dgm:presLayoutVars>
      </dgm:prSet>
      <dgm:spPr/>
      <dgm:t>
        <a:bodyPr/>
        <a:lstStyle/>
        <a:p>
          <a:endParaRPr lang="en-US"/>
        </a:p>
      </dgm:t>
    </dgm:pt>
    <dgm:pt modelId="{D3A92614-105B-48A3-BD13-63A9EC6206DA}" type="pres">
      <dgm:prSet presAssocID="{B11E2D50-E330-4DB8-BBE9-ECFE6AC1A9E7}" presName="Name13" presStyleLbl="parChTrans1D2" presStyleIdx="12" presStyleCnt="21"/>
      <dgm:spPr/>
      <dgm:t>
        <a:bodyPr/>
        <a:lstStyle/>
        <a:p>
          <a:endParaRPr lang="en-US"/>
        </a:p>
      </dgm:t>
    </dgm:pt>
    <dgm:pt modelId="{7145870F-79BD-414C-B2CF-17EE1E60C2A8}" type="pres">
      <dgm:prSet presAssocID="{AC4A2A47-7ABA-4E82-884F-59712990A98C}" presName="childText" presStyleLbl="bgAcc1" presStyleIdx="12" presStyleCnt="21" custScaleY="46651">
        <dgm:presLayoutVars>
          <dgm:bulletEnabled val="1"/>
        </dgm:presLayoutVars>
      </dgm:prSet>
      <dgm:spPr/>
      <dgm:t>
        <a:bodyPr/>
        <a:lstStyle/>
        <a:p>
          <a:endParaRPr lang="en-US"/>
        </a:p>
      </dgm:t>
    </dgm:pt>
    <dgm:pt modelId="{668ACF3E-1F47-8741-AA1A-2752BFE74460}" type="pres">
      <dgm:prSet presAssocID="{BEDD03D8-7168-7B4E-9F50-B585A211DE9E}" presName="root" presStyleCnt="0"/>
      <dgm:spPr/>
    </dgm:pt>
    <dgm:pt modelId="{0A8A2F3B-27DB-DE42-A884-30E302351EA0}" type="pres">
      <dgm:prSet presAssocID="{BEDD03D8-7168-7B4E-9F50-B585A211DE9E}" presName="rootComposite" presStyleCnt="0"/>
      <dgm:spPr/>
    </dgm:pt>
    <dgm:pt modelId="{7B67E5EC-F1A8-F54D-89F0-41F863E9D2E2}" type="pres">
      <dgm:prSet presAssocID="{BEDD03D8-7168-7B4E-9F50-B585A211DE9E}" presName="rootText" presStyleLbl="node1" presStyleIdx="3" presStyleCnt="5" custScaleY="62093"/>
      <dgm:spPr/>
      <dgm:t>
        <a:bodyPr/>
        <a:lstStyle/>
        <a:p>
          <a:endParaRPr lang="en-US"/>
        </a:p>
      </dgm:t>
    </dgm:pt>
    <dgm:pt modelId="{15DB6F49-D7A1-ED45-B297-CB0D0BBC46FF}" type="pres">
      <dgm:prSet presAssocID="{BEDD03D8-7168-7B4E-9F50-B585A211DE9E}" presName="rootConnector" presStyleLbl="node1" presStyleIdx="3" presStyleCnt="5"/>
      <dgm:spPr/>
      <dgm:t>
        <a:bodyPr/>
        <a:lstStyle/>
        <a:p>
          <a:endParaRPr lang="en-US"/>
        </a:p>
      </dgm:t>
    </dgm:pt>
    <dgm:pt modelId="{2AC2269C-AB3D-EB4A-8EA3-1C7CCEA7E309}" type="pres">
      <dgm:prSet presAssocID="{BEDD03D8-7168-7B4E-9F50-B585A211DE9E}" presName="childShape" presStyleCnt="0"/>
      <dgm:spPr/>
    </dgm:pt>
    <dgm:pt modelId="{7831217E-DBF7-0046-8530-35D4D0D9345B}" type="pres">
      <dgm:prSet presAssocID="{0890FDC2-3DBB-7246-A901-562DC68117A7}" presName="Name13" presStyleLbl="parChTrans1D2" presStyleIdx="13" presStyleCnt="21"/>
      <dgm:spPr/>
      <dgm:t>
        <a:bodyPr/>
        <a:lstStyle/>
        <a:p>
          <a:endParaRPr lang="en-US"/>
        </a:p>
      </dgm:t>
    </dgm:pt>
    <dgm:pt modelId="{438F176B-B9E7-4345-8F20-579A18B05C6F}" type="pres">
      <dgm:prSet presAssocID="{002D74CC-3F28-F34D-A8FF-26B81B86DFD3}" presName="childText" presStyleLbl="bgAcc1" presStyleIdx="13" presStyleCnt="21" custScaleY="46651">
        <dgm:presLayoutVars>
          <dgm:bulletEnabled val="1"/>
        </dgm:presLayoutVars>
      </dgm:prSet>
      <dgm:spPr/>
      <dgm:t>
        <a:bodyPr/>
        <a:lstStyle/>
        <a:p>
          <a:endParaRPr lang="en-US"/>
        </a:p>
      </dgm:t>
    </dgm:pt>
    <dgm:pt modelId="{5BB3CE91-7475-4A42-9851-2740D04AD813}" type="pres">
      <dgm:prSet presAssocID="{907A3E06-75FF-475F-A735-B54D9321908F}" presName="Name13" presStyleLbl="parChTrans1D2" presStyleIdx="14" presStyleCnt="21"/>
      <dgm:spPr/>
      <dgm:t>
        <a:bodyPr/>
        <a:lstStyle/>
        <a:p>
          <a:endParaRPr lang="en-US"/>
        </a:p>
      </dgm:t>
    </dgm:pt>
    <dgm:pt modelId="{F4E55A6E-D7E3-44E1-84A9-D9499C600148}" type="pres">
      <dgm:prSet presAssocID="{71059592-40BF-435B-B118-17490A4A63CD}" presName="childText" presStyleLbl="bgAcc1" presStyleIdx="14" presStyleCnt="21" custScaleY="46651">
        <dgm:presLayoutVars>
          <dgm:bulletEnabled val="1"/>
        </dgm:presLayoutVars>
      </dgm:prSet>
      <dgm:spPr/>
      <dgm:t>
        <a:bodyPr/>
        <a:lstStyle/>
        <a:p>
          <a:endParaRPr lang="en-US"/>
        </a:p>
      </dgm:t>
    </dgm:pt>
    <dgm:pt modelId="{0E8D1557-B5BC-40DD-AFDE-2EC7071F6961}" type="pres">
      <dgm:prSet presAssocID="{DF370D7E-9175-4FDA-8A8D-B453DD4E4008}" presName="Name13" presStyleLbl="parChTrans1D2" presStyleIdx="15" presStyleCnt="21"/>
      <dgm:spPr/>
      <dgm:t>
        <a:bodyPr/>
        <a:lstStyle/>
        <a:p>
          <a:endParaRPr lang="en-US"/>
        </a:p>
      </dgm:t>
    </dgm:pt>
    <dgm:pt modelId="{49C8AD84-C675-459F-9010-BEB4F5B1917B}" type="pres">
      <dgm:prSet presAssocID="{9226EEA3-23CF-49E2-A246-F52DDEE11B82}" presName="childText" presStyleLbl="bgAcc1" presStyleIdx="15" presStyleCnt="21" custScaleY="46651">
        <dgm:presLayoutVars>
          <dgm:bulletEnabled val="1"/>
        </dgm:presLayoutVars>
      </dgm:prSet>
      <dgm:spPr/>
      <dgm:t>
        <a:bodyPr/>
        <a:lstStyle/>
        <a:p>
          <a:endParaRPr lang="en-US"/>
        </a:p>
      </dgm:t>
    </dgm:pt>
    <dgm:pt modelId="{B0753888-6007-4884-96A9-E29D1974AE5E}" type="pres">
      <dgm:prSet presAssocID="{A01E24C9-CE0C-41A7-A532-BB26B6DE9039}" presName="Name13" presStyleLbl="parChTrans1D2" presStyleIdx="16" presStyleCnt="21"/>
      <dgm:spPr/>
      <dgm:t>
        <a:bodyPr/>
        <a:lstStyle/>
        <a:p>
          <a:endParaRPr lang="en-US"/>
        </a:p>
      </dgm:t>
    </dgm:pt>
    <dgm:pt modelId="{31EF44FF-5531-41F9-8836-5ECED0A6D304}" type="pres">
      <dgm:prSet presAssocID="{818E3019-BA70-4863-94F0-6320D0C1BB75}" presName="childText" presStyleLbl="bgAcc1" presStyleIdx="16" presStyleCnt="21" custScaleY="46651">
        <dgm:presLayoutVars>
          <dgm:bulletEnabled val="1"/>
        </dgm:presLayoutVars>
      </dgm:prSet>
      <dgm:spPr/>
      <dgm:t>
        <a:bodyPr/>
        <a:lstStyle/>
        <a:p>
          <a:endParaRPr lang="en-US"/>
        </a:p>
      </dgm:t>
    </dgm:pt>
    <dgm:pt modelId="{0ED48334-32C9-8B4C-8963-5FAA5B669DFC}" type="pres">
      <dgm:prSet presAssocID="{29ACA1F6-94E7-C64D-A0EC-D493CE122E46}" presName="root" presStyleCnt="0"/>
      <dgm:spPr/>
    </dgm:pt>
    <dgm:pt modelId="{149D53AE-B8E6-E74C-988D-0E5FE1FC9E35}" type="pres">
      <dgm:prSet presAssocID="{29ACA1F6-94E7-C64D-A0EC-D493CE122E46}" presName="rootComposite" presStyleCnt="0"/>
      <dgm:spPr/>
    </dgm:pt>
    <dgm:pt modelId="{6B085148-1D6D-C74D-8848-FED3386DAE33}" type="pres">
      <dgm:prSet presAssocID="{29ACA1F6-94E7-C64D-A0EC-D493CE122E46}" presName="rootText" presStyleLbl="node1" presStyleIdx="4" presStyleCnt="5" custScaleY="62093"/>
      <dgm:spPr/>
      <dgm:t>
        <a:bodyPr/>
        <a:lstStyle/>
        <a:p>
          <a:endParaRPr lang="en-US"/>
        </a:p>
      </dgm:t>
    </dgm:pt>
    <dgm:pt modelId="{76705EEE-792E-7641-8A3D-D133949228DB}" type="pres">
      <dgm:prSet presAssocID="{29ACA1F6-94E7-C64D-A0EC-D493CE122E46}" presName="rootConnector" presStyleLbl="node1" presStyleIdx="4" presStyleCnt="5"/>
      <dgm:spPr/>
      <dgm:t>
        <a:bodyPr/>
        <a:lstStyle/>
        <a:p>
          <a:endParaRPr lang="en-US"/>
        </a:p>
      </dgm:t>
    </dgm:pt>
    <dgm:pt modelId="{58B82CF5-D34C-F24A-ABA9-41913C30C575}" type="pres">
      <dgm:prSet presAssocID="{29ACA1F6-94E7-C64D-A0EC-D493CE122E46}" presName="childShape" presStyleCnt="0"/>
      <dgm:spPr/>
    </dgm:pt>
    <dgm:pt modelId="{E3D45A0D-64A8-2149-AACB-8E1ED290A42F}" type="pres">
      <dgm:prSet presAssocID="{34DDCDAC-0544-F442-9E06-DD179488C3BA}" presName="Name13" presStyleLbl="parChTrans1D2" presStyleIdx="17" presStyleCnt="21"/>
      <dgm:spPr/>
      <dgm:t>
        <a:bodyPr/>
        <a:lstStyle/>
        <a:p>
          <a:endParaRPr lang="en-US"/>
        </a:p>
      </dgm:t>
    </dgm:pt>
    <dgm:pt modelId="{F8BFB2D1-9B27-C549-8905-244916B7EEF9}" type="pres">
      <dgm:prSet presAssocID="{FE58CFE1-D5A4-E144-ADD2-E351FF2AF9D2}" presName="childText" presStyleLbl="bgAcc1" presStyleIdx="17" presStyleCnt="21" custScaleY="46651">
        <dgm:presLayoutVars>
          <dgm:bulletEnabled val="1"/>
        </dgm:presLayoutVars>
      </dgm:prSet>
      <dgm:spPr/>
      <dgm:t>
        <a:bodyPr/>
        <a:lstStyle/>
        <a:p>
          <a:endParaRPr lang="en-US"/>
        </a:p>
      </dgm:t>
    </dgm:pt>
    <dgm:pt modelId="{87A01EF3-3B48-40C2-8ED5-BCA39C7F1815}" type="pres">
      <dgm:prSet presAssocID="{291C6B93-AEF1-4791-814B-1B99BDE2DCE5}" presName="Name13" presStyleLbl="parChTrans1D2" presStyleIdx="18" presStyleCnt="21"/>
      <dgm:spPr/>
      <dgm:t>
        <a:bodyPr/>
        <a:lstStyle/>
        <a:p>
          <a:endParaRPr lang="en-US"/>
        </a:p>
      </dgm:t>
    </dgm:pt>
    <dgm:pt modelId="{D0495AF0-DE80-4DA9-A4EE-A28FF85C25A9}" type="pres">
      <dgm:prSet presAssocID="{A402B9D6-0F62-416B-A887-B14C144BB8F3}" presName="childText" presStyleLbl="bgAcc1" presStyleIdx="18" presStyleCnt="21" custScaleY="46651">
        <dgm:presLayoutVars>
          <dgm:bulletEnabled val="1"/>
        </dgm:presLayoutVars>
      </dgm:prSet>
      <dgm:spPr/>
      <dgm:t>
        <a:bodyPr/>
        <a:lstStyle/>
        <a:p>
          <a:endParaRPr lang="en-US"/>
        </a:p>
      </dgm:t>
    </dgm:pt>
    <dgm:pt modelId="{ABE38FFD-F9F1-4158-8FF5-7CA310DFEAB6}" type="pres">
      <dgm:prSet presAssocID="{0C899059-5D6C-4DFB-AAC8-47FF20FCEC97}" presName="Name13" presStyleLbl="parChTrans1D2" presStyleIdx="19" presStyleCnt="21"/>
      <dgm:spPr/>
      <dgm:t>
        <a:bodyPr/>
        <a:lstStyle/>
        <a:p>
          <a:endParaRPr lang="en-US"/>
        </a:p>
      </dgm:t>
    </dgm:pt>
    <dgm:pt modelId="{13F0C223-5F06-4868-857D-44DFF2940A93}" type="pres">
      <dgm:prSet presAssocID="{B930662B-0021-4AB1-8106-CE74A242DCBA}" presName="childText" presStyleLbl="bgAcc1" presStyleIdx="19" presStyleCnt="21" custScaleY="46651">
        <dgm:presLayoutVars>
          <dgm:bulletEnabled val="1"/>
        </dgm:presLayoutVars>
      </dgm:prSet>
      <dgm:spPr/>
      <dgm:t>
        <a:bodyPr/>
        <a:lstStyle/>
        <a:p>
          <a:endParaRPr lang="en-US"/>
        </a:p>
      </dgm:t>
    </dgm:pt>
    <dgm:pt modelId="{014FEB30-04B4-42C2-A12C-590773CB59D8}" type="pres">
      <dgm:prSet presAssocID="{57B759AB-98F4-4624-BB02-C8190E3B49AA}" presName="Name13" presStyleLbl="parChTrans1D2" presStyleIdx="20" presStyleCnt="21"/>
      <dgm:spPr/>
      <dgm:t>
        <a:bodyPr/>
        <a:lstStyle/>
        <a:p>
          <a:endParaRPr lang="en-US"/>
        </a:p>
      </dgm:t>
    </dgm:pt>
    <dgm:pt modelId="{7E560038-D42D-49F6-A965-85BEEAEB3417}" type="pres">
      <dgm:prSet presAssocID="{0DEA8950-D003-4F24-84D3-BADA01C2F0E6}" presName="childText" presStyleLbl="bgAcc1" presStyleIdx="20" presStyleCnt="21" custScaleY="46651">
        <dgm:presLayoutVars>
          <dgm:bulletEnabled val="1"/>
        </dgm:presLayoutVars>
      </dgm:prSet>
      <dgm:spPr/>
      <dgm:t>
        <a:bodyPr/>
        <a:lstStyle/>
        <a:p>
          <a:endParaRPr lang="en-US"/>
        </a:p>
      </dgm:t>
    </dgm:pt>
  </dgm:ptLst>
  <dgm:cxnLst>
    <dgm:cxn modelId="{2779EDF6-BA02-4977-82F0-857C6B017B58}" type="presOf" srcId="{9226EEA3-23CF-49E2-A246-F52DDEE11B82}" destId="{49C8AD84-C675-459F-9010-BEB4F5B1917B}" srcOrd="0" destOrd="0" presId="urn:microsoft.com/office/officeart/2005/8/layout/hierarchy3"/>
    <dgm:cxn modelId="{99BC1D47-29BE-EE44-AD2C-73824DA0EE6A}" srcId="{C35F8710-7791-0441-A15D-7793F1934962}" destId="{4AE7CC3C-34C1-E54B-B081-E9B82046A073}" srcOrd="0" destOrd="0" parTransId="{E9B3BBAB-763A-5748-8957-F3D39DD3E49E}" sibTransId="{ADC155B5-4E67-7145-A283-B633159ACBB7}"/>
    <dgm:cxn modelId="{66A49659-EE48-4F28-9E6C-E6F666DCBCC5}" type="presOf" srcId="{AC4A2A47-7ABA-4E82-884F-59712990A98C}" destId="{7145870F-79BD-414C-B2CF-17EE1E60C2A8}" srcOrd="0" destOrd="0" presId="urn:microsoft.com/office/officeart/2005/8/layout/hierarchy3"/>
    <dgm:cxn modelId="{0E90F721-F54C-4851-8B68-E1B8D2E2E0E7}" srcId="{29ACA1F6-94E7-C64D-A0EC-D493CE122E46}" destId="{A402B9D6-0F62-416B-A887-B14C144BB8F3}" srcOrd="1" destOrd="0" parTransId="{291C6B93-AEF1-4791-814B-1B99BDE2DCE5}" sibTransId="{8EF7A094-90CA-40F6-95FA-3327B71461F8}"/>
    <dgm:cxn modelId="{3FF51868-9822-4118-9B95-210364BFC67A}" type="presOf" srcId="{989693EE-B49A-6841-AB64-9D127AB6ED1A}" destId="{20465656-8413-1B45-84F4-1286EBEC8400}" srcOrd="0" destOrd="0" presId="urn:microsoft.com/office/officeart/2005/8/layout/hierarchy3"/>
    <dgm:cxn modelId="{8E1991C5-1C20-4B6A-8B26-D806B1EF224F}" srcId="{29ACA1F6-94E7-C64D-A0EC-D493CE122E46}" destId="{0DEA8950-D003-4F24-84D3-BADA01C2F0E6}" srcOrd="3" destOrd="0" parTransId="{57B759AB-98F4-4624-BB02-C8190E3B49AA}" sibTransId="{3DBB0539-B2EC-4375-B045-D23E00AC7865}"/>
    <dgm:cxn modelId="{A8493A5B-E06D-8B4A-B246-1D78C5C3BE8F}" srcId="{C35F8710-7791-0441-A15D-7793F1934962}" destId="{BEDD03D8-7168-7B4E-9F50-B585A211DE9E}" srcOrd="3" destOrd="0" parTransId="{1915A6B0-5CB2-7145-94C2-7418BC39C1C5}" sibTransId="{3A1695AE-C96B-F84E-879B-5A29963ABB77}"/>
    <dgm:cxn modelId="{FAAA325D-6D58-4375-890A-E78C0351459F}" srcId="{BEDD03D8-7168-7B4E-9F50-B585A211DE9E}" destId="{71059592-40BF-435B-B118-17490A4A63CD}" srcOrd="1" destOrd="0" parTransId="{907A3E06-75FF-475F-A735-B54D9321908F}" sibTransId="{87AA5975-7321-4C2C-9515-2E49B3320942}"/>
    <dgm:cxn modelId="{DA8A3CFD-3733-824A-A055-A234CCE635B9}" srcId="{C35F8710-7791-0441-A15D-7793F1934962}" destId="{A05E0AEF-921E-BA4D-B4F0-7E073F80F997}" srcOrd="1" destOrd="0" parTransId="{19097F75-1EC6-0340-80E6-14A55F4B66C4}" sibTransId="{0D628120-C960-EC4F-A63A-49FDB8924763}"/>
    <dgm:cxn modelId="{20FD0F83-35C0-4FFA-A4B4-896DDA084F60}" srcId="{BEDD03D8-7168-7B4E-9F50-B585A211DE9E}" destId="{9226EEA3-23CF-49E2-A246-F52DDEE11B82}" srcOrd="2" destOrd="0" parTransId="{DF370D7E-9175-4FDA-8A8D-B453DD4E4008}" sibTransId="{702CD36C-A307-41FB-A593-FCB4148EC25B}"/>
    <dgm:cxn modelId="{F246E8FA-A047-464B-8495-27C3A8778840}" type="presOf" srcId="{D78EB7E7-E011-354C-AFC6-8D9607113E1B}" destId="{CB74AB08-C5ED-DC49-8AAB-7291BB699E52}" srcOrd="0" destOrd="0" presId="urn:microsoft.com/office/officeart/2005/8/layout/hierarchy3"/>
    <dgm:cxn modelId="{8DE97F10-C58F-4006-B175-B063A651FA25}" type="presOf" srcId="{71059592-40BF-435B-B118-17490A4A63CD}" destId="{F4E55A6E-D7E3-44E1-84A9-D9499C600148}" srcOrd="0" destOrd="0" presId="urn:microsoft.com/office/officeart/2005/8/layout/hierarchy3"/>
    <dgm:cxn modelId="{DF6364D4-CCEC-4C6E-93AF-2F0ADBCF1A1F}" srcId="{18DE6AF9-D76C-434E-B6E7-39638936EC78}" destId="{52736CB5-00AE-414A-B756-2A22BF9ED19A}" srcOrd="3" destOrd="0" parTransId="{8BF7D2CF-2BCB-4A16-B98D-8447F98C5A9C}" sibTransId="{531E657F-0D13-4FB3-9AAA-8DC294E966A5}"/>
    <dgm:cxn modelId="{567681AA-1DFD-4857-896C-42DA824DFA04}" type="presOf" srcId="{FBE03D3B-42A5-414D-9879-07FA8A5E9013}" destId="{E3C03E65-F864-D54A-AD14-0D8A94B86676}" srcOrd="0" destOrd="0" presId="urn:microsoft.com/office/officeart/2005/8/layout/hierarchy3"/>
    <dgm:cxn modelId="{904985F3-59B6-B44F-9AD6-51747DDF8999}" srcId="{4AE7CC3C-34C1-E54B-B081-E9B82046A073}" destId="{7F7BDDEE-4A7E-A64B-8310-DB1082CA2CB3}" srcOrd="2" destOrd="0" parTransId="{989693EE-B49A-6841-AB64-9D127AB6ED1A}" sibTransId="{5B45FA53-0037-C84A-B9FE-98C24B148CDA}"/>
    <dgm:cxn modelId="{5D4C43DC-DE16-4FEA-A6E1-B611DDF131F2}" srcId="{BEDD03D8-7168-7B4E-9F50-B585A211DE9E}" destId="{818E3019-BA70-4863-94F0-6320D0C1BB75}" srcOrd="3" destOrd="0" parTransId="{A01E24C9-CE0C-41A7-A532-BB26B6DE9039}" sibTransId="{20E83FDB-9242-4501-A5C6-5397A19B841F}"/>
    <dgm:cxn modelId="{71C50D09-967D-4E7C-BE56-F5A3CA4F26ED}" type="presOf" srcId="{29ACA1F6-94E7-C64D-A0EC-D493CE122E46}" destId="{76705EEE-792E-7641-8A3D-D133949228DB}" srcOrd="1" destOrd="0" presId="urn:microsoft.com/office/officeart/2005/8/layout/hierarchy3"/>
    <dgm:cxn modelId="{003CF878-98DD-164C-93A9-0ED9D5CF3879}" srcId="{4AE7CC3C-34C1-E54B-B081-E9B82046A073}" destId="{D78EB7E7-E011-354C-AFC6-8D9607113E1B}" srcOrd="0" destOrd="0" parTransId="{1A4F990E-91F5-7F45-8578-E1CF1815D2B1}" sibTransId="{0466174A-757F-574E-A5BA-11BC7CD7AC78}"/>
    <dgm:cxn modelId="{648F14A0-9841-4CC1-BBFD-580F60BCE724}" type="presOf" srcId="{A05E0AEF-921E-BA4D-B4F0-7E073F80F997}" destId="{825936F8-B84F-0641-8954-649A2455844C}" srcOrd="0" destOrd="0" presId="urn:microsoft.com/office/officeart/2005/8/layout/hierarchy3"/>
    <dgm:cxn modelId="{4BB1AA45-509D-45F5-A058-C981C79EBA8B}" type="presOf" srcId="{52736CB5-00AE-414A-B756-2A22BF9ED19A}" destId="{2BEECC16-82B0-4A8F-80C3-8D8C231A35D0}" srcOrd="0" destOrd="0" presId="urn:microsoft.com/office/officeart/2005/8/layout/hierarchy3"/>
    <dgm:cxn modelId="{AB7521DA-7A73-4BD4-947F-3A946C85061D}" type="presOf" srcId="{8BF7D2CF-2BCB-4A16-B98D-8447F98C5A9C}" destId="{EB0A8251-A000-4C6A-8405-6458C8153EEE}" srcOrd="0" destOrd="0" presId="urn:microsoft.com/office/officeart/2005/8/layout/hierarchy3"/>
    <dgm:cxn modelId="{F3BCED1A-1895-4F3F-AFEA-80C6BDCED5DE}" srcId="{A05E0AEF-921E-BA4D-B4F0-7E073F80F997}" destId="{4A2817F7-F794-4F7B-9746-BFECB8CCF4E6}" srcOrd="1" destOrd="0" parTransId="{F80A5A94-84BC-4724-9231-A6D4714D2F6D}" sibTransId="{5F8AEF53-B136-41BD-ADBD-E30A49A0BC72}"/>
    <dgm:cxn modelId="{D43545E0-0ED7-4A1D-BF2A-678BA8F3727F}" type="presOf" srcId="{FE58CFE1-D5A4-E144-ADD2-E351FF2AF9D2}" destId="{F8BFB2D1-9B27-C549-8905-244916B7EEF9}" srcOrd="0" destOrd="0" presId="urn:microsoft.com/office/officeart/2005/8/layout/hierarchy3"/>
    <dgm:cxn modelId="{49B84808-6A2A-416D-B198-042FD327B87F}" type="presOf" srcId="{A85AD893-B37E-1C49-83DB-E82FACE21211}" destId="{0B3AF159-428C-9746-B197-E00C37BA3FE5}" srcOrd="0" destOrd="0" presId="urn:microsoft.com/office/officeart/2005/8/layout/hierarchy3"/>
    <dgm:cxn modelId="{8E98672C-A260-4825-B5DF-4A4AB563D02E}" type="presOf" srcId="{7E3163A8-D718-5D4C-A6A3-B50B12A52982}" destId="{5FD9346F-A266-7A44-9268-B1F613C5F481}" srcOrd="0" destOrd="0" presId="urn:microsoft.com/office/officeart/2005/8/layout/hierarchy3"/>
    <dgm:cxn modelId="{1EFDEC54-2BD1-43A9-8E38-C5A28495F08F}" type="presOf" srcId="{BEDD03D8-7168-7B4E-9F50-B585A211DE9E}" destId="{15DB6F49-D7A1-ED45-B297-CB0D0BBC46FF}" srcOrd="1" destOrd="0" presId="urn:microsoft.com/office/officeart/2005/8/layout/hierarchy3"/>
    <dgm:cxn modelId="{3C7BE3DF-A709-4C4B-A4C7-2A14A3AE181C}" srcId="{18DE6AF9-D76C-434E-B6E7-39638936EC78}" destId="{66A5DDA4-A7C6-49C5-8E0E-2FCDA36B6745}" srcOrd="2" destOrd="0" parTransId="{D088E110-60CB-487B-AC3A-814A317B5AAB}" sibTransId="{2BFF7677-9ECD-4D91-B99D-7ACC8BD39238}"/>
    <dgm:cxn modelId="{4D6CE7F4-36AD-487D-868D-98BE05BC2192}" type="presOf" srcId="{EC4EA576-6780-4E31-8CA1-27ACF519EBE6}" destId="{CB055E46-2B10-43A4-A2E8-AE882EC9D11B}" srcOrd="0" destOrd="0" presId="urn:microsoft.com/office/officeart/2005/8/layout/hierarchy3"/>
    <dgm:cxn modelId="{ABCA9A1B-CE88-4C4D-8BB2-B98C11FE45FD}" type="presOf" srcId="{F80A5A94-84BC-4724-9231-A6D4714D2F6D}" destId="{96B95679-E4E5-44C1-AE31-8359133FAC92}" srcOrd="0" destOrd="0" presId="urn:microsoft.com/office/officeart/2005/8/layout/hierarchy3"/>
    <dgm:cxn modelId="{845F04B4-AEE5-457A-9F42-FB864BA77FEF}" type="presOf" srcId="{4A2817F7-F794-4F7B-9746-BFECB8CCF4E6}" destId="{073C9A16-37BD-4086-9773-525615709DA1}" srcOrd="0" destOrd="0" presId="urn:microsoft.com/office/officeart/2005/8/layout/hierarchy3"/>
    <dgm:cxn modelId="{B086B568-DB2D-41E9-A411-3C957AFEA2CF}" type="presOf" srcId="{18DE6AF9-D76C-434E-B6E7-39638936EC78}" destId="{44ADCC90-E222-744D-94D1-BD12CEA4F9A2}" srcOrd="0" destOrd="0" presId="urn:microsoft.com/office/officeart/2005/8/layout/hierarchy3"/>
    <dgm:cxn modelId="{180DC527-1899-4929-A3EF-7C8BE4FA2B4B}" type="presOf" srcId="{F9875AD0-8047-4182-A15C-55EAD1788999}" destId="{FE29031C-66B7-44F6-81BF-59BA737734AF}" srcOrd="0" destOrd="0" presId="urn:microsoft.com/office/officeart/2005/8/layout/hierarchy3"/>
    <dgm:cxn modelId="{36E72E57-7F63-4035-8889-3C4251AAA7AE}" type="presOf" srcId="{34DDCDAC-0544-F442-9E06-DD179488C3BA}" destId="{E3D45A0D-64A8-2149-AACB-8E1ED290A42F}" srcOrd="0" destOrd="0" presId="urn:microsoft.com/office/officeart/2005/8/layout/hierarchy3"/>
    <dgm:cxn modelId="{2838BDDB-AB86-4AA3-BE9F-EB3B7A936A81}" type="presOf" srcId="{BEDD03D8-7168-7B4E-9F50-B585A211DE9E}" destId="{7B67E5EC-F1A8-F54D-89F0-41F863E9D2E2}" srcOrd="0" destOrd="0" presId="urn:microsoft.com/office/officeart/2005/8/layout/hierarchy3"/>
    <dgm:cxn modelId="{00A3CFC7-DFE9-9F45-9247-1256FEC1D452}" srcId="{BEDD03D8-7168-7B4E-9F50-B585A211DE9E}" destId="{002D74CC-3F28-F34D-A8FF-26B81B86DFD3}" srcOrd="0" destOrd="0" parTransId="{0890FDC2-3DBB-7246-A901-562DC68117A7}" sibTransId="{CCC2758D-A522-D64E-884F-C156709E10DB}"/>
    <dgm:cxn modelId="{DE6440C4-4BFC-40CD-B57D-8936C0F7605A}" type="presOf" srcId="{B2DC2CDF-59C7-7946-9B45-5623D3D4104A}" destId="{DD7A503E-C319-0D47-B25A-F513285E5417}" srcOrd="0" destOrd="0" presId="urn:microsoft.com/office/officeart/2005/8/layout/hierarchy3"/>
    <dgm:cxn modelId="{653F4B58-EA2C-4C3A-ACBA-48C462F6D794}" type="presOf" srcId="{002D74CC-3F28-F34D-A8FF-26B81B86DFD3}" destId="{438F176B-B9E7-4345-8F20-579A18B05C6F}" srcOrd="0" destOrd="0" presId="urn:microsoft.com/office/officeart/2005/8/layout/hierarchy3"/>
    <dgm:cxn modelId="{FD19CBBE-DEDC-4216-AB98-EBD5E8172817}" type="presOf" srcId="{818E3019-BA70-4863-94F0-6320D0C1BB75}" destId="{31EF44FF-5531-41F9-8836-5ECED0A6D304}" srcOrd="0" destOrd="0" presId="urn:microsoft.com/office/officeart/2005/8/layout/hierarchy3"/>
    <dgm:cxn modelId="{549CFD76-DE79-F54F-8A6E-40728E58265F}" srcId="{4AE7CC3C-34C1-E54B-B081-E9B82046A073}" destId="{9058923B-6DEC-8E49-9EA7-AE4F3F3054E9}" srcOrd="3" destOrd="0" parTransId="{1801AF4D-E9FE-F949-8508-1751B487E53F}" sibTransId="{93C5D13C-6A9F-2642-AE17-1F9FA62734F6}"/>
    <dgm:cxn modelId="{FDB75310-9D4F-4A93-8C1B-1030CE00EC4C}" type="presOf" srcId="{B11E2D50-E330-4DB8-BBE9-ECFE6AC1A9E7}" destId="{D3A92614-105B-48A3-BD13-63A9EC6206DA}" srcOrd="0" destOrd="0" presId="urn:microsoft.com/office/officeart/2005/8/layout/hierarchy3"/>
    <dgm:cxn modelId="{FDCA2199-1377-4CD1-92F9-D132294E669C}" srcId="{29ACA1F6-94E7-C64D-A0EC-D493CE122E46}" destId="{B930662B-0021-4AB1-8106-CE74A242DCBA}" srcOrd="2" destOrd="0" parTransId="{0C899059-5D6C-4DFB-AAC8-47FF20FCEC97}" sibTransId="{7ECBA3D8-7B97-4748-945B-9C05802446E5}"/>
    <dgm:cxn modelId="{DC95CB56-0B98-4C4B-B827-254AD4222025}" type="presOf" srcId="{C1E88FFB-D7E7-7142-BC32-A48A4B97A914}" destId="{1666AC66-4EC8-644B-A7D2-6D7BB9832E9D}" srcOrd="0" destOrd="0" presId="urn:microsoft.com/office/officeart/2005/8/layout/hierarchy3"/>
    <dgm:cxn modelId="{8D23B7F6-17F0-C449-8E98-542419A892C6}" srcId="{4AE7CC3C-34C1-E54B-B081-E9B82046A073}" destId="{7E3163A8-D718-5D4C-A6A3-B50B12A52982}" srcOrd="1" destOrd="0" parTransId="{A85AD893-B37E-1C49-83DB-E82FACE21211}" sibTransId="{D7C92D55-4ECD-184C-84E7-5369E1C81968}"/>
    <dgm:cxn modelId="{8A7387DD-FC5C-47DB-A703-746DB123E927}" type="presOf" srcId="{1A4F990E-91F5-7F45-8578-E1CF1815D2B1}" destId="{8E37F248-59E8-5F4F-8EC0-C447D804822D}" srcOrd="0" destOrd="0" presId="urn:microsoft.com/office/officeart/2005/8/layout/hierarchy3"/>
    <dgm:cxn modelId="{5AF836B5-265C-46C7-AD9F-D17029664373}" type="presOf" srcId="{4AE7CC3C-34C1-E54B-B081-E9B82046A073}" destId="{FD6E4809-9088-3449-BDB5-AB9F54F60802}" srcOrd="1" destOrd="0" presId="urn:microsoft.com/office/officeart/2005/8/layout/hierarchy3"/>
    <dgm:cxn modelId="{40ACB976-B896-46E3-A45F-2876C21230F8}" type="presOf" srcId="{291C6B93-AEF1-4791-814B-1B99BDE2DCE5}" destId="{87A01EF3-3B48-40C2-8ED5-BCA39C7F1815}" srcOrd="0" destOrd="0" presId="urn:microsoft.com/office/officeart/2005/8/layout/hierarchy3"/>
    <dgm:cxn modelId="{23320C4B-03AD-482D-BD61-899654CE3625}" type="presOf" srcId="{DF370D7E-9175-4FDA-8A8D-B453DD4E4008}" destId="{0E8D1557-B5BC-40DD-AFDE-2EC7071F6961}" srcOrd="0" destOrd="0" presId="urn:microsoft.com/office/officeart/2005/8/layout/hierarchy3"/>
    <dgm:cxn modelId="{C2D10C98-F188-4DA9-8095-9F613FF2BBC8}" type="presOf" srcId="{A01E24C9-CE0C-41A7-A532-BB26B6DE9039}" destId="{B0753888-6007-4884-96A9-E29D1974AE5E}" srcOrd="0" destOrd="0" presId="urn:microsoft.com/office/officeart/2005/8/layout/hierarchy3"/>
    <dgm:cxn modelId="{D7FEF001-4C48-4044-BFB3-80926141A13D}" srcId="{18DE6AF9-D76C-434E-B6E7-39638936EC78}" destId="{AC4A2A47-7ABA-4E82-884F-59712990A98C}" srcOrd="4" destOrd="0" parTransId="{B11E2D50-E330-4DB8-BBE9-ECFE6AC1A9E7}" sibTransId="{C4483745-BA18-4375-A297-B94191FFEE9D}"/>
    <dgm:cxn modelId="{96DE4FE3-C0A2-4680-A10A-7C6B9683F0D6}" type="presOf" srcId="{29ACA1F6-94E7-C64D-A0EC-D493CE122E46}" destId="{6B085148-1D6D-C74D-8848-FED3386DAE33}" srcOrd="0" destOrd="0" presId="urn:microsoft.com/office/officeart/2005/8/layout/hierarchy3"/>
    <dgm:cxn modelId="{CC3133AA-C37E-4599-B34F-C7560B166987}" type="presOf" srcId="{907A3E06-75FF-475F-A735-B54D9321908F}" destId="{5BB3CE91-7475-4A42-9851-2740D04AD813}" srcOrd="0" destOrd="0" presId="urn:microsoft.com/office/officeart/2005/8/layout/hierarchy3"/>
    <dgm:cxn modelId="{DF9840DE-FB8F-F24F-A5E3-71B6B3818A9B}" srcId="{4AE7CC3C-34C1-E54B-B081-E9B82046A073}" destId="{69946C54-E3D9-A945-800B-1BE00F53A675}" srcOrd="4" destOrd="0" parTransId="{C1E88FFB-D7E7-7142-BC32-A48A4B97A914}" sibTransId="{51FE1B7A-7A26-8B45-8EA7-91C84CE50FE1}"/>
    <dgm:cxn modelId="{A8C62922-25E8-C945-8FC7-A756A39BD0EB}" srcId="{C35F8710-7791-0441-A15D-7793F1934962}" destId="{29ACA1F6-94E7-C64D-A0EC-D493CE122E46}" srcOrd="4" destOrd="0" parTransId="{B4A66961-7C5D-1149-98E3-E5D6A7AD8DAC}" sibTransId="{00C9A1B4-B33C-C749-92EC-0FFCB60ABDFF}"/>
    <dgm:cxn modelId="{9EE3AADC-CFEF-487A-9275-F02F73B5EB82}" type="presOf" srcId="{66A5DDA4-A7C6-49C5-8E0E-2FCDA36B6745}" destId="{2480D9F8-8875-4078-AB20-F6F2EC823455}" srcOrd="0" destOrd="0" presId="urn:microsoft.com/office/officeart/2005/8/layout/hierarchy3"/>
    <dgm:cxn modelId="{528BB915-5864-4B94-8278-E9B11C6CFC57}" type="presOf" srcId="{9058923B-6DEC-8E49-9EA7-AE4F3F3054E9}" destId="{F35E0A86-614B-0148-AF46-1DC263B485A9}" srcOrd="0" destOrd="0" presId="urn:microsoft.com/office/officeart/2005/8/layout/hierarchy3"/>
    <dgm:cxn modelId="{E55FD47F-6AB9-B341-A5F6-A951A864B2C3}" srcId="{18DE6AF9-D76C-434E-B6E7-39638936EC78}" destId="{FBE03D3B-42A5-414D-9879-07FA8A5E9013}" srcOrd="0" destOrd="0" parTransId="{29D328CF-CBE0-F149-B171-93CD6A3C3D78}" sibTransId="{7B1AF68C-880A-3D4F-9B33-2D47FF974765}"/>
    <dgm:cxn modelId="{36BF49E3-8EA9-4FAF-A06F-5AB0534B4874}" type="presOf" srcId="{1C23BB43-00E4-45D3-9343-A7AD89181028}" destId="{DFE6389B-14F8-461D-BB34-71DFE84D5FA1}" srcOrd="0" destOrd="0" presId="urn:microsoft.com/office/officeart/2005/8/layout/hierarchy3"/>
    <dgm:cxn modelId="{46E16639-CC64-491A-86B5-3E50062C1AEA}" type="presOf" srcId="{B930662B-0021-4AB1-8106-CE74A242DCBA}" destId="{13F0C223-5F06-4868-857D-44DFF2940A93}" srcOrd="0" destOrd="0" presId="urn:microsoft.com/office/officeart/2005/8/layout/hierarchy3"/>
    <dgm:cxn modelId="{42C2805B-DDF8-4972-B33A-7D9C4FBBE1D3}" type="presOf" srcId="{D088E110-60CB-487B-AC3A-814A317B5AAB}" destId="{D8ADFDD6-C5E6-469C-9D78-44CC8398CFF6}" srcOrd="0" destOrd="0" presId="urn:microsoft.com/office/officeart/2005/8/layout/hierarchy3"/>
    <dgm:cxn modelId="{0E2C07A9-637D-489F-AD15-A90D03DF1F50}" type="presOf" srcId="{57B759AB-98F4-4624-BB02-C8190E3B49AA}" destId="{014FEB30-04B4-42C2-A12C-590773CB59D8}" srcOrd="0" destOrd="0" presId="urn:microsoft.com/office/officeart/2005/8/layout/hierarchy3"/>
    <dgm:cxn modelId="{8173031A-8017-3D4C-AE37-B55791E23E02}" srcId="{C35F8710-7791-0441-A15D-7793F1934962}" destId="{18DE6AF9-D76C-434E-B6E7-39638936EC78}" srcOrd="2" destOrd="0" parTransId="{47047A21-EFAD-4742-86C4-87EC20E0C6DC}" sibTransId="{FFFA109B-02BB-9644-A17B-D800875EBD23}"/>
    <dgm:cxn modelId="{B1E6C114-5754-46DA-8F46-0629F86AA905}" type="presOf" srcId="{69946C54-E3D9-A945-800B-1BE00F53A675}" destId="{086764E0-09B7-A148-B117-A46A467943C6}" srcOrd="0" destOrd="0" presId="urn:microsoft.com/office/officeart/2005/8/layout/hierarchy3"/>
    <dgm:cxn modelId="{8D097271-E7F3-4838-AAD6-5BD79C7A2085}" type="presOf" srcId="{7F7BDDEE-4A7E-A64B-8310-DB1082CA2CB3}" destId="{9433BFF0-C16E-9145-8C8A-4AA360F09F5C}" srcOrd="0" destOrd="0" presId="urn:microsoft.com/office/officeart/2005/8/layout/hierarchy3"/>
    <dgm:cxn modelId="{4DA489D3-4F20-459E-969C-A947657493C9}" type="presOf" srcId="{A402B9D6-0F62-416B-A887-B14C144BB8F3}" destId="{D0495AF0-DE80-4DA9-A4EE-A28FF85C25A9}" srcOrd="0" destOrd="0" presId="urn:microsoft.com/office/officeart/2005/8/layout/hierarchy3"/>
    <dgm:cxn modelId="{6D5B22B3-B589-476A-9A46-7AB67BD1FB93}" srcId="{18DE6AF9-D76C-434E-B6E7-39638936EC78}" destId="{EC4EA576-6780-4E31-8CA1-27ACF519EBE6}" srcOrd="1" destOrd="0" parTransId="{1C23BB43-00E4-45D3-9343-A7AD89181028}" sibTransId="{AE508C59-AACB-4A6C-8B72-AEC77016C94D}"/>
    <dgm:cxn modelId="{48D6A3A2-9CAD-0841-809D-0FD076294BEC}" srcId="{A05E0AEF-921E-BA4D-B4F0-7E073F80F997}" destId="{B2DC2CDF-59C7-7946-9B45-5623D3D4104A}" srcOrd="0" destOrd="0" parTransId="{E046B0D4-72A0-8F45-B16C-6683861BE75D}" sibTransId="{9795F930-B212-0741-B1F6-B2E3C6EB0267}"/>
    <dgm:cxn modelId="{0AD53D28-D4A3-49C1-87BD-D5D9AF38935E}" type="presOf" srcId="{4AE7CC3C-34C1-E54B-B081-E9B82046A073}" destId="{52665F1F-9F19-9B46-BFB9-4988D85941F6}" srcOrd="0" destOrd="0" presId="urn:microsoft.com/office/officeart/2005/8/layout/hierarchy3"/>
    <dgm:cxn modelId="{490C3469-5D0D-4B27-9F32-D1C8D51851C5}" type="presOf" srcId="{18DE6AF9-D76C-434E-B6E7-39638936EC78}" destId="{4FED8D13-4B20-AE47-8723-482D6D494338}" srcOrd="1" destOrd="0" presId="urn:microsoft.com/office/officeart/2005/8/layout/hierarchy3"/>
    <dgm:cxn modelId="{1091B4A3-7AA8-084C-A994-C34E73F276FA}" srcId="{29ACA1F6-94E7-C64D-A0EC-D493CE122E46}" destId="{FE58CFE1-D5A4-E144-ADD2-E351FF2AF9D2}" srcOrd="0" destOrd="0" parTransId="{34DDCDAC-0544-F442-9E06-DD179488C3BA}" sibTransId="{9EAB9ED5-B586-BA4C-B02C-0D274209A723}"/>
    <dgm:cxn modelId="{62946A77-4570-4ACC-A4D0-425B7E530BC8}" type="presOf" srcId="{0DEA8950-D003-4F24-84D3-BADA01C2F0E6}" destId="{7E560038-D42D-49F6-A965-85BEEAEB3417}" srcOrd="0" destOrd="0" presId="urn:microsoft.com/office/officeart/2005/8/layout/hierarchy3"/>
    <dgm:cxn modelId="{D5AACCEE-D5FE-4302-8172-D0406FDD7692}" type="presOf" srcId="{E046B0D4-72A0-8F45-B16C-6683861BE75D}" destId="{28F2ACD5-A3DC-3C42-B598-6EE2D0EA8E43}" srcOrd="0" destOrd="0" presId="urn:microsoft.com/office/officeart/2005/8/layout/hierarchy3"/>
    <dgm:cxn modelId="{FADE9909-E252-450F-8FA6-BFAAD6135185}" type="presOf" srcId="{0C899059-5D6C-4DFB-AAC8-47FF20FCEC97}" destId="{ABE38FFD-F9F1-4158-8FF5-7CA310DFEAB6}" srcOrd="0" destOrd="0" presId="urn:microsoft.com/office/officeart/2005/8/layout/hierarchy3"/>
    <dgm:cxn modelId="{7EF533A5-A82C-43C1-BB31-A9CFAFBC7C74}" type="presOf" srcId="{F65BE805-1D3C-431F-B342-B1B107E89750}" destId="{F1965107-4C06-4428-B31F-55A8C3134B28}" srcOrd="0" destOrd="0" presId="urn:microsoft.com/office/officeart/2005/8/layout/hierarchy3"/>
    <dgm:cxn modelId="{8EE39D77-A2F1-4B70-882D-5F5039DC45D8}" type="presOf" srcId="{C35F8710-7791-0441-A15D-7793F1934962}" destId="{4555067C-3A79-2D43-8DAD-DC33D4B177AE}" srcOrd="0" destOrd="0" presId="urn:microsoft.com/office/officeart/2005/8/layout/hierarchy3"/>
    <dgm:cxn modelId="{9D827327-A106-4982-A22E-36E413AF8201}" type="presOf" srcId="{A05E0AEF-921E-BA4D-B4F0-7E073F80F997}" destId="{D968BBB2-D392-334A-B845-5C2DCB4C6814}" srcOrd="1" destOrd="0" presId="urn:microsoft.com/office/officeart/2005/8/layout/hierarchy3"/>
    <dgm:cxn modelId="{E6BACA9C-B11C-4685-80E3-66AF103FAB6C}" srcId="{A05E0AEF-921E-BA4D-B4F0-7E073F80F997}" destId="{F9875AD0-8047-4182-A15C-55EAD1788999}" srcOrd="2" destOrd="0" parTransId="{F65BE805-1D3C-431F-B342-B1B107E89750}" sibTransId="{3AC02D68-F3FE-4661-97CC-9BA17A7F4F02}"/>
    <dgm:cxn modelId="{FF2C0F01-2093-474D-9E50-08831F4419A3}" type="presOf" srcId="{0890FDC2-3DBB-7246-A901-562DC68117A7}" destId="{7831217E-DBF7-0046-8530-35D4D0D9345B}" srcOrd="0" destOrd="0" presId="urn:microsoft.com/office/officeart/2005/8/layout/hierarchy3"/>
    <dgm:cxn modelId="{F7749930-B3F8-4EEB-9C40-1EC5306C56CA}" type="presOf" srcId="{1801AF4D-E9FE-F949-8508-1751B487E53F}" destId="{B21C1D19-5823-5648-8B1B-4E1DC50B89B7}" srcOrd="0" destOrd="0" presId="urn:microsoft.com/office/officeart/2005/8/layout/hierarchy3"/>
    <dgm:cxn modelId="{04DA2D20-F7C8-48A1-BDB5-85D3AFC1BC2C}" type="presOf" srcId="{29D328CF-CBE0-F149-B171-93CD6A3C3D78}" destId="{B4E1A1D0-A1CD-0344-9527-BAD4D9EFCB11}" srcOrd="0" destOrd="0" presId="urn:microsoft.com/office/officeart/2005/8/layout/hierarchy3"/>
    <dgm:cxn modelId="{DAEEFA11-4A64-4882-9607-C0C79EA9E566}" type="presParOf" srcId="{4555067C-3A79-2D43-8DAD-DC33D4B177AE}" destId="{2FF1D916-E7F2-D447-9A4C-C245C21180E3}" srcOrd="0" destOrd="0" presId="urn:microsoft.com/office/officeart/2005/8/layout/hierarchy3"/>
    <dgm:cxn modelId="{41C19359-4672-411E-BA97-B198B5D8403F}" type="presParOf" srcId="{2FF1D916-E7F2-D447-9A4C-C245C21180E3}" destId="{ADCB339F-751B-1A4A-86F4-0DCE9D752F96}" srcOrd="0" destOrd="0" presId="urn:microsoft.com/office/officeart/2005/8/layout/hierarchy3"/>
    <dgm:cxn modelId="{8C4BB5D8-8C4A-4A56-9D99-6C5A8E8D9E35}" type="presParOf" srcId="{ADCB339F-751B-1A4A-86F4-0DCE9D752F96}" destId="{52665F1F-9F19-9B46-BFB9-4988D85941F6}" srcOrd="0" destOrd="0" presId="urn:microsoft.com/office/officeart/2005/8/layout/hierarchy3"/>
    <dgm:cxn modelId="{0B0B34D3-4B32-4E03-87E2-50D387BF15A1}" type="presParOf" srcId="{ADCB339F-751B-1A4A-86F4-0DCE9D752F96}" destId="{FD6E4809-9088-3449-BDB5-AB9F54F60802}" srcOrd="1" destOrd="0" presId="urn:microsoft.com/office/officeart/2005/8/layout/hierarchy3"/>
    <dgm:cxn modelId="{70E16835-7543-4DD5-951A-731A470877AC}" type="presParOf" srcId="{2FF1D916-E7F2-D447-9A4C-C245C21180E3}" destId="{8145CBD8-479F-A247-9225-889891FB9DFB}" srcOrd="1" destOrd="0" presId="urn:microsoft.com/office/officeart/2005/8/layout/hierarchy3"/>
    <dgm:cxn modelId="{86750FAC-1BE0-4C56-91AD-5D56DDC6322E}" type="presParOf" srcId="{8145CBD8-479F-A247-9225-889891FB9DFB}" destId="{8E37F248-59E8-5F4F-8EC0-C447D804822D}" srcOrd="0" destOrd="0" presId="urn:microsoft.com/office/officeart/2005/8/layout/hierarchy3"/>
    <dgm:cxn modelId="{B4D8FE11-C17A-4BD0-A767-C8B06E1D889B}" type="presParOf" srcId="{8145CBD8-479F-A247-9225-889891FB9DFB}" destId="{CB74AB08-C5ED-DC49-8AAB-7291BB699E52}" srcOrd="1" destOrd="0" presId="urn:microsoft.com/office/officeart/2005/8/layout/hierarchy3"/>
    <dgm:cxn modelId="{4D8ABC2E-FCCB-45C3-B758-151CA7CB2609}" type="presParOf" srcId="{8145CBD8-479F-A247-9225-889891FB9DFB}" destId="{0B3AF159-428C-9746-B197-E00C37BA3FE5}" srcOrd="2" destOrd="0" presId="urn:microsoft.com/office/officeart/2005/8/layout/hierarchy3"/>
    <dgm:cxn modelId="{53801028-5064-45F3-8DBD-04088B098C0F}" type="presParOf" srcId="{8145CBD8-479F-A247-9225-889891FB9DFB}" destId="{5FD9346F-A266-7A44-9268-B1F613C5F481}" srcOrd="3" destOrd="0" presId="urn:microsoft.com/office/officeart/2005/8/layout/hierarchy3"/>
    <dgm:cxn modelId="{64824374-BB09-4E43-9B51-B1F4B716B4D1}" type="presParOf" srcId="{8145CBD8-479F-A247-9225-889891FB9DFB}" destId="{20465656-8413-1B45-84F4-1286EBEC8400}" srcOrd="4" destOrd="0" presId="urn:microsoft.com/office/officeart/2005/8/layout/hierarchy3"/>
    <dgm:cxn modelId="{1F691E13-0FCC-4C6B-AE54-CFE034A1C5E6}" type="presParOf" srcId="{8145CBD8-479F-A247-9225-889891FB9DFB}" destId="{9433BFF0-C16E-9145-8C8A-4AA360F09F5C}" srcOrd="5" destOrd="0" presId="urn:microsoft.com/office/officeart/2005/8/layout/hierarchy3"/>
    <dgm:cxn modelId="{1571F5C3-3884-4CEE-ABBA-27CE189399BC}" type="presParOf" srcId="{8145CBD8-479F-A247-9225-889891FB9DFB}" destId="{B21C1D19-5823-5648-8B1B-4E1DC50B89B7}" srcOrd="6" destOrd="0" presId="urn:microsoft.com/office/officeart/2005/8/layout/hierarchy3"/>
    <dgm:cxn modelId="{E3E3BF1B-3A22-4761-9D4A-6C5964BE84AF}" type="presParOf" srcId="{8145CBD8-479F-A247-9225-889891FB9DFB}" destId="{F35E0A86-614B-0148-AF46-1DC263B485A9}" srcOrd="7" destOrd="0" presId="urn:microsoft.com/office/officeart/2005/8/layout/hierarchy3"/>
    <dgm:cxn modelId="{C96C1553-8BAA-4535-9A78-F87247C4CA08}" type="presParOf" srcId="{8145CBD8-479F-A247-9225-889891FB9DFB}" destId="{1666AC66-4EC8-644B-A7D2-6D7BB9832E9D}" srcOrd="8" destOrd="0" presId="urn:microsoft.com/office/officeart/2005/8/layout/hierarchy3"/>
    <dgm:cxn modelId="{C3995620-BD4F-42E6-9AFA-FE16E7A0F177}" type="presParOf" srcId="{8145CBD8-479F-A247-9225-889891FB9DFB}" destId="{086764E0-09B7-A148-B117-A46A467943C6}" srcOrd="9" destOrd="0" presId="urn:microsoft.com/office/officeart/2005/8/layout/hierarchy3"/>
    <dgm:cxn modelId="{77921D83-82A4-4471-90D0-AFC2E17B4E7A}" type="presParOf" srcId="{4555067C-3A79-2D43-8DAD-DC33D4B177AE}" destId="{F91319F6-C8F8-8E45-B31D-07DA1C4BA7D3}" srcOrd="1" destOrd="0" presId="urn:microsoft.com/office/officeart/2005/8/layout/hierarchy3"/>
    <dgm:cxn modelId="{AA9409EE-CF21-4670-B5F7-B733670662B1}" type="presParOf" srcId="{F91319F6-C8F8-8E45-B31D-07DA1C4BA7D3}" destId="{A60E3CD8-31D1-8447-864C-5DFF1D3BCBE6}" srcOrd="0" destOrd="0" presId="urn:microsoft.com/office/officeart/2005/8/layout/hierarchy3"/>
    <dgm:cxn modelId="{914EE1C4-4107-4523-BBE9-6BEC65C6EAE7}" type="presParOf" srcId="{A60E3CD8-31D1-8447-864C-5DFF1D3BCBE6}" destId="{825936F8-B84F-0641-8954-649A2455844C}" srcOrd="0" destOrd="0" presId="urn:microsoft.com/office/officeart/2005/8/layout/hierarchy3"/>
    <dgm:cxn modelId="{0DB8649A-58A8-40D1-82B8-CBBDEFED6533}" type="presParOf" srcId="{A60E3CD8-31D1-8447-864C-5DFF1D3BCBE6}" destId="{D968BBB2-D392-334A-B845-5C2DCB4C6814}" srcOrd="1" destOrd="0" presId="urn:microsoft.com/office/officeart/2005/8/layout/hierarchy3"/>
    <dgm:cxn modelId="{3D280ABD-6282-4358-B083-50E34C615EF5}" type="presParOf" srcId="{F91319F6-C8F8-8E45-B31D-07DA1C4BA7D3}" destId="{1D95C7E1-1D91-D749-A63F-788134D12683}" srcOrd="1" destOrd="0" presId="urn:microsoft.com/office/officeart/2005/8/layout/hierarchy3"/>
    <dgm:cxn modelId="{86D5D80A-32F5-49A4-B5AB-8CC9CC5AC674}" type="presParOf" srcId="{1D95C7E1-1D91-D749-A63F-788134D12683}" destId="{28F2ACD5-A3DC-3C42-B598-6EE2D0EA8E43}" srcOrd="0" destOrd="0" presId="urn:microsoft.com/office/officeart/2005/8/layout/hierarchy3"/>
    <dgm:cxn modelId="{ECE68867-E238-4551-8438-14C23989F93C}" type="presParOf" srcId="{1D95C7E1-1D91-D749-A63F-788134D12683}" destId="{DD7A503E-C319-0D47-B25A-F513285E5417}" srcOrd="1" destOrd="0" presId="urn:microsoft.com/office/officeart/2005/8/layout/hierarchy3"/>
    <dgm:cxn modelId="{BDB1CA03-1BDA-4B47-BA04-48E0C35B60FA}" type="presParOf" srcId="{1D95C7E1-1D91-D749-A63F-788134D12683}" destId="{96B95679-E4E5-44C1-AE31-8359133FAC92}" srcOrd="2" destOrd="0" presId="urn:microsoft.com/office/officeart/2005/8/layout/hierarchy3"/>
    <dgm:cxn modelId="{F1D535B2-2022-47E8-8BFB-CC30397F8C49}" type="presParOf" srcId="{1D95C7E1-1D91-D749-A63F-788134D12683}" destId="{073C9A16-37BD-4086-9773-525615709DA1}" srcOrd="3" destOrd="0" presId="urn:microsoft.com/office/officeart/2005/8/layout/hierarchy3"/>
    <dgm:cxn modelId="{D9B3EE57-D670-495B-BD5E-B76B8B4AFE76}" type="presParOf" srcId="{1D95C7E1-1D91-D749-A63F-788134D12683}" destId="{F1965107-4C06-4428-B31F-55A8C3134B28}" srcOrd="4" destOrd="0" presId="urn:microsoft.com/office/officeart/2005/8/layout/hierarchy3"/>
    <dgm:cxn modelId="{A895202F-6ACE-40EA-A85D-CC034497F743}" type="presParOf" srcId="{1D95C7E1-1D91-D749-A63F-788134D12683}" destId="{FE29031C-66B7-44F6-81BF-59BA737734AF}" srcOrd="5" destOrd="0" presId="urn:microsoft.com/office/officeart/2005/8/layout/hierarchy3"/>
    <dgm:cxn modelId="{44B7459A-F9F9-472E-85AA-DED65442E423}" type="presParOf" srcId="{4555067C-3A79-2D43-8DAD-DC33D4B177AE}" destId="{E60E999B-AC2A-4D4B-881A-C5928C2DDA09}" srcOrd="2" destOrd="0" presId="urn:microsoft.com/office/officeart/2005/8/layout/hierarchy3"/>
    <dgm:cxn modelId="{CF0D2C15-2790-4CB7-9579-87CD03ADC10F}" type="presParOf" srcId="{E60E999B-AC2A-4D4B-881A-C5928C2DDA09}" destId="{5876206D-D530-3645-999B-EE71F8C7BCD9}" srcOrd="0" destOrd="0" presId="urn:microsoft.com/office/officeart/2005/8/layout/hierarchy3"/>
    <dgm:cxn modelId="{45CADBDD-5164-4079-A776-68E651B1162B}" type="presParOf" srcId="{5876206D-D530-3645-999B-EE71F8C7BCD9}" destId="{44ADCC90-E222-744D-94D1-BD12CEA4F9A2}" srcOrd="0" destOrd="0" presId="urn:microsoft.com/office/officeart/2005/8/layout/hierarchy3"/>
    <dgm:cxn modelId="{6266403C-A6A1-4FAE-A580-CCF6D747D21E}" type="presParOf" srcId="{5876206D-D530-3645-999B-EE71F8C7BCD9}" destId="{4FED8D13-4B20-AE47-8723-482D6D494338}" srcOrd="1" destOrd="0" presId="urn:microsoft.com/office/officeart/2005/8/layout/hierarchy3"/>
    <dgm:cxn modelId="{70A5CA35-6555-42A4-8415-EE8FA55EF291}" type="presParOf" srcId="{E60E999B-AC2A-4D4B-881A-C5928C2DDA09}" destId="{A636372C-D777-F04D-85CC-666BA91DF1C4}" srcOrd="1" destOrd="0" presId="urn:microsoft.com/office/officeart/2005/8/layout/hierarchy3"/>
    <dgm:cxn modelId="{6F6DC0D7-EB22-4044-9171-97A0675F589D}" type="presParOf" srcId="{A636372C-D777-F04D-85CC-666BA91DF1C4}" destId="{B4E1A1D0-A1CD-0344-9527-BAD4D9EFCB11}" srcOrd="0" destOrd="0" presId="urn:microsoft.com/office/officeart/2005/8/layout/hierarchy3"/>
    <dgm:cxn modelId="{9F39C3C9-864A-4B23-9BA8-0099DC5F28FF}" type="presParOf" srcId="{A636372C-D777-F04D-85CC-666BA91DF1C4}" destId="{E3C03E65-F864-D54A-AD14-0D8A94B86676}" srcOrd="1" destOrd="0" presId="urn:microsoft.com/office/officeart/2005/8/layout/hierarchy3"/>
    <dgm:cxn modelId="{E151C6F9-344A-4F87-A6DC-A3AAD5E52ADF}" type="presParOf" srcId="{A636372C-D777-F04D-85CC-666BA91DF1C4}" destId="{DFE6389B-14F8-461D-BB34-71DFE84D5FA1}" srcOrd="2" destOrd="0" presId="urn:microsoft.com/office/officeart/2005/8/layout/hierarchy3"/>
    <dgm:cxn modelId="{8FC85874-185C-49B6-9B5C-2D8987CD1D04}" type="presParOf" srcId="{A636372C-D777-F04D-85CC-666BA91DF1C4}" destId="{CB055E46-2B10-43A4-A2E8-AE882EC9D11B}" srcOrd="3" destOrd="0" presId="urn:microsoft.com/office/officeart/2005/8/layout/hierarchy3"/>
    <dgm:cxn modelId="{22E03D03-600D-4D0A-B9EA-EBB9FDDEDA3B}" type="presParOf" srcId="{A636372C-D777-F04D-85CC-666BA91DF1C4}" destId="{D8ADFDD6-C5E6-469C-9D78-44CC8398CFF6}" srcOrd="4" destOrd="0" presId="urn:microsoft.com/office/officeart/2005/8/layout/hierarchy3"/>
    <dgm:cxn modelId="{E118BBD7-829B-45F3-8535-CC897003755F}" type="presParOf" srcId="{A636372C-D777-F04D-85CC-666BA91DF1C4}" destId="{2480D9F8-8875-4078-AB20-F6F2EC823455}" srcOrd="5" destOrd="0" presId="urn:microsoft.com/office/officeart/2005/8/layout/hierarchy3"/>
    <dgm:cxn modelId="{78BADBC0-9E9F-43D8-B385-7475A6DA7F9A}" type="presParOf" srcId="{A636372C-D777-F04D-85CC-666BA91DF1C4}" destId="{EB0A8251-A000-4C6A-8405-6458C8153EEE}" srcOrd="6" destOrd="0" presId="urn:microsoft.com/office/officeart/2005/8/layout/hierarchy3"/>
    <dgm:cxn modelId="{BDF5F2B4-4891-4ED0-8658-2A7DF461C078}" type="presParOf" srcId="{A636372C-D777-F04D-85CC-666BA91DF1C4}" destId="{2BEECC16-82B0-4A8F-80C3-8D8C231A35D0}" srcOrd="7" destOrd="0" presId="urn:microsoft.com/office/officeart/2005/8/layout/hierarchy3"/>
    <dgm:cxn modelId="{E00453D1-2D55-4146-BBC2-C639F1F7FB14}" type="presParOf" srcId="{A636372C-D777-F04D-85CC-666BA91DF1C4}" destId="{D3A92614-105B-48A3-BD13-63A9EC6206DA}" srcOrd="8" destOrd="0" presId="urn:microsoft.com/office/officeart/2005/8/layout/hierarchy3"/>
    <dgm:cxn modelId="{2B530D39-7EB3-450D-8E6F-48A8FCFB2E11}" type="presParOf" srcId="{A636372C-D777-F04D-85CC-666BA91DF1C4}" destId="{7145870F-79BD-414C-B2CF-17EE1E60C2A8}" srcOrd="9" destOrd="0" presId="urn:microsoft.com/office/officeart/2005/8/layout/hierarchy3"/>
    <dgm:cxn modelId="{1C144A62-7437-4593-AB06-9F160FB00BC6}" type="presParOf" srcId="{4555067C-3A79-2D43-8DAD-DC33D4B177AE}" destId="{668ACF3E-1F47-8741-AA1A-2752BFE74460}" srcOrd="3" destOrd="0" presId="urn:microsoft.com/office/officeart/2005/8/layout/hierarchy3"/>
    <dgm:cxn modelId="{1AE60A43-7A93-4C81-81EE-E8D440AD6EEB}" type="presParOf" srcId="{668ACF3E-1F47-8741-AA1A-2752BFE74460}" destId="{0A8A2F3B-27DB-DE42-A884-30E302351EA0}" srcOrd="0" destOrd="0" presId="urn:microsoft.com/office/officeart/2005/8/layout/hierarchy3"/>
    <dgm:cxn modelId="{74732AAE-7B4D-4C4C-A23D-03CB6DE827BA}" type="presParOf" srcId="{0A8A2F3B-27DB-DE42-A884-30E302351EA0}" destId="{7B67E5EC-F1A8-F54D-89F0-41F863E9D2E2}" srcOrd="0" destOrd="0" presId="urn:microsoft.com/office/officeart/2005/8/layout/hierarchy3"/>
    <dgm:cxn modelId="{D94F4105-8D96-402C-A5F5-D7821603C1DB}" type="presParOf" srcId="{0A8A2F3B-27DB-DE42-A884-30E302351EA0}" destId="{15DB6F49-D7A1-ED45-B297-CB0D0BBC46FF}" srcOrd="1" destOrd="0" presId="urn:microsoft.com/office/officeart/2005/8/layout/hierarchy3"/>
    <dgm:cxn modelId="{BB88B4A2-B82C-4EEB-BFD9-D75A1C90306F}" type="presParOf" srcId="{668ACF3E-1F47-8741-AA1A-2752BFE74460}" destId="{2AC2269C-AB3D-EB4A-8EA3-1C7CCEA7E309}" srcOrd="1" destOrd="0" presId="urn:microsoft.com/office/officeart/2005/8/layout/hierarchy3"/>
    <dgm:cxn modelId="{E427AD02-EC38-4D04-AA1E-00F0DD6AAF31}" type="presParOf" srcId="{2AC2269C-AB3D-EB4A-8EA3-1C7CCEA7E309}" destId="{7831217E-DBF7-0046-8530-35D4D0D9345B}" srcOrd="0" destOrd="0" presId="urn:microsoft.com/office/officeart/2005/8/layout/hierarchy3"/>
    <dgm:cxn modelId="{7C5205F8-7D64-4893-A9A5-A330309EAFBD}" type="presParOf" srcId="{2AC2269C-AB3D-EB4A-8EA3-1C7CCEA7E309}" destId="{438F176B-B9E7-4345-8F20-579A18B05C6F}" srcOrd="1" destOrd="0" presId="urn:microsoft.com/office/officeart/2005/8/layout/hierarchy3"/>
    <dgm:cxn modelId="{C0D73332-2A29-4968-93A2-3EE9AE75B514}" type="presParOf" srcId="{2AC2269C-AB3D-EB4A-8EA3-1C7CCEA7E309}" destId="{5BB3CE91-7475-4A42-9851-2740D04AD813}" srcOrd="2" destOrd="0" presId="urn:microsoft.com/office/officeart/2005/8/layout/hierarchy3"/>
    <dgm:cxn modelId="{821DEABF-18FE-42E3-A352-577969406C2D}" type="presParOf" srcId="{2AC2269C-AB3D-EB4A-8EA3-1C7CCEA7E309}" destId="{F4E55A6E-D7E3-44E1-84A9-D9499C600148}" srcOrd="3" destOrd="0" presId="urn:microsoft.com/office/officeart/2005/8/layout/hierarchy3"/>
    <dgm:cxn modelId="{D10ACAA6-101A-426C-BC1C-D55473723978}" type="presParOf" srcId="{2AC2269C-AB3D-EB4A-8EA3-1C7CCEA7E309}" destId="{0E8D1557-B5BC-40DD-AFDE-2EC7071F6961}" srcOrd="4" destOrd="0" presId="urn:microsoft.com/office/officeart/2005/8/layout/hierarchy3"/>
    <dgm:cxn modelId="{3501E8A5-0FCC-4E3C-A06A-C2B4EEC127EB}" type="presParOf" srcId="{2AC2269C-AB3D-EB4A-8EA3-1C7CCEA7E309}" destId="{49C8AD84-C675-459F-9010-BEB4F5B1917B}" srcOrd="5" destOrd="0" presId="urn:microsoft.com/office/officeart/2005/8/layout/hierarchy3"/>
    <dgm:cxn modelId="{EDCB9F3B-A5F6-482B-8655-591A4EF4CFE7}" type="presParOf" srcId="{2AC2269C-AB3D-EB4A-8EA3-1C7CCEA7E309}" destId="{B0753888-6007-4884-96A9-E29D1974AE5E}" srcOrd="6" destOrd="0" presId="urn:microsoft.com/office/officeart/2005/8/layout/hierarchy3"/>
    <dgm:cxn modelId="{E8CAD312-B11E-458C-811F-749A3D4DA435}" type="presParOf" srcId="{2AC2269C-AB3D-EB4A-8EA3-1C7CCEA7E309}" destId="{31EF44FF-5531-41F9-8836-5ECED0A6D304}" srcOrd="7" destOrd="0" presId="urn:microsoft.com/office/officeart/2005/8/layout/hierarchy3"/>
    <dgm:cxn modelId="{7AB5763A-F3B2-48DC-8475-4A38AE97F498}" type="presParOf" srcId="{4555067C-3A79-2D43-8DAD-DC33D4B177AE}" destId="{0ED48334-32C9-8B4C-8963-5FAA5B669DFC}" srcOrd="4" destOrd="0" presId="urn:microsoft.com/office/officeart/2005/8/layout/hierarchy3"/>
    <dgm:cxn modelId="{3AD96B8B-C643-44C7-90B3-892FE45EEE4C}" type="presParOf" srcId="{0ED48334-32C9-8B4C-8963-5FAA5B669DFC}" destId="{149D53AE-B8E6-E74C-988D-0E5FE1FC9E35}" srcOrd="0" destOrd="0" presId="urn:microsoft.com/office/officeart/2005/8/layout/hierarchy3"/>
    <dgm:cxn modelId="{76C036FE-C4DF-42E8-B8CE-CEA7321B9BF5}" type="presParOf" srcId="{149D53AE-B8E6-E74C-988D-0E5FE1FC9E35}" destId="{6B085148-1D6D-C74D-8848-FED3386DAE33}" srcOrd="0" destOrd="0" presId="urn:microsoft.com/office/officeart/2005/8/layout/hierarchy3"/>
    <dgm:cxn modelId="{DDE236FC-E9CC-45C2-8F19-DCEB191B4EA5}" type="presParOf" srcId="{149D53AE-B8E6-E74C-988D-0E5FE1FC9E35}" destId="{76705EEE-792E-7641-8A3D-D133949228DB}" srcOrd="1" destOrd="0" presId="urn:microsoft.com/office/officeart/2005/8/layout/hierarchy3"/>
    <dgm:cxn modelId="{F806B4D8-AD0E-491A-B7BF-7626206DA63C}" type="presParOf" srcId="{0ED48334-32C9-8B4C-8963-5FAA5B669DFC}" destId="{58B82CF5-D34C-F24A-ABA9-41913C30C575}" srcOrd="1" destOrd="0" presId="urn:microsoft.com/office/officeart/2005/8/layout/hierarchy3"/>
    <dgm:cxn modelId="{7D39BC30-FACD-42F0-AEFC-CA3ECA46486A}" type="presParOf" srcId="{58B82CF5-D34C-F24A-ABA9-41913C30C575}" destId="{E3D45A0D-64A8-2149-AACB-8E1ED290A42F}" srcOrd="0" destOrd="0" presId="urn:microsoft.com/office/officeart/2005/8/layout/hierarchy3"/>
    <dgm:cxn modelId="{77824578-ADC9-4BB1-AD42-5B389FAB9FE0}" type="presParOf" srcId="{58B82CF5-D34C-F24A-ABA9-41913C30C575}" destId="{F8BFB2D1-9B27-C549-8905-244916B7EEF9}" srcOrd="1" destOrd="0" presId="urn:microsoft.com/office/officeart/2005/8/layout/hierarchy3"/>
    <dgm:cxn modelId="{299E26A6-9CFE-455F-B287-F12C0DB77086}" type="presParOf" srcId="{58B82CF5-D34C-F24A-ABA9-41913C30C575}" destId="{87A01EF3-3B48-40C2-8ED5-BCA39C7F1815}" srcOrd="2" destOrd="0" presId="urn:microsoft.com/office/officeart/2005/8/layout/hierarchy3"/>
    <dgm:cxn modelId="{7F2F3120-A13C-4FB8-B9B7-24A8E86F9633}" type="presParOf" srcId="{58B82CF5-D34C-F24A-ABA9-41913C30C575}" destId="{D0495AF0-DE80-4DA9-A4EE-A28FF85C25A9}" srcOrd="3" destOrd="0" presId="urn:microsoft.com/office/officeart/2005/8/layout/hierarchy3"/>
    <dgm:cxn modelId="{AB75D936-9659-4C79-9A69-1DF8F4E0746D}" type="presParOf" srcId="{58B82CF5-D34C-F24A-ABA9-41913C30C575}" destId="{ABE38FFD-F9F1-4158-8FF5-7CA310DFEAB6}" srcOrd="4" destOrd="0" presId="urn:microsoft.com/office/officeart/2005/8/layout/hierarchy3"/>
    <dgm:cxn modelId="{4ACBDD88-059E-4393-BB95-C42CAA29AB54}" type="presParOf" srcId="{58B82CF5-D34C-F24A-ABA9-41913C30C575}" destId="{13F0C223-5F06-4868-857D-44DFF2940A93}" srcOrd="5" destOrd="0" presId="urn:microsoft.com/office/officeart/2005/8/layout/hierarchy3"/>
    <dgm:cxn modelId="{4AC92085-71D4-4A3B-A02C-02A5C9CCA439}" type="presParOf" srcId="{58B82CF5-D34C-F24A-ABA9-41913C30C575}" destId="{014FEB30-04B4-42C2-A12C-590773CB59D8}" srcOrd="6" destOrd="0" presId="urn:microsoft.com/office/officeart/2005/8/layout/hierarchy3"/>
    <dgm:cxn modelId="{29ED15CF-515F-4B48-8DAC-392286C8068F}" type="presParOf" srcId="{58B82CF5-D34C-F24A-ABA9-41913C30C575}" destId="{7E560038-D42D-49F6-A965-85BEEAEB3417}" srcOrd="7" destOrd="0" presId="urn:microsoft.com/office/officeart/2005/8/layout/hierarchy3"/>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665F1F-9F19-9B46-BFB9-4988D85941F6}">
      <dsp:nvSpPr>
        <dsp:cNvPr id="0" name=""/>
        <dsp:cNvSpPr/>
      </dsp:nvSpPr>
      <dsp:spPr>
        <a:xfrm>
          <a:off x="4996" y="285002"/>
          <a:ext cx="1703763" cy="528958"/>
        </a:xfrm>
        <a:prstGeom prst="roundRect">
          <a:avLst>
            <a:gd name="adj" fmla="val 10000"/>
          </a:avLst>
        </a:prstGeom>
        <a:solidFill>
          <a:schemeClr val="accent6"/>
        </a:solidFill>
        <a:ln w="285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b="1" i="0" kern="1200" smtClean="0">
              <a:solidFill>
                <a:schemeClr val="bg1"/>
              </a:solidFill>
              <a:latin typeface="+mj-lt"/>
              <a:cs typeface="Lato Regular"/>
            </a:rPr>
            <a:t>Some Title Here</a:t>
          </a:r>
          <a:endParaRPr lang="en-US" sz="1600" b="1" i="0" kern="1200" dirty="0">
            <a:solidFill>
              <a:schemeClr val="bg1"/>
            </a:solidFill>
            <a:latin typeface="+mj-lt"/>
            <a:cs typeface="Lato Regular"/>
          </a:endParaRPr>
        </a:p>
      </dsp:txBody>
      <dsp:txXfrm>
        <a:off x="20489" y="300495"/>
        <a:ext cx="1672777" cy="497972"/>
      </dsp:txXfrm>
    </dsp:sp>
    <dsp:sp modelId="{8E37F248-59E8-5F4F-8EC0-C447D804822D}">
      <dsp:nvSpPr>
        <dsp:cNvPr id="0" name=""/>
        <dsp:cNvSpPr/>
      </dsp:nvSpPr>
      <dsp:spPr>
        <a:xfrm>
          <a:off x="175372" y="813961"/>
          <a:ext cx="170376" cy="411676"/>
        </a:xfrm>
        <a:custGeom>
          <a:avLst/>
          <a:gdLst/>
          <a:ahLst/>
          <a:cxnLst/>
          <a:rect l="0" t="0" r="0" b="0"/>
          <a:pathLst>
            <a:path>
              <a:moveTo>
                <a:pt x="0" y="0"/>
              </a:moveTo>
              <a:lnTo>
                <a:pt x="0" y="411676"/>
              </a:lnTo>
              <a:lnTo>
                <a:pt x="170376" y="411676"/>
              </a:lnTo>
            </a:path>
          </a:pathLst>
        </a:custGeom>
        <a:noFill/>
        <a:ln w="12700" cap="flat" cmpd="sng" algn="ctr">
          <a:solidFill>
            <a:srgbClr val="BFBFBF"/>
          </a:solidFill>
          <a:prstDash val="sysDash"/>
        </a:ln>
        <a:effectLst/>
      </dsp:spPr>
      <dsp:style>
        <a:lnRef idx="2">
          <a:scrgbClr r="0" g="0" b="0"/>
        </a:lnRef>
        <a:fillRef idx="0">
          <a:scrgbClr r="0" g="0" b="0"/>
        </a:fillRef>
        <a:effectRef idx="0">
          <a:scrgbClr r="0" g="0" b="0"/>
        </a:effectRef>
        <a:fontRef idx="minor"/>
      </dsp:style>
    </dsp:sp>
    <dsp:sp modelId="{CB74AB08-C5ED-DC49-8AAB-7291BB699E52}">
      <dsp:nvSpPr>
        <dsp:cNvPr id="0" name=""/>
        <dsp:cNvSpPr/>
      </dsp:nvSpPr>
      <dsp:spPr>
        <a:xfrm>
          <a:off x="345749" y="1026931"/>
          <a:ext cx="1363010" cy="397411"/>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smtClean="0">
              <a:solidFill>
                <a:schemeClr val="tx1"/>
              </a:solidFill>
              <a:latin typeface="+mj-lt"/>
              <a:cs typeface="Lato Regular"/>
            </a:rPr>
            <a:t>Subtitle 1 here</a:t>
          </a:r>
          <a:endParaRPr lang="en-US" sz="1400" kern="1200" dirty="0">
            <a:solidFill>
              <a:schemeClr val="tx1"/>
            </a:solidFill>
            <a:latin typeface="+mj-lt"/>
            <a:cs typeface="Lato Regular"/>
          </a:endParaRPr>
        </a:p>
      </dsp:txBody>
      <dsp:txXfrm>
        <a:off x="357389" y="1038571"/>
        <a:ext cx="1339730" cy="374131"/>
      </dsp:txXfrm>
    </dsp:sp>
    <dsp:sp modelId="{0B3AF159-428C-9746-B197-E00C37BA3FE5}">
      <dsp:nvSpPr>
        <dsp:cNvPr id="0" name=""/>
        <dsp:cNvSpPr/>
      </dsp:nvSpPr>
      <dsp:spPr>
        <a:xfrm>
          <a:off x="175372" y="813961"/>
          <a:ext cx="170376" cy="1022057"/>
        </a:xfrm>
        <a:custGeom>
          <a:avLst/>
          <a:gdLst/>
          <a:ahLst/>
          <a:cxnLst/>
          <a:rect l="0" t="0" r="0" b="0"/>
          <a:pathLst>
            <a:path>
              <a:moveTo>
                <a:pt x="0" y="0"/>
              </a:moveTo>
              <a:lnTo>
                <a:pt x="0" y="1022057"/>
              </a:lnTo>
              <a:lnTo>
                <a:pt x="170376" y="1022057"/>
              </a:lnTo>
            </a:path>
          </a:pathLst>
        </a:custGeom>
        <a:noFill/>
        <a:ln w="12700" cap="flat" cmpd="sng" algn="ctr">
          <a:solidFill>
            <a:srgbClr val="BFBFBF"/>
          </a:solidFill>
          <a:prstDash val="sysDash"/>
        </a:ln>
        <a:effectLst/>
      </dsp:spPr>
      <dsp:style>
        <a:lnRef idx="2">
          <a:scrgbClr r="0" g="0" b="0"/>
        </a:lnRef>
        <a:fillRef idx="0">
          <a:scrgbClr r="0" g="0" b="0"/>
        </a:fillRef>
        <a:effectRef idx="0">
          <a:scrgbClr r="0" g="0" b="0"/>
        </a:effectRef>
        <a:fontRef idx="minor"/>
      </dsp:style>
    </dsp:sp>
    <dsp:sp modelId="{5FD9346F-A266-7A44-9268-B1F613C5F481}">
      <dsp:nvSpPr>
        <dsp:cNvPr id="0" name=""/>
        <dsp:cNvSpPr/>
      </dsp:nvSpPr>
      <dsp:spPr>
        <a:xfrm>
          <a:off x="345749" y="1637313"/>
          <a:ext cx="1363010" cy="397411"/>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smtClean="0">
              <a:solidFill>
                <a:schemeClr val="tx1"/>
              </a:solidFill>
              <a:latin typeface="+mj-lt"/>
              <a:cs typeface="Lato Regular"/>
            </a:rPr>
            <a:t>Subtitle 2 here</a:t>
          </a:r>
          <a:endParaRPr lang="en-US" sz="1400" kern="1200" dirty="0">
            <a:solidFill>
              <a:schemeClr val="tx1"/>
            </a:solidFill>
            <a:latin typeface="+mj-lt"/>
            <a:cs typeface="Lato Regular"/>
          </a:endParaRPr>
        </a:p>
      </dsp:txBody>
      <dsp:txXfrm>
        <a:off x="357389" y="1648953"/>
        <a:ext cx="1339730" cy="374131"/>
      </dsp:txXfrm>
    </dsp:sp>
    <dsp:sp modelId="{20465656-8413-1B45-84F4-1286EBEC8400}">
      <dsp:nvSpPr>
        <dsp:cNvPr id="0" name=""/>
        <dsp:cNvSpPr/>
      </dsp:nvSpPr>
      <dsp:spPr>
        <a:xfrm>
          <a:off x="175372" y="813961"/>
          <a:ext cx="170376" cy="1632439"/>
        </a:xfrm>
        <a:custGeom>
          <a:avLst/>
          <a:gdLst/>
          <a:ahLst/>
          <a:cxnLst/>
          <a:rect l="0" t="0" r="0" b="0"/>
          <a:pathLst>
            <a:path>
              <a:moveTo>
                <a:pt x="0" y="0"/>
              </a:moveTo>
              <a:lnTo>
                <a:pt x="0" y="1632439"/>
              </a:lnTo>
              <a:lnTo>
                <a:pt x="170376" y="16324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33BFF0-C16E-9145-8C8A-4AA360F09F5C}">
      <dsp:nvSpPr>
        <dsp:cNvPr id="0" name=""/>
        <dsp:cNvSpPr/>
      </dsp:nvSpPr>
      <dsp:spPr>
        <a:xfrm>
          <a:off x="345749" y="2247694"/>
          <a:ext cx="1363010" cy="397411"/>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smtClean="0">
              <a:solidFill>
                <a:schemeClr val="tx1"/>
              </a:solidFill>
              <a:latin typeface="+mj-lt"/>
              <a:cs typeface="Lato Regular"/>
            </a:rPr>
            <a:t>Subtitle 3 here</a:t>
          </a:r>
          <a:endParaRPr lang="en-US" sz="1400" kern="1200" dirty="0">
            <a:solidFill>
              <a:schemeClr val="tx1"/>
            </a:solidFill>
            <a:latin typeface="+mj-lt"/>
            <a:cs typeface="Lato Regular"/>
          </a:endParaRPr>
        </a:p>
      </dsp:txBody>
      <dsp:txXfrm>
        <a:off x="357389" y="2259334"/>
        <a:ext cx="1339730" cy="374131"/>
      </dsp:txXfrm>
    </dsp:sp>
    <dsp:sp modelId="{B21C1D19-5823-5648-8B1B-4E1DC50B89B7}">
      <dsp:nvSpPr>
        <dsp:cNvPr id="0" name=""/>
        <dsp:cNvSpPr/>
      </dsp:nvSpPr>
      <dsp:spPr>
        <a:xfrm>
          <a:off x="175372" y="813961"/>
          <a:ext cx="170376" cy="2242821"/>
        </a:xfrm>
        <a:custGeom>
          <a:avLst/>
          <a:gdLst/>
          <a:ahLst/>
          <a:cxnLst/>
          <a:rect l="0" t="0" r="0" b="0"/>
          <a:pathLst>
            <a:path>
              <a:moveTo>
                <a:pt x="0" y="0"/>
              </a:moveTo>
              <a:lnTo>
                <a:pt x="0" y="2242821"/>
              </a:lnTo>
              <a:lnTo>
                <a:pt x="170376" y="224282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5E0A86-614B-0148-AF46-1DC263B485A9}">
      <dsp:nvSpPr>
        <dsp:cNvPr id="0" name=""/>
        <dsp:cNvSpPr/>
      </dsp:nvSpPr>
      <dsp:spPr>
        <a:xfrm>
          <a:off x="345749" y="2858076"/>
          <a:ext cx="1363010" cy="397411"/>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smtClean="0">
              <a:solidFill>
                <a:schemeClr val="tx1"/>
              </a:solidFill>
              <a:latin typeface="+mj-lt"/>
              <a:cs typeface="Lato Regular"/>
            </a:rPr>
            <a:t>Subtitle 4 here</a:t>
          </a:r>
          <a:endParaRPr lang="en-US" sz="1400" kern="1200" dirty="0">
            <a:solidFill>
              <a:schemeClr val="tx1"/>
            </a:solidFill>
            <a:latin typeface="+mj-lt"/>
            <a:cs typeface="Lato Regular"/>
          </a:endParaRPr>
        </a:p>
      </dsp:txBody>
      <dsp:txXfrm>
        <a:off x="357389" y="2869716"/>
        <a:ext cx="1339730" cy="374131"/>
      </dsp:txXfrm>
    </dsp:sp>
    <dsp:sp modelId="{1666AC66-4EC8-644B-A7D2-6D7BB9832E9D}">
      <dsp:nvSpPr>
        <dsp:cNvPr id="0" name=""/>
        <dsp:cNvSpPr/>
      </dsp:nvSpPr>
      <dsp:spPr>
        <a:xfrm>
          <a:off x="175372" y="813961"/>
          <a:ext cx="170376" cy="2853202"/>
        </a:xfrm>
        <a:custGeom>
          <a:avLst/>
          <a:gdLst/>
          <a:ahLst/>
          <a:cxnLst/>
          <a:rect l="0" t="0" r="0" b="0"/>
          <a:pathLst>
            <a:path>
              <a:moveTo>
                <a:pt x="0" y="0"/>
              </a:moveTo>
              <a:lnTo>
                <a:pt x="0" y="2853202"/>
              </a:lnTo>
              <a:lnTo>
                <a:pt x="170376" y="285320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6764E0-09B7-A148-B117-A46A467943C6}">
      <dsp:nvSpPr>
        <dsp:cNvPr id="0" name=""/>
        <dsp:cNvSpPr/>
      </dsp:nvSpPr>
      <dsp:spPr>
        <a:xfrm>
          <a:off x="345749" y="3468458"/>
          <a:ext cx="1363010" cy="397411"/>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smtClean="0">
              <a:solidFill>
                <a:schemeClr val="tx1"/>
              </a:solidFill>
              <a:latin typeface="+mj-lt"/>
              <a:cs typeface="Lato Regular"/>
            </a:rPr>
            <a:t>Subtitle 5 here</a:t>
          </a:r>
          <a:endParaRPr lang="en-US" sz="1400" kern="1200" dirty="0">
            <a:solidFill>
              <a:schemeClr val="tx1"/>
            </a:solidFill>
            <a:latin typeface="+mj-lt"/>
            <a:cs typeface="Lato Regular"/>
          </a:endParaRPr>
        </a:p>
      </dsp:txBody>
      <dsp:txXfrm>
        <a:off x="357389" y="3480098"/>
        <a:ext cx="1339730" cy="374131"/>
      </dsp:txXfrm>
    </dsp:sp>
    <dsp:sp modelId="{825936F8-B84F-0641-8954-649A2455844C}">
      <dsp:nvSpPr>
        <dsp:cNvPr id="0" name=""/>
        <dsp:cNvSpPr/>
      </dsp:nvSpPr>
      <dsp:spPr>
        <a:xfrm>
          <a:off x="2134700" y="285002"/>
          <a:ext cx="1703763" cy="528958"/>
        </a:xfrm>
        <a:prstGeom prst="roundRect">
          <a:avLst>
            <a:gd name="adj" fmla="val 10000"/>
          </a:avLst>
        </a:prstGeom>
        <a:solidFill>
          <a:schemeClr val="accent5"/>
        </a:solidFill>
        <a:ln w="285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b="1" i="0" kern="1200" smtClean="0">
              <a:solidFill>
                <a:schemeClr val="bg1"/>
              </a:solidFill>
              <a:latin typeface="+mj-lt"/>
              <a:cs typeface="Lato Regular"/>
            </a:rPr>
            <a:t>Some Title Here</a:t>
          </a:r>
          <a:endParaRPr lang="en-US" sz="1600" b="1" i="0" kern="1200" dirty="0">
            <a:solidFill>
              <a:schemeClr val="bg1"/>
            </a:solidFill>
            <a:latin typeface="+mj-lt"/>
            <a:cs typeface="Lato Regular"/>
          </a:endParaRPr>
        </a:p>
      </dsp:txBody>
      <dsp:txXfrm>
        <a:off x="2150193" y="300495"/>
        <a:ext cx="1672777" cy="497972"/>
      </dsp:txXfrm>
    </dsp:sp>
    <dsp:sp modelId="{28F2ACD5-A3DC-3C42-B598-6EE2D0EA8E43}">
      <dsp:nvSpPr>
        <dsp:cNvPr id="0" name=""/>
        <dsp:cNvSpPr/>
      </dsp:nvSpPr>
      <dsp:spPr>
        <a:xfrm>
          <a:off x="2305076" y="813961"/>
          <a:ext cx="170376" cy="411676"/>
        </a:xfrm>
        <a:custGeom>
          <a:avLst/>
          <a:gdLst/>
          <a:ahLst/>
          <a:cxnLst/>
          <a:rect l="0" t="0" r="0" b="0"/>
          <a:pathLst>
            <a:path>
              <a:moveTo>
                <a:pt x="0" y="0"/>
              </a:moveTo>
              <a:lnTo>
                <a:pt x="0" y="411676"/>
              </a:lnTo>
              <a:lnTo>
                <a:pt x="170376" y="411676"/>
              </a:lnTo>
            </a:path>
          </a:pathLst>
        </a:custGeom>
        <a:noFill/>
        <a:ln w="12700" cap="flat" cmpd="sng" algn="ctr">
          <a:solidFill>
            <a:srgbClr val="BFBFBF"/>
          </a:solidFill>
          <a:prstDash val="sysDash"/>
        </a:ln>
        <a:effectLst/>
      </dsp:spPr>
      <dsp:style>
        <a:lnRef idx="2">
          <a:scrgbClr r="0" g="0" b="0"/>
        </a:lnRef>
        <a:fillRef idx="0">
          <a:scrgbClr r="0" g="0" b="0"/>
        </a:fillRef>
        <a:effectRef idx="0">
          <a:scrgbClr r="0" g="0" b="0"/>
        </a:effectRef>
        <a:fontRef idx="minor"/>
      </dsp:style>
    </dsp:sp>
    <dsp:sp modelId="{DD7A503E-C319-0D47-B25A-F513285E5417}">
      <dsp:nvSpPr>
        <dsp:cNvPr id="0" name=""/>
        <dsp:cNvSpPr/>
      </dsp:nvSpPr>
      <dsp:spPr>
        <a:xfrm>
          <a:off x="2475453" y="1026931"/>
          <a:ext cx="1363010" cy="397411"/>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smtClean="0">
              <a:solidFill>
                <a:schemeClr val="tx1"/>
              </a:solidFill>
              <a:latin typeface="+mj-lt"/>
              <a:cs typeface="Lato Regular"/>
            </a:rPr>
            <a:t>Subtitle 1 here</a:t>
          </a:r>
          <a:endParaRPr lang="en-US" sz="1400" kern="1200" dirty="0">
            <a:solidFill>
              <a:schemeClr val="tx1"/>
            </a:solidFill>
            <a:latin typeface="+mj-lt"/>
            <a:cs typeface="Lato Regular"/>
          </a:endParaRPr>
        </a:p>
      </dsp:txBody>
      <dsp:txXfrm>
        <a:off x="2487093" y="1038571"/>
        <a:ext cx="1339730" cy="374131"/>
      </dsp:txXfrm>
    </dsp:sp>
    <dsp:sp modelId="{96B95679-E4E5-44C1-AE31-8359133FAC92}">
      <dsp:nvSpPr>
        <dsp:cNvPr id="0" name=""/>
        <dsp:cNvSpPr/>
      </dsp:nvSpPr>
      <dsp:spPr>
        <a:xfrm>
          <a:off x="2305076" y="813961"/>
          <a:ext cx="170376" cy="1022057"/>
        </a:xfrm>
        <a:custGeom>
          <a:avLst/>
          <a:gdLst/>
          <a:ahLst/>
          <a:cxnLst/>
          <a:rect l="0" t="0" r="0" b="0"/>
          <a:pathLst>
            <a:path>
              <a:moveTo>
                <a:pt x="0" y="0"/>
              </a:moveTo>
              <a:lnTo>
                <a:pt x="0" y="1022057"/>
              </a:lnTo>
              <a:lnTo>
                <a:pt x="170376" y="10220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3C9A16-37BD-4086-9773-525615709DA1}">
      <dsp:nvSpPr>
        <dsp:cNvPr id="0" name=""/>
        <dsp:cNvSpPr/>
      </dsp:nvSpPr>
      <dsp:spPr>
        <a:xfrm>
          <a:off x="2475453" y="1637313"/>
          <a:ext cx="1363010" cy="397411"/>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smtClean="0">
              <a:solidFill>
                <a:schemeClr val="tx1"/>
              </a:solidFill>
              <a:latin typeface="+mj-lt"/>
              <a:cs typeface="Lato Regular"/>
            </a:rPr>
            <a:t>Subtitle 2 here</a:t>
          </a:r>
          <a:endParaRPr lang="en-US" sz="1400" kern="1200" dirty="0">
            <a:solidFill>
              <a:schemeClr val="tx1"/>
            </a:solidFill>
            <a:latin typeface="+mj-lt"/>
            <a:cs typeface="Lato Regular"/>
          </a:endParaRPr>
        </a:p>
      </dsp:txBody>
      <dsp:txXfrm>
        <a:off x="2487093" y="1648953"/>
        <a:ext cx="1339730" cy="374131"/>
      </dsp:txXfrm>
    </dsp:sp>
    <dsp:sp modelId="{F1965107-4C06-4428-B31F-55A8C3134B28}">
      <dsp:nvSpPr>
        <dsp:cNvPr id="0" name=""/>
        <dsp:cNvSpPr/>
      </dsp:nvSpPr>
      <dsp:spPr>
        <a:xfrm>
          <a:off x="2305076" y="813961"/>
          <a:ext cx="170376" cy="1632439"/>
        </a:xfrm>
        <a:custGeom>
          <a:avLst/>
          <a:gdLst/>
          <a:ahLst/>
          <a:cxnLst/>
          <a:rect l="0" t="0" r="0" b="0"/>
          <a:pathLst>
            <a:path>
              <a:moveTo>
                <a:pt x="0" y="0"/>
              </a:moveTo>
              <a:lnTo>
                <a:pt x="0" y="1632439"/>
              </a:lnTo>
              <a:lnTo>
                <a:pt x="170376" y="16324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29031C-66B7-44F6-81BF-59BA737734AF}">
      <dsp:nvSpPr>
        <dsp:cNvPr id="0" name=""/>
        <dsp:cNvSpPr/>
      </dsp:nvSpPr>
      <dsp:spPr>
        <a:xfrm>
          <a:off x="2475453" y="2247694"/>
          <a:ext cx="1363010" cy="397411"/>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smtClean="0">
              <a:solidFill>
                <a:schemeClr val="tx1"/>
              </a:solidFill>
              <a:latin typeface="+mj-lt"/>
              <a:cs typeface="Lato Regular"/>
            </a:rPr>
            <a:t>Subtitle 3 here</a:t>
          </a:r>
          <a:endParaRPr lang="en-US" sz="1400" kern="1200" dirty="0">
            <a:solidFill>
              <a:schemeClr val="tx1"/>
            </a:solidFill>
            <a:latin typeface="+mj-lt"/>
            <a:cs typeface="Lato Regular"/>
          </a:endParaRPr>
        </a:p>
      </dsp:txBody>
      <dsp:txXfrm>
        <a:off x="2487093" y="2259334"/>
        <a:ext cx="1339730" cy="374131"/>
      </dsp:txXfrm>
    </dsp:sp>
    <dsp:sp modelId="{44ADCC90-E222-744D-94D1-BD12CEA4F9A2}">
      <dsp:nvSpPr>
        <dsp:cNvPr id="0" name=""/>
        <dsp:cNvSpPr/>
      </dsp:nvSpPr>
      <dsp:spPr>
        <a:xfrm>
          <a:off x="4264404" y="285002"/>
          <a:ext cx="1703763" cy="528958"/>
        </a:xfrm>
        <a:prstGeom prst="roundRect">
          <a:avLst>
            <a:gd name="adj" fmla="val 10000"/>
          </a:avLst>
        </a:prstGeom>
        <a:solidFill>
          <a:schemeClr val="accent4"/>
        </a:solidFill>
        <a:ln w="285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b="1" i="0" kern="1200" smtClean="0">
              <a:solidFill>
                <a:schemeClr val="bg1"/>
              </a:solidFill>
              <a:latin typeface="+mj-lt"/>
              <a:cs typeface="Lato Regular"/>
            </a:rPr>
            <a:t>Some Title Here</a:t>
          </a:r>
          <a:endParaRPr lang="en-US" sz="1600" b="1" i="0" kern="1200" dirty="0">
            <a:solidFill>
              <a:schemeClr val="bg1"/>
            </a:solidFill>
            <a:latin typeface="+mj-lt"/>
            <a:cs typeface="Lato Regular"/>
          </a:endParaRPr>
        </a:p>
      </dsp:txBody>
      <dsp:txXfrm>
        <a:off x="4279897" y="300495"/>
        <a:ext cx="1672777" cy="497972"/>
      </dsp:txXfrm>
    </dsp:sp>
    <dsp:sp modelId="{B4E1A1D0-A1CD-0344-9527-BAD4D9EFCB11}">
      <dsp:nvSpPr>
        <dsp:cNvPr id="0" name=""/>
        <dsp:cNvSpPr/>
      </dsp:nvSpPr>
      <dsp:spPr>
        <a:xfrm>
          <a:off x="4434780" y="813961"/>
          <a:ext cx="170376" cy="411676"/>
        </a:xfrm>
        <a:custGeom>
          <a:avLst/>
          <a:gdLst/>
          <a:ahLst/>
          <a:cxnLst/>
          <a:rect l="0" t="0" r="0" b="0"/>
          <a:pathLst>
            <a:path>
              <a:moveTo>
                <a:pt x="0" y="0"/>
              </a:moveTo>
              <a:lnTo>
                <a:pt x="0" y="411676"/>
              </a:lnTo>
              <a:lnTo>
                <a:pt x="170376" y="411676"/>
              </a:lnTo>
            </a:path>
          </a:pathLst>
        </a:custGeom>
        <a:noFill/>
        <a:ln w="12700" cap="flat" cmpd="sng" algn="ctr">
          <a:solidFill>
            <a:srgbClr val="BFBFBF"/>
          </a:solidFill>
          <a:prstDash val="sysDash"/>
        </a:ln>
        <a:effectLst/>
      </dsp:spPr>
      <dsp:style>
        <a:lnRef idx="2">
          <a:scrgbClr r="0" g="0" b="0"/>
        </a:lnRef>
        <a:fillRef idx="0">
          <a:scrgbClr r="0" g="0" b="0"/>
        </a:fillRef>
        <a:effectRef idx="0">
          <a:scrgbClr r="0" g="0" b="0"/>
        </a:effectRef>
        <a:fontRef idx="minor"/>
      </dsp:style>
    </dsp:sp>
    <dsp:sp modelId="{E3C03E65-F864-D54A-AD14-0D8A94B86676}">
      <dsp:nvSpPr>
        <dsp:cNvPr id="0" name=""/>
        <dsp:cNvSpPr/>
      </dsp:nvSpPr>
      <dsp:spPr>
        <a:xfrm>
          <a:off x="4605157" y="1026931"/>
          <a:ext cx="1363010" cy="397411"/>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smtClean="0">
              <a:solidFill>
                <a:schemeClr val="tx1"/>
              </a:solidFill>
              <a:latin typeface="+mj-lt"/>
              <a:cs typeface="Lato Regular"/>
            </a:rPr>
            <a:t>Subtitle 1 here</a:t>
          </a:r>
          <a:endParaRPr lang="en-US" sz="1400" kern="1200" dirty="0">
            <a:solidFill>
              <a:schemeClr val="tx1"/>
            </a:solidFill>
            <a:latin typeface="+mj-lt"/>
            <a:cs typeface="Lato Regular"/>
          </a:endParaRPr>
        </a:p>
      </dsp:txBody>
      <dsp:txXfrm>
        <a:off x="4616797" y="1038571"/>
        <a:ext cx="1339730" cy="374131"/>
      </dsp:txXfrm>
    </dsp:sp>
    <dsp:sp modelId="{DFE6389B-14F8-461D-BB34-71DFE84D5FA1}">
      <dsp:nvSpPr>
        <dsp:cNvPr id="0" name=""/>
        <dsp:cNvSpPr/>
      </dsp:nvSpPr>
      <dsp:spPr>
        <a:xfrm>
          <a:off x="4434780" y="813961"/>
          <a:ext cx="170376" cy="1022057"/>
        </a:xfrm>
        <a:custGeom>
          <a:avLst/>
          <a:gdLst/>
          <a:ahLst/>
          <a:cxnLst/>
          <a:rect l="0" t="0" r="0" b="0"/>
          <a:pathLst>
            <a:path>
              <a:moveTo>
                <a:pt x="0" y="0"/>
              </a:moveTo>
              <a:lnTo>
                <a:pt x="0" y="1022057"/>
              </a:lnTo>
              <a:lnTo>
                <a:pt x="170376" y="10220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055E46-2B10-43A4-A2E8-AE882EC9D11B}">
      <dsp:nvSpPr>
        <dsp:cNvPr id="0" name=""/>
        <dsp:cNvSpPr/>
      </dsp:nvSpPr>
      <dsp:spPr>
        <a:xfrm>
          <a:off x="4605157" y="1637313"/>
          <a:ext cx="1363010" cy="397411"/>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smtClean="0">
              <a:solidFill>
                <a:schemeClr val="tx1"/>
              </a:solidFill>
              <a:latin typeface="+mj-lt"/>
              <a:cs typeface="Lato Regular"/>
            </a:rPr>
            <a:t>Subtitle 2 here</a:t>
          </a:r>
          <a:endParaRPr lang="en-US" sz="1400" kern="1200" dirty="0">
            <a:solidFill>
              <a:schemeClr val="tx1"/>
            </a:solidFill>
            <a:latin typeface="+mj-lt"/>
            <a:cs typeface="Lato Regular"/>
          </a:endParaRPr>
        </a:p>
      </dsp:txBody>
      <dsp:txXfrm>
        <a:off x="4616797" y="1648953"/>
        <a:ext cx="1339730" cy="374131"/>
      </dsp:txXfrm>
    </dsp:sp>
    <dsp:sp modelId="{D8ADFDD6-C5E6-469C-9D78-44CC8398CFF6}">
      <dsp:nvSpPr>
        <dsp:cNvPr id="0" name=""/>
        <dsp:cNvSpPr/>
      </dsp:nvSpPr>
      <dsp:spPr>
        <a:xfrm>
          <a:off x="4434780" y="813961"/>
          <a:ext cx="170376" cy="1632439"/>
        </a:xfrm>
        <a:custGeom>
          <a:avLst/>
          <a:gdLst/>
          <a:ahLst/>
          <a:cxnLst/>
          <a:rect l="0" t="0" r="0" b="0"/>
          <a:pathLst>
            <a:path>
              <a:moveTo>
                <a:pt x="0" y="0"/>
              </a:moveTo>
              <a:lnTo>
                <a:pt x="0" y="1632439"/>
              </a:lnTo>
              <a:lnTo>
                <a:pt x="170376" y="16324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80D9F8-8875-4078-AB20-F6F2EC823455}">
      <dsp:nvSpPr>
        <dsp:cNvPr id="0" name=""/>
        <dsp:cNvSpPr/>
      </dsp:nvSpPr>
      <dsp:spPr>
        <a:xfrm>
          <a:off x="4605157" y="2247694"/>
          <a:ext cx="1363010" cy="397411"/>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smtClean="0">
              <a:solidFill>
                <a:schemeClr val="tx1"/>
              </a:solidFill>
              <a:latin typeface="+mj-lt"/>
              <a:cs typeface="Lato Regular"/>
            </a:rPr>
            <a:t>Subtitle 3 here</a:t>
          </a:r>
          <a:endParaRPr lang="en-US" sz="1400" kern="1200" dirty="0">
            <a:solidFill>
              <a:schemeClr val="tx1"/>
            </a:solidFill>
            <a:latin typeface="+mj-lt"/>
            <a:cs typeface="Lato Regular"/>
          </a:endParaRPr>
        </a:p>
      </dsp:txBody>
      <dsp:txXfrm>
        <a:off x="4616797" y="2259334"/>
        <a:ext cx="1339730" cy="374131"/>
      </dsp:txXfrm>
    </dsp:sp>
    <dsp:sp modelId="{EB0A8251-A000-4C6A-8405-6458C8153EEE}">
      <dsp:nvSpPr>
        <dsp:cNvPr id="0" name=""/>
        <dsp:cNvSpPr/>
      </dsp:nvSpPr>
      <dsp:spPr>
        <a:xfrm>
          <a:off x="4434780" y="813961"/>
          <a:ext cx="170376" cy="2242821"/>
        </a:xfrm>
        <a:custGeom>
          <a:avLst/>
          <a:gdLst/>
          <a:ahLst/>
          <a:cxnLst/>
          <a:rect l="0" t="0" r="0" b="0"/>
          <a:pathLst>
            <a:path>
              <a:moveTo>
                <a:pt x="0" y="0"/>
              </a:moveTo>
              <a:lnTo>
                <a:pt x="0" y="2242821"/>
              </a:lnTo>
              <a:lnTo>
                <a:pt x="170376" y="224282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EECC16-82B0-4A8F-80C3-8D8C231A35D0}">
      <dsp:nvSpPr>
        <dsp:cNvPr id="0" name=""/>
        <dsp:cNvSpPr/>
      </dsp:nvSpPr>
      <dsp:spPr>
        <a:xfrm>
          <a:off x="4605157" y="2858076"/>
          <a:ext cx="1363010" cy="397411"/>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smtClean="0">
              <a:solidFill>
                <a:schemeClr val="tx1"/>
              </a:solidFill>
              <a:latin typeface="+mj-lt"/>
              <a:cs typeface="Lato Regular"/>
            </a:rPr>
            <a:t>Subtitle 4 here</a:t>
          </a:r>
          <a:endParaRPr lang="en-US" sz="1400" kern="1200" dirty="0">
            <a:solidFill>
              <a:schemeClr val="tx1"/>
            </a:solidFill>
            <a:latin typeface="+mj-lt"/>
            <a:cs typeface="Lato Regular"/>
          </a:endParaRPr>
        </a:p>
      </dsp:txBody>
      <dsp:txXfrm>
        <a:off x="4616797" y="2869716"/>
        <a:ext cx="1339730" cy="374131"/>
      </dsp:txXfrm>
    </dsp:sp>
    <dsp:sp modelId="{D3A92614-105B-48A3-BD13-63A9EC6206DA}">
      <dsp:nvSpPr>
        <dsp:cNvPr id="0" name=""/>
        <dsp:cNvSpPr/>
      </dsp:nvSpPr>
      <dsp:spPr>
        <a:xfrm>
          <a:off x="4434780" y="813961"/>
          <a:ext cx="170376" cy="2853202"/>
        </a:xfrm>
        <a:custGeom>
          <a:avLst/>
          <a:gdLst/>
          <a:ahLst/>
          <a:cxnLst/>
          <a:rect l="0" t="0" r="0" b="0"/>
          <a:pathLst>
            <a:path>
              <a:moveTo>
                <a:pt x="0" y="0"/>
              </a:moveTo>
              <a:lnTo>
                <a:pt x="0" y="2853202"/>
              </a:lnTo>
              <a:lnTo>
                <a:pt x="170376" y="285320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45870F-79BD-414C-B2CF-17EE1E60C2A8}">
      <dsp:nvSpPr>
        <dsp:cNvPr id="0" name=""/>
        <dsp:cNvSpPr/>
      </dsp:nvSpPr>
      <dsp:spPr>
        <a:xfrm>
          <a:off x="4605157" y="3468458"/>
          <a:ext cx="1363010" cy="397411"/>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smtClean="0">
              <a:solidFill>
                <a:schemeClr val="tx1"/>
              </a:solidFill>
              <a:latin typeface="+mj-lt"/>
              <a:cs typeface="Lato Regular"/>
            </a:rPr>
            <a:t>Subtitle 5 here</a:t>
          </a:r>
          <a:endParaRPr lang="en-US" sz="1400" kern="1200" dirty="0">
            <a:solidFill>
              <a:schemeClr val="tx1"/>
            </a:solidFill>
            <a:latin typeface="+mj-lt"/>
            <a:cs typeface="Lato Regular"/>
          </a:endParaRPr>
        </a:p>
      </dsp:txBody>
      <dsp:txXfrm>
        <a:off x="4616797" y="3480098"/>
        <a:ext cx="1339730" cy="374131"/>
      </dsp:txXfrm>
    </dsp:sp>
    <dsp:sp modelId="{7B67E5EC-F1A8-F54D-89F0-41F863E9D2E2}">
      <dsp:nvSpPr>
        <dsp:cNvPr id="0" name=""/>
        <dsp:cNvSpPr/>
      </dsp:nvSpPr>
      <dsp:spPr>
        <a:xfrm>
          <a:off x="6394108" y="285002"/>
          <a:ext cx="1703763" cy="528958"/>
        </a:xfrm>
        <a:prstGeom prst="roundRect">
          <a:avLst>
            <a:gd name="adj" fmla="val 10000"/>
          </a:avLst>
        </a:prstGeom>
        <a:solidFill>
          <a:schemeClr val="accent2"/>
        </a:solidFill>
        <a:ln w="285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b="1" i="0" kern="1200" smtClean="0">
              <a:solidFill>
                <a:schemeClr val="bg1"/>
              </a:solidFill>
              <a:latin typeface="+mj-lt"/>
              <a:cs typeface="Lato Regular"/>
            </a:rPr>
            <a:t>Some Title Here</a:t>
          </a:r>
          <a:endParaRPr lang="en-US" sz="1600" b="1" i="0" kern="1200" dirty="0">
            <a:solidFill>
              <a:schemeClr val="bg1"/>
            </a:solidFill>
            <a:latin typeface="+mj-lt"/>
            <a:cs typeface="Lato Regular"/>
          </a:endParaRPr>
        </a:p>
      </dsp:txBody>
      <dsp:txXfrm>
        <a:off x="6409601" y="300495"/>
        <a:ext cx="1672777" cy="497972"/>
      </dsp:txXfrm>
    </dsp:sp>
    <dsp:sp modelId="{7831217E-DBF7-0046-8530-35D4D0D9345B}">
      <dsp:nvSpPr>
        <dsp:cNvPr id="0" name=""/>
        <dsp:cNvSpPr/>
      </dsp:nvSpPr>
      <dsp:spPr>
        <a:xfrm>
          <a:off x="6564484" y="813961"/>
          <a:ext cx="170376" cy="411676"/>
        </a:xfrm>
        <a:custGeom>
          <a:avLst/>
          <a:gdLst/>
          <a:ahLst/>
          <a:cxnLst/>
          <a:rect l="0" t="0" r="0" b="0"/>
          <a:pathLst>
            <a:path>
              <a:moveTo>
                <a:pt x="0" y="0"/>
              </a:moveTo>
              <a:lnTo>
                <a:pt x="0" y="411676"/>
              </a:lnTo>
              <a:lnTo>
                <a:pt x="170376" y="411676"/>
              </a:lnTo>
            </a:path>
          </a:pathLst>
        </a:custGeom>
        <a:noFill/>
        <a:ln w="12700" cap="flat" cmpd="sng" algn="ctr">
          <a:solidFill>
            <a:srgbClr val="BFBFBF"/>
          </a:solidFill>
          <a:prstDash val="sysDash"/>
        </a:ln>
        <a:effectLst/>
      </dsp:spPr>
      <dsp:style>
        <a:lnRef idx="2">
          <a:scrgbClr r="0" g="0" b="0"/>
        </a:lnRef>
        <a:fillRef idx="0">
          <a:scrgbClr r="0" g="0" b="0"/>
        </a:fillRef>
        <a:effectRef idx="0">
          <a:scrgbClr r="0" g="0" b="0"/>
        </a:effectRef>
        <a:fontRef idx="minor"/>
      </dsp:style>
    </dsp:sp>
    <dsp:sp modelId="{438F176B-B9E7-4345-8F20-579A18B05C6F}">
      <dsp:nvSpPr>
        <dsp:cNvPr id="0" name=""/>
        <dsp:cNvSpPr/>
      </dsp:nvSpPr>
      <dsp:spPr>
        <a:xfrm>
          <a:off x="6734861" y="1026931"/>
          <a:ext cx="1363010" cy="397411"/>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smtClean="0">
              <a:solidFill>
                <a:schemeClr val="tx1"/>
              </a:solidFill>
              <a:latin typeface="+mj-lt"/>
              <a:cs typeface="Lato Regular"/>
            </a:rPr>
            <a:t>Subtitle 1 here</a:t>
          </a:r>
          <a:endParaRPr lang="en-US" sz="1400" kern="1200" dirty="0">
            <a:solidFill>
              <a:schemeClr val="tx1"/>
            </a:solidFill>
            <a:latin typeface="+mj-lt"/>
            <a:cs typeface="Lato Regular"/>
          </a:endParaRPr>
        </a:p>
      </dsp:txBody>
      <dsp:txXfrm>
        <a:off x="6746501" y="1038571"/>
        <a:ext cx="1339730" cy="374131"/>
      </dsp:txXfrm>
    </dsp:sp>
    <dsp:sp modelId="{5BB3CE91-7475-4A42-9851-2740D04AD813}">
      <dsp:nvSpPr>
        <dsp:cNvPr id="0" name=""/>
        <dsp:cNvSpPr/>
      </dsp:nvSpPr>
      <dsp:spPr>
        <a:xfrm>
          <a:off x="6564484" y="813961"/>
          <a:ext cx="170376" cy="1022057"/>
        </a:xfrm>
        <a:custGeom>
          <a:avLst/>
          <a:gdLst/>
          <a:ahLst/>
          <a:cxnLst/>
          <a:rect l="0" t="0" r="0" b="0"/>
          <a:pathLst>
            <a:path>
              <a:moveTo>
                <a:pt x="0" y="0"/>
              </a:moveTo>
              <a:lnTo>
                <a:pt x="0" y="1022057"/>
              </a:lnTo>
              <a:lnTo>
                <a:pt x="170376" y="10220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E55A6E-D7E3-44E1-84A9-D9499C600148}">
      <dsp:nvSpPr>
        <dsp:cNvPr id="0" name=""/>
        <dsp:cNvSpPr/>
      </dsp:nvSpPr>
      <dsp:spPr>
        <a:xfrm>
          <a:off x="6734861" y="1637313"/>
          <a:ext cx="1363010" cy="397411"/>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smtClean="0">
              <a:solidFill>
                <a:schemeClr val="tx1"/>
              </a:solidFill>
              <a:latin typeface="+mj-lt"/>
              <a:cs typeface="Lato Regular"/>
            </a:rPr>
            <a:t>Subtitle 2 here</a:t>
          </a:r>
          <a:endParaRPr lang="en-US" sz="1400" kern="1200" dirty="0">
            <a:solidFill>
              <a:schemeClr val="tx1"/>
            </a:solidFill>
            <a:latin typeface="+mj-lt"/>
            <a:cs typeface="Lato Regular"/>
          </a:endParaRPr>
        </a:p>
      </dsp:txBody>
      <dsp:txXfrm>
        <a:off x="6746501" y="1648953"/>
        <a:ext cx="1339730" cy="374131"/>
      </dsp:txXfrm>
    </dsp:sp>
    <dsp:sp modelId="{0E8D1557-B5BC-40DD-AFDE-2EC7071F6961}">
      <dsp:nvSpPr>
        <dsp:cNvPr id="0" name=""/>
        <dsp:cNvSpPr/>
      </dsp:nvSpPr>
      <dsp:spPr>
        <a:xfrm>
          <a:off x="6564484" y="813961"/>
          <a:ext cx="170376" cy="1632439"/>
        </a:xfrm>
        <a:custGeom>
          <a:avLst/>
          <a:gdLst/>
          <a:ahLst/>
          <a:cxnLst/>
          <a:rect l="0" t="0" r="0" b="0"/>
          <a:pathLst>
            <a:path>
              <a:moveTo>
                <a:pt x="0" y="0"/>
              </a:moveTo>
              <a:lnTo>
                <a:pt x="0" y="1632439"/>
              </a:lnTo>
              <a:lnTo>
                <a:pt x="170376" y="16324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C8AD84-C675-459F-9010-BEB4F5B1917B}">
      <dsp:nvSpPr>
        <dsp:cNvPr id="0" name=""/>
        <dsp:cNvSpPr/>
      </dsp:nvSpPr>
      <dsp:spPr>
        <a:xfrm>
          <a:off x="6734861" y="2247694"/>
          <a:ext cx="1363010" cy="397411"/>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smtClean="0">
              <a:solidFill>
                <a:schemeClr val="tx1"/>
              </a:solidFill>
              <a:latin typeface="+mj-lt"/>
              <a:cs typeface="Lato Regular"/>
            </a:rPr>
            <a:t>Subtitle 3 here</a:t>
          </a:r>
          <a:endParaRPr lang="en-US" sz="1400" kern="1200" dirty="0">
            <a:solidFill>
              <a:schemeClr val="tx1"/>
            </a:solidFill>
            <a:latin typeface="+mj-lt"/>
            <a:cs typeface="Lato Regular"/>
          </a:endParaRPr>
        </a:p>
      </dsp:txBody>
      <dsp:txXfrm>
        <a:off x="6746501" y="2259334"/>
        <a:ext cx="1339730" cy="374131"/>
      </dsp:txXfrm>
    </dsp:sp>
    <dsp:sp modelId="{B0753888-6007-4884-96A9-E29D1974AE5E}">
      <dsp:nvSpPr>
        <dsp:cNvPr id="0" name=""/>
        <dsp:cNvSpPr/>
      </dsp:nvSpPr>
      <dsp:spPr>
        <a:xfrm>
          <a:off x="6564484" y="813961"/>
          <a:ext cx="170376" cy="2242821"/>
        </a:xfrm>
        <a:custGeom>
          <a:avLst/>
          <a:gdLst/>
          <a:ahLst/>
          <a:cxnLst/>
          <a:rect l="0" t="0" r="0" b="0"/>
          <a:pathLst>
            <a:path>
              <a:moveTo>
                <a:pt x="0" y="0"/>
              </a:moveTo>
              <a:lnTo>
                <a:pt x="0" y="2242821"/>
              </a:lnTo>
              <a:lnTo>
                <a:pt x="170376" y="224282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EF44FF-5531-41F9-8836-5ECED0A6D304}">
      <dsp:nvSpPr>
        <dsp:cNvPr id="0" name=""/>
        <dsp:cNvSpPr/>
      </dsp:nvSpPr>
      <dsp:spPr>
        <a:xfrm>
          <a:off x="6734861" y="2858076"/>
          <a:ext cx="1363010" cy="397411"/>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smtClean="0">
              <a:solidFill>
                <a:schemeClr val="tx1"/>
              </a:solidFill>
              <a:latin typeface="+mj-lt"/>
              <a:cs typeface="Lato Regular"/>
            </a:rPr>
            <a:t>Subtitle 4 here</a:t>
          </a:r>
          <a:endParaRPr lang="en-US" sz="1400" kern="1200" dirty="0">
            <a:solidFill>
              <a:schemeClr val="tx1"/>
            </a:solidFill>
            <a:latin typeface="+mj-lt"/>
            <a:cs typeface="Lato Regular"/>
          </a:endParaRPr>
        </a:p>
      </dsp:txBody>
      <dsp:txXfrm>
        <a:off x="6746501" y="2869716"/>
        <a:ext cx="1339730" cy="374131"/>
      </dsp:txXfrm>
    </dsp:sp>
    <dsp:sp modelId="{6B085148-1D6D-C74D-8848-FED3386DAE33}">
      <dsp:nvSpPr>
        <dsp:cNvPr id="0" name=""/>
        <dsp:cNvSpPr/>
      </dsp:nvSpPr>
      <dsp:spPr>
        <a:xfrm>
          <a:off x="8523812" y="285002"/>
          <a:ext cx="1703763" cy="528958"/>
        </a:xfrm>
        <a:prstGeom prst="roundRect">
          <a:avLst>
            <a:gd name="adj" fmla="val 10000"/>
          </a:avLst>
        </a:prstGeom>
        <a:solidFill>
          <a:schemeClr val="accent1"/>
        </a:solidFill>
        <a:ln w="285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b="1" i="0" kern="1200" smtClean="0">
              <a:solidFill>
                <a:schemeClr val="bg1"/>
              </a:solidFill>
              <a:latin typeface="+mj-lt"/>
              <a:cs typeface="Lato Regular"/>
            </a:rPr>
            <a:t>Some Title Here</a:t>
          </a:r>
          <a:endParaRPr lang="en-US" sz="1600" b="1" i="0" kern="1200" dirty="0">
            <a:solidFill>
              <a:schemeClr val="bg1"/>
            </a:solidFill>
            <a:latin typeface="+mj-lt"/>
            <a:cs typeface="Lato Regular"/>
          </a:endParaRPr>
        </a:p>
      </dsp:txBody>
      <dsp:txXfrm>
        <a:off x="8539305" y="300495"/>
        <a:ext cx="1672777" cy="497972"/>
      </dsp:txXfrm>
    </dsp:sp>
    <dsp:sp modelId="{E3D45A0D-64A8-2149-AACB-8E1ED290A42F}">
      <dsp:nvSpPr>
        <dsp:cNvPr id="0" name=""/>
        <dsp:cNvSpPr/>
      </dsp:nvSpPr>
      <dsp:spPr>
        <a:xfrm>
          <a:off x="8694188" y="813961"/>
          <a:ext cx="170376" cy="411676"/>
        </a:xfrm>
        <a:custGeom>
          <a:avLst/>
          <a:gdLst/>
          <a:ahLst/>
          <a:cxnLst/>
          <a:rect l="0" t="0" r="0" b="0"/>
          <a:pathLst>
            <a:path>
              <a:moveTo>
                <a:pt x="0" y="0"/>
              </a:moveTo>
              <a:lnTo>
                <a:pt x="0" y="411676"/>
              </a:lnTo>
              <a:lnTo>
                <a:pt x="170376" y="411676"/>
              </a:lnTo>
            </a:path>
          </a:pathLst>
        </a:custGeom>
        <a:noFill/>
        <a:ln w="12700" cap="flat" cmpd="sng" algn="ctr">
          <a:solidFill>
            <a:srgbClr val="BFBFBF"/>
          </a:solidFill>
          <a:prstDash val="sysDash"/>
        </a:ln>
        <a:effectLst/>
      </dsp:spPr>
      <dsp:style>
        <a:lnRef idx="2">
          <a:scrgbClr r="0" g="0" b="0"/>
        </a:lnRef>
        <a:fillRef idx="0">
          <a:scrgbClr r="0" g="0" b="0"/>
        </a:fillRef>
        <a:effectRef idx="0">
          <a:scrgbClr r="0" g="0" b="0"/>
        </a:effectRef>
        <a:fontRef idx="minor"/>
      </dsp:style>
    </dsp:sp>
    <dsp:sp modelId="{F8BFB2D1-9B27-C549-8905-244916B7EEF9}">
      <dsp:nvSpPr>
        <dsp:cNvPr id="0" name=""/>
        <dsp:cNvSpPr/>
      </dsp:nvSpPr>
      <dsp:spPr>
        <a:xfrm>
          <a:off x="8864565" y="1026931"/>
          <a:ext cx="1363010" cy="397411"/>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smtClean="0">
              <a:solidFill>
                <a:schemeClr val="tx1"/>
              </a:solidFill>
              <a:latin typeface="+mj-lt"/>
              <a:cs typeface="Lato Regular"/>
            </a:rPr>
            <a:t>Subtitle 1 here</a:t>
          </a:r>
          <a:endParaRPr lang="en-US" sz="1400" kern="1200" dirty="0">
            <a:solidFill>
              <a:schemeClr val="tx1"/>
            </a:solidFill>
            <a:latin typeface="+mj-lt"/>
          </a:endParaRPr>
        </a:p>
      </dsp:txBody>
      <dsp:txXfrm>
        <a:off x="8876205" y="1038571"/>
        <a:ext cx="1339730" cy="374131"/>
      </dsp:txXfrm>
    </dsp:sp>
    <dsp:sp modelId="{87A01EF3-3B48-40C2-8ED5-BCA39C7F1815}">
      <dsp:nvSpPr>
        <dsp:cNvPr id="0" name=""/>
        <dsp:cNvSpPr/>
      </dsp:nvSpPr>
      <dsp:spPr>
        <a:xfrm>
          <a:off x="8694188" y="813961"/>
          <a:ext cx="170376" cy="1022057"/>
        </a:xfrm>
        <a:custGeom>
          <a:avLst/>
          <a:gdLst/>
          <a:ahLst/>
          <a:cxnLst/>
          <a:rect l="0" t="0" r="0" b="0"/>
          <a:pathLst>
            <a:path>
              <a:moveTo>
                <a:pt x="0" y="0"/>
              </a:moveTo>
              <a:lnTo>
                <a:pt x="0" y="1022057"/>
              </a:lnTo>
              <a:lnTo>
                <a:pt x="170376" y="10220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495AF0-DE80-4DA9-A4EE-A28FF85C25A9}">
      <dsp:nvSpPr>
        <dsp:cNvPr id="0" name=""/>
        <dsp:cNvSpPr/>
      </dsp:nvSpPr>
      <dsp:spPr>
        <a:xfrm>
          <a:off x="8864565" y="1637313"/>
          <a:ext cx="1363010" cy="397411"/>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smtClean="0">
              <a:solidFill>
                <a:schemeClr val="tx1"/>
              </a:solidFill>
              <a:latin typeface="+mj-lt"/>
              <a:cs typeface="Lato Regular"/>
            </a:rPr>
            <a:t>Subtitle 2 here</a:t>
          </a:r>
          <a:endParaRPr lang="en-US" sz="1400" kern="1200" dirty="0">
            <a:solidFill>
              <a:schemeClr val="tx1"/>
            </a:solidFill>
            <a:latin typeface="+mj-lt"/>
            <a:cs typeface="Lato Regular"/>
          </a:endParaRPr>
        </a:p>
      </dsp:txBody>
      <dsp:txXfrm>
        <a:off x="8876205" y="1648953"/>
        <a:ext cx="1339730" cy="374131"/>
      </dsp:txXfrm>
    </dsp:sp>
    <dsp:sp modelId="{ABE38FFD-F9F1-4158-8FF5-7CA310DFEAB6}">
      <dsp:nvSpPr>
        <dsp:cNvPr id="0" name=""/>
        <dsp:cNvSpPr/>
      </dsp:nvSpPr>
      <dsp:spPr>
        <a:xfrm>
          <a:off x="8694188" y="813961"/>
          <a:ext cx="170376" cy="1632439"/>
        </a:xfrm>
        <a:custGeom>
          <a:avLst/>
          <a:gdLst/>
          <a:ahLst/>
          <a:cxnLst/>
          <a:rect l="0" t="0" r="0" b="0"/>
          <a:pathLst>
            <a:path>
              <a:moveTo>
                <a:pt x="0" y="0"/>
              </a:moveTo>
              <a:lnTo>
                <a:pt x="0" y="1632439"/>
              </a:lnTo>
              <a:lnTo>
                <a:pt x="170376" y="16324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F0C223-5F06-4868-857D-44DFF2940A93}">
      <dsp:nvSpPr>
        <dsp:cNvPr id="0" name=""/>
        <dsp:cNvSpPr/>
      </dsp:nvSpPr>
      <dsp:spPr>
        <a:xfrm>
          <a:off x="8864565" y="2247694"/>
          <a:ext cx="1363010" cy="397411"/>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smtClean="0">
              <a:solidFill>
                <a:schemeClr val="tx1"/>
              </a:solidFill>
              <a:latin typeface="+mj-lt"/>
              <a:cs typeface="Lato Regular"/>
            </a:rPr>
            <a:t>Subtitle 3 here</a:t>
          </a:r>
          <a:endParaRPr lang="en-US" sz="1400" kern="1200" dirty="0">
            <a:solidFill>
              <a:schemeClr val="tx1"/>
            </a:solidFill>
            <a:latin typeface="+mj-lt"/>
            <a:cs typeface="Lato Regular"/>
          </a:endParaRPr>
        </a:p>
      </dsp:txBody>
      <dsp:txXfrm>
        <a:off x="8876205" y="2259334"/>
        <a:ext cx="1339730" cy="374131"/>
      </dsp:txXfrm>
    </dsp:sp>
    <dsp:sp modelId="{014FEB30-04B4-42C2-A12C-590773CB59D8}">
      <dsp:nvSpPr>
        <dsp:cNvPr id="0" name=""/>
        <dsp:cNvSpPr/>
      </dsp:nvSpPr>
      <dsp:spPr>
        <a:xfrm>
          <a:off x="8694188" y="813961"/>
          <a:ext cx="170376" cy="2242821"/>
        </a:xfrm>
        <a:custGeom>
          <a:avLst/>
          <a:gdLst/>
          <a:ahLst/>
          <a:cxnLst/>
          <a:rect l="0" t="0" r="0" b="0"/>
          <a:pathLst>
            <a:path>
              <a:moveTo>
                <a:pt x="0" y="0"/>
              </a:moveTo>
              <a:lnTo>
                <a:pt x="0" y="2242821"/>
              </a:lnTo>
              <a:lnTo>
                <a:pt x="170376" y="224282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560038-D42D-49F6-A965-85BEEAEB3417}">
      <dsp:nvSpPr>
        <dsp:cNvPr id="0" name=""/>
        <dsp:cNvSpPr/>
      </dsp:nvSpPr>
      <dsp:spPr>
        <a:xfrm>
          <a:off x="8864565" y="2858076"/>
          <a:ext cx="1363010" cy="397411"/>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smtClean="0">
              <a:solidFill>
                <a:schemeClr val="tx1"/>
              </a:solidFill>
              <a:latin typeface="+mj-lt"/>
              <a:cs typeface="Lato Regular"/>
            </a:rPr>
            <a:t>Subtitle 4 here</a:t>
          </a:r>
          <a:endParaRPr lang="en-US" sz="1400" kern="1200" dirty="0">
            <a:solidFill>
              <a:schemeClr val="tx1"/>
            </a:solidFill>
            <a:latin typeface="+mj-lt"/>
            <a:cs typeface="Lato Regular"/>
          </a:endParaRPr>
        </a:p>
      </dsp:txBody>
      <dsp:txXfrm>
        <a:off x="8876205" y="2869716"/>
        <a:ext cx="1339730" cy="37413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33B4B9-AFB0-43EB-82AF-ED70AC262E4F}" type="datetimeFigureOut">
              <a:rPr lang="en-US" smtClean="0"/>
              <a:pPr/>
              <a:t>5/29/2016</a:t>
            </a:fld>
            <a:endParaRPr 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472C8F-9949-4688-BFEB-F813D79CFC0A}" type="slidenum">
              <a:rPr lang="en-US" smtClean="0"/>
              <a:pPr/>
              <a:t>‹#›</a:t>
            </a:fld>
            <a:endParaRPr lang="en-US"/>
          </a:p>
        </p:txBody>
      </p:sp>
    </p:spTree>
    <p:extLst>
      <p:ext uri="{BB962C8B-B14F-4D97-AF65-F5344CB8AC3E}">
        <p14:creationId xmlns:p14="http://schemas.microsoft.com/office/powerpoint/2010/main" val="1792992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31E77A-DD07-4A76-801D-B4BF4990C412}" type="datetimeFigureOut">
              <a:rPr lang="en-US" smtClean="0"/>
              <a:pPr/>
              <a:t>5/29/2016</a:t>
            </a:fld>
            <a:endParaRPr lang="en-US"/>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3AB2B-189A-4C92-A457-C6A3833631A7}" type="slidenum">
              <a:rPr lang="en-US" smtClean="0"/>
              <a:pPr/>
              <a:t>‹#›</a:t>
            </a:fld>
            <a:endParaRPr lang="en-US"/>
          </a:p>
        </p:txBody>
      </p:sp>
    </p:spTree>
    <p:extLst>
      <p:ext uri="{BB962C8B-B14F-4D97-AF65-F5344CB8AC3E}">
        <p14:creationId xmlns:p14="http://schemas.microsoft.com/office/powerpoint/2010/main" val="2753898374"/>
      </p:ext>
    </p:extLst>
  </p:cSld>
  <p:clrMap bg1="lt1" tx1="dk1" bg2="lt2" tx2="dk2" accent1="accent1" accent2="accent2" accent3="accent3" accent4="accent4" accent5="accent5" accent6="accent6" hlink="hlink" folHlink="folHlink"/>
  <p:hf hdr="0" ftr="0" dt="0"/>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rPr>
              <a:t>© Copyright Showeet.com</a:t>
            </a:r>
          </a:p>
        </p:txBody>
      </p:sp>
      <p:sp>
        <p:nvSpPr>
          <p:cNvPr id="4" name="Slide Number Placeholder 3"/>
          <p:cNvSpPr>
            <a:spLocks noGrp="1"/>
          </p:cNvSpPr>
          <p:nvPr>
            <p:ph type="sldNum" sz="quarter" idx="10"/>
          </p:nvPr>
        </p:nvSpPr>
        <p:spPr/>
        <p:txBody>
          <a:bodyPr/>
          <a:lstStyle/>
          <a:p>
            <a:fld id="{2CA3AB2B-189A-4C92-A457-C6A3833631A7}" type="slidenum">
              <a:rPr lang="en-US" smtClean="0"/>
              <a:pPr/>
              <a:t>1</a:t>
            </a:fld>
            <a:endParaRPr lang="en-US" dirty="0"/>
          </a:p>
        </p:txBody>
      </p:sp>
    </p:spTree>
    <p:extLst>
      <p:ext uri="{BB962C8B-B14F-4D97-AF65-F5344CB8AC3E}">
        <p14:creationId xmlns:p14="http://schemas.microsoft.com/office/powerpoint/2010/main" val="28541565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10</a:t>
            </a:fld>
            <a:endParaRPr lang="en-US"/>
          </a:p>
        </p:txBody>
      </p:sp>
    </p:spTree>
    <p:extLst>
      <p:ext uri="{BB962C8B-B14F-4D97-AF65-F5344CB8AC3E}">
        <p14:creationId xmlns:p14="http://schemas.microsoft.com/office/powerpoint/2010/main" val="3149077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11</a:t>
            </a:fld>
            <a:endParaRPr lang="en-US"/>
          </a:p>
        </p:txBody>
      </p:sp>
    </p:spTree>
    <p:extLst>
      <p:ext uri="{BB962C8B-B14F-4D97-AF65-F5344CB8AC3E}">
        <p14:creationId xmlns:p14="http://schemas.microsoft.com/office/powerpoint/2010/main" val="31992486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12</a:t>
            </a:fld>
            <a:endParaRPr lang="en-US"/>
          </a:p>
        </p:txBody>
      </p:sp>
    </p:spTree>
    <p:extLst>
      <p:ext uri="{BB962C8B-B14F-4D97-AF65-F5344CB8AC3E}">
        <p14:creationId xmlns:p14="http://schemas.microsoft.com/office/powerpoint/2010/main" val="3871779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13</a:t>
            </a:fld>
            <a:endParaRPr lang="en-US"/>
          </a:p>
        </p:txBody>
      </p:sp>
    </p:spTree>
    <p:extLst>
      <p:ext uri="{BB962C8B-B14F-4D97-AF65-F5344CB8AC3E}">
        <p14:creationId xmlns:p14="http://schemas.microsoft.com/office/powerpoint/2010/main" val="4271370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14</a:t>
            </a:fld>
            <a:endParaRPr lang="en-US"/>
          </a:p>
        </p:txBody>
      </p:sp>
    </p:spTree>
    <p:extLst>
      <p:ext uri="{BB962C8B-B14F-4D97-AF65-F5344CB8AC3E}">
        <p14:creationId xmlns:p14="http://schemas.microsoft.com/office/powerpoint/2010/main" val="22159762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15</a:t>
            </a:fld>
            <a:endParaRPr lang="en-US"/>
          </a:p>
        </p:txBody>
      </p:sp>
    </p:spTree>
    <p:extLst>
      <p:ext uri="{BB962C8B-B14F-4D97-AF65-F5344CB8AC3E}">
        <p14:creationId xmlns:p14="http://schemas.microsoft.com/office/powerpoint/2010/main" val="2965106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16</a:t>
            </a:fld>
            <a:endParaRPr lang="en-US"/>
          </a:p>
        </p:txBody>
      </p:sp>
    </p:spTree>
    <p:extLst>
      <p:ext uri="{BB962C8B-B14F-4D97-AF65-F5344CB8AC3E}">
        <p14:creationId xmlns:p14="http://schemas.microsoft.com/office/powerpoint/2010/main" val="11554198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17</a:t>
            </a:fld>
            <a:endParaRPr lang="en-US"/>
          </a:p>
        </p:txBody>
      </p:sp>
    </p:spTree>
    <p:extLst>
      <p:ext uri="{BB962C8B-B14F-4D97-AF65-F5344CB8AC3E}">
        <p14:creationId xmlns:p14="http://schemas.microsoft.com/office/powerpoint/2010/main" val="23447394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18</a:t>
            </a:fld>
            <a:endParaRPr lang="en-US"/>
          </a:p>
        </p:txBody>
      </p:sp>
    </p:spTree>
    <p:extLst>
      <p:ext uri="{BB962C8B-B14F-4D97-AF65-F5344CB8AC3E}">
        <p14:creationId xmlns:p14="http://schemas.microsoft.com/office/powerpoint/2010/main" val="34299149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19</a:t>
            </a:fld>
            <a:endParaRPr lang="en-US"/>
          </a:p>
        </p:txBody>
      </p:sp>
    </p:spTree>
    <p:extLst>
      <p:ext uri="{BB962C8B-B14F-4D97-AF65-F5344CB8AC3E}">
        <p14:creationId xmlns:p14="http://schemas.microsoft.com/office/powerpoint/2010/main" val="4198447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rPr>
              <a:t>© Copyright Showeet.com</a:t>
            </a:r>
          </a:p>
        </p:txBody>
      </p:sp>
      <p:sp>
        <p:nvSpPr>
          <p:cNvPr id="4" name="Slide Number Placeholder 3"/>
          <p:cNvSpPr>
            <a:spLocks noGrp="1"/>
          </p:cNvSpPr>
          <p:nvPr>
            <p:ph type="sldNum" sz="quarter" idx="10"/>
          </p:nvPr>
        </p:nvSpPr>
        <p:spPr/>
        <p:txBody>
          <a:bodyPr/>
          <a:lstStyle/>
          <a:p>
            <a:fld id="{2CA3AB2B-189A-4C92-A457-C6A3833631A7}" type="slidenum">
              <a:rPr lang="en-US" smtClean="0"/>
              <a:pPr/>
              <a:t>2</a:t>
            </a:fld>
            <a:endParaRPr lang="en-US"/>
          </a:p>
        </p:txBody>
      </p:sp>
    </p:spTree>
    <p:extLst>
      <p:ext uri="{BB962C8B-B14F-4D97-AF65-F5344CB8AC3E}">
        <p14:creationId xmlns:p14="http://schemas.microsoft.com/office/powerpoint/2010/main" val="4215903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20</a:t>
            </a:fld>
            <a:endParaRPr lang="en-US"/>
          </a:p>
        </p:txBody>
      </p:sp>
    </p:spTree>
    <p:extLst>
      <p:ext uri="{BB962C8B-B14F-4D97-AF65-F5344CB8AC3E}">
        <p14:creationId xmlns:p14="http://schemas.microsoft.com/office/powerpoint/2010/main" val="27552778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21</a:t>
            </a:fld>
            <a:endParaRPr lang="en-US"/>
          </a:p>
        </p:txBody>
      </p:sp>
    </p:spTree>
    <p:extLst>
      <p:ext uri="{BB962C8B-B14F-4D97-AF65-F5344CB8AC3E}">
        <p14:creationId xmlns:p14="http://schemas.microsoft.com/office/powerpoint/2010/main" val="8794628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22</a:t>
            </a:fld>
            <a:endParaRPr lang="en-US"/>
          </a:p>
        </p:txBody>
      </p:sp>
    </p:spTree>
    <p:extLst>
      <p:ext uri="{BB962C8B-B14F-4D97-AF65-F5344CB8AC3E}">
        <p14:creationId xmlns:p14="http://schemas.microsoft.com/office/powerpoint/2010/main" val="16715482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23</a:t>
            </a:fld>
            <a:endParaRPr lang="en-US"/>
          </a:p>
        </p:txBody>
      </p:sp>
    </p:spTree>
    <p:extLst>
      <p:ext uri="{BB962C8B-B14F-4D97-AF65-F5344CB8AC3E}">
        <p14:creationId xmlns:p14="http://schemas.microsoft.com/office/powerpoint/2010/main" val="22853342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24</a:t>
            </a:fld>
            <a:endParaRPr lang="en-US"/>
          </a:p>
        </p:txBody>
      </p:sp>
    </p:spTree>
    <p:extLst>
      <p:ext uri="{BB962C8B-B14F-4D97-AF65-F5344CB8AC3E}">
        <p14:creationId xmlns:p14="http://schemas.microsoft.com/office/powerpoint/2010/main" val="23886847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25</a:t>
            </a:fld>
            <a:endParaRPr lang="en-US"/>
          </a:p>
        </p:txBody>
      </p:sp>
    </p:spTree>
    <p:extLst>
      <p:ext uri="{BB962C8B-B14F-4D97-AF65-F5344CB8AC3E}">
        <p14:creationId xmlns:p14="http://schemas.microsoft.com/office/powerpoint/2010/main" val="22328109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26</a:t>
            </a:fld>
            <a:endParaRPr lang="en-US"/>
          </a:p>
        </p:txBody>
      </p:sp>
    </p:spTree>
    <p:extLst>
      <p:ext uri="{BB962C8B-B14F-4D97-AF65-F5344CB8AC3E}">
        <p14:creationId xmlns:p14="http://schemas.microsoft.com/office/powerpoint/2010/main" val="31136411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27</a:t>
            </a:fld>
            <a:endParaRPr lang="en-US"/>
          </a:p>
        </p:txBody>
      </p:sp>
    </p:spTree>
    <p:extLst>
      <p:ext uri="{BB962C8B-B14F-4D97-AF65-F5344CB8AC3E}">
        <p14:creationId xmlns:p14="http://schemas.microsoft.com/office/powerpoint/2010/main" val="16969894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28</a:t>
            </a:fld>
            <a:endParaRPr lang="en-US"/>
          </a:p>
        </p:txBody>
      </p:sp>
    </p:spTree>
    <p:extLst>
      <p:ext uri="{BB962C8B-B14F-4D97-AF65-F5344CB8AC3E}">
        <p14:creationId xmlns:p14="http://schemas.microsoft.com/office/powerpoint/2010/main" val="11799880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29</a:t>
            </a:fld>
            <a:endParaRPr lang="en-US"/>
          </a:p>
        </p:txBody>
      </p:sp>
    </p:spTree>
    <p:extLst>
      <p:ext uri="{BB962C8B-B14F-4D97-AF65-F5344CB8AC3E}">
        <p14:creationId xmlns:p14="http://schemas.microsoft.com/office/powerpoint/2010/main" val="1143374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rPr>
              <a:t>© Copyright Showeet.com</a:t>
            </a:r>
          </a:p>
        </p:txBody>
      </p:sp>
      <p:sp>
        <p:nvSpPr>
          <p:cNvPr id="4" name="Slide Number Placeholder 3"/>
          <p:cNvSpPr>
            <a:spLocks noGrp="1"/>
          </p:cNvSpPr>
          <p:nvPr>
            <p:ph type="sldNum" sz="quarter" idx="10"/>
          </p:nvPr>
        </p:nvSpPr>
        <p:spPr/>
        <p:txBody>
          <a:bodyPr/>
          <a:lstStyle/>
          <a:p>
            <a:fld id="{2CA3AB2B-189A-4C92-A457-C6A3833631A7}" type="slidenum">
              <a:rPr lang="en-US" smtClean="0"/>
              <a:pPr/>
              <a:t>3</a:t>
            </a:fld>
            <a:endParaRPr lang="en-US"/>
          </a:p>
        </p:txBody>
      </p:sp>
    </p:spTree>
    <p:extLst>
      <p:ext uri="{BB962C8B-B14F-4D97-AF65-F5344CB8AC3E}">
        <p14:creationId xmlns:p14="http://schemas.microsoft.com/office/powerpoint/2010/main" val="20569707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30</a:t>
            </a:fld>
            <a:endParaRPr lang="en-US"/>
          </a:p>
        </p:txBody>
      </p:sp>
    </p:spTree>
    <p:extLst>
      <p:ext uri="{BB962C8B-B14F-4D97-AF65-F5344CB8AC3E}">
        <p14:creationId xmlns:p14="http://schemas.microsoft.com/office/powerpoint/2010/main" val="18495339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31</a:t>
            </a:fld>
            <a:endParaRPr lang="en-US"/>
          </a:p>
        </p:txBody>
      </p:sp>
    </p:spTree>
    <p:extLst>
      <p:ext uri="{BB962C8B-B14F-4D97-AF65-F5344CB8AC3E}">
        <p14:creationId xmlns:p14="http://schemas.microsoft.com/office/powerpoint/2010/main" val="14346815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32</a:t>
            </a:fld>
            <a:endParaRPr lang="en-US"/>
          </a:p>
        </p:txBody>
      </p:sp>
    </p:spTree>
    <p:extLst>
      <p:ext uri="{BB962C8B-B14F-4D97-AF65-F5344CB8AC3E}">
        <p14:creationId xmlns:p14="http://schemas.microsoft.com/office/powerpoint/2010/main" val="28002532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33</a:t>
            </a:fld>
            <a:endParaRPr lang="en-US"/>
          </a:p>
        </p:txBody>
      </p:sp>
    </p:spTree>
    <p:extLst>
      <p:ext uri="{BB962C8B-B14F-4D97-AF65-F5344CB8AC3E}">
        <p14:creationId xmlns:p14="http://schemas.microsoft.com/office/powerpoint/2010/main" val="16302262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34</a:t>
            </a:fld>
            <a:endParaRPr lang="en-US"/>
          </a:p>
        </p:txBody>
      </p:sp>
    </p:spTree>
    <p:extLst>
      <p:ext uri="{BB962C8B-B14F-4D97-AF65-F5344CB8AC3E}">
        <p14:creationId xmlns:p14="http://schemas.microsoft.com/office/powerpoint/2010/main" val="38860400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35</a:t>
            </a:fld>
            <a:endParaRPr lang="en-US"/>
          </a:p>
        </p:txBody>
      </p:sp>
    </p:spTree>
    <p:extLst>
      <p:ext uri="{BB962C8B-B14F-4D97-AF65-F5344CB8AC3E}">
        <p14:creationId xmlns:p14="http://schemas.microsoft.com/office/powerpoint/2010/main" val="10573622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36</a:t>
            </a:fld>
            <a:endParaRPr lang="en-US"/>
          </a:p>
        </p:txBody>
      </p:sp>
    </p:spTree>
    <p:extLst>
      <p:ext uri="{BB962C8B-B14F-4D97-AF65-F5344CB8AC3E}">
        <p14:creationId xmlns:p14="http://schemas.microsoft.com/office/powerpoint/2010/main" val="7015344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37</a:t>
            </a:fld>
            <a:endParaRPr lang="en-US"/>
          </a:p>
        </p:txBody>
      </p:sp>
    </p:spTree>
    <p:extLst>
      <p:ext uri="{BB962C8B-B14F-4D97-AF65-F5344CB8AC3E}">
        <p14:creationId xmlns:p14="http://schemas.microsoft.com/office/powerpoint/2010/main" val="32343095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38</a:t>
            </a:fld>
            <a:endParaRPr lang="en-US"/>
          </a:p>
        </p:txBody>
      </p:sp>
    </p:spTree>
    <p:extLst>
      <p:ext uri="{BB962C8B-B14F-4D97-AF65-F5344CB8AC3E}">
        <p14:creationId xmlns:p14="http://schemas.microsoft.com/office/powerpoint/2010/main" val="350012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39</a:t>
            </a:fld>
            <a:endParaRPr lang="en-US"/>
          </a:p>
        </p:txBody>
      </p:sp>
    </p:spTree>
    <p:extLst>
      <p:ext uri="{BB962C8B-B14F-4D97-AF65-F5344CB8AC3E}">
        <p14:creationId xmlns:p14="http://schemas.microsoft.com/office/powerpoint/2010/main" val="1338670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rPr>
              <a:t>© Copyright Showeet.com</a:t>
            </a:r>
          </a:p>
        </p:txBody>
      </p:sp>
      <p:sp>
        <p:nvSpPr>
          <p:cNvPr id="4" name="Slide Number Placeholder 3"/>
          <p:cNvSpPr>
            <a:spLocks noGrp="1"/>
          </p:cNvSpPr>
          <p:nvPr>
            <p:ph type="sldNum" sz="quarter" idx="10"/>
          </p:nvPr>
        </p:nvSpPr>
        <p:spPr/>
        <p:txBody>
          <a:bodyPr/>
          <a:lstStyle/>
          <a:p>
            <a:fld id="{2CA3AB2B-189A-4C92-A457-C6A3833631A7}" type="slidenum">
              <a:rPr lang="en-US" smtClean="0"/>
              <a:pPr/>
              <a:t>4</a:t>
            </a:fld>
            <a:endParaRPr lang="en-US"/>
          </a:p>
        </p:txBody>
      </p:sp>
    </p:spTree>
    <p:extLst>
      <p:ext uri="{BB962C8B-B14F-4D97-AF65-F5344CB8AC3E}">
        <p14:creationId xmlns:p14="http://schemas.microsoft.com/office/powerpoint/2010/main" val="36095601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40</a:t>
            </a:fld>
            <a:endParaRPr lang="en-US"/>
          </a:p>
        </p:txBody>
      </p:sp>
    </p:spTree>
    <p:extLst>
      <p:ext uri="{BB962C8B-B14F-4D97-AF65-F5344CB8AC3E}">
        <p14:creationId xmlns:p14="http://schemas.microsoft.com/office/powerpoint/2010/main" val="39944958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41</a:t>
            </a:fld>
            <a:endParaRPr lang="en-US"/>
          </a:p>
        </p:txBody>
      </p:sp>
    </p:spTree>
    <p:extLst>
      <p:ext uri="{BB962C8B-B14F-4D97-AF65-F5344CB8AC3E}">
        <p14:creationId xmlns:p14="http://schemas.microsoft.com/office/powerpoint/2010/main" val="18758817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42</a:t>
            </a:fld>
            <a:endParaRPr lang="en-US"/>
          </a:p>
        </p:txBody>
      </p:sp>
    </p:spTree>
    <p:extLst>
      <p:ext uri="{BB962C8B-B14F-4D97-AF65-F5344CB8AC3E}">
        <p14:creationId xmlns:p14="http://schemas.microsoft.com/office/powerpoint/2010/main" val="6279435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prstClr val="black"/>
                </a:solidFill>
              </a:rPr>
              <a:t>© Copyright Showeet.com</a:t>
            </a:r>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43</a:t>
            </a:fld>
            <a:endParaRPr lang="en-US"/>
          </a:p>
        </p:txBody>
      </p:sp>
    </p:spTree>
    <p:extLst>
      <p:ext uri="{BB962C8B-B14F-4D97-AF65-F5344CB8AC3E}">
        <p14:creationId xmlns:p14="http://schemas.microsoft.com/office/powerpoint/2010/main" val="17093339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rPr>
              <a:t>© Copyright Showeet.com</a:t>
            </a:r>
          </a:p>
        </p:txBody>
      </p:sp>
      <p:sp>
        <p:nvSpPr>
          <p:cNvPr id="4" name="Slide Number Placeholder 3"/>
          <p:cNvSpPr>
            <a:spLocks noGrp="1"/>
          </p:cNvSpPr>
          <p:nvPr>
            <p:ph type="sldNum" sz="quarter" idx="10"/>
          </p:nvPr>
        </p:nvSpPr>
        <p:spPr/>
        <p:txBody>
          <a:bodyPr/>
          <a:lstStyle/>
          <a:p>
            <a:fld id="{2CA3AB2B-189A-4C92-A457-C6A3833631A7}" type="slidenum">
              <a:rPr lang="en-US" smtClean="0"/>
              <a:pPr/>
              <a:t>44</a:t>
            </a:fld>
            <a:endParaRPr lang="en-US"/>
          </a:p>
        </p:txBody>
      </p:sp>
    </p:spTree>
    <p:extLst>
      <p:ext uri="{BB962C8B-B14F-4D97-AF65-F5344CB8AC3E}">
        <p14:creationId xmlns:p14="http://schemas.microsoft.com/office/powerpoint/2010/main" val="4206284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5</a:t>
            </a:fld>
            <a:endParaRPr lang="en-US"/>
          </a:p>
        </p:txBody>
      </p:sp>
    </p:spTree>
    <p:extLst>
      <p:ext uri="{BB962C8B-B14F-4D97-AF65-F5344CB8AC3E}">
        <p14:creationId xmlns:p14="http://schemas.microsoft.com/office/powerpoint/2010/main" val="3498528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rPr>
              <a:t>© Copyright Showeet.com</a:t>
            </a:r>
          </a:p>
        </p:txBody>
      </p:sp>
      <p:sp>
        <p:nvSpPr>
          <p:cNvPr id="4" name="Slide Number Placeholder 3"/>
          <p:cNvSpPr>
            <a:spLocks noGrp="1"/>
          </p:cNvSpPr>
          <p:nvPr>
            <p:ph type="sldNum" sz="quarter" idx="10"/>
          </p:nvPr>
        </p:nvSpPr>
        <p:spPr/>
        <p:txBody>
          <a:bodyPr/>
          <a:lstStyle/>
          <a:p>
            <a:fld id="{2CA3AB2B-189A-4C92-A457-C6A3833631A7}" type="slidenum">
              <a:rPr lang="en-US" smtClean="0"/>
              <a:pPr/>
              <a:t>6</a:t>
            </a:fld>
            <a:endParaRPr lang="en-US"/>
          </a:p>
        </p:txBody>
      </p:sp>
    </p:spTree>
    <p:extLst>
      <p:ext uri="{BB962C8B-B14F-4D97-AF65-F5344CB8AC3E}">
        <p14:creationId xmlns:p14="http://schemas.microsoft.com/office/powerpoint/2010/main" val="3422960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7</a:t>
            </a:fld>
            <a:endParaRPr lang="en-US"/>
          </a:p>
        </p:txBody>
      </p:sp>
    </p:spTree>
    <p:extLst>
      <p:ext uri="{BB962C8B-B14F-4D97-AF65-F5344CB8AC3E}">
        <p14:creationId xmlns:p14="http://schemas.microsoft.com/office/powerpoint/2010/main" val="3684212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8</a:t>
            </a:fld>
            <a:endParaRPr lang="en-US"/>
          </a:p>
        </p:txBody>
      </p:sp>
    </p:spTree>
    <p:extLst>
      <p:ext uri="{BB962C8B-B14F-4D97-AF65-F5344CB8AC3E}">
        <p14:creationId xmlns:p14="http://schemas.microsoft.com/office/powerpoint/2010/main" val="3683175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9</a:t>
            </a:fld>
            <a:endParaRPr lang="en-US"/>
          </a:p>
        </p:txBody>
      </p:sp>
    </p:spTree>
    <p:extLst>
      <p:ext uri="{BB962C8B-B14F-4D97-AF65-F5344CB8AC3E}">
        <p14:creationId xmlns:p14="http://schemas.microsoft.com/office/powerpoint/2010/main" val="10640342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showeet.com/"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showeet.com/" TargetMode="External"/><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showeet.com/" TargetMode="External"/><Relationship Id="rId1" Type="http://schemas.openxmlformats.org/officeDocument/2006/relationships/slideMaster" Target="../slideMasters/slideMaster4.xml"/><Relationship Id="rId4"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spTree>
    <p:extLst>
      <p:ext uri="{BB962C8B-B14F-4D97-AF65-F5344CB8AC3E}">
        <p14:creationId xmlns:p14="http://schemas.microsoft.com/office/powerpoint/2010/main" val="333051696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grpSp>
        <p:nvGrpSpPr>
          <p:cNvPr id="5" name="Group 4"/>
          <p:cNvGrpSpPr/>
          <p:nvPr userDrawn="1"/>
        </p:nvGrpSpPr>
        <p:grpSpPr>
          <a:xfrm>
            <a:off x="328169" y="6237312"/>
            <a:ext cx="439241" cy="439240"/>
            <a:chOff x="186858" y="6096003"/>
            <a:chExt cx="580550" cy="580549"/>
          </a:xfrm>
          <a:solidFill>
            <a:schemeClr val="bg1">
              <a:lumMod val="95000"/>
            </a:schemeClr>
          </a:solidFill>
        </p:grpSpPr>
        <p:sp>
          <p:nvSpPr>
            <p:cNvPr id="14" name="Rectangle 13"/>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GeosansLight" panose="02000603020000020003"/>
              </a:endParaRPr>
            </a:p>
          </p:txBody>
        </p:sp>
        <p:sp>
          <p:nvSpPr>
            <p:cNvPr id="15" name="Rectangle 14"/>
            <p:cNvSpPr/>
            <p:nvPr userDrawn="1"/>
          </p:nvSpPr>
          <p:spPr>
            <a:xfrm>
              <a:off x="186858" y="6612049"/>
              <a:ext cx="580549" cy="645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1"/>
            </a:p>
          </p:txBody>
        </p:sp>
      </p:grpSp>
      <p:sp>
        <p:nvSpPr>
          <p:cNvPr id="3" name="Sous-titre 2"/>
          <p:cNvSpPr>
            <a:spLocks noGrp="1"/>
          </p:cNvSpPr>
          <p:nvPr>
            <p:ph type="subTitle" idx="1"/>
          </p:nvPr>
        </p:nvSpPr>
        <p:spPr>
          <a:xfrm>
            <a:off x="3887756" y="620688"/>
            <a:ext cx="7694645" cy="288032"/>
          </a:xfrm>
        </p:spPr>
        <p:txBody>
          <a:bodyPr anchor="ctr">
            <a:noAutofit/>
          </a:bodyPr>
          <a:lstStyle>
            <a:lvl1pPr marL="0" indent="0" algn="r">
              <a:buNone/>
              <a:defRPr sz="1600" cap="small" baseline="0">
                <a:solidFill>
                  <a:srgbClr val="2F3A46"/>
                </a:solidFill>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2"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fr-FR" dirty="0" smtClean="0"/>
              <a:t>Modifiez le style des sous-titres du masque</a:t>
            </a:r>
            <a:endParaRPr lang="en-US" dirty="0"/>
          </a:p>
        </p:txBody>
      </p:sp>
      <p:sp>
        <p:nvSpPr>
          <p:cNvPr id="7" name="Espace réservé du titre 1"/>
          <p:cNvSpPr>
            <a:spLocks noGrp="1"/>
          </p:cNvSpPr>
          <p:nvPr>
            <p:ph type="title"/>
          </p:nvPr>
        </p:nvSpPr>
        <p:spPr>
          <a:xfrm>
            <a:off x="3887756" y="3078"/>
            <a:ext cx="7694645" cy="617612"/>
          </a:xfrm>
          <a:prstGeom prst="rect">
            <a:avLst/>
          </a:prstGeom>
        </p:spPr>
        <p:txBody>
          <a:bodyPr vert="horz" lIns="91440" tIns="45720" rIns="91440" bIns="45720" rtlCol="0" anchor="ctr">
            <a:normAutofit/>
          </a:bodyPr>
          <a:lstStyle>
            <a:lvl1pPr>
              <a:defRPr>
                <a:solidFill>
                  <a:srgbClr val="2F3A46"/>
                </a:solidFill>
              </a:defRPr>
            </a:lvl1pPr>
          </a:lstStyle>
          <a:p>
            <a:r>
              <a:rPr lang="fr-FR" dirty="0" smtClean="0"/>
              <a:t>Modifiez le style du titre</a:t>
            </a:r>
            <a:endParaRPr lang="en-US" dirty="0"/>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pic>
        <p:nvPicPr>
          <p:cNvPr id="13" name="Picture 12"/>
          <p:cNvPicPr>
            <a:picLocks noChangeAspect="1"/>
          </p:cNvPicPr>
          <p:nvPr userDrawn="1"/>
        </p:nvPicPr>
        <p:blipFill>
          <a:blip r:embed="rId3"/>
          <a:stretch>
            <a:fillRect/>
          </a:stretch>
        </p:blipFill>
        <p:spPr>
          <a:xfrm>
            <a:off x="156796" y="100099"/>
            <a:ext cx="1627773" cy="451143"/>
          </a:xfrm>
          <a:prstGeom prst="rect">
            <a:avLst/>
          </a:prstGeom>
        </p:spPr>
      </p:pic>
      <p:sp>
        <p:nvSpPr>
          <p:cNvPr id="16" name="Slide Number Placeholder 5"/>
          <p:cNvSpPr>
            <a:spLocks noGrp="1"/>
          </p:cNvSpPr>
          <p:nvPr>
            <p:ph type="sldNum" sz="quarter" idx="12"/>
          </p:nvPr>
        </p:nvSpPr>
        <p:spPr>
          <a:xfrm>
            <a:off x="328169" y="6237312"/>
            <a:ext cx="439241" cy="390437"/>
          </a:xfrm>
          <a:prstGeom prst="rect">
            <a:avLst/>
          </a:prstGeom>
        </p:spPr>
        <p:txBody>
          <a:bodyPr anchor="ctr"/>
          <a:lstStyle>
            <a:lvl1pPr algn="ctr">
              <a:defRPr sz="1400">
                <a:solidFill>
                  <a:srgbClr val="2F3A46"/>
                </a:solidFill>
              </a:defRPr>
            </a:lvl1pPr>
          </a:lstStyle>
          <a:p>
            <a:fld id="{F68327C5-B821-4FE9-A59A-A60D9EB59A9A}" type="slidenum">
              <a:rPr lang="en-US" smtClean="0"/>
              <a:pPr/>
              <a:t>‹#›</a:t>
            </a:fld>
            <a:endParaRPr lang="en-US" dirty="0"/>
          </a:p>
        </p:txBody>
      </p:sp>
    </p:spTree>
    <p:extLst>
      <p:ext uri="{BB962C8B-B14F-4D97-AF65-F5344CB8AC3E}">
        <p14:creationId xmlns:p14="http://schemas.microsoft.com/office/powerpoint/2010/main" val="9219688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222A3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7" name="Rectangle 6"/>
          <p:cNvSpPr/>
          <p:nvPr userDrawn="1"/>
        </p:nvSpPr>
        <p:spPr>
          <a:xfrm>
            <a:off x="0" y="6021288"/>
            <a:ext cx="12192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hlinkClick r:id="rId2"/>
          </p:cNvPr>
          <p:cNvPicPr>
            <a:picLocks noChangeAspect="1"/>
          </p:cNvPicPr>
          <p:nvPr userDrawn="1"/>
        </p:nvPicPr>
        <p:blipFill>
          <a:blip r:embed="rId3"/>
          <a:stretch>
            <a:fillRect/>
          </a:stretch>
        </p:blipFill>
        <p:spPr>
          <a:xfrm>
            <a:off x="10200456" y="6214072"/>
            <a:ext cx="1627773" cy="451143"/>
          </a:xfrm>
          <a:prstGeom prst="rect">
            <a:avLst/>
          </a:prstGeom>
        </p:spPr>
      </p:pic>
    </p:spTree>
    <p:extLst>
      <p:ext uri="{BB962C8B-B14F-4D97-AF65-F5344CB8AC3E}">
        <p14:creationId xmlns:p14="http://schemas.microsoft.com/office/powerpoint/2010/main" val="2131464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grpSp>
        <p:nvGrpSpPr>
          <p:cNvPr id="5" name="Group 4"/>
          <p:cNvGrpSpPr/>
          <p:nvPr userDrawn="1"/>
        </p:nvGrpSpPr>
        <p:grpSpPr>
          <a:xfrm>
            <a:off x="328169" y="6237312"/>
            <a:ext cx="439241" cy="439240"/>
            <a:chOff x="186858" y="6096003"/>
            <a:chExt cx="580550" cy="580549"/>
          </a:xfrm>
          <a:solidFill>
            <a:schemeClr val="bg1">
              <a:lumMod val="95000"/>
            </a:schemeClr>
          </a:solidFill>
        </p:grpSpPr>
        <p:sp>
          <p:nvSpPr>
            <p:cNvPr id="14" name="Rectangle 13"/>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GeosansLight" panose="02000603020000020003"/>
              </a:endParaRPr>
            </a:p>
          </p:txBody>
        </p:sp>
        <p:sp>
          <p:nvSpPr>
            <p:cNvPr id="15" name="Rectangle 14"/>
            <p:cNvSpPr/>
            <p:nvPr userDrawn="1"/>
          </p:nvSpPr>
          <p:spPr>
            <a:xfrm>
              <a:off x="186858" y="6612049"/>
              <a:ext cx="580549" cy="645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1"/>
            </a:p>
          </p:txBody>
        </p:sp>
      </p:gr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sp>
        <p:nvSpPr>
          <p:cNvPr id="16" name="Slide Number Placeholder 5"/>
          <p:cNvSpPr>
            <a:spLocks noGrp="1"/>
          </p:cNvSpPr>
          <p:nvPr>
            <p:ph type="sldNum" sz="quarter" idx="12"/>
          </p:nvPr>
        </p:nvSpPr>
        <p:spPr>
          <a:xfrm>
            <a:off x="328169" y="6237312"/>
            <a:ext cx="439241" cy="390437"/>
          </a:xfrm>
          <a:prstGeom prst="rect">
            <a:avLst/>
          </a:prstGeom>
        </p:spPr>
        <p:txBody>
          <a:bodyPr anchor="ctr"/>
          <a:lstStyle>
            <a:lvl1pPr algn="ctr">
              <a:defRPr sz="1400">
                <a:solidFill>
                  <a:srgbClr val="2F3A46"/>
                </a:solidFill>
              </a:defRPr>
            </a:lvl1pPr>
          </a:lstStyle>
          <a:p>
            <a:fld id="{F68327C5-B821-4FE9-A59A-A60D9EB59A9A}" type="slidenum">
              <a:rPr lang="en-US" smtClean="0"/>
              <a:pPr/>
              <a:t>‹#›</a:t>
            </a:fld>
            <a:endParaRPr lang="en-US" dirty="0"/>
          </a:p>
        </p:txBody>
      </p:sp>
      <p:sp>
        <p:nvSpPr>
          <p:cNvPr id="10" name="Sous-titre 2"/>
          <p:cNvSpPr>
            <a:spLocks noGrp="1"/>
          </p:cNvSpPr>
          <p:nvPr>
            <p:ph type="subTitle" idx="1"/>
          </p:nvPr>
        </p:nvSpPr>
        <p:spPr>
          <a:xfrm>
            <a:off x="623888" y="620688"/>
            <a:ext cx="7694645" cy="288032"/>
          </a:xfrm>
        </p:spPr>
        <p:txBody>
          <a:bodyPr anchor="ctr">
            <a:noAutofit/>
          </a:bodyPr>
          <a:lstStyle>
            <a:lvl1pPr marL="0" indent="0" algn="l">
              <a:buNone/>
              <a:defRPr sz="1600" cap="small" baseline="0">
                <a:solidFill>
                  <a:srgbClr val="2F3A46"/>
                </a:solidFill>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2"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fr-FR" dirty="0" smtClean="0"/>
              <a:t>Modifiez le style des sous-titres du masque</a:t>
            </a:r>
            <a:endParaRPr lang="en-US" dirty="0"/>
          </a:p>
        </p:txBody>
      </p:sp>
      <p:sp>
        <p:nvSpPr>
          <p:cNvPr id="11" name="Espace réservé du titre 1"/>
          <p:cNvSpPr>
            <a:spLocks noGrp="1"/>
          </p:cNvSpPr>
          <p:nvPr>
            <p:ph type="title"/>
          </p:nvPr>
        </p:nvSpPr>
        <p:spPr>
          <a:xfrm>
            <a:off x="623888" y="3078"/>
            <a:ext cx="7694645" cy="617612"/>
          </a:xfrm>
          <a:prstGeom prst="rect">
            <a:avLst/>
          </a:prstGeom>
        </p:spPr>
        <p:txBody>
          <a:bodyPr vert="horz" lIns="91440" tIns="45720" rIns="91440" bIns="45720" rtlCol="0" anchor="ctr">
            <a:normAutofit/>
          </a:bodyPr>
          <a:lstStyle>
            <a:lvl1pPr algn="l">
              <a:defRPr>
                <a:solidFill>
                  <a:srgbClr val="2F3A46"/>
                </a:solidFill>
              </a:defRPr>
            </a:lvl1pPr>
          </a:lstStyle>
          <a:p>
            <a:r>
              <a:rPr lang="fr-FR" dirty="0" smtClean="0"/>
              <a:t>Modifiez le style du titre</a:t>
            </a:r>
            <a:endParaRPr lang="en-US" dirty="0"/>
          </a:p>
        </p:txBody>
      </p:sp>
      <p:pic>
        <p:nvPicPr>
          <p:cNvPr id="12" name="Picture 11"/>
          <p:cNvPicPr>
            <a:picLocks noChangeAspect="1"/>
          </p:cNvPicPr>
          <p:nvPr userDrawn="1"/>
        </p:nvPicPr>
        <p:blipFill>
          <a:blip r:embed="rId3"/>
          <a:stretch>
            <a:fillRect/>
          </a:stretch>
        </p:blipFill>
        <p:spPr>
          <a:xfrm>
            <a:off x="10344472" y="100099"/>
            <a:ext cx="1627773" cy="451143"/>
          </a:xfrm>
          <a:prstGeom prst="rect">
            <a:avLst/>
          </a:prstGeom>
        </p:spPr>
      </p:pic>
    </p:spTree>
    <p:extLst>
      <p:ext uri="{BB962C8B-B14F-4D97-AF65-F5344CB8AC3E}">
        <p14:creationId xmlns:p14="http://schemas.microsoft.com/office/powerpoint/2010/main" val="7673846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userDrawn="1">
          <p15:clr>
            <a:srgbClr val="FBAE40"/>
          </p15:clr>
        </p15:guide>
        <p15:guide id="2" pos="7287" userDrawn="1">
          <p15:clr>
            <a:srgbClr val="FBAE40"/>
          </p15:clr>
        </p15:guide>
        <p15:guide id="3" pos="39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22A3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smtClean="0"/>
              <a:t>Click to edit Master subtitle style</a:t>
            </a:r>
            <a:endParaRPr lang="en-US" dirty="0"/>
          </a:p>
        </p:txBody>
      </p:sp>
      <p:sp>
        <p:nvSpPr>
          <p:cNvPr id="7" name="Rectangle 6"/>
          <p:cNvSpPr/>
          <p:nvPr userDrawn="1"/>
        </p:nvSpPr>
        <p:spPr>
          <a:xfrm>
            <a:off x="0" y="6021288"/>
            <a:ext cx="12192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8" name="Picture 7">
            <a:hlinkClick r:id="rId2"/>
          </p:cNvPr>
          <p:cNvPicPr>
            <a:picLocks noChangeAspect="1"/>
          </p:cNvPicPr>
          <p:nvPr userDrawn="1"/>
        </p:nvPicPr>
        <p:blipFill>
          <a:blip r:embed="rId3"/>
          <a:stretch>
            <a:fillRect/>
          </a:stretch>
        </p:blipFill>
        <p:spPr>
          <a:xfrm>
            <a:off x="10200456" y="6214075"/>
            <a:ext cx="1627773" cy="451143"/>
          </a:xfrm>
          <a:prstGeom prst="rect">
            <a:avLst/>
          </a:prstGeom>
        </p:spPr>
      </p:pic>
    </p:spTree>
    <p:extLst>
      <p:ext uri="{BB962C8B-B14F-4D97-AF65-F5344CB8AC3E}">
        <p14:creationId xmlns:p14="http://schemas.microsoft.com/office/powerpoint/2010/main" val="4115817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bg>
      <p:bgPr>
        <a:solidFill>
          <a:srgbClr val="222A3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79376" y="228855"/>
            <a:ext cx="11233248" cy="954108"/>
          </a:xfrm>
        </p:spPr>
        <p:txBody>
          <a:bodyPr wrap="square" anchor="b">
            <a:spAutoFit/>
          </a:bodyPr>
          <a:lstStyle>
            <a:lvl1pPr algn="ctr">
              <a:defRPr sz="6000">
                <a:solidFill>
                  <a:schemeClr val="bg1"/>
                </a:solidFill>
              </a:defRPr>
            </a:lvl1pPr>
          </a:lstStyle>
          <a:p>
            <a:r>
              <a:rPr lang="en-US" dirty="0" smtClean="0"/>
              <a:t>Click to edit Master title style</a:t>
            </a:r>
            <a:endParaRPr lang="en-US" dirty="0"/>
          </a:p>
        </p:txBody>
      </p:sp>
      <p:sp>
        <p:nvSpPr>
          <p:cNvPr id="7" name="Rectangle 6"/>
          <p:cNvSpPr/>
          <p:nvPr userDrawn="1"/>
        </p:nvSpPr>
        <p:spPr>
          <a:xfrm>
            <a:off x="0" y="6021288"/>
            <a:ext cx="12192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8" name="Picture 7">
            <a:hlinkClick r:id="rId2"/>
          </p:cNvPr>
          <p:cNvPicPr>
            <a:picLocks noChangeAspect="1"/>
          </p:cNvPicPr>
          <p:nvPr userDrawn="1"/>
        </p:nvPicPr>
        <p:blipFill>
          <a:blip r:embed="rId3"/>
          <a:stretch>
            <a:fillRect/>
          </a:stretch>
        </p:blipFill>
        <p:spPr>
          <a:xfrm>
            <a:off x="10200456" y="6214075"/>
            <a:ext cx="1627773" cy="451143"/>
          </a:xfrm>
          <a:prstGeom prst="rect">
            <a:avLst/>
          </a:prstGeom>
        </p:spPr>
      </p:pic>
      <p:pic>
        <p:nvPicPr>
          <p:cNvPr id="4" name="Pictur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28994" y="1426467"/>
            <a:ext cx="6338473" cy="5238748"/>
          </a:xfrm>
          <a:prstGeom prst="rect">
            <a:avLst/>
          </a:prstGeom>
          <a:effectLst>
            <a:reflection blurRad="6350" stA="52000" endA="300" endPos="35000" dir="5400000" sy="-100000" algn="bl" rotWithShape="0"/>
          </a:effectLst>
        </p:spPr>
      </p:pic>
      <p:sp>
        <p:nvSpPr>
          <p:cNvPr id="9" name="Picture Placeholder 8"/>
          <p:cNvSpPr>
            <a:spLocks noGrp="1"/>
          </p:cNvSpPr>
          <p:nvPr>
            <p:ph type="pic" sz="quarter" idx="10"/>
          </p:nvPr>
        </p:nvSpPr>
        <p:spPr>
          <a:xfrm>
            <a:off x="1489943" y="1700811"/>
            <a:ext cx="5616575" cy="3168055"/>
          </a:xfrm>
        </p:spPr>
        <p:txBody>
          <a:bodyPr/>
          <a:lstStyle>
            <a:lvl1pPr>
              <a:defRPr>
                <a:solidFill>
                  <a:schemeClr val="bg1"/>
                </a:solidFill>
              </a:defRPr>
            </a:lvl1pPr>
          </a:lstStyle>
          <a:p>
            <a:endParaRPr lang="en-US"/>
          </a:p>
        </p:txBody>
      </p:sp>
      <p:sp>
        <p:nvSpPr>
          <p:cNvPr id="14" name="Freeform 13"/>
          <p:cNvSpPr/>
          <p:nvPr userDrawn="1"/>
        </p:nvSpPr>
        <p:spPr>
          <a:xfrm>
            <a:off x="5087888" y="1426467"/>
            <a:ext cx="2379576" cy="3789040"/>
          </a:xfrm>
          <a:custGeom>
            <a:avLst/>
            <a:gdLst>
              <a:gd name="connsiteX0" fmla="*/ 0 w 2379576"/>
              <a:gd name="connsiteY0" fmla="*/ 0 h 3789040"/>
              <a:gd name="connsiteX1" fmla="*/ 2214084 w 2379576"/>
              <a:gd name="connsiteY1" fmla="*/ 0 h 3789040"/>
              <a:gd name="connsiteX2" fmla="*/ 2379576 w 2379576"/>
              <a:gd name="connsiteY2" fmla="*/ 165492 h 3789040"/>
              <a:gd name="connsiteX3" fmla="*/ 2379576 w 2379576"/>
              <a:gd name="connsiteY3" fmla="*/ 3709249 h 3789040"/>
              <a:gd name="connsiteX4" fmla="*/ 2366571 w 2379576"/>
              <a:gd name="connsiteY4" fmla="*/ 3773666 h 3789040"/>
              <a:gd name="connsiteX5" fmla="*/ 2356205 w 2379576"/>
              <a:gd name="connsiteY5" fmla="*/ 3789040 h 3789040"/>
              <a:gd name="connsiteX6" fmla="*/ 1654973 w 2379576"/>
              <a:gd name="connsiteY6" fmla="*/ 3789040 h 378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79576" h="3789040">
                <a:moveTo>
                  <a:pt x="0" y="0"/>
                </a:moveTo>
                <a:lnTo>
                  <a:pt x="2214084" y="0"/>
                </a:lnTo>
                <a:cubicBezTo>
                  <a:pt x="2305483" y="0"/>
                  <a:pt x="2379576" y="74093"/>
                  <a:pt x="2379576" y="165492"/>
                </a:cubicBezTo>
                <a:lnTo>
                  <a:pt x="2379576" y="3709249"/>
                </a:lnTo>
                <a:cubicBezTo>
                  <a:pt x="2379576" y="3732099"/>
                  <a:pt x="2374945" y="3753867"/>
                  <a:pt x="2366571" y="3773666"/>
                </a:cubicBezTo>
                <a:lnTo>
                  <a:pt x="2356205" y="3789040"/>
                </a:lnTo>
                <a:lnTo>
                  <a:pt x="1654973" y="3789040"/>
                </a:lnTo>
                <a:close/>
              </a:path>
            </a:pathLst>
          </a:custGeom>
          <a:gradFill flip="none" rotWithShape="1">
            <a:gsLst>
              <a:gs pos="0">
                <a:schemeClr val="bg1">
                  <a:alpha val="0"/>
                </a:schemeClr>
              </a:gs>
              <a:gs pos="100000">
                <a:schemeClr val="bg1">
                  <a:alpha val="34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spTree>
    <p:extLst>
      <p:ext uri="{BB962C8B-B14F-4D97-AF65-F5344CB8AC3E}">
        <p14:creationId xmlns:p14="http://schemas.microsoft.com/office/powerpoint/2010/main" val="1593082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hyperlink" Target="http://pinterest.com/showeet" TargetMode="External"/><Relationship Id="rId13" Type="http://schemas.openxmlformats.org/officeDocument/2006/relationships/image" Target="../media/image6.png"/><Relationship Id="rId3" Type="http://schemas.openxmlformats.org/officeDocument/2006/relationships/hyperlink" Target="https://www.facebook.com/pages/Neetwork/240707325947259" TargetMode="External"/><Relationship Id="rId7" Type="http://schemas.openxmlformats.org/officeDocument/2006/relationships/image" Target="../media/image3.png"/><Relationship Id="rId12" Type="http://schemas.openxmlformats.org/officeDocument/2006/relationships/hyperlink" Target="http://linhpham.me/"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hyperlink" Target="http://feeds.feedburner.com/showeet" TargetMode="External"/><Relationship Id="rId11" Type="http://schemas.openxmlformats.org/officeDocument/2006/relationships/image" Target="../media/image5.png"/><Relationship Id="rId5" Type="http://schemas.openxmlformats.org/officeDocument/2006/relationships/image" Target="../media/image2.png"/><Relationship Id="rId10" Type="http://schemas.openxmlformats.org/officeDocument/2006/relationships/hyperlink" Target="https://twitter.com/showeet" TargetMode="External"/><Relationship Id="rId4" Type="http://schemas.openxmlformats.org/officeDocument/2006/relationships/image" Target="../media/image1.png"/><Relationship Id="rId9" Type="http://schemas.openxmlformats.org/officeDocument/2006/relationships/image" Target="../media/image4.png"/><Relationship Id="rId14" Type="http://schemas.openxmlformats.org/officeDocument/2006/relationships/image" Target="../media/image7.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0" y="0"/>
            <a:ext cx="5087888" cy="6858000"/>
          </a:xfrm>
          <a:prstGeom prst="rect">
            <a:avLst/>
          </a:prstGeom>
          <a:solidFill>
            <a:srgbClr val="1E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5" name="Rectangle 4"/>
          <p:cNvSpPr/>
          <p:nvPr userDrawn="1"/>
        </p:nvSpPr>
        <p:spPr>
          <a:xfrm>
            <a:off x="5868144" y="821050"/>
            <a:ext cx="5772472" cy="3170099"/>
          </a:xfrm>
          <a:prstGeom prst="rect">
            <a:avLst/>
          </a:prstGeom>
        </p:spPr>
        <p:txBody>
          <a:bodyPr wrap="square">
            <a:spAutoFit/>
          </a:bodyPr>
          <a:lstStyle/>
          <a:p>
            <a:pPr lvl="0"/>
            <a:r>
              <a:rPr lang="en-US" sz="4000" dirty="0">
                <a:solidFill>
                  <a:srgbClr val="909DB3"/>
                </a:solidFill>
                <a:latin typeface="Calibri Light" panose="020F0302020204030204" pitchFamily="34" charset="0"/>
              </a:rPr>
              <a:t>Free creative </a:t>
            </a:r>
            <a:r>
              <a:rPr lang="en-US" sz="4000">
                <a:solidFill>
                  <a:srgbClr val="909DB3"/>
                </a:solidFill>
                <a:latin typeface="Calibri Light" panose="020F0302020204030204" pitchFamily="34" charset="0"/>
              </a:rPr>
              <a:t>PowerPoint </a:t>
            </a:r>
            <a:r>
              <a:rPr lang="en-US" sz="4000" smtClean="0">
                <a:solidFill>
                  <a:srgbClr val="909DB3"/>
                </a:solidFill>
                <a:latin typeface="Calibri Light" panose="020F0302020204030204" pitchFamily="34" charset="0"/>
              </a:rPr>
              <a:t>templates</a:t>
            </a:r>
            <a:r>
              <a:rPr lang="en-US" sz="4000" dirty="0">
                <a:solidFill>
                  <a:srgbClr val="909DB3"/>
                </a:solidFill>
                <a:latin typeface="Calibri Light" panose="020F0302020204030204" pitchFamily="34" charset="0"/>
              </a:rPr>
              <a:t>, charts, diagrams and maps for your outstanding presentations</a:t>
            </a:r>
          </a:p>
        </p:txBody>
      </p:sp>
      <p:grpSp>
        <p:nvGrpSpPr>
          <p:cNvPr id="6" name="Group 5"/>
          <p:cNvGrpSpPr/>
          <p:nvPr userDrawn="1"/>
        </p:nvGrpSpPr>
        <p:grpSpPr>
          <a:xfrm>
            <a:off x="326747" y="2952729"/>
            <a:ext cx="475488" cy="3067687"/>
            <a:chOff x="4820005" y="2954735"/>
            <a:chExt cx="475488" cy="3067687"/>
          </a:xfrm>
        </p:grpSpPr>
        <p:pic>
          <p:nvPicPr>
            <p:cNvPr id="7" name="Picture 6">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0005" y="3602785"/>
              <a:ext cx="470610" cy="47061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20005" y="2954735"/>
              <a:ext cx="470610" cy="470610"/>
            </a:xfrm>
            <a:prstGeom prst="rect">
              <a:avLst/>
            </a:prstGeom>
          </p:spPr>
        </p:pic>
        <p:pic>
          <p:nvPicPr>
            <p:cNvPr id="9" name="Picture 8">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20005" y="5551812"/>
              <a:ext cx="470610" cy="470610"/>
            </a:xfrm>
            <a:prstGeom prst="rect">
              <a:avLst/>
            </a:prstGeom>
          </p:spPr>
        </p:pic>
        <p:pic>
          <p:nvPicPr>
            <p:cNvPr id="10" name="Picture 9">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20005" y="4903763"/>
              <a:ext cx="470610" cy="470610"/>
            </a:xfrm>
            <a:prstGeom prst="rect">
              <a:avLst/>
            </a:prstGeom>
          </p:spPr>
        </p:pic>
        <p:pic>
          <p:nvPicPr>
            <p:cNvPr id="11" name="Picture 10">
              <a:hlinkClick r:id="rId10"/>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820005" y="4250835"/>
              <a:ext cx="475488" cy="475488"/>
            </a:xfrm>
            <a:prstGeom prst="rect">
              <a:avLst/>
            </a:prstGeom>
          </p:spPr>
        </p:pic>
      </p:grpSp>
      <p:pic>
        <p:nvPicPr>
          <p:cNvPr id="12" name="Picture 11">
            <a:hlinkClick r:id="rId12"/>
          </p:cNvPr>
          <p:cNvPicPr>
            <a:picLocks noChangeAspect="1"/>
          </p:cNvPicPr>
          <p:nvPr userDrawn="1"/>
        </p:nvPicPr>
        <p:blipFill>
          <a:blip r:embed="rId13"/>
          <a:stretch>
            <a:fillRect/>
          </a:stretch>
        </p:blipFill>
        <p:spPr>
          <a:xfrm>
            <a:off x="0" y="6898040"/>
            <a:ext cx="2493480" cy="262151"/>
          </a:xfrm>
          <a:prstGeom prst="rect">
            <a:avLst/>
          </a:prstGeom>
        </p:spPr>
      </p:pic>
      <p:sp>
        <p:nvSpPr>
          <p:cNvPr id="13" name="TextBox 12"/>
          <p:cNvSpPr txBox="1"/>
          <p:nvPr userDrawn="1"/>
        </p:nvSpPr>
        <p:spPr>
          <a:xfrm>
            <a:off x="907582" y="3034146"/>
            <a:ext cx="1720407" cy="307777"/>
          </a:xfrm>
          <a:prstGeom prst="rect">
            <a:avLst/>
          </a:prstGeom>
          <a:noFill/>
        </p:spPr>
        <p:txBody>
          <a:bodyPr wrap="none" rtlCol="0" anchor="ctr">
            <a:spAutoFit/>
          </a:bodyPr>
          <a:lstStyle/>
          <a:p>
            <a:r>
              <a:rPr lang="en-US" sz="1400" dirty="0" smtClean="0">
                <a:solidFill>
                  <a:schemeClr val="bg1">
                    <a:lumMod val="85000"/>
                  </a:schemeClr>
                </a:solidFill>
              </a:rPr>
              <a:t>showeet@ymail.com</a:t>
            </a:r>
            <a:endParaRPr lang="en-US" sz="1400" dirty="0">
              <a:solidFill>
                <a:schemeClr val="bg1">
                  <a:lumMod val="85000"/>
                </a:schemeClr>
              </a:solidFill>
            </a:endParaRPr>
          </a:p>
        </p:txBody>
      </p:sp>
      <p:pic>
        <p:nvPicPr>
          <p:cNvPr id="16" name="Picture 15"/>
          <p:cNvPicPr>
            <a:picLocks noChangeAspect="1"/>
          </p:cNvPicPr>
          <p:nvPr userDrawn="1"/>
        </p:nvPicPr>
        <p:blipFill>
          <a:blip r:embed="rId14"/>
          <a:stretch>
            <a:fillRect/>
          </a:stretch>
        </p:blipFill>
        <p:spPr>
          <a:xfrm>
            <a:off x="118884" y="102906"/>
            <a:ext cx="2914141" cy="804743"/>
          </a:xfrm>
          <a:prstGeom prst="rect">
            <a:avLst/>
          </a:prstGeom>
        </p:spPr>
      </p:pic>
    </p:spTree>
    <p:extLst>
      <p:ext uri="{BB962C8B-B14F-4D97-AF65-F5344CB8AC3E}">
        <p14:creationId xmlns:p14="http://schemas.microsoft.com/office/powerpoint/2010/main" val="1600468592"/>
      </p:ext>
    </p:extLst>
  </p:cSld>
  <p:clrMap bg1="lt1" tx1="dk1" bg2="lt2" tx2="dk2" accent1="accent1" accent2="accent2" accent3="accent3" accent4="accent4" accent5="accent5" accent6="accent6" hlink="hlink" folHlink="folHlink"/>
  <p:sldLayoutIdLst>
    <p:sldLayoutId id="2147483707" r:id="rId1"/>
  </p:sldLayoutIdLst>
  <p:timing>
    <p:tnLst>
      <p:par>
        <p:cTn id="1" dur="indefinite" restart="never" nodeType="tmRoot"/>
      </p:par>
    </p:tnLst>
  </p:timing>
  <p:hf hdr="0" ftr="0" dt="0"/>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3887756" y="3078"/>
            <a:ext cx="7694645"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
        <p:nvSpPr>
          <p:cNvPr id="3" name="Espace réservé du texte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5" name="Rectangle 14"/>
          <p:cNvSpPr/>
          <p:nvPr/>
        </p:nvSpPr>
        <p:spPr>
          <a:xfrm rot="5400000">
            <a:off x="11604686" y="5799924"/>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3974763103"/>
      </p:ext>
    </p:extLst>
  </p:cSld>
  <p:clrMap bg1="lt1" tx1="dk1" bg2="lt2" tx2="dk2" accent1="accent1" accent2="accent2" accent3="accent3" accent4="accent4" accent5="accent5" accent6="accent6" hlink="hlink" folHlink="folHlink"/>
  <p:sldLayoutIdLst>
    <p:sldLayoutId id="2147483699" r:id="rId1"/>
    <p:sldLayoutId id="2147483752" r:id="rId2"/>
  </p:sldLayoutIdLst>
  <p:timing>
    <p:tnLst>
      <p:par>
        <p:cTn id="1" dur="indefinite" restart="never" nodeType="tmRoot"/>
      </p:par>
    </p:tnLst>
  </p:timing>
  <p:hf hdr="0" ftr="0" dt="0"/>
  <p:txStyles>
    <p:titleStyle>
      <a:lvl1pPr algn="r" defTabSz="914354" rtl="0" eaLnBrk="1" latinLnBrk="0" hangingPunct="1">
        <a:spcBef>
          <a:spcPct val="0"/>
        </a:spcBef>
        <a:buNone/>
        <a:defRPr sz="3200" b="1" kern="1200" cap="small" normalizeH="0" baseline="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342882" indent="-342882" algn="l" defTabSz="914354" rtl="0" eaLnBrk="1" latinLnBrk="0" hangingPunct="1">
        <a:spcBef>
          <a:spcPct val="20000"/>
        </a:spcBef>
        <a:buFont typeface="Arial" pitchFamily="34" charset="0"/>
        <a:buChar char="•"/>
        <a:defRPr sz="3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742913" indent="-285737" algn="l" defTabSz="914354" rtl="0" eaLnBrk="1" latinLnBrk="0" hangingPunct="1">
        <a:spcBef>
          <a:spcPct val="20000"/>
        </a:spcBef>
        <a:buFont typeface="Arial"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2942" indent="-228589" algn="l" defTabSz="914354" rtl="0" eaLnBrk="1" latinLnBrk="0" hangingPunct="1">
        <a:spcBef>
          <a:spcPct val="20000"/>
        </a:spcBef>
        <a:buFont typeface="Arial"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120" indent="-228589" algn="l" defTabSz="914354" rtl="0" eaLnBrk="1" latinLnBrk="0" hangingPunct="1">
        <a:spcBef>
          <a:spcPct val="20000"/>
        </a:spcBef>
        <a:buFont typeface="Arial"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298" indent="-228589" algn="l" defTabSz="914354" rtl="0" eaLnBrk="1" latinLnBrk="0" hangingPunct="1">
        <a:spcBef>
          <a:spcPct val="20000"/>
        </a:spcBef>
        <a:buFont typeface="Arial"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474"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3887756" y="3078"/>
            <a:ext cx="7694645"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
        <p:nvSpPr>
          <p:cNvPr id="3" name="Espace réservé du texte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5" name="Rectangle 14"/>
          <p:cNvSpPr/>
          <p:nvPr/>
        </p:nvSpPr>
        <p:spPr>
          <a:xfrm rot="5400000">
            <a:off x="11604686" y="5799924"/>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112068766"/>
      </p:ext>
    </p:extLst>
  </p:cSld>
  <p:clrMap bg1="lt1" tx1="dk1" bg2="lt2" tx2="dk2" accent1="accent1" accent2="accent2" accent3="accent3" accent4="accent4" accent5="accent5" accent6="accent6" hlink="hlink" folHlink="folHlink"/>
  <p:sldLayoutIdLst>
    <p:sldLayoutId id="2147483728" r:id="rId1"/>
    <p:sldLayoutId id="2147483751" r:id="rId2"/>
  </p:sldLayoutIdLst>
  <p:timing>
    <p:tnLst>
      <p:par>
        <p:cTn id="1" dur="indefinite" restart="never" nodeType="tmRoot"/>
      </p:par>
    </p:tnLst>
  </p:timing>
  <p:hf hdr="0" ftr="0" dt="0"/>
  <p:txStyles>
    <p:titleStyle>
      <a:lvl1pPr algn="r" defTabSz="914354" rtl="0" eaLnBrk="1" latinLnBrk="0" hangingPunct="1">
        <a:spcBef>
          <a:spcPct val="0"/>
        </a:spcBef>
        <a:buNone/>
        <a:defRPr sz="3200" b="1" kern="1200" cap="small" normalizeH="0" baseline="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342882" indent="-342882" algn="l" defTabSz="914354" rtl="0" eaLnBrk="1" latinLnBrk="0" hangingPunct="1">
        <a:spcBef>
          <a:spcPct val="20000"/>
        </a:spcBef>
        <a:buFont typeface="Arial" pitchFamily="34" charset="0"/>
        <a:buChar char="•"/>
        <a:defRPr sz="3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742913" indent="-285737" algn="l" defTabSz="914354" rtl="0" eaLnBrk="1" latinLnBrk="0" hangingPunct="1">
        <a:spcBef>
          <a:spcPct val="20000"/>
        </a:spcBef>
        <a:buFont typeface="Arial"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2942" indent="-228589" algn="l" defTabSz="914354" rtl="0" eaLnBrk="1" latinLnBrk="0" hangingPunct="1">
        <a:spcBef>
          <a:spcPct val="20000"/>
        </a:spcBef>
        <a:buFont typeface="Arial"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120" indent="-228589" algn="l" defTabSz="914354" rtl="0" eaLnBrk="1" latinLnBrk="0" hangingPunct="1">
        <a:spcBef>
          <a:spcPct val="20000"/>
        </a:spcBef>
        <a:buFont typeface="Arial"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298" indent="-228589" algn="l" defTabSz="914354" rtl="0" eaLnBrk="1" latinLnBrk="0" hangingPunct="1">
        <a:spcBef>
          <a:spcPct val="20000"/>
        </a:spcBef>
        <a:buFont typeface="Arial"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474"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8327C5-B821-4FE9-A59A-A60D9EB59A9A}" type="slidenum">
              <a:rPr lang="en-US" smtClean="0"/>
              <a:t>‹#›</a:t>
            </a:fld>
            <a:endParaRPr lang="en-US"/>
          </a:p>
        </p:txBody>
      </p:sp>
    </p:spTree>
    <p:extLst>
      <p:ext uri="{BB962C8B-B14F-4D97-AF65-F5344CB8AC3E}">
        <p14:creationId xmlns:p14="http://schemas.microsoft.com/office/powerpoint/2010/main" val="2577196195"/>
      </p:ext>
    </p:extLst>
  </p:cSld>
  <p:clrMap bg1="lt1" tx1="dk1" bg2="lt2" tx2="dk2" accent1="accent1" accent2="accent2" accent3="accent3" accent4="accent4" accent5="accent5" accent6="accent6" hlink="hlink" folHlink="folHlink"/>
  <p:sldLayoutIdLst>
    <p:sldLayoutId id="2147483712" r:id="rId1"/>
    <p:sldLayoutId id="2147483750" r:id="rId2"/>
  </p:sldLayoutIdLst>
  <p:timing>
    <p:tnLst>
      <p:par>
        <p:cTn id="1" dur="indefinite" restart="never" nodeType="tmRoot"/>
      </p:par>
    </p:tnLst>
  </p:timing>
  <p:hf hdr="0" ftr="0" dt="0"/>
  <p:txStyles>
    <p:titleStyle>
      <a:lvl1pPr algn="l" defTabSz="914354" rtl="0" eaLnBrk="1" latinLnBrk="0" hangingPunct="1">
        <a:lnSpc>
          <a:spcPct val="90000"/>
        </a:lnSpc>
        <a:spcBef>
          <a:spcPct val="0"/>
        </a:spcBef>
        <a:buNone/>
        <a:defRPr sz="4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8" Type="http://schemas.openxmlformats.org/officeDocument/2006/relationships/hyperlink" Target="http://www.showeet.com/fr/conditions-utilisation/" TargetMode="External"/><Relationship Id="rId3" Type="http://schemas.openxmlformats.org/officeDocument/2006/relationships/hyperlink" Target="http://www.showeet.com/" TargetMode="External"/><Relationship Id="rId7"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www.showeet.com/terms-of-use/" TargetMode="External"/><Relationship Id="rId9" Type="http://schemas.openxmlformats.org/officeDocument/2006/relationships/hyperlink" Target="http://www.showeet.com/es/condiciones-de-uso/"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59633"/>
            <a:ext cx="12192000" cy="923330"/>
          </a:xfrm>
          <a:prstGeom prst="rect">
            <a:avLst/>
          </a:prstGeom>
        </p:spPr>
        <p:txBody>
          <a:bodyPr/>
          <a:lstStyle/>
          <a:p>
            <a:r>
              <a:rPr lang="en-US" smtClean="0">
                <a:latin typeface="Open Sans" panose="020B0606030504020204" pitchFamily="34" charset="0"/>
                <a:ea typeface="Open Sans" panose="020B0606030504020204" pitchFamily="34" charset="0"/>
                <a:cs typeface="Open Sans" panose="020B0606030504020204" pitchFamily="34" charset="0"/>
              </a:rPr>
              <a:t>Table of Contents / Agendas</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61" name="TextBox 60"/>
          <p:cNvSpPr txBox="1"/>
          <p:nvPr/>
        </p:nvSpPr>
        <p:spPr>
          <a:xfrm>
            <a:off x="8010115" y="1909354"/>
            <a:ext cx="4095993" cy="523220"/>
          </a:xfrm>
          <a:prstGeom prst="rect">
            <a:avLst/>
          </a:prstGeom>
          <a:noFill/>
        </p:spPr>
        <p:txBody>
          <a:bodyPr wrap="none" rtlCol="0" anchor="ctr">
            <a:spAutoFit/>
          </a:bodyPr>
          <a:lstStyle/>
          <a:p>
            <a:r>
              <a:rPr lang="en-US" sz="2800" b="1" smtClean="0">
                <a:solidFill>
                  <a:srgbClr val="63BB46"/>
                </a:solidFill>
                <a:latin typeface="Open Sans" panose="020B0606030504020204" pitchFamily="34" charset="0"/>
                <a:ea typeface="Open Sans" panose="020B0606030504020204" pitchFamily="34" charset="0"/>
                <a:cs typeface="Open Sans" panose="020B0606030504020204" pitchFamily="34" charset="0"/>
              </a:rPr>
              <a:t>41</a:t>
            </a:r>
            <a:r>
              <a:rPr lang="en-US" sz="28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Unique PPTX Slides</a:t>
            </a:r>
            <a:endPar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3" name="TextBox 62"/>
          <p:cNvSpPr txBox="1"/>
          <p:nvPr/>
        </p:nvSpPr>
        <p:spPr>
          <a:xfrm>
            <a:off x="8010115" y="2468782"/>
            <a:ext cx="3522952" cy="523220"/>
          </a:xfrm>
          <a:prstGeom prst="rect">
            <a:avLst/>
          </a:prstGeom>
          <a:noFill/>
        </p:spPr>
        <p:txBody>
          <a:bodyPr wrap="none" rtlCol="0" anchor="ctr">
            <a:spAutoFit/>
          </a:bodyPr>
          <a:lstStyle/>
          <a:p>
            <a:r>
              <a:rPr lang="en-US" sz="2800" b="1" dirty="0" smtClean="0">
                <a:solidFill>
                  <a:srgbClr val="63BB46"/>
                </a:solidFill>
                <a:latin typeface="Open Sans" panose="020B0606030504020204" pitchFamily="34" charset="0"/>
                <a:ea typeface="Open Sans" panose="020B0606030504020204" pitchFamily="34" charset="0"/>
                <a:cs typeface="Open Sans" panose="020B0606030504020204" pitchFamily="34" charset="0"/>
              </a:rPr>
              <a:t>16:9 </a:t>
            </a:r>
            <a:r>
              <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Screen </a:t>
            </a:r>
            <a:r>
              <a:rPr lang="en-US" sz="2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Layout</a:t>
            </a:r>
            <a:endParaRPr lang="en-US" sz="2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5" name="TextBox 64"/>
          <p:cNvSpPr txBox="1"/>
          <p:nvPr/>
        </p:nvSpPr>
        <p:spPr>
          <a:xfrm>
            <a:off x="8010115" y="3028210"/>
            <a:ext cx="2250937" cy="523220"/>
          </a:xfrm>
          <a:prstGeom prst="rect">
            <a:avLst/>
          </a:prstGeom>
          <a:noFill/>
        </p:spPr>
        <p:txBody>
          <a:bodyPr wrap="none" rtlCol="0" anchor="ctr">
            <a:spAutoFit/>
          </a:bodyPr>
          <a:lstStyle/>
          <a:p>
            <a:r>
              <a:rPr lang="en-US" sz="2800" b="1" dirty="0">
                <a:solidFill>
                  <a:srgbClr val="63BB46"/>
                </a:solidFill>
                <a:latin typeface="Open Sans" panose="020B0606030504020204" pitchFamily="34" charset="0"/>
                <a:ea typeface="Open Sans" panose="020B0606030504020204" pitchFamily="34" charset="0"/>
                <a:cs typeface="Open Sans" panose="020B0606030504020204" pitchFamily="34" charset="0"/>
              </a:rPr>
              <a:t>Easy to edit</a:t>
            </a:r>
          </a:p>
        </p:txBody>
      </p:sp>
      <p:pic>
        <p:nvPicPr>
          <p:cNvPr id="3" name="Picture Placeholder 2"/>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47" r="147"/>
          <a:stretch>
            <a:fillRect/>
          </a:stretch>
        </p:blipFill>
        <p:spPr/>
      </p:pic>
      <p:grpSp>
        <p:nvGrpSpPr>
          <p:cNvPr id="73" name="Group 72"/>
          <p:cNvGrpSpPr/>
          <p:nvPr/>
        </p:nvGrpSpPr>
        <p:grpSpPr>
          <a:xfrm>
            <a:off x="6603427" y="4100972"/>
            <a:ext cx="3265747" cy="2516758"/>
            <a:chOff x="4143800" y="4432170"/>
            <a:chExt cx="2549278" cy="1964609"/>
          </a:xfrm>
        </p:grpSpPr>
        <p:grpSp>
          <p:nvGrpSpPr>
            <p:cNvPr id="74" name="Group 73"/>
            <p:cNvGrpSpPr/>
            <p:nvPr/>
          </p:nvGrpSpPr>
          <p:grpSpPr>
            <a:xfrm>
              <a:off x="4211959" y="4509120"/>
              <a:ext cx="1772023" cy="1682218"/>
              <a:chOff x="3340621" y="2731741"/>
              <a:chExt cx="5513832" cy="2726371"/>
            </a:xfrm>
          </p:grpSpPr>
          <p:sp>
            <p:nvSpPr>
              <p:cNvPr id="81" name="Rectangle 80"/>
              <p:cNvSpPr/>
              <p:nvPr/>
            </p:nvSpPr>
            <p:spPr>
              <a:xfrm>
                <a:off x="3340621" y="2731741"/>
                <a:ext cx="5513832" cy="2726371"/>
              </a:xfrm>
              <a:prstGeom prst="rect">
                <a:avLst/>
              </a:prstGeom>
              <a:ln>
                <a:noFill/>
              </a:ln>
              <a:effectLst>
                <a:outerShdw blurRad="571500" dist="241300" dir="102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3340621" y="2731741"/>
                <a:ext cx="5513832" cy="2726371"/>
              </a:xfrm>
              <a:prstGeom prst="rect">
                <a:avLst/>
              </a:prstGeom>
              <a:ln>
                <a:noFill/>
              </a:ln>
              <a:effectLst>
                <a:outerShdw blurRad="571500" dist="292100" dir="2154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ounded Rectangle 74"/>
            <p:cNvSpPr/>
            <p:nvPr/>
          </p:nvSpPr>
          <p:spPr>
            <a:xfrm rot="16200000">
              <a:off x="4436134" y="4139836"/>
              <a:ext cx="1964609" cy="2549278"/>
            </a:xfrm>
            <a:prstGeom prst="roundRect">
              <a:avLst>
                <a:gd name="adj" fmla="val 5238"/>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rot="16200000">
              <a:off x="4627827" y="4346004"/>
              <a:ext cx="1576179" cy="2114488"/>
            </a:xfrm>
            <a:prstGeom prst="rect">
              <a:avLst/>
            </a:prstGeom>
            <a:blipFill dpi="0" rotWithShape="0">
              <a:blip r:embed="rId4"/>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b="1" dirty="0"/>
            </a:p>
          </p:txBody>
        </p:sp>
        <p:grpSp>
          <p:nvGrpSpPr>
            <p:cNvPr id="77" name="Group 76"/>
            <p:cNvGrpSpPr/>
            <p:nvPr/>
          </p:nvGrpSpPr>
          <p:grpSpPr>
            <a:xfrm rot="16200000">
              <a:off x="6513179" y="5349079"/>
              <a:ext cx="139880" cy="138308"/>
              <a:chOff x="4446940" y="5280381"/>
              <a:chExt cx="237363" cy="234696"/>
            </a:xfrm>
          </p:grpSpPr>
          <p:sp>
            <p:nvSpPr>
              <p:cNvPr id="79" name="Oval 78"/>
              <p:cNvSpPr>
                <a:spLocks noChangeArrowheads="1"/>
              </p:cNvSpPr>
              <p:nvPr/>
            </p:nvSpPr>
            <p:spPr bwMode="auto">
              <a:xfrm>
                <a:off x="4446940" y="5280381"/>
                <a:ext cx="237363" cy="234696"/>
              </a:xfrm>
              <a:prstGeom prst="ellipse">
                <a:avLst/>
              </a:prstGeom>
              <a:gradFill flip="none" rotWithShape="1">
                <a:gsLst>
                  <a:gs pos="29000">
                    <a:schemeClr val="tx1"/>
                  </a:gs>
                  <a:gs pos="73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lt1"/>
                  </a:solidFill>
                </a:endParaRPr>
              </a:p>
            </p:txBody>
          </p:sp>
          <p:sp>
            <p:nvSpPr>
              <p:cNvPr id="80" name="Rounded Rectangle 79"/>
              <p:cNvSpPr/>
              <p:nvPr/>
            </p:nvSpPr>
            <p:spPr>
              <a:xfrm>
                <a:off x="4515460" y="5356864"/>
                <a:ext cx="100323" cy="100323"/>
              </a:xfrm>
              <a:prstGeom prst="round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Freeform 77"/>
            <p:cNvSpPr/>
            <p:nvPr/>
          </p:nvSpPr>
          <p:spPr>
            <a:xfrm>
              <a:off x="5339707" y="4432170"/>
              <a:ext cx="1353371" cy="1712789"/>
            </a:xfrm>
            <a:custGeom>
              <a:avLst/>
              <a:gdLst>
                <a:gd name="connsiteX0" fmla="*/ 0 w 2296537"/>
                <a:gd name="connsiteY0" fmla="*/ 0 h 2906437"/>
                <a:gd name="connsiteX1" fmla="*/ 2121915 w 2296537"/>
                <a:gd name="connsiteY1" fmla="*/ 0 h 2906437"/>
                <a:gd name="connsiteX2" fmla="*/ 2296537 w 2296537"/>
                <a:gd name="connsiteY2" fmla="*/ 174622 h 2906437"/>
                <a:gd name="connsiteX3" fmla="*/ 2296537 w 2296537"/>
                <a:gd name="connsiteY3" fmla="*/ 2906437 h 2906437"/>
              </a:gdLst>
              <a:ahLst/>
              <a:cxnLst>
                <a:cxn ang="0">
                  <a:pos x="connsiteX0" y="connsiteY0"/>
                </a:cxn>
                <a:cxn ang="0">
                  <a:pos x="connsiteX1" y="connsiteY1"/>
                </a:cxn>
                <a:cxn ang="0">
                  <a:pos x="connsiteX2" y="connsiteY2"/>
                </a:cxn>
                <a:cxn ang="0">
                  <a:pos x="connsiteX3" y="connsiteY3"/>
                </a:cxn>
              </a:cxnLst>
              <a:rect l="l" t="t" r="r" b="b"/>
              <a:pathLst>
                <a:path w="2296537" h="2906437">
                  <a:moveTo>
                    <a:pt x="0" y="0"/>
                  </a:moveTo>
                  <a:lnTo>
                    <a:pt x="2121915" y="0"/>
                  </a:lnTo>
                  <a:cubicBezTo>
                    <a:pt x="2218356" y="0"/>
                    <a:pt x="2296537" y="78181"/>
                    <a:pt x="2296537" y="174622"/>
                  </a:cubicBezTo>
                  <a:lnTo>
                    <a:pt x="2296537" y="2906437"/>
                  </a:lnTo>
                  <a:close/>
                </a:path>
              </a:pathLst>
            </a:custGeom>
            <a:gradFill flip="none" rotWithShape="1">
              <a:gsLst>
                <a:gs pos="0">
                  <a:schemeClr val="bg1">
                    <a:alpha val="0"/>
                  </a:schemeClr>
                </a:gs>
                <a:gs pos="100000">
                  <a:schemeClr val="bg1">
                    <a:alpha val="34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grpSp>
    </p:spTree>
    <p:extLst>
      <p:ext uri="{BB962C8B-B14F-4D97-AF65-F5344CB8AC3E}">
        <p14:creationId xmlns:p14="http://schemas.microsoft.com/office/powerpoint/2010/main" val="39569723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Agenda - Template</a:t>
            </a:r>
          </a:p>
        </p:txBody>
      </p:sp>
      <p:sp>
        <p:nvSpPr>
          <p:cNvPr id="4" name="Slide Number Placeholder 3"/>
          <p:cNvSpPr>
            <a:spLocks noGrp="1"/>
          </p:cNvSpPr>
          <p:nvPr>
            <p:ph type="sldNum" sz="quarter" idx="12"/>
          </p:nvPr>
        </p:nvSpPr>
        <p:spPr/>
        <p:txBody>
          <a:bodyPr/>
          <a:lstStyle/>
          <a:p>
            <a:fld id="{F68327C5-B821-4FE9-A59A-A60D9EB59A9A}" type="slidenum">
              <a:rPr lang="en-US" smtClean="0"/>
              <a:pPr/>
              <a:t>10</a:t>
            </a:fld>
            <a:endParaRPr lang="en-US" dirty="0"/>
          </a:p>
        </p:txBody>
      </p:sp>
      <p:grpSp>
        <p:nvGrpSpPr>
          <p:cNvPr id="2" name="Group 1"/>
          <p:cNvGrpSpPr/>
          <p:nvPr/>
        </p:nvGrpSpPr>
        <p:grpSpPr>
          <a:xfrm>
            <a:off x="2639616" y="1814515"/>
            <a:ext cx="6912768" cy="3787486"/>
            <a:chOff x="0" y="1814515"/>
            <a:chExt cx="12192000" cy="3787486"/>
          </a:xfrm>
        </p:grpSpPr>
        <p:sp>
          <p:nvSpPr>
            <p:cNvPr id="7" name="Rectangle 6"/>
            <p:cNvSpPr/>
            <p:nvPr/>
          </p:nvSpPr>
          <p:spPr>
            <a:xfrm>
              <a:off x="0" y="1814515"/>
              <a:ext cx="12192000" cy="471397"/>
            </a:xfrm>
            <a:prstGeom prst="rect">
              <a:avLst/>
            </a:pr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r>
                <a:rPr lang="en-US" sz="2000">
                  <a:solidFill>
                    <a:schemeClr val="tx2"/>
                  </a:solidFill>
                  <a:latin typeface="+mj-lt"/>
                  <a:ea typeface="Open Sans" panose="020B0606030504020204" pitchFamily="34" charset="0"/>
                  <a:cs typeface="Open Sans" panose="020B0606030504020204" pitchFamily="34" charset="0"/>
                </a:rPr>
                <a:t>INTRODUCTION</a:t>
              </a:r>
              <a:endParaRPr lang="en-US" sz="2000">
                <a:solidFill>
                  <a:schemeClr val="tx2"/>
                </a:solidFill>
                <a:latin typeface="+mj-lt"/>
              </a:endParaRPr>
            </a:p>
          </p:txBody>
        </p:sp>
        <p:sp>
          <p:nvSpPr>
            <p:cNvPr id="16" name="TextBox 15"/>
            <p:cNvSpPr txBox="1"/>
            <p:nvPr/>
          </p:nvSpPr>
          <p:spPr>
            <a:xfrm>
              <a:off x="8760296" y="1850158"/>
              <a:ext cx="2370962" cy="400110"/>
            </a:xfrm>
            <a:prstGeom prst="rect">
              <a:avLst/>
            </a:prstGeom>
            <a:noFill/>
          </p:spPr>
          <p:txBody>
            <a:bodyPr wrap="square" rtlCol="0" anchor="ctr">
              <a:spAutoFit/>
            </a:bodyPr>
            <a:lstStyle/>
            <a:p>
              <a:pPr algn="r" fontAlgn="base"/>
              <a:r>
                <a:rPr lang="en-US" sz="2000" smtClean="0">
                  <a:solidFill>
                    <a:schemeClr val="tx2"/>
                  </a:solidFill>
                  <a:latin typeface="+mj-lt"/>
                  <a:ea typeface="Open Sans" panose="020B0606030504020204" pitchFamily="34" charset="0"/>
                  <a:cs typeface="Open Sans" panose="020B0606030504020204" pitchFamily="34" charset="0"/>
                </a:rPr>
                <a:t>Slide 3</a:t>
              </a:r>
              <a:endParaRPr lang="en-US" sz="2000" dirty="0">
                <a:solidFill>
                  <a:schemeClr val="tx2"/>
                </a:solidFill>
                <a:latin typeface="+mj-lt"/>
                <a:ea typeface="Open Sans" panose="020B0606030504020204" pitchFamily="34" charset="0"/>
                <a:cs typeface="Open Sans" panose="020B0606030504020204" pitchFamily="34" charset="0"/>
              </a:endParaRPr>
            </a:p>
          </p:txBody>
        </p:sp>
        <p:sp>
          <p:nvSpPr>
            <p:cNvPr id="18" name="TextBox 17"/>
            <p:cNvSpPr txBox="1"/>
            <p:nvPr/>
          </p:nvSpPr>
          <p:spPr>
            <a:xfrm>
              <a:off x="8760296" y="2323885"/>
              <a:ext cx="2370962" cy="400110"/>
            </a:xfrm>
            <a:prstGeom prst="rect">
              <a:avLst/>
            </a:prstGeom>
            <a:noFill/>
          </p:spPr>
          <p:txBody>
            <a:bodyPr wrap="square" rtlCol="0" anchor="ctr">
              <a:spAutoFit/>
            </a:bodyPr>
            <a:lstStyle/>
            <a:p>
              <a:pPr algn="r" fontAlgn="base"/>
              <a:r>
                <a:rPr lang="en-US" sz="2000" smtClean="0">
                  <a:solidFill>
                    <a:schemeClr val="tx2"/>
                  </a:solidFill>
                  <a:latin typeface="+mj-lt"/>
                  <a:ea typeface="Open Sans" panose="020B0606030504020204" pitchFamily="34" charset="0"/>
                  <a:cs typeface="Open Sans" panose="020B0606030504020204" pitchFamily="34" charset="0"/>
                </a:rPr>
                <a:t>Slide 7</a:t>
              </a:r>
              <a:endParaRPr lang="en-US" sz="2000" dirty="0">
                <a:solidFill>
                  <a:schemeClr val="tx2"/>
                </a:solidFill>
                <a:latin typeface="+mj-lt"/>
                <a:ea typeface="Open Sans" panose="020B0606030504020204" pitchFamily="34" charset="0"/>
                <a:cs typeface="Open Sans" panose="020B0606030504020204" pitchFamily="34" charset="0"/>
              </a:endParaRPr>
            </a:p>
          </p:txBody>
        </p:sp>
        <p:sp>
          <p:nvSpPr>
            <p:cNvPr id="20" name="TextBox 19"/>
            <p:cNvSpPr txBox="1"/>
            <p:nvPr/>
          </p:nvSpPr>
          <p:spPr>
            <a:xfrm>
              <a:off x="8760296" y="2797612"/>
              <a:ext cx="2370962" cy="400110"/>
            </a:xfrm>
            <a:prstGeom prst="rect">
              <a:avLst/>
            </a:prstGeom>
            <a:noFill/>
          </p:spPr>
          <p:txBody>
            <a:bodyPr wrap="square" rtlCol="0" anchor="ctr">
              <a:spAutoFit/>
            </a:bodyPr>
            <a:lstStyle/>
            <a:p>
              <a:pPr algn="r" fontAlgn="base"/>
              <a:r>
                <a:rPr lang="en-US" sz="2000" smtClean="0">
                  <a:solidFill>
                    <a:schemeClr val="tx2"/>
                  </a:solidFill>
                  <a:latin typeface="+mj-lt"/>
                  <a:ea typeface="Open Sans" panose="020B0606030504020204" pitchFamily="34" charset="0"/>
                  <a:cs typeface="Open Sans" panose="020B0606030504020204" pitchFamily="34" charset="0"/>
                </a:rPr>
                <a:t>Slide 9</a:t>
              </a:r>
              <a:endParaRPr lang="en-US" sz="2000" dirty="0">
                <a:solidFill>
                  <a:schemeClr val="tx2"/>
                </a:solidFill>
                <a:latin typeface="+mj-lt"/>
                <a:ea typeface="Open Sans" panose="020B0606030504020204" pitchFamily="34" charset="0"/>
                <a:cs typeface="Open Sans" panose="020B0606030504020204" pitchFamily="34" charset="0"/>
              </a:endParaRPr>
            </a:p>
          </p:txBody>
        </p:sp>
        <p:sp>
          <p:nvSpPr>
            <p:cNvPr id="22" name="TextBox 21"/>
            <p:cNvSpPr txBox="1"/>
            <p:nvPr/>
          </p:nvSpPr>
          <p:spPr>
            <a:xfrm>
              <a:off x="8760296" y="3271339"/>
              <a:ext cx="2370962" cy="400110"/>
            </a:xfrm>
            <a:prstGeom prst="rect">
              <a:avLst/>
            </a:prstGeom>
            <a:noFill/>
          </p:spPr>
          <p:txBody>
            <a:bodyPr wrap="square" rtlCol="0" anchor="ctr">
              <a:spAutoFit/>
            </a:bodyPr>
            <a:lstStyle/>
            <a:p>
              <a:pPr algn="r" fontAlgn="base"/>
              <a:r>
                <a:rPr lang="en-US" sz="2000" smtClean="0">
                  <a:solidFill>
                    <a:schemeClr val="tx2"/>
                  </a:solidFill>
                  <a:latin typeface="+mj-lt"/>
                  <a:ea typeface="Open Sans" panose="020B0606030504020204" pitchFamily="34" charset="0"/>
                  <a:cs typeface="Open Sans" panose="020B0606030504020204" pitchFamily="34" charset="0"/>
                </a:rPr>
                <a:t>Slide 16</a:t>
              </a:r>
              <a:endParaRPr lang="en-US" sz="2000" dirty="0">
                <a:solidFill>
                  <a:schemeClr val="tx2"/>
                </a:solidFill>
                <a:latin typeface="+mj-lt"/>
                <a:ea typeface="Open Sans" panose="020B0606030504020204" pitchFamily="34" charset="0"/>
                <a:cs typeface="Open Sans" panose="020B0606030504020204" pitchFamily="34" charset="0"/>
              </a:endParaRPr>
            </a:p>
          </p:txBody>
        </p:sp>
        <p:sp>
          <p:nvSpPr>
            <p:cNvPr id="24" name="TextBox 23"/>
            <p:cNvSpPr txBox="1"/>
            <p:nvPr/>
          </p:nvSpPr>
          <p:spPr>
            <a:xfrm>
              <a:off x="8760296" y="3745066"/>
              <a:ext cx="2370962" cy="400110"/>
            </a:xfrm>
            <a:prstGeom prst="rect">
              <a:avLst/>
            </a:prstGeom>
            <a:noFill/>
          </p:spPr>
          <p:txBody>
            <a:bodyPr wrap="square" rtlCol="0" anchor="ctr">
              <a:spAutoFit/>
            </a:bodyPr>
            <a:lstStyle/>
            <a:p>
              <a:pPr algn="r" fontAlgn="base"/>
              <a:r>
                <a:rPr lang="en-US" sz="2000" smtClean="0">
                  <a:solidFill>
                    <a:schemeClr val="tx2"/>
                  </a:solidFill>
                  <a:latin typeface="+mj-lt"/>
                  <a:ea typeface="Open Sans" panose="020B0606030504020204" pitchFamily="34" charset="0"/>
                  <a:cs typeface="Open Sans" panose="020B0606030504020204" pitchFamily="34" charset="0"/>
                </a:rPr>
                <a:t>Slide 18</a:t>
              </a:r>
              <a:endParaRPr lang="en-US" sz="2000" dirty="0">
                <a:solidFill>
                  <a:schemeClr val="tx2"/>
                </a:solidFill>
                <a:latin typeface="+mj-lt"/>
                <a:ea typeface="Open Sans" panose="020B0606030504020204" pitchFamily="34" charset="0"/>
                <a:cs typeface="Open Sans" panose="020B0606030504020204" pitchFamily="34" charset="0"/>
              </a:endParaRPr>
            </a:p>
          </p:txBody>
        </p:sp>
        <p:sp>
          <p:nvSpPr>
            <p:cNvPr id="26" name="TextBox 25"/>
            <p:cNvSpPr txBox="1"/>
            <p:nvPr/>
          </p:nvSpPr>
          <p:spPr>
            <a:xfrm>
              <a:off x="8760296" y="4218793"/>
              <a:ext cx="2370962" cy="400110"/>
            </a:xfrm>
            <a:prstGeom prst="rect">
              <a:avLst/>
            </a:prstGeom>
            <a:noFill/>
          </p:spPr>
          <p:txBody>
            <a:bodyPr wrap="square" rtlCol="0" anchor="ctr">
              <a:spAutoFit/>
            </a:bodyPr>
            <a:lstStyle/>
            <a:p>
              <a:pPr algn="r" fontAlgn="base"/>
              <a:r>
                <a:rPr lang="en-US" sz="2000" smtClean="0">
                  <a:solidFill>
                    <a:schemeClr val="tx2"/>
                  </a:solidFill>
                  <a:latin typeface="+mj-lt"/>
                  <a:ea typeface="Open Sans" panose="020B0606030504020204" pitchFamily="34" charset="0"/>
                  <a:cs typeface="Open Sans" panose="020B0606030504020204" pitchFamily="34" charset="0"/>
                </a:rPr>
                <a:t>Slide 23</a:t>
              </a:r>
              <a:endParaRPr lang="en-US" sz="2000" dirty="0">
                <a:solidFill>
                  <a:schemeClr val="tx2"/>
                </a:solidFill>
                <a:latin typeface="+mj-lt"/>
                <a:ea typeface="Open Sans" panose="020B0606030504020204" pitchFamily="34" charset="0"/>
                <a:cs typeface="Open Sans" panose="020B0606030504020204" pitchFamily="34" charset="0"/>
              </a:endParaRPr>
            </a:p>
          </p:txBody>
        </p:sp>
        <p:sp>
          <p:nvSpPr>
            <p:cNvPr id="28" name="TextBox 27"/>
            <p:cNvSpPr txBox="1"/>
            <p:nvPr/>
          </p:nvSpPr>
          <p:spPr>
            <a:xfrm>
              <a:off x="8760296" y="4692520"/>
              <a:ext cx="2370962" cy="400110"/>
            </a:xfrm>
            <a:prstGeom prst="rect">
              <a:avLst/>
            </a:prstGeom>
            <a:noFill/>
          </p:spPr>
          <p:txBody>
            <a:bodyPr wrap="square" rtlCol="0" anchor="ctr">
              <a:spAutoFit/>
            </a:bodyPr>
            <a:lstStyle/>
            <a:p>
              <a:pPr algn="r" fontAlgn="base"/>
              <a:r>
                <a:rPr lang="en-US" sz="2000" smtClean="0">
                  <a:solidFill>
                    <a:schemeClr val="tx2"/>
                  </a:solidFill>
                  <a:latin typeface="+mj-lt"/>
                  <a:ea typeface="Open Sans" panose="020B0606030504020204" pitchFamily="34" charset="0"/>
                  <a:cs typeface="Open Sans" panose="020B0606030504020204" pitchFamily="34" charset="0"/>
                </a:rPr>
                <a:t>Slide 39</a:t>
              </a:r>
              <a:endParaRPr lang="en-US" sz="2000" dirty="0">
                <a:solidFill>
                  <a:schemeClr val="tx2"/>
                </a:solidFill>
                <a:latin typeface="+mj-lt"/>
                <a:ea typeface="Open Sans" panose="020B0606030504020204" pitchFamily="34" charset="0"/>
                <a:cs typeface="Open Sans" panose="020B0606030504020204" pitchFamily="34" charset="0"/>
              </a:endParaRPr>
            </a:p>
          </p:txBody>
        </p:sp>
        <p:sp>
          <p:nvSpPr>
            <p:cNvPr id="30" name="TextBox 29"/>
            <p:cNvSpPr txBox="1"/>
            <p:nvPr/>
          </p:nvSpPr>
          <p:spPr>
            <a:xfrm>
              <a:off x="8760296" y="5166247"/>
              <a:ext cx="2370962" cy="400110"/>
            </a:xfrm>
            <a:prstGeom prst="rect">
              <a:avLst/>
            </a:prstGeom>
            <a:noFill/>
          </p:spPr>
          <p:txBody>
            <a:bodyPr wrap="square" rtlCol="0" anchor="ctr">
              <a:spAutoFit/>
            </a:bodyPr>
            <a:lstStyle/>
            <a:p>
              <a:pPr algn="r" fontAlgn="base"/>
              <a:r>
                <a:rPr lang="en-US" sz="2000" smtClean="0">
                  <a:solidFill>
                    <a:schemeClr val="tx2"/>
                  </a:solidFill>
                  <a:latin typeface="+mj-lt"/>
                  <a:ea typeface="Open Sans" panose="020B0606030504020204" pitchFamily="34" charset="0"/>
                  <a:cs typeface="Open Sans" panose="020B0606030504020204" pitchFamily="34" charset="0"/>
                </a:rPr>
                <a:t>Slide 56</a:t>
              </a:r>
              <a:endParaRPr lang="en-US" sz="2000" dirty="0">
                <a:solidFill>
                  <a:schemeClr val="tx2"/>
                </a:solidFill>
                <a:latin typeface="+mj-lt"/>
                <a:ea typeface="Open Sans" panose="020B0606030504020204" pitchFamily="34" charset="0"/>
                <a:cs typeface="Open Sans" panose="020B0606030504020204" pitchFamily="34" charset="0"/>
              </a:endParaRPr>
            </a:p>
          </p:txBody>
        </p:sp>
        <p:sp>
          <p:nvSpPr>
            <p:cNvPr id="52" name="Rectangle 51"/>
            <p:cNvSpPr/>
            <p:nvPr/>
          </p:nvSpPr>
          <p:spPr>
            <a:xfrm>
              <a:off x="0" y="2285910"/>
              <a:ext cx="12192000" cy="471397"/>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r>
                <a:rPr lang="en-US" sz="2000">
                  <a:solidFill>
                    <a:schemeClr val="tx2"/>
                  </a:solidFill>
                  <a:latin typeface="+mj-lt"/>
                  <a:ea typeface="Open Sans" panose="020B0606030504020204" pitchFamily="34" charset="0"/>
                  <a:cs typeface="Open Sans" panose="020B0606030504020204" pitchFamily="34" charset="0"/>
                </a:rPr>
                <a:t>Mission &amp; Vision</a:t>
              </a:r>
            </a:p>
          </p:txBody>
        </p:sp>
        <p:sp>
          <p:nvSpPr>
            <p:cNvPr id="53" name="Rectangle 52"/>
            <p:cNvSpPr/>
            <p:nvPr/>
          </p:nvSpPr>
          <p:spPr>
            <a:xfrm>
              <a:off x="0" y="2757305"/>
              <a:ext cx="12192000" cy="471397"/>
            </a:xfrm>
            <a:prstGeom prst="rect">
              <a:avLst/>
            </a:pr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r>
                <a:rPr lang="en-US" sz="2000" smtClean="0">
                  <a:solidFill>
                    <a:schemeClr val="tx2"/>
                  </a:solidFill>
                  <a:latin typeface="+mj-lt"/>
                  <a:ea typeface="Open Sans" panose="020B0606030504020204" pitchFamily="34" charset="0"/>
                  <a:cs typeface="Open Sans" panose="020B0606030504020204" pitchFamily="34" charset="0"/>
                </a:rPr>
                <a:t>Our Services</a:t>
              </a:r>
              <a:endParaRPr lang="en-US" sz="2000">
                <a:solidFill>
                  <a:schemeClr val="tx2"/>
                </a:solidFill>
                <a:latin typeface="+mj-lt"/>
                <a:ea typeface="Open Sans" panose="020B0606030504020204" pitchFamily="34" charset="0"/>
                <a:cs typeface="Open Sans" panose="020B0606030504020204" pitchFamily="34" charset="0"/>
              </a:endParaRPr>
            </a:p>
          </p:txBody>
        </p:sp>
        <p:sp>
          <p:nvSpPr>
            <p:cNvPr id="54" name="Rectangle 53"/>
            <p:cNvSpPr/>
            <p:nvPr/>
          </p:nvSpPr>
          <p:spPr>
            <a:xfrm>
              <a:off x="0" y="3231422"/>
              <a:ext cx="12192000" cy="471397"/>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r>
                <a:rPr lang="en-US" sz="2000" smtClean="0">
                  <a:solidFill>
                    <a:schemeClr val="tx2"/>
                  </a:solidFill>
                  <a:latin typeface="+mj-lt"/>
                  <a:ea typeface="Open Sans" panose="020B0606030504020204" pitchFamily="34" charset="0"/>
                  <a:cs typeface="Open Sans" panose="020B0606030504020204" pitchFamily="34" charset="0"/>
                </a:rPr>
                <a:t>Company Profile</a:t>
              </a:r>
              <a:endParaRPr lang="en-US" sz="2000">
                <a:solidFill>
                  <a:schemeClr val="tx2"/>
                </a:solidFill>
                <a:latin typeface="+mj-lt"/>
                <a:ea typeface="Open Sans" panose="020B0606030504020204" pitchFamily="34" charset="0"/>
                <a:cs typeface="Open Sans" panose="020B0606030504020204" pitchFamily="34" charset="0"/>
              </a:endParaRPr>
            </a:p>
          </p:txBody>
        </p:sp>
        <p:sp>
          <p:nvSpPr>
            <p:cNvPr id="55" name="Rectangle 54"/>
            <p:cNvSpPr/>
            <p:nvPr/>
          </p:nvSpPr>
          <p:spPr>
            <a:xfrm>
              <a:off x="0" y="3708257"/>
              <a:ext cx="12192000" cy="471397"/>
            </a:xfrm>
            <a:prstGeom prst="rect">
              <a:avLst/>
            </a:pr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r>
                <a:rPr lang="en-US" sz="2000" smtClean="0">
                  <a:solidFill>
                    <a:schemeClr val="tx2"/>
                  </a:solidFill>
                  <a:latin typeface="+mj-lt"/>
                  <a:ea typeface="Open Sans" panose="020B0606030504020204" pitchFamily="34" charset="0"/>
                  <a:cs typeface="Open Sans" panose="020B0606030504020204" pitchFamily="34" charset="0"/>
                </a:rPr>
                <a:t>Project Portfolio</a:t>
              </a:r>
              <a:endParaRPr lang="en-US" sz="2000">
                <a:solidFill>
                  <a:schemeClr val="tx2"/>
                </a:solidFill>
                <a:latin typeface="+mj-lt"/>
                <a:ea typeface="Open Sans" panose="020B0606030504020204" pitchFamily="34" charset="0"/>
                <a:cs typeface="Open Sans" panose="020B0606030504020204" pitchFamily="34" charset="0"/>
              </a:endParaRPr>
            </a:p>
          </p:txBody>
        </p:sp>
        <p:sp>
          <p:nvSpPr>
            <p:cNvPr id="56" name="Rectangle 55"/>
            <p:cNvSpPr/>
            <p:nvPr/>
          </p:nvSpPr>
          <p:spPr>
            <a:xfrm>
              <a:off x="0" y="4185092"/>
              <a:ext cx="12192000" cy="471397"/>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r>
                <a:rPr lang="en-US" sz="2000" smtClean="0">
                  <a:solidFill>
                    <a:schemeClr val="tx2"/>
                  </a:solidFill>
                  <a:latin typeface="+mj-lt"/>
                  <a:ea typeface="Open Sans" panose="020B0606030504020204" pitchFamily="34" charset="0"/>
                  <a:cs typeface="Open Sans" panose="020B0606030504020204" pitchFamily="34" charset="0"/>
                </a:rPr>
                <a:t>Our Team</a:t>
              </a:r>
              <a:endParaRPr lang="en-US" sz="2000">
                <a:solidFill>
                  <a:schemeClr val="tx2"/>
                </a:solidFill>
                <a:latin typeface="+mj-lt"/>
                <a:ea typeface="Open Sans" panose="020B0606030504020204" pitchFamily="34" charset="0"/>
                <a:cs typeface="Open Sans" panose="020B0606030504020204" pitchFamily="34" charset="0"/>
              </a:endParaRPr>
            </a:p>
          </p:txBody>
        </p:sp>
        <p:sp>
          <p:nvSpPr>
            <p:cNvPr id="57" name="Rectangle 56"/>
            <p:cNvSpPr/>
            <p:nvPr/>
          </p:nvSpPr>
          <p:spPr>
            <a:xfrm>
              <a:off x="0" y="4661875"/>
              <a:ext cx="12192000" cy="471397"/>
            </a:xfrm>
            <a:prstGeom prst="rect">
              <a:avLst/>
            </a:pr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r>
                <a:rPr lang="en-US" sz="2000" smtClean="0">
                  <a:solidFill>
                    <a:schemeClr val="tx2"/>
                  </a:solidFill>
                  <a:latin typeface="+mj-lt"/>
                  <a:ea typeface="Open Sans" panose="020B0606030504020204" pitchFamily="34" charset="0"/>
                  <a:cs typeface="Open Sans" panose="020B0606030504020204" pitchFamily="34" charset="0"/>
                </a:rPr>
                <a:t>Our Offices</a:t>
              </a:r>
              <a:endParaRPr lang="en-US" sz="2000">
                <a:solidFill>
                  <a:schemeClr val="tx2"/>
                </a:solidFill>
                <a:latin typeface="+mj-lt"/>
                <a:ea typeface="Open Sans" panose="020B0606030504020204" pitchFamily="34" charset="0"/>
                <a:cs typeface="Open Sans" panose="020B0606030504020204" pitchFamily="34" charset="0"/>
              </a:endParaRPr>
            </a:p>
          </p:txBody>
        </p:sp>
        <p:sp>
          <p:nvSpPr>
            <p:cNvPr id="58" name="Rectangle 57"/>
            <p:cNvSpPr/>
            <p:nvPr/>
          </p:nvSpPr>
          <p:spPr>
            <a:xfrm>
              <a:off x="0" y="5130604"/>
              <a:ext cx="12192000" cy="471397"/>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r>
                <a:rPr lang="en-US" sz="2000">
                  <a:solidFill>
                    <a:schemeClr val="tx2"/>
                  </a:solidFill>
                  <a:latin typeface="+mj-lt"/>
                  <a:ea typeface="Open Sans" panose="020B0606030504020204" pitchFamily="34" charset="0"/>
                  <a:cs typeface="Open Sans" panose="020B0606030504020204" pitchFamily="34" charset="0"/>
                </a:rPr>
                <a:t>Q&amp;As / Closing Speech</a:t>
              </a:r>
            </a:p>
          </p:txBody>
        </p:sp>
      </p:gr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68154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Agenda - Template</a:t>
            </a:r>
          </a:p>
        </p:txBody>
      </p:sp>
      <p:sp>
        <p:nvSpPr>
          <p:cNvPr id="4" name="Slide Number Placeholder 3"/>
          <p:cNvSpPr>
            <a:spLocks noGrp="1"/>
          </p:cNvSpPr>
          <p:nvPr>
            <p:ph type="sldNum" sz="quarter" idx="12"/>
          </p:nvPr>
        </p:nvSpPr>
        <p:spPr/>
        <p:txBody>
          <a:bodyPr/>
          <a:lstStyle/>
          <a:p>
            <a:fld id="{F68327C5-B821-4FE9-A59A-A60D9EB59A9A}" type="slidenum">
              <a:rPr lang="en-US" smtClean="0"/>
              <a:pPr/>
              <a:t>11</a:t>
            </a:fld>
            <a:endParaRPr lang="en-US" dirty="0"/>
          </a:p>
        </p:txBody>
      </p:sp>
      <p:grpSp>
        <p:nvGrpSpPr>
          <p:cNvPr id="23" name="Group 22"/>
          <p:cNvGrpSpPr/>
          <p:nvPr/>
        </p:nvGrpSpPr>
        <p:grpSpPr>
          <a:xfrm>
            <a:off x="1276351" y="1273696"/>
            <a:ext cx="2976336" cy="5136340"/>
            <a:chOff x="2002972" y="638628"/>
            <a:chExt cx="2976336" cy="5136340"/>
          </a:xfrm>
        </p:grpSpPr>
        <p:grpSp>
          <p:nvGrpSpPr>
            <p:cNvPr id="25" name="Group 24"/>
            <p:cNvGrpSpPr/>
            <p:nvPr/>
          </p:nvGrpSpPr>
          <p:grpSpPr>
            <a:xfrm>
              <a:off x="2002972" y="638628"/>
              <a:ext cx="2976336" cy="2320568"/>
              <a:chOff x="3251200" y="2177143"/>
              <a:chExt cx="2976336" cy="2320568"/>
            </a:xfrm>
          </p:grpSpPr>
          <p:sp>
            <p:nvSpPr>
              <p:cNvPr id="33" name="TextBox 32"/>
              <p:cNvSpPr txBox="1"/>
              <p:nvPr/>
            </p:nvSpPr>
            <p:spPr>
              <a:xfrm>
                <a:off x="3251200" y="2177143"/>
                <a:ext cx="755335" cy="769441"/>
              </a:xfrm>
              <a:prstGeom prst="rect">
                <a:avLst/>
              </a:prstGeom>
              <a:noFill/>
            </p:spPr>
            <p:txBody>
              <a:bodyPr wrap="none" rtlCol="0">
                <a:spAutoFit/>
              </a:bodyPr>
              <a:lstStyle/>
              <a:p>
                <a:r>
                  <a:rPr lang="en-US" sz="4400" b="1" smtClean="0">
                    <a:solidFill>
                      <a:schemeClr val="accent6">
                        <a:lumMod val="75000"/>
                      </a:schemeClr>
                    </a:solidFill>
                  </a:rPr>
                  <a:t>01</a:t>
                </a:r>
                <a:endParaRPr lang="en-US" sz="4400" b="1">
                  <a:solidFill>
                    <a:schemeClr val="accent6">
                      <a:lumMod val="75000"/>
                    </a:schemeClr>
                  </a:solidFill>
                </a:endParaRPr>
              </a:p>
            </p:txBody>
          </p:sp>
          <p:sp>
            <p:nvSpPr>
              <p:cNvPr id="34" name="TextBox 33"/>
              <p:cNvSpPr txBox="1"/>
              <p:nvPr/>
            </p:nvSpPr>
            <p:spPr>
              <a:xfrm>
                <a:off x="3251200" y="3029650"/>
                <a:ext cx="1867819" cy="369332"/>
              </a:xfrm>
              <a:prstGeom prst="rect">
                <a:avLst/>
              </a:prstGeom>
              <a:noFill/>
            </p:spPr>
            <p:txBody>
              <a:bodyPr wrap="none" rtlCol="0">
                <a:spAutoFit/>
              </a:bodyPr>
              <a:lstStyle/>
              <a:p>
                <a:r>
                  <a:rPr lang="en-US" b="1" cap="all" smtClean="0">
                    <a:solidFill>
                      <a:schemeClr val="tx2"/>
                    </a:solidFill>
                  </a:rPr>
                  <a:t>Some title here</a:t>
                </a:r>
                <a:endParaRPr lang="en-US" b="1" cap="all">
                  <a:solidFill>
                    <a:schemeClr val="tx2"/>
                  </a:solidFill>
                </a:endParaRPr>
              </a:p>
            </p:txBody>
          </p:sp>
          <p:sp>
            <p:nvSpPr>
              <p:cNvPr id="35" name="TextBox 34"/>
              <p:cNvSpPr txBox="1"/>
              <p:nvPr/>
            </p:nvSpPr>
            <p:spPr>
              <a:xfrm>
                <a:off x="3251200" y="3482048"/>
                <a:ext cx="2976336" cy="1015663"/>
              </a:xfrm>
              <a:prstGeom prst="rect">
                <a:avLst/>
              </a:prstGeom>
              <a:noFill/>
            </p:spPr>
            <p:txBody>
              <a:bodyPr wrap="square" rtlCol="0">
                <a:spAutoFit/>
              </a:bodyPr>
              <a:lstStyle/>
              <a:p>
                <a:pPr algn="just"/>
                <a:r>
                  <a:rPr lang="en-US" sz="1200">
                    <a:solidFill>
                      <a:schemeClr val="bg1">
                        <a:lumMod val="50000"/>
                      </a:schemeClr>
                    </a:solidFill>
                  </a:rPr>
                  <a:t>Lorem ipsum dolor sit amet, diam donec neque nisl nibh, ante rutrum proin cras dui ac cum, amet nunc dolor. Senectus urna justo, dis tristique purus commodo at. Donec nullam pede, non neque tortor congue sed.</a:t>
                </a:r>
              </a:p>
            </p:txBody>
          </p:sp>
        </p:grpSp>
        <p:grpSp>
          <p:nvGrpSpPr>
            <p:cNvPr id="27" name="Group 26"/>
            <p:cNvGrpSpPr/>
            <p:nvPr/>
          </p:nvGrpSpPr>
          <p:grpSpPr>
            <a:xfrm>
              <a:off x="2002972" y="3454400"/>
              <a:ext cx="2976336" cy="2320568"/>
              <a:chOff x="3251200" y="2177143"/>
              <a:chExt cx="2976336" cy="2320568"/>
            </a:xfrm>
          </p:grpSpPr>
          <p:sp>
            <p:nvSpPr>
              <p:cNvPr id="29" name="TextBox 28"/>
              <p:cNvSpPr txBox="1"/>
              <p:nvPr/>
            </p:nvSpPr>
            <p:spPr>
              <a:xfrm>
                <a:off x="3251200" y="2177143"/>
                <a:ext cx="755335" cy="769441"/>
              </a:xfrm>
              <a:prstGeom prst="rect">
                <a:avLst/>
              </a:prstGeom>
              <a:noFill/>
            </p:spPr>
            <p:txBody>
              <a:bodyPr wrap="none" rtlCol="0">
                <a:spAutoFit/>
              </a:bodyPr>
              <a:lstStyle/>
              <a:p>
                <a:r>
                  <a:rPr lang="en-US" sz="4400" b="1" smtClean="0">
                    <a:solidFill>
                      <a:schemeClr val="accent3">
                        <a:lumMod val="75000"/>
                      </a:schemeClr>
                    </a:solidFill>
                  </a:rPr>
                  <a:t>04</a:t>
                </a:r>
                <a:endParaRPr lang="en-US" sz="4400" b="1">
                  <a:solidFill>
                    <a:schemeClr val="accent3">
                      <a:lumMod val="75000"/>
                    </a:schemeClr>
                  </a:solidFill>
                </a:endParaRPr>
              </a:p>
            </p:txBody>
          </p:sp>
          <p:sp>
            <p:nvSpPr>
              <p:cNvPr id="31" name="TextBox 30"/>
              <p:cNvSpPr txBox="1"/>
              <p:nvPr/>
            </p:nvSpPr>
            <p:spPr>
              <a:xfrm>
                <a:off x="3251200" y="3029650"/>
                <a:ext cx="1867819" cy="369332"/>
              </a:xfrm>
              <a:prstGeom prst="rect">
                <a:avLst/>
              </a:prstGeom>
              <a:noFill/>
            </p:spPr>
            <p:txBody>
              <a:bodyPr wrap="none" rtlCol="0">
                <a:spAutoFit/>
              </a:bodyPr>
              <a:lstStyle/>
              <a:p>
                <a:r>
                  <a:rPr lang="en-US" b="1" cap="all" smtClean="0">
                    <a:solidFill>
                      <a:schemeClr val="tx2"/>
                    </a:solidFill>
                  </a:rPr>
                  <a:t>Some title here</a:t>
                </a:r>
                <a:endParaRPr lang="en-US" b="1" cap="all">
                  <a:solidFill>
                    <a:schemeClr val="tx2"/>
                  </a:solidFill>
                </a:endParaRPr>
              </a:p>
            </p:txBody>
          </p:sp>
          <p:sp>
            <p:nvSpPr>
              <p:cNvPr id="32" name="TextBox 31"/>
              <p:cNvSpPr txBox="1"/>
              <p:nvPr/>
            </p:nvSpPr>
            <p:spPr>
              <a:xfrm>
                <a:off x="3251200" y="3482048"/>
                <a:ext cx="2976336" cy="1015663"/>
              </a:xfrm>
              <a:prstGeom prst="rect">
                <a:avLst/>
              </a:prstGeom>
              <a:noFill/>
            </p:spPr>
            <p:txBody>
              <a:bodyPr wrap="square" rtlCol="0">
                <a:spAutoFit/>
              </a:bodyPr>
              <a:lstStyle/>
              <a:p>
                <a:pPr algn="just"/>
                <a:r>
                  <a:rPr lang="en-US" sz="1200">
                    <a:solidFill>
                      <a:schemeClr val="bg1">
                        <a:lumMod val="50000"/>
                      </a:schemeClr>
                    </a:solidFill>
                  </a:rPr>
                  <a:t>Lorem ipsum dolor sit amet, diam donec neque nisl nibh, ante rutrum proin cras dui ac cum, amet nunc dolor. Senectus urna justo, dis tristique purus commodo at. Donec nullam pede, non neque tortor congue sed.</a:t>
                </a:r>
              </a:p>
            </p:txBody>
          </p:sp>
        </p:grpSp>
      </p:grpSp>
      <p:grpSp>
        <p:nvGrpSpPr>
          <p:cNvPr id="36" name="Group 35"/>
          <p:cNvGrpSpPr/>
          <p:nvPr/>
        </p:nvGrpSpPr>
        <p:grpSpPr>
          <a:xfrm>
            <a:off x="4607832" y="1273696"/>
            <a:ext cx="2976336" cy="5136340"/>
            <a:chOff x="2002972" y="638628"/>
            <a:chExt cx="2976336" cy="5136340"/>
          </a:xfrm>
        </p:grpSpPr>
        <p:grpSp>
          <p:nvGrpSpPr>
            <p:cNvPr id="37" name="Group 36"/>
            <p:cNvGrpSpPr/>
            <p:nvPr/>
          </p:nvGrpSpPr>
          <p:grpSpPr>
            <a:xfrm>
              <a:off x="2002972" y="638628"/>
              <a:ext cx="2976336" cy="2320568"/>
              <a:chOff x="3251200" y="2177143"/>
              <a:chExt cx="2976336" cy="2320568"/>
            </a:xfrm>
          </p:grpSpPr>
          <p:sp>
            <p:nvSpPr>
              <p:cNvPr id="42" name="TextBox 41"/>
              <p:cNvSpPr txBox="1"/>
              <p:nvPr/>
            </p:nvSpPr>
            <p:spPr>
              <a:xfrm>
                <a:off x="3251200" y="2177143"/>
                <a:ext cx="755335" cy="769441"/>
              </a:xfrm>
              <a:prstGeom prst="rect">
                <a:avLst/>
              </a:prstGeom>
              <a:noFill/>
            </p:spPr>
            <p:txBody>
              <a:bodyPr wrap="none" rtlCol="0">
                <a:spAutoFit/>
              </a:bodyPr>
              <a:lstStyle/>
              <a:p>
                <a:r>
                  <a:rPr lang="en-US" sz="4400" b="1" smtClean="0">
                    <a:solidFill>
                      <a:schemeClr val="accent5">
                        <a:lumMod val="75000"/>
                      </a:schemeClr>
                    </a:solidFill>
                  </a:rPr>
                  <a:t>02</a:t>
                </a:r>
                <a:endParaRPr lang="en-US" sz="4400" b="1">
                  <a:solidFill>
                    <a:schemeClr val="accent5">
                      <a:lumMod val="75000"/>
                    </a:schemeClr>
                  </a:solidFill>
                </a:endParaRPr>
              </a:p>
            </p:txBody>
          </p:sp>
          <p:sp>
            <p:nvSpPr>
              <p:cNvPr id="43" name="TextBox 42"/>
              <p:cNvSpPr txBox="1"/>
              <p:nvPr/>
            </p:nvSpPr>
            <p:spPr>
              <a:xfrm>
                <a:off x="3251200" y="3029650"/>
                <a:ext cx="1867819" cy="369332"/>
              </a:xfrm>
              <a:prstGeom prst="rect">
                <a:avLst/>
              </a:prstGeom>
              <a:noFill/>
            </p:spPr>
            <p:txBody>
              <a:bodyPr wrap="none" rtlCol="0">
                <a:spAutoFit/>
              </a:bodyPr>
              <a:lstStyle/>
              <a:p>
                <a:r>
                  <a:rPr lang="en-US" b="1" cap="all" smtClean="0">
                    <a:solidFill>
                      <a:schemeClr val="tx2"/>
                    </a:solidFill>
                  </a:rPr>
                  <a:t>Some title here</a:t>
                </a:r>
                <a:endParaRPr lang="en-US" b="1" cap="all">
                  <a:solidFill>
                    <a:schemeClr val="tx2"/>
                  </a:solidFill>
                </a:endParaRPr>
              </a:p>
            </p:txBody>
          </p:sp>
          <p:sp>
            <p:nvSpPr>
              <p:cNvPr id="44" name="TextBox 43"/>
              <p:cNvSpPr txBox="1"/>
              <p:nvPr/>
            </p:nvSpPr>
            <p:spPr>
              <a:xfrm>
                <a:off x="3251200" y="3482048"/>
                <a:ext cx="2976336" cy="1015663"/>
              </a:xfrm>
              <a:prstGeom prst="rect">
                <a:avLst/>
              </a:prstGeom>
              <a:noFill/>
            </p:spPr>
            <p:txBody>
              <a:bodyPr wrap="square" rtlCol="0">
                <a:spAutoFit/>
              </a:bodyPr>
              <a:lstStyle/>
              <a:p>
                <a:pPr algn="just"/>
                <a:r>
                  <a:rPr lang="en-US" sz="1200">
                    <a:solidFill>
                      <a:schemeClr val="bg1">
                        <a:lumMod val="50000"/>
                      </a:schemeClr>
                    </a:solidFill>
                  </a:rPr>
                  <a:t>Lorem ipsum dolor sit amet, diam donec neque nisl nibh, ante rutrum proin cras dui ac cum, amet nunc dolor. Senectus urna justo, dis tristique purus commodo at. Donec nullam pede, non neque tortor congue sed.</a:t>
                </a:r>
              </a:p>
            </p:txBody>
          </p:sp>
        </p:grpSp>
        <p:grpSp>
          <p:nvGrpSpPr>
            <p:cNvPr id="38" name="Group 37"/>
            <p:cNvGrpSpPr/>
            <p:nvPr/>
          </p:nvGrpSpPr>
          <p:grpSpPr>
            <a:xfrm>
              <a:off x="2002972" y="3454400"/>
              <a:ext cx="2976336" cy="2320568"/>
              <a:chOff x="3251200" y="2177143"/>
              <a:chExt cx="2976336" cy="2320568"/>
            </a:xfrm>
          </p:grpSpPr>
          <p:sp>
            <p:nvSpPr>
              <p:cNvPr id="39" name="TextBox 38"/>
              <p:cNvSpPr txBox="1"/>
              <p:nvPr/>
            </p:nvSpPr>
            <p:spPr>
              <a:xfrm>
                <a:off x="3251200" y="2177143"/>
                <a:ext cx="755335" cy="769441"/>
              </a:xfrm>
              <a:prstGeom prst="rect">
                <a:avLst/>
              </a:prstGeom>
              <a:noFill/>
            </p:spPr>
            <p:txBody>
              <a:bodyPr wrap="none" rtlCol="0">
                <a:spAutoFit/>
              </a:bodyPr>
              <a:lstStyle/>
              <a:p>
                <a:r>
                  <a:rPr lang="en-US" sz="4400" b="1" smtClean="0">
                    <a:solidFill>
                      <a:schemeClr val="accent2">
                        <a:lumMod val="75000"/>
                      </a:schemeClr>
                    </a:solidFill>
                  </a:rPr>
                  <a:t>05</a:t>
                </a:r>
                <a:endParaRPr lang="en-US" sz="4400" b="1">
                  <a:solidFill>
                    <a:schemeClr val="accent2">
                      <a:lumMod val="75000"/>
                    </a:schemeClr>
                  </a:solidFill>
                </a:endParaRPr>
              </a:p>
            </p:txBody>
          </p:sp>
          <p:sp>
            <p:nvSpPr>
              <p:cNvPr id="40" name="TextBox 39"/>
              <p:cNvSpPr txBox="1"/>
              <p:nvPr/>
            </p:nvSpPr>
            <p:spPr>
              <a:xfrm>
                <a:off x="3251200" y="3029650"/>
                <a:ext cx="1867819" cy="369332"/>
              </a:xfrm>
              <a:prstGeom prst="rect">
                <a:avLst/>
              </a:prstGeom>
              <a:noFill/>
            </p:spPr>
            <p:txBody>
              <a:bodyPr wrap="none" rtlCol="0">
                <a:spAutoFit/>
              </a:bodyPr>
              <a:lstStyle/>
              <a:p>
                <a:r>
                  <a:rPr lang="en-US" b="1" cap="all" smtClean="0">
                    <a:solidFill>
                      <a:schemeClr val="tx2"/>
                    </a:solidFill>
                  </a:rPr>
                  <a:t>Some title here</a:t>
                </a:r>
                <a:endParaRPr lang="en-US" b="1" cap="all">
                  <a:solidFill>
                    <a:schemeClr val="tx2"/>
                  </a:solidFill>
                </a:endParaRPr>
              </a:p>
            </p:txBody>
          </p:sp>
          <p:sp>
            <p:nvSpPr>
              <p:cNvPr id="41" name="TextBox 40"/>
              <p:cNvSpPr txBox="1"/>
              <p:nvPr/>
            </p:nvSpPr>
            <p:spPr>
              <a:xfrm>
                <a:off x="3251200" y="3482048"/>
                <a:ext cx="2976336" cy="1015663"/>
              </a:xfrm>
              <a:prstGeom prst="rect">
                <a:avLst/>
              </a:prstGeom>
              <a:noFill/>
            </p:spPr>
            <p:txBody>
              <a:bodyPr wrap="square" rtlCol="0">
                <a:spAutoFit/>
              </a:bodyPr>
              <a:lstStyle/>
              <a:p>
                <a:pPr algn="just"/>
                <a:r>
                  <a:rPr lang="en-US" sz="1200">
                    <a:solidFill>
                      <a:schemeClr val="bg1">
                        <a:lumMod val="50000"/>
                      </a:schemeClr>
                    </a:solidFill>
                  </a:rPr>
                  <a:t>Lorem ipsum dolor sit amet, diam donec neque nisl nibh, ante rutrum proin cras dui ac cum, amet nunc dolor. Senectus urna justo, dis tristique purus commodo at. Donec nullam pede, non neque tortor congue sed.</a:t>
                </a:r>
              </a:p>
            </p:txBody>
          </p:sp>
        </p:grpSp>
      </p:grpSp>
      <p:grpSp>
        <p:nvGrpSpPr>
          <p:cNvPr id="45" name="Group 44"/>
          <p:cNvGrpSpPr/>
          <p:nvPr/>
        </p:nvGrpSpPr>
        <p:grpSpPr>
          <a:xfrm>
            <a:off x="7939314" y="1273696"/>
            <a:ext cx="2976336" cy="5136340"/>
            <a:chOff x="2002972" y="638628"/>
            <a:chExt cx="2976336" cy="5136340"/>
          </a:xfrm>
        </p:grpSpPr>
        <p:grpSp>
          <p:nvGrpSpPr>
            <p:cNvPr id="46" name="Group 45"/>
            <p:cNvGrpSpPr/>
            <p:nvPr/>
          </p:nvGrpSpPr>
          <p:grpSpPr>
            <a:xfrm>
              <a:off x="2002972" y="638628"/>
              <a:ext cx="2976336" cy="2320568"/>
              <a:chOff x="3251200" y="2177143"/>
              <a:chExt cx="2976336" cy="2320568"/>
            </a:xfrm>
          </p:grpSpPr>
          <p:sp>
            <p:nvSpPr>
              <p:cNvPr id="51" name="TextBox 50"/>
              <p:cNvSpPr txBox="1"/>
              <p:nvPr/>
            </p:nvSpPr>
            <p:spPr>
              <a:xfrm>
                <a:off x="3251200" y="2177143"/>
                <a:ext cx="755335" cy="769441"/>
              </a:xfrm>
              <a:prstGeom prst="rect">
                <a:avLst/>
              </a:prstGeom>
              <a:noFill/>
            </p:spPr>
            <p:txBody>
              <a:bodyPr wrap="none" rtlCol="0">
                <a:spAutoFit/>
              </a:bodyPr>
              <a:lstStyle/>
              <a:p>
                <a:r>
                  <a:rPr lang="en-US" sz="4400" b="1" smtClean="0">
                    <a:solidFill>
                      <a:schemeClr val="accent4">
                        <a:lumMod val="75000"/>
                      </a:schemeClr>
                    </a:solidFill>
                  </a:rPr>
                  <a:t>03</a:t>
                </a:r>
                <a:endParaRPr lang="en-US" sz="4400" b="1">
                  <a:solidFill>
                    <a:schemeClr val="accent4">
                      <a:lumMod val="75000"/>
                    </a:schemeClr>
                  </a:solidFill>
                </a:endParaRPr>
              </a:p>
            </p:txBody>
          </p:sp>
          <p:sp>
            <p:nvSpPr>
              <p:cNvPr id="59" name="TextBox 58"/>
              <p:cNvSpPr txBox="1"/>
              <p:nvPr/>
            </p:nvSpPr>
            <p:spPr>
              <a:xfrm>
                <a:off x="3251200" y="3029650"/>
                <a:ext cx="1867819" cy="369332"/>
              </a:xfrm>
              <a:prstGeom prst="rect">
                <a:avLst/>
              </a:prstGeom>
              <a:noFill/>
            </p:spPr>
            <p:txBody>
              <a:bodyPr wrap="none" rtlCol="0">
                <a:spAutoFit/>
              </a:bodyPr>
              <a:lstStyle/>
              <a:p>
                <a:r>
                  <a:rPr lang="en-US" b="1" cap="all" smtClean="0">
                    <a:solidFill>
                      <a:schemeClr val="tx2"/>
                    </a:solidFill>
                  </a:rPr>
                  <a:t>Some title here</a:t>
                </a:r>
                <a:endParaRPr lang="en-US" b="1" cap="all">
                  <a:solidFill>
                    <a:schemeClr val="tx2"/>
                  </a:solidFill>
                </a:endParaRPr>
              </a:p>
            </p:txBody>
          </p:sp>
          <p:sp>
            <p:nvSpPr>
              <p:cNvPr id="60" name="TextBox 59"/>
              <p:cNvSpPr txBox="1"/>
              <p:nvPr/>
            </p:nvSpPr>
            <p:spPr>
              <a:xfrm>
                <a:off x="3251200" y="3482048"/>
                <a:ext cx="2976336" cy="1015663"/>
              </a:xfrm>
              <a:prstGeom prst="rect">
                <a:avLst/>
              </a:prstGeom>
              <a:noFill/>
            </p:spPr>
            <p:txBody>
              <a:bodyPr wrap="square" rtlCol="0">
                <a:spAutoFit/>
              </a:bodyPr>
              <a:lstStyle/>
              <a:p>
                <a:pPr algn="just"/>
                <a:r>
                  <a:rPr lang="en-US" sz="1200">
                    <a:solidFill>
                      <a:schemeClr val="bg1">
                        <a:lumMod val="50000"/>
                      </a:schemeClr>
                    </a:solidFill>
                  </a:rPr>
                  <a:t>Lorem ipsum dolor sit amet, diam donec neque nisl nibh, ante rutrum proin cras dui ac cum, amet nunc dolor. Senectus urna justo, dis tristique purus commodo at. Donec nullam pede, non neque tortor congue sed.</a:t>
                </a:r>
              </a:p>
            </p:txBody>
          </p:sp>
        </p:grpSp>
        <p:grpSp>
          <p:nvGrpSpPr>
            <p:cNvPr id="47" name="Group 46"/>
            <p:cNvGrpSpPr/>
            <p:nvPr/>
          </p:nvGrpSpPr>
          <p:grpSpPr>
            <a:xfrm>
              <a:off x="2002972" y="3454400"/>
              <a:ext cx="2976336" cy="2320568"/>
              <a:chOff x="3251200" y="2177143"/>
              <a:chExt cx="2976336" cy="2320568"/>
            </a:xfrm>
          </p:grpSpPr>
          <p:sp>
            <p:nvSpPr>
              <p:cNvPr id="48" name="TextBox 47"/>
              <p:cNvSpPr txBox="1"/>
              <p:nvPr/>
            </p:nvSpPr>
            <p:spPr>
              <a:xfrm>
                <a:off x="3251200" y="2177143"/>
                <a:ext cx="755335" cy="769441"/>
              </a:xfrm>
              <a:prstGeom prst="rect">
                <a:avLst/>
              </a:prstGeom>
              <a:noFill/>
            </p:spPr>
            <p:txBody>
              <a:bodyPr wrap="none" rtlCol="0">
                <a:spAutoFit/>
              </a:bodyPr>
              <a:lstStyle/>
              <a:p>
                <a:r>
                  <a:rPr lang="en-US" sz="4400" b="1" smtClean="0">
                    <a:solidFill>
                      <a:schemeClr val="accent1">
                        <a:lumMod val="60000"/>
                        <a:lumOff val="40000"/>
                      </a:schemeClr>
                    </a:solidFill>
                  </a:rPr>
                  <a:t>06</a:t>
                </a:r>
                <a:endParaRPr lang="en-US" sz="4400" b="1">
                  <a:solidFill>
                    <a:schemeClr val="accent1">
                      <a:lumMod val="60000"/>
                      <a:lumOff val="40000"/>
                    </a:schemeClr>
                  </a:solidFill>
                </a:endParaRPr>
              </a:p>
            </p:txBody>
          </p:sp>
          <p:sp>
            <p:nvSpPr>
              <p:cNvPr id="49" name="TextBox 48"/>
              <p:cNvSpPr txBox="1"/>
              <p:nvPr/>
            </p:nvSpPr>
            <p:spPr>
              <a:xfrm>
                <a:off x="3251200" y="3029650"/>
                <a:ext cx="1867819" cy="369332"/>
              </a:xfrm>
              <a:prstGeom prst="rect">
                <a:avLst/>
              </a:prstGeom>
              <a:noFill/>
            </p:spPr>
            <p:txBody>
              <a:bodyPr wrap="none" rtlCol="0">
                <a:spAutoFit/>
              </a:bodyPr>
              <a:lstStyle/>
              <a:p>
                <a:r>
                  <a:rPr lang="en-US" b="1" cap="all" smtClean="0">
                    <a:solidFill>
                      <a:schemeClr val="tx2"/>
                    </a:solidFill>
                  </a:rPr>
                  <a:t>Some title here</a:t>
                </a:r>
                <a:endParaRPr lang="en-US" b="1" cap="all">
                  <a:solidFill>
                    <a:schemeClr val="tx2"/>
                  </a:solidFill>
                </a:endParaRPr>
              </a:p>
            </p:txBody>
          </p:sp>
          <p:sp>
            <p:nvSpPr>
              <p:cNvPr id="50" name="TextBox 49"/>
              <p:cNvSpPr txBox="1"/>
              <p:nvPr/>
            </p:nvSpPr>
            <p:spPr>
              <a:xfrm>
                <a:off x="3251200" y="3482048"/>
                <a:ext cx="2976336" cy="1015663"/>
              </a:xfrm>
              <a:prstGeom prst="rect">
                <a:avLst/>
              </a:prstGeom>
              <a:noFill/>
            </p:spPr>
            <p:txBody>
              <a:bodyPr wrap="square" rtlCol="0">
                <a:spAutoFit/>
              </a:bodyPr>
              <a:lstStyle/>
              <a:p>
                <a:pPr algn="just"/>
                <a:r>
                  <a:rPr lang="en-US" sz="1200">
                    <a:solidFill>
                      <a:schemeClr val="bg1">
                        <a:lumMod val="50000"/>
                      </a:schemeClr>
                    </a:solidFill>
                  </a:rPr>
                  <a:t>Lorem ipsum dolor sit amet, diam donec neque nisl nibh, ante rutrum proin cras dui ac cum, amet nunc dolor. Senectus urna justo, dis tristique purus commodo at. Donec nullam pede, non neque tortor congue sed.</a:t>
                </a:r>
              </a:p>
            </p:txBody>
          </p:sp>
        </p:grpSp>
      </p:grpSp>
      <p:sp>
        <p:nvSpPr>
          <p:cNvPr id="3" name="Subtitle 2"/>
          <p:cNvSpPr>
            <a:spLocks noGrp="1"/>
          </p:cNvSpPr>
          <p:nvPr>
            <p:ph type="subTitle" idx="1"/>
          </p:nvPr>
        </p:nvSpPr>
        <p:spPr/>
        <p:txBody>
          <a:bodyPr/>
          <a:lstStyle/>
          <a:p>
            <a:r>
              <a:rPr lang="en-US" smtClean="0"/>
              <a:t>Numeric List &amp; Timing – Example With 6 Parts</a:t>
            </a:r>
            <a:endParaRPr lang="en-US"/>
          </a:p>
        </p:txBody>
      </p:sp>
      <p:grpSp>
        <p:nvGrpSpPr>
          <p:cNvPr id="7" name="Group 6"/>
          <p:cNvGrpSpPr/>
          <p:nvPr/>
        </p:nvGrpSpPr>
        <p:grpSpPr>
          <a:xfrm>
            <a:off x="3503712" y="1473750"/>
            <a:ext cx="748975" cy="369332"/>
            <a:chOff x="3503712" y="1473750"/>
            <a:chExt cx="748975" cy="369332"/>
          </a:xfrm>
        </p:grpSpPr>
        <p:sp>
          <p:nvSpPr>
            <p:cNvPr id="52" name="Shape 2526"/>
            <p:cNvSpPr/>
            <p:nvPr/>
          </p:nvSpPr>
          <p:spPr>
            <a:xfrm>
              <a:off x="3503712" y="151875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tx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bg1">
                    <a:lumMod val="65000"/>
                  </a:schemeClr>
                </a:solidFill>
              </a:endParaRPr>
            </a:p>
          </p:txBody>
        </p:sp>
        <p:sp>
          <p:nvSpPr>
            <p:cNvPr id="6" name="TextBox 5"/>
            <p:cNvSpPr txBox="1"/>
            <p:nvPr/>
          </p:nvSpPr>
          <p:spPr>
            <a:xfrm>
              <a:off x="3776275" y="1473750"/>
              <a:ext cx="476412" cy="369332"/>
            </a:xfrm>
            <a:prstGeom prst="rect">
              <a:avLst/>
            </a:prstGeom>
            <a:noFill/>
          </p:spPr>
          <p:txBody>
            <a:bodyPr wrap="none" rtlCol="0" anchor="ctr">
              <a:spAutoFit/>
            </a:bodyPr>
            <a:lstStyle/>
            <a:p>
              <a:pPr algn="r"/>
              <a:r>
                <a:rPr lang="en-US" smtClean="0">
                  <a:solidFill>
                    <a:schemeClr val="bg1">
                      <a:lumMod val="65000"/>
                    </a:schemeClr>
                  </a:solidFill>
                </a:rPr>
                <a:t>15’</a:t>
              </a:r>
              <a:endParaRPr lang="en-US">
                <a:solidFill>
                  <a:schemeClr val="bg1">
                    <a:lumMod val="65000"/>
                  </a:schemeClr>
                </a:solidFill>
              </a:endParaRPr>
            </a:p>
          </p:txBody>
        </p:sp>
      </p:grpSp>
      <p:grpSp>
        <p:nvGrpSpPr>
          <p:cNvPr id="8" name="Group 7"/>
          <p:cNvGrpSpPr/>
          <p:nvPr/>
        </p:nvGrpSpPr>
        <p:grpSpPr>
          <a:xfrm>
            <a:off x="6835193" y="1473750"/>
            <a:ext cx="748975" cy="369332"/>
            <a:chOff x="6475651" y="1593299"/>
            <a:chExt cx="748975" cy="369332"/>
          </a:xfrm>
        </p:grpSpPr>
        <p:sp>
          <p:nvSpPr>
            <p:cNvPr id="54" name="Shape 2526"/>
            <p:cNvSpPr/>
            <p:nvPr/>
          </p:nvSpPr>
          <p:spPr>
            <a:xfrm>
              <a:off x="6475651" y="1638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tx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bg1">
                    <a:lumMod val="65000"/>
                  </a:schemeClr>
                </a:solidFill>
              </a:endParaRPr>
            </a:p>
          </p:txBody>
        </p:sp>
        <p:sp>
          <p:nvSpPr>
            <p:cNvPr id="55" name="TextBox 54"/>
            <p:cNvSpPr txBox="1"/>
            <p:nvPr/>
          </p:nvSpPr>
          <p:spPr>
            <a:xfrm>
              <a:off x="6865233" y="1593299"/>
              <a:ext cx="359393" cy="369332"/>
            </a:xfrm>
            <a:prstGeom prst="rect">
              <a:avLst/>
            </a:prstGeom>
            <a:noFill/>
          </p:spPr>
          <p:txBody>
            <a:bodyPr wrap="none" rtlCol="0" anchor="ctr">
              <a:spAutoFit/>
            </a:bodyPr>
            <a:lstStyle/>
            <a:p>
              <a:pPr algn="r"/>
              <a:r>
                <a:rPr lang="en-US" smtClean="0">
                  <a:solidFill>
                    <a:schemeClr val="bg1">
                      <a:lumMod val="65000"/>
                    </a:schemeClr>
                  </a:solidFill>
                </a:rPr>
                <a:t>5’</a:t>
              </a:r>
              <a:endParaRPr lang="en-US">
                <a:solidFill>
                  <a:schemeClr val="bg1">
                    <a:lumMod val="65000"/>
                  </a:schemeClr>
                </a:solidFill>
              </a:endParaRPr>
            </a:p>
          </p:txBody>
        </p:sp>
      </p:grpSp>
      <p:grpSp>
        <p:nvGrpSpPr>
          <p:cNvPr id="56" name="Group 55"/>
          <p:cNvGrpSpPr/>
          <p:nvPr/>
        </p:nvGrpSpPr>
        <p:grpSpPr>
          <a:xfrm>
            <a:off x="10166675" y="1473750"/>
            <a:ext cx="748975" cy="369332"/>
            <a:chOff x="6475651" y="1593299"/>
            <a:chExt cx="748975" cy="369332"/>
          </a:xfrm>
        </p:grpSpPr>
        <p:sp>
          <p:nvSpPr>
            <p:cNvPr id="57" name="Shape 2526"/>
            <p:cNvSpPr/>
            <p:nvPr/>
          </p:nvSpPr>
          <p:spPr>
            <a:xfrm>
              <a:off x="6475651" y="1638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tx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bg1">
                    <a:lumMod val="65000"/>
                  </a:schemeClr>
                </a:solidFill>
              </a:endParaRPr>
            </a:p>
          </p:txBody>
        </p:sp>
        <p:sp>
          <p:nvSpPr>
            <p:cNvPr id="58" name="TextBox 57"/>
            <p:cNvSpPr txBox="1"/>
            <p:nvPr/>
          </p:nvSpPr>
          <p:spPr>
            <a:xfrm>
              <a:off x="6748213" y="1593299"/>
              <a:ext cx="476413" cy="369332"/>
            </a:xfrm>
            <a:prstGeom prst="rect">
              <a:avLst/>
            </a:prstGeom>
            <a:noFill/>
          </p:spPr>
          <p:txBody>
            <a:bodyPr wrap="none" rtlCol="0" anchor="ctr">
              <a:spAutoFit/>
            </a:bodyPr>
            <a:lstStyle/>
            <a:p>
              <a:pPr algn="r"/>
              <a:r>
                <a:rPr lang="en-US">
                  <a:solidFill>
                    <a:schemeClr val="bg1">
                      <a:lumMod val="65000"/>
                    </a:schemeClr>
                  </a:solidFill>
                </a:rPr>
                <a:t>2</a:t>
              </a:r>
              <a:r>
                <a:rPr lang="en-US" smtClean="0">
                  <a:solidFill>
                    <a:schemeClr val="bg1">
                      <a:lumMod val="65000"/>
                    </a:schemeClr>
                  </a:solidFill>
                </a:rPr>
                <a:t>5’</a:t>
              </a:r>
              <a:endParaRPr lang="en-US">
                <a:solidFill>
                  <a:schemeClr val="bg1">
                    <a:lumMod val="65000"/>
                  </a:schemeClr>
                </a:solidFill>
              </a:endParaRPr>
            </a:p>
          </p:txBody>
        </p:sp>
      </p:grpSp>
      <p:grpSp>
        <p:nvGrpSpPr>
          <p:cNvPr id="62" name="Group 61"/>
          <p:cNvGrpSpPr/>
          <p:nvPr/>
        </p:nvGrpSpPr>
        <p:grpSpPr>
          <a:xfrm>
            <a:off x="3503712" y="4289522"/>
            <a:ext cx="748975" cy="369332"/>
            <a:chOff x="3503712" y="1473750"/>
            <a:chExt cx="748975" cy="369332"/>
          </a:xfrm>
        </p:grpSpPr>
        <p:sp>
          <p:nvSpPr>
            <p:cNvPr id="69" name="Shape 2526"/>
            <p:cNvSpPr/>
            <p:nvPr/>
          </p:nvSpPr>
          <p:spPr>
            <a:xfrm>
              <a:off x="3503712" y="151875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tx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bg1">
                    <a:lumMod val="65000"/>
                  </a:schemeClr>
                </a:solidFill>
              </a:endParaRPr>
            </a:p>
          </p:txBody>
        </p:sp>
        <p:sp>
          <p:nvSpPr>
            <p:cNvPr id="70" name="TextBox 69"/>
            <p:cNvSpPr txBox="1"/>
            <p:nvPr/>
          </p:nvSpPr>
          <p:spPr>
            <a:xfrm>
              <a:off x="3776275" y="1473750"/>
              <a:ext cx="476412" cy="369332"/>
            </a:xfrm>
            <a:prstGeom prst="rect">
              <a:avLst/>
            </a:prstGeom>
            <a:noFill/>
          </p:spPr>
          <p:txBody>
            <a:bodyPr wrap="none" rtlCol="0" anchor="ctr">
              <a:spAutoFit/>
            </a:bodyPr>
            <a:lstStyle/>
            <a:p>
              <a:pPr algn="r"/>
              <a:r>
                <a:rPr lang="en-US" smtClean="0">
                  <a:solidFill>
                    <a:schemeClr val="bg1">
                      <a:lumMod val="65000"/>
                    </a:schemeClr>
                  </a:solidFill>
                </a:rPr>
                <a:t>12’</a:t>
              </a:r>
              <a:endParaRPr lang="en-US">
                <a:solidFill>
                  <a:schemeClr val="bg1">
                    <a:lumMod val="65000"/>
                  </a:schemeClr>
                </a:solidFill>
              </a:endParaRPr>
            </a:p>
          </p:txBody>
        </p:sp>
      </p:grpSp>
      <p:grpSp>
        <p:nvGrpSpPr>
          <p:cNvPr id="63" name="Group 62"/>
          <p:cNvGrpSpPr/>
          <p:nvPr/>
        </p:nvGrpSpPr>
        <p:grpSpPr>
          <a:xfrm>
            <a:off x="6835193" y="4289522"/>
            <a:ext cx="748975" cy="369332"/>
            <a:chOff x="6475651" y="1593299"/>
            <a:chExt cx="748975" cy="369332"/>
          </a:xfrm>
        </p:grpSpPr>
        <p:sp>
          <p:nvSpPr>
            <p:cNvPr id="67" name="Shape 2526"/>
            <p:cNvSpPr/>
            <p:nvPr/>
          </p:nvSpPr>
          <p:spPr>
            <a:xfrm>
              <a:off x="6475651" y="1638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tx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bg1">
                    <a:lumMod val="65000"/>
                  </a:schemeClr>
                </a:solidFill>
              </a:endParaRPr>
            </a:p>
          </p:txBody>
        </p:sp>
        <p:sp>
          <p:nvSpPr>
            <p:cNvPr id="68" name="TextBox 67"/>
            <p:cNvSpPr txBox="1"/>
            <p:nvPr/>
          </p:nvSpPr>
          <p:spPr>
            <a:xfrm>
              <a:off x="6748214" y="1593299"/>
              <a:ext cx="476412" cy="369332"/>
            </a:xfrm>
            <a:prstGeom prst="rect">
              <a:avLst/>
            </a:prstGeom>
            <a:noFill/>
          </p:spPr>
          <p:txBody>
            <a:bodyPr wrap="none" rtlCol="0" anchor="ctr">
              <a:spAutoFit/>
            </a:bodyPr>
            <a:lstStyle/>
            <a:p>
              <a:pPr algn="r"/>
              <a:r>
                <a:rPr lang="en-US" smtClean="0">
                  <a:solidFill>
                    <a:schemeClr val="bg1">
                      <a:lumMod val="65000"/>
                    </a:schemeClr>
                  </a:solidFill>
                </a:rPr>
                <a:t>35’</a:t>
              </a:r>
              <a:endParaRPr lang="en-US">
                <a:solidFill>
                  <a:schemeClr val="bg1">
                    <a:lumMod val="65000"/>
                  </a:schemeClr>
                </a:solidFill>
              </a:endParaRPr>
            </a:p>
          </p:txBody>
        </p:sp>
      </p:grpSp>
      <p:grpSp>
        <p:nvGrpSpPr>
          <p:cNvPr id="64" name="Group 63"/>
          <p:cNvGrpSpPr/>
          <p:nvPr/>
        </p:nvGrpSpPr>
        <p:grpSpPr>
          <a:xfrm>
            <a:off x="10166675" y="4289522"/>
            <a:ext cx="748975" cy="369332"/>
            <a:chOff x="6475651" y="1593299"/>
            <a:chExt cx="748975" cy="369332"/>
          </a:xfrm>
        </p:grpSpPr>
        <p:sp>
          <p:nvSpPr>
            <p:cNvPr id="65" name="Shape 2526"/>
            <p:cNvSpPr/>
            <p:nvPr/>
          </p:nvSpPr>
          <p:spPr>
            <a:xfrm>
              <a:off x="6475651" y="1638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tx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bg1">
                    <a:lumMod val="65000"/>
                  </a:schemeClr>
                </a:solidFill>
              </a:endParaRPr>
            </a:p>
          </p:txBody>
        </p:sp>
        <p:sp>
          <p:nvSpPr>
            <p:cNvPr id="66" name="TextBox 65"/>
            <p:cNvSpPr txBox="1"/>
            <p:nvPr/>
          </p:nvSpPr>
          <p:spPr>
            <a:xfrm>
              <a:off x="6865233" y="1593299"/>
              <a:ext cx="359393" cy="369332"/>
            </a:xfrm>
            <a:prstGeom prst="rect">
              <a:avLst/>
            </a:prstGeom>
            <a:noFill/>
          </p:spPr>
          <p:txBody>
            <a:bodyPr wrap="none" rtlCol="0" anchor="ctr">
              <a:spAutoFit/>
            </a:bodyPr>
            <a:lstStyle/>
            <a:p>
              <a:pPr algn="r"/>
              <a:r>
                <a:rPr lang="en-US" smtClean="0">
                  <a:solidFill>
                    <a:schemeClr val="bg1">
                      <a:lumMod val="65000"/>
                    </a:schemeClr>
                  </a:solidFill>
                </a:rPr>
                <a:t>5’</a:t>
              </a:r>
              <a:endParaRPr lang="en-US">
                <a:solidFill>
                  <a:schemeClr val="bg1">
                    <a:lumMod val="65000"/>
                  </a:schemeClr>
                </a:solidFill>
              </a:endParaRPr>
            </a:p>
          </p:txBody>
        </p:sp>
      </p:grpSp>
    </p:spTree>
    <p:extLst>
      <p:ext uri="{BB962C8B-B14F-4D97-AF65-F5344CB8AC3E}">
        <p14:creationId xmlns:p14="http://schemas.microsoft.com/office/powerpoint/2010/main" val="658201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Agenda - Template</a:t>
            </a:r>
          </a:p>
        </p:txBody>
      </p:sp>
      <p:sp>
        <p:nvSpPr>
          <p:cNvPr id="4" name="Slide Number Placeholder 3"/>
          <p:cNvSpPr>
            <a:spLocks noGrp="1"/>
          </p:cNvSpPr>
          <p:nvPr>
            <p:ph type="sldNum" sz="quarter" idx="12"/>
          </p:nvPr>
        </p:nvSpPr>
        <p:spPr/>
        <p:txBody>
          <a:bodyPr/>
          <a:lstStyle/>
          <a:p>
            <a:fld id="{F68327C5-B821-4FE9-A59A-A60D9EB59A9A}" type="slidenum">
              <a:rPr lang="en-US" smtClean="0"/>
              <a:pPr/>
              <a:t>12</a:t>
            </a:fld>
            <a:endParaRPr lang="en-US" dirty="0"/>
          </a:p>
        </p:txBody>
      </p:sp>
      <p:sp>
        <p:nvSpPr>
          <p:cNvPr id="3" name="Subtitle 2"/>
          <p:cNvSpPr>
            <a:spLocks noGrp="1"/>
          </p:cNvSpPr>
          <p:nvPr>
            <p:ph type="subTitle" idx="1"/>
          </p:nvPr>
        </p:nvSpPr>
        <p:spPr/>
        <p:txBody>
          <a:bodyPr/>
          <a:lstStyle/>
          <a:p>
            <a:r>
              <a:rPr lang="en-US" smtClean="0"/>
              <a:t>Numeric List – Example With 6 Parts</a:t>
            </a:r>
            <a:endParaRPr lang="en-US"/>
          </a:p>
        </p:txBody>
      </p:sp>
      <p:grpSp>
        <p:nvGrpSpPr>
          <p:cNvPr id="82" name="Group 81"/>
          <p:cNvGrpSpPr/>
          <p:nvPr/>
        </p:nvGrpSpPr>
        <p:grpSpPr>
          <a:xfrm>
            <a:off x="1719489" y="1124744"/>
            <a:ext cx="3861708" cy="1710968"/>
            <a:chOff x="2002972" y="856342"/>
            <a:chExt cx="3861708" cy="1710968"/>
          </a:xfrm>
        </p:grpSpPr>
        <p:grpSp>
          <p:nvGrpSpPr>
            <p:cNvPr id="89" name="Group 88"/>
            <p:cNvGrpSpPr/>
            <p:nvPr/>
          </p:nvGrpSpPr>
          <p:grpSpPr>
            <a:xfrm>
              <a:off x="2002972" y="856342"/>
              <a:ext cx="3861708" cy="1710968"/>
              <a:chOff x="3251200" y="2177143"/>
              <a:chExt cx="3861708" cy="1710968"/>
            </a:xfrm>
          </p:grpSpPr>
          <p:sp>
            <p:nvSpPr>
              <p:cNvPr id="91" name="TextBox 90"/>
              <p:cNvSpPr txBox="1"/>
              <p:nvPr/>
            </p:nvSpPr>
            <p:spPr>
              <a:xfrm>
                <a:off x="3251200" y="2177143"/>
                <a:ext cx="755335" cy="769441"/>
              </a:xfrm>
              <a:prstGeom prst="rect">
                <a:avLst/>
              </a:prstGeom>
              <a:noFill/>
            </p:spPr>
            <p:txBody>
              <a:bodyPr wrap="none" rtlCol="0">
                <a:spAutoFit/>
              </a:bodyPr>
              <a:lstStyle/>
              <a:p>
                <a:r>
                  <a:rPr lang="en-US" sz="4400" b="1" smtClean="0">
                    <a:solidFill>
                      <a:schemeClr val="accent6">
                        <a:lumMod val="75000"/>
                      </a:schemeClr>
                    </a:solidFill>
                  </a:rPr>
                  <a:t>01</a:t>
                </a:r>
                <a:endParaRPr lang="en-US" sz="4400" b="1">
                  <a:solidFill>
                    <a:schemeClr val="accent6">
                      <a:lumMod val="75000"/>
                    </a:schemeClr>
                  </a:solidFill>
                </a:endParaRPr>
              </a:p>
            </p:txBody>
          </p:sp>
          <p:sp>
            <p:nvSpPr>
              <p:cNvPr id="92" name="TextBox 91"/>
              <p:cNvSpPr txBox="1"/>
              <p:nvPr/>
            </p:nvSpPr>
            <p:spPr>
              <a:xfrm>
                <a:off x="4136572" y="2377197"/>
                <a:ext cx="1867819" cy="369332"/>
              </a:xfrm>
              <a:prstGeom prst="rect">
                <a:avLst/>
              </a:prstGeom>
              <a:noFill/>
            </p:spPr>
            <p:txBody>
              <a:bodyPr wrap="none" rtlCol="0">
                <a:spAutoFit/>
              </a:bodyPr>
              <a:lstStyle/>
              <a:p>
                <a:r>
                  <a:rPr lang="en-US" b="1" cap="all" smtClean="0">
                    <a:solidFill>
                      <a:schemeClr val="tx1">
                        <a:lumMod val="50000"/>
                      </a:schemeClr>
                    </a:solidFill>
                  </a:rPr>
                  <a:t>Some title here</a:t>
                </a:r>
                <a:endParaRPr lang="en-US" b="1" cap="all">
                  <a:solidFill>
                    <a:schemeClr val="tx1">
                      <a:lumMod val="50000"/>
                    </a:schemeClr>
                  </a:solidFill>
                </a:endParaRPr>
              </a:p>
            </p:txBody>
          </p:sp>
          <p:sp>
            <p:nvSpPr>
              <p:cNvPr id="93" name="TextBox 92"/>
              <p:cNvSpPr txBox="1"/>
              <p:nvPr/>
            </p:nvSpPr>
            <p:spPr>
              <a:xfrm>
                <a:off x="4136572" y="2872448"/>
                <a:ext cx="2976336" cy="1015663"/>
              </a:xfrm>
              <a:prstGeom prst="rect">
                <a:avLst/>
              </a:prstGeom>
              <a:noFill/>
            </p:spPr>
            <p:txBody>
              <a:bodyPr wrap="square" rtlCol="0">
                <a:spAutoFit/>
              </a:bodyPr>
              <a:lstStyle/>
              <a:p>
                <a:pPr algn="just"/>
                <a:r>
                  <a:rPr lang="en-US" sz="1200"/>
                  <a:t>Lorem ipsum dolor sit amet, diam donec neque nisl nibh, ante rutrum proin cras dui ac cum, amet nunc dolor. Senectus urna justo, dis tristique purus commodo at. Donec nullam pede, non neque tortor congue sed.</a:t>
                </a:r>
              </a:p>
            </p:txBody>
          </p:sp>
        </p:grpSp>
        <p:sp>
          <p:nvSpPr>
            <p:cNvPr id="90" name="Rectangle 89"/>
            <p:cNvSpPr/>
            <p:nvPr/>
          </p:nvSpPr>
          <p:spPr>
            <a:xfrm>
              <a:off x="2002972" y="1645912"/>
              <a:ext cx="827131" cy="827131"/>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p:cNvGrpSpPr/>
          <p:nvPr/>
        </p:nvGrpSpPr>
        <p:grpSpPr>
          <a:xfrm>
            <a:off x="6610804" y="1124744"/>
            <a:ext cx="3861708" cy="1710968"/>
            <a:chOff x="2002972" y="856342"/>
            <a:chExt cx="3861708" cy="1710968"/>
          </a:xfrm>
        </p:grpSpPr>
        <p:grpSp>
          <p:nvGrpSpPr>
            <p:cNvPr id="84" name="Group 83"/>
            <p:cNvGrpSpPr/>
            <p:nvPr/>
          </p:nvGrpSpPr>
          <p:grpSpPr>
            <a:xfrm>
              <a:off x="2002972" y="856342"/>
              <a:ext cx="3861708" cy="1710968"/>
              <a:chOff x="3251200" y="2177143"/>
              <a:chExt cx="3861708" cy="1710968"/>
            </a:xfrm>
          </p:grpSpPr>
          <p:sp>
            <p:nvSpPr>
              <p:cNvPr id="86" name="TextBox 85"/>
              <p:cNvSpPr txBox="1"/>
              <p:nvPr/>
            </p:nvSpPr>
            <p:spPr>
              <a:xfrm>
                <a:off x="3251200" y="2177143"/>
                <a:ext cx="755335" cy="769441"/>
              </a:xfrm>
              <a:prstGeom prst="rect">
                <a:avLst/>
              </a:prstGeom>
              <a:noFill/>
            </p:spPr>
            <p:txBody>
              <a:bodyPr wrap="none" rtlCol="0">
                <a:spAutoFit/>
              </a:bodyPr>
              <a:lstStyle/>
              <a:p>
                <a:r>
                  <a:rPr lang="en-US" sz="4400" b="1" smtClean="0">
                    <a:solidFill>
                      <a:schemeClr val="accent5">
                        <a:lumMod val="75000"/>
                      </a:schemeClr>
                    </a:solidFill>
                  </a:rPr>
                  <a:t>02</a:t>
                </a:r>
                <a:endParaRPr lang="en-US" sz="4400" b="1">
                  <a:solidFill>
                    <a:schemeClr val="accent5">
                      <a:lumMod val="75000"/>
                    </a:schemeClr>
                  </a:solidFill>
                </a:endParaRPr>
              </a:p>
            </p:txBody>
          </p:sp>
          <p:sp>
            <p:nvSpPr>
              <p:cNvPr id="87" name="TextBox 86"/>
              <p:cNvSpPr txBox="1"/>
              <p:nvPr/>
            </p:nvSpPr>
            <p:spPr>
              <a:xfrm>
                <a:off x="4136572" y="2377197"/>
                <a:ext cx="1867819" cy="369332"/>
              </a:xfrm>
              <a:prstGeom prst="rect">
                <a:avLst/>
              </a:prstGeom>
              <a:noFill/>
            </p:spPr>
            <p:txBody>
              <a:bodyPr wrap="none" rtlCol="0">
                <a:spAutoFit/>
              </a:bodyPr>
              <a:lstStyle/>
              <a:p>
                <a:r>
                  <a:rPr lang="en-US" b="1" cap="all" smtClean="0">
                    <a:solidFill>
                      <a:schemeClr val="tx1">
                        <a:lumMod val="50000"/>
                      </a:schemeClr>
                    </a:solidFill>
                  </a:rPr>
                  <a:t>Some title here</a:t>
                </a:r>
                <a:endParaRPr lang="en-US" b="1" cap="all">
                  <a:solidFill>
                    <a:schemeClr val="tx1">
                      <a:lumMod val="50000"/>
                    </a:schemeClr>
                  </a:solidFill>
                </a:endParaRPr>
              </a:p>
            </p:txBody>
          </p:sp>
          <p:sp>
            <p:nvSpPr>
              <p:cNvPr id="88" name="TextBox 87"/>
              <p:cNvSpPr txBox="1"/>
              <p:nvPr/>
            </p:nvSpPr>
            <p:spPr>
              <a:xfrm>
                <a:off x="4136572" y="2872448"/>
                <a:ext cx="2976336" cy="1015663"/>
              </a:xfrm>
              <a:prstGeom prst="rect">
                <a:avLst/>
              </a:prstGeom>
              <a:noFill/>
            </p:spPr>
            <p:txBody>
              <a:bodyPr wrap="square" rtlCol="0">
                <a:spAutoFit/>
              </a:bodyPr>
              <a:lstStyle/>
              <a:p>
                <a:pPr algn="just"/>
                <a:r>
                  <a:rPr lang="en-US" sz="1200"/>
                  <a:t>Lorem ipsum dolor sit amet, diam donec neque nisl nibh, ante rutrum proin cras dui ac cum, amet nunc dolor. Senectus urna justo, dis tristique purus commodo at. Donec nullam pede, non neque tortor congue sed.</a:t>
                </a:r>
              </a:p>
            </p:txBody>
          </p:sp>
        </p:grpSp>
        <p:sp>
          <p:nvSpPr>
            <p:cNvPr id="85" name="Rectangle 84"/>
            <p:cNvSpPr/>
            <p:nvPr/>
          </p:nvSpPr>
          <p:spPr>
            <a:xfrm>
              <a:off x="2002972" y="1645912"/>
              <a:ext cx="827131" cy="827131"/>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p:cNvGrpSpPr/>
          <p:nvPr/>
        </p:nvGrpSpPr>
        <p:grpSpPr>
          <a:xfrm>
            <a:off x="1719489" y="2926348"/>
            <a:ext cx="3861708" cy="1710968"/>
            <a:chOff x="2002972" y="856342"/>
            <a:chExt cx="3861708" cy="1710968"/>
          </a:xfrm>
        </p:grpSpPr>
        <p:grpSp>
          <p:nvGrpSpPr>
            <p:cNvPr id="77" name="Group 76"/>
            <p:cNvGrpSpPr/>
            <p:nvPr/>
          </p:nvGrpSpPr>
          <p:grpSpPr>
            <a:xfrm>
              <a:off x="2002972" y="856342"/>
              <a:ext cx="3861708" cy="1710968"/>
              <a:chOff x="3251200" y="2177143"/>
              <a:chExt cx="3861708" cy="1710968"/>
            </a:xfrm>
          </p:grpSpPr>
          <p:sp>
            <p:nvSpPr>
              <p:cNvPr id="79" name="TextBox 78"/>
              <p:cNvSpPr txBox="1"/>
              <p:nvPr/>
            </p:nvSpPr>
            <p:spPr>
              <a:xfrm>
                <a:off x="3251200" y="2177143"/>
                <a:ext cx="755335" cy="769441"/>
              </a:xfrm>
              <a:prstGeom prst="rect">
                <a:avLst/>
              </a:prstGeom>
              <a:noFill/>
            </p:spPr>
            <p:txBody>
              <a:bodyPr wrap="none" rtlCol="0">
                <a:spAutoFit/>
              </a:bodyPr>
              <a:lstStyle/>
              <a:p>
                <a:r>
                  <a:rPr lang="en-US" sz="4400" b="1" smtClean="0">
                    <a:solidFill>
                      <a:schemeClr val="accent4">
                        <a:lumMod val="75000"/>
                      </a:schemeClr>
                    </a:solidFill>
                  </a:rPr>
                  <a:t>03</a:t>
                </a:r>
                <a:endParaRPr lang="en-US" sz="4400" b="1">
                  <a:solidFill>
                    <a:schemeClr val="accent4">
                      <a:lumMod val="75000"/>
                    </a:schemeClr>
                  </a:solidFill>
                </a:endParaRPr>
              </a:p>
            </p:txBody>
          </p:sp>
          <p:sp>
            <p:nvSpPr>
              <p:cNvPr id="80" name="TextBox 79"/>
              <p:cNvSpPr txBox="1"/>
              <p:nvPr/>
            </p:nvSpPr>
            <p:spPr>
              <a:xfrm>
                <a:off x="4136572" y="2377197"/>
                <a:ext cx="1867819" cy="369332"/>
              </a:xfrm>
              <a:prstGeom prst="rect">
                <a:avLst/>
              </a:prstGeom>
              <a:noFill/>
            </p:spPr>
            <p:txBody>
              <a:bodyPr wrap="none" rtlCol="0">
                <a:spAutoFit/>
              </a:bodyPr>
              <a:lstStyle/>
              <a:p>
                <a:r>
                  <a:rPr lang="en-US" b="1" cap="all" smtClean="0">
                    <a:solidFill>
                      <a:schemeClr val="tx1">
                        <a:lumMod val="50000"/>
                      </a:schemeClr>
                    </a:solidFill>
                  </a:rPr>
                  <a:t>Some title here</a:t>
                </a:r>
                <a:endParaRPr lang="en-US" b="1" cap="all">
                  <a:solidFill>
                    <a:schemeClr val="tx1">
                      <a:lumMod val="50000"/>
                    </a:schemeClr>
                  </a:solidFill>
                </a:endParaRPr>
              </a:p>
            </p:txBody>
          </p:sp>
          <p:sp>
            <p:nvSpPr>
              <p:cNvPr id="81" name="TextBox 80"/>
              <p:cNvSpPr txBox="1"/>
              <p:nvPr/>
            </p:nvSpPr>
            <p:spPr>
              <a:xfrm>
                <a:off x="4136572" y="2872448"/>
                <a:ext cx="2976336" cy="1015663"/>
              </a:xfrm>
              <a:prstGeom prst="rect">
                <a:avLst/>
              </a:prstGeom>
              <a:noFill/>
            </p:spPr>
            <p:txBody>
              <a:bodyPr wrap="square" rtlCol="0">
                <a:spAutoFit/>
              </a:bodyPr>
              <a:lstStyle/>
              <a:p>
                <a:pPr algn="just"/>
                <a:r>
                  <a:rPr lang="en-US" sz="1200"/>
                  <a:t>Lorem ipsum dolor sit amet, diam donec neque nisl nibh, ante rutrum proin cras dui ac cum, amet nunc dolor. Senectus urna justo, dis tristique purus commodo at. Donec nullam pede, non neque tortor congue sed.</a:t>
                </a:r>
              </a:p>
            </p:txBody>
          </p:sp>
        </p:grpSp>
        <p:sp>
          <p:nvSpPr>
            <p:cNvPr id="78" name="Rectangle 77"/>
            <p:cNvSpPr/>
            <p:nvPr/>
          </p:nvSpPr>
          <p:spPr>
            <a:xfrm>
              <a:off x="2002972" y="1645912"/>
              <a:ext cx="827131" cy="827131"/>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70"/>
          <p:cNvGrpSpPr/>
          <p:nvPr/>
        </p:nvGrpSpPr>
        <p:grpSpPr>
          <a:xfrm>
            <a:off x="6610804" y="2926348"/>
            <a:ext cx="3861708" cy="1710968"/>
            <a:chOff x="2002972" y="856342"/>
            <a:chExt cx="3861708" cy="1710968"/>
          </a:xfrm>
        </p:grpSpPr>
        <p:grpSp>
          <p:nvGrpSpPr>
            <p:cNvPr id="72" name="Group 71"/>
            <p:cNvGrpSpPr/>
            <p:nvPr/>
          </p:nvGrpSpPr>
          <p:grpSpPr>
            <a:xfrm>
              <a:off x="2002972" y="856342"/>
              <a:ext cx="3861708" cy="1710968"/>
              <a:chOff x="3251200" y="2177143"/>
              <a:chExt cx="3861708" cy="1710968"/>
            </a:xfrm>
          </p:grpSpPr>
          <p:sp>
            <p:nvSpPr>
              <p:cNvPr id="74" name="TextBox 73"/>
              <p:cNvSpPr txBox="1"/>
              <p:nvPr/>
            </p:nvSpPr>
            <p:spPr>
              <a:xfrm>
                <a:off x="3251200" y="2177143"/>
                <a:ext cx="755335" cy="769441"/>
              </a:xfrm>
              <a:prstGeom prst="rect">
                <a:avLst/>
              </a:prstGeom>
              <a:noFill/>
            </p:spPr>
            <p:txBody>
              <a:bodyPr wrap="none" rtlCol="0">
                <a:spAutoFit/>
              </a:bodyPr>
              <a:lstStyle/>
              <a:p>
                <a:r>
                  <a:rPr lang="en-US" sz="4400" b="1" smtClean="0">
                    <a:solidFill>
                      <a:schemeClr val="accent3">
                        <a:lumMod val="75000"/>
                      </a:schemeClr>
                    </a:solidFill>
                  </a:rPr>
                  <a:t>04</a:t>
                </a:r>
                <a:endParaRPr lang="en-US" sz="4400" b="1">
                  <a:solidFill>
                    <a:schemeClr val="accent3">
                      <a:lumMod val="75000"/>
                    </a:schemeClr>
                  </a:solidFill>
                </a:endParaRPr>
              </a:p>
            </p:txBody>
          </p:sp>
          <p:sp>
            <p:nvSpPr>
              <p:cNvPr id="75" name="TextBox 74"/>
              <p:cNvSpPr txBox="1"/>
              <p:nvPr/>
            </p:nvSpPr>
            <p:spPr>
              <a:xfrm>
                <a:off x="4136572" y="2377197"/>
                <a:ext cx="1867819" cy="369332"/>
              </a:xfrm>
              <a:prstGeom prst="rect">
                <a:avLst/>
              </a:prstGeom>
              <a:noFill/>
            </p:spPr>
            <p:txBody>
              <a:bodyPr wrap="none" rtlCol="0">
                <a:spAutoFit/>
              </a:bodyPr>
              <a:lstStyle/>
              <a:p>
                <a:r>
                  <a:rPr lang="en-US" b="1" cap="all" smtClean="0">
                    <a:solidFill>
                      <a:schemeClr val="tx1">
                        <a:lumMod val="50000"/>
                      </a:schemeClr>
                    </a:solidFill>
                  </a:rPr>
                  <a:t>Some title here</a:t>
                </a:r>
                <a:endParaRPr lang="en-US" b="1" cap="all">
                  <a:solidFill>
                    <a:schemeClr val="tx1">
                      <a:lumMod val="50000"/>
                    </a:schemeClr>
                  </a:solidFill>
                </a:endParaRPr>
              </a:p>
            </p:txBody>
          </p:sp>
          <p:sp>
            <p:nvSpPr>
              <p:cNvPr id="76" name="TextBox 75"/>
              <p:cNvSpPr txBox="1"/>
              <p:nvPr/>
            </p:nvSpPr>
            <p:spPr>
              <a:xfrm>
                <a:off x="4136572" y="2872448"/>
                <a:ext cx="2976336" cy="1015663"/>
              </a:xfrm>
              <a:prstGeom prst="rect">
                <a:avLst/>
              </a:prstGeom>
              <a:noFill/>
            </p:spPr>
            <p:txBody>
              <a:bodyPr wrap="square" rtlCol="0">
                <a:spAutoFit/>
              </a:bodyPr>
              <a:lstStyle/>
              <a:p>
                <a:pPr algn="just"/>
                <a:r>
                  <a:rPr lang="en-US" sz="1200"/>
                  <a:t>Lorem ipsum dolor sit amet, diam donec neque nisl nibh, ante rutrum proin cras dui ac cum, amet nunc dolor. Senectus urna justo, dis tristique purus commodo at. Donec nullam pede, non neque tortor congue sed.</a:t>
                </a:r>
              </a:p>
            </p:txBody>
          </p:sp>
        </p:grpSp>
        <p:sp>
          <p:nvSpPr>
            <p:cNvPr id="73" name="Rectangle 72"/>
            <p:cNvSpPr/>
            <p:nvPr/>
          </p:nvSpPr>
          <p:spPr>
            <a:xfrm>
              <a:off x="2002972" y="1645912"/>
              <a:ext cx="827131" cy="827131"/>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p:cNvGrpSpPr/>
          <p:nvPr/>
        </p:nvGrpSpPr>
        <p:grpSpPr>
          <a:xfrm>
            <a:off x="1719489" y="4727953"/>
            <a:ext cx="3861708" cy="1710968"/>
            <a:chOff x="2002972" y="856342"/>
            <a:chExt cx="3861708" cy="1710968"/>
          </a:xfrm>
        </p:grpSpPr>
        <p:grpSp>
          <p:nvGrpSpPr>
            <p:cNvPr id="65" name="Group 64"/>
            <p:cNvGrpSpPr/>
            <p:nvPr/>
          </p:nvGrpSpPr>
          <p:grpSpPr>
            <a:xfrm>
              <a:off x="2002972" y="856342"/>
              <a:ext cx="3861708" cy="1710968"/>
              <a:chOff x="3251200" y="2177143"/>
              <a:chExt cx="3861708" cy="1710968"/>
            </a:xfrm>
          </p:grpSpPr>
          <p:sp>
            <p:nvSpPr>
              <p:cNvPr id="67" name="TextBox 66"/>
              <p:cNvSpPr txBox="1"/>
              <p:nvPr/>
            </p:nvSpPr>
            <p:spPr>
              <a:xfrm>
                <a:off x="3251200" y="2177143"/>
                <a:ext cx="755335" cy="769441"/>
              </a:xfrm>
              <a:prstGeom prst="rect">
                <a:avLst/>
              </a:prstGeom>
              <a:noFill/>
            </p:spPr>
            <p:txBody>
              <a:bodyPr wrap="none" rtlCol="0">
                <a:spAutoFit/>
              </a:bodyPr>
              <a:lstStyle/>
              <a:p>
                <a:r>
                  <a:rPr lang="en-US" sz="4400" b="1" smtClean="0">
                    <a:solidFill>
                      <a:schemeClr val="accent1">
                        <a:lumMod val="75000"/>
                      </a:schemeClr>
                    </a:solidFill>
                  </a:rPr>
                  <a:t>05</a:t>
                </a:r>
                <a:endParaRPr lang="en-US" sz="4400" b="1">
                  <a:solidFill>
                    <a:schemeClr val="accent1">
                      <a:lumMod val="75000"/>
                    </a:schemeClr>
                  </a:solidFill>
                </a:endParaRPr>
              </a:p>
            </p:txBody>
          </p:sp>
          <p:sp>
            <p:nvSpPr>
              <p:cNvPr id="68" name="TextBox 67"/>
              <p:cNvSpPr txBox="1"/>
              <p:nvPr/>
            </p:nvSpPr>
            <p:spPr>
              <a:xfrm>
                <a:off x="4136572" y="2377197"/>
                <a:ext cx="1867819" cy="369332"/>
              </a:xfrm>
              <a:prstGeom prst="rect">
                <a:avLst/>
              </a:prstGeom>
              <a:noFill/>
            </p:spPr>
            <p:txBody>
              <a:bodyPr wrap="none" rtlCol="0">
                <a:spAutoFit/>
              </a:bodyPr>
              <a:lstStyle/>
              <a:p>
                <a:r>
                  <a:rPr lang="en-US" b="1" cap="all" smtClean="0">
                    <a:solidFill>
                      <a:schemeClr val="tx1">
                        <a:lumMod val="50000"/>
                      </a:schemeClr>
                    </a:solidFill>
                  </a:rPr>
                  <a:t>Some title here</a:t>
                </a:r>
                <a:endParaRPr lang="en-US" b="1" cap="all">
                  <a:solidFill>
                    <a:schemeClr val="tx1">
                      <a:lumMod val="50000"/>
                    </a:schemeClr>
                  </a:solidFill>
                </a:endParaRPr>
              </a:p>
            </p:txBody>
          </p:sp>
          <p:sp>
            <p:nvSpPr>
              <p:cNvPr id="69" name="TextBox 68"/>
              <p:cNvSpPr txBox="1"/>
              <p:nvPr/>
            </p:nvSpPr>
            <p:spPr>
              <a:xfrm>
                <a:off x="4136572" y="2872448"/>
                <a:ext cx="2976336" cy="1015663"/>
              </a:xfrm>
              <a:prstGeom prst="rect">
                <a:avLst/>
              </a:prstGeom>
              <a:noFill/>
            </p:spPr>
            <p:txBody>
              <a:bodyPr wrap="square" rtlCol="0">
                <a:spAutoFit/>
              </a:bodyPr>
              <a:lstStyle/>
              <a:p>
                <a:pPr algn="just"/>
                <a:r>
                  <a:rPr lang="en-US" sz="1200"/>
                  <a:t>Lorem ipsum dolor sit amet, diam donec neque nisl nibh, ante rutrum proin cras dui ac cum, amet nunc dolor. Senectus urna justo, dis tristique purus commodo at. Donec nullam pede, non neque tortor congue sed.</a:t>
                </a:r>
              </a:p>
            </p:txBody>
          </p:sp>
        </p:grpSp>
        <p:sp>
          <p:nvSpPr>
            <p:cNvPr id="66" name="Rectangle 65"/>
            <p:cNvSpPr/>
            <p:nvPr/>
          </p:nvSpPr>
          <p:spPr>
            <a:xfrm>
              <a:off x="2002972" y="1645912"/>
              <a:ext cx="827131" cy="827131"/>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6610804" y="4727953"/>
            <a:ext cx="3861708" cy="1710968"/>
            <a:chOff x="2002972" y="856342"/>
            <a:chExt cx="3861708" cy="1710968"/>
          </a:xfrm>
        </p:grpSpPr>
        <p:grpSp>
          <p:nvGrpSpPr>
            <p:cNvPr id="58" name="Group 57"/>
            <p:cNvGrpSpPr/>
            <p:nvPr/>
          </p:nvGrpSpPr>
          <p:grpSpPr>
            <a:xfrm>
              <a:off x="2002972" y="856342"/>
              <a:ext cx="3861708" cy="1710968"/>
              <a:chOff x="3251200" y="2177143"/>
              <a:chExt cx="3861708" cy="1710968"/>
            </a:xfrm>
          </p:grpSpPr>
          <p:sp>
            <p:nvSpPr>
              <p:cNvPr id="62" name="TextBox 61"/>
              <p:cNvSpPr txBox="1"/>
              <p:nvPr/>
            </p:nvSpPr>
            <p:spPr>
              <a:xfrm>
                <a:off x="3251200" y="2177143"/>
                <a:ext cx="755335" cy="769441"/>
              </a:xfrm>
              <a:prstGeom prst="rect">
                <a:avLst/>
              </a:prstGeom>
              <a:noFill/>
            </p:spPr>
            <p:txBody>
              <a:bodyPr wrap="none" rtlCol="0">
                <a:spAutoFit/>
              </a:bodyPr>
              <a:lstStyle/>
              <a:p>
                <a:r>
                  <a:rPr lang="en-US" sz="4400" b="1" smtClean="0">
                    <a:solidFill>
                      <a:schemeClr val="accent6">
                        <a:lumMod val="60000"/>
                        <a:lumOff val="40000"/>
                      </a:schemeClr>
                    </a:solidFill>
                  </a:rPr>
                  <a:t>06</a:t>
                </a:r>
                <a:endParaRPr lang="en-US" sz="4400" b="1">
                  <a:solidFill>
                    <a:schemeClr val="accent6">
                      <a:lumMod val="60000"/>
                      <a:lumOff val="40000"/>
                    </a:schemeClr>
                  </a:solidFill>
                </a:endParaRPr>
              </a:p>
            </p:txBody>
          </p:sp>
          <p:sp>
            <p:nvSpPr>
              <p:cNvPr id="63" name="TextBox 62"/>
              <p:cNvSpPr txBox="1"/>
              <p:nvPr/>
            </p:nvSpPr>
            <p:spPr>
              <a:xfrm>
                <a:off x="4136572" y="2377197"/>
                <a:ext cx="1867819" cy="369332"/>
              </a:xfrm>
              <a:prstGeom prst="rect">
                <a:avLst/>
              </a:prstGeom>
              <a:noFill/>
            </p:spPr>
            <p:txBody>
              <a:bodyPr wrap="none" rtlCol="0">
                <a:spAutoFit/>
              </a:bodyPr>
              <a:lstStyle/>
              <a:p>
                <a:r>
                  <a:rPr lang="en-US" b="1" cap="all" smtClean="0">
                    <a:solidFill>
                      <a:schemeClr val="tx1">
                        <a:lumMod val="50000"/>
                      </a:schemeClr>
                    </a:solidFill>
                  </a:rPr>
                  <a:t>Some title here</a:t>
                </a:r>
                <a:endParaRPr lang="en-US" b="1" cap="all">
                  <a:solidFill>
                    <a:schemeClr val="tx1">
                      <a:lumMod val="50000"/>
                    </a:schemeClr>
                  </a:solidFill>
                </a:endParaRPr>
              </a:p>
            </p:txBody>
          </p:sp>
          <p:sp>
            <p:nvSpPr>
              <p:cNvPr id="64" name="TextBox 63"/>
              <p:cNvSpPr txBox="1"/>
              <p:nvPr/>
            </p:nvSpPr>
            <p:spPr>
              <a:xfrm>
                <a:off x="4136572" y="2872448"/>
                <a:ext cx="2976336" cy="1015663"/>
              </a:xfrm>
              <a:prstGeom prst="rect">
                <a:avLst/>
              </a:prstGeom>
              <a:noFill/>
            </p:spPr>
            <p:txBody>
              <a:bodyPr wrap="square" rtlCol="0">
                <a:spAutoFit/>
              </a:bodyPr>
              <a:lstStyle/>
              <a:p>
                <a:pPr algn="just"/>
                <a:r>
                  <a:rPr lang="en-US" sz="1200"/>
                  <a:t>Lorem ipsum dolor sit amet, diam donec neque nisl nibh, ante rutrum proin cras dui ac cum, amet nunc dolor. Senectus urna justo, dis tristique purus commodo at. Donec nullam pede, non neque tortor congue sed.</a:t>
                </a:r>
              </a:p>
            </p:txBody>
          </p:sp>
        </p:grpSp>
        <p:sp>
          <p:nvSpPr>
            <p:cNvPr id="61" name="Rectangle 60"/>
            <p:cNvSpPr/>
            <p:nvPr/>
          </p:nvSpPr>
          <p:spPr>
            <a:xfrm>
              <a:off x="2002972" y="1645912"/>
              <a:ext cx="827131" cy="827131"/>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78863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Agenda - Template</a:t>
            </a:r>
          </a:p>
        </p:txBody>
      </p:sp>
      <p:sp>
        <p:nvSpPr>
          <p:cNvPr id="4" name="Slide Number Placeholder 3"/>
          <p:cNvSpPr>
            <a:spLocks noGrp="1"/>
          </p:cNvSpPr>
          <p:nvPr>
            <p:ph type="sldNum" sz="quarter" idx="12"/>
          </p:nvPr>
        </p:nvSpPr>
        <p:spPr/>
        <p:txBody>
          <a:bodyPr/>
          <a:lstStyle/>
          <a:p>
            <a:fld id="{F68327C5-B821-4FE9-A59A-A60D9EB59A9A}" type="slidenum">
              <a:rPr lang="en-US" smtClean="0"/>
              <a:pPr/>
              <a:t>13</a:t>
            </a:fld>
            <a:endParaRPr lang="en-US" dirty="0"/>
          </a:p>
        </p:txBody>
      </p:sp>
      <p:sp>
        <p:nvSpPr>
          <p:cNvPr id="3" name="Subtitle 2"/>
          <p:cNvSpPr>
            <a:spLocks noGrp="1"/>
          </p:cNvSpPr>
          <p:nvPr>
            <p:ph type="subTitle" idx="1"/>
          </p:nvPr>
        </p:nvSpPr>
        <p:spPr/>
        <p:txBody>
          <a:bodyPr/>
          <a:lstStyle/>
          <a:p>
            <a:r>
              <a:rPr lang="en-US" smtClean="0"/>
              <a:t>Numeric List</a:t>
            </a:r>
            <a:endParaRPr lang="en-US"/>
          </a:p>
        </p:txBody>
      </p:sp>
      <p:sp>
        <p:nvSpPr>
          <p:cNvPr id="44" name="Freeform 43"/>
          <p:cNvSpPr/>
          <p:nvPr/>
        </p:nvSpPr>
        <p:spPr>
          <a:xfrm>
            <a:off x="1103863" y="1909989"/>
            <a:ext cx="832714" cy="1146628"/>
          </a:xfrm>
          <a:custGeom>
            <a:avLst/>
            <a:gdLst/>
            <a:ahLst/>
            <a:cxnLst/>
            <a:rect l="l" t="t" r="r" b="b"/>
            <a:pathLst>
              <a:path w="832714" h="1146628">
                <a:moveTo>
                  <a:pt x="0" y="0"/>
                </a:moveTo>
                <a:lnTo>
                  <a:pt x="832414" y="0"/>
                </a:lnTo>
                <a:lnTo>
                  <a:pt x="460184" y="303271"/>
                </a:lnTo>
                <a:lnTo>
                  <a:pt x="625127" y="506031"/>
                </a:lnTo>
                <a:lnTo>
                  <a:pt x="758691" y="395800"/>
                </a:lnTo>
                <a:cubicBezTo>
                  <a:pt x="788193" y="369517"/>
                  <a:pt x="812868" y="344306"/>
                  <a:pt x="832714" y="320168"/>
                </a:cubicBezTo>
                <a:cubicBezTo>
                  <a:pt x="829496" y="382927"/>
                  <a:pt x="827887" y="452123"/>
                  <a:pt x="827887" y="527755"/>
                </a:cubicBezTo>
                <a:lnTo>
                  <a:pt x="827887" y="1146628"/>
                </a:lnTo>
                <a:lnTo>
                  <a:pt x="0" y="1146628"/>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p:cNvSpPr/>
          <p:nvPr/>
        </p:nvSpPr>
        <p:spPr>
          <a:xfrm>
            <a:off x="1103863" y="3437163"/>
            <a:ext cx="1146628" cy="1146628"/>
          </a:xfrm>
          <a:custGeom>
            <a:avLst/>
            <a:gdLst>
              <a:gd name="connsiteX0" fmla="*/ 1146628 w 1146628"/>
              <a:gd name="connsiteY0" fmla="*/ 595793 h 1146628"/>
              <a:gd name="connsiteX1" fmla="*/ 1146628 w 1146628"/>
              <a:gd name="connsiteY1" fmla="*/ 888217 h 1146628"/>
              <a:gd name="connsiteX2" fmla="*/ 850416 w 1146628"/>
              <a:gd name="connsiteY2" fmla="*/ 888217 h 1146628"/>
              <a:gd name="connsiteX3" fmla="*/ 850416 w 1146628"/>
              <a:gd name="connsiteY3" fmla="*/ 880171 h 1146628"/>
              <a:gd name="connsiteX4" fmla="*/ 1105877 w 1146628"/>
              <a:gd name="connsiteY4" fmla="*/ 642009 h 1146628"/>
              <a:gd name="connsiteX5" fmla="*/ 0 w 1146628"/>
              <a:gd name="connsiteY5" fmla="*/ 0 h 1146628"/>
              <a:gd name="connsiteX6" fmla="*/ 643055 w 1146628"/>
              <a:gd name="connsiteY6" fmla="*/ 0 h 1146628"/>
              <a:gd name="connsiteX7" fmla="*/ 581679 w 1146628"/>
              <a:gd name="connsiteY7" fmla="*/ 29304 h 1146628"/>
              <a:gd name="connsiteX8" fmla="*/ 428804 w 1146628"/>
              <a:gd name="connsiteY8" fmla="*/ 145569 h 1146628"/>
              <a:gd name="connsiteX9" fmla="*/ 603403 w 1146628"/>
              <a:gd name="connsiteY9" fmla="*/ 349938 h 1146628"/>
              <a:gd name="connsiteX10" fmla="*/ 731737 w 1146628"/>
              <a:gd name="connsiteY10" fmla="*/ 256202 h 1146628"/>
              <a:gd name="connsiteX11" fmla="*/ 843979 w 1146628"/>
              <a:gd name="connsiteY11" fmla="*/ 224420 h 1146628"/>
              <a:gd name="connsiteX12" fmla="*/ 927658 w 1146628"/>
              <a:gd name="connsiteY12" fmla="*/ 250972 h 1146628"/>
              <a:gd name="connsiteX13" fmla="*/ 957428 w 1146628"/>
              <a:gd name="connsiteY13" fmla="*/ 323386 h 1146628"/>
              <a:gd name="connsiteX14" fmla="*/ 942543 w 1146628"/>
              <a:gd name="connsiteY14" fmla="*/ 394191 h 1146628"/>
              <a:gd name="connsiteX15" fmla="*/ 889841 w 1146628"/>
              <a:gd name="connsiteY15" fmla="*/ 475054 h 1146628"/>
              <a:gd name="connsiteX16" fmla="*/ 728921 w 1146628"/>
              <a:gd name="connsiteY16" fmla="*/ 650859 h 1146628"/>
              <a:gd name="connsiteX17" fmla="*/ 441678 w 1146628"/>
              <a:gd name="connsiteY17" fmla="*/ 941321 h 1146628"/>
              <a:gd name="connsiteX18" fmla="*/ 441678 w 1146628"/>
              <a:gd name="connsiteY18" fmla="*/ 1146628 h 1146628"/>
              <a:gd name="connsiteX19" fmla="*/ 0 w 1146628"/>
              <a:gd name="connsiteY19" fmla="*/ 1146628 h 1146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46628" h="1146628">
                <a:moveTo>
                  <a:pt x="1146628" y="595793"/>
                </a:moveTo>
                <a:lnTo>
                  <a:pt x="1146628" y="888217"/>
                </a:lnTo>
                <a:lnTo>
                  <a:pt x="850416" y="888217"/>
                </a:lnTo>
                <a:lnTo>
                  <a:pt x="850416" y="880171"/>
                </a:lnTo>
                <a:cubicBezTo>
                  <a:pt x="980761" y="763235"/>
                  <a:pt x="1065915" y="683848"/>
                  <a:pt x="1105877" y="642009"/>
                </a:cubicBezTo>
                <a:close/>
                <a:moveTo>
                  <a:pt x="0" y="0"/>
                </a:moveTo>
                <a:lnTo>
                  <a:pt x="643055" y="0"/>
                </a:lnTo>
                <a:lnTo>
                  <a:pt x="581679" y="29304"/>
                </a:lnTo>
                <a:cubicBezTo>
                  <a:pt x="540376" y="52638"/>
                  <a:pt x="489418" y="91393"/>
                  <a:pt x="428804" y="145569"/>
                </a:cubicBezTo>
                <a:lnTo>
                  <a:pt x="603403" y="349938"/>
                </a:lnTo>
                <a:cubicBezTo>
                  <a:pt x="651143" y="308635"/>
                  <a:pt x="693921" y="277390"/>
                  <a:pt x="731737" y="256202"/>
                </a:cubicBezTo>
                <a:cubicBezTo>
                  <a:pt x="769553" y="235014"/>
                  <a:pt x="806967" y="224420"/>
                  <a:pt x="843979" y="224420"/>
                </a:cubicBezTo>
                <a:cubicBezTo>
                  <a:pt x="879918" y="224420"/>
                  <a:pt x="907811" y="233271"/>
                  <a:pt x="927658" y="250972"/>
                </a:cubicBezTo>
                <a:cubicBezTo>
                  <a:pt x="947504" y="268673"/>
                  <a:pt x="957428" y="292811"/>
                  <a:pt x="957428" y="323386"/>
                </a:cubicBezTo>
                <a:cubicBezTo>
                  <a:pt x="957428" y="348061"/>
                  <a:pt x="952466" y="371662"/>
                  <a:pt x="942543" y="394191"/>
                </a:cubicBezTo>
                <a:cubicBezTo>
                  <a:pt x="932619" y="416720"/>
                  <a:pt x="915052" y="443674"/>
                  <a:pt x="889841" y="475054"/>
                </a:cubicBezTo>
                <a:cubicBezTo>
                  <a:pt x="864630" y="506433"/>
                  <a:pt x="810990" y="565035"/>
                  <a:pt x="728921" y="650859"/>
                </a:cubicBezTo>
                <a:lnTo>
                  <a:pt x="441678" y="941321"/>
                </a:lnTo>
                <a:lnTo>
                  <a:pt x="441678" y="1146628"/>
                </a:lnTo>
                <a:lnTo>
                  <a:pt x="0" y="114662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1103863" y="4964338"/>
            <a:ext cx="1146628" cy="1146628"/>
          </a:xfrm>
          <a:custGeom>
            <a:avLst/>
            <a:gdLst>
              <a:gd name="connsiteX0" fmla="*/ 1146628 w 1146628"/>
              <a:gd name="connsiteY0" fmla="*/ 452368 h 1146628"/>
              <a:gd name="connsiteX1" fmla="*/ 1146628 w 1146628"/>
              <a:gd name="connsiteY1" fmla="*/ 577914 h 1146628"/>
              <a:gd name="connsiteX2" fmla="*/ 1124886 w 1146628"/>
              <a:gd name="connsiteY2" fmla="*/ 567080 h 1146628"/>
              <a:gd name="connsiteX3" fmla="*/ 996049 w 1146628"/>
              <a:gd name="connsiteY3" fmla="*/ 535801 h 1146628"/>
              <a:gd name="connsiteX4" fmla="*/ 996049 w 1146628"/>
              <a:gd name="connsiteY4" fmla="*/ 530974 h 1146628"/>
              <a:gd name="connsiteX5" fmla="*/ 1107486 w 1146628"/>
              <a:gd name="connsiteY5" fmla="*/ 484810 h 1146628"/>
              <a:gd name="connsiteX6" fmla="*/ 0 w 1146628"/>
              <a:gd name="connsiteY6" fmla="*/ 0 h 1146628"/>
              <a:gd name="connsiteX7" fmla="*/ 601092 w 1146628"/>
              <a:gd name="connsiteY7" fmla="*/ 0 h 1146628"/>
              <a:gd name="connsiteX8" fmla="*/ 544969 w 1146628"/>
              <a:gd name="connsiteY8" fmla="*/ 21258 h 1146628"/>
              <a:gd name="connsiteX9" fmla="*/ 450529 w 1146628"/>
              <a:gd name="connsiteY9" fmla="*/ 76373 h 1146628"/>
              <a:gd name="connsiteX10" fmla="*/ 582483 w 1146628"/>
              <a:gd name="connsiteY10" fmla="*/ 288788 h 1146628"/>
              <a:gd name="connsiteX11" fmla="*/ 815818 w 1146628"/>
              <a:gd name="connsiteY11" fmla="*/ 213156 h 1146628"/>
              <a:gd name="connsiteX12" fmla="*/ 911968 w 1146628"/>
              <a:gd name="connsiteY12" fmla="*/ 235685 h 1146628"/>
              <a:gd name="connsiteX13" fmla="*/ 947773 w 1146628"/>
              <a:gd name="connsiteY13" fmla="*/ 304880 h 1146628"/>
              <a:gd name="connsiteX14" fmla="*/ 705587 w 1146628"/>
              <a:gd name="connsiteY14" fmla="*/ 428789 h 1146628"/>
              <a:gd name="connsiteX15" fmla="*/ 631564 w 1146628"/>
              <a:gd name="connsiteY15" fmla="*/ 428789 h 1146628"/>
              <a:gd name="connsiteX16" fmla="*/ 631564 w 1146628"/>
              <a:gd name="connsiteY16" fmla="*/ 667756 h 1146628"/>
              <a:gd name="connsiteX17" fmla="*/ 703978 w 1146628"/>
              <a:gd name="connsiteY17" fmla="*/ 667756 h 1146628"/>
              <a:gd name="connsiteX18" fmla="*/ 848807 w 1146628"/>
              <a:gd name="connsiteY18" fmla="*/ 681032 h 1146628"/>
              <a:gd name="connsiteX19" fmla="*/ 929267 w 1146628"/>
              <a:gd name="connsiteY19" fmla="*/ 720457 h 1146628"/>
              <a:gd name="connsiteX20" fmla="*/ 954209 w 1146628"/>
              <a:gd name="connsiteY20" fmla="*/ 794883 h 1146628"/>
              <a:gd name="connsiteX21" fmla="*/ 906336 w 1146628"/>
              <a:gd name="connsiteY21" fmla="*/ 887010 h 1146628"/>
              <a:gd name="connsiteX22" fmla="*/ 753864 w 1146628"/>
              <a:gd name="connsiteY22" fmla="*/ 916378 h 1146628"/>
              <a:gd name="connsiteX23" fmla="*/ 606219 w 1146628"/>
              <a:gd name="connsiteY23" fmla="*/ 897470 h 1146628"/>
              <a:gd name="connsiteX24" fmla="*/ 448919 w 1146628"/>
              <a:gd name="connsiteY24" fmla="*/ 839136 h 1146628"/>
              <a:gd name="connsiteX25" fmla="*/ 448919 w 1146628"/>
              <a:gd name="connsiteY25" fmla="*/ 1103046 h 1146628"/>
              <a:gd name="connsiteX26" fmla="*/ 539739 w 1146628"/>
              <a:gd name="connsiteY26" fmla="*/ 1133621 h 1146628"/>
              <a:gd name="connsiteX27" fmla="*/ 596443 w 1146628"/>
              <a:gd name="connsiteY27" fmla="*/ 1146628 h 1146628"/>
              <a:gd name="connsiteX28" fmla="*/ 0 w 1146628"/>
              <a:gd name="connsiteY28" fmla="*/ 1146628 h 1146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146628" h="1146628">
                <a:moveTo>
                  <a:pt x="1146628" y="452368"/>
                </a:moveTo>
                <a:lnTo>
                  <a:pt x="1146628" y="577914"/>
                </a:lnTo>
                <a:lnTo>
                  <a:pt x="1124886" y="567080"/>
                </a:lnTo>
                <a:cubicBezTo>
                  <a:pt x="1088075" y="552396"/>
                  <a:pt x="1045129" y="541970"/>
                  <a:pt x="996049" y="535801"/>
                </a:cubicBezTo>
                <a:lnTo>
                  <a:pt x="996049" y="530974"/>
                </a:lnTo>
                <a:cubicBezTo>
                  <a:pt x="1038156" y="519173"/>
                  <a:pt x="1075302" y="503785"/>
                  <a:pt x="1107486" y="484810"/>
                </a:cubicBezTo>
                <a:close/>
                <a:moveTo>
                  <a:pt x="0" y="0"/>
                </a:moveTo>
                <a:lnTo>
                  <a:pt x="601092" y="0"/>
                </a:lnTo>
                <a:lnTo>
                  <a:pt x="544969" y="21258"/>
                </a:lnTo>
                <a:cubicBezTo>
                  <a:pt x="513120" y="36546"/>
                  <a:pt x="481640" y="54917"/>
                  <a:pt x="450529" y="76373"/>
                </a:cubicBezTo>
                <a:lnTo>
                  <a:pt x="582483" y="288788"/>
                </a:lnTo>
                <a:cubicBezTo>
                  <a:pt x="662944" y="238367"/>
                  <a:pt x="740722" y="213156"/>
                  <a:pt x="815818" y="213156"/>
                </a:cubicBezTo>
                <a:cubicBezTo>
                  <a:pt x="856048" y="213156"/>
                  <a:pt x="888098" y="220666"/>
                  <a:pt x="911968" y="235685"/>
                </a:cubicBezTo>
                <a:cubicBezTo>
                  <a:pt x="935838" y="250704"/>
                  <a:pt x="947773" y="273769"/>
                  <a:pt x="947773" y="304880"/>
                </a:cubicBezTo>
                <a:cubicBezTo>
                  <a:pt x="947773" y="387486"/>
                  <a:pt x="867044" y="428789"/>
                  <a:pt x="705587" y="428789"/>
                </a:cubicBezTo>
                <a:lnTo>
                  <a:pt x="631564" y="428789"/>
                </a:lnTo>
                <a:lnTo>
                  <a:pt x="631564" y="667756"/>
                </a:lnTo>
                <a:lnTo>
                  <a:pt x="703978" y="667756"/>
                </a:lnTo>
                <a:cubicBezTo>
                  <a:pt x="763519" y="667756"/>
                  <a:pt x="811795" y="672181"/>
                  <a:pt x="848807" y="681032"/>
                </a:cubicBezTo>
                <a:cubicBezTo>
                  <a:pt x="885818" y="689883"/>
                  <a:pt x="912638" y="703024"/>
                  <a:pt x="929267" y="720457"/>
                </a:cubicBezTo>
                <a:cubicBezTo>
                  <a:pt x="945895" y="737890"/>
                  <a:pt x="954209" y="762699"/>
                  <a:pt x="954209" y="794883"/>
                </a:cubicBezTo>
                <a:cubicBezTo>
                  <a:pt x="954209" y="836722"/>
                  <a:pt x="938252" y="867431"/>
                  <a:pt x="906336" y="887010"/>
                </a:cubicBezTo>
                <a:cubicBezTo>
                  <a:pt x="874420" y="906589"/>
                  <a:pt x="823596" y="916378"/>
                  <a:pt x="753864" y="916378"/>
                </a:cubicBezTo>
                <a:cubicBezTo>
                  <a:pt x="708806" y="916378"/>
                  <a:pt x="659591" y="910075"/>
                  <a:pt x="606219" y="897470"/>
                </a:cubicBezTo>
                <a:cubicBezTo>
                  <a:pt x="552847" y="884864"/>
                  <a:pt x="500414" y="865420"/>
                  <a:pt x="448919" y="839136"/>
                </a:cubicBezTo>
                <a:lnTo>
                  <a:pt x="448919" y="1103046"/>
                </a:lnTo>
                <a:cubicBezTo>
                  <a:pt x="480299" y="1115115"/>
                  <a:pt x="510572" y="1125306"/>
                  <a:pt x="539739" y="1133621"/>
                </a:cubicBezTo>
                <a:lnTo>
                  <a:pt x="596443" y="1146628"/>
                </a:lnTo>
                <a:lnTo>
                  <a:pt x="0" y="1146628"/>
                </a:lnTo>
                <a:close/>
              </a:path>
            </a:pathLst>
          </a:cu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4454296" y="1909989"/>
            <a:ext cx="897083" cy="1146628"/>
          </a:xfrm>
          <a:custGeom>
            <a:avLst/>
            <a:gdLst/>
            <a:ahLst/>
            <a:cxnLst/>
            <a:rect l="l" t="t" r="r" b="b"/>
            <a:pathLst>
              <a:path w="897083" h="1146628">
                <a:moveTo>
                  <a:pt x="888232" y="375685"/>
                </a:moveTo>
                <a:lnTo>
                  <a:pt x="897083" y="375685"/>
                </a:lnTo>
                <a:cubicBezTo>
                  <a:pt x="896010" y="377831"/>
                  <a:pt x="894535" y="400762"/>
                  <a:pt x="892657" y="444479"/>
                </a:cubicBezTo>
                <a:cubicBezTo>
                  <a:pt x="890780" y="488196"/>
                  <a:pt x="889841" y="522928"/>
                  <a:pt x="889841" y="548675"/>
                </a:cubicBezTo>
                <a:lnTo>
                  <a:pt x="889841" y="685457"/>
                </a:lnTo>
                <a:lnTo>
                  <a:pt x="695932" y="685457"/>
                </a:lnTo>
                <a:lnTo>
                  <a:pt x="826278" y="491548"/>
                </a:lnTo>
                <a:cubicBezTo>
                  <a:pt x="849343" y="455609"/>
                  <a:pt x="869994" y="416988"/>
                  <a:pt x="888232" y="375685"/>
                </a:cubicBezTo>
                <a:close/>
                <a:moveTo>
                  <a:pt x="0" y="0"/>
                </a:moveTo>
                <a:lnTo>
                  <a:pt x="892304" y="0"/>
                </a:lnTo>
                <a:lnTo>
                  <a:pt x="420758" y="689480"/>
                </a:lnTo>
                <a:lnTo>
                  <a:pt x="420758" y="922815"/>
                </a:lnTo>
                <a:lnTo>
                  <a:pt x="889841" y="922815"/>
                </a:lnTo>
                <a:lnTo>
                  <a:pt x="889841" y="1146628"/>
                </a:lnTo>
                <a:lnTo>
                  <a:pt x="0" y="1146628"/>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4454296" y="3437163"/>
            <a:ext cx="1146628" cy="1146628"/>
          </a:xfrm>
          <a:custGeom>
            <a:avLst/>
            <a:gdLst>
              <a:gd name="connsiteX0" fmla="*/ 802944 w 1146628"/>
              <a:gd name="connsiteY0" fmla="*/ 238903 h 1146628"/>
              <a:gd name="connsiteX1" fmla="*/ 1146628 w 1146628"/>
              <a:gd name="connsiteY1" fmla="*/ 238903 h 1146628"/>
              <a:gd name="connsiteX2" fmla="*/ 1146628 w 1146628"/>
              <a:gd name="connsiteY2" fmla="*/ 455520 h 1146628"/>
              <a:gd name="connsiteX3" fmla="*/ 1109900 w 1146628"/>
              <a:gd name="connsiteY3" fmla="*/ 426778 h 1146628"/>
              <a:gd name="connsiteX4" fmla="*/ 926853 w 1146628"/>
              <a:gd name="connsiteY4" fmla="*/ 379708 h 1146628"/>
              <a:gd name="connsiteX5" fmla="*/ 877772 w 1146628"/>
              <a:gd name="connsiteY5" fmla="*/ 380915 h 1146628"/>
              <a:gd name="connsiteX6" fmla="*/ 788461 w 1146628"/>
              <a:gd name="connsiteY6" fmla="*/ 394191 h 1146628"/>
              <a:gd name="connsiteX7" fmla="*/ 0 w 1146628"/>
              <a:gd name="connsiteY7" fmla="*/ 0 h 1146628"/>
              <a:gd name="connsiteX8" fmla="*/ 530759 w 1146628"/>
              <a:gd name="connsiteY8" fmla="*/ 0 h 1146628"/>
              <a:gd name="connsiteX9" fmla="*/ 488345 w 1146628"/>
              <a:gd name="connsiteY9" fmla="*/ 595342 h 1146628"/>
              <a:gd name="connsiteX10" fmla="*/ 605012 w 1146628"/>
              <a:gd name="connsiteY10" fmla="*/ 653273 h 1146628"/>
              <a:gd name="connsiteX11" fmla="*/ 766737 w 1146628"/>
              <a:gd name="connsiteY11" fmla="*/ 625112 h 1146628"/>
              <a:gd name="connsiteX12" fmla="*/ 913175 w 1146628"/>
              <a:gd name="connsiteY12" fmla="*/ 662928 h 1146628"/>
              <a:gd name="connsiteX13" fmla="*/ 961451 w 1146628"/>
              <a:gd name="connsiteY13" fmla="*/ 768331 h 1146628"/>
              <a:gd name="connsiteX14" fmla="*/ 913979 w 1146628"/>
              <a:gd name="connsiteY14" fmla="*/ 878964 h 1146628"/>
              <a:gd name="connsiteX15" fmla="*/ 778002 w 1146628"/>
              <a:gd name="connsiteY15" fmla="*/ 916378 h 1146628"/>
              <a:gd name="connsiteX16" fmla="*/ 626334 w 1146628"/>
              <a:gd name="connsiteY16" fmla="*/ 895458 h 1146628"/>
              <a:gd name="connsiteX17" fmla="*/ 468230 w 1146628"/>
              <a:gd name="connsiteY17" fmla="*/ 842355 h 1146628"/>
              <a:gd name="connsiteX18" fmla="*/ 468230 w 1146628"/>
              <a:gd name="connsiteY18" fmla="*/ 1103046 h 1146628"/>
              <a:gd name="connsiteX19" fmla="*/ 538130 w 1146628"/>
              <a:gd name="connsiteY19" fmla="*/ 1130855 h 1146628"/>
              <a:gd name="connsiteX20" fmla="*/ 601144 w 1146628"/>
              <a:gd name="connsiteY20" fmla="*/ 1146628 h 1146628"/>
              <a:gd name="connsiteX21" fmla="*/ 0 w 1146628"/>
              <a:gd name="connsiteY21" fmla="*/ 1146628 h 1146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46628" h="1146628">
                <a:moveTo>
                  <a:pt x="802944" y="238903"/>
                </a:moveTo>
                <a:lnTo>
                  <a:pt x="1146628" y="238903"/>
                </a:lnTo>
                <a:lnTo>
                  <a:pt x="1146628" y="455520"/>
                </a:lnTo>
                <a:lnTo>
                  <a:pt x="1109900" y="426778"/>
                </a:lnTo>
                <a:cubicBezTo>
                  <a:pt x="1055455" y="395398"/>
                  <a:pt x="994440" y="379708"/>
                  <a:pt x="926853" y="379708"/>
                </a:cubicBezTo>
                <a:cubicBezTo>
                  <a:pt x="911834" y="379708"/>
                  <a:pt x="895473" y="380111"/>
                  <a:pt x="877772" y="380915"/>
                </a:cubicBezTo>
                <a:cubicBezTo>
                  <a:pt x="860071" y="381720"/>
                  <a:pt x="830301" y="386145"/>
                  <a:pt x="788461" y="394191"/>
                </a:cubicBezTo>
                <a:close/>
                <a:moveTo>
                  <a:pt x="0" y="0"/>
                </a:moveTo>
                <a:lnTo>
                  <a:pt x="530759" y="0"/>
                </a:lnTo>
                <a:lnTo>
                  <a:pt x="488345" y="595342"/>
                </a:lnTo>
                <a:lnTo>
                  <a:pt x="605012" y="653273"/>
                </a:lnTo>
                <a:cubicBezTo>
                  <a:pt x="662944" y="634499"/>
                  <a:pt x="716852" y="625112"/>
                  <a:pt x="766737" y="625112"/>
                </a:cubicBezTo>
                <a:cubicBezTo>
                  <a:pt x="832178" y="625112"/>
                  <a:pt x="880991" y="637717"/>
                  <a:pt x="913175" y="662928"/>
                </a:cubicBezTo>
                <a:cubicBezTo>
                  <a:pt x="945359" y="688139"/>
                  <a:pt x="961451" y="723274"/>
                  <a:pt x="961451" y="768331"/>
                </a:cubicBezTo>
                <a:cubicBezTo>
                  <a:pt x="961451" y="817144"/>
                  <a:pt x="945627" y="854021"/>
                  <a:pt x="913979" y="878964"/>
                </a:cubicBezTo>
                <a:cubicBezTo>
                  <a:pt x="882332" y="903907"/>
                  <a:pt x="837006" y="916378"/>
                  <a:pt x="778002" y="916378"/>
                </a:cubicBezTo>
                <a:cubicBezTo>
                  <a:pt x="735626" y="916378"/>
                  <a:pt x="685070" y="909405"/>
                  <a:pt x="626334" y="895458"/>
                </a:cubicBezTo>
                <a:cubicBezTo>
                  <a:pt x="567598" y="881512"/>
                  <a:pt x="514897" y="863811"/>
                  <a:pt x="468230" y="842355"/>
                </a:cubicBezTo>
                <a:lnTo>
                  <a:pt x="468230" y="1103046"/>
                </a:lnTo>
                <a:cubicBezTo>
                  <a:pt x="489954" y="1113640"/>
                  <a:pt x="513254" y="1122909"/>
                  <a:pt x="538130" y="1130855"/>
                </a:cubicBezTo>
                <a:lnTo>
                  <a:pt x="601144" y="1146628"/>
                </a:lnTo>
                <a:lnTo>
                  <a:pt x="0" y="114662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a:off x="4454296" y="4964338"/>
            <a:ext cx="1146628" cy="1146628"/>
          </a:xfrm>
          <a:custGeom>
            <a:avLst/>
            <a:gdLst>
              <a:gd name="connsiteX0" fmla="*/ 888232 w 1146628"/>
              <a:gd name="connsiteY0" fmla="*/ 611434 h 1146628"/>
              <a:gd name="connsiteX1" fmla="*/ 999267 w 1146628"/>
              <a:gd name="connsiteY1" fmla="*/ 754653 h 1146628"/>
              <a:gd name="connsiteX2" fmla="*/ 967485 w 1146628"/>
              <a:gd name="connsiteY2" fmla="*/ 876550 h 1146628"/>
              <a:gd name="connsiteX3" fmla="*/ 885014 w 1146628"/>
              <a:gd name="connsiteY3" fmla="*/ 914769 h 1146628"/>
              <a:gd name="connsiteX4" fmla="*/ 798117 w 1146628"/>
              <a:gd name="connsiteY4" fmla="*/ 865286 h 1146628"/>
              <a:gd name="connsiteX5" fmla="*/ 765128 w 1146628"/>
              <a:gd name="connsiteY5" fmla="*/ 738561 h 1146628"/>
              <a:gd name="connsiteX6" fmla="*/ 799324 w 1146628"/>
              <a:gd name="connsiteY6" fmla="*/ 648446 h 1146628"/>
              <a:gd name="connsiteX7" fmla="*/ 888232 w 1146628"/>
              <a:gd name="connsiteY7" fmla="*/ 611434 h 1146628"/>
              <a:gd name="connsiteX8" fmla="*/ 1058003 w 1146628"/>
              <a:gd name="connsiteY8" fmla="*/ 204305 h 1146628"/>
              <a:gd name="connsiteX9" fmla="*/ 1146628 w 1146628"/>
              <a:gd name="connsiteY9" fmla="*/ 208039 h 1146628"/>
              <a:gd name="connsiteX10" fmla="*/ 1146628 w 1146628"/>
              <a:gd name="connsiteY10" fmla="*/ 407927 h 1146628"/>
              <a:gd name="connsiteX11" fmla="*/ 1116840 w 1146628"/>
              <a:gd name="connsiteY11" fmla="*/ 391275 h 1146628"/>
              <a:gd name="connsiteX12" fmla="*/ 977543 w 1146628"/>
              <a:gd name="connsiteY12" fmla="*/ 366030 h 1146628"/>
              <a:gd name="connsiteX13" fmla="*/ 745013 w 1146628"/>
              <a:gd name="connsiteY13" fmla="*/ 502813 h 1146628"/>
              <a:gd name="connsiteX14" fmla="*/ 735358 w 1146628"/>
              <a:gd name="connsiteY14" fmla="*/ 502813 h 1146628"/>
              <a:gd name="connsiteX15" fmla="*/ 820646 w 1146628"/>
              <a:gd name="connsiteY15" fmla="*/ 274306 h 1146628"/>
              <a:gd name="connsiteX16" fmla="*/ 1058003 w 1146628"/>
              <a:gd name="connsiteY16" fmla="*/ 204305 h 1146628"/>
              <a:gd name="connsiteX17" fmla="*/ 0 w 1146628"/>
              <a:gd name="connsiteY17" fmla="*/ 0 h 1146628"/>
              <a:gd name="connsiteX18" fmla="*/ 794975 w 1146628"/>
              <a:gd name="connsiteY18" fmla="*/ 0 h 1146628"/>
              <a:gd name="connsiteX19" fmla="*/ 726909 w 1146628"/>
              <a:gd name="connsiteY19" fmla="*/ 29706 h 1146628"/>
              <a:gd name="connsiteX20" fmla="*/ 519322 w 1146628"/>
              <a:gd name="connsiteY20" fmla="*/ 254593 h 1146628"/>
              <a:gd name="connsiteX21" fmla="*/ 448919 w 1146628"/>
              <a:gd name="connsiteY21" fmla="*/ 653273 h 1146628"/>
              <a:gd name="connsiteX22" fmla="*/ 566391 w 1146628"/>
              <a:gd name="connsiteY22" fmla="*/ 1031436 h 1146628"/>
              <a:gd name="connsiteX23" fmla="*/ 706593 w 1146628"/>
              <a:gd name="connsiteY23" fmla="*/ 1132816 h 1146628"/>
              <a:gd name="connsiteX24" fmla="*/ 754086 w 1146628"/>
              <a:gd name="connsiteY24" fmla="*/ 1146628 h 1146628"/>
              <a:gd name="connsiteX25" fmla="*/ 0 w 1146628"/>
              <a:gd name="connsiteY25" fmla="*/ 1146628 h 1146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146628" h="1146628">
                <a:moveTo>
                  <a:pt x="888232" y="611434"/>
                </a:moveTo>
                <a:cubicBezTo>
                  <a:pt x="962255" y="611434"/>
                  <a:pt x="999267" y="659174"/>
                  <a:pt x="999267" y="754653"/>
                </a:cubicBezTo>
                <a:cubicBezTo>
                  <a:pt x="999267" y="810439"/>
                  <a:pt x="988673" y="851071"/>
                  <a:pt x="967485" y="876550"/>
                </a:cubicBezTo>
                <a:cubicBezTo>
                  <a:pt x="946298" y="902029"/>
                  <a:pt x="918807" y="914769"/>
                  <a:pt x="885014" y="914769"/>
                </a:cubicBezTo>
                <a:cubicBezTo>
                  <a:pt x="849075" y="914769"/>
                  <a:pt x="820109" y="898274"/>
                  <a:pt x="798117" y="865286"/>
                </a:cubicBezTo>
                <a:cubicBezTo>
                  <a:pt x="776124" y="832297"/>
                  <a:pt x="765128" y="790055"/>
                  <a:pt x="765128" y="738561"/>
                </a:cubicBezTo>
                <a:cubicBezTo>
                  <a:pt x="765128" y="703158"/>
                  <a:pt x="776526" y="673120"/>
                  <a:pt x="799324" y="648446"/>
                </a:cubicBezTo>
                <a:cubicBezTo>
                  <a:pt x="822121" y="623771"/>
                  <a:pt x="851757" y="611434"/>
                  <a:pt x="888232" y="611434"/>
                </a:cubicBezTo>
                <a:close/>
                <a:moveTo>
                  <a:pt x="1058003" y="204305"/>
                </a:moveTo>
                <a:lnTo>
                  <a:pt x="1146628" y="208039"/>
                </a:lnTo>
                <a:lnTo>
                  <a:pt x="1146628" y="407927"/>
                </a:lnTo>
                <a:lnTo>
                  <a:pt x="1116840" y="391275"/>
                </a:lnTo>
                <a:cubicBezTo>
                  <a:pt x="1076274" y="374445"/>
                  <a:pt x="1029842" y="366030"/>
                  <a:pt x="977543" y="366030"/>
                </a:cubicBezTo>
                <a:cubicBezTo>
                  <a:pt x="870799" y="366030"/>
                  <a:pt x="793289" y="411624"/>
                  <a:pt x="745013" y="502813"/>
                </a:cubicBezTo>
                <a:lnTo>
                  <a:pt x="735358" y="502813"/>
                </a:lnTo>
                <a:cubicBezTo>
                  <a:pt x="740185" y="397142"/>
                  <a:pt x="768615" y="320972"/>
                  <a:pt x="820646" y="274306"/>
                </a:cubicBezTo>
                <a:cubicBezTo>
                  <a:pt x="872676" y="227639"/>
                  <a:pt x="951796" y="204305"/>
                  <a:pt x="1058003" y="204305"/>
                </a:cubicBezTo>
                <a:close/>
                <a:moveTo>
                  <a:pt x="0" y="0"/>
                </a:moveTo>
                <a:lnTo>
                  <a:pt x="794975" y="0"/>
                </a:lnTo>
                <a:lnTo>
                  <a:pt x="726909" y="29706"/>
                </a:lnTo>
                <a:cubicBezTo>
                  <a:pt x="635453" y="77983"/>
                  <a:pt x="566257" y="152945"/>
                  <a:pt x="519322" y="254593"/>
                </a:cubicBezTo>
                <a:cubicBezTo>
                  <a:pt x="472387" y="356241"/>
                  <a:pt x="448919" y="489134"/>
                  <a:pt x="448919" y="653273"/>
                </a:cubicBezTo>
                <a:cubicBezTo>
                  <a:pt x="448919" y="815266"/>
                  <a:pt x="488077" y="941321"/>
                  <a:pt x="566391" y="1031436"/>
                </a:cubicBezTo>
                <a:cubicBezTo>
                  <a:pt x="605549" y="1076494"/>
                  <a:pt x="652283" y="1110287"/>
                  <a:pt x="706593" y="1132816"/>
                </a:cubicBezTo>
                <a:lnTo>
                  <a:pt x="754086" y="1146628"/>
                </a:lnTo>
                <a:lnTo>
                  <a:pt x="0" y="1146628"/>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7869098" y="1909989"/>
            <a:ext cx="1146628" cy="1146628"/>
          </a:xfrm>
          <a:custGeom>
            <a:avLst/>
            <a:gdLst/>
            <a:ahLst/>
            <a:cxnLst/>
            <a:rect l="l" t="t" r="r" b="b"/>
            <a:pathLst>
              <a:path w="1146628" h="1146628">
                <a:moveTo>
                  <a:pt x="1146628" y="538716"/>
                </a:moveTo>
                <a:lnTo>
                  <a:pt x="1146628" y="1146628"/>
                </a:lnTo>
                <a:lnTo>
                  <a:pt x="891474" y="1146628"/>
                </a:lnTo>
                <a:close/>
                <a:moveTo>
                  <a:pt x="0" y="0"/>
                </a:moveTo>
                <a:lnTo>
                  <a:pt x="455356" y="0"/>
                </a:lnTo>
                <a:lnTo>
                  <a:pt x="455356" y="238903"/>
                </a:lnTo>
                <a:lnTo>
                  <a:pt x="964669" y="238903"/>
                </a:lnTo>
                <a:lnTo>
                  <a:pt x="562482" y="1146628"/>
                </a:lnTo>
                <a:lnTo>
                  <a:pt x="0" y="1146628"/>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7869098" y="3437163"/>
            <a:ext cx="1069173" cy="1146628"/>
          </a:xfrm>
          <a:custGeom>
            <a:avLst/>
            <a:gdLst>
              <a:gd name="connsiteX0" fmla="*/ 872140 w 1069173"/>
              <a:gd name="connsiteY0" fmla="*/ 670974 h 1146628"/>
              <a:gd name="connsiteX1" fmla="*/ 982773 w 1069173"/>
              <a:gd name="connsiteY1" fmla="*/ 756665 h 1146628"/>
              <a:gd name="connsiteX2" fmla="*/ 1013750 w 1069173"/>
              <a:gd name="connsiteY2" fmla="*/ 834309 h 1146628"/>
              <a:gd name="connsiteX3" fmla="*/ 872140 w 1069173"/>
              <a:gd name="connsiteY3" fmla="*/ 938102 h 1146628"/>
              <a:gd name="connsiteX4" fmla="*/ 773978 w 1069173"/>
              <a:gd name="connsiteY4" fmla="*/ 907930 h 1146628"/>
              <a:gd name="connsiteX5" fmla="*/ 738576 w 1069173"/>
              <a:gd name="connsiteY5" fmla="*/ 827872 h 1146628"/>
              <a:gd name="connsiteX6" fmla="*/ 769553 w 1069173"/>
              <a:gd name="connsiteY6" fmla="*/ 747009 h 1146628"/>
              <a:gd name="connsiteX7" fmla="*/ 872140 w 1069173"/>
              <a:gd name="connsiteY7" fmla="*/ 670974 h 1146628"/>
              <a:gd name="connsiteX8" fmla="*/ 1069173 w 1069173"/>
              <a:gd name="connsiteY8" fmla="*/ 530532 h 1146628"/>
              <a:gd name="connsiteX9" fmla="*/ 1069173 w 1069173"/>
              <a:gd name="connsiteY9" fmla="*/ 531409 h 1146628"/>
              <a:gd name="connsiteX10" fmla="*/ 1068463 w 1069173"/>
              <a:gd name="connsiteY10" fmla="*/ 530974 h 1146628"/>
              <a:gd name="connsiteX11" fmla="*/ 876967 w 1069173"/>
              <a:gd name="connsiteY11" fmla="*/ 186604 h 1146628"/>
              <a:gd name="connsiteX12" fmla="*/ 944554 w 1069173"/>
              <a:gd name="connsiteY12" fmla="*/ 209937 h 1146628"/>
              <a:gd name="connsiteX13" fmla="*/ 972715 w 1069173"/>
              <a:gd name="connsiteY13" fmla="*/ 271892 h 1146628"/>
              <a:gd name="connsiteX14" fmla="*/ 951795 w 1069173"/>
              <a:gd name="connsiteY14" fmla="*/ 333846 h 1146628"/>
              <a:gd name="connsiteX15" fmla="*/ 873749 w 1069173"/>
              <a:gd name="connsiteY15" fmla="*/ 394191 h 1146628"/>
              <a:gd name="connsiteX16" fmla="*/ 779611 w 1069173"/>
              <a:gd name="connsiteY16" fmla="*/ 271892 h 1146628"/>
              <a:gd name="connsiteX17" fmla="*/ 807772 w 1069173"/>
              <a:gd name="connsiteY17" fmla="*/ 210340 h 1146628"/>
              <a:gd name="connsiteX18" fmla="*/ 876967 w 1069173"/>
              <a:gd name="connsiteY18" fmla="*/ 186604 h 1146628"/>
              <a:gd name="connsiteX19" fmla="*/ 0 w 1069173"/>
              <a:gd name="connsiteY19" fmla="*/ 0 h 1146628"/>
              <a:gd name="connsiteX20" fmla="*/ 644356 w 1069173"/>
              <a:gd name="connsiteY20" fmla="*/ 0 h 1146628"/>
              <a:gd name="connsiteX21" fmla="*/ 587311 w 1069173"/>
              <a:gd name="connsiteY21" fmla="*/ 32523 h 1146628"/>
              <a:gd name="connsiteX22" fmla="*/ 481908 w 1069173"/>
              <a:gd name="connsiteY22" fmla="*/ 242926 h 1146628"/>
              <a:gd name="connsiteX23" fmla="*/ 524954 w 1069173"/>
              <a:gd name="connsiteY23" fmla="*/ 401030 h 1146628"/>
              <a:gd name="connsiteX24" fmla="*/ 661334 w 1069173"/>
              <a:gd name="connsiteY24" fmla="*/ 535801 h 1146628"/>
              <a:gd name="connsiteX25" fmla="*/ 496391 w 1069173"/>
              <a:gd name="connsiteY25" fmla="*/ 666549 h 1146628"/>
              <a:gd name="connsiteX26" fmla="*/ 447310 w 1069173"/>
              <a:gd name="connsiteY26" fmla="*/ 840745 h 1146628"/>
              <a:gd name="connsiteX27" fmla="*/ 557541 w 1069173"/>
              <a:gd name="connsiteY27" fmla="*/ 1082528 h 1146628"/>
              <a:gd name="connsiteX28" fmla="*/ 692110 w 1069173"/>
              <a:gd name="connsiteY28" fmla="*/ 1145589 h 1146628"/>
              <a:gd name="connsiteX29" fmla="*/ 697749 w 1069173"/>
              <a:gd name="connsiteY29" fmla="*/ 1146628 h 1146628"/>
              <a:gd name="connsiteX30" fmla="*/ 0 w 1069173"/>
              <a:gd name="connsiteY30" fmla="*/ 1146628 h 1146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69173" h="1146628">
                <a:moveTo>
                  <a:pt x="872140" y="670974"/>
                </a:moveTo>
                <a:cubicBezTo>
                  <a:pt x="925244" y="702622"/>
                  <a:pt x="962121" y="731185"/>
                  <a:pt x="982773" y="756665"/>
                </a:cubicBezTo>
                <a:cubicBezTo>
                  <a:pt x="1003424" y="782143"/>
                  <a:pt x="1013750" y="808025"/>
                  <a:pt x="1013750" y="834309"/>
                </a:cubicBezTo>
                <a:cubicBezTo>
                  <a:pt x="1013750" y="903504"/>
                  <a:pt x="966546" y="938102"/>
                  <a:pt x="872140" y="938102"/>
                </a:cubicBezTo>
                <a:cubicBezTo>
                  <a:pt x="830301" y="938102"/>
                  <a:pt x="797580" y="928045"/>
                  <a:pt x="773978" y="907930"/>
                </a:cubicBezTo>
                <a:cubicBezTo>
                  <a:pt x="750377" y="887815"/>
                  <a:pt x="738576" y="861129"/>
                  <a:pt x="738576" y="827872"/>
                </a:cubicBezTo>
                <a:cubicBezTo>
                  <a:pt x="738576" y="799442"/>
                  <a:pt x="748902" y="772488"/>
                  <a:pt x="769553" y="747009"/>
                </a:cubicBezTo>
                <a:cubicBezTo>
                  <a:pt x="790204" y="721530"/>
                  <a:pt x="824400" y="696185"/>
                  <a:pt x="872140" y="670974"/>
                </a:cubicBezTo>
                <a:close/>
                <a:moveTo>
                  <a:pt x="1069173" y="530532"/>
                </a:moveTo>
                <a:lnTo>
                  <a:pt x="1069173" y="531409"/>
                </a:lnTo>
                <a:lnTo>
                  <a:pt x="1068463" y="530974"/>
                </a:lnTo>
                <a:close/>
                <a:moveTo>
                  <a:pt x="876967" y="186604"/>
                </a:moveTo>
                <a:cubicBezTo>
                  <a:pt x="903251" y="186604"/>
                  <a:pt x="925780" y="194382"/>
                  <a:pt x="944554" y="209937"/>
                </a:cubicBezTo>
                <a:cubicBezTo>
                  <a:pt x="963328" y="225493"/>
                  <a:pt x="972715" y="246145"/>
                  <a:pt x="972715" y="271892"/>
                </a:cubicBezTo>
                <a:cubicBezTo>
                  <a:pt x="972715" y="294957"/>
                  <a:pt x="965742" y="315609"/>
                  <a:pt x="951795" y="333846"/>
                </a:cubicBezTo>
                <a:cubicBezTo>
                  <a:pt x="937849" y="352084"/>
                  <a:pt x="911834" y="372199"/>
                  <a:pt x="873749" y="394191"/>
                </a:cubicBezTo>
                <a:cubicBezTo>
                  <a:pt x="810990" y="358789"/>
                  <a:pt x="779611" y="318022"/>
                  <a:pt x="779611" y="271892"/>
                </a:cubicBezTo>
                <a:cubicBezTo>
                  <a:pt x="779611" y="246681"/>
                  <a:pt x="788998" y="226164"/>
                  <a:pt x="807772" y="210340"/>
                </a:cubicBezTo>
                <a:cubicBezTo>
                  <a:pt x="826546" y="194516"/>
                  <a:pt x="849611" y="186604"/>
                  <a:pt x="876967" y="186604"/>
                </a:cubicBezTo>
                <a:close/>
                <a:moveTo>
                  <a:pt x="0" y="0"/>
                </a:moveTo>
                <a:lnTo>
                  <a:pt x="644356" y="0"/>
                </a:lnTo>
                <a:lnTo>
                  <a:pt x="587311" y="32523"/>
                </a:lnTo>
                <a:cubicBezTo>
                  <a:pt x="517042" y="82676"/>
                  <a:pt x="481908" y="152811"/>
                  <a:pt x="481908" y="242926"/>
                </a:cubicBezTo>
                <a:cubicBezTo>
                  <a:pt x="481908" y="300321"/>
                  <a:pt x="496257" y="353022"/>
                  <a:pt x="524954" y="401030"/>
                </a:cubicBezTo>
                <a:cubicBezTo>
                  <a:pt x="553652" y="449038"/>
                  <a:pt x="599112" y="493962"/>
                  <a:pt x="661334" y="535801"/>
                </a:cubicBezTo>
                <a:cubicBezTo>
                  <a:pt x="584093" y="574959"/>
                  <a:pt x="529111" y="618541"/>
                  <a:pt x="496391" y="666549"/>
                </a:cubicBezTo>
                <a:cubicBezTo>
                  <a:pt x="463670" y="714557"/>
                  <a:pt x="447310" y="772622"/>
                  <a:pt x="447310" y="840745"/>
                </a:cubicBezTo>
                <a:cubicBezTo>
                  <a:pt x="447310" y="945880"/>
                  <a:pt x="484054" y="1026474"/>
                  <a:pt x="557541" y="1082528"/>
                </a:cubicBezTo>
                <a:cubicBezTo>
                  <a:pt x="594284" y="1110555"/>
                  <a:pt x="639141" y="1131576"/>
                  <a:pt x="692110" y="1145589"/>
                </a:cubicBezTo>
                <a:lnTo>
                  <a:pt x="697749" y="1146628"/>
                </a:lnTo>
                <a:lnTo>
                  <a:pt x="0" y="1146628"/>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7869098" y="4964338"/>
            <a:ext cx="1016968" cy="1146628"/>
          </a:xfrm>
          <a:custGeom>
            <a:avLst/>
            <a:gdLst>
              <a:gd name="connsiteX0" fmla="*/ 900077 w 1016968"/>
              <a:gd name="connsiteY0" fmla="*/ 1141727 h 1146628"/>
              <a:gd name="connsiteX1" fmla="*/ 900077 w 1016968"/>
              <a:gd name="connsiteY1" fmla="*/ 1146628 h 1146628"/>
              <a:gd name="connsiteX2" fmla="*/ 878038 w 1016968"/>
              <a:gd name="connsiteY2" fmla="*/ 1146628 h 1146628"/>
              <a:gd name="connsiteX3" fmla="*/ 860875 w 1016968"/>
              <a:gd name="connsiteY3" fmla="*/ 216374 h 1146628"/>
              <a:gd name="connsiteX4" fmla="*/ 951393 w 1016968"/>
              <a:gd name="connsiteY4" fmla="*/ 267869 h 1146628"/>
              <a:gd name="connsiteX5" fmla="*/ 987198 w 1016968"/>
              <a:gd name="connsiteY5" fmla="*/ 390973 h 1146628"/>
              <a:gd name="connsiteX6" fmla="*/ 948577 w 1016968"/>
              <a:gd name="connsiteY6" fmla="*/ 481893 h 1146628"/>
              <a:gd name="connsiteX7" fmla="*/ 857657 w 1016968"/>
              <a:gd name="connsiteY7" fmla="*/ 519709 h 1146628"/>
              <a:gd name="connsiteX8" fmla="*/ 771565 w 1016968"/>
              <a:gd name="connsiteY8" fmla="*/ 480686 h 1146628"/>
              <a:gd name="connsiteX9" fmla="*/ 743403 w 1016968"/>
              <a:gd name="connsiteY9" fmla="*/ 375685 h 1146628"/>
              <a:gd name="connsiteX10" fmla="*/ 775990 w 1016968"/>
              <a:gd name="connsiteY10" fmla="*/ 254191 h 1146628"/>
              <a:gd name="connsiteX11" fmla="*/ 860875 w 1016968"/>
              <a:gd name="connsiteY11" fmla="*/ 216374 h 1146628"/>
              <a:gd name="connsiteX12" fmla="*/ 0 w 1016968"/>
              <a:gd name="connsiteY12" fmla="*/ 0 h 1146628"/>
              <a:gd name="connsiteX13" fmla="*/ 657970 w 1016968"/>
              <a:gd name="connsiteY13" fmla="*/ 0 h 1146628"/>
              <a:gd name="connsiteX14" fmla="*/ 607551 w 1016968"/>
              <a:gd name="connsiteY14" fmla="*/ 24577 h 1146628"/>
              <a:gd name="connsiteX15" fmla="*/ 546678 w 1016968"/>
              <a:gd name="connsiteY15" fmla="*/ 73155 h 1146628"/>
              <a:gd name="connsiteX16" fmla="*/ 435241 w 1016968"/>
              <a:gd name="connsiteY16" fmla="*/ 379708 h 1146628"/>
              <a:gd name="connsiteX17" fmla="*/ 521333 w 1016968"/>
              <a:gd name="connsiteY17" fmla="*/ 661319 h 1146628"/>
              <a:gd name="connsiteX18" fmla="*/ 760300 w 1016968"/>
              <a:gd name="connsiteY18" fmla="*/ 763504 h 1146628"/>
              <a:gd name="connsiteX19" fmla="*/ 870531 w 1016968"/>
              <a:gd name="connsiteY19" fmla="*/ 749825 h 1146628"/>
              <a:gd name="connsiteX20" fmla="*/ 945359 w 1016968"/>
              <a:gd name="connsiteY20" fmla="*/ 710400 h 1146628"/>
              <a:gd name="connsiteX21" fmla="*/ 1007313 w 1016968"/>
              <a:gd name="connsiteY21" fmla="*/ 626721 h 1146628"/>
              <a:gd name="connsiteX22" fmla="*/ 1016968 w 1016968"/>
              <a:gd name="connsiteY22" fmla="*/ 626721 h 1146628"/>
              <a:gd name="connsiteX23" fmla="*/ 916393 w 1016968"/>
              <a:gd name="connsiteY23" fmla="*/ 849194 h 1146628"/>
              <a:gd name="connsiteX24" fmla="*/ 653288 w 1016968"/>
              <a:gd name="connsiteY24" fmla="*/ 919596 h 1146628"/>
              <a:gd name="connsiteX25" fmla="*/ 514897 w 1016968"/>
              <a:gd name="connsiteY25" fmla="*/ 906723 h 1146628"/>
              <a:gd name="connsiteX26" fmla="*/ 514897 w 1016968"/>
              <a:gd name="connsiteY26" fmla="*/ 1146628 h 1146628"/>
              <a:gd name="connsiteX27" fmla="*/ 0 w 1016968"/>
              <a:gd name="connsiteY27" fmla="*/ 1146628 h 1146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16968" h="1146628">
                <a:moveTo>
                  <a:pt x="900077" y="1141727"/>
                </a:moveTo>
                <a:lnTo>
                  <a:pt x="900077" y="1146628"/>
                </a:lnTo>
                <a:lnTo>
                  <a:pt x="878038" y="1146628"/>
                </a:lnTo>
                <a:close/>
                <a:moveTo>
                  <a:pt x="860875" y="216374"/>
                </a:moveTo>
                <a:cubicBezTo>
                  <a:pt x="897351" y="216374"/>
                  <a:pt x="927523" y="233539"/>
                  <a:pt x="951393" y="267869"/>
                </a:cubicBezTo>
                <a:cubicBezTo>
                  <a:pt x="975263" y="302198"/>
                  <a:pt x="987198" y="343233"/>
                  <a:pt x="987198" y="390973"/>
                </a:cubicBezTo>
                <a:cubicBezTo>
                  <a:pt x="987198" y="426375"/>
                  <a:pt x="974324" y="456682"/>
                  <a:pt x="948577" y="481893"/>
                </a:cubicBezTo>
                <a:cubicBezTo>
                  <a:pt x="922830" y="507104"/>
                  <a:pt x="892523" y="519709"/>
                  <a:pt x="857657" y="519709"/>
                </a:cubicBezTo>
                <a:cubicBezTo>
                  <a:pt x="819036" y="519709"/>
                  <a:pt x="790339" y="506701"/>
                  <a:pt x="771565" y="480686"/>
                </a:cubicBezTo>
                <a:cubicBezTo>
                  <a:pt x="752791" y="454671"/>
                  <a:pt x="743403" y="419670"/>
                  <a:pt x="743403" y="375685"/>
                </a:cubicBezTo>
                <a:cubicBezTo>
                  <a:pt x="743403" y="319900"/>
                  <a:pt x="754266" y="279401"/>
                  <a:pt x="775990" y="254191"/>
                </a:cubicBezTo>
                <a:cubicBezTo>
                  <a:pt x="797714" y="228980"/>
                  <a:pt x="826009" y="216374"/>
                  <a:pt x="860875" y="216374"/>
                </a:cubicBezTo>
                <a:close/>
                <a:moveTo>
                  <a:pt x="0" y="0"/>
                </a:moveTo>
                <a:lnTo>
                  <a:pt x="657970" y="0"/>
                </a:lnTo>
                <a:lnTo>
                  <a:pt x="607551" y="24577"/>
                </a:lnTo>
                <a:cubicBezTo>
                  <a:pt x="585542" y="38457"/>
                  <a:pt x="565251" y="54649"/>
                  <a:pt x="546678" y="73155"/>
                </a:cubicBezTo>
                <a:cubicBezTo>
                  <a:pt x="472387" y="147178"/>
                  <a:pt x="435241" y="249363"/>
                  <a:pt x="435241" y="379708"/>
                </a:cubicBezTo>
                <a:cubicBezTo>
                  <a:pt x="435241" y="499326"/>
                  <a:pt x="463939" y="593196"/>
                  <a:pt x="521333" y="661319"/>
                </a:cubicBezTo>
                <a:cubicBezTo>
                  <a:pt x="578728" y="729442"/>
                  <a:pt x="658384" y="763504"/>
                  <a:pt x="760300" y="763504"/>
                </a:cubicBezTo>
                <a:cubicBezTo>
                  <a:pt x="804285" y="763504"/>
                  <a:pt x="841028" y="758944"/>
                  <a:pt x="870531" y="749825"/>
                </a:cubicBezTo>
                <a:cubicBezTo>
                  <a:pt x="900033" y="740707"/>
                  <a:pt x="924975" y="727565"/>
                  <a:pt x="945359" y="710400"/>
                </a:cubicBezTo>
                <a:cubicBezTo>
                  <a:pt x="965742" y="693235"/>
                  <a:pt x="986393" y="665342"/>
                  <a:pt x="1007313" y="626721"/>
                </a:cubicBezTo>
                <a:lnTo>
                  <a:pt x="1016968" y="626721"/>
                </a:lnTo>
                <a:cubicBezTo>
                  <a:pt x="1011604" y="728101"/>
                  <a:pt x="978079" y="802259"/>
                  <a:pt x="916393" y="849194"/>
                </a:cubicBezTo>
                <a:cubicBezTo>
                  <a:pt x="854707" y="896129"/>
                  <a:pt x="767005" y="919596"/>
                  <a:pt x="653288" y="919596"/>
                </a:cubicBezTo>
                <a:cubicBezTo>
                  <a:pt x="607158" y="919596"/>
                  <a:pt x="561027" y="915305"/>
                  <a:pt x="514897" y="906723"/>
                </a:cubicBezTo>
                <a:lnTo>
                  <a:pt x="514897" y="1146628"/>
                </a:lnTo>
                <a:lnTo>
                  <a:pt x="0" y="114662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p:cNvGrpSpPr/>
          <p:nvPr/>
        </p:nvGrpSpPr>
        <p:grpSpPr>
          <a:xfrm>
            <a:off x="2250491" y="3464830"/>
            <a:ext cx="2072411" cy="1146628"/>
            <a:chOff x="2116222" y="1909989"/>
            <a:chExt cx="2072411" cy="1146628"/>
          </a:xfrm>
        </p:grpSpPr>
        <p:sp>
          <p:nvSpPr>
            <p:cNvPr id="60" name="TextBox 59"/>
            <p:cNvSpPr txBox="1"/>
            <p:nvPr/>
          </p:nvSpPr>
          <p:spPr>
            <a:xfrm>
              <a:off x="2116222" y="1909989"/>
              <a:ext cx="1680268" cy="338554"/>
            </a:xfrm>
            <a:prstGeom prst="rect">
              <a:avLst/>
            </a:prstGeom>
            <a:noFill/>
          </p:spPr>
          <p:txBody>
            <a:bodyPr wrap="none" rtlCol="0">
              <a:spAutoFit/>
            </a:bodyPr>
            <a:lstStyle/>
            <a:p>
              <a:r>
                <a:rPr lang="en-US" sz="1600" b="1" cap="all" smtClean="0">
                  <a:solidFill>
                    <a:schemeClr val="tx1">
                      <a:lumMod val="50000"/>
                    </a:schemeClr>
                  </a:solidFill>
                </a:rPr>
                <a:t>Some title here</a:t>
              </a:r>
              <a:endParaRPr lang="en-US" sz="1600" b="1" cap="all">
                <a:solidFill>
                  <a:schemeClr val="tx1">
                    <a:lumMod val="50000"/>
                  </a:schemeClr>
                </a:solidFill>
              </a:endParaRPr>
            </a:p>
          </p:txBody>
        </p:sp>
        <p:sp>
          <p:nvSpPr>
            <p:cNvPr id="94" name="TextBox 93"/>
            <p:cNvSpPr txBox="1"/>
            <p:nvPr/>
          </p:nvSpPr>
          <p:spPr>
            <a:xfrm>
              <a:off x="2116222" y="2194843"/>
              <a:ext cx="2072411" cy="861774"/>
            </a:xfrm>
            <a:prstGeom prst="rect">
              <a:avLst/>
            </a:prstGeom>
            <a:noFill/>
          </p:spPr>
          <p:txBody>
            <a:bodyPr wrap="square" rtlCol="0">
              <a:spAutoFit/>
            </a:bodyPr>
            <a:lstStyle/>
            <a:p>
              <a:pPr algn="just"/>
              <a:r>
                <a:rPr lang="en-US" sz="1000">
                  <a:solidFill>
                    <a:schemeClr val="tx1">
                      <a:lumMod val="75000"/>
                    </a:schemeClr>
                  </a:solidFill>
                </a:rPr>
                <a:t>Lorem ipsum dolor sit amet, diam donec neque nisl nibh, ante rutrum </a:t>
              </a:r>
              <a:r>
                <a:rPr lang="en-US" sz="1000" smtClean="0">
                  <a:solidFill>
                    <a:schemeClr val="tx1">
                      <a:lumMod val="75000"/>
                    </a:schemeClr>
                  </a:solidFill>
                </a:rPr>
                <a:t>dolor</a:t>
              </a:r>
              <a:r>
                <a:rPr lang="en-US" sz="1000">
                  <a:solidFill>
                    <a:schemeClr val="tx1">
                      <a:lumMod val="75000"/>
                    </a:schemeClr>
                  </a:solidFill>
                </a:rPr>
                <a:t>. Senectus urna justo, dis tristique purus commodo at. Donec nullam pede, non neque tortor </a:t>
              </a:r>
              <a:r>
                <a:rPr lang="en-US" sz="1000" smtClean="0">
                  <a:solidFill>
                    <a:schemeClr val="tx1">
                      <a:lumMod val="75000"/>
                    </a:schemeClr>
                  </a:solidFill>
                </a:rPr>
                <a:t>sed</a:t>
              </a:r>
              <a:r>
                <a:rPr lang="en-US" sz="1000">
                  <a:solidFill>
                    <a:schemeClr val="tx1">
                      <a:lumMod val="75000"/>
                    </a:schemeClr>
                  </a:solidFill>
                </a:rPr>
                <a:t>.</a:t>
              </a:r>
            </a:p>
          </p:txBody>
        </p:sp>
      </p:grpSp>
      <p:grpSp>
        <p:nvGrpSpPr>
          <p:cNvPr id="95" name="Group 94"/>
          <p:cNvGrpSpPr/>
          <p:nvPr/>
        </p:nvGrpSpPr>
        <p:grpSpPr>
          <a:xfrm>
            <a:off x="2250491" y="1909989"/>
            <a:ext cx="2072411" cy="1146628"/>
            <a:chOff x="2116222" y="1909989"/>
            <a:chExt cx="2072411" cy="1146628"/>
          </a:xfrm>
        </p:grpSpPr>
        <p:sp>
          <p:nvSpPr>
            <p:cNvPr id="96" name="TextBox 95"/>
            <p:cNvSpPr txBox="1"/>
            <p:nvPr/>
          </p:nvSpPr>
          <p:spPr>
            <a:xfrm>
              <a:off x="2116222" y="1909989"/>
              <a:ext cx="1680268" cy="338554"/>
            </a:xfrm>
            <a:prstGeom prst="rect">
              <a:avLst/>
            </a:prstGeom>
            <a:noFill/>
          </p:spPr>
          <p:txBody>
            <a:bodyPr wrap="none" rtlCol="0">
              <a:spAutoFit/>
            </a:bodyPr>
            <a:lstStyle/>
            <a:p>
              <a:r>
                <a:rPr lang="en-US" sz="1600" b="1" cap="all" smtClean="0">
                  <a:solidFill>
                    <a:schemeClr val="tx1">
                      <a:lumMod val="50000"/>
                    </a:schemeClr>
                  </a:solidFill>
                </a:rPr>
                <a:t>Some title here</a:t>
              </a:r>
              <a:endParaRPr lang="en-US" sz="1600" b="1" cap="all">
                <a:solidFill>
                  <a:schemeClr val="tx1">
                    <a:lumMod val="50000"/>
                  </a:schemeClr>
                </a:solidFill>
              </a:endParaRPr>
            </a:p>
          </p:txBody>
        </p:sp>
        <p:sp>
          <p:nvSpPr>
            <p:cNvPr id="97" name="TextBox 96"/>
            <p:cNvSpPr txBox="1"/>
            <p:nvPr/>
          </p:nvSpPr>
          <p:spPr>
            <a:xfrm>
              <a:off x="2116222" y="2194843"/>
              <a:ext cx="2072411" cy="861774"/>
            </a:xfrm>
            <a:prstGeom prst="rect">
              <a:avLst/>
            </a:prstGeom>
            <a:noFill/>
          </p:spPr>
          <p:txBody>
            <a:bodyPr wrap="square" rtlCol="0">
              <a:spAutoFit/>
            </a:bodyPr>
            <a:lstStyle/>
            <a:p>
              <a:pPr algn="just"/>
              <a:r>
                <a:rPr lang="en-US" sz="1000">
                  <a:solidFill>
                    <a:schemeClr val="tx1">
                      <a:lumMod val="75000"/>
                    </a:schemeClr>
                  </a:solidFill>
                </a:rPr>
                <a:t>Lorem ipsum dolor sit amet, diam donec neque nisl nibh, ante rutrum </a:t>
              </a:r>
              <a:r>
                <a:rPr lang="en-US" sz="1000" smtClean="0">
                  <a:solidFill>
                    <a:schemeClr val="tx1">
                      <a:lumMod val="75000"/>
                    </a:schemeClr>
                  </a:solidFill>
                </a:rPr>
                <a:t>dolor</a:t>
              </a:r>
              <a:r>
                <a:rPr lang="en-US" sz="1000">
                  <a:solidFill>
                    <a:schemeClr val="tx1">
                      <a:lumMod val="75000"/>
                    </a:schemeClr>
                  </a:solidFill>
                </a:rPr>
                <a:t>. Senectus urna justo, dis tristique purus commodo at. Donec nullam pede, non neque tortor </a:t>
              </a:r>
              <a:r>
                <a:rPr lang="en-US" sz="1000" smtClean="0">
                  <a:solidFill>
                    <a:schemeClr val="tx1">
                      <a:lumMod val="75000"/>
                    </a:schemeClr>
                  </a:solidFill>
                </a:rPr>
                <a:t>sed</a:t>
              </a:r>
              <a:r>
                <a:rPr lang="en-US" sz="1000">
                  <a:solidFill>
                    <a:schemeClr val="tx1">
                      <a:lumMod val="75000"/>
                    </a:schemeClr>
                  </a:solidFill>
                </a:rPr>
                <a:t>.</a:t>
              </a:r>
            </a:p>
          </p:txBody>
        </p:sp>
      </p:grpSp>
      <p:grpSp>
        <p:nvGrpSpPr>
          <p:cNvPr id="98" name="Group 97"/>
          <p:cNvGrpSpPr/>
          <p:nvPr/>
        </p:nvGrpSpPr>
        <p:grpSpPr>
          <a:xfrm>
            <a:off x="2250491" y="4964337"/>
            <a:ext cx="2072411" cy="1146628"/>
            <a:chOff x="2116222" y="1909989"/>
            <a:chExt cx="2072411" cy="1146628"/>
          </a:xfrm>
        </p:grpSpPr>
        <p:sp>
          <p:nvSpPr>
            <p:cNvPr id="99" name="TextBox 98"/>
            <p:cNvSpPr txBox="1"/>
            <p:nvPr/>
          </p:nvSpPr>
          <p:spPr>
            <a:xfrm>
              <a:off x="2116222" y="1909989"/>
              <a:ext cx="1680268" cy="338554"/>
            </a:xfrm>
            <a:prstGeom prst="rect">
              <a:avLst/>
            </a:prstGeom>
            <a:noFill/>
          </p:spPr>
          <p:txBody>
            <a:bodyPr wrap="none" rtlCol="0">
              <a:spAutoFit/>
            </a:bodyPr>
            <a:lstStyle/>
            <a:p>
              <a:r>
                <a:rPr lang="en-US" sz="1600" b="1" cap="all" smtClean="0">
                  <a:solidFill>
                    <a:schemeClr val="tx1">
                      <a:lumMod val="50000"/>
                    </a:schemeClr>
                  </a:solidFill>
                </a:rPr>
                <a:t>Some title here</a:t>
              </a:r>
              <a:endParaRPr lang="en-US" sz="1600" b="1" cap="all">
                <a:solidFill>
                  <a:schemeClr val="tx1">
                    <a:lumMod val="50000"/>
                  </a:schemeClr>
                </a:solidFill>
              </a:endParaRPr>
            </a:p>
          </p:txBody>
        </p:sp>
        <p:sp>
          <p:nvSpPr>
            <p:cNvPr id="100" name="TextBox 99"/>
            <p:cNvSpPr txBox="1"/>
            <p:nvPr/>
          </p:nvSpPr>
          <p:spPr>
            <a:xfrm>
              <a:off x="2116222" y="2194843"/>
              <a:ext cx="2072411" cy="861774"/>
            </a:xfrm>
            <a:prstGeom prst="rect">
              <a:avLst/>
            </a:prstGeom>
            <a:noFill/>
          </p:spPr>
          <p:txBody>
            <a:bodyPr wrap="square" rtlCol="0">
              <a:spAutoFit/>
            </a:bodyPr>
            <a:lstStyle/>
            <a:p>
              <a:pPr algn="just"/>
              <a:r>
                <a:rPr lang="en-US" sz="1000">
                  <a:solidFill>
                    <a:schemeClr val="tx1">
                      <a:lumMod val="75000"/>
                    </a:schemeClr>
                  </a:solidFill>
                </a:rPr>
                <a:t>Lorem ipsum dolor sit amet, diam donec neque nisl nibh, ante rutrum </a:t>
              </a:r>
              <a:r>
                <a:rPr lang="en-US" sz="1000" smtClean="0">
                  <a:solidFill>
                    <a:schemeClr val="tx1">
                      <a:lumMod val="75000"/>
                    </a:schemeClr>
                  </a:solidFill>
                </a:rPr>
                <a:t>dolor</a:t>
              </a:r>
              <a:r>
                <a:rPr lang="en-US" sz="1000">
                  <a:solidFill>
                    <a:schemeClr val="tx1">
                      <a:lumMod val="75000"/>
                    </a:schemeClr>
                  </a:solidFill>
                </a:rPr>
                <a:t>. Senectus urna justo, dis tristique purus commodo at. Donec nullam pede, non neque tortor </a:t>
              </a:r>
              <a:r>
                <a:rPr lang="en-US" sz="1000" smtClean="0">
                  <a:solidFill>
                    <a:schemeClr val="tx1">
                      <a:lumMod val="75000"/>
                    </a:schemeClr>
                  </a:solidFill>
                </a:rPr>
                <a:t>sed</a:t>
              </a:r>
              <a:r>
                <a:rPr lang="en-US" sz="1000">
                  <a:solidFill>
                    <a:schemeClr val="tx1">
                      <a:lumMod val="75000"/>
                    </a:schemeClr>
                  </a:solidFill>
                </a:rPr>
                <a:t>.</a:t>
              </a:r>
            </a:p>
          </p:txBody>
        </p:sp>
      </p:grpSp>
      <p:grpSp>
        <p:nvGrpSpPr>
          <p:cNvPr id="101" name="Group 100"/>
          <p:cNvGrpSpPr/>
          <p:nvPr/>
        </p:nvGrpSpPr>
        <p:grpSpPr>
          <a:xfrm>
            <a:off x="5600924" y="3464830"/>
            <a:ext cx="2072411" cy="1146628"/>
            <a:chOff x="2116222" y="1909989"/>
            <a:chExt cx="2072411" cy="1146628"/>
          </a:xfrm>
        </p:grpSpPr>
        <p:sp>
          <p:nvSpPr>
            <p:cNvPr id="102" name="TextBox 101"/>
            <p:cNvSpPr txBox="1"/>
            <p:nvPr/>
          </p:nvSpPr>
          <p:spPr>
            <a:xfrm>
              <a:off x="2116222" y="1909989"/>
              <a:ext cx="1680268" cy="338554"/>
            </a:xfrm>
            <a:prstGeom prst="rect">
              <a:avLst/>
            </a:prstGeom>
            <a:noFill/>
          </p:spPr>
          <p:txBody>
            <a:bodyPr wrap="none" rtlCol="0">
              <a:spAutoFit/>
            </a:bodyPr>
            <a:lstStyle/>
            <a:p>
              <a:r>
                <a:rPr lang="en-US" sz="1600" b="1" cap="all" smtClean="0">
                  <a:solidFill>
                    <a:schemeClr val="tx1">
                      <a:lumMod val="50000"/>
                    </a:schemeClr>
                  </a:solidFill>
                </a:rPr>
                <a:t>Some title here</a:t>
              </a:r>
              <a:endParaRPr lang="en-US" sz="1600" b="1" cap="all">
                <a:solidFill>
                  <a:schemeClr val="tx1">
                    <a:lumMod val="50000"/>
                  </a:schemeClr>
                </a:solidFill>
              </a:endParaRPr>
            </a:p>
          </p:txBody>
        </p:sp>
        <p:sp>
          <p:nvSpPr>
            <p:cNvPr id="103" name="TextBox 102"/>
            <p:cNvSpPr txBox="1"/>
            <p:nvPr/>
          </p:nvSpPr>
          <p:spPr>
            <a:xfrm>
              <a:off x="2116222" y="2194843"/>
              <a:ext cx="2072411" cy="861774"/>
            </a:xfrm>
            <a:prstGeom prst="rect">
              <a:avLst/>
            </a:prstGeom>
            <a:noFill/>
          </p:spPr>
          <p:txBody>
            <a:bodyPr wrap="square" rtlCol="0">
              <a:spAutoFit/>
            </a:bodyPr>
            <a:lstStyle/>
            <a:p>
              <a:pPr algn="just"/>
              <a:r>
                <a:rPr lang="en-US" sz="1000">
                  <a:solidFill>
                    <a:schemeClr val="tx1">
                      <a:lumMod val="75000"/>
                    </a:schemeClr>
                  </a:solidFill>
                </a:rPr>
                <a:t>Lorem ipsum dolor sit amet, diam donec neque nisl nibh, ante rutrum </a:t>
              </a:r>
              <a:r>
                <a:rPr lang="en-US" sz="1000" smtClean="0">
                  <a:solidFill>
                    <a:schemeClr val="tx1">
                      <a:lumMod val="75000"/>
                    </a:schemeClr>
                  </a:solidFill>
                </a:rPr>
                <a:t>dolor</a:t>
              </a:r>
              <a:r>
                <a:rPr lang="en-US" sz="1000">
                  <a:solidFill>
                    <a:schemeClr val="tx1">
                      <a:lumMod val="75000"/>
                    </a:schemeClr>
                  </a:solidFill>
                </a:rPr>
                <a:t>. Senectus urna justo, dis tristique purus commodo at. Donec nullam pede, non neque tortor </a:t>
              </a:r>
              <a:r>
                <a:rPr lang="en-US" sz="1000" smtClean="0">
                  <a:solidFill>
                    <a:schemeClr val="tx1">
                      <a:lumMod val="75000"/>
                    </a:schemeClr>
                  </a:solidFill>
                </a:rPr>
                <a:t>sed</a:t>
              </a:r>
              <a:r>
                <a:rPr lang="en-US" sz="1000">
                  <a:solidFill>
                    <a:schemeClr val="tx1">
                      <a:lumMod val="75000"/>
                    </a:schemeClr>
                  </a:solidFill>
                </a:rPr>
                <a:t>.</a:t>
              </a:r>
            </a:p>
          </p:txBody>
        </p:sp>
      </p:grpSp>
      <p:grpSp>
        <p:nvGrpSpPr>
          <p:cNvPr id="104" name="Group 103"/>
          <p:cNvGrpSpPr/>
          <p:nvPr/>
        </p:nvGrpSpPr>
        <p:grpSpPr>
          <a:xfrm>
            <a:off x="5600924" y="1909989"/>
            <a:ext cx="2072411" cy="1146628"/>
            <a:chOff x="2116222" y="1909989"/>
            <a:chExt cx="2072411" cy="1146628"/>
          </a:xfrm>
        </p:grpSpPr>
        <p:sp>
          <p:nvSpPr>
            <p:cNvPr id="105" name="TextBox 104"/>
            <p:cNvSpPr txBox="1"/>
            <p:nvPr/>
          </p:nvSpPr>
          <p:spPr>
            <a:xfrm>
              <a:off x="2116222" y="1909989"/>
              <a:ext cx="1680268" cy="338554"/>
            </a:xfrm>
            <a:prstGeom prst="rect">
              <a:avLst/>
            </a:prstGeom>
            <a:noFill/>
          </p:spPr>
          <p:txBody>
            <a:bodyPr wrap="none" rtlCol="0">
              <a:spAutoFit/>
            </a:bodyPr>
            <a:lstStyle/>
            <a:p>
              <a:r>
                <a:rPr lang="en-US" sz="1600" b="1" cap="all" smtClean="0">
                  <a:solidFill>
                    <a:schemeClr val="tx1">
                      <a:lumMod val="50000"/>
                    </a:schemeClr>
                  </a:solidFill>
                </a:rPr>
                <a:t>Some title here</a:t>
              </a:r>
              <a:endParaRPr lang="en-US" sz="1600" b="1" cap="all">
                <a:solidFill>
                  <a:schemeClr val="tx1">
                    <a:lumMod val="50000"/>
                  </a:schemeClr>
                </a:solidFill>
              </a:endParaRPr>
            </a:p>
          </p:txBody>
        </p:sp>
        <p:sp>
          <p:nvSpPr>
            <p:cNvPr id="106" name="TextBox 105"/>
            <p:cNvSpPr txBox="1"/>
            <p:nvPr/>
          </p:nvSpPr>
          <p:spPr>
            <a:xfrm>
              <a:off x="2116222" y="2194843"/>
              <a:ext cx="2072411" cy="861774"/>
            </a:xfrm>
            <a:prstGeom prst="rect">
              <a:avLst/>
            </a:prstGeom>
            <a:noFill/>
          </p:spPr>
          <p:txBody>
            <a:bodyPr wrap="square" rtlCol="0">
              <a:spAutoFit/>
            </a:bodyPr>
            <a:lstStyle/>
            <a:p>
              <a:pPr algn="just"/>
              <a:r>
                <a:rPr lang="en-US" sz="1000">
                  <a:solidFill>
                    <a:schemeClr val="tx1">
                      <a:lumMod val="75000"/>
                    </a:schemeClr>
                  </a:solidFill>
                </a:rPr>
                <a:t>Lorem ipsum dolor sit amet, diam donec neque nisl nibh, ante rutrum </a:t>
              </a:r>
              <a:r>
                <a:rPr lang="en-US" sz="1000" smtClean="0">
                  <a:solidFill>
                    <a:schemeClr val="tx1">
                      <a:lumMod val="75000"/>
                    </a:schemeClr>
                  </a:solidFill>
                </a:rPr>
                <a:t>dolor</a:t>
              </a:r>
              <a:r>
                <a:rPr lang="en-US" sz="1000">
                  <a:solidFill>
                    <a:schemeClr val="tx1">
                      <a:lumMod val="75000"/>
                    </a:schemeClr>
                  </a:solidFill>
                </a:rPr>
                <a:t>. Senectus urna justo, dis tristique purus commodo at. Donec nullam pede, non neque tortor </a:t>
              </a:r>
              <a:r>
                <a:rPr lang="en-US" sz="1000" smtClean="0">
                  <a:solidFill>
                    <a:schemeClr val="tx1">
                      <a:lumMod val="75000"/>
                    </a:schemeClr>
                  </a:solidFill>
                </a:rPr>
                <a:t>sed</a:t>
              </a:r>
              <a:r>
                <a:rPr lang="en-US" sz="1000">
                  <a:solidFill>
                    <a:schemeClr val="tx1">
                      <a:lumMod val="75000"/>
                    </a:schemeClr>
                  </a:solidFill>
                </a:rPr>
                <a:t>.</a:t>
              </a:r>
            </a:p>
          </p:txBody>
        </p:sp>
      </p:grpSp>
      <p:grpSp>
        <p:nvGrpSpPr>
          <p:cNvPr id="107" name="Group 106"/>
          <p:cNvGrpSpPr/>
          <p:nvPr/>
        </p:nvGrpSpPr>
        <p:grpSpPr>
          <a:xfrm>
            <a:off x="5600924" y="4964337"/>
            <a:ext cx="2072411" cy="1146628"/>
            <a:chOff x="2116222" y="1909989"/>
            <a:chExt cx="2072411" cy="1146628"/>
          </a:xfrm>
        </p:grpSpPr>
        <p:sp>
          <p:nvSpPr>
            <p:cNvPr id="108" name="TextBox 107"/>
            <p:cNvSpPr txBox="1"/>
            <p:nvPr/>
          </p:nvSpPr>
          <p:spPr>
            <a:xfrm>
              <a:off x="2116222" y="1909989"/>
              <a:ext cx="1680268" cy="338554"/>
            </a:xfrm>
            <a:prstGeom prst="rect">
              <a:avLst/>
            </a:prstGeom>
            <a:noFill/>
          </p:spPr>
          <p:txBody>
            <a:bodyPr wrap="none" rtlCol="0">
              <a:spAutoFit/>
            </a:bodyPr>
            <a:lstStyle/>
            <a:p>
              <a:r>
                <a:rPr lang="en-US" sz="1600" b="1" cap="all" smtClean="0">
                  <a:solidFill>
                    <a:schemeClr val="tx1">
                      <a:lumMod val="50000"/>
                    </a:schemeClr>
                  </a:solidFill>
                </a:rPr>
                <a:t>Some title here</a:t>
              </a:r>
              <a:endParaRPr lang="en-US" sz="1600" b="1" cap="all">
                <a:solidFill>
                  <a:schemeClr val="tx1">
                    <a:lumMod val="50000"/>
                  </a:schemeClr>
                </a:solidFill>
              </a:endParaRPr>
            </a:p>
          </p:txBody>
        </p:sp>
        <p:sp>
          <p:nvSpPr>
            <p:cNvPr id="109" name="TextBox 108"/>
            <p:cNvSpPr txBox="1"/>
            <p:nvPr/>
          </p:nvSpPr>
          <p:spPr>
            <a:xfrm>
              <a:off x="2116222" y="2194843"/>
              <a:ext cx="2072411" cy="861774"/>
            </a:xfrm>
            <a:prstGeom prst="rect">
              <a:avLst/>
            </a:prstGeom>
            <a:noFill/>
          </p:spPr>
          <p:txBody>
            <a:bodyPr wrap="square" rtlCol="0">
              <a:spAutoFit/>
            </a:bodyPr>
            <a:lstStyle/>
            <a:p>
              <a:pPr algn="just"/>
              <a:r>
                <a:rPr lang="en-US" sz="1000">
                  <a:solidFill>
                    <a:schemeClr val="tx1">
                      <a:lumMod val="75000"/>
                    </a:schemeClr>
                  </a:solidFill>
                </a:rPr>
                <a:t>Lorem ipsum dolor sit amet, diam donec neque nisl nibh, ante rutrum </a:t>
              </a:r>
              <a:r>
                <a:rPr lang="en-US" sz="1000" smtClean="0">
                  <a:solidFill>
                    <a:schemeClr val="tx1">
                      <a:lumMod val="75000"/>
                    </a:schemeClr>
                  </a:solidFill>
                </a:rPr>
                <a:t>dolor</a:t>
              </a:r>
              <a:r>
                <a:rPr lang="en-US" sz="1000">
                  <a:solidFill>
                    <a:schemeClr val="tx1">
                      <a:lumMod val="75000"/>
                    </a:schemeClr>
                  </a:solidFill>
                </a:rPr>
                <a:t>. Senectus urna justo, dis tristique purus commodo at. Donec nullam pede, non neque tortor </a:t>
              </a:r>
              <a:r>
                <a:rPr lang="en-US" sz="1000" smtClean="0">
                  <a:solidFill>
                    <a:schemeClr val="tx1">
                      <a:lumMod val="75000"/>
                    </a:schemeClr>
                  </a:solidFill>
                </a:rPr>
                <a:t>sed</a:t>
              </a:r>
              <a:r>
                <a:rPr lang="en-US" sz="1000">
                  <a:solidFill>
                    <a:schemeClr val="tx1">
                      <a:lumMod val="75000"/>
                    </a:schemeClr>
                  </a:solidFill>
                </a:rPr>
                <a:t>.</a:t>
              </a:r>
            </a:p>
          </p:txBody>
        </p:sp>
      </p:grpSp>
      <p:grpSp>
        <p:nvGrpSpPr>
          <p:cNvPr id="110" name="Group 109"/>
          <p:cNvGrpSpPr/>
          <p:nvPr/>
        </p:nvGrpSpPr>
        <p:grpSpPr>
          <a:xfrm>
            <a:off x="9015726" y="3464830"/>
            <a:ext cx="2072411" cy="1146628"/>
            <a:chOff x="2116222" y="1909989"/>
            <a:chExt cx="2072411" cy="1146628"/>
          </a:xfrm>
        </p:grpSpPr>
        <p:sp>
          <p:nvSpPr>
            <p:cNvPr id="111" name="TextBox 110"/>
            <p:cNvSpPr txBox="1"/>
            <p:nvPr/>
          </p:nvSpPr>
          <p:spPr>
            <a:xfrm>
              <a:off x="2116222" y="1909989"/>
              <a:ext cx="1680268" cy="338554"/>
            </a:xfrm>
            <a:prstGeom prst="rect">
              <a:avLst/>
            </a:prstGeom>
            <a:noFill/>
          </p:spPr>
          <p:txBody>
            <a:bodyPr wrap="none" rtlCol="0">
              <a:spAutoFit/>
            </a:bodyPr>
            <a:lstStyle/>
            <a:p>
              <a:r>
                <a:rPr lang="en-US" sz="1600" b="1" cap="all" smtClean="0">
                  <a:solidFill>
                    <a:schemeClr val="tx1">
                      <a:lumMod val="50000"/>
                    </a:schemeClr>
                  </a:solidFill>
                </a:rPr>
                <a:t>Some title here</a:t>
              </a:r>
              <a:endParaRPr lang="en-US" sz="1600" b="1" cap="all">
                <a:solidFill>
                  <a:schemeClr val="tx1">
                    <a:lumMod val="50000"/>
                  </a:schemeClr>
                </a:solidFill>
              </a:endParaRPr>
            </a:p>
          </p:txBody>
        </p:sp>
        <p:sp>
          <p:nvSpPr>
            <p:cNvPr id="112" name="TextBox 111"/>
            <p:cNvSpPr txBox="1"/>
            <p:nvPr/>
          </p:nvSpPr>
          <p:spPr>
            <a:xfrm>
              <a:off x="2116222" y="2194843"/>
              <a:ext cx="2072411" cy="861774"/>
            </a:xfrm>
            <a:prstGeom prst="rect">
              <a:avLst/>
            </a:prstGeom>
            <a:noFill/>
          </p:spPr>
          <p:txBody>
            <a:bodyPr wrap="square" rtlCol="0">
              <a:spAutoFit/>
            </a:bodyPr>
            <a:lstStyle/>
            <a:p>
              <a:pPr algn="just"/>
              <a:r>
                <a:rPr lang="en-US" sz="1000">
                  <a:solidFill>
                    <a:schemeClr val="tx1">
                      <a:lumMod val="75000"/>
                    </a:schemeClr>
                  </a:solidFill>
                </a:rPr>
                <a:t>Lorem ipsum dolor sit amet, diam donec neque nisl nibh, ante rutrum </a:t>
              </a:r>
              <a:r>
                <a:rPr lang="en-US" sz="1000" smtClean="0">
                  <a:solidFill>
                    <a:schemeClr val="tx1">
                      <a:lumMod val="75000"/>
                    </a:schemeClr>
                  </a:solidFill>
                </a:rPr>
                <a:t>dolor</a:t>
              </a:r>
              <a:r>
                <a:rPr lang="en-US" sz="1000">
                  <a:solidFill>
                    <a:schemeClr val="tx1">
                      <a:lumMod val="75000"/>
                    </a:schemeClr>
                  </a:solidFill>
                </a:rPr>
                <a:t>. Senectus urna justo, dis tristique purus commodo at. Donec nullam pede, non neque tortor </a:t>
              </a:r>
              <a:r>
                <a:rPr lang="en-US" sz="1000" smtClean="0">
                  <a:solidFill>
                    <a:schemeClr val="tx1">
                      <a:lumMod val="75000"/>
                    </a:schemeClr>
                  </a:solidFill>
                </a:rPr>
                <a:t>sed</a:t>
              </a:r>
              <a:r>
                <a:rPr lang="en-US" sz="1000">
                  <a:solidFill>
                    <a:schemeClr val="tx1">
                      <a:lumMod val="75000"/>
                    </a:schemeClr>
                  </a:solidFill>
                </a:rPr>
                <a:t>.</a:t>
              </a:r>
            </a:p>
          </p:txBody>
        </p:sp>
      </p:grpSp>
      <p:grpSp>
        <p:nvGrpSpPr>
          <p:cNvPr id="113" name="Group 112"/>
          <p:cNvGrpSpPr/>
          <p:nvPr/>
        </p:nvGrpSpPr>
        <p:grpSpPr>
          <a:xfrm>
            <a:off x="9015726" y="1909989"/>
            <a:ext cx="2072411" cy="1146628"/>
            <a:chOff x="2116222" y="1909989"/>
            <a:chExt cx="2072411" cy="1146628"/>
          </a:xfrm>
        </p:grpSpPr>
        <p:sp>
          <p:nvSpPr>
            <p:cNvPr id="114" name="TextBox 113"/>
            <p:cNvSpPr txBox="1"/>
            <p:nvPr/>
          </p:nvSpPr>
          <p:spPr>
            <a:xfrm>
              <a:off x="2116222" y="1909989"/>
              <a:ext cx="1680268" cy="338554"/>
            </a:xfrm>
            <a:prstGeom prst="rect">
              <a:avLst/>
            </a:prstGeom>
            <a:noFill/>
          </p:spPr>
          <p:txBody>
            <a:bodyPr wrap="none" rtlCol="0">
              <a:spAutoFit/>
            </a:bodyPr>
            <a:lstStyle/>
            <a:p>
              <a:r>
                <a:rPr lang="en-US" sz="1600" b="1" cap="all" smtClean="0">
                  <a:solidFill>
                    <a:schemeClr val="tx1">
                      <a:lumMod val="50000"/>
                    </a:schemeClr>
                  </a:solidFill>
                </a:rPr>
                <a:t>Some title here</a:t>
              </a:r>
              <a:endParaRPr lang="en-US" sz="1600" b="1" cap="all">
                <a:solidFill>
                  <a:schemeClr val="tx1">
                    <a:lumMod val="50000"/>
                  </a:schemeClr>
                </a:solidFill>
              </a:endParaRPr>
            </a:p>
          </p:txBody>
        </p:sp>
        <p:sp>
          <p:nvSpPr>
            <p:cNvPr id="115" name="TextBox 114"/>
            <p:cNvSpPr txBox="1"/>
            <p:nvPr/>
          </p:nvSpPr>
          <p:spPr>
            <a:xfrm>
              <a:off x="2116222" y="2194843"/>
              <a:ext cx="2072411" cy="861774"/>
            </a:xfrm>
            <a:prstGeom prst="rect">
              <a:avLst/>
            </a:prstGeom>
            <a:noFill/>
          </p:spPr>
          <p:txBody>
            <a:bodyPr wrap="square" rtlCol="0">
              <a:spAutoFit/>
            </a:bodyPr>
            <a:lstStyle/>
            <a:p>
              <a:pPr algn="just"/>
              <a:r>
                <a:rPr lang="en-US" sz="1000">
                  <a:solidFill>
                    <a:schemeClr val="tx1">
                      <a:lumMod val="75000"/>
                    </a:schemeClr>
                  </a:solidFill>
                </a:rPr>
                <a:t>Lorem ipsum dolor sit amet, diam donec neque nisl nibh, ante rutrum </a:t>
              </a:r>
              <a:r>
                <a:rPr lang="en-US" sz="1000" smtClean="0">
                  <a:solidFill>
                    <a:schemeClr val="tx1">
                      <a:lumMod val="75000"/>
                    </a:schemeClr>
                  </a:solidFill>
                </a:rPr>
                <a:t>dolor</a:t>
              </a:r>
              <a:r>
                <a:rPr lang="en-US" sz="1000">
                  <a:solidFill>
                    <a:schemeClr val="tx1">
                      <a:lumMod val="75000"/>
                    </a:schemeClr>
                  </a:solidFill>
                </a:rPr>
                <a:t>. Senectus urna justo, dis tristique purus commodo at. Donec nullam pede, non neque tortor </a:t>
              </a:r>
              <a:r>
                <a:rPr lang="en-US" sz="1000" smtClean="0">
                  <a:solidFill>
                    <a:schemeClr val="tx1">
                      <a:lumMod val="75000"/>
                    </a:schemeClr>
                  </a:solidFill>
                </a:rPr>
                <a:t>sed</a:t>
              </a:r>
              <a:r>
                <a:rPr lang="en-US" sz="1000">
                  <a:solidFill>
                    <a:schemeClr val="tx1">
                      <a:lumMod val="75000"/>
                    </a:schemeClr>
                  </a:solidFill>
                </a:rPr>
                <a:t>.</a:t>
              </a:r>
            </a:p>
          </p:txBody>
        </p:sp>
      </p:grpSp>
      <p:grpSp>
        <p:nvGrpSpPr>
          <p:cNvPr id="116" name="Group 115"/>
          <p:cNvGrpSpPr/>
          <p:nvPr/>
        </p:nvGrpSpPr>
        <p:grpSpPr>
          <a:xfrm>
            <a:off x="9015726" y="4964337"/>
            <a:ext cx="2072411" cy="1146628"/>
            <a:chOff x="2116222" y="1909989"/>
            <a:chExt cx="2072411" cy="1146628"/>
          </a:xfrm>
        </p:grpSpPr>
        <p:sp>
          <p:nvSpPr>
            <p:cNvPr id="117" name="TextBox 116"/>
            <p:cNvSpPr txBox="1"/>
            <p:nvPr/>
          </p:nvSpPr>
          <p:spPr>
            <a:xfrm>
              <a:off x="2116222" y="1909989"/>
              <a:ext cx="1680268" cy="338554"/>
            </a:xfrm>
            <a:prstGeom prst="rect">
              <a:avLst/>
            </a:prstGeom>
            <a:noFill/>
          </p:spPr>
          <p:txBody>
            <a:bodyPr wrap="none" rtlCol="0">
              <a:spAutoFit/>
            </a:bodyPr>
            <a:lstStyle/>
            <a:p>
              <a:r>
                <a:rPr lang="en-US" sz="1600" b="1" cap="all" smtClean="0">
                  <a:solidFill>
                    <a:schemeClr val="tx1">
                      <a:lumMod val="50000"/>
                    </a:schemeClr>
                  </a:solidFill>
                </a:rPr>
                <a:t>Some title here</a:t>
              </a:r>
              <a:endParaRPr lang="en-US" sz="1600" b="1" cap="all">
                <a:solidFill>
                  <a:schemeClr val="tx1">
                    <a:lumMod val="50000"/>
                  </a:schemeClr>
                </a:solidFill>
              </a:endParaRPr>
            </a:p>
          </p:txBody>
        </p:sp>
        <p:sp>
          <p:nvSpPr>
            <p:cNvPr id="118" name="TextBox 117"/>
            <p:cNvSpPr txBox="1"/>
            <p:nvPr/>
          </p:nvSpPr>
          <p:spPr>
            <a:xfrm>
              <a:off x="2116222" y="2194843"/>
              <a:ext cx="2072411" cy="861774"/>
            </a:xfrm>
            <a:prstGeom prst="rect">
              <a:avLst/>
            </a:prstGeom>
            <a:noFill/>
          </p:spPr>
          <p:txBody>
            <a:bodyPr wrap="square" rtlCol="0">
              <a:spAutoFit/>
            </a:bodyPr>
            <a:lstStyle/>
            <a:p>
              <a:pPr algn="just"/>
              <a:r>
                <a:rPr lang="en-US" sz="1000">
                  <a:solidFill>
                    <a:schemeClr val="tx1">
                      <a:lumMod val="75000"/>
                    </a:schemeClr>
                  </a:solidFill>
                </a:rPr>
                <a:t>Lorem ipsum dolor sit amet, diam donec neque nisl nibh, ante rutrum </a:t>
              </a:r>
              <a:r>
                <a:rPr lang="en-US" sz="1000" smtClean="0">
                  <a:solidFill>
                    <a:schemeClr val="tx1">
                      <a:lumMod val="75000"/>
                    </a:schemeClr>
                  </a:solidFill>
                </a:rPr>
                <a:t>dolor</a:t>
              </a:r>
              <a:r>
                <a:rPr lang="en-US" sz="1000">
                  <a:solidFill>
                    <a:schemeClr val="tx1">
                      <a:lumMod val="75000"/>
                    </a:schemeClr>
                  </a:solidFill>
                </a:rPr>
                <a:t>. Senectus urna justo, dis tristique purus commodo at. Donec nullam pede, non neque tortor </a:t>
              </a:r>
              <a:r>
                <a:rPr lang="en-US" sz="1000" smtClean="0">
                  <a:solidFill>
                    <a:schemeClr val="tx1">
                      <a:lumMod val="75000"/>
                    </a:schemeClr>
                  </a:solidFill>
                </a:rPr>
                <a:t>sed</a:t>
              </a:r>
              <a:r>
                <a:rPr lang="en-US" sz="1000">
                  <a:solidFill>
                    <a:schemeClr val="tx1">
                      <a:lumMod val="75000"/>
                    </a:schemeClr>
                  </a:solidFill>
                </a:rPr>
                <a:t>.</a:t>
              </a:r>
            </a:p>
          </p:txBody>
        </p:sp>
      </p:grpSp>
    </p:spTree>
    <p:extLst>
      <p:ext uri="{BB962C8B-B14F-4D97-AF65-F5344CB8AC3E}">
        <p14:creationId xmlns:p14="http://schemas.microsoft.com/office/powerpoint/2010/main" val="3964970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smtClean="0"/>
              <a:t>Numeric List – Example With 6 Parts</a:t>
            </a:r>
            <a:endParaRPr lang="en-US"/>
          </a:p>
        </p:txBody>
      </p:sp>
      <p:sp>
        <p:nvSpPr>
          <p:cNvPr id="5" name="Title 4"/>
          <p:cNvSpPr>
            <a:spLocks noGrp="1"/>
          </p:cNvSpPr>
          <p:nvPr>
            <p:ph type="title"/>
          </p:nvPr>
        </p:nvSpPr>
        <p:spPr/>
        <p:txBody>
          <a:bodyPr/>
          <a:lstStyle/>
          <a:p>
            <a:r>
              <a:rPr lang="en-US"/>
              <a:t>Agenda - Template</a:t>
            </a:r>
          </a:p>
        </p:txBody>
      </p:sp>
      <p:sp>
        <p:nvSpPr>
          <p:cNvPr id="4" name="Slide Number Placeholder 3"/>
          <p:cNvSpPr>
            <a:spLocks noGrp="1"/>
          </p:cNvSpPr>
          <p:nvPr>
            <p:ph type="sldNum" sz="quarter" idx="12"/>
          </p:nvPr>
        </p:nvSpPr>
        <p:spPr/>
        <p:txBody>
          <a:bodyPr/>
          <a:lstStyle/>
          <a:p>
            <a:fld id="{F68327C5-B821-4FE9-A59A-A60D9EB59A9A}" type="slidenum">
              <a:rPr lang="en-US" smtClean="0"/>
              <a:pPr/>
              <a:t>14</a:t>
            </a:fld>
            <a:endParaRPr lang="en-US" dirty="0"/>
          </a:p>
        </p:txBody>
      </p:sp>
      <p:sp>
        <p:nvSpPr>
          <p:cNvPr id="19" name="Content Placeholder 2"/>
          <p:cNvSpPr txBox="1">
            <a:spLocks/>
          </p:cNvSpPr>
          <p:nvPr/>
        </p:nvSpPr>
        <p:spPr>
          <a:xfrm>
            <a:off x="983432" y="4621561"/>
            <a:ext cx="10206769" cy="1089660"/>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en-US" sz="1400">
                <a:solidFill>
                  <a:schemeClr val="tx1">
                    <a:lumMod val="50000"/>
                  </a:schemeClr>
                </a:solidFill>
              </a:rPr>
              <a:t>Lorem ipsum dolor sit amet, enim mattis morbi aliquet tortor risus, dictum do vitae sit cum congue, suscipit congue rhoncus nullam pellentesque rhoncus dignissim, nihil morbi eu lorem gravida nullam, nunc sem massa. Imperdiet metus luctus quam aliquam et, et non elit eu rhoncus. Facilisi accumsan. Arcu mauris. A id donec arcu elit mollis, placerat sodales adipiscing pulvinar pede nam placerat. </a:t>
            </a:r>
            <a:endParaRPr lang="en-US" sz="1400" dirty="0">
              <a:solidFill>
                <a:schemeClr val="tx1">
                  <a:lumMod val="50000"/>
                </a:schemeClr>
              </a:solidFill>
            </a:endParaRPr>
          </a:p>
        </p:txBody>
      </p:sp>
      <p:grpSp>
        <p:nvGrpSpPr>
          <p:cNvPr id="7" name="Group 6"/>
          <p:cNvGrpSpPr/>
          <p:nvPr/>
        </p:nvGrpSpPr>
        <p:grpSpPr>
          <a:xfrm>
            <a:off x="4482250" y="1268760"/>
            <a:ext cx="3040615" cy="1219200"/>
            <a:chOff x="5822327" y="1428750"/>
            <a:chExt cx="2280461" cy="914400"/>
          </a:xfrm>
        </p:grpSpPr>
        <p:sp>
          <p:nvSpPr>
            <p:cNvPr id="8" name="Content Placeholder 2"/>
            <p:cNvSpPr txBox="1">
              <a:spLocks/>
            </p:cNvSpPr>
            <p:nvPr/>
          </p:nvSpPr>
          <p:spPr>
            <a:xfrm>
              <a:off x="5822327" y="1428750"/>
              <a:ext cx="2280461" cy="31227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267" smtClean="0">
                  <a:solidFill>
                    <a:schemeClr val="accent5"/>
                  </a:solidFill>
                </a:rPr>
                <a:t>02</a:t>
              </a:r>
              <a:r>
                <a:rPr lang="en-US" sz="4267" b="1" smtClean="0">
                  <a:solidFill>
                    <a:schemeClr val="accent2"/>
                  </a:solidFill>
                </a:rPr>
                <a:t> </a:t>
              </a:r>
              <a:r>
                <a:rPr lang="en-US" sz="2400" b="1">
                  <a:solidFill>
                    <a:schemeClr val="tx2"/>
                  </a:solidFill>
                </a:rPr>
                <a:t>Some title </a:t>
              </a:r>
              <a:r>
                <a:rPr lang="en-US" sz="2400" b="1" smtClean="0">
                  <a:solidFill>
                    <a:schemeClr val="tx2"/>
                  </a:solidFill>
                </a:rPr>
                <a:t>here</a:t>
              </a:r>
              <a:endParaRPr lang="en-US" sz="2133" b="1">
                <a:solidFill>
                  <a:schemeClr val="tx2"/>
                </a:solidFill>
              </a:endParaRPr>
            </a:p>
          </p:txBody>
        </p:sp>
        <p:sp>
          <p:nvSpPr>
            <p:cNvPr id="9" name="Content Placeholder 2"/>
            <p:cNvSpPr txBox="1">
              <a:spLocks/>
            </p:cNvSpPr>
            <p:nvPr/>
          </p:nvSpPr>
          <p:spPr>
            <a:xfrm>
              <a:off x="5846928" y="1885950"/>
              <a:ext cx="2154072" cy="457200"/>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1067"/>
                <a:t>Lorem ipsum dolor sit amet, diam donec neque nisl nibh, ante rutrum dolor. Senectus urna justo, dis tristique purus commodo at. Donec.</a:t>
              </a:r>
            </a:p>
          </p:txBody>
        </p:sp>
      </p:grpSp>
      <p:grpSp>
        <p:nvGrpSpPr>
          <p:cNvPr id="10" name="Group 9"/>
          <p:cNvGrpSpPr/>
          <p:nvPr/>
        </p:nvGrpSpPr>
        <p:grpSpPr>
          <a:xfrm>
            <a:off x="4451966" y="2792760"/>
            <a:ext cx="3040615" cy="1219200"/>
            <a:chOff x="5822327" y="1428750"/>
            <a:chExt cx="2280461" cy="914400"/>
          </a:xfrm>
        </p:grpSpPr>
        <p:sp>
          <p:nvSpPr>
            <p:cNvPr id="11" name="Content Placeholder 2"/>
            <p:cNvSpPr txBox="1">
              <a:spLocks/>
            </p:cNvSpPr>
            <p:nvPr/>
          </p:nvSpPr>
          <p:spPr>
            <a:xfrm>
              <a:off x="5822327" y="1428750"/>
              <a:ext cx="2280461" cy="31227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267">
                  <a:solidFill>
                    <a:schemeClr val="accent5"/>
                  </a:solidFill>
                </a:rPr>
                <a:t>05</a:t>
              </a:r>
              <a:r>
                <a:rPr lang="en-US" sz="4267" b="1">
                  <a:solidFill>
                    <a:schemeClr val="accent2"/>
                  </a:solidFill>
                </a:rPr>
                <a:t> </a:t>
              </a:r>
              <a:r>
                <a:rPr lang="en-US" sz="2400" b="1">
                  <a:solidFill>
                    <a:schemeClr val="tx2"/>
                  </a:solidFill>
                </a:rPr>
                <a:t>Some title here</a:t>
              </a:r>
              <a:endParaRPr lang="en-US" sz="2133" b="1" dirty="0">
                <a:solidFill>
                  <a:schemeClr val="tx2"/>
                </a:solidFill>
              </a:endParaRPr>
            </a:p>
          </p:txBody>
        </p:sp>
        <p:sp>
          <p:nvSpPr>
            <p:cNvPr id="12" name="Content Placeholder 2"/>
            <p:cNvSpPr txBox="1">
              <a:spLocks/>
            </p:cNvSpPr>
            <p:nvPr/>
          </p:nvSpPr>
          <p:spPr>
            <a:xfrm>
              <a:off x="5846928" y="1885950"/>
              <a:ext cx="2154072" cy="457200"/>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1067"/>
                <a:t>Lorem ipsum dolor sit amet, diam donec neque nisl nibh, ante rutrum dolor. Senectus urna justo, dis tristique purus commodo at. Donec.</a:t>
              </a:r>
            </a:p>
          </p:txBody>
        </p:sp>
      </p:grpSp>
      <p:grpSp>
        <p:nvGrpSpPr>
          <p:cNvPr id="13" name="Group 12"/>
          <p:cNvGrpSpPr/>
          <p:nvPr/>
        </p:nvGrpSpPr>
        <p:grpSpPr>
          <a:xfrm>
            <a:off x="1027568" y="1268760"/>
            <a:ext cx="2872096" cy="1219200"/>
            <a:chOff x="5822327" y="1428750"/>
            <a:chExt cx="2154072" cy="914400"/>
          </a:xfrm>
        </p:grpSpPr>
        <p:sp>
          <p:nvSpPr>
            <p:cNvPr id="14" name="Content Placeholder 2"/>
            <p:cNvSpPr txBox="1">
              <a:spLocks/>
            </p:cNvSpPr>
            <p:nvPr/>
          </p:nvSpPr>
          <p:spPr>
            <a:xfrm>
              <a:off x="5822327" y="1428750"/>
              <a:ext cx="2154072" cy="31227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267" smtClean="0">
                  <a:solidFill>
                    <a:schemeClr val="accent5"/>
                  </a:solidFill>
                </a:rPr>
                <a:t>01</a:t>
              </a:r>
              <a:r>
                <a:rPr lang="en-US" sz="4267" b="1" smtClean="0">
                  <a:solidFill>
                    <a:schemeClr val="accent2"/>
                  </a:solidFill>
                </a:rPr>
                <a:t> </a:t>
              </a:r>
              <a:r>
                <a:rPr lang="en-US" sz="2400" b="1">
                  <a:solidFill>
                    <a:schemeClr val="tx2"/>
                  </a:solidFill>
                </a:rPr>
                <a:t>Some title </a:t>
              </a:r>
              <a:r>
                <a:rPr lang="en-US" sz="2400" b="1" smtClean="0">
                  <a:solidFill>
                    <a:schemeClr val="tx2"/>
                  </a:solidFill>
                </a:rPr>
                <a:t>here</a:t>
              </a:r>
              <a:endParaRPr lang="en-US" sz="2133" b="1">
                <a:solidFill>
                  <a:schemeClr val="tx2"/>
                </a:solidFill>
              </a:endParaRPr>
            </a:p>
          </p:txBody>
        </p:sp>
        <p:sp>
          <p:nvSpPr>
            <p:cNvPr id="15" name="Content Placeholder 2"/>
            <p:cNvSpPr txBox="1">
              <a:spLocks/>
            </p:cNvSpPr>
            <p:nvPr/>
          </p:nvSpPr>
          <p:spPr>
            <a:xfrm>
              <a:off x="5822327" y="1885950"/>
              <a:ext cx="2154072" cy="457200"/>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1067"/>
                <a:t>Lorem ipsum dolor sit amet, diam donec neque nisl nibh, ante rutrum dolor. Senectus urna justo, dis tristique purus commodo at. </a:t>
              </a:r>
              <a:r>
                <a:rPr lang="en-US" sz="1067" smtClean="0"/>
                <a:t>Donec.</a:t>
              </a:r>
              <a:endParaRPr lang="en-US" sz="1067"/>
            </a:p>
          </p:txBody>
        </p:sp>
      </p:grpSp>
      <p:grpSp>
        <p:nvGrpSpPr>
          <p:cNvPr id="16" name="Group 15"/>
          <p:cNvGrpSpPr/>
          <p:nvPr/>
        </p:nvGrpSpPr>
        <p:grpSpPr>
          <a:xfrm>
            <a:off x="1027568" y="2792760"/>
            <a:ext cx="3209696" cy="1219200"/>
            <a:chOff x="5822327" y="1428750"/>
            <a:chExt cx="2407272" cy="914400"/>
          </a:xfrm>
        </p:grpSpPr>
        <p:sp>
          <p:nvSpPr>
            <p:cNvPr id="17" name="Content Placeholder 2"/>
            <p:cNvSpPr txBox="1">
              <a:spLocks/>
            </p:cNvSpPr>
            <p:nvPr/>
          </p:nvSpPr>
          <p:spPr>
            <a:xfrm>
              <a:off x="5822327" y="1428750"/>
              <a:ext cx="2407272" cy="31227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267">
                  <a:solidFill>
                    <a:schemeClr val="accent5"/>
                  </a:solidFill>
                </a:rPr>
                <a:t>04</a:t>
              </a:r>
              <a:r>
                <a:rPr lang="en-US" sz="4267" b="1">
                  <a:solidFill>
                    <a:schemeClr val="accent2"/>
                  </a:solidFill>
                </a:rPr>
                <a:t> </a:t>
              </a:r>
              <a:r>
                <a:rPr lang="en-US" sz="2400" b="1">
                  <a:solidFill>
                    <a:schemeClr val="tx2"/>
                  </a:solidFill>
                </a:rPr>
                <a:t>Some title here</a:t>
              </a:r>
              <a:endParaRPr lang="en-US" sz="2133" b="1" dirty="0">
                <a:solidFill>
                  <a:schemeClr val="tx2"/>
                </a:solidFill>
              </a:endParaRPr>
            </a:p>
          </p:txBody>
        </p:sp>
        <p:sp>
          <p:nvSpPr>
            <p:cNvPr id="18" name="Content Placeholder 2"/>
            <p:cNvSpPr txBox="1">
              <a:spLocks/>
            </p:cNvSpPr>
            <p:nvPr/>
          </p:nvSpPr>
          <p:spPr>
            <a:xfrm>
              <a:off x="5822327" y="1885950"/>
              <a:ext cx="2154072" cy="457200"/>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1067"/>
                <a:t>Lorem ipsum dolor sit amet, diam donec neque nisl nibh, ante rutrum dolor. Senectus urna justo, dis tristique purus commodo at. Donec.</a:t>
              </a:r>
            </a:p>
          </p:txBody>
        </p:sp>
      </p:grpSp>
      <p:grpSp>
        <p:nvGrpSpPr>
          <p:cNvPr id="20" name="Group 19"/>
          <p:cNvGrpSpPr/>
          <p:nvPr/>
        </p:nvGrpSpPr>
        <p:grpSpPr>
          <a:xfrm>
            <a:off x="8105450" y="1268760"/>
            <a:ext cx="3040615" cy="1219200"/>
            <a:chOff x="5822327" y="1428750"/>
            <a:chExt cx="2280461" cy="914400"/>
          </a:xfrm>
        </p:grpSpPr>
        <p:sp>
          <p:nvSpPr>
            <p:cNvPr id="21" name="Content Placeholder 2"/>
            <p:cNvSpPr txBox="1">
              <a:spLocks/>
            </p:cNvSpPr>
            <p:nvPr/>
          </p:nvSpPr>
          <p:spPr>
            <a:xfrm>
              <a:off x="5822327" y="1428750"/>
              <a:ext cx="2280461" cy="31227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267" smtClean="0">
                  <a:solidFill>
                    <a:schemeClr val="accent5"/>
                  </a:solidFill>
                </a:rPr>
                <a:t>03</a:t>
              </a:r>
              <a:r>
                <a:rPr lang="en-US" sz="4267" b="1" smtClean="0">
                  <a:solidFill>
                    <a:schemeClr val="accent2"/>
                  </a:solidFill>
                </a:rPr>
                <a:t> </a:t>
              </a:r>
              <a:r>
                <a:rPr lang="en-US" sz="2400" b="1">
                  <a:solidFill>
                    <a:schemeClr val="tx2"/>
                  </a:solidFill>
                </a:rPr>
                <a:t>Some title </a:t>
              </a:r>
              <a:r>
                <a:rPr lang="en-US" sz="2400" b="1" smtClean="0">
                  <a:solidFill>
                    <a:schemeClr val="tx2"/>
                  </a:solidFill>
                </a:rPr>
                <a:t>here</a:t>
              </a:r>
              <a:endParaRPr lang="en-US" sz="2133" b="1">
                <a:solidFill>
                  <a:schemeClr val="tx2"/>
                </a:solidFill>
              </a:endParaRPr>
            </a:p>
          </p:txBody>
        </p:sp>
        <p:sp>
          <p:nvSpPr>
            <p:cNvPr id="22" name="Content Placeholder 2"/>
            <p:cNvSpPr txBox="1">
              <a:spLocks/>
            </p:cNvSpPr>
            <p:nvPr/>
          </p:nvSpPr>
          <p:spPr>
            <a:xfrm>
              <a:off x="5846928" y="1885950"/>
              <a:ext cx="2154072" cy="457200"/>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1067"/>
                <a:t>Lorem ipsum dolor sit amet, diam donec neque nisl nibh, ante rutrum dolor. Senectus urna justo, dis tristique purus commodo at. Donec.</a:t>
              </a:r>
            </a:p>
          </p:txBody>
        </p:sp>
      </p:grpSp>
      <p:grpSp>
        <p:nvGrpSpPr>
          <p:cNvPr id="23" name="Group 22"/>
          <p:cNvGrpSpPr/>
          <p:nvPr/>
        </p:nvGrpSpPr>
        <p:grpSpPr>
          <a:xfrm>
            <a:off x="8105450" y="2792760"/>
            <a:ext cx="3040615" cy="1219200"/>
            <a:chOff x="5822327" y="1428750"/>
            <a:chExt cx="2280461" cy="914400"/>
          </a:xfrm>
        </p:grpSpPr>
        <p:sp>
          <p:nvSpPr>
            <p:cNvPr id="24" name="Content Placeholder 2"/>
            <p:cNvSpPr txBox="1">
              <a:spLocks/>
            </p:cNvSpPr>
            <p:nvPr/>
          </p:nvSpPr>
          <p:spPr>
            <a:xfrm>
              <a:off x="5822327" y="1428750"/>
              <a:ext cx="2280461" cy="312274"/>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267">
                  <a:solidFill>
                    <a:schemeClr val="accent5"/>
                  </a:solidFill>
                </a:rPr>
                <a:t>06</a:t>
              </a:r>
              <a:r>
                <a:rPr lang="en-US" sz="4267" b="1">
                  <a:solidFill>
                    <a:schemeClr val="accent2"/>
                  </a:solidFill>
                </a:rPr>
                <a:t> </a:t>
              </a:r>
              <a:r>
                <a:rPr lang="en-US" sz="2400" b="1">
                  <a:solidFill>
                    <a:schemeClr val="tx2"/>
                  </a:solidFill>
                </a:rPr>
                <a:t>Some title here</a:t>
              </a:r>
              <a:endParaRPr lang="en-US" sz="2400" b="1" dirty="0">
                <a:solidFill>
                  <a:schemeClr val="tx2"/>
                </a:solidFill>
              </a:endParaRPr>
            </a:p>
          </p:txBody>
        </p:sp>
        <p:sp>
          <p:nvSpPr>
            <p:cNvPr id="25" name="Content Placeholder 2"/>
            <p:cNvSpPr txBox="1">
              <a:spLocks/>
            </p:cNvSpPr>
            <p:nvPr/>
          </p:nvSpPr>
          <p:spPr>
            <a:xfrm>
              <a:off x="5846928" y="1885950"/>
              <a:ext cx="2154072" cy="457200"/>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1067"/>
                <a:t>Lorem ipsum dolor sit amet, diam donec neque nisl nibh, ante rutrum dolor. Senectus urna justo, dis tristique purus commodo at. Donec.</a:t>
              </a:r>
            </a:p>
          </p:txBody>
        </p:sp>
      </p:grpSp>
      <p:cxnSp>
        <p:nvCxnSpPr>
          <p:cNvPr id="26" name="Straight Connector 25"/>
          <p:cNvCxnSpPr/>
          <p:nvPr/>
        </p:nvCxnSpPr>
        <p:spPr>
          <a:xfrm flipH="1">
            <a:off x="983432" y="4316760"/>
            <a:ext cx="10206769"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8267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Agenda - Template</a:t>
            </a:r>
          </a:p>
        </p:txBody>
      </p:sp>
      <p:sp>
        <p:nvSpPr>
          <p:cNvPr id="4" name="Slide Number Placeholder 3"/>
          <p:cNvSpPr>
            <a:spLocks noGrp="1"/>
          </p:cNvSpPr>
          <p:nvPr>
            <p:ph type="sldNum" sz="quarter" idx="12"/>
          </p:nvPr>
        </p:nvSpPr>
        <p:spPr/>
        <p:txBody>
          <a:bodyPr/>
          <a:lstStyle/>
          <a:p>
            <a:fld id="{F68327C5-B821-4FE9-A59A-A60D9EB59A9A}" type="slidenum">
              <a:rPr lang="en-US" smtClean="0"/>
              <a:pPr/>
              <a:t>15</a:t>
            </a:fld>
            <a:endParaRPr lang="en-US" dirty="0"/>
          </a:p>
        </p:txBody>
      </p:sp>
      <p:sp>
        <p:nvSpPr>
          <p:cNvPr id="3" name="Subtitle 2"/>
          <p:cNvSpPr>
            <a:spLocks noGrp="1"/>
          </p:cNvSpPr>
          <p:nvPr>
            <p:ph type="subTitle" idx="1"/>
          </p:nvPr>
        </p:nvSpPr>
        <p:spPr/>
        <p:txBody>
          <a:bodyPr/>
          <a:lstStyle/>
          <a:p>
            <a:r>
              <a:rPr lang="en-US" smtClean="0"/>
              <a:t>Numeric List - Example With 9 Parts</a:t>
            </a:r>
            <a:endParaRPr lang="en-US"/>
          </a:p>
        </p:txBody>
      </p:sp>
      <p:sp>
        <p:nvSpPr>
          <p:cNvPr id="41" name="Rectangle 40"/>
          <p:cNvSpPr/>
          <p:nvPr/>
        </p:nvSpPr>
        <p:spPr>
          <a:xfrm>
            <a:off x="8191587" y="4953751"/>
            <a:ext cx="73152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t>09</a:t>
            </a:r>
            <a:endParaRPr lang="en-US" sz="2400" b="1"/>
          </a:p>
        </p:txBody>
      </p:sp>
      <p:sp>
        <p:nvSpPr>
          <p:cNvPr id="42" name="Rectangle 41"/>
          <p:cNvSpPr/>
          <p:nvPr/>
        </p:nvSpPr>
        <p:spPr>
          <a:xfrm>
            <a:off x="8176343" y="3412889"/>
            <a:ext cx="731520" cy="7315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t>06</a:t>
            </a:r>
            <a:endParaRPr lang="en-US" sz="2400" b="1"/>
          </a:p>
        </p:txBody>
      </p:sp>
      <p:sp>
        <p:nvSpPr>
          <p:cNvPr id="43" name="Rectangle 42"/>
          <p:cNvSpPr/>
          <p:nvPr/>
        </p:nvSpPr>
        <p:spPr>
          <a:xfrm>
            <a:off x="8177072" y="1822781"/>
            <a:ext cx="731520" cy="73152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t>03</a:t>
            </a:r>
            <a:endParaRPr lang="en-US" sz="2400" b="1"/>
          </a:p>
        </p:txBody>
      </p:sp>
      <p:sp>
        <p:nvSpPr>
          <p:cNvPr id="53" name="Rectangle 52"/>
          <p:cNvSpPr/>
          <p:nvPr/>
        </p:nvSpPr>
        <p:spPr>
          <a:xfrm>
            <a:off x="4572453" y="4941869"/>
            <a:ext cx="731520" cy="73152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t>08</a:t>
            </a:r>
            <a:endParaRPr lang="en-US" sz="2400" b="1"/>
          </a:p>
        </p:txBody>
      </p:sp>
      <p:sp>
        <p:nvSpPr>
          <p:cNvPr id="54" name="Rectangle 53"/>
          <p:cNvSpPr/>
          <p:nvPr/>
        </p:nvSpPr>
        <p:spPr>
          <a:xfrm>
            <a:off x="4562289" y="3388399"/>
            <a:ext cx="731520" cy="73152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t>05</a:t>
            </a:r>
            <a:endParaRPr lang="en-US" sz="2400" b="1"/>
          </a:p>
        </p:txBody>
      </p:sp>
      <p:sp>
        <p:nvSpPr>
          <p:cNvPr id="55" name="Rectangle 54"/>
          <p:cNvSpPr/>
          <p:nvPr/>
        </p:nvSpPr>
        <p:spPr>
          <a:xfrm>
            <a:off x="4547049" y="1822781"/>
            <a:ext cx="731520" cy="73152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t>02</a:t>
            </a:r>
            <a:endParaRPr lang="en-US" sz="2400" b="1"/>
          </a:p>
        </p:txBody>
      </p:sp>
      <p:sp>
        <p:nvSpPr>
          <p:cNvPr id="56" name="Rectangle 55"/>
          <p:cNvSpPr/>
          <p:nvPr/>
        </p:nvSpPr>
        <p:spPr>
          <a:xfrm>
            <a:off x="938805" y="4953751"/>
            <a:ext cx="731520" cy="73152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t>07</a:t>
            </a:r>
            <a:endParaRPr lang="en-US" sz="2400" b="1"/>
          </a:p>
        </p:txBody>
      </p:sp>
      <p:sp>
        <p:nvSpPr>
          <p:cNvPr id="57" name="Rectangle 56"/>
          <p:cNvSpPr/>
          <p:nvPr/>
        </p:nvSpPr>
        <p:spPr>
          <a:xfrm>
            <a:off x="946784" y="3392765"/>
            <a:ext cx="731520" cy="73152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t>04</a:t>
            </a:r>
            <a:endParaRPr lang="en-US" sz="2400" b="1"/>
          </a:p>
        </p:txBody>
      </p:sp>
      <p:sp>
        <p:nvSpPr>
          <p:cNvPr id="58" name="Rectangle 57"/>
          <p:cNvSpPr/>
          <p:nvPr/>
        </p:nvSpPr>
        <p:spPr>
          <a:xfrm>
            <a:off x="946784" y="1822781"/>
            <a:ext cx="731520" cy="73152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t>01</a:t>
            </a:r>
            <a:endParaRPr lang="en-US" sz="2400" b="1"/>
          </a:p>
        </p:txBody>
      </p:sp>
      <p:sp>
        <p:nvSpPr>
          <p:cNvPr id="61" name="Rectangle 60"/>
          <p:cNvSpPr/>
          <p:nvPr/>
        </p:nvSpPr>
        <p:spPr>
          <a:xfrm>
            <a:off x="1678304" y="2285491"/>
            <a:ext cx="2651760" cy="769441"/>
          </a:xfrm>
          <a:prstGeom prst="rect">
            <a:avLst/>
          </a:prstGeom>
        </p:spPr>
        <p:txBody>
          <a:bodyPr wrap="square">
            <a:spAutoFit/>
          </a:bodyPr>
          <a:lstStyle/>
          <a:p>
            <a:pPr algn="just"/>
            <a:r>
              <a:rPr lang="en-US" sz="1100">
                <a:solidFill>
                  <a:schemeClr val="bg1">
                    <a:lumMod val="50000"/>
                  </a:schemeClr>
                </a:solidFill>
              </a:rPr>
              <a:t>Lorem ipsum dolor sit amet, diam donec neque nisl nibh, ante rutrum dolor. Senectus urna justo, dis tristique purus commodo at. Donec nullam pede, </a:t>
            </a:r>
            <a:r>
              <a:rPr lang="en-US" sz="1100" smtClean="0">
                <a:solidFill>
                  <a:schemeClr val="bg1">
                    <a:lumMod val="50000"/>
                  </a:schemeClr>
                </a:solidFill>
              </a:rPr>
              <a:t>non.</a:t>
            </a:r>
            <a:endParaRPr lang="en-US" sz="1100">
              <a:solidFill>
                <a:schemeClr val="bg1">
                  <a:lumMod val="50000"/>
                </a:schemeClr>
              </a:solidFill>
            </a:endParaRPr>
          </a:p>
        </p:txBody>
      </p:sp>
      <p:sp>
        <p:nvSpPr>
          <p:cNvPr id="62" name="TextBox 61"/>
          <p:cNvSpPr txBox="1"/>
          <p:nvPr/>
        </p:nvSpPr>
        <p:spPr>
          <a:xfrm>
            <a:off x="1678304" y="1823826"/>
            <a:ext cx="2651760" cy="400110"/>
          </a:xfrm>
          <a:prstGeom prst="rect">
            <a:avLst/>
          </a:prstGeom>
          <a:noFill/>
        </p:spPr>
        <p:txBody>
          <a:bodyPr wrap="square" rtlCol="0">
            <a:spAutoFit/>
          </a:bodyPr>
          <a:lstStyle/>
          <a:p>
            <a:r>
              <a:rPr lang="en-US" sz="2000" b="1" cap="all">
                <a:solidFill>
                  <a:schemeClr val="tx2">
                    <a:lumMod val="50000"/>
                  </a:schemeClr>
                </a:solidFill>
              </a:rPr>
              <a:t>Some title here</a:t>
            </a:r>
          </a:p>
        </p:txBody>
      </p:sp>
      <p:sp>
        <p:nvSpPr>
          <p:cNvPr id="63" name="Rectangle 62"/>
          <p:cNvSpPr/>
          <p:nvPr/>
        </p:nvSpPr>
        <p:spPr>
          <a:xfrm>
            <a:off x="1678304" y="3857081"/>
            <a:ext cx="2651760" cy="769441"/>
          </a:xfrm>
          <a:prstGeom prst="rect">
            <a:avLst/>
          </a:prstGeom>
        </p:spPr>
        <p:txBody>
          <a:bodyPr wrap="square">
            <a:spAutoFit/>
          </a:bodyPr>
          <a:lstStyle/>
          <a:p>
            <a:pPr algn="just"/>
            <a:r>
              <a:rPr lang="en-US" sz="1100">
                <a:solidFill>
                  <a:schemeClr val="bg1">
                    <a:lumMod val="50000"/>
                  </a:schemeClr>
                </a:solidFill>
              </a:rPr>
              <a:t>Lorem ipsum dolor sit amet, diam donec neque nisl nibh, ante rutrum dolor. Senectus urna justo, dis tristique purus commodo at. Donec nullam pede, non.</a:t>
            </a:r>
          </a:p>
        </p:txBody>
      </p:sp>
      <p:sp>
        <p:nvSpPr>
          <p:cNvPr id="64" name="TextBox 63"/>
          <p:cNvSpPr txBox="1"/>
          <p:nvPr/>
        </p:nvSpPr>
        <p:spPr>
          <a:xfrm>
            <a:off x="1678304" y="3395416"/>
            <a:ext cx="2651760" cy="400110"/>
          </a:xfrm>
          <a:prstGeom prst="rect">
            <a:avLst/>
          </a:prstGeom>
          <a:noFill/>
        </p:spPr>
        <p:txBody>
          <a:bodyPr wrap="square" rtlCol="0">
            <a:spAutoFit/>
          </a:bodyPr>
          <a:lstStyle/>
          <a:p>
            <a:r>
              <a:rPr lang="en-US" sz="2000" b="1" cap="all">
                <a:solidFill>
                  <a:schemeClr val="tx2">
                    <a:lumMod val="50000"/>
                  </a:schemeClr>
                </a:solidFill>
              </a:rPr>
              <a:t>Some title here</a:t>
            </a:r>
            <a:endParaRPr lang="en-US" sz="2000" b="1" cap="all" dirty="0">
              <a:solidFill>
                <a:schemeClr val="tx2">
                  <a:lumMod val="50000"/>
                </a:schemeClr>
              </a:solidFill>
            </a:endParaRPr>
          </a:p>
        </p:txBody>
      </p:sp>
      <p:sp>
        <p:nvSpPr>
          <p:cNvPr id="65" name="Rectangle 64"/>
          <p:cNvSpPr/>
          <p:nvPr/>
        </p:nvSpPr>
        <p:spPr>
          <a:xfrm>
            <a:off x="1678304" y="5403534"/>
            <a:ext cx="2651760" cy="769441"/>
          </a:xfrm>
          <a:prstGeom prst="rect">
            <a:avLst/>
          </a:prstGeom>
        </p:spPr>
        <p:txBody>
          <a:bodyPr wrap="square">
            <a:spAutoFit/>
          </a:bodyPr>
          <a:lstStyle/>
          <a:p>
            <a:pPr algn="just"/>
            <a:r>
              <a:rPr lang="en-US" sz="1100">
                <a:solidFill>
                  <a:schemeClr val="bg1">
                    <a:lumMod val="50000"/>
                  </a:schemeClr>
                </a:solidFill>
              </a:rPr>
              <a:t>Lorem ipsum dolor sit amet, diam donec neque nisl nibh, ante rutrum dolor. Senectus urna justo, dis tristique purus commodo at. Donec nullam pede, non.</a:t>
            </a:r>
          </a:p>
        </p:txBody>
      </p:sp>
      <p:sp>
        <p:nvSpPr>
          <p:cNvPr id="66" name="TextBox 65"/>
          <p:cNvSpPr txBox="1"/>
          <p:nvPr/>
        </p:nvSpPr>
        <p:spPr>
          <a:xfrm>
            <a:off x="1678304" y="4941869"/>
            <a:ext cx="2651760" cy="400110"/>
          </a:xfrm>
          <a:prstGeom prst="rect">
            <a:avLst/>
          </a:prstGeom>
          <a:noFill/>
        </p:spPr>
        <p:txBody>
          <a:bodyPr wrap="square" rtlCol="0">
            <a:spAutoFit/>
          </a:bodyPr>
          <a:lstStyle/>
          <a:p>
            <a:r>
              <a:rPr lang="en-US" sz="2000" b="1" cap="all">
                <a:solidFill>
                  <a:schemeClr val="tx2">
                    <a:lumMod val="50000"/>
                  </a:schemeClr>
                </a:solidFill>
              </a:rPr>
              <a:t>Some title here</a:t>
            </a:r>
            <a:endParaRPr lang="en-US" sz="2000" b="1" cap="all" dirty="0">
              <a:solidFill>
                <a:schemeClr val="tx2">
                  <a:lumMod val="50000"/>
                </a:schemeClr>
              </a:solidFill>
            </a:endParaRPr>
          </a:p>
        </p:txBody>
      </p:sp>
      <p:sp>
        <p:nvSpPr>
          <p:cNvPr id="67" name="Rectangle 66"/>
          <p:cNvSpPr/>
          <p:nvPr/>
        </p:nvSpPr>
        <p:spPr>
          <a:xfrm>
            <a:off x="5297438" y="2285491"/>
            <a:ext cx="2651760" cy="769441"/>
          </a:xfrm>
          <a:prstGeom prst="rect">
            <a:avLst/>
          </a:prstGeom>
        </p:spPr>
        <p:txBody>
          <a:bodyPr wrap="square">
            <a:spAutoFit/>
          </a:bodyPr>
          <a:lstStyle/>
          <a:p>
            <a:pPr algn="just"/>
            <a:r>
              <a:rPr lang="en-US" sz="1100">
                <a:solidFill>
                  <a:schemeClr val="bg1">
                    <a:lumMod val="50000"/>
                  </a:schemeClr>
                </a:solidFill>
              </a:rPr>
              <a:t>Lorem ipsum dolor sit amet, diam donec neque nisl nibh, ante rutrum dolor. Senectus urna justo, dis tristique purus commodo at. Donec nullam pede, non.</a:t>
            </a:r>
          </a:p>
        </p:txBody>
      </p:sp>
      <p:sp>
        <p:nvSpPr>
          <p:cNvPr id="68" name="TextBox 67"/>
          <p:cNvSpPr txBox="1"/>
          <p:nvPr/>
        </p:nvSpPr>
        <p:spPr>
          <a:xfrm>
            <a:off x="5297438" y="1823826"/>
            <a:ext cx="2651760" cy="400110"/>
          </a:xfrm>
          <a:prstGeom prst="rect">
            <a:avLst/>
          </a:prstGeom>
          <a:noFill/>
        </p:spPr>
        <p:txBody>
          <a:bodyPr wrap="square" rtlCol="0">
            <a:spAutoFit/>
          </a:bodyPr>
          <a:lstStyle/>
          <a:p>
            <a:r>
              <a:rPr lang="en-US" sz="2000" b="1" cap="all">
                <a:solidFill>
                  <a:schemeClr val="tx2">
                    <a:lumMod val="50000"/>
                  </a:schemeClr>
                </a:solidFill>
              </a:rPr>
              <a:t>Some title here</a:t>
            </a:r>
            <a:endParaRPr lang="en-US" sz="2000" b="1" cap="all" dirty="0">
              <a:solidFill>
                <a:schemeClr val="tx2">
                  <a:lumMod val="50000"/>
                </a:schemeClr>
              </a:solidFill>
            </a:endParaRPr>
          </a:p>
        </p:txBody>
      </p:sp>
      <p:sp>
        <p:nvSpPr>
          <p:cNvPr id="69" name="Rectangle 68"/>
          <p:cNvSpPr/>
          <p:nvPr/>
        </p:nvSpPr>
        <p:spPr>
          <a:xfrm>
            <a:off x="5297438" y="3857081"/>
            <a:ext cx="2651760" cy="769441"/>
          </a:xfrm>
          <a:prstGeom prst="rect">
            <a:avLst/>
          </a:prstGeom>
        </p:spPr>
        <p:txBody>
          <a:bodyPr wrap="square">
            <a:spAutoFit/>
          </a:bodyPr>
          <a:lstStyle/>
          <a:p>
            <a:pPr algn="just"/>
            <a:r>
              <a:rPr lang="en-US" sz="1100">
                <a:solidFill>
                  <a:schemeClr val="bg1">
                    <a:lumMod val="50000"/>
                  </a:schemeClr>
                </a:solidFill>
              </a:rPr>
              <a:t>Lorem ipsum dolor sit amet, diam donec neque nisl nibh, ante rutrum dolor. Senectus urna justo, dis tristique purus commodo at. Donec nullam pede, non.</a:t>
            </a:r>
          </a:p>
        </p:txBody>
      </p:sp>
      <p:sp>
        <p:nvSpPr>
          <p:cNvPr id="70" name="TextBox 69"/>
          <p:cNvSpPr txBox="1"/>
          <p:nvPr/>
        </p:nvSpPr>
        <p:spPr>
          <a:xfrm>
            <a:off x="5297438" y="3395416"/>
            <a:ext cx="2651760" cy="400110"/>
          </a:xfrm>
          <a:prstGeom prst="rect">
            <a:avLst/>
          </a:prstGeom>
          <a:noFill/>
        </p:spPr>
        <p:txBody>
          <a:bodyPr wrap="square" rtlCol="0">
            <a:spAutoFit/>
          </a:bodyPr>
          <a:lstStyle/>
          <a:p>
            <a:r>
              <a:rPr lang="en-US" sz="2000" b="1" cap="all">
                <a:solidFill>
                  <a:schemeClr val="tx2">
                    <a:lumMod val="50000"/>
                  </a:schemeClr>
                </a:solidFill>
              </a:rPr>
              <a:t>Some title here</a:t>
            </a:r>
            <a:endParaRPr lang="en-US" sz="2000" b="1" cap="all" dirty="0">
              <a:solidFill>
                <a:schemeClr val="tx2">
                  <a:lumMod val="50000"/>
                </a:schemeClr>
              </a:solidFill>
            </a:endParaRPr>
          </a:p>
        </p:txBody>
      </p:sp>
      <p:sp>
        <p:nvSpPr>
          <p:cNvPr id="71" name="Rectangle 70"/>
          <p:cNvSpPr/>
          <p:nvPr/>
        </p:nvSpPr>
        <p:spPr>
          <a:xfrm>
            <a:off x="5297438" y="5403534"/>
            <a:ext cx="2651760" cy="769441"/>
          </a:xfrm>
          <a:prstGeom prst="rect">
            <a:avLst/>
          </a:prstGeom>
        </p:spPr>
        <p:txBody>
          <a:bodyPr wrap="square">
            <a:spAutoFit/>
          </a:bodyPr>
          <a:lstStyle/>
          <a:p>
            <a:pPr algn="just"/>
            <a:r>
              <a:rPr lang="en-US" sz="1100">
                <a:solidFill>
                  <a:schemeClr val="bg1">
                    <a:lumMod val="50000"/>
                  </a:schemeClr>
                </a:solidFill>
              </a:rPr>
              <a:t>Lorem ipsum dolor sit amet, diam donec neque nisl nibh, ante rutrum dolor. Senectus urna justo, dis tristique purus commodo at. Donec nullam pede, non.</a:t>
            </a:r>
          </a:p>
        </p:txBody>
      </p:sp>
      <p:sp>
        <p:nvSpPr>
          <p:cNvPr id="72" name="TextBox 71"/>
          <p:cNvSpPr txBox="1"/>
          <p:nvPr/>
        </p:nvSpPr>
        <p:spPr>
          <a:xfrm>
            <a:off x="5297438" y="4941869"/>
            <a:ext cx="2651760" cy="400110"/>
          </a:xfrm>
          <a:prstGeom prst="rect">
            <a:avLst/>
          </a:prstGeom>
          <a:noFill/>
        </p:spPr>
        <p:txBody>
          <a:bodyPr wrap="square" rtlCol="0">
            <a:spAutoFit/>
          </a:bodyPr>
          <a:lstStyle/>
          <a:p>
            <a:r>
              <a:rPr lang="en-US" sz="2000" b="1" cap="all">
                <a:solidFill>
                  <a:schemeClr val="tx2">
                    <a:lumMod val="50000"/>
                  </a:schemeClr>
                </a:solidFill>
              </a:rPr>
              <a:t>Some title here</a:t>
            </a:r>
            <a:endParaRPr lang="en-US" sz="2000" b="1" cap="all" dirty="0">
              <a:solidFill>
                <a:schemeClr val="tx2">
                  <a:lumMod val="50000"/>
                </a:schemeClr>
              </a:solidFill>
            </a:endParaRPr>
          </a:p>
        </p:txBody>
      </p:sp>
      <p:sp>
        <p:nvSpPr>
          <p:cNvPr id="73" name="Rectangle 72"/>
          <p:cNvSpPr/>
          <p:nvPr/>
        </p:nvSpPr>
        <p:spPr>
          <a:xfrm>
            <a:off x="8916572" y="2285491"/>
            <a:ext cx="2651760" cy="769441"/>
          </a:xfrm>
          <a:prstGeom prst="rect">
            <a:avLst/>
          </a:prstGeom>
        </p:spPr>
        <p:txBody>
          <a:bodyPr wrap="square">
            <a:spAutoFit/>
          </a:bodyPr>
          <a:lstStyle/>
          <a:p>
            <a:pPr algn="just"/>
            <a:r>
              <a:rPr lang="en-US" sz="1100">
                <a:solidFill>
                  <a:schemeClr val="bg1">
                    <a:lumMod val="50000"/>
                  </a:schemeClr>
                </a:solidFill>
              </a:rPr>
              <a:t>Lorem ipsum dolor sit amet, diam donec neque nisl nibh, ante rutrum dolor. Senectus urna justo, dis tristique purus commodo at. Donec nullam pede, non.</a:t>
            </a:r>
          </a:p>
        </p:txBody>
      </p:sp>
      <p:sp>
        <p:nvSpPr>
          <p:cNvPr id="74" name="TextBox 73"/>
          <p:cNvSpPr txBox="1"/>
          <p:nvPr/>
        </p:nvSpPr>
        <p:spPr>
          <a:xfrm>
            <a:off x="8916572" y="1823826"/>
            <a:ext cx="2651760" cy="400110"/>
          </a:xfrm>
          <a:prstGeom prst="rect">
            <a:avLst/>
          </a:prstGeom>
          <a:noFill/>
        </p:spPr>
        <p:txBody>
          <a:bodyPr wrap="square" rtlCol="0">
            <a:spAutoFit/>
          </a:bodyPr>
          <a:lstStyle/>
          <a:p>
            <a:r>
              <a:rPr lang="en-US" sz="2000" b="1" cap="all">
                <a:solidFill>
                  <a:schemeClr val="tx2">
                    <a:lumMod val="50000"/>
                  </a:schemeClr>
                </a:solidFill>
              </a:rPr>
              <a:t>Some title here</a:t>
            </a:r>
            <a:endParaRPr lang="en-US" sz="2000" b="1" cap="all" dirty="0">
              <a:solidFill>
                <a:schemeClr val="tx2">
                  <a:lumMod val="50000"/>
                </a:schemeClr>
              </a:solidFill>
            </a:endParaRPr>
          </a:p>
        </p:txBody>
      </p:sp>
      <p:sp>
        <p:nvSpPr>
          <p:cNvPr id="75" name="Rectangle 74"/>
          <p:cNvSpPr/>
          <p:nvPr/>
        </p:nvSpPr>
        <p:spPr>
          <a:xfrm>
            <a:off x="8916572" y="3857081"/>
            <a:ext cx="2651760" cy="769441"/>
          </a:xfrm>
          <a:prstGeom prst="rect">
            <a:avLst/>
          </a:prstGeom>
        </p:spPr>
        <p:txBody>
          <a:bodyPr wrap="square">
            <a:spAutoFit/>
          </a:bodyPr>
          <a:lstStyle/>
          <a:p>
            <a:pPr algn="just"/>
            <a:r>
              <a:rPr lang="en-US" sz="1100">
                <a:solidFill>
                  <a:schemeClr val="bg1">
                    <a:lumMod val="50000"/>
                  </a:schemeClr>
                </a:solidFill>
              </a:rPr>
              <a:t>Lorem ipsum dolor sit amet, diam donec neque nisl nibh, ante rutrum dolor. Senectus urna justo, dis tristique purus commodo at. Donec nullam pede, non.</a:t>
            </a:r>
          </a:p>
        </p:txBody>
      </p:sp>
      <p:sp>
        <p:nvSpPr>
          <p:cNvPr id="76" name="TextBox 75"/>
          <p:cNvSpPr txBox="1"/>
          <p:nvPr/>
        </p:nvSpPr>
        <p:spPr>
          <a:xfrm>
            <a:off x="8916572" y="3395416"/>
            <a:ext cx="2651760" cy="400110"/>
          </a:xfrm>
          <a:prstGeom prst="rect">
            <a:avLst/>
          </a:prstGeom>
          <a:noFill/>
        </p:spPr>
        <p:txBody>
          <a:bodyPr wrap="square" rtlCol="0">
            <a:spAutoFit/>
          </a:bodyPr>
          <a:lstStyle/>
          <a:p>
            <a:r>
              <a:rPr lang="en-US" sz="2000" b="1" cap="all">
                <a:solidFill>
                  <a:schemeClr val="tx2">
                    <a:lumMod val="50000"/>
                  </a:schemeClr>
                </a:solidFill>
              </a:rPr>
              <a:t>Some title here</a:t>
            </a:r>
            <a:endParaRPr lang="en-US" sz="2000" b="1" cap="all" dirty="0">
              <a:solidFill>
                <a:schemeClr val="tx2">
                  <a:lumMod val="50000"/>
                </a:schemeClr>
              </a:solidFill>
            </a:endParaRPr>
          </a:p>
        </p:txBody>
      </p:sp>
      <p:sp>
        <p:nvSpPr>
          <p:cNvPr id="77" name="Rectangle 76"/>
          <p:cNvSpPr/>
          <p:nvPr/>
        </p:nvSpPr>
        <p:spPr>
          <a:xfrm>
            <a:off x="8916572" y="5403534"/>
            <a:ext cx="2651760" cy="769441"/>
          </a:xfrm>
          <a:prstGeom prst="rect">
            <a:avLst/>
          </a:prstGeom>
        </p:spPr>
        <p:txBody>
          <a:bodyPr wrap="square">
            <a:spAutoFit/>
          </a:bodyPr>
          <a:lstStyle/>
          <a:p>
            <a:pPr algn="just"/>
            <a:r>
              <a:rPr lang="en-US" sz="1100">
                <a:solidFill>
                  <a:schemeClr val="bg1">
                    <a:lumMod val="50000"/>
                  </a:schemeClr>
                </a:solidFill>
              </a:rPr>
              <a:t>Lorem ipsum dolor sit amet, diam donec neque nisl nibh, ante rutrum dolor. Senectus urna justo, dis tristique purus commodo at. Donec nullam pede, non.</a:t>
            </a:r>
          </a:p>
        </p:txBody>
      </p:sp>
      <p:sp>
        <p:nvSpPr>
          <p:cNvPr id="78" name="TextBox 77"/>
          <p:cNvSpPr txBox="1"/>
          <p:nvPr/>
        </p:nvSpPr>
        <p:spPr>
          <a:xfrm>
            <a:off x="8916572" y="4941869"/>
            <a:ext cx="2651760" cy="400110"/>
          </a:xfrm>
          <a:prstGeom prst="rect">
            <a:avLst/>
          </a:prstGeom>
          <a:noFill/>
        </p:spPr>
        <p:txBody>
          <a:bodyPr wrap="square" rtlCol="0">
            <a:spAutoFit/>
          </a:bodyPr>
          <a:lstStyle/>
          <a:p>
            <a:r>
              <a:rPr lang="en-US" sz="2000" b="1" cap="all">
                <a:solidFill>
                  <a:schemeClr val="tx2">
                    <a:lumMod val="50000"/>
                  </a:schemeClr>
                </a:solidFill>
              </a:rPr>
              <a:t>Some title here</a:t>
            </a:r>
            <a:endParaRPr lang="en-US" sz="2000" b="1" cap="all" dirty="0">
              <a:solidFill>
                <a:schemeClr val="tx2">
                  <a:lumMod val="50000"/>
                </a:schemeClr>
              </a:solidFill>
            </a:endParaRPr>
          </a:p>
        </p:txBody>
      </p:sp>
    </p:spTree>
    <p:extLst>
      <p:ext uri="{BB962C8B-B14F-4D97-AF65-F5344CB8AC3E}">
        <p14:creationId xmlns:p14="http://schemas.microsoft.com/office/powerpoint/2010/main" val="673166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11" y="1546849"/>
            <a:ext cx="2194560" cy="144064"/>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Calibri" panose="020F0502020204030204" pitchFamily="34" charset="0"/>
              <a:cs typeface="Helvetica Neue"/>
            </a:endParaRPr>
          </a:p>
        </p:txBody>
      </p:sp>
      <p:sp>
        <p:nvSpPr>
          <p:cNvPr id="3" name="Rectangle 2"/>
          <p:cNvSpPr/>
          <p:nvPr/>
        </p:nvSpPr>
        <p:spPr>
          <a:xfrm>
            <a:off x="2804171" y="1546849"/>
            <a:ext cx="2194560" cy="144064"/>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Calibri" panose="020F0502020204030204" pitchFamily="34" charset="0"/>
              <a:cs typeface="Helvetica Neue"/>
            </a:endParaRPr>
          </a:p>
        </p:txBody>
      </p:sp>
      <p:sp>
        <p:nvSpPr>
          <p:cNvPr id="4" name="Rectangle 3"/>
          <p:cNvSpPr/>
          <p:nvPr/>
        </p:nvSpPr>
        <p:spPr>
          <a:xfrm>
            <a:off x="4998731" y="1546849"/>
            <a:ext cx="2194560" cy="144064"/>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Calibri" panose="020F0502020204030204" pitchFamily="34" charset="0"/>
              <a:cs typeface="Helvetica Neue"/>
            </a:endParaRPr>
          </a:p>
        </p:txBody>
      </p:sp>
      <p:sp>
        <p:nvSpPr>
          <p:cNvPr id="5" name="Rectangle 4"/>
          <p:cNvSpPr/>
          <p:nvPr/>
        </p:nvSpPr>
        <p:spPr>
          <a:xfrm>
            <a:off x="7193289" y="1546849"/>
            <a:ext cx="2194560" cy="144064"/>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Calibri" panose="020F0502020204030204" pitchFamily="34" charset="0"/>
              <a:cs typeface="Helvetica Neue"/>
            </a:endParaRPr>
          </a:p>
        </p:txBody>
      </p:sp>
      <p:sp>
        <p:nvSpPr>
          <p:cNvPr id="6" name="Rectangle 5"/>
          <p:cNvSpPr/>
          <p:nvPr/>
        </p:nvSpPr>
        <p:spPr>
          <a:xfrm>
            <a:off x="9387849" y="1546849"/>
            <a:ext cx="2194560" cy="144064"/>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Calibri" panose="020F0502020204030204" pitchFamily="34" charset="0"/>
              <a:cs typeface="Helvetica Neue"/>
            </a:endParaRPr>
          </a:p>
        </p:txBody>
      </p:sp>
      <p:sp>
        <p:nvSpPr>
          <p:cNvPr id="7" name="TextBox 6"/>
          <p:cNvSpPr txBox="1"/>
          <p:nvPr/>
        </p:nvSpPr>
        <p:spPr>
          <a:xfrm>
            <a:off x="635409" y="1703635"/>
            <a:ext cx="2170044" cy="1817289"/>
          </a:xfrm>
          <a:prstGeom prst="rect">
            <a:avLst/>
          </a:prstGeom>
          <a:noFill/>
        </p:spPr>
        <p:txBody>
          <a:bodyPr wrap="square" lIns="0" tIns="0" rIns="121893" bIns="0" rtlCol="0">
            <a:noAutofit/>
          </a:bodyPr>
          <a:lstStyle/>
          <a:p>
            <a:r>
              <a:rPr lang="en-US" sz="4800" b="1" smtClean="0">
                <a:solidFill>
                  <a:schemeClr val="accent6">
                    <a:lumMod val="75000"/>
                  </a:schemeClr>
                </a:solidFill>
                <a:latin typeface="Calibri" panose="020F0502020204030204" pitchFamily="34" charset="0"/>
                <a:cs typeface="Helvetica Neue"/>
              </a:rPr>
              <a:t>01</a:t>
            </a:r>
            <a:r>
              <a:rPr lang="en-US" sz="4800" smtClean="0">
                <a:solidFill>
                  <a:schemeClr val="accent6">
                    <a:lumMod val="75000"/>
                  </a:schemeClr>
                </a:solidFill>
                <a:latin typeface="Calibri" panose="020F0502020204030204" pitchFamily="34" charset="0"/>
                <a:cs typeface="Helvetica Neue"/>
              </a:rPr>
              <a:t> </a:t>
            </a:r>
          </a:p>
          <a:p>
            <a:r>
              <a:rPr lang="en-US" sz="1600" cap="all" smtClean="0">
                <a:solidFill>
                  <a:schemeClr val="accent6">
                    <a:lumMod val="75000"/>
                  </a:schemeClr>
                </a:solidFill>
                <a:latin typeface="Calibri" panose="020F0502020204030204" pitchFamily="34" charset="0"/>
                <a:cs typeface="Helvetica Neue"/>
              </a:rPr>
              <a:t>Some </a:t>
            </a:r>
            <a:r>
              <a:rPr lang="en-US" sz="1600" cap="all">
                <a:solidFill>
                  <a:schemeClr val="accent6">
                    <a:lumMod val="75000"/>
                  </a:schemeClr>
                </a:solidFill>
                <a:latin typeface="Calibri" panose="020F0502020204030204" pitchFamily="34" charset="0"/>
                <a:cs typeface="Helvetica Neue"/>
              </a:rPr>
              <a:t>title </a:t>
            </a:r>
            <a:r>
              <a:rPr lang="en-US" sz="1600" cap="all" smtClean="0">
                <a:solidFill>
                  <a:schemeClr val="accent6">
                    <a:lumMod val="75000"/>
                  </a:schemeClr>
                </a:solidFill>
                <a:latin typeface="Calibri" panose="020F0502020204030204" pitchFamily="34" charset="0"/>
                <a:cs typeface="Helvetica Neue"/>
              </a:rPr>
              <a:t>here</a:t>
            </a:r>
          </a:p>
          <a:p>
            <a:r>
              <a:rPr lang="en-US" sz="1600">
                <a:solidFill>
                  <a:schemeClr val="tx1">
                    <a:lumMod val="75000"/>
                  </a:schemeClr>
                </a:solidFill>
                <a:latin typeface="Calibri" panose="020F0502020204030204" pitchFamily="34" charset="0"/>
                <a:cs typeface="Helvetica Neue"/>
              </a:rPr>
              <a:t>Lorem ipsum dolor sit amet, diam </a:t>
            </a:r>
            <a:r>
              <a:rPr lang="en-US" sz="1600" smtClean="0">
                <a:solidFill>
                  <a:schemeClr val="tx1">
                    <a:lumMod val="75000"/>
                  </a:schemeClr>
                </a:solidFill>
                <a:latin typeface="Calibri" panose="020F0502020204030204" pitchFamily="34" charset="0"/>
                <a:cs typeface="Helvetica Neue"/>
              </a:rPr>
              <a:t>donec nis.</a:t>
            </a:r>
            <a:endParaRPr lang="en-US" sz="1600" dirty="0">
              <a:solidFill>
                <a:schemeClr val="tx1">
                  <a:lumMod val="75000"/>
                </a:schemeClr>
              </a:solidFill>
              <a:latin typeface="Calibri" panose="020F0502020204030204" pitchFamily="34" charset="0"/>
              <a:cs typeface="Helvetica Neue"/>
            </a:endParaRPr>
          </a:p>
        </p:txBody>
      </p:sp>
      <p:sp>
        <p:nvSpPr>
          <p:cNvPr id="8" name="TextBox 7"/>
          <p:cNvSpPr txBox="1"/>
          <p:nvPr/>
        </p:nvSpPr>
        <p:spPr>
          <a:xfrm>
            <a:off x="2825918" y="1703635"/>
            <a:ext cx="2174085" cy="1817289"/>
          </a:xfrm>
          <a:prstGeom prst="rect">
            <a:avLst/>
          </a:prstGeom>
          <a:noFill/>
        </p:spPr>
        <p:txBody>
          <a:bodyPr wrap="square" lIns="0" tIns="0" rIns="121893" bIns="0" rtlCol="0">
            <a:noAutofit/>
          </a:bodyPr>
          <a:lstStyle/>
          <a:p>
            <a:r>
              <a:rPr lang="en-US" sz="4800" b="1" dirty="0">
                <a:solidFill>
                  <a:schemeClr val="accent5">
                    <a:lumMod val="75000"/>
                  </a:schemeClr>
                </a:solidFill>
                <a:latin typeface="Calibri" panose="020F0502020204030204" pitchFamily="34" charset="0"/>
                <a:cs typeface="Helvetica Neue"/>
              </a:rPr>
              <a:t>02</a:t>
            </a:r>
            <a:r>
              <a:rPr lang="en-US" sz="4800" dirty="0">
                <a:solidFill>
                  <a:schemeClr val="accent5">
                    <a:lumMod val="75000"/>
                  </a:schemeClr>
                </a:solidFill>
                <a:latin typeface="Calibri" panose="020F0502020204030204" pitchFamily="34" charset="0"/>
                <a:cs typeface="Helvetica Neue"/>
              </a:rPr>
              <a:t> </a:t>
            </a:r>
          </a:p>
          <a:p>
            <a:r>
              <a:rPr lang="en-US" sz="1600" cap="all">
                <a:solidFill>
                  <a:schemeClr val="accent5">
                    <a:lumMod val="75000"/>
                  </a:schemeClr>
                </a:solidFill>
                <a:latin typeface="Calibri" panose="020F0502020204030204" pitchFamily="34" charset="0"/>
                <a:cs typeface="Helvetica Neue"/>
              </a:rPr>
              <a:t>Some title </a:t>
            </a:r>
            <a:r>
              <a:rPr lang="en-US" sz="1600" cap="all" smtClean="0">
                <a:solidFill>
                  <a:schemeClr val="accent5">
                    <a:lumMod val="75000"/>
                  </a:schemeClr>
                </a:solidFill>
                <a:latin typeface="Calibri" panose="020F0502020204030204" pitchFamily="34" charset="0"/>
                <a:cs typeface="Helvetica Neue"/>
              </a:rPr>
              <a:t>here</a:t>
            </a:r>
            <a:endParaRPr lang="en-US" sz="1600" cap="all" dirty="0">
              <a:solidFill>
                <a:schemeClr val="accent5">
                  <a:lumMod val="75000"/>
                </a:schemeClr>
              </a:solidFill>
              <a:latin typeface="Calibri" panose="020F0502020204030204" pitchFamily="34" charset="0"/>
              <a:cs typeface="Helvetica Neue"/>
            </a:endParaRPr>
          </a:p>
          <a:p>
            <a:r>
              <a:rPr lang="en-US" sz="1600">
                <a:solidFill>
                  <a:schemeClr val="tx1">
                    <a:lumMod val="75000"/>
                  </a:schemeClr>
                </a:solidFill>
                <a:latin typeface="Calibri" panose="020F0502020204030204" pitchFamily="34" charset="0"/>
                <a:cs typeface="Helvetica Neue"/>
              </a:rPr>
              <a:t>Lorem ipsum dolor sit amet, diam donec nis.</a:t>
            </a:r>
            <a:endParaRPr lang="en-US" sz="1600" dirty="0">
              <a:solidFill>
                <a:schemeClr val="tx1">
                  <a:lumMod val="75000"/>
                </a:schemeClr>
              </a:solidFill>
              <a:latin typeface="Calibri" panose="020F0502020204030204" pitchFamily="34" charset="0"/>
              <a:cs typeface="Helvetica Neue"/>
            </a:endParaRPr>
          </a:p>
        </p:txBody>
      </p:sp>
      <p:sp>
        <p:nvSpPr>
          <p:cNvPr id="9" name="TextBox 8"/>
          <p:cNvSpPr txBox="1"/>
          <p:nvPr/>
        </p:nvSpPr>
        <p:spPr>
          <a:xfrm>
            <a:off x="5000004" y="1703635"/>
            <a:ext cx="2175592" cy="1817289"/>
          </a:xfrm>
          <a:prstGeom prst="rect">
            <a:avLst/>
          </a:prstGeom>
          <a:noFill/>
        </p:spPr>
        <p:txBody>
          <a:bodyPr wrap="square" lIns="0" tIns="0" rIns="121893" bIns="0" rtlCol="0">
            <a:noAutofit/>
          </a:bodyPr>
          <a:lstStyle/>
          <a:p>
            <a:r>
              <a:rPr lang="en-US" sz="4800" b="1" dirty="0">
                <a:solidFill>
                  <a:schemeClr val="accent5">
                    <a:lumMod val="75000"/>
                  </a:schemeClr>
                </a:solidFill>
                <a:latin typeface="Calibri" panose="020F0502020204030204" pitchFamily="34" charset="0"/>
                <a:cs typeface="Helvetica Neue"/>
              </a:rPr>
              <a:t>03</a:t>
            </a:r>
            <a:r>
              <a:rPr lang="en-US" sz="4267" dirty="0">
                <a:solidFill>
                  <a:schemeClr val="accent5">
                    <a:lumMod val="75000"/>
                  </a:schemeClr>
                </a:solidFill>
                <a:latin typeface="Calibri" panose="020F0502020204030204" pitchFamily="34" charset="0"/>
                <a:cs typeface="Helvetica Neue"/>
              </a:rPr>
              <a:t> </a:t>
            </a:r>
          </a:p>
          <a:p>
            <a:r>
              <a:rPr lang="en-US" sz="1600" cap="all">
                <a:solidFill>
                  <a:schemeClr val="accent5">
                    <a:lumMod val="75000"/>
                  </a:schemeClr>
                </a:solidFill>
                <a:latin typeface="Calibri" panose="020F0502020204030204" pitchFamily="34" charset="0"/>
                <a:cs typeface="Helvetica Neue"/>
              </a:rPr>
              <a:t>Some title </a:t>
            </a:r>
            <a:r>
              <a:rPr lang="en-US" sz="1600" cap="all" smtClean="0">
                <a:solidFill>
                  <a:schemeClr val="accent5">
                    <a:lumMod val="75000"/>
                  </a:schemeClr>
                </a:solidFill>
                <a:latin typeface="Calibri" panose="020F0502020204030204" pitchFamily="34" charset="0"/>
                <a:cs typeface="Helvetica Neue"/>
              </a:rPr>
              <a:t>here</a:t>
            </a:r>
          </a:p>
          <a:p>
            <a:r>
              <a:rPr lang="en-US" sz="1600">
                <a:solidFill>
                  <a:schemeClr val="tx1">
                    <a:lumMod val="75000"/>
                  </a:schemeClr>
                </a:solidFill>
                <a:latin typeface="Calibri" panose="020F0502020204030204" pitchFamily="34" charset="0"/>
                <a:cs typeface="Helvetica Neue"/>
              </a:rPr>
              <a:t>Lorem ipsum dolor sit amet, diam donec nis.</a:t>
            </a:r>
            <a:endParaRPr lang="en-US" sz="1600" dirty="0">
              <a:solidFill>
                <a:schemeClr val="tx1">
                  <a:lumMod val="75000"/>
                </a:schemeClr>
              </a:solidFill>
              <a:latin typeface="Calibri" panose="020F0502020204030204" pitchFamily="34" charset="0"/>
              <a:cs typeface="Helvetica Neue"/>
            </a:endParaRPr>
          </a:p>
        </p:txBody>
      </p:sp>
      <p:sp>
        <p:nvSpPr>
          <p:cNvPr id="10" name="TextBox 9"/>
          <p:cNvSpPr txBox="1"/>
          <p:nvPr/>
        </p:nvSpPr>
        <p:spPr>
          <a:xfrm>
            <a:off x="7208685" y="1693539"/>
            <a:ext cx="2194559" cy="1827379"/>
          </a:xfrm>
          <a:prstGeom prst="rect">
            <a:avLst/>
          </a:prstGeom>
          <a:noFill/>
        </p:spPr>
        <p:txBody>
          <a:bodyPr wrap="square" lIns="0" tIns="0" rIns="121893" bIns="0" rtlCol="0">
            <a:noAutofit/>
          </a:bodyPr>
          <a:lstStyle/>
          <a:p>
            <a:r>
              <a:rPr lang="en-US" sz="4800" b="1" dirty="0">
                <a:solidFill>
                  <a:schemeClr val="accent3">
                    <a:lumMod val="75000"/>
                  </a:schemeClr>
                </a:solidFill>
                <a:latin typeface="Calibri" panose="020F0502020204030204" pitchFamily="34" charset="0"/>
                <a:cs typeface="Helvetica Neue"/>
              </a:rPr>
              <a:t>04</a:t>
            </a:r>
            <a:r>
              <a:rPr lang="en-US" sz="4800" dirty="0">
                <a:solidFill>
                  <a:schemeClr val="accent3">
                    <a:lumMod val="75000"/>
                  </a:schemeClr>
                </a:solidFill>
                <a:latin typeface="Calibri" panose="020F0502020204030204" pitchFamily="34" charset="0"/>
                <a:cs typeface="Helvetica Neue"/>
              </a:rPr>
              <a:t> </a:t>
            </a:r>
          </a:p>
          <a:p>
            <a:r>
              <a:rPr lang="en-US" sz="1600" cap="all">
                <a:solidFill>
                  <a:schemeClr val="accent3">
                    <a:lumMod val="75000"/>
                  </a:schemeClr>
                </a:solidFill>
                <a:latin typeface="Calibri" panose="020F0502020204030204" pitchFamily="34" charset="0"/>
                <a:cs typeface="Helvetica Neue"/>
              </a:rPr>
              <a:t>Some title here</a:t>
            </a:r>
            <a:endParaRPr lang="en-US" sz="1600" cap="all" dirty="0">
              <a:solidFill>
                <a:schemeClr val="accent3">
                  <a:lumMod val="75000"/>
                </a:schemeClr>
              </a:solidFill>
              <a:latin typeface="Calibri" panose="020F0502020204030204" pitchFamily="34" charset="0"/>
              <a:cs typeface="Helvetica Neue"/>
            </a:endParaRPr>
          </a:p>
          <a:p>
            <a:r>
              <a:rPr lang="en-US" sz="1600">
                <a:solidFill>
                  <a:schemeClr val="tx1">
                    <a:lumMod val="75000"/>
                  </a:schemeClr>
                </a:solidFill>
                <a:latin typeface="Calibri" panose="020F0502020204030204" pitchFamily="34" charset="0"/>
                <a:cs typeface="Helvetica Neue"/>
              </a:rPr>
              <a:t>Lorem ipsum dolor sit amet, diam donec nis.</a:t>
            </a:r>
            <a:endParaRPr lang="en-US" sz="1867" dirty="0">
              <a:solidFill>
                <a:schemeClr val="tx1">
                  <a:lumMod val="75000"/>
                </a:schemeClr>
              </a:solidFill>
              <a:latin typeface="Calibri" panose="020F0502020204030204" pitchFamily="34" charset="0"/>
              <a:cs typeface="Helvetica Neue"/>
            </a:endParaRPr>
          </a:p>
        </p:txBody>
      </p:sp>
      <p:sp>
        <p:nvSpPr>
          <p:cNvPr id="11" name="TextBox 10"/>
          <p:cNvSpPr txBox="1"/>
          <p:nvPr/>
        </p:nvSpPr>
        <p:spPr>
          <a:xfrm>
            <a:off x="9403232" y="1703635"/>
            <a:ext cx="2180448" cy="1817289"/>
          </a:xfrm>
          <a:prstGeom prst="rect">
            <a:avLst/>
          </a:prstGeom>
          <a:noFill/>
        </p:spPr>
        <p:txBody>
          <a:bodyPr wrap="square" lIns="0" tIns="0" rIns="121893" bIns="0" rtlCol="0">
            <a:noAutofit/>
          </a:bodyPr>
          <a:lstStyle/>
          <a:p>
            <a:r>
              <a:rPr lang="en-US" sz="4800" b="1" dirty="0">
                <a:solidFill>
                  <a:schemeClr val="accent1">
                    <a:lumMod val="75000"/>
                  </a:schemeClr>
                </a:solidFill>
                <a:latin typeface="Calibri" panose="020F0502020204030204" pitchFamily="34" charset="0"/>
                <a:cs typeface="Helvetica Neue"/>
              </a:rPr>
              <a:t>05</a:t>
            </a:r>
            <a:r>
              <a:rPr lang="en-US" sz="4800" dirty="0">
                <a:solidFill>
                  <a:schemeClr val="accent1">
                    <a:lumMod val="75000"/>
                  </a:schemeClr>
                </a:solidFill>
                <a:latin typeface="Calibri" panose="020F0502020204030204" pitchFamily="34" charset="0"/>
                <a:cs typeface="Helvetica Neue"/>
              </a:rPr>
              <a:t> </a:t>
            </a:r>
          </a:p>
          <a:p>
            <a:r>
              <a:rPr lang="en-US" sz="1600" cap="all">
                <a:solidFill>
                  <a:schemeClr val="accent1">
                    <a:lumMod val="75000"/>
                  </a:schemeClr>
                </a:solidFill>
                <a:latin typeface="Calibri" panose="020F0502020204030204" pitchFamily="34" charset="0"/>
                <a:cs typeface="Helvetica Neue"/>
              </a:rPr>
              <a:t>Some title </a:t>
            </a:r>
            <a:r>
              <a:rPr lang="en-US" sz="1600" cap="all" smtClean="0">
                <a:solidFill>
                  <a:schemeClr val="accent1">
                    <a:lumMod val="75000"/>
                  </a:schemeClr>
                </a:solidFill>
                <a:latin typeface="Calibri" panose="020F0502020204030204" pitchFamily="34" charset="0"/>
                <a:cs typeface="Helvetica Neue"/>
              </a:rPr>
              <a:t>here</a:t>
            </a:r>
            <a:endParaRPr lang="en-US" sz="1600" cap="all" dirty="0">
              <a:solidFill>
                <a:schemeClr val="accent1">
                  <a:lumMod val="75000"/>
                </a:schemeClr>
              </a:solidFill>
              <a:latin typeface="Calibri" panose="020F0502020204030204" pitchFamily="34" charset="0"/>
              <a:cs typeface="Helvetica Neue"/>
            </a:endParaRPr>
          </a:p>
          <a:p>
            <a:r>
              <a:rPr lang="en-US" sz="1600">
                <a:solidFill>
                  <a:schemeClr val="tx1">
                    <a:lumMod val="75000"/>
                  </a:schemeClr>
                </a:solidFill>
                <a:latin typeface="Calibri" panose="020F0502020204030204" pitchFamily="34" charset="0"/>
                <a:cs typeface="Helvetica Neue"/>
              </a:rPr>
              <a:t>Lorem ipsum dolor sit amet, diam donec nis.</a:t>
            </a:r>
            <a:endParaRPr lang="en-US" sz="1867" dirty="0">
              <a:solidFill>
                <a:schemeClr val="tx1">
                  <a:lumMod val="75000"/>
                </a:schemeClr>
              </a:solidFill>
              <a:latin typeface="Calibri" panose="020F0502020204030204" pitchFamily="34" charset="0"/>
              <a:cs typeface="Helvetica Neue"/>
            </a:endParaRPr>
          </a:p>
        </p:txBody>
      </p:sp>
      <p:sp>
        <p:nvSpPr>
          <p:cNvPr id="12" name="TextBox 11"/>
          <p:cNvSpPr txBox="1"/>
          <p:nvPr/>
        </p:nvSpPr>
        <p:spPr>
          <a:xfrm>
            <a:off x="609600" y="3933056"/>
            <a:ext cx="2194560" cy="2123229"/>
          </a:xfrm>
          <a:prstGeom prst="rect">
            <a:avLst/>
          </a:prstGeom>
          <a:noFill/>
        </p:spPr>
        <p:txBody>
          <a:bodyPr wrap="square" lIns="0" tIns="0" rIns="121893" bIns="0" rtlCol="0">
            <a:noAutofit/>
          </a:bodyPr>
          <a:lstStyle/>
          <a:p>
            <a:r>
              <a:rPr lang="en-US" sz="4800" b="1" dirty="0">
                <a:solidFill>
                  <a:schemeClr val="accent6"/>
                </a:solidFill>
                <a:latin typeface="Calibri" panose="020F0502020204030204" pitchFamily="34" charset="0"/>
                <a:cs typeface="Helvetica Neue"/>
              </a:rPr>
              <a:t>06</a:t>
            </a:r>
            <a:r>
              <a:rPr lang="en-US" sz="4800" dirty="0">
                <a:solidFill>
                  <a:schemeClr val="accent6"/>
                </a:solidFill>
                <a:latin typeface="Calibri" panose="020F0502020204030204" pitchFamily="34" charset="0"/>
                <a:cs typeface="Helvetica Neue"/>
              </a:rPr>
              <a:t> </a:t>
            </a:r>
          </a:p>
          <a:p>
            <a:r>
              <a:rPr lang="en-US" sz="1600" cap="all">
                <a:solidFill>
                  <a:schemeClr val="accent6"/>
                </a:solidFill>
                <a:latin typeface="Calibri" panose="020F0502020204030204" pitchFamily="34" charset="0"/>
                <a:cs typeface="Helvetica Neue"/>
              </a:rPr>
              <a:t>Some title </a:t>
            </a:r>
            <a:r>
              <a:rPr lang="en-US" sz="1600" cap="all" smtClean="0">
                <a:solidFill>
                  <a:schemeClr val="accent6"/>
                </a:solidFill>
                <a:latin typeface="Calibri" panose="020F0502020204030204" pitchFamily="34" charset="0"/>
                <a:cs typeface="Helvetica Neue"/>
              </a:rPr>
              <a:t>here</a:t>
            </a:r>
            <a:endParaRPr lang="en-US" sz="1600" cap="all" dirty="0">
              <a:solidFill>
                <a:schemeClr val="accent6"/>
              </a:solidFill>
              <a:latin typeface="Calibri" panose="020F0502020204030204" pitchFamily="34" charset="0"/>
              <a:cs typeface="Helvetica Neue"/>
            </a:endParaRPr>
          </a:p>
          <a:p>
            <a:r>
              <a:rPr lang="en-US" sz="1600">
                <a:solidFill>
                  <a:schemeClr val="tx1">
                    <a:lumMod val="75000"/>
                  </a:schemeClr>
                </a:solidFill>
                <a:latin typeface="Calibri" panose="020F0502020204030204" pitchFamily="34" charset="0"/>
                <a:cs typeface="Helvetica Neue"/>
              </a:rPr>
              <a:t>Lorem ipsum dolor sit amet, diam donec nis.</a:t>
            </a:r>
            <a:endParaRPr lang="en-US" sz="1600" dirty="0">
              <a:solidFill>
                <a:schemeClr val="tx1">
                  <a:lumMod val="75000"/>
                </a:schemeClr>
              </a:solidFill>
              <a:latin typeface="Calibri" panose="020F0502020204030204" pitchFamily="34" charset="0"/>
              <a:cs typeface="Helvetica Neue"/>
            </a:endParaRPr>
          </a:p>
        </p:txBody>
      </p:sp>
      <p:sp>
        <p:nvSpPr>
          <p:cNvPr id="13" name="TextBox 12"/>
          <p:cNvSpPr txBox="1"/>
          <p:nvPr/>
        </p:nvSpPr>
        <p:spPr>
          <a:xfrm>
            <a:off x="2804160" y="3933056"/>
            <a:ext cx="2194560" cy="2123229"/>
          </a:xfrm>
          <a:prstGeom prst="rect">
            <a:avLst/>
          </a:prstGeom>
          <a:noFill/>
        </p:spPr>
        <p:txBody>
          <a:bodyPr wrap="square" lIns="0" tIns="0" rIns="121893" bIns="0" rtlCol="0">
            <a:noAutofit/>
          </a:bodyPr>
          <a:lstStyle/>
          <a:p>
            <a:r>
              <a:rPr lang="en-US" sz="4800" b="1" dirty="0">
                <a:solidFill>
                  <a:schemeClr val="accent5"/>
                </a:solidFill>
                <a:latin typeface="Calibri" panose="020F0502020204030204" pitchFamily="34" charset="0"/>
                <a:cs typeface="Helvetica Neue"/>
              </a:rPr>
              <a:t>07</a:t>
            </a:r>
            <a:r>
              <a:rPr lang="en-US" sz="4800" dirty="0">
                <a:solidFill>
                  <a:schemeClr val="accent5"/>
                </a:solidFill>
                <a:latin typeface="Calibri" panose="020F0502020204030204" pitchFamily="34" charset="0"/>
                <a:cs typeface="Helvetica Neue"/>
              </a:rPr>
              <a:t> </a:t>
            </a:r>
          </a:p>
          <a:p>
            <a:r>
              <a:rPr lang="en-US" sz="1600" cap="all">
                <a:solidFill>
                  <a:schemeClr val="accent5"/>
                </a:solidFill>
                <a:latin typeface="Calibri" panose="020F0502020204030204" pitchFamily="34" charset="0"/>
                <a:cs typeface="Helvetica Neue"/>
              </a:rPr>
              <a:t>Some title </a:t>
            </a:r>
            <a:r>
              <a:rPr lang="en-US" sz="1600" cap="all" smtClean="0">
                <a:solidFill>
                  <a:schemeClr val="accent5"/>
                </a:solidFill>
                <a:latin typeface="Calibri" panose="020F0502020204030204" pitchFamily="34" charset="0"/>
                <a:cs typeface="Helvetica Neue"/>
              </a:rPr>
              <a:t>here</a:t>
            </a:r>
            <a:endParaRPr lang="en-US" sz="1600" cap="all" dirty="0">
              <a:solidFill>
                <a:schemeClr val="accent5"/>
              </a:solidFill>
              <a:latin typeface="Calibri" panose="020F0502020204030204" pitchFamily="34" charset="0"/>
              <a:cs typeface="Helvetica Neue"/>
            </a:endParaRPr>
          </a:p>
          <a:p>
            <a:r>
              <a:rPr lang="en-US" sz="1600">
                <a:solidFill>
                  <a:schemeClr val="tx1">
                    <a:lumMod val="75000"/>
                  </a:schemeClr>
                </a:solidFill>
                <a:latin typeface="Calibri" panose="020F0502020204030204" pitchFamily="34" charset="0"/>
                <a:cs typeface="Helvetica Neue"/>
              </a:rPr>
              <a:t>Lorem ipsum dolor sit amet, diam donec nis.</a:t>
            </a:r>
            <a:endParaRPr lang="en-US" sz="1600" dirty="0">
              <a:solidFill>
                <a:schemeClr val="tx1">
                  <a:lumMod val="75000"/>
                </a:schemeClr>
              </a:solidFill>
              <a:latin typeface="Calibri" panose="020F0502020204030204" pitchFamily="34" charset="0"/>
              <a:cs typeface="Helvetica Neue"/>
            </a:endParaRPr>
          </a:p>
        </p:txBody>
      </p:sp>
      <p:sp>
        <p:nvSpPr>
          <p:cNvPr id="14" name="TextBox 13"/>
          <p:cNvSpPr txBox="1"/>
          <p:nvPr/>
        </p:nvSpPr>
        <p:spPr>
          <a:xfrm>
            <a:off x="4998720" y="3933056"/>
            <a:ext cx="2194560" cy="2123229"/>
          </a:xfrm>
          <a:prstGeom prst="rect">
            <a:avLst/>
          </a:prstGeom>
          <a:noFill/>
        </p:spPr>
        <p:txBody>
          <a:bodyPr wrap="square" lIns="0" tIns="0" rIns="121893" bIns="0" rtlCol="0">
            <a:noAutofit/>
          </a:bodyPr>
          <a:lstStyle/>
          <a:p>
            <a:r>
              <a:rPr lang="en-US" sz="4800" b="1" dirty="0">
                <a:solidFill>
                  <a:schemeClr val="accent4"/>
                </a:solidFill>
                <a:latin typeface="Calibri" panose="020F0502020204030204" pitchFamily="34" charset="0"/>
                <a:cs typeface="Helvetica Neue"/>
              </a:rPr>
              <a:t>08</a:t>
            </a:r>
            <a:r>
              <a:rPr lang="en-US" sz="4800" dirty="0">
                <a:solidFill>
                  <a:schemeClr val="accent4"/>
                </a:solidFill>
                <a:latin typeface="Calibri" panose="020F0502020204030204" pitchFamily="34" charset="0"/>
                <a:cs typeface="Helvetica Neue"/>
              </a:rPr>
              <a:t> </a:t>
            </a:r>
          </a:p>
          <a:p>
            <a:r>
              <a:rPr lang="en-US" sz="1600" cap="all">
                <a:solidFill>
                  <a:schemeClr val="accent4"/>
                </a:solidFill>
                <a:latin typeface="Calibri" panose="020F0502020204030204" pitchFamily="34" charset="0"/>
                <a:cs typeface="Helvetica Neue"/>
              </a:rPr>
              <a:t>Some title </a:t>
            </a:r>
            <a:r>
              <a:rPr lang="en-US" sz="1600" cap="all" smtClean="0">
                <a:solidFill>
                  <a:schemeClr val="accent4"/>
                </a:solidFill>
                <a:latin typeface="Calibri" panose="020F0502020204030204" pitchFamily="34" charset="0"/>
                <a:cs typeface="Helvetica Neue"/>
              </a:rPr>
              <a:t>here</a:t>
            </a:r>
            <a:endParaRPr lang="en-US" sz="1600" cap="all" dirty="0">
              <a:solidFill>
                <a:schemeClr val="accent4"/>
              </a:solidFill>
              <a:latin typeface="Calibri" panose="020F0502020204030204" pitchFamily="34" charset="0"/>
              <a:cs typeface="Helvetica Neue"/>
            </a:endParaRPr>
          </a:p>
          <a:p>
            <a:r>
              <a:rPr lang="en-US" sz="1600">
                <a:solidFill>
                  <a:schemeClr val="tx1">
                    <a:lumMod val="75000"/>
                  </a:schemeClr>
                </a:solidFill>
                <a:latin typeface="Calibri" panose="020F0502020204030204" pitchFamily="34" charset="0"/>
                <a:cs typeface="Helvetica Neue"/>
              </a:rPr>
              <a:t>Lorem ipsum dolor sit amet, diam donec nis.</a:t>
            </a:r>
            <a:endParaRPr lang="en-US" sz="1600" dirty="0">
              <a:solidFill>
                <a:schemeClr val="tx1">
                  <a:lumMod val="75000"/>
                </a:schemeClr>
              </a:solidFill>
              <a:latin typeface="Calibri" panose="020F0502020204030204" pitchFamily="34" charset="0"/>
              <a:cs typeface="Helvetica Neue"/>
            </a:endParaRPr>
          </a:p>
        </p:txBody>
      </p:sp>
      <p:sp>
        <p:nvSpPr>
          <p:cNvPr id="15" name="TextBox 14"/>
          <p:cNvSpPr txBox="1"/>
          <p:nvPr/>
        </p:nvSpPr>
        <p:spPr>
          <a:xfrm>
            <a:off x="7174325" y="3937080"/>
            <a:ext cx="2213524" cy="2123229"/>
          </a:xfrm>
          <a:prstGeom prst="rect">
            <a:avLst/>
          </a:prstGeom>
          <a:noFill/>
        </p:spPr>
        <p:txBody>
          <a:bodyPr wrap="square" lIns="0" tIns="0" rIns="121893" bIns="0" rtlCol="0">
            <a:noAutofit/>
          </a:bodyPr>
          <a:lstStyle/>
          <a:p>
            <a:r>
              <a:rPr lang="en-US" sz="4800" b="1" dirty="0">
                <a:solidFill>
                  <a:schemeClr val="accent3"/>
                </a:solidFill>
                <a:latin typeface="Calibri" panose="020F0502020204030204" pitchFamily="34" charset="0"/>
                <a:cs typeface="Helvetica Neue"/>
              </a:rPr>
              <a:t>09</a:t>
            </a:r>
            <a:r>
              <a:rPr lang="en-US" sz="4800" dirty="0">
                <a:solidFill>
                  <a:schemeClr val="accent3"/>
                </a:solidFill>
                <a:latin typeface="Calibri" panose="020F0502020204030204" pitchFamily="34" charset="0"/>
                <a:cs typeface="Helvetica Neue"/>
              </a:rPr>
              <a:t> </a:t>
            </a:r>
          </a:p>
          <a:p>
            <a:r>
              <a:rPr lang="en-US" sz="1600" cap="all">
                <a:solidFill>
                  <a:schemeClr val="accent3"/>
                </a:solidFill>
                <a:latin typeface="Calibri" panose="020F0502020204030204" pitchFamily="34" charset="0"/>
                <a:cs typeface="Helvetica Neue"/>
              </a:rPr>
              <a:t>Some title </a:t>
            </a:r>
            <a:r>
              <a:rPr lang="en-US" sz="1600" cap="all" smtClean="0">
                <a:solidFill>
                  <a:schemeClr val="accent3"/>
                </a:solidFill>
                <a:latin typeface="Calibri" panose="020F0502020204030204" pitchFamily="34" charset="0"/>
                <a:cs typeface="Helvetica Neue"/>
              </a:rPr>
              <a:t>here</a:t>
            </a:r>
            <a:endParaRPr lang="en-US" sz="1600" cap="all" dirty="0">
              <a:solidFill>
                <a:schemeClr val="accent3"/>
              </a:solidFill>
              <a:latin typeface="Calibri" panose="020F0502020204030204" pitchFamily="34" charset="0"/>
              <a:cs typeface="Helvetica Neue"/>
            </a:endParaRPr>
          </a:p>
          <a:p>
            <a:r>
              <a:rPr lang="en-US" sz="1600">
                <a:solidFill>
                  <a:schemeClr val="tx1">
                    <a:lumMod val="75000"/>
                  </a:schemeClr>
                </a:solidFill>
                <a:latin typeface="Calibri" panose="020F0502020204030204" pitchFamily="34" charset="0"/>
                <a:cs typeface="Helvetica Neue"/>
              </a:rPr>
              <a:t>Lorem ipsum dolor sit amet, diam donec nis.</a:t>
            </a:r>
            <a:endParaRPr lang="en-US" sz="1600" dirty="0">
              <a:solidFill>
                <a:schemeClr val="tx1">
                  <a:lumMod val="75000"/>
                </a:schemeClr>
              </a:solidFill>
              <a:latin typeface="Calibri" panose="020F0502020204030204" pitchFamily="34" charset="0"/>
              <a:cs typeface="Helvetica Neue"/>
            </a:endParaRPr>
          </a:p>
        </p:txBody>
      </p:sp>
      <p:sp>
        <p:nvSpPr>
          <p:cNvPr id="16" name="TextBox 15"/>
          <p:cNvSpPr txBox="1"/>
          <p:nvPr/>
        </p:nvSpPr>
        <p:spPr>
          <a:xfrm>
            <a:off x="9387840" y="3937080"/>
            <a:ext cx="2196680" cy="2123229"/>
          </a:xfrm>
          <a:prstGeom prst="rect">
            <a:avLst/>
          </a:prstGeom>
          <a:noFill/>
        </p:spPr>
        <p:txBody>
          <a:bodyPr wrap="square" lIns="0" tIns="0" rIns="121893" bIns="0" rtlCol="0">
            <a:noAutofit/>
          </a:bodyPr>
          <a:lstStyle/>
          <a:p>
            <a:r>
              <a:rPr lang="en-US" sz="4800" b="1" dirty="0">
                <a:solidFill>
                  <a:schemeClr val="accent1"/>
                </a:solidFill>
                <a:latin typeface="Calibri" panose="020F0502020204030204" pitchFamily="34" charset="0"/>
                <a:cs typeface="Helvetica Neue"/>
              </a:rPr>
              <a:t>10</a:t>
            </a:r>
            <a:r>
              <a:rPr lang="en-US" sz="4800" dirty="0">
                <a:solidFill>
                  <a:schemeClr val="accent1"/>
                </a:solidFill>
                <a:latin typeface="Calibri" panose="020F0502020204030204" pitchFamily="34" charset="0"/>
                <a:cs typeface="Helvetica Neue"/>
              </a:rPr>
              <a:t> </a:t>
            </a:r>
          </a:p>
          <a:p>
            <a:r>
              <a:rPr lang="en-US" sz="1600" cap="all">
                <a:solidFill>
                  <a:schemeClr val="accent1"/>
                </a:solidFill>
                <a:latin typeface="Calibri" panose="020F0502020204030204" pitchFamily="34" charset="0"/>
                <a:cs typeface="Helvetica Neue"/>
              </a:rPr>
              <a:t>Some title </a:t>
            </a:r>
            <a:r>
              <a:rPr lang="en-US" sz="1600" cap="all" smtClean="0">
                <a:solidFill>
                  <a:schemeClr val="accent1"/>
                </a:solidFill>
                <a:latin typeface="Calibri" panose="020F0502020204030204" pitchFamily="34" charset="0"/>
                <a:cs typeface="Helvetica Neue"/>
              </a:rPr>
              <a:t>here</a:t>
            </a:r>
            <a:endParaRPr lang="en-US" sz="1600" cap="all" dirty="0">
              <a:solidFill>
                <a:schemeClr val="accent1"/>
              </a:solidFill>
              <a:latin typeface="Calibri" panose="020F0502020204030204" pitchFamily="34" charset="0"/>
              <a:cs typeface="Helvetica Neue"/>
            </a:endParaRPr>
          </a:p>
          <a:p>
            <a:r>
              <a:rPr lang="en-US" sz="1600">
                <a:solidFill>
                  <a:schemeClr val="tx1">
                    <a:lumMod val="75000"/>
                  </a:schemeClr>
                </a:solidFill>
                <a:latin typeface="Calibri" panose="020F0502020204030204" pitchFamily="34" charset="0"/>
                <a:cs typeface="Helvetica Neue"/>
              </a:rPr>
              <a:t>Lorem ipsum dolor sit amet, diam donec nis.</a:t>
            </a:r>
            <a:endParaRPr lang="en-US" sz="1600" dirty="0">
              <a:solidFill>
                <a:schemeClr val="tx1">
                  <a:lumMod val="75000"/>
                </a:schemeClr>
              </a:solidFill>
              <a:latin typeface="Calibri" panose="020F0502020204030204" pitchFamily="34" charset="0"/>
              <a:cs typeface="Helvetica Neue"/>
            </a:endParaRPr>
          </a:p>
        </p:txBody>
      </p:sp>
      <p:sp>
        <p:nvSpPr>
          <p:cNvPr id="17" name="Rectangle 16"/>
          <p:cNvSpPr/>
          <p:nvPr/>
        </p:nvSpPr>
        <p:spPr>
          <a:xfrm>
            <a:off x="609611" y="3767284"/>
            <a:ext cx="2194560" cy="14406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Calibri" panose="020F0502020204030204" pitchFamily="34" charset="0"/>
              <a:cs typeface="Helvetica Neue"/>
            </a:endParaRPr>
          </a:p>
        </p:txBody>
      </p:sp>
      <p:sp>
        <p:nvSpPr>
          <p:cNvPr id="18" name="Rectangle 17"/>
          <p:cNvSpPr/>
          <p:nvPr/>
        </p:nvSpPr>
        <p:spPr>
          <a:xfrm>
            <a:off x="2804171" y="3767284"/>
            <a:ext cx="2194560" cy="14406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Calibri" panose="020F0502020204030204" pitchFamily="34" charset="0"/>
              <a:cs typeface="Helvetica Neue"/>
            </a:endParaRPr>
          </a:p>
        </p:txBody>
      </p:sp>
      <p:sp>
        <p:nvSpPr>
          <p:cNvPr id="19" name="Rectangle 18"/>
          <p:cNvSpPr/>
          <p:nvPr/>
        </p:nvSpPr>
        <p:spPr>
          <a:xfrm>
            <a:off x="4998731" y="3767284"/>
            <a:ext cx="2194560" cy="14406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Calibri" panose="020F0502020204030204" pitchFamily="34" charset="0"/>
              <a:cs typeface="Helvetica Neue"/>
            </a:endParaRPr>
          </a:p>
        </p:txBody>
      </p:sp>
      <p:sp>
        <p:nvSpPr>
          <p:cNvPr id="20" name="Rectangle 19"/>
          <p:cNvSpPr/>
          <p:nvPr/>
        </p:nvSpPr>
        <p:spPr>
          <a:xfrm>
            <a:off x="7193289" y="3767284"/>
            <a:ext cx="2194560" cy="14406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Calibri" panose="020F0502020204030204" pitchFamily="34" charset="0"/>
              <a:cs typeface="Helvetica Neue"/>
            </a:endParaRPr>
          </a:p>
        </p:txBody>
      </p:sp>
      <p:sp>
        <p:nvSpPr>
          <p:cNvPr id="21" name="Rectangle 20"/>
          <p:cNvSpPr/>
          <p:nvPr/>
        </p:nvSpPr>
        <p:spPr>
          <a:xfrm>
            <a:off x="9387849" y="3767284"/>
            <a:ext cx="2194560" cy="14406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Calibri" panose="020F0502020204030204" pitchFamily="34" charset="0"/>
              <a:cs typeface="Helvetica Neue"/>
            </a:endParaRPr>
          </a:p>
        </p:txBody>
      </p:sp>
      <p:sp>
        <p:nvSpPr>
          <p:cNvPr id="22" name="Title 21"/>
          <p:cNvSpPr>
            <a:spLocks noGrp="1"/>
          </p:cNvSpPr>
          <p:nvPr>
            <p:ph type="title"/>
          </p:nvPr>
        </p:nvSpPr>
        <p:spPr/>
        <p:txBody>
          <a:bodyPr/>
          <a:lstStyle/>
          <a:p>
            <a:r>
              <a:rPr lang="en-US"/>
              <a:t>Agenda - Template</a:t>
            </a:r>
          </a:p>
        </p:txBody>
      </p:sp>
      <p:sp>
        <p:nvSpPr>
          <p:cNvPr id="23" name="Subtitle 22"/>
          <p:cNvSpPr>
            <a:spLocks noGrp="1"/>
          </p:cNvSpPr>
          <p:nvPr>
            <p:ph type="subTitle" idx="1"/>
          </p:nvPr>
        </p:nvSpPr>
        <p:spPr/>
        <p:txBody>
          <a:bodyPr/>
          <a:lstStyle/>
          <a:p>
            <a:r>
              <a:rPr lang="en-US" smtClean="0"/>
              <a:t>Numeric List - Example With 10 Parts</a:t>
            </a:r>
            <a:endParaRPr lang="en-US"/>
          </a:p>
        </p:txBody>
      </p:sp>
      <p:sp>
        <p:nvSpPr>
          <p:cNvPr id="24" name="Slide Number Placeholder 23"/>
          <p:cNvSpPr>
            <a:spLocks noGrp="1"/>
          </p:cNvSpPr>
          <p:nvPr>
            <p:ph type="sldNum" sz="quarter" idx="12"/>
          </p:nvPr>
        </p:nvSpPr>
        <p:spPr/>
        <p:txBody>
          <a:bodyPr/>
          <a:lstStyle/>
          <a:p>
            <a:fld id="{F68327C5-B821-4FE9-A59A-A60D9EB59A9A}" type="slidenum">
              <a:rPr lang="en-US" smtClean="0"/>
              <a:pPr/>
              <a:t>16</a:t>
            </a:fld>
            <a:endParaRPr lang="en-US" dirty="0"/>
          </a:p>
        </p:txBody>
      </p:sp>
    </p:spTree>
    <p:extLst>
      <p:ext uri="{BB962C8B-B14F-4D97-AF65-F5344CB8AC3E}">
        <p14:creationId xmlns:p14="http://schemas.microsoft.com/office/powerpoint/2010/main" val="3196890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smtClean="0"/>
              <a:t>Numeric List With Blocks - Example With 5 Parts</a:t>
            </a:r>
            <a:endParaRPr lang="en-US"/>
          </a:p>
        </p:txBody>
      </p:sp>
      <p:sp>
        <p:nvSpPr>
          <p:cNvPr id="5" name="Title 4"/>
          <p:cNvSpPr>
            <a:spLocks noGrp="1"/>
          </p:cNvSpPr>
          <p:nvPr>
            <p:ph type="title"/>
          </p:nvPr>
        </p:nvSpPr>
        <p:spPr/>
        <p:txBody>
          <a:bodyPr/>
          <a:lstStyle/>
          <a:p>
            <a:r>
              <a:rPr lang="en-US"/>
              <a:t>Agenda - Template</a:t>
            </a:r>
          </a:p>
        </p:txBody>
      </p:sp>
      <p:sp>
        <p:nvSpPr>
          <p:cNvPr id="4" name="Slide Number Placeholder 3"/>
          <p:cNvSpPr>
            <a:spLocks noGrp="1"/>
          </p:cNvSpPr>
          <p:nvPr>
            <p:ph type="sldNum" sz="quarter" idx="12"/>
          </p:nvPr>
        </p:nvSpPr>
        <p:spPr/>
        <p:txBody>
          <a:bodyPr/>
          <a:lstStyle/>
          <a:p>
            <a:fld id="{F68327C5-B821-4FE9-A59A-A60D9EB59A9A}" type="slidenum">
              <a:rPr lang="en-US" smtClean="0"/>
              <a:pPr/>
              <a:t>17</a:t>
            </a:fld>
            <a:endParaRPr lang="en-US" dirty="0"/>
          </a:p>
        </p:txBody>
      </p:sp>
      <p:grpSp>
        <p:nvGrpSpPr>
          <p:cNvPr id="50" name="Group 49"/>
          <p:cNvGrpSpPr/>
          <p:nvPr/>
        </p:nvGrpSpPr>
        <p:grpSpPr>
          <a:xfrm>
            <a:off x="778009" y="2011765"/>
            <a:ext cx="1805838" cy="3423836"/>
            <a:chOff x="778009" y="2011765"/>
            <a:chExt cx="1805838" cy="3423836"/>
          </a:xfrm>
        </p:grpSpPr>
        <p:sp>
          <p:nvSpPr>
            <p:cNvPr id="7" name="Rectángulo redondeado 9"/>
            <p:cNvSpPr/>
            <p:nvPr/>
          </p:nvSpPr>
          <p:spPr>
            <a:xfrm>
              <a:off x="778010" y="2011765"/>
              <a:ext cx="1805837" cy="3423836"/>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2" tIns="60956" rIns="121912" bIns="60956" rtlCol="0" anchor="ctr"/>
            <a:lstStyle/>
            <a:p>
              <a:pPr algn="ctr" defTabSz="1208049"/>
              <a:endParaRPr lang="es-ES" sz="2400">
                <a:solidFill>
                  <a:srgbClr val="FFFFFF"/>
                </a:solidFill>
                <a:latin typeface="+mj-lt"/>
              </a:endParaRPr>
            </a:p>
          </p:txBody>
        </p:sp>
        <p:sp>
          <p:nvSpPr>
            <p:cNvPr id="11" name="Rectángulo redondeado 13"/>
            <p:cNvSpPr/>
            <p:nvPr/>
          </p:nvSpPr>
          <p:spPr>
            <a:xfrm>
              <a:off x="778010" y="2984597"/>
              <a:ext cx="1805837" cy="680636"/>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60956" rIns="0" bIns="60956" rtlCol="0" anchor="ctr"/>
            <a:lstStyle/>
            <a:p>
              <a:pPr algn="ctr" defTabSz="1208049"/>
              <a:r>
                <a:rPr lang="es-ES" sz="1500" b="1" cap="all">
                  <a:solidFill>
                    <a:srgbClr val="FFFFFF"/>
                  </a:solidFill>
                  <a:latin typeface="+mj-lt"/>
                  <a:ea typeface="Open Sans Extrabold" panose="020B0906030804020204" pitchFamily="34" charset="0"/>
                  <a:cs typeface="Open Sans Extrabold" panose="020B0906030804020204" pitchFamily="34" charset="0"/>
                </a:rPr>
                <a:t>Mission &amp; Vision</a:t>
              </a:r>
            </a:p>
          </p:txBody>
        </p:sp>
        <p:sp>
          <p:nvSpPr>
            <p:cNvPr id="15" name="CuadroTexto 17"/>
            <p:cNvSpPr txBox="1"/>
            <p:nvPr/>
          </p:nvSpPr>
          <p:spPr>
            <a:xfrm>
              <a:off x="778010" y="2221926"/>
              <a:ext cx="1805835" cy="677100"/>
            </a:xfrm>
            <a:prstGeom prst="rect">
              <a:avLst/>
            </a:prstGeom>
            <a:noFill/>
          </p:spPr>
          <p:txBody>
            <a:bodyPr wrap="square" lIns="121912" tIns="60956" rIns="121912" bIns="60956" rtlCol="0">
              <a:spAutoFit/>
            </a:bodyPr>
            <a:lstStyle/>
            <a:p>
              <a:pPr defTabSz="1208049"/>
              <a:r>
                <a:rPr lang="es-ES" sz="3600" dirty="0">
                  <a:solidFill>
                    <a:schemeClr val="accent6"/>
                  </a:solidFill>
                  <a:latin typeface="+mj-lt"/>
                  <a:ea typeface="Open Sans Extrabold" panose="020B0906030804020204" pitchFamily="34" charset="0"/>
                  <a:cs typeface="Open Sans Extrabold" panose="020B0906030804020204" pitchFamily="34" charset="0"/>
                </a:rPr>
                <a:t>01</a:t>
              </a:r>
            </a:p>
          </p:txBody>
        </p:sp>
        <p:sp>
          <p:nvSpPr>
            <p:cNvPr id="19" name="Title 1"/>
            <p:cNvSpPr txBox="1">
              <a:spLocks/>
            </p:cNvSpPr>
            <p:nvPr/>
          </p:nvSpPr>
          <p:spPr>
            <a:xfrm>
              <a:off x="778009" y="3772210"/>
              <a:ext cx="1805837" cy="1222063"/>
            </a:xfrm>
            <a:prstGeom prst="rect">
              <a:avLst/>
            </a:prstGeom>
          </p:spPr>
          <p:txBody>
            <a:bodyPr vert="horz" lIns="121912" tIns="60956" rIns="121912" bIns="60956" rtlCol="0" anchor="t">
              <a:noAutofit/>
            </a:bodyPr>
            <a:lstStyle>
              <a:lvl1pPr algn="ctr" defTabSz="685800" rtl="0" eaLnBrk="1" latinLnBrk="0" hangingPunct="1">
                <a:lnSpc>
                  <a:spcPct val="90000"/>
                </a:lnSpc>
                <a:spcBef>
                  <a:spcPct val="0"/>
                </a:spcBef>
                <a:buNone/>
                <a:defRPr sz="5400" kern="1200">
                  <a:solidFill>
                    <a:schemeClr val="tx1"/>
                  </a:solidFill>
                  <a:latin typeface="Oswald" panose="02000503000000000000" pitchFamily="2" charset="0"/>
                  <a:ea typeface="+mj-ea"/>
                  <a:cs typeface="+mj-cs"/>
                </a:defRPr>
              </a:lvl1pPr>
            </a:lstStyle>
            <a:p>
              <a:pPr algn="l" defTabSz="905839">
                <a:lnSpc>
                  <a:spcPct val="120000"/>
                </a:lnSpc>
              </a:pPr>
              <a:r>
                <a:rPr lang="es-ES" sz="1200">
                  <a:solidFill>
                    <a:srgbClr val="000000">
                      <a:lumMod val="75000"/>
                      <a:lumOff val="25000"/>
                    </a:srgbClr>
                  </a:solidFill>
                  <a:latin typeface="+mn-lt"/>
                </a:rPr>
                <a:t>Lorem ipsum dolor sit amet, diam donec neque nisl nibh, ante rutrum dolor. Senectus urna justo, dis tristique purus commodo at. </a:t>
              </a:r>
            </a:p>
          </p:txBody>
        </p:sp>
      </p:grpSp>
      <p:grpSp>
        <p:nvGrpSpPr>
          <p:cNvPr id="51" name="Group 50"/>
          <p:cNvGrpSpPr/>
          <p:nvPr/>
        </p:nvGrpSpPr>
        <p:grpSpPr>
          <a:xfrm>
            <a:off x="2986692" y="2011765"/>
            <a:ext cx="1805839" cy="3423836"/>
            <a:chOff x="2786877" y="2011765"/>
            <a:chExt cx="1805839" cy="3423836"/>
          </a:xfrm>
        </p:grpSpPr>
        <p:sp>
          <p:nvSpPr>
            <p:cNvPr id="8" name="Rectángulo redondeado 10"/>
            <p:cNvSpPr/>
            <p:nvPr/>
          </p:nvSpPr>
          <p:spPr>
            <a:xfrm>
              <a:off x="2786879" y="2011765"/>
              <a:ext cx="1805837" cy="3423836"/>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2" tIns="60956" rIns="121912" bIns="60956" rtlCol="0" anchor="ctr"/>
            <a:lstStyle/>
            <a:p>
              <a:pPr algn="ctr" defTabSz="1208049"/>
              <a:endParaRPr lang="es-ES" sz="2400">
                <a:solidFill>
                  <a:srgbClr val="FFFFFF"/>
                </a:solidFill>
                <a:latin typeface="+mj-lt"/>
              </a:endParaRPr>
            </a:p>
          </p:txBody>
        </p:sp>
        <p:sp>
          <p:nvSpPr>
            <p:cNvPr id="12" name="Rectángulo redondeado 14"/>
            <p:cNvSpPr/>
            <p:nvPr/>
          </p:nvSpPr>
          <p:spPr>
            <a:xfrm>
              <a:off x="2786879" y="2984597"/>
              <a:ext cx="1805837" cy="680636"/>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60956" rIns="0" bIns="60956" rtlCol="0" anchor="ctr"/>
            <a:lstStyle/>
            <a:p>
              <a:pPr algn="ctr" defTabSz="1208049"/>
              <a:r>
                <a:rPr lang="es-ES" sz="1500" b="1" cap="all">
                  <a:solidFill>
                    <a:srgbClr val="FFFFFF"/>
                  </a:solidFill>
                  <a:latin typeface="+mj-lt"/>
                  <a:ea typeface="Open Sans Extrabold" panose="020B0906030804020204" pitchFamily="34" charset="0"/>
                  <a:cs typeface="Open Sans Extrabold" panose="020B0906030804020204" pitchFamily="34" charset="0"/>
                </a:rPr>
                <a:t>Our Services</a:t>
              </a:r>
            </a:p>
          </p:txBody>
        </p:sp>
        <p:sp>
          <p:nvSpPr>
            <p:cNvPr id="16" name="CuadroTexto 18"/>
            <p:cNvSpPr txBox="1"/>
            <p:nvPr/>
          </p:nvSpPr>
          <p:spPr>
            <a:xfrm>
              <a:off x="2786879" y="2221926"/>
              <a:ext cx="1805835" cy="677100"/>
            </a:xfrm>
            <a:prstGeom prst="rect">
              <a:avLst/>
            </a:prstGeom>
            <a:noFill/>
          </p:spPr>
          <p:txBody>
            <a:bodyPr wrap="square" lIns="121912" tIns="60956" rIns="121912" bIns="60956" rtlCol="0">
              <a:spAutoFit/>
            </a:bodyPr>
            <a:lstStyle/>
            <a:p>
              <a:pPr defTabSz="1208049"/>
              <a:r>
                <a:rPr lang="es-ES" sz="3600" dirty="0">
                  <a:solidFill>
                    <a:schemeClr val="accent5"/>
                  </a:solidFill>
                  <a:latin typeface="+mj-lt"/>
                  <a:ea typeface="Open Sans Extrabold" panose="020B0906030804020204" pitchFamily="34" charset="0"/>
                  <a:cs typeface="Open Sans Extrabold" panose="020B0906030804020204" pitchFamily="34" charset="0"/>
                </a:rPr>
                <a:t>02</a:t>
              </a:r>
            </a:p>
          </p:txBody>
        </p:sp>
        <p:sp>
          <p:nvSpPr>
            <p:cNvPr id="20" name="Title 1"/>
            <p:cNvSpPr txBox="1">
              <a:spLocks/>
            </p:cNvSpPr>
            <p:nvPr/>
          </p:nvSpPr>
          <p:spPr>
            <a:xfrm>
              <a:off x="2786877" y="3772210"/>
              <a:ext cx="1805837" cy="1222063"/>
            </a:xfrm>
            <a:prstGeom prst="rect">
              <a:avLst/>
            </a:prstGeom>
          </p:spPr>
          <p:txBody>
            <a:bodyPr vert="horz" lIns="121912" tIns="60956" rIns="121912" bIns="60956" rtlCol="0" anchor="t">
              <a:noAutofit/>
            </a:bodyPr>
            <a:lstStyle>
              <a:lvl1pPr algn="ctr" defTabSz="685800" rtl="0" eaLnBrk="1" latinLnBrk="0" hangingPunct="1">
                <a:lnSpc>
                  <a:spcPct val="90000"/>
                </a:lnSpc>
                <a:spcBef>
                  <a:spcPct val="0"/>
                </a:spcBef>
                <a:buNone/>
                <a:defRPr sz="5400" kern="1200">
                  <a:solidFill>
                    <a:schemeClr val="tx1"/>
                  </a:solidFill>
                  <a:latin typeface="Oswald" panose="02000503000000000000" pitchFamily="2" charset="0"/>
                  <a:ea typeface="+mj-ea"/>
                  <a:cs typeface="+mj-cs"/>
                </a:defRPr>
              </a:lvl1pPr>
            </a:lstStyle>
            <a:p>
              <a:pPr algn="l" defTabSz="905839">
                <a:lnSpc>
                  <a:spcPct val="120000"/>
                </a:lnSpc>
              </a:pPr>
              <a:r>
                <a:rPr lang="es-ES" sz="1200">
                  <a:solidFill>
                    <a:srgbClr val="000000">
                      <a:lumMod val="75000"/>
                      <a:lumOff val="25000"/>
                    </a:srgbClr>
                  </a:solidFill>
                  <a:latin typeface="+mn-lt"/>
                </a:rPr>
                <a:t>Lorem ipsum dolor sit amet, diam donec neque nisl nibh, ante rutrum dolor. Senectus urna justo, dis tristique purus commodo at. </a:t>
              </a:r>
            </a:p>
          </p:txBody>
        </p:sp>
      </p:grpSp>
      <p:grpSp>
        <p:nvGrpSpPr>
          <p:cNvPr id="52" name="Group 51"/>
          <p:cNvGrpSpPr/>
          <p:nvPr/>
        </p:nvGrpSpPr>
        <p:grpSpPr>
          <a:xfrm>
            <a:off x="5195376" y="2011765"/>
            <a:ext cx="1811662" cy="3423836"/>
            <a:chOff x="4795748" y="2011765"/>
            <a:chExt cx="1811662" cy="3423836"/>
          </a:xfrm>
        </p:grpSpPr>
        <p:sp>
          <p:nvSpPr>
            <p:cNvPr id="9" name="Rectángulo redondeado 11"/>
            <p:cNvSpPr/>
            <p:nvPr/>
          </p:nvSpPr>
          <p:spPr>
            <a:xfrm>
              <a:off x="4795748" y="2011765"/>
              <a:ext cx="1805837" cy="3423836"/>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2" tIns="60956" rIns="121912" bIns="60956" rtlCol="0" anchor="ctr"/>
            <a:lstStyle/>
            <a:p>
              <a:pPr algn="ctr" defTabSz="1208049"/>
              <a:endParaRPr lang="es-ES" sz="2400">
                <a:solidFill>
                  <a:srgbClr val="FFFFFF"/>
                </a:solidFill>
                <a:latin typeface="+mj-lt"/>
              </a:endParaRPr>
            </a:p>
          </p:txBody>
        </p:sp>
        <p:sp>
          <p:nvSpPr>
            <p:cNvPr id="13" name="Rectángulo redondeado 15"/>
            <p:cNvSpPr/>
            <p:nvPr/>
          </p:nvSpPr>
          <p:spPr>
            <a:xfrm>
              <a:off x="4795748" y="2984597"/>
              <a:ext cx="1805837" cy="680636"/>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60956" rIns="0" bIns="60956" rtlCol="0" anchor="ctr"/>
            <a:lstStyle/>
            <a:p>
              <a:pPr algn="ctr" defTabSz="1208049"/>
              <a:r>
                <a:rPr lang="es-ES" sz="1500" b="1" cap="all">
                  <a:solidFill>
                    <a:srgbClr val="FFFFFF"/>
                  </a:solidFill>
                  <a:latin typeface="+mj-lt"/>
                  <a:ea typeface="Open Sans Extrabold" panose="020B0906030804020204" pitchFamily="34" charset="0"/>
                  <a:cs typeface="Open Sans Extrabold" panose="020B0906030804020204" pitchFamily="34" charset="0"/>
                </a:rPr>
                <a:t>Company Profile</a:t>
              </a:r>
            </a:p>
          </p:txBody>
        </p:sp>
        <p:sp>
          <p:nvSpPr>
            <p:cNvPr id="17" name="CuadroTexto 19"/>
            <p:cNvSpPr txBox="1"/>
            <p:nvPr/>
          </p:nvSpPr>
          <p:spPr>
            <a:xfrm>
              <a:off x="4795748" y="2221926"/>
              <a:ext cx="1805835" cy="677100"/>
            </a:xfrm>
            <a:prstGeom prst="rect">
              <a:avLst/>
            </a:prstGeom>
            <a:noFill/>
          </p:spPr>
          <p:txBody>
            <a:bodyPr wrap="square" lIns="121912" tIns="60956" rIns="121912" bIns="60956" rtlCol="0">
              <a:spAutoFit/>
            </a:bodyPr>
            <a:lstStyle/>
            <a:p>
              <a:pPr defTabSz="1208049"/>
              <a:r>
                <a:rPr lang="es-ES" sz="3600" dirty="0">
                  <a:solidFill>
                    <a:schemeClr val="accent3"/>
                  </a:solidFill>
                  <a:latin typeface="+mj-lt"/>
                  <a:ea typeface="Open Sans Extrabold" panose="020B0906030804020204" pitchFamily="34" charset="0"/>
                  <a:cs typeface="Open Sans Extrabold" panose="020B0906030804020204" pitchFamily="34" charset="0"/>
                </a:rPr>
                <a:t>03</a:t>
              </a:r>
            </a:p>
          </p:txBody>
        </p:sp>
        <p:sp>
          <p:nvSpPr>
            <p:cNvPr id="21" name="Title 1"/>
            <p:cNvSpPr txBox="1">
              <a:spLocks/>
            </p:cNvSpPr>
            <p:nvPr/>
          </p:nvSpPr>
          <p:spPr>
            <a:xfrm>
              <a:off x="4801573" y="3772210"/>
              <a:ext cx="1805837" cy="1222063"/>
            </a:xfrm>
            <a:prstGeom prst="rect">
              <a:avLst/>
            </a:prstGeom>
          </p:spPr>
          <p:txBody>
            <a:bodyPr vert="horz" lIns="121912" tIns="60956" rIns="121912" bIns="60956" rtlCol="0" anchor="t">
              <a:noAutofit/>
            </a:bodyPr>
            <a:lstStyle>
              <a:lvl1pPr algn="ctr" defTabSz="685800" rtl="0" eaLnBrk="1" latinLnBrk="0" hangingPunct="1">
                <a:lnSpc>
                  <a:spcPct val="90000"/>
                </a:lnSpc>
                <a:spcBef>
                  <a:spcPct val="0"/>
                </a:spcBef>
                <a:buNone/>
                <a:defRPr sz="5400" kern="1200">
                  <a:solidFill>
                    <a:schemeClr val="tx1"/>
                  </a:solidFill>
                  <a:latin typeface="Oswald" panose="02000503000000000000" pitchFamily="2" charset="0"/>
                  <a:ea typeface="+mj-ea"/>
                  <a:cs typeface="+mj-cs"/>
                </a:defRPr>
              </a:lvl1pPr>
            </a:lstStyle>
            <a:p>
              <a:pPr algn="l" defTabSz="905839">
                <a:lnSpc>
                  <a:spcPct val="120000"/>
                </a:lnSpc>
              </a:pPr>
              <a:r>
                <a:rPr lang="es-ES" sz="1200">
                  <a:solidFill>
                    <a:srgbClr val="000000">
                      <a:lumMod val="75000"/>
                      <a:lumOff val="25000"/>
                    </a:srgbClr>
                  </a:solidFill>
                  <a:latin typeface="+mn-lt"/>
                </a:rPr>
                <a:t>Lorem ipsum dolor sit amet, diam donec neque nisl nibh, ante rutrum dolor. Senectus urna justo, dis tristique purus commodo at. </a:t>
              </a:r>
            </a:p>
          </p:txBody>
        </p:sp>
      </p:grpSp>
      <p:grpSp>
        <p:nvGrpSpPr>
          <p:cNvPr id="44" name="Group 43"/>
          <p:cNvGrpSpPr/>
          <p:nvPr/>
        </p:nvGrpSpPr>
        <p:grpSpPr>
          <a:xfrm>
            <a:off x="7409883" y="2011765"/>
            <a:ext cx="1811663" cy="3423836"/>
            <a:chOff x="6804617" y="2011765"/>
            <a:chExt cx="1811663" cy="3423836"/>
          </a:xfrm>
        </p:grpSpPr>
        <p:sp>
          <p:nvSpPr>
            <p:cNvPr id="10" name="Rectángulo redondeado 12"/>
            <p:cNvSpPr/>
            <p:nvPr/>
          </p:nvSpPr>
          <p:spPr>
            <a:xfrm>
              <a:off x="6804617" y="2011765"/>
              <a:ext cx="1805837" cy="3423836"/>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2" tIns="60956" rIns="121912" bIns="60956" rtlCol="0" anchor="ctr"/>
            <a:lstStyle/>
            <a:p>
              <a:pPr algn="ctr" defTabSz="1208049"/>
              <a:endParaRPr lang="es-ES" sz="2400">
                <a:solidFill>
                  <a:srgbClr val="FFFFFF"/>
                </a:solidFill>
                <a:latin typeface="+mj-lt"/>
              </a:endParaRPr>
            </a:p>
          </p:txBody>
        </p:sp>
        <p:sp>
          <p:nvSpPr>
            <p:cNvPr id="14" name="Rectángulo redondeado 16"/>
            <p:cNvSpPr/>
            <p:nvPr/>
          </p:nvSpPr>
          <p:spPr>
            <a:xfrm>
              <a:off x="6804617" y="2984597"/>
              <a:ext cx="1805837" cy="680636"/>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60956" rIns="0" bIns="60956" rtlCol="0" anchor="ctr"/>
            <a:lstStyle/>
            <a:p>
              <a:pPr algn="ctr" defTabSz="1208049"/>
              <a:r>
                <a:rPr lang="es-ES" sz="1500" b="1" cap="all" smtClean="0">
                  <a:solidFill>
                    <a:srgbClr val="FFFFFF"/>
                  </a:solidFill>
                  <a:latin typeface="+mj-lt"/>
                  <a:ea typeface="Open Sans Extrabold" panose="020B0906030804020204" pitchFamily="34" charset="0"/>
                  <a:cs typeface="Open Sans Extrabold" panose="020B0906030804020204" pitchFamily="34" charset="0"/>
                </a:rPr>
                <a:t>Project</a:t>
              </a:r>
            </a:p>
            <a:p>
              <a:pPr algn="ctr" defTabSz="1208049"/>
              <a:r>
                <a:rPr lang="es-ES" sz="1500" b="1" cap="all" smtClean="0">
                  <a:solidFill>
                    <a:srgbClr val="FFFFFF"/>
                  </a:solidFill>
                  <a:latin typeface="+mj-lt"/>
                  <a:ea typeface="Open Sans Extrabold" panose="020B0906030804020204" pitchFamily="34" charset="0"/>
                  <a:cs typeface="Open Sans Extrabold" panose="020B0906030804020204" pitchFamily="34" charset="0"/>
                </a:rPr>
                <a:t>Portfolio</a:t>
              </a:r>
              <a:endParaRPr lang="es-ES" sz="1500" b="1" cap="all">
                <a:solidFill>
                  <a:srgbClr val="FFFFFF"/>
                </a:solidFill>
                <a:latin typeface="+mj-lt"/>
                <a:ea typeface="Open Sans Extrabold" panose="020B0906030804020204" pitchFamily="34" charset="0"/>
                <a:cs typeface="Open Sans Extrabold" panose="020B0906030804020204" pitchFamily="34" charset="0"/>
              </a:endParaRPr>
            </a:p>
          </p:txBody>
        </p:sp>
        <p:sp>
          <p:nvSpPr>
            <p:cNvPr id="18" name="CuadroTexto 20"/>
            <p:cNvSpPr txBox="1"/>
            <p:nvPr/>
          </p:nvSpPr>
          <p:spPr>
            <a:xfrm>
              <a:off x="6804618" y="2221926"/>
              <a:ext cx="1805835" cy="677100"/>
            </a:xfrm>
            <a:prstGeom prst="rect">
              <a:avLst/>
            </a:prstGeom>
            <a:noFill/>
          </p:spPr>
          <p:txBody>
            <a:bodyPr wrap="square" lIns="121912" tIns="60956" rIns="121912" bIns="60956" rtlCol="0">
              <a:spAutoFit/>
            </a:bodyPr>
            <a:lstStyle/>
            <a:p>
              <a:pPr defTabSz="1208049"/>
              <a:r>
                <a:rPr lang="es-ES" sz="3600" dirty="0">
                  <a:solidFill>
                    <a:schemeClr val="accent2"/>
                  </a:solidFill>
                  <a:latin typeface="+mj-lt"/>
                  <a:ea typeface="Open Sans Extrabold" panose="020B0906030804020204" pitchFamily="34" charset="0"/>
                  <a:cs typeface="Open Sans Extrabold" panose="020B0906030804020204" pitchFamily="34" charset="0"/>
                </a:rPr>
                <a:t>04</a:t>
              </a:r>
            </a:p>
          </p:txBody>
        </p:sp>
        <p:sp>
          <p:nvSpPr>
            <p:cNvPr id="22" name="Title 1"/>
            <p:cNvSpPr txBox="1">
              <a:spLocks/>
            </p:cNvSpPr>
            <p:nvPr/>
          </p:nvSpPr>
          <p:spPr>
            <a:xfrm>
              <a:off x="6810443" y="3772210"/>
              <a:ext cx="1805837" cy="1222063"/>
            </a:xfrm>
            <a:prstGeom prst="rect">
              <a:avLst/>
            </a:prstGeom>
          </p:spPr>
          <p:txBody>
            <a:bodyPr vert="horz" lIns="121912" tIns="60956" rIns="121912" bIns="60956" rtlCol="0" anchor="t">
              <a:noAutofit/>
            </a:bodyPr>
            <a:lstStyle>
              <a:lvl1pPr algn="ctr" defTabSz="685800" rtl="0" eaLnBrk="1" latinLnBrk="0" hangingPunct="1">
                <a:lnSpc>
                  <a:spcPct val="90000"/>
                </a:lnSpc>
                <a:spcBef>
                  <a:spcPct val="0"/>
                </a:spcBef>
                <a:buNone/>
                <a:defRPr sz="5400" kern="1200">
                  <a:solidFill>
                    <a:schemeClr val="tx1"/>
                  </a:solidFill>
                  <a:latin typeface="Oswald" panose="02000503000000000000" pitchFamily="2" charset="0"/>
                  <a:ea typeface="+mj-ea"/>
                  <a:cs typeface="+mj-cs"/>
                </a:defRPr>
              </a:lvl1pPr>
            </a:lstStyle>
            <a:p>
              <a:pPr algn="l" defTabSz="905839">
                <a:lnSpc>
                  <a:spcPct val="120000"/>
                </a:lnSpc>
              </a:pPr>
              <a:r>
                <a:rPr lang="es-ES" sz="1200">
                  <a:solidFill>
                    <a:srgbClr val="000000">
                      <a:lumMod val="75000"/>
                      <a:lumOff val="25000"/>
                    </a:srgbClr>
                  </a:solidFill>
                  <a:latin typeface="+mn-lt"/>
                </a:rPr>
                <a:t>Lorem ipsum dolor sit amet, diam donec neque nisl nibh, ante rutrum dolor. Senectus urna justo, dis tristique purus commodo at. </a:t>
              </a:r>
            </a:p>
          </p:txBody>
        </p:sp>
      </p:grpSp>
      <p:grpSp>
        <p:nvGrpSpPr>
          <p:cNvPr id="45" name="Group 44"/>
          <p:cNvGrpSpPr/>
          <p:nvPr/>
        </p:nvGrpSpPr>
        <p:grpSpPr>
          <a:xfrm>
            <a:off x="9624392" y="2011765"/>
            <a:ext cx="1811663" cy="3423836"/>
            <a:chOff x="6804617" y="2011765"/>
            <a:chExt cx="1811663" cy="3423836"/>
          </a:xfrm>
        </p:grpSpPr>
        <p:sp>
          <p:nvSpPr>
            <p:cNvPr id="46" name="Rectángulo redondeado 12"/>
            <p:cNvSpPr/>
            <p:nvPr/>
          </p:nvSpPr>
          <p:spPr>
            <a:xfrm>
              <a:off x="6804617" y="2011765"/>
              <a:ext cx="1805837" cy="3423836"/>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2" tIns="60956" rIns="121912" bIns="60956" rtlCol="0" anchor="ctr"/>
            <a:lstStyle/>
            <a:p>
              <a:pPr algn="ctr" defTabSz="1208049"/>
              <a:endParaRPr lang="es-ES" sz="2400">
                <a:solidFill>
                  <a:srgbClr val="FFFFFF"/>
                </a:solidFill>
                <a:latin typeface="+mj-lt"/>
              </a:endParaRPr>
            </a:p>
          </p:txBody>
        </p:sp>
        <p:sp>
          <p:nvSpPr>
            <p:cNvPr id="47" name="Rectángulo redondeado 16"/>
            <p:cNvSpPr/>
            <p:nvPr/>
          </p:nvSpPr>
          <p:spPr>
            <a:xfrm>
              <a:off x="6804617" y="2984597"/>
              <a:ext cx="1805837" cy="680636"/>
            </a:xfrm>
            <a:prstGeom prst="roundRect">
              <a:avLst>
                <a:gd name="adj"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60956" rIns="0" bIns="60956" rtlCol="0" anchor="ctr"/>
            <a:lstStyle/>
            <a:p>
              <a:pPr algn="ctr" defTabSz="1208049"/>
              <a:r>
                <a:rPr lang="es-ES" sz="1500" b="1" cap="all" smtClean="0">
                  <a:solidFill>
                    <a:srgbClr val="FFFFFF"/>
                  </a:solidFill>
                  <a:latin typeface="+mj-lt"/>
                  <a:ea typeface="Open Sans Extrabold" panose="020B0906030804020204" pitchFamily="34" charset="0"/>
                  <a:cs typeface="Open Sans Extrabold" panose="020B0906030804020204" pitchFamily="34" charset="0"/>
                </a:rPr>
                <a:t>Our Team</a:t>
              </a:r>
              <a:endParaRPr lang="es-ES" sz="1500" b="1" cap="all" dirty="0">
                <a:solidFill>
                  <a:srgbClr val="FFFFFF"/>
                </a:solidFill>
                <a:latin typeface="+mj-lt"/>
                <a:ea typeface="Open Sans Extrabold" panose="020B0906030804020204" pitchFamily="34" charset="0"/>
                <a:cs typeface="Open Sans Extrabold" panose="020B0906030804020204" pitchFamily="34" charset="0"/>
              </a:endParaRPr>
            </a:p>
          </p:txBody>
        </p:sp>
        <p:sp>
          <p:nvSpPr>
            <p:cNvPr id="48" name="CuadroTexto 20"/>
            <p:cNvSpPr txBox="1"/>
            <p:nvPr/>
          </p:nvSpPr>
          <p:spPr>
            <a:xfrm>
              <a:off x="6804618" y="2221926"/>
              <a:ext cx="1805835" cy="677100"/>
            </a:xfrm>
            <a:prstGeom prst="rect">
              <a:avLst/>
            </a:prstGeom>
            <a:noFill/>
          </p:spPr>
          <p:txBody>
            <a:bodyPr wrap="square" lIns="121912" tIns="60956" rIns="121912" bIns="60956" rtlCol="0">
              <a:spAutoFit/>
            </a:bodyPr>
            <a:lstStyle/>
            <a:p>
              <a:pPr defTabSz="1208049"/>
              <a:r>
                <a:rPr lang="es-ES" sz="3600" smtClean="0">
                  <a:solidFill>
                    <a:schemeClr val="accent4"/>
                  </a:solidFill>
                  <a:latin typeface="+mj-lt"/>
                  <a:ea typeface="Open Sans Extrabold" panose="020B0906030804020204" pitchFamily="34" charset="0"/>
                  <a:cs typeface="Open Sans Extrabold" panose="020B0906030804020204" pitchFamily="34" charset="0"/>
                </a:rPr>
                <a:t>05</a:t>
              </a:r>
              <a:endParaRPr lang="es-ES" sz="3600" dirty="0">
                <a:solidFill>
                  <a:schemeClr val="accent4"/>
                </a:solidFill>
                <a:latin typeface="+mj-lt"/>
                <a:ea typeface="Open Sans Extrabold" panose="020B0906030804020204" pitchFamily="34" charset="0"/>
                <a:cs typeface="Open Sans Extrabold" panose="020B0906030804020204" pitchFamily="34" charset="0"/>
              </a:endParaRPr>
            </a:p>
          </p:txBody>
        </p:sp>
        <p:sp>
          <p:nvSpPr>
            <p:cNvPr id="49" name="Title 1"/>
            <p:cNvSpPr txBox="1">
              <a:spLocks/>
            </p:cNvSpPr>
            <p:nvPr/>
          </p:nvSpPr>
          <p:spPr>
            <a:xfrm>
              <a:off x="6810443" y="3772210"/>
              <a:ext cx="1805837" cy="1222063"/>
            </a:xfrm>
            <a:prstGeom prst="rect">
              <a:avLst/>
            </a:prstGeom>
          </p:spPr>
          <p:txBody>
            <a:bodyPr vert="horz" lIns="121912" tIns="60956" rIns="121912" bIns="60956" rtlCol="0" anchor="t">
              <a:noAutofit/>
            </a:bodyPr>
            <a:lstStyle>
              <a:lvl1pPr algn="ctr" defTabSz="685800" rtl="0" eaLnBrk="1" latinLnBrk="0" hangingPunct="1">
                <a:lnSpc>
                  <a:spcPct val="90000"/>
                </a:lnSpc>
                <a:spcBef>
                  <a:spcPct val="0"/>
                </a:spcBef>
                <a:buNone/>
                <a:defRPr sz="5400" kern="1200">
                  <a:solidFill>
                    <a:schemeClr val="tx1"/>
                  </a:solidFill>
                  <a:latin typeface="Oswald" panose="02000503000000000000" pitchFamily="2" charset="0"/>
                  <a:ea typeface="+mj-ea"/>
                  <a:cs typeface="+mj-cs"/>
                </a:defRPr>
              </a:lvl1pPr>
            </a:lstStyle>
            <a:p>
              <a:pPr algn="l" defTabSz="905839">
                <a:lnSpc>
                  <a:spcPct val="120000"/>
                </a:lnSpc>
              </a:pPr>
              <a:r>
                <a:rPr lang="es-ES" sz="1200">
                  <a:solidFill>
                    <a:srgbClr val="000000">
                      <a:lumMod val="75000"/>
                      <a:lumOff val="25000"/>
                    </a:srgbClr>
                  </a:solidFill>
                  <a:latin typeface="+mn-lt"/>
                </a:rPr>
                <a:t>Lorem ipsum dolor sit amet, diam donec neque nisl nibh, ante rutrum dolor. Senectus urna justo, dis tristique purus commodo at. </a:t>
              </a:r>
            </a:p>
          </p:txBody>
        </p:sp>
      </p:grpSp>
    </p:spTree>
    <p:extLst>
      <p:ext uri="{BB962C8B-B14F-4D97-AF65-F5344CB8AC3E}">
        <p14:creationId xmlns:p14="http://schemas.microsoft.com/office/powerpoint/2010/main" val="13495426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smtClean="0"/>
              <a:t>List With Icons</a:t>
            </a:r>
            <a:endParaRPr lang="en-US"/>
          </a:p>
        </p:txBody>
      </p:sp>
      <p:sp>
        <p:nvSpPr>
          <p:cNvPr id="5" name="Title 4"/>
          <p:cNvSpPr>
            <a:spLocks noGrp="1"/>
          </p:cNvSpPr>
          <p:nvPr>
            <p:ph type="title"/>
          </p:nvPr>
        </p:nvSpPr>
        <p:spPr/>
        <p:txBody>
          <a:bodyPr/>
          <a:lstStyle/>
          <a:p>
            <a:r>
              <a:rPr lang="en-US"/>
              <a:t>Agenda - Template</a:t>
            </a:r>
          </a:p>
        </p:txBody>
      </p:sp>
      <p:sp>
        <p:nvSpPr>
          <p:cNvPr id="4" name="Slide Number Placeholder 3"/>
          <p:cNvSpPr>
            <a:spLocks noGrp="1"/>
          </p:cNvSpPr>
          <p:nvPr>
            <p:ph type="sldNum" sz="quarter" idx="12"/>
          </p:nvPr>
        </p:nvSpPr>
        <p:spPr/>
        <p:txBody>
          <a:bodyPr/>
          <a:lstStyle/>
          <a:p>
            <a:fld id="{F68327C5-B821-4FE9-A59A-A60D9EB59A9A}" type="slidenum">
              <a:rPr lang="en-US" smtClean="0"/>
              <a:pPr/>
              <a:t>18</a:t>
            </a:fld>
            <a:endParaRPr lang="en-US" dirty="0"/>
          </a:p>
        </p:txBody>
      </p:sp>
      <p:sp>
        <p:nvSpPr>
          <p:cNvPr id="31" name="Shape 1203"/>
          <p:cNvSpPr/>
          <p:nvPr/>
        </p:nvSpPr>
        <p:spPr>
          <a:xfrm rot="16200000">
            <a:off x="2171866" y="1969012"/>
            <a:ext cx="977936" cy="9499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280"/>
                </a:lnTo>
                <a:lnTo>
                  <a:pt x="10800" y="21600"/>
                </a:lnTo>
                <a:lnTo>
                  <a:pt x="0" y="17280"/>
                </a:lnTo>
                <a:close/>
              </a:path>
            </a:pathLst>
          </a:custGeom>
          <a:solidFill>
            <a:schemeClr val="accent6"/>
          </a:solidFill>
          <a:ln w="12700" cap="flat">
            <a:noFill/>
            <a:miter lim="400000"/>
          </a:ln>
          <a:effectLst/>
        </p:spPr>
        <p:txBody>
          <a:bodyPr wrap="square" lIns="45719" tIns="45719" rIns="45719" bIns="45719" numCol="1" anchor="ctr">
            <a:noAutofit/>
          </a:bodyPr>
          <a:lstStyle/>
          <a:p>
            <a:pPr algn="ctr">
              <a:defRPr sz="2800" b="1">
                <a:solidFill>
                  <a:srgbClr val="1F4E79"/>
                </a:solidFill>
                <a:latin typeface="Helvetica"/>
                <a:ea typeface="Helvetica"/>
                <a:cs typeface="Helvetica"/>
                <a:sym typeface="Helvetica"/>
              </a:defRPr>
            </a:pPr>
            <a:endParaRPr>
              <a:latin typeface="+mj-lt"/>
            </a:endParaRPr>
          </a:p>
        </p:txBody>
      </p:sp>
      <p:sp>
        <p:nvSpPr>
          <p:cNvPr id="34" name="Shape 1206"/>
          <p:cNvSpPr/>
          <p:nvPr/>
        </p:nvSpPr>
        <p:spPr>
          <a:xfrm rot="16200000">
            <a:off x="2171866" y="3420441"/>
            <a:ext cx="977936" cy="9499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280"/>
                </a:lnTo>
                <a:lnTo>
                  <a:pt x="10800" y="21600"/>
                </a:lnTo>
                <a:lnTo>
                  <a:pt x="0" y="17280"/>
                </a:lnTo>
                <a:close/>
              </a:path>
            </a:pathLst>
          </a:custGeom>
          <a:solidFill>
            <a:schemeClr val="accent4"/>
          </a:solidFill>
          <a:ln w="12700" cap="flat">
            <a:noFill/>
            <a:miter lim="400000"/>
          </a:ln>
          <a:effectLst/>
        </p:spPr>
        <p:txBody>
          <a:bodyPr wrap="square" lIns="45719" tIns="45719" rIns="45719" bIns="45719" numCol="1" anchor="ctr">
            <a:noAutofit/>
          </a:bodyPr>
          <a:lstStyle/>
          <a:p>
            <a:pPr algn="ctr">
              <a:defRPr sz="2800" b="1">
                <a:solidFill>
                  <a:srgbClr val="1F4E79"/>
                </a:solidFill>
                <a:latin typeface="Helvetica"/>
                <a:ea typeface="Helvetica"/>
                <a:cs typeface="Helvetica"/>
                <a:sym typeface="Helvetica"/>
              </a:defRPr>
            </a:pPr>
            <a:endParaRPr>
              <a:latin typeface="+mj-lt"/>
            </a:endParaRPr>
          </a:p>
        </p:txBody>
      </p:sp>
      <p:sp>
        <p:nvSpPr>
          <p:cNvPr id="37" name="Shape 1209"/>
          <p:cNvSpPr/>
          <p:nvPr/>
        </p:nvSpPr>
        <p:spPr>
          <a:xfrm rot="16200000">
            <a:off x="2171866" y="4786937"/>
            <a:ext cx="977936" cy="9499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280"/>
                </a:lnTo>
                <a:lnTo>
                  <a:pt x="10800" y="21600"/>
                </a:lnTo>
                <a:lnTo>
                  <a:pt x="0" y="17280"/>
                </a:lnTo>
                <a:close/>
              </a:path>
            </a:pathLst>
          </a:custGeom>
          <a:solidFill>
            <a:schemeClr val="accent2"/>
          </a:solidFill>
          <a:ln w="12700" cap="flat">
            <a:noFill/>
            <a:miter lim="400000"/>
          </a:ln>
          <a:effectLst/>
        </p:spPr>
        <p:txBody>
          <a:bodyPr wrap="square" lIns="45719" tIns="45719" rIns="45719" bIns="45719" numCol="1" anchor="ctr">
            <a:noAutofit/>
          </a:bodyPr>
          <a:lstStyle/>
          <a:p>
            <a:pPr algn="ctr">
              <a:defRPr sz="2800" b="1">
                <a:solidFill>
                  <a:srgbClr val="1F4E79"/>
                </a:solidFill>
                <a:latin typeface="Helvetica"/>
                <a:ea typeface="Helvetica"/>
                <a:cs typeface="Helvetica"/>
                <a:sym typeface="Helvetica"/>
              </a:defRPr>
            </a:pPr>
            <a:endParaRPr>
              <a:latin typeface="+mj-lt"/>
            </a:endParaRPr>
          </a:p>
        </p:txBody>
      </p:sp>
      <p:sp>
        <p:nvSpPr>
          <p:cNvPr id="40" name="Shape 1212"/>
          <p:cNvSpPr/>
          <p:nvPr/>
        </p:nvSpPr>
        <p:spPr>
          <a:xfrm rot="16200000">
            <a:off x="6286666" y="1969012"/>
            <a:ext cx="977936" cy="9499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280"/>
                </a:lnTo>
                <a:lnTo>
                  <a:pt x="10800" y="21600"/>
                </a:lnTo>
                <a:lnTo>
                  <a:pt x="0" y="17280"/>
                </a:lnTo>
                <a:close/>
              </a:path>
            </a:pathLst>
          </a:custGeom>
          <a:solidFill>
            <a:schemeClr val="accent5"/>
          </a:solidFill>
          <a:ln w="12700" cap="flat">
            <a:noFill/>
            <a:miter lim="400000"/>
          </a:ln>
          <a:effectLst/>
        </p:spPr>
        <p:txBody>
          <a:bodyPr wrap="square" lIns="45719" tIns="45719" rIns="45719" bIns="45719" numCol="1" anchor="ctr">
            <a:noAutofit/>
          </a:bodyPr>
          <a:lstStyle/>
          <a:p>
            <a:pPr algn="ctr">
              <a:defRPr sz="2800" b="1">
                <a:solidFill>
                  <a:srgbClr val="1F4E79"/>
                </a:solidFill>
                <a:latin typeface="Helvetica"/>
                <a:ea typeface="Helvetica"/>
                <a:cs typeface="Helvetica"/>
                <a:sym typeface="Helvetica"/>
              </a:defRPr>
            </a:pPr>
            <a:endParaRPr>
              <a:latin typeface="+mj-lt"/>
            </a:endParaRPr>
          </a:p>
        </p:txBody>
      </p:sp>
      <p:sp>
        <p:nvSpPr>
          <p:cNvPr id="54" name="Shape 1217"/>
          <p:cNvSpPr/>
          <p:nvPr/>
        </p:nvSpPr>
        <p:spPr>
          <a:xfrm rot="16200000">
            <a:off x="6286666" y="3420441"/>
            <a:ext cx="977936" cy="9499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280"/>
                </a:lnTo>
                <a:lnTo>
                  <a:pt x="10800" y="21600"/>
                </a:lnTo>
                <a:lnTo>
                  <a:pt x="0" y="17280"/>
                </a:lnTo>
                <a:close/>
              </a:path>
            </a:pathLst>
          </a:custGeom>
          <a:solidFill>
            <a:schemeClr val="accent3"/>
          </a:solidFill>
          <a:ln w="12700" cap="flat">
            <a:noFill/>
            <a:miter lim="400000"/>
          </a:ln>
          <a:effectLst/>
        </p:spPr>
        <p:txBody>
          <a:bodyPr wrap="square" lIns="45719" tIns="45719" rIns="45719" bIns="45719" numCol="1" anchor="ctr">
            <a:noAutofit/>
          </a:bodyPr>
          <a:lstStyle/>
          <a:p>
            <a:pPr algn="ctr">
              <a:defRPr sz="2800" b="1">
                <a:solidFill>
                  <a:srgbClr val="1F4E79"/>
                </a:solidFill>
                <a:latin typeface="Helvetica"/>
                <a:ea typeface="Helvetica"/>
                <a:cs typeface="Helvetica"/>
                <a:sym typeface="Helvetica"/>
              </a:defRPr>
            </a:pPr>
            <a:endParaRPr>
              <a:latin typeface="+mj-lt"/>
            </a:endParaRPr>
          </a:p>
        </p:txBody>
      </p:sp>
      <p:sp>
        <p:nvSpPr>
          <p:cNvPr id="60" name="Shape 1223"/>
          <p:cNvSpPr/>
          <p:nvPr/>
        </p:nvSpPr>
        <p:spPr>
          <a:xfrm rot="16200000">
            <a:off x="6286666" y="4786936"/>
            <a:ext cx="977936" cy="9499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280"/>
                </a:lnTo>
                <a:lnTo>
                  <a:pt x="10800" y="21600"/>
                </a:lnTo>
                <a:lnTo>
                  <a:pt x="0" y="17280"/>
                </a:lnTo>
                <a:close/>
              </a:path>
            </a:pathLst>
          </a:custGeom>
          <a:solidFill>
            <a:schemeClr val="accent1"/>
          </a:solidFill>
          <a:ln w="12700" cap="flat">
            <a:noFill/>
            <a:miter lim="400000"/>
          </a:ln>
          <a:effectLst/>
        </p:spPr>
        <p:txBody>
          <a:bodyPr wrap="square" lIns="45719" tIns="45719" rIns="45719" bIns="45719" numCol="1" anchor="ctr">
            <a:noAutofit/>
          </a:bodyPr>
          <a:lstStyle/>
          <a:p>
            <a:pPr algn="ctr">
              <a:defRPr sz="2800" b="1">
                <a:solidFill>
                  <a:srgbClr val="1F4E79"/>
                </a:solidFill>
                <a:latin typeface="Helvetica"/>
                <a:ea typeface="Helvetica"/>
                <a:cs typeface="Helvetica"/>
                <a:sym typeface="Helvetica"/>
              </a:defRPr>
            </a:pPr>
            <a:endParaRPr>
              <a:latin typeface="+mj-lt"/>
            </a:endParaRPr>
          </a:p>
        </p:txBody>
      </p:sp>
      <p:grpSp>
        <p:nvGrpSpPr>
          <p:cNvPr id="85" name="Group 84"/>
          <p:cNvGrpSpPr/>
          <p:nvPr/>
        </p:nvGrpSpPr>
        <p:grpSpPr>
          <a:xfrm>
            <a:off x="3310996" y="1916832"/>
            <a:ext cx="2600287" cy="1054295"/>
            <a:chOff x="2116222" y="1909989"/>
            <a:chExt cx="2072411" cy="1054295"/>
          </a:xfrm>
        </p:grpSpPr>
        <p:sp>
          <p:nvSpPr>
            <p:cNvPr id="86" name="TextBox 85"/>
            <p:cNvSpPr txBox="1"/>
            <p:nvPr/>
          </p:nvSpPr>
          <p:spPr>
            <a:xfrm>
              <a:off x="2116222" y="1909989"/>
              <a:ext cx="1488639" cy="369332"/>
            </a:xfrm>
            <a:prstGeom prst="rect">
              <a:avLst/>
            </a:prstGeom>
            <a:noFill/>
          </p:spPr>
          <p:txBody>
            <a:bodyPr wrap="none" rtlCol="0">
              <a:spAutoFit/>
            </a:bodyPr>
            <a:lstStyle/>
            <a:p>
              <a:r>
                <a:rPr lang="en-US" b="1" cap="all" smtClean="0">
                  <a:solidFill>
                    <a:schemeClr val="tx1">
                      <a:lumMod val="50000"/>
                    </a:schemeClr>
                  </a:solidFill>
                </a:rPr>
                <a:t>Some title here</a:t>
              </a:r>
              <a:endParaRPr lang="en-US" b="1" cap="all">
                <a:solidFill>
                  <a:schemeClr val="tx1">
                    <a:lumMod val="50000"/>
                  </a:schemeClr>
                </a:solidFill>
              </a:endParaRPr>
            </a:p>
          </p:txBody>
        </p:sp>
        <p:sp>
          <p:nvSpPr>
            <p:cNvPr id="87" name="TextBox 86"/>
            <p:cNvSpPr txBox="1"/>
            <p:nvPr/>
          </p:nvSpPr>
          <p:spPr>
            <a:xfrm>
              <a:off x="2116222" y="2194843"/>
              <a:ext cx="2072411" cy="769441"/>
            </a:xfrm>
            <a:prstGeom prst="rect">
              <a:avLst/>
            </a:prstGeom>
            <a:noFill/>
          </p:spPr>
          <p:txBody>
            <a:bodyPr wrap="square" rtlCol="0">
              <a:spAutoFit/>
            </a:bodyPr>
            <a:lstStyle/>
            <a:p>
              <a:pPr algn="just"/>
              <a:r>
                <a:rPr lang="en-US" sz="1100"/>
                <a:t>Lorem ipsum dolor sit amet, diam donec neque nisl nibh, ante rutrum </a:t>
              </a:r>
              <a:r>
                <a:rPr lang="en-US" sz="1100" smtClean="0"/>
                <a:t>dolor</a:t>
              </a:r>
              <a:r>
                <a:rPr lang="en-US" sz="1100"/>
                <a:t>. Senectus urna justo, dis tristique purus commodo at. Donec nullam pede, </a:t>
              </a:r>
              <a:r>
                <a:rPr lang="en-US" sz="1100" smtClean="0"/>
                <a:t>non.</a:t>
              </a:r>
              <a:endParaRPr lang="en-US" sz="1100"/>
            </a:p>
          </p:txBody>
        </p:sp>
      </p:grpSp>
      <p:grpSp>
        <p:nvGrpSpPr>
          <p:cNvPr id="88" name="Group 87"/>
          <p:cNvGrpSpPr/>
          <p:nvPr/>
        </p:nvGrpSpPr>
        <p:grpSpPr>
          <a:xfrm>
            <a:off x="3310996" y="3325794"/>
            <a:ext cx="2600287" cy="1054295"/>
            <a:chOff x="2116222" y="1909989"/>
            <a:chExt cx="2072411" cy="1054295"/>
          </a:xfrm>
        </p:grpSpPr>
        <p:sp>
          <p:nvSpPr>
            <p:cNvPr id="89" name="TextBox 88"/>
            <p:cNvSpPr txBox="1"/>
            <p:nvPr/>
          </p:nvSpPr>
          <p:spPr>
            <a:xfrm>
              <a:off x="2116222" y="1909989"/>
              <a:ext cx="1488639" cy="369332"/>
            </a:xfrm>
            <a:prstGeom prst="rect">
              <a:avLst/>
            </a:prstGeom>
            <a:noFill/>
          </p:spPr>
          <p:txBody>
            <a:bodyPr wrap="none" rtlCol="0">
              <a:spAutoFit/>
            </a:bodyPr>
            <a:lstStyle/>
            <a:p>
              <a:r>
                <a:rPr lang="en-US" b="1" cap="all" smtClean="0">
                  <a:solidFill>
                    <a:schemeClr val="tx1">
                      <a:lumMod val="50000"/>
                    </a:schemeClr>
                  </a:solidFill>
                </a:rPr>
                <a:t>Some title here</a:t>
              </a:r>
              <a:endParaRPr lang="en-US" b="1" cap="all">
                <a:solidFill>
                  <a:schemeClr val="tx1">
                    <a:lumMod val="50000"/>
                  </a:schemeClr>
                </a:solidFill>
              </a:endParaRPr>
            </a:p>
          </p:txBody>
        </p:sp>
        <p:sp>
          <p:nvSpPr>
            <p:cNvPr id="90" name="TextBox 89"/>
            <p:cNvSpPr txBox="1"/>
            <p:nvPr/>
          </p:nvSpPr>
          <p:spPr>
            <a:xfrm>
              <a:off x="2116222" y="2194843"/>
              <a:ext cx="2072411" cy="769441"/>
            </a:xfrm>
            <a:prstGeom prst="rect">
              <a:avLst/>
            </a:prstGeom>
            <a:noFill/>
          </p:spPr>
          <p:txBody>
            <a:bodyPr wrap="square" rtlCol="0">
              <a:spAutoFit/>
            </a:bodyPr>
            <a:lstStyle/>
            <a:p>
              <a:pPr algn="just"/>
              <a:r>
                <a:rPr lang="en-US" sz="1100"/>
                <a:t>Lorem ipsum dolor sit amet, diam donec neque nisl nibh, ante rutrum </a:t>
              </a:r>
              <a:r>
                <a:rPr lang="en-US" sz="1100" smtClean="0"/>
                <a:t>dolor</a:t>
              </a:r>
              <a:r>
                <a:rPr lang="en-US" sz="1100"/>
                <a:t>. Senectus urna justo, dis tristique purus commodo at. Donec nullam pede, </a:t>
              </a:r>
              <a:r>
                <a:rPr lang="en-US" sz="1100" smtClean="0"/>
                <a:t>non.</a:t>
              </a:r>
              <a:endParaRPr lang="en-US" sz="1100"/>
            </a:p>
          </p:txBody>
        </p:sp>
      </p:grpSp>
      <p:grpSp>
        <p:nvGrpSpPr>
          <p:cNvPr id="91" name="Group 90"/>
          <p:cNvGrpSpPr/>
          <p:nvPr/>
        </p:nvGrpSpPr>
        <p:grpSpPr>
          <a:xfrm>
            <a:off x="3310996" y="4734756"/>
            <a:ext cx="2600287" cy="1054295"/>
            <a:chOff x="2116222" y="1909989"/>
            <a:chExt cx="2072411" cy="1054295"/>
          </a:xfrm>
        </p:grpSpPr>
        <p:sp>
          <p:nvSpPr>
            <p:cNvPr id="92" name="TextBox 91"/>
            <p:cNvSpPr txBox="1"/>
            <p:nvPr/>
          </p:nvSpPr>
          <p:spPr>
            <a:xfrm>
              <a:off x="2116222" y="1909989"/>
              <a:ext cx="1488639" cy="369332"/>
            </a:xfrm>
            <a:prstGeom prst="rect">
              <a:avLst/>
            </a:prstGeom>
            <a:noFill/>
          </p:spPr>
          <p:txBody>
            <a:bodyPr wrap="none" rtlCol="0">
              <a:spAutoFit/>
            </a:bodyPr>
            <a:lstStyle/>
            <a:p>
              <a:r>
                <a:rPr lang="en-US" b="1" cap="all" smtClean="0">
                  <a:solidFill>
                    <a:schemeClr val="tx1">
                      <a:lumMod val="50000"/>
                    </a:schemeClr>
                  </a:solidFill>
                </a:rPr>
                <a:t>Some title here</a:t>
              </a:r>
              <a:endParaRPr lang="en-US" b="1" cap="all">
                <a:solidFill>
                  <a:schemeClr val="tx1">
                    <a:lumMod val="50000"/>
                  </a:schemeClr>
                </a:solidFill>
              </a:endParaRPr>
            </a:p>
          </p:txBody>
        </p:sp>
        <p:sp>
          <p:nvSpPr>
            <p:cNvPr id="93" name="TextBox 92"/>
            <p:cNvSpPr txBox="1"/>
            <p:nvPr/>
          </p:nvSpPr>
          <p:spPr>
            <a:xfrm>
              <a:off x="2116222" y="2194843"/>
              <a:ext cx="2072411" cy="769441"/>
            </a:xfrm>
            <a:prstGeom prst="rect">
              <a:avLst/>
            </a:prstGeom>
            <a:noFill/>
          </p:spPr>
          <p:txBody>
            <a:bodyPr wrap="square" rtlCol="0">
              <a:spAutoFit/>
            </a:bodyPr>
            <a:lstStyle/>
            <a:p>
              <a:pPr algn="just"/>
              <a:r>
                <a:rPr lang="en-US" sz="1100"/>
                <a:t>Lorem ipsum dolor sit amet, diam donec neque nisl nibh, ante rutrum </a:t>
              </a:r>
              <a:r>
                <a:rPr lang="en-US" sz="1100" smtClean="0"/>
                <a:t>dolor</a:t>
              </a:r>
              <a:r>
                <a:rPr lang="en-US" sz="1100"/>
                <a:t>. Senectus urna justo, dis tristique purus commodo at. Donec nullam pede, </a:t>
              </a:r>
              <a:r>
                <a:rPr lang="en-US" sz="1100" smtClean="0"/>
                <a:t>non.</a:t>
              </a:r>
              <a:endParaRPr lang="en-US" sz="1100"/>
            </a:p>
          </p:txBody>
        </p:sp>
      </p:grpSp>
      <p:grpSp>
        <p:nvGrpSpPr>
          <p:cNvPr id="95" name="Group 94"/>
          <p:cNvGrpSpPr/>
          <p:nvPr/>
        </p:nvGrpSpPr>
        <p:grpSpPr>
          <a:xfrm>
            <a:off x="7405849" y="1916832"/>
            <a:ext cx="2600287" cy="1054295"/>
            <a:chOff x="2116222" y="1909989"/>
            <a:chExt cx="2072411" cy="1054295"/>
          </a:xfrm>
        </p:grpSpPr>
        <p:sp>
          <p:nvSpPr>
            <p:cNvPr id="102" name="TextBox 101"/>
            <p:cNvSpPr txBox="1"/>
            <p:nvPr/>
          </p:nvSpPr>
          <p:spPr>
            <a:xfrm>
              <a:off x="2116222" y="1909989"/>
              <a:ext cx="1488639" cy="369332"/>
            </a:xfrm>
            <a:prstGeom prst="rect">
              <a:avLst/>
            </a:prstGeom>
            <a:noFill/>
          </p:spPr>
          <p:txBody>
            <a:bodyPr wrap="none" rtlCol="0">
              <a:spAutoFit/>
            </a:bodyPr>
            <a:lstStyle/>
            <a:p>
              <a:r>
                <a:rPr lang="en-US" b="1" cap="all" smtClean="0">
                  <a:solidFill>
                    <a:schemeClr val="tx1">
                      <a:lumMod val="50000"/>
                    </a:schemeClr>
                  </a:solidFill>
                </a:rPr>
                <a:t>Some title here</a:t>
              </a:r>
              <a:endParaRPr lang="en-US" b="1" cap="all">
                <a:solidFill>
                  <a:schemeClr val="tx1">
                    <a:lumMod val="50000"/>
                  </a:schemeClr>
                </a:solidFill>
              </a:endParaRPr>
            </a:p>
          </p:txBody>
        </p:sp>
        <p:sp>
          <p:nvSpPr>
            <p:cNvPr id="103" name="TextBox 102"/>
            <p:cNvSpPr txBox="1"/>
            <p:nvPr/>
          </p:nvSpPr>
          <p:spPr>
            <a:xfrm>
              <a:off x="2116222" y="2194843"/>
              <a:ext cx="2072411" cy="769441"/>
            </a:xfrm>
            <a:prstGeom prst="rect">
              <a:avLst/>
            </a:prstGeom>
            <a:noFill/>
          </p:spPr>
          <p:txBody>
            <a:bodyPr wrap="square" rtlCol="0">
              <a:spAutoFit/>
            </a:bodyPr>
            <a:lstStyle/>
            <a:p>
              <a:pPr algn="just"/>
              <a:r>
                <a:rPr lang="en-US" sz="1100"/>
                <a:t>Lorem ipsum dolor sit amet, diam donec neque nisl nibh, ante rutrum </a:t>
              </a:r>
              <a:r>
                <a:rPr lang="en-US" sz="1100" smtClean="0"/>
                <a:t>dolor</a:t>
              </a:r>
              <a:r>
                <a:rPr lang="en-US" sz="1100"/>
                <a:t>. Senectus urna justo, dis tristique purus commodo at. Donec nullam pede, </a:t>
              </a:r>
              <a:r>
                <a:rPr lang="en-US" sz="1100" smtClean="0"/>
                <a:t>non.</a:t>
              </a:r>
              <a:endParaRPr lang="en-US" sz="1100"/>
            </a:p>
          </p:txBody>
        </p:sp>
      </p:grpSp>
      <p:grpSp>
        <p:nvGrpSpPr>
          <p:cNvPr id="96" name="Group 95"/>
          <p:cNvGrpSpPr/>
          <p:nvPr/>
        </p:nvGrpSpPr>
        <p:grpSpPr>
          <a:xfrm>
            <a:off x="7405849" y="3325794"/>
            <a:ext cx="2600287" cy="1054295"/>
            <a:chOff x="2116222" y="1909989"/>
            <a:chExt cx="2072411" cy="1054295"/>
          </a:xfrm>
        </p:grpSpPr>
        <p:sp>
          <p:nvSpPr>
            <p:cNvPr id="100" name="TextBox 99"/>
            <p:cNvSpPr txBox="1"/>
            <p:nvPr/>
          </p:nvSpPr>
          <p:spPr>
            <a:xfrm>
              <a:off x="2116222" y="1909989"/>
              <a:ext cx="1488639" cy="369332"/>
            </a:xfrm>
            <a:prstGeom prst="rect">
              <a:avLst/>
            </a:prstGeom>
            <a:noFill/>
          </p:spPr>
          <p:txBody>
            <a:bodyPr wrap="none" rtlCol="0">
              <a:spAutoFit/>
            </a:bodyPr>
            <a:lstStyle/>
            <a:p>
              <a:r>
                <a:rPr lang="en-US" b="1" cap="all" smtClean="0">
                  <a:solidFill>
                    <a:schemeClr val="tx1">
                      <a:lumMod val="50000"/>
                    </a:schemeClr>
                  </a:solidFill>
                </a:rPr>
                <a:t>Some title here</a:t>
              </a:r>
              <a:endParaRPr lang="en-US" b="1" cap="all">
                <a:solidFill>
                  <a:schemeClr val="tx1">
                    <a:lumMod val="50000"/>
                  </a:schemeClr>
                </a:solidFill>
              </a:endParaRPr>
            </a:p>
          </p:txBody>
        </p:sp>
        <p:sp>
          <p:nvSpPr>
            <p:cNvPr id="101" name="TextBox 100"/>
            <p:cNvSpPr txBox="1"/>
            <p:nvPr/>
          </p:nvSpPr>
          <p:spPr>
            <a:xfrm>
              <a:off x="2116222" y="2194843"/>
              <a:ext cx="2072411" cy="769441"/>
            </a:xfrm>
            <a:prstGeom prst="rect">
              <a:avLst/>
            </a:prstGeom>
            <a:noFill/>
          </p:spPr>
          <p:txBody>
            <a:bodyPr wrap="square" rtlCol="0">
              <a:spAutoFit/>
            </a:bodyPr>
            <a:lstStyle/>
            <a:p>
              <a:pPr algn="just"/>
              <a:r>
                <a:rPr lang="en-US" sz="1100"/>
                <a:t>Lorem ipsum dolor sit amet, diam donec neque nisl nibh, ante rutrum </a:t>
              </a:r>
              <a:r>
                <a:rPr lang="en-US" sz="1100" smtClean="0"/>
                <a:t>dolor</a:t>
              </a:r>
              <a:r>
                <a:rPr lang="en-US" sz="1100"/>
                <a:t>. Senectus urna justo, dis tristique purus commodo at. Donec nullam pede, </a:t>
              </a:r>
              <a:r>
                <a:rPr lang="en-US" sz="1100" smtClean="0"/>
                <a:t>non.</a:t>
              </a:r>
              <a:endParaRPr lang="en-US" sz="1100"/>
            </a:p>
          </p:txBody>
        </p:sp>
      </p:grpSp>
      <p:grpSp>
        <p:nvGrpSpPr>
          <p:cNvPr id="97" name="Group 96"/>
          <p:cNvGrpSpPr/>
          <p:nvPr/>
        </p:nvGrpSpPr>
        <p:grpSpPr>
          <a:xfrm>
            <a:off x="7405849" y="4734756"/>
            <a:ext cx="2600287" cy="1054295"/>
            <a:chOff x="2116222" y="1909989"/>
            <a:chExt cx="2072411" cy="1054295"/>
          </a:xfrm>
        </p:grpSpPr>
        <p:sp>
          <p:nvSpPr>
            <p:cNvPr id="98" name="TextBox 97"/>
            <p:cNvSpPr txBox="1"/>
            <p:nvPr/>
          </p:nvSpPr>
          <p:spPr>
            <a:xfrm>
              <a:off x="2116222" y="1909989"/>
              <a:ext cx="1488639" cy="369332"/>
            </a:xfrm>
            <a:prstGeom prst="rect">
              <a:avLst/>
            </a:prstGeom>
            <a:noFill/>
          </p:spPr>
          <p:txBody>
            <a:bodyPr wrap="none" rtlCol="0">
              <a:spAutoFit/>
            </a:bodyPr>
            <a:lstStyle/>
            <a:p>
              <a:r>
                <a:rPr lang="en-US" b="1" cap="all" smtClean="0">
                  <a:solidFill>
                    <a:schemeClr val="tx1">
                      <a:lumMod val="50000"/>
                    </a:schemeClr>
                  </a:solidFill>
                </a:rPr>
                <a:t>Some title here</a:t>
              </a:r>
              <a:endParaRPr lang="en-US" b="1" cap="all">
                <a:solidFill>
                  <a:schemeClr val="tx1">
                    <a:lumMod val="50000"/>
                  </a:schemeClr>
                </a:solidFill>
              </a:endParaRPr>
            </a:p>
          </p:txBody>
        </p:sp>
        <p:sp>
          <p:nvSpPr>
            <p:cNvPr id="99" name="TextBox 98"/>
            <p:cNvSpPr txBox="1"/>
            <p:nvPr/>
          </p:nvSpPr>
          <p:spPr>
            <a:xfrm>
              <a:off x="2116222" y="2194843"/>
              <a:ext cx="2072411" cy="769441"/>
            </a:xfrm>
            <a:prstGeom prst="rect">
              <a:avLst/>
            </a:prstGeom>
            <a:noFill/>
          </p:spPr>
          <p:txBody>
            <a:bodyPr wrap="square" rtlCol="0">
              <a:spAutoFit/>
            </a:bodyPr>
            <a:lstStyle/>
            <a:p>
              <a:pPr algn="just"/>
              <a:r>
                <a:rPr lang="en-US" sz="1100"/>
                <a:t>Lorem ipsum dolor sit amet, diam donec neque nisl nibh, ante rutrum </a:t>
              </a:r>
              <a:r>
                <a:rPr lang="en-US" sz="1100" smtClean="0"/>
                <a:t>dolor</a:t>
              </a:r>
              <a:r>
                <a:rPr lang="en-US" sz="1100"/>
                <a:t>. Senectus urna justo, dis tristique purus commodo at. Donec nullam pede, </a:t>
              </a:r>
              <a:r>
                <a:rPr lang="en-US" sz="1100" smtClean="0"/>
                <a:t>non.</a:t>
              </a:r>
              <a:endParaRPr lang="en-US" sz="1100"/>
            </a:p>
          </p:txBody>
        </p:sp>
      </p:grpSp>
      <p:sp>
        <p:nvSpPr>
          <p:cNvPr id="109" name="Shape 2554"/>
          <p:cNvSpPr/>
          <p:nvPr/>
        </p:nvSpPr>
        <p:spPr>
          <a:xfrm>
            <a:off x="6440060" y="4988336"/>
            <a:ext cx="619518" cy="563199"/>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0" name="Shape 2587"/>
          <p:cNvSpPr/>
          <p:nvPr/>
        </p:nvSpPr>
        <p:spPr>
          <a:xfrm>
            <a:off x="2399256" y="2211421"/>
            <a:ext cx="465118" cy="465118"/>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1" name="Shape 2545"/>
          <p:cNvSpPr/>
          <p:nvPr/>
        </p:nvSpPr>
        <p:spPr>
          <a:xfrm>
            <a:off x="2348083" y="3611677"/>
            <a:ext cx="567464" cy="567464"/>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2" name="Shape 2604"/>
          <p:cNvSpPr/>
          <p:nvPr/>
        </p:nvSpPr>
        <p:spPr>
          <a:xfrm>
            <a:off x="6432816" y="3695126"/>
            <a:ext cx="504777" cy="412999"/>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3" name="Shape 2617"/>
          <p:cNvSpPr/>
          <p:nvPr/>
        </p:nvSpPr>
        <p:spPr>
          <a:xfrm>
            <a:off x="2285083" y="5023964"/>
            <a:ext cx="644739" cy="527571"/>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4" name="Shape 2525"/>
          <p:cNvSpPr/>
          <p:nvPr/>
        </p:nvSpPr>
        <p:spPr>
          <a:xfrm>
            <a:off x="6440060" y="2207154"/>
            <a:ext cx="490290" cy="490290"/>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Tree>
    <p:extLst>
      <p:ext uri="{BB962C8B-B14F-4D97-AF65-F5344CB8AC3E}">
        <p14:creationId xmlns:p14="http://schemas.microsoft.com/office/powerpoint/2010/main" val="15800626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smtClean="0"/>
              <a:t>Example With 8 Parts</a:t>
            </a:r>
            <a:endParaRPr lang="en-US"/>
          </a:p>
        </p:txBody>
      </p:sp>
      <p:sp>
        <p:nvSpPr>
          <p:cNvPr id="5" name="Title 4"/>
          <p:cNvSpPr>
            <a:spLocks noGrp="1"/>
          </p:cNvSpPr>
          <p:nvPr>
            <p:ph type="title"/>
          </p:nvPr>
        </p:nvSpPr>
        <p:spPr/>
        <p:txBody>
          <a:bodyPr/>
          <a:lstStyle/>
          <a:p>
            <a:r>
              <a:rPr lang="en-US"/>
              <a:t>Agenda - Template</a:t>
            </a:r>
          </a:p>
        </p:txBody>
      </p:sp>
      <p:sp>
        <p:nvSpPr>
          <p:cNvPr id="4" name="Slide Number Placeholder 3"/>
          <p:cNvSpPr>
            <a:spLocks noGrp="1"/>
          </p:cNvSpPr>
          <p:nvPr>
            <p:ph type="sldNum" sz="quarter" idx="12"/>
          </p:nvPr>
        </p:nvSpPr>
        <p:spPr/>
        <p:txBody>
          <a:bodyPr/>
          <a:lstStyle/>
          <a:p>
            <a:fld id="{F68327C5-B821-4FE9-A59A-A60D9EB59A9A}" type="slidenum">
              <a:rPr lang="en-US" smtClean="0"/>
              <a:pPr/>
              <a:t>19</a:t>
            </a:fld>
            <a:endParaRPr lang="en-US" dirty="0"/>
          </a:p>
        </p:txBody>
      </p:sp>
      <p:sp>
        <p:nvSpPr>
          <p:cNvPr id="52" name="Shape 2716"/>
          <p:cNvSpPr/>
          <p:nvPr/>
        </p:nvSpPr>
        <p:spPr>
          <a:xfrm>
            <a:off x="1098613" y="1995484"/>
            <a:ext cx="2453375" cy="1525774"/>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21600" y="0"/>
                </a:lnTo>
                <a:lnTo>
                  <a:pt x="21600" y="21600"/>
                </a:lnTo>
                <a:lnTo>
                  <a:pt x="0" y="21600"/>
                </a:lnTo>
                <a:close/>
              </a:path>
            </a:pathLst>
          </a:custGeom>
          <a:solidFill>
            <a:schemeClr val="tx1">
              <a:lumMod val="40000"/>
              <a:lumOff val="6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87" name="Shape 2717"/>
          <p:cNvSpPr/>
          <p:nvPr/>
        </p:nvSpPr>
        <p:spPr>
          <a:xfrm>
            <a:off x="1741801" y="2720925"/>
            <a:ext cx="1157110" cy="3385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1600" b="1">
                <a:solidFill>
                  <a:srgbClr val="595959"/>
                </a:solidFill>
                <a:latin typeface="+mn-lt"/>
                <a:ea typeface="+mn-ea"/>
                <a:cs typeface="+mn-cs"/>
                <a:sym typeface="Helvetica"/>
              </a:defRPr>
            </a:lvl1pPr>
          </a:lstStyle>
          <a:p>
            <a:pPr>
              <a:defRPr sz="1800" b="0">
                <a:solidFill>
                  <a:srgbClr val="000000"/>
                </a:solidFill>
                <a:latin typeface="Calibri"/>
                <a:ea typeface="Calibri"/>
                <a:cs typeface="Calibri"/>
                <a:sym typeface="Calibri"/>
              </a:defRPr>
            </a:pPr>
            <a:r>
              <a:rPr lang="en-US" sz="1600" b="1" smtClean="0">
                <a:solidFill>
                  <a:schemeClr val="tx1">
                    <a:lumMod val="50000"/>
                  </a:schemeClr>
                </a:solidFill>
                <a:latin typeface="+mn-lt"/>
                <a:ea typeface="+mn-ea"/>
                <a:cs typeface="+mn-cs"/>
                <a:sym typeface="Helvetica"/>
              </a:rPr>
              <a:t>Introduction</a:t>
            </a:r>
            <a:endParaRPr sz="1600" b="1">
              <a:solidFill>
                <a:schemeClr val="tx1">
                  <a:lumMod val="50000"/>
                </a:schemeClr>
              </a:solidFill>
              <a:latin typeface="+mn-lt"/>
              <a:ea typeface="+mn-ea"/>
              <a:cs typeface="+mn-cs"/>
              <a:sym typeface="Helvetica"/>
            </a:endParaRPr>
          </a:p>
        </p:txBody>
      </p:sp>
      <p:sp>
        <p:nvSpPr>
          <p:cNvPr id="88" name="Shape 2718"/>
          <p:cNvSpPr/>
          <p:nvPr/>
        </p:nvSpPr>
        <p:spPr>
          <a:xfrm>
            <a:off x="1145560" y="2976355"/>
            <a:ext cx="2359481" cy="4616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ctr"/>
            <a:r>
              <a:rPr lang="en-US" sz="1200">
                <a:solidFill>
                  <a:schemeClr val="tx1">
                    <a:lumMod val="50000"/>
                  </a:schemeClr>
                </a:solidFill>
              </a:rPr>
              <a:t>Lorem ipsum dolor sit amet, diam donec neque nisl nibh, ante </a:t>
            </a:r>
            <a:r>
              <a:rPr lang="en-US" sz="1200" smtClean="0">
                <a:solidFill>
                  <a:schemeClr val="tx1">
                    <a:lumMod val="50000"/>
                  </a:schemeClr>
                </a:solidFill>
              </a:rPr>
              <a:t>dolor</a:t>
            </a:r>
            <a:r>
              <a:rPr lang="en-US" sz="1200">
                <a:solidFill>
                  <a:schemeClr val="tx1">
                    <a:lumMod val="50000"/>
                  </a:schemeClr>
                </a:solidFill>
              </a:rPr>
              <a:t>.</a:t>
            </a:r>
            <a:endParaRPr sz="1200">
              <a:solidFill>
                <a:schemeClr val="tx1">
                  <a:lumMod val="50000"/>
                </a:schemeClr>
              </a:solidFill>
            </a:endParaRPr>
          </a:p>
        </p:txBody>
      </p:sp>
      <p:sp>
        <p:nvSpPr>
          <p:cNvPr id="86" name="Shape 2720"/>
          <p:cNvSpPr/>
          <p:nvPr/>
        </p:nvSpPr>
        <p:spPr>
          <a:xfrm>
            <a:off x="2046562" y="2193531"/>
            <a:ext cx="547584" cy="5847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a:solidFill>
                  <a:srgbClr val="595959"/>
                </a:solidFill>
                <a:latin typeface="Roboto Black"/>
                <a:ea typeface="Roboto Black"/>
                <a:cs typeface="Roboto Black"/>
                <a:sym typeface="Roboto Black"/>
              </a:defRPr>
            </a:lvl1pPr>
          </a:lstStyle>
          <a:p>
            <a:pPr>
              <a:defRPr sz="1800">
                <a:solidFill>
                  <a:srgbClr val="000000"/>
                </a:solidFill>
                <a:latin typeface="Calibri"/>
                <a:ea typeface="Calibri"/>
                <a:cs typeface="Calibri"/>
                <a:sym typeface="Calibri"/>
              </a:defRPr>
            </a:pPr>
            <a:r>
              <a:rPr sz="3200">
                <a:solidFill>
                  <a:schemeClr val="tx1">
                    <a:lumMod val="50000"/>
                  </a:schemeClr>
                </a:solidFill>
                <a:latin typeface="Roboto Black"/>
                <a:ea typeface="Roboto Black"/>
                <a:cs typeface="Roboto Black"/>
                <a:sym typeface="Roboto Black"/>
              </a:rPr>
              <a:t>01</a:t>
            </a:r>
          </a:p>
        </p:txBody>
      </p:sp>
      <p:sp>
        <p:nvSpPr>
          <p:cNvPr id="90" name="Shape 2722"/>
          <p:cNvSpPr/>
          <p:nvPr/>
        </p:nvSpPr>
        <p:spPr>
          <a:xfrm flipH="1">
            <a:off x="3612412" y="1995484"/>
            <a:ext cx="2453377" cy="1525774"/>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21600" y="0"/>
                </a:lnTo>
                <a:lnTo>
                  <a:pt x="21600" y="21600"/>
                </a:lnTo>
                <a:lnTo>
                  <a:pt x="0" y="21600"/>
                </a:lnTo>
                <a:close/>
              </a:path>
            </a:pathLst>
          </a:cu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91" name="Group 2725"/>
          <p:cNvGrpSpPr/>
          <p:nvPr/>
        </p:nvGrpSpPr>
        <p:grpSpPr>
          <a:xfrm>
            <a:off x="3612412" y="2720925"/>
            <a:ext cx="2359482" cy="717093"/>
            <a:chOff x="0" y="0"/>
            <a:chExt cx="2359479" cy="717091"/>
          </a:xfrm>
          <a:solidFill>
            <a:schemeClr val="accent5"/>
          </a:solidFill>
        </p:grpSpPr>
        <p:sp>
          <p:nvSpPr>
            <p:cNvPr id="93" name="Shape 2723"/>
            <p:cNvSpPr/>
            <p:nvPr/>
          </p:nvSpPr>
          <p:spPr>
            <a:xfrm>
              <a:off x="416099" y="0"/>
              <a:ext cx="1517399" cy="33855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1600" b="1">
                  <a:solidFill>
                    <a:srgbClr val="FFFFFF"/>
                  </a:solidFill>
                  <a:latin typeface="+mn-lt"/>
                  <a:ea typeface="+mn-ea"/>
                  <a:cs typeface="+mn-cs"/>
                  <a:sym typeface="Helvetica"/>
                </a:defRPr>
              </a:lvl1pPr>
            </a:lstStyle>
            <a:p>
              <a:pPr>
                <a:defRPr sz="1800" b="0">
                  <a:solidFill>
                    <a:srgbClr val="000000"/>
                  </a:solidFill>
                  <a:latin typeface="Calibri"/>
                  <a:ea typeface="Calibri"/>
                  <a:cs typeface="Calibri"/>
                  <a:sym typeface="Calibri"/>
                </a:defRPr>
              </a:pPr>
              <a:r>
                <a:rPr lang="en-US" sz="1600" b="1" smtClean="0">
                  <a:solidFill>
                    <a:srgbClr val="FFFFFF"/>
                  </a:solidFill>
                  <a:latin typeface="+mn-lt"/>
                  <a:ea typeface="+mn-ea"/>
                  <a:cs typeface="+mn-cs"/>
                  <a:sym typeface="Helvetica"/>
                </a:rPr>
                <a:t>Mission &amp; Vision</a:t>
              </a:r>
              <a:endParaRPr sz="1600" b="1">
                <a:solidFill>
                  <a:srgbClr val="FFFFFF"/>
                </a:solidFill>
                <a:latin typeface="+mn-lt"/>
                <a:ea typeface="+mn-ea"/>
                <a:cs typeface="+mn-cs"/>
                <a:sym typeface="Helvetica"/>
              </a:endParaRPr>
            </a:p>
          </p:txBody>
        </p:sp>
        <p:sp>
          <p:nvSpPr>
            <p:cNvPr id="94" name="Shape 2724"/>
            <p:cNvSpPr/>
            <p:nvPr/>
          </p:nvSpPr>
          <p:spPr>
            <a:xfrm>
              <a:off x="0" y="255429"/>
              <a:ext cx="2359479" cy="4616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1200">
                  <a:solidFill>
                    <a:srgbClr val="FFFFFF"/>
                  </a:solidFill>
                </a:defRPr>
              </a:lvl1pPr>
            </a:lstStyle>
            <a:p>
              <a:r>
                <a:rPr lang="en-US">
                  <a:solidFill>
                    <a:schemeClr val="bg1"/>
                  </a:solidFill>
                </a:rPr>
                <a:t>Lorem ipsum dolor sit amet, diam donec neque nisl nibh, ante dolor.</a:t>
              </a:r>
            </a:p>
          </p:txBody>
        </p:sp>
      </p:grpSp>
      <p:sp>
        <p:nvSpPr>
          <p:cNvPr id="92" name="Shape 2726"/>
          <p:cNvSpPr/>
          <p:nvPr/>
        </p:nvSpPr>
        <p:spPr>
          <a:xfrm>
            <a:off x="4486311" y="2193531"/>
            <a:ext cx="574834" cy="63754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a:solidFill>
                  <a:srgbClr val="FFFFFF"/>
                </a:solidFill>
                <a:latin typeface="Roboto Black"/>
                <a:ea typeface="Roboto Black"/>
                <a:cs typeface="Roboto Black"/>
                <a:sym typeface="Roboto Black"/>
              </a:defRPr>
            </a:lvl1pPr>
          </a:lstStyle>
          <a:p>
            <a:pPr>
              <a:defRPr sz="1800">
                <a:solidFill>
                  <a:srgbClr val="000000"/>
                </a:solidFill>
                <a:latin typeface="Calibri"/>
                <a:ea typeface="Calibri"/>
                <a:cs typeface="Calibri"/>
                <a:sym typeface="Calibri"/>
              </a:defRPr>
            </a:pPr>
            <a:r>
              <a:rPr sz="3200">
                <a:solidFill>
                  <a:srgbClr val="FFFFFF"/>
                </a:solidFill>
                <a:latin typeface="Roboto Black"/>
                <a:ea typeface="Roboto Black"/>
                <a:cs typeface="Roboto Black"/>
                <a:sym typeface="Roboto Black"/>
              </a:rPr>
              <a:t>02</a:t>
            </a:r>
          </a:p>
        </p:txBody>
      </p:sp>
      <p:sp>
        <p:nvSpPr>
          <p:cNvPr id="96" name="Shape 2728"/>
          <p:cNvSpPr/>
          <p:nvPr/>
        </p:nvSpPr>
        <p:spPr>
          <a:xfrm>
            <a:off x="6126211" y="1995484"/>
            <a:ext cx="2453375" cy="1525774"/>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21600" y="0"/>
                </a:lnTo>
                <a:lnTo>
                  <a:pt x="21600" y="21600"/>
                </a:lnTo>
                <a:lnTo>
                  <a:pt x="0" y="21600"/>
                </a:lnTo>
                <a:close/>
              </a:path>
            </a:pathLst>
          </a:custGeom>
          <a:solidFill>
            <a:schemeClr val="tx1">
              <a:lumMod val="40000"/>
              <a:lumOff val="6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97" name="Group 2731"/>
          <p:cNvGrpSpPr/>
          <p:nvPr/>
        </p:nvGrpSpPr>
        <p:grpSpPr>
          <a:xfrm>
            <a:off x="6173158" y="2720925"/>
            <a:ext cx="2359481" cy="717093"/>
            <a:chOff x="0" y="0"/>
            <a:chExt cx="2359479" cy="717091"/>
          </a:xfrm>
          <a:solidFill>
            <a:schemeClr val="tx1">
              <a:lumMod val="60000"/>
              <a:lumOff val="40000"/>
            </a:schemeClr>
          </a:solidFill>
        </p:grpSpPr>
        <p:sp>
          <p:nvSpPr>
            <p:cNvPr id="99" name="Shape 2729"/>
            <p:cNvSpPr/>
            <p:nvPr/>
          </p:nvSpPr>
          <p:spPr>
            <a:xfrm>
              <a:off x="596342" y="0"/>
              <a:ext cx="1156917" cy="33855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1600" b="1">
                  <a:solidFill>
                    <a:srgbClr val="FFFFFF"/>
                  </a:solidFill>
                  <a:latin typeface="+mn-lt"/>
                  <a:ea typeface="+mn-ea"/>
                  <a:cs typeface="+mn-cs"/>
                  <a:sym typeface="Helvetica"/>
                </a:defRPr>
              </a:lvl1pPr>
            </a:lstStyle>
            <a:p>
              <a:pPr>
                <a:defRPr sz="1800" b="0">
                  <a:solidFill>
                    <a:srgbClr val="000000"/>
                  </a:solidFill>
                  <a:latin typeface="Calibri"/>
                  <a:ea typeface="Calibri"/>
                  <a:cs typeface="Calibri"/>
                  <a:sym typeface="Calibri"/>
                </a:defRPr>
              </a:pPr>
              <a:r>
                <a:rPr lang="en-US" sz="1600" b="1" smtClean="0">
                  <a:solidFill>
                    <a:schemeClr val="tx1">
                      <a:lumMod val="50000"/>
                    </a:schemeClr>
                  </a:solidFill>
                  <a:latin typeface="+mn-lt"/>
                  <a:ea typeface="+mn-ea"/>
                  <a:cs typeface="+mn-cs"/>
                  <a:sym typeface="Helvetica"/>
                </a:rPr>
                <a:t>Our Services</a:t>
              </a:r>
              <a:endParaRPr sz="1600" b="1">
                <a:solidFill>
                  <a:schemeClr val="tx1">
                    <a:lumMod val="50000"/>
                  </a:schemeClr>
                </a:solidFill>
                <a:latin typeface="+mn-lt"/>
                <a:ea typeface="+mn-ea"/>
                <a:cs typeface="+mn-cs"/>
                <a:sym typeface="Helvetica"/>
              </a:endParaRPr>
            </a:p>
          </p:txBody>
        </p:sp>
        <p:sp>
          <p:nvSpPr>
            <p:cNvPr id="100" name="Shape 2730"/>
            <p:cNvSpPr/>
            <p:nvPr/>
          </p:nvSpPr>
          <p:spPr>
            <a:xfrm>
              <a:off x="0" y="255429"/>
              <a:ext cx="2359479" cy="4616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1200">
                  <a:solidFill>
                    <a:srgbClr val="FFFFFF"/>
                  </a:solidFill>
                </a:defRPr>
              </a:lvl1pPr>
            </a:lstStyle>
            <a:p>
              <a:r>
                <a:rPr lang="en-US">
                  <a:solidFill>
                    <a:schemeClr val="tx1">
                      <a:lumMod val="50000"/>
                    </a:schemeClr>
                  </a:solidFill>
                </a:rPr>
                <a:t>Lorem ipsum dolor sit amet, diam donec neque nisl nibh, ante dolor.</a:t>
              </a:r>
            </a:p>
          </p:txBody>
        </p:sp>
      </p:grpSp>
      <p:sp>
        <p:nvSpPr>
          <p:cNvPr id="98" name="Shape 2732"/>
          <p:cNvSpPr/>
          <p:nvPr/>
        </p:nvSpPr>
        <p:spPr>
          <a:xfrm>
            <a:off x="7086611" y="2193531"/>
            <a:ext cx="547584" cy="5847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a:solidFill>
                  <a:srgbClr val="FFFFFF"/>
                </a:solidFill>
                <a:latin typeface="Roboto Black"/>
                <a:ea typeface="Roboto Black"/>
                <a:cs typeface="Roboto Black"/>
                <a:sym typeface="Roboto Black"/>
              </a:defRPr>
            </a:lvl1pPr>
          </a:lstStyle>
          <a:p>
            <a:pPr>
              <a:defRPr sz="1800">
                <a:solidFill>
                  <a:srgbClr val="000000"/>
                </a:solidFill>
                <a:latin typeface="Calibri"/>
                <a:ea typeface="Calibri"/>
                <a:cs typeface="Calibri"/>
                <a:sym typeface="Calibri"/>
              </a:defRPr>
            </a:pPr>
            <a:r>
              <a:rPr sz="3200">
                <a:solidFill>
                  <a:schemeClr val="tx1">
                    <a:lumMod val="50000"/>
                  </a:schemeClr>
                </a:solidFill>
                <a:latin typeface="Roboto Black"/>
                <a:ea typeface="Roboto Black"/>
                <a:cs typeface="Roboto Black"/>
                <a:sym typeface="Roboto Black"/>
              </a:rPr>
              <a:t>03</a:t>
            </a:r>
          </a:p>
        </p:txBody>
      </p:sp>
      <p:sp>
        <p:nvSpPr>
          <p:cNvPr id="102" name="Shape 2734"/>
          <p:cNvSpPr/>
          <p:nvPr/>
        </p:nvSpPr>
        <p:spPr>
          <a:xfrm flipH="1">
            <a:off x="8640011" y="1995484"/>
            <a:ext cx="2453376" cy="1525774"/>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21600" y="0"/>
                </a:lnTo>
                <a:lnTo>
                  <a:pt x="21600" y="21600"/>
                </a:lnTo>
                <a:lnTo>
                  <a:pt x="0" y="21600"/>
                </a:lnTo>
                <a:close/>
              </a:path>
            </a:pathLst>
          </a:cu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03" name="Group 2737"/>
          <p:cNvGrpSpPr/>
          <p:nvPr/>
        </p:nvGrpSpPr>
        <p:grpSpPr>
          <a:xfrm>
            <a:off x="8691180" y="2720925"/>
            <a:ext cx="2359481" cy="717093"/>
            <a:chOff x="0" y="0"/>
            <a:chExt cx="2359479" cy="717091"/>
          </a:xfrm>
          <a:solidFill>
            <a:schemeClr val="accent1"/>
          </a:solidFill>
        </p:grpSpPr>
        <p:sp>
          <p:nvSpPr>
            <p:cNvPr id="105" name="Shape 2735"/>
            <p:cNvSpPr/>
            <p:nvPr/>
          </p:nvSpPr>
          <p:spPr>
            <a:xfrm>
              <a:off x="424820" y="0"/>
              <a:ext cx="1499959" cy="33855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1600" b="1">
                  <a:solidFill>
                    <a:srgbClr val="595959"/>
                  </a:solidFill>
                  <a:latin typeface="+mn-lt"/>
                  <a:ea typeface="+mn-ea"/>
                  <a:cs typeface="+mn-cs"/>
                  <a:sym typeface="Helvetica"/>
                </a:defRPr>
              </a:lvl1pPr>
            </a:lstStyle>
            <a:p>
              <a:pPr>
                <a:defRPr sz="1800" b="0">
                  <a:solidFill>
                    <a:srgbClr val="000000"/>
                  </a:solidFill>
                  <a:latin typeface="Calibri"/>
                  <a:ea typeface="Calibri"/>
                  <a:cs typeface="Calibri"/>
                  <a:sym typeface="Calibri"/>
                </a:defRPr>
              </a:pPr>
              <a:r>
                <a:rPr lang="en-US" sz="1600" b="1" smtClean="0">
                  <a:solidFill>
                    <a:schemeClr val="bg1"/>
                  </a:solidFill>
                  <a:latin typeface="+mn-lt"/>
                  <a:ea typeface="+mn-ea"/>
                  <a:cs typeface="+mn-cs"/>
                  <a:sym typeface="Helvetica"/>
                </a:rPr>
                <a:t>Company Profile</a:t>
              </a:r>
              <a:endParaRPr sz="1600" b="1">
                <a:solidFill>
                  <a:schemeClr val="bg1"/>
                </a:solidFill>
                <a:latin typeface="+mn-lt"/>
                <a:ea typeface="+mn-ea"/>
                <a:cs typeface="+mn-cs"/>
                <a:sym typeface="Helvetica"/>
              </a:endParaRPr>
            </a:p>
          </p:txBody>
        </p:sp>
        <p:sp>
          <p:nvSpPr>
            <p:cNvPr id="106" name="Shape 2736"/>
            <p:cNvSpPr/>
            <p:nvPr/>
          </p:nvSpPr>
          <p:spPr>
            <a:xfrm>
              <a:off x="0" y="255429"/>
              <a:ext cx="2359479" cy="4616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1200">
                  <a:solidFill>
                    <a:srgbClr val="595959"/>
                  </a:solidFill>
                </a:defRPr>
              </a:lvl1pPr>
            </a:lstStyle>
            <a:p>
              <a:r>
                <a:rPr lang="en-US">
                  <a:solidFill>
                    <a:schemeClr val="bg1"/>
                  </a:solidFill>
                </a:rPr>
                <a:t>Lorem ipsum dolor sit amet, diam donec neque nisl nibh, ante dolor.</a:t>
              </a:r>
            </a:p>
          </p:txBody>
        </p:sp>
      </p:grpSp>
      <p:sp>
        <p:nvSpPr>
          <p:cNvPr id="104" name="Shape 2738"/>
          <p:cNvSpPr/>
          <p:nvPr/>
        </p:nvSpPr>
        <p:spPr>
          <a:xfrm>
            <a:off x="9592182" y="2193531"/>
            <a:ext cx="547584" cy="5847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a:solidFill>
                  <a:srgbClr val="595959"/>
                </a:solidFill>
                <a:latin typeface="Roboto Black"/>
                <a:ea typeface="Roboto Black"/>
                <a:cs typeface="Roboto Black"/>
                <a:sym typeface="Roboto Black"/>
              </a:defRPr>
            </a:lvl1pPr>
          </a:lstStyle>
          <a:p>
            <a:pPr>
              <a:defRPr sz="1800">
                <a:solidFill>
                  <a:srgbClr val="000000"/>
                </a:solidFill>
                <a:latin typeface="Calibri"/>
                <a:ea typeface="Calibri"/>
                <a:cs typeface="Calibri"/>
                <a:sym typeface="Calibri"/>
              </a:defRPr>
            </a:pPr>
            <a:r>
              <a:rPr sz="3200">
                <a:solidFill>
                  <a:schemeClr val="bg1"/>
                </a:solidFill>
                <a:latin typeface="Roboto Black"/>
                <a:ea typeface="Roboto Black"/>
                <a:cs typeface="Roboto Black"/>
                <a:sym typeface="Roboto Black"/>
              </a:rPr>
              <a:t>04</a:t>
            </a:r>
          </a:p>
        </p:txBody>
      </p:sp>
      <p:sp>
        <p:nvSpPr>
          <p:cNvPr id="108" name="Shape 2740"/>
          <p:cNvSpPr/>
          <p:nvPr/>
        </p:nvSpPr>
        <p:spPr>
          <a:xfrm rot="10800000" flipH="1">
            <a:off x="1098614" y="3573016"/>
            <a:ext cx="2453376" cy="1525774"/>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21600" y="0"/>
                </a:lnTo>
                <a:lnTo>
                  <a:pt x="21600" y="21600"/>
                </a:lnTo>
                <a:lnTo>
                  <a:pt x="0" y="21600"/>
                </a:lnTo>
                <a:close/>
              </a:path>
            </a:pathLst>
          </a:cu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09" name="Group 2743"/>
          <p:cNvGrpSpPr/>
          <p:nvPr/>
        </p:nvGrpSpPr>
        <p:grpSpPr>
          <a:xfrm>
            <a:off x="1145560" y="4116623"/>
            <a:ext cx="2359482" cy="717092"/>
            <a:chOff x="0" y="0"/>
            <a:chExt cx="2359479" cy="717091"/>
          </a:xfrm>
          <a:solidFill>
            <a:schemeClr val="accent6"/>
          </a:solidFill>
        </p:grpSpPr>
        <p:sp>
          <p:nvSpPr>
            <p:cNvPr id="111" name="Shape 2741"/>
            <p:cNvSpPr/>
            <p:nvPr/>
          </p:nvSpPr>
          <p:spPr>
            <a:xfrm>
              <a:off x="431775" y="0"/>
              <a:ext cx="1486044" cy="3385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1600" b="1">
                  <a:solidFill>
                    <a:srgbClr val="FFFFFF"/>
                  </a:solidFill>
                  <a:latin typeface="+mn-lt"/>
                  <a:ea typeface="+mn-ea"/>
                  <a:cs typeface="+mn-cs"/>
                  <a:sym typeface="Helvetica"/>
                </a:defRPr>
              </a:lvl1pPr>
            </a:lstStyle>
            <a:p>
              <a:pPr>
                <a:defRPr sz="1800" b="0">
                  <a:solidFill>
                    <a:srgbClr val="000000"/>
                  </a:solidFill>
                  <a:latin typeface="Calibri"/>
                  <a:ea typeface="Calibri"/>
                  <a:cs typeface="Calibri"/>
                  <a:sym typeface="Calibri"/>
                </a:defRPr>
              </a:pPr>
              <a:r>
                <a:rPr lang="en-US" sz="1600" b="1" smtClean="0">
                  <a:solidFill>
                    <a:srgbClr val="FFFFFF"/>
                  </a:solidFill>
                  <a:latin typeface="+mn-lt"/>
                  <a:ea typeface="+mn-ea"/>
                  <a:cs typeface="+mn-cs"/>
                  <a:sym typeface="Helvetica"/>
                </a:rPr>
                <a:t>Project Portfolio</a:t>
              </a:r>
              <a:endParaRPr sz="1600" b="1">
                <a:solidFill>
                  <a:srgbClr val="FFFFFF"/>
                </a:solidFill>
                <a:latin typeface="+mn-lt"/>
                <a:ea typeface="+mn-ea"/>
                <a:cs typeface="+mn-cs"/>
                <a:sym typeface="Helvetica"/>
              </a:endParaRPr>
            </a:p>
          </p:txBody>
        </p:sp>
        <p:sp>
          <p:nvSpPr>
            <p:cNvPr id="112" name="Shape 2742"/>
            <p:cNvSpPr/>
            <p:nvPr/>
          </p:nvSpPr>
          <p:spPr>
            <a:xfrm>
              <a:off x="0" y="255429"/>
              <a:ext cx="2359479" cy="4616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1200">
                  <a:solidFill>
                    <a:srgbClr val="FFFFFF"/>
                  </a:solidFill>
                </a:defRPr>
              </a:lvl1pPr>
            </a:lstStyle>
            <a:p>
              <a:r>
                <a:rPr lang="en-US">
                  <a:solidFill>
                    <a:schemeClr val="bg1"/>
                  </a:solidFill>
                </a:rPr>
                <a:t>Lorem ipsum dolor sit amet, diam donec neque nisl nibh, ante dolor.</a:t>
              </a:r>
            </a:p>
          </p:txBody>
        </p:sp>
      </p:grpSp>
      <p:sp>
        <p:nvSpPr>
          <p:cNvPr id="110" name="Shape 2744"/>
          <p:cNvSpPr/>
          <p:nvPr/>
        </p:nvSpPr>
        <p:spPr>
          <a:xfrm>
            <a:off x="2032938" y="3588914"/>
            <a:ext cx="574835" cy="6375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a:solidFill>
                  <a:srgbClr val="FFFFFF"/>
                </a:solidFill>
                <a:latin typeface="Roboto Black"/>
                <a:ea typeface="Roboto Black"/>
                <a:cs typeface="Roboto Black"/>
                <a:sym typeface="Roboto Black"/>
              </a:defRPr>
            </a:lvl1pPr>
          </a:lstStyle>
          <a:p>
            <a:pPr>
              <a:defRPr sz="1800">
                <a:solidFill>
                  <a:srgbClr val="000000"/>
                </a:solidFill>
                <a:latin typeface="Calibri"/>
                <a:ea typeface="Calibri"/>
                <a:cs typeface="Calibri"/>
                <a:sym typeface="Calibri"/>
              </a:defRPr>
            </a:pPr>
            <a:r>
              <a:rPr sz="3200">
                <a:solidFill>
                  <a:srgbClr val="FFFFFF"/>
                </a:solidFill>
                <a:latin typeface="Roboto Black"/>
                <a:ea typeface="Roboto Black"/>
                <a:cs typeface="Roboto Black"/>
                <a:sym typeface="Roboto Black"/>
              </a:rPr>
              <a:t>05</a:t>
            </a:r>
          </a:p>
        </p:txBody>
      </p:sp>
      <p:sp>
        <p:nvSpPr>
          <p:cNvPr id="114" name="Shape 2746"/>
          <p:cNvSpPr/>
          <p:nvPr/>
        </p:nvSpPr>
        <p:spPr>
          <a:xfrm rot="10800000">
            <a:off x="8640011" y="3573016"/>
            <a:ext cx="2453377" cy="1525774"/>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21600" y="0"/>
                </a:lnTo>
                <a:lnTo>
                  <a:pt x="21600" y="21600"/>
                </a:lnTo>
                <a:lnTo>
                  <a:pt x="0" y="21600"/>
                </a:lnTo>
                <a:close/>
              </a:path>
            </a:pathLst>
          </a:custGeom>
          <a:solidFill>
            <a:schemeClr val="tx1">
              <a:lumMod val="40000"/>
              <a:lumOff val="6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15" name="Group 2749"/>
          <p:cNvGrpSpPr/>
          <p:nvPr/>
        </p:nvGrpSpPr>
        <p:grpSpPr>
          <a:xfrm>
            <a:off x="8677458" y="4116623"/>
            <a:ext cx="2359482" cy="717092"/>
            <a:chOff x="0" y="0"/>
            <a:chExt cx="2359479" cy="717091"/>
          </a:xfrm>
          <a:solidFill>
            <a:schemeClr val="tx1">
              <a:lumMod val="60000"/>
              <a:lumOff val="40000"/>
            </a:schemeClr>
          </a:solidFill>
        </p:grpSpPr>
        <p:sp>
          <p:nvSpPr>
            <p:cNvPr id="117" name="Shape 2747"/>
            <p:cNvSpPr/>
            <p:nvPr/>
          </p:nvSpPr>
          <p:spPr>
            <a:xfrm>
              <a:off x="810787" y="0"/>
              <a:ext cx="728017" cy="3385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1600" b="1">
                  <a:solidFill>
                    <a:srgbClr val="FFFFFF"/>
                  </a:solidFill>
                  <a:latin typeface="+mn-lt"/>
                  <a:ea typeface="+mn-ea"/>
                  <a:cs typeface="+mn-cs"/>
                  <a:sym typeface="Helvetica"/>
                </a:defRPr>
              </a:lvl1pPr>
            </a:lstStyle>
            <a:p>
              <a:pPr>
                <a:defRPr sz="1800" b="0">
                  <a:solidFill>
                    <a:srgbClr val="000000"/>
                  </a:solidFill>
                  <a:latin typeface="Calibri"/>
                  <a:ea typeface="Calibri"/>
                  <a:cs typeface="Calibri"/>
                  <a:sym typeface="Calibri"/>
                </a:defRPr>
              </a:pPr>
              <a:r>
                <a:rPr lang="en-US" sz="1600" b="1" smtClean="0">
                  <a:solidFill>
                    <a:schemeClr val="tx1">
                      <a:lumMod val="50000"/>
                    </a:schemeClr>
                  </a:solidFill>
                  <a:latin typeface="+mn-lt"/>
                  <a:ea typeface="+mn-ea"/>
                  <a:cs typeface="+mn-cs"/>
                  <a:sym typeface="Helvetica"/>
                </a:rPr>
                <a:t>Closure</a:t>
              </a:r>
              <a:endParaRPr sz="1600" b="1">
                <a:solidFill>
                  <a:schemeClr val="tx1">
                    <a:lumMod val="50000"/>
                  </a:schemeClr>
                </a:solidFill>
                <a:latin typeface="+mn-lt"/>
                <a:ea typeface="+mn-ea"/>
                <a:cs typeface="+mn-cs"/>
                <a:sym typeface="Helvetica"/>
              </a:endParaRPr>
            </a:p>
          </p:txBody>
        </p:sp>
        <p:sp>
          <p:nvSpPr>
            <p:cNvPr id="118" name="Shape 2748"/>
            <p:cNvSpPr/>
            <p:nvPr/>
          </p:nvSpPr>
          <p:spPr>
            <a:xfrm>
              <a:off x="0" y="255429"/>
              <a:ext cx="2359479" cy="4616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1200">
                  <a:solidFill>
                    <a:srgbClr val="FFFFFF"/>
                  </a:solidFill>
                </a:defRPr>
              </a:lvl1pPr>
            </a:lstStyle>
            <a:p>
              <a:r>
                <a:rPr lang="en-US">
                  <a:solidFill>
                    <a:schemeClr val="tx1">
                      <a:lumMod val="50000"/>
                    </a:schemeClr>
                  </a:solidFill>
                </a:rPr>
                <a:t>Lorem ipsum dolor sit amet, diam donec neque nisl nibh, ante dolor.</a:t>
              </a:r>
            </a:p>
          </p:txBody>
        </p:sp>
      </p:grpSp>
      <p:sp>
        <p:nvSpPr>
          <p:cNvPr id="116" name="Shape 2750"/>
          <p:cNvSpPr/>
          <p:nvPr/>
        </p:nvSpPr>
        <p:spPr>
          <a:xfrm>
            <a:off x="9592182" y="3588914"/>
            <a:ext cx="547584" cy="5847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a:solidFill>
                  <a:srgbClr val="FFFFFF"/>
                </a:solidFill>
                <a:latin typeface="Roboto Black"/>
                <a:ea typeface="Roboto Black"/>
                <a:cs typeface="Roboto Black"/>
                <a:sym typeface="Roboto Black"/>
              </a:defRPr>
            </a:lvl1pPr>
          </a:lstStyle>
          <a:p>
            <a:pPr>
              <a:defRPr sz="1800">
                <a:solidFill>
                  <a:srgbClr val="000000"/>
                </a:solidFill>
                <a:latin typeface="Calibri"/>
                <a:ea typeface="Calibri"/>
                <a:cs typeface="Calibri"/>
                <a:sym typeface="Calibri"/>
              </a:defRPr>
            </a:pPr>
            <a:r>
              <a:rPr sz="3200">
                <a:solidFill>
                  <a:schemeClr val="tx1">
                    <a:lumMod val="50000"/>
                  </a:schemeClr>
                </a:solidFill>
                <a:latin typeface="Roboto Black"/>
                <a:ea typeface="Roboto Black"/>
                <a:cs typeface="Roboto Black"/>
                <a:sym typeface="Roboto Black"/>
              </a:rPr>
              <a:t>08</a:t>
            </a:r>
          </a:p>
        </p:txBody>
      </p:sp>
      <p:sp>
        <p:nvSpPr>
          <p:cNvPr id="120" name="Shape 2752"/>
          <p:cNvSpPr/>
          <p:nvPr/>
        </p:nvSpPr>
        <p:spPr>
          <a:xfrm rot="10800000">
            <a:off x="3612414" y="3573016"/>
            <a:ext cx="2453376" cy="1525774"/>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21600" y="0"/>
                </a:lnTo>
                <a:lnTo>
                  <a:pt x="21600" y="21600"/>
                </a:lnTo>
                <a:lnTo>
                  <a:pt x="0" y="21600"/>
                </a:lnTo>
                <a:close/>
              </a:path>
            </a:pathLst>
          </a:custGeom>
          <a:solidFill>
            <a:schemeClr val="tx1">
              <a:lumMod val="40000"/>
              <a:lumOff val="6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21" name="Group 2755"/>
          <p:cNvGrpSpPr/>
          <p:nvPr/>
        </p:nvGrpSpPr>
        <p:grpSpPr>
          <a:xfrm>
            <a:off x="3659360" y="4116623"/>
            <a:ext cx="2359481" cy="717092"/>
            <a:chOff x="0" y="0"/>
            <a:chExt cx="2359479" cy="717091"/>
          </a:xfrm>
          <a:solidFill>
            <a:schemeClr val="tx1">
              <a:lumMod val="60000"/>
              <a:lumOff val="40000"/>
            </a:schemeClr>
          </a:solidFill>
        </p:grpSpPr>
        <p:sp>
          <p:nvSpPr>
            <p:cNvPr id="123" name="Shape 2753"/>
            <p:cNvSpPr/>
            <p:nvPr/>
          </p:nvSpPr>
          <p:spPr>
            <a:xfrm>
              <a:off x="716724" y="0"/>
              <a:ext cx="916146" cy="3385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1600" b="1">
                  <a:solidFill>
                    <a:srgbClr val="595959"/>
                  </a:solidFill>
                  <a:latin typeface="+mn-lt"/>
                  <a:ea typeface="+mn-ea"/>
                  <a:cs typeface="+mn-cs"/>
                  <a:sym typeface="Helvetica"/>
                </a:defRPr>
              </a:lvl1pPr>
            </a:lstStyle>
            <a:p>
              <a:pPr>
                <a:defRPr sz="1800" b="0">
                  <a:solidFill>
                    <a:srgbClr val="000000"/>
                  </a:solidFill>
                  <a:latin typeface="Calibri"/>
                  <a:ea typeface="Calibri"/>
                  <a:cs typeface="Calibri"/>
                  <a:sym typeface="Calibri"/>
                </a:defRPr>
              </a:pPr>
              <a:r>
                <a:rPr lang="en-US" sz="1600" b="1" smtClean="0">
                  <a:solidFill>
                    <a:schemeClr val="tx1">
                      <a:lumMod val="50000"/>
                    </a:schemeClr>
                  </a:solidFill>
                  <a:latin typeface="+mn-lt"/>
                  <a:ea typeface="+mn-ea"/>
                  <a:cs typeface="+mn-cs"/>
                  <a:sym typeface="Helvetica"/>
                </a:rPr>
                <a:t>Our Team</a:t>
              </a:r>
              <a:endParaRPr sz="1600" b="1">
                <a:solidFill>
                  <a:schemeClr val="tx1">
                    <a:lumMod val="50000"/>
                  </a:schemeClr>
                </a:solidFill>
                <a:latin typeface="+mn-lt"/>
                <a:ea typeface="+mn-ea"/>
                <a:cs typeface="+mn-cs"/>
                <a:sym typeface="Helvetica"/>
              </a:endParaRPr>
            </a:p>
          </p:txBody>
        </p:sp>
        <p:sp>
          <p:nvSpPr>
            <p:cNvPr id="124" name="Shape 2754"/>
            <p:cNvSpPr/>
            <p:nvPr/>
          </p:nvSpPr>
          <p:spPr>
            <a:xfrm>
              <a:off x="0" y="255429"/>
              <a:ext cx="2359479" cy="4616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1200">
                  <a:solidFill>
                    <a:srgbClr val="595959"/>
                  </a:solidFill>
                </a:defRPr>
              </a:lvl1pPr>
            </a:lstStyle>
            <a:p>
              <a:r>
                <a:rPr lang="en-US">
                  <a:solidFill>
                    <a:schemeClr val="tx1">
                      <a:lumMod val="50000"/>
                    </a:schemeClr>
                  </a:solidFill>
                </a:rPr>
                <a:t>Lorem ipsum dolor sit amet, diam donec neque nisl nibh, ante dolor.</a:t>
              </a:r>
            </a:p>
          </p:txBody>
        </p:sp>
      </p:grpSp>
      <p:sp>
        <p:nvSpPr>
          <p:cNvPr id="122" name="Shape 2756"/>
          <p:cNvSpPr/>
          <p:nvPr/>
        </p:nvSpPr>
        <p:spPr>
          <a:xfrm>
            <a:off x="4499936" y="3588914"/>
            <a:ext cx="547584" cy="5847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a:solidFill>
                  <a:srgbClr val="595959"/>
                </a:solidFill>
                <a:latin typeface="Roboto Black"/>
                <a:ea typeface="Roboto Black"/>
                <a:cs typeface="Roboto Black"/>
                <a:sym typeface="Roboto Black"/>
              </a:defRPr>
            </a:lvl1pPr>
          </a:lstStyle>
          <a:p>
            <a:pPr>
              <a:defRPr sz="1800">
                <a:solidFill>
                  <a:srgbClr val="000000"/>
                </a:solidFill>
                <a:latin typeface="Calibri"/>
                <a:ea typeface="Calibri"/>
                <a:cs typeface="Calibri"/>
                <a:sym typeface="Calibri"/>
              </a:defRPr>
            </a:pPr>
            <a:r>
              <a:rPr sz="3200">
                <a:solidFill>
                  <a:schemeClr val="tx1">
                    <a:lumMod val="50000"/>
                  </a:schemeClr>
                </a:solidFill>
                <a:latin typeface="Roboto Black"/>
                <a:ea typeface="Roboto Black"/>
                <a:cs typeface="Roboto Black"/>
                <a:sym typeface="Roboto Black"/>
              </a:rPr>
              <a:t>06</a:t>
            </a:r>
          </a:p>
        </p:txBody>
      </p:sp>
      <p:sp>
        <p:nvSpPr>
          <p:cNvPr id="126" name="Shape 2758"/>
          <p:cNvSpPr/>
          <p:nvPr/>
        </p:nvSpPr>
        <p:spPr>
          <a:xfrm rot="10800000" flipH="1">
            <a:off x="6126212" y="3573016"/>
            <a:ext cx="2453376" cy="1525774"/>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21600" y="0"/>
                </a:lnTo>
                <a:lnTo>
                  <a:pt x="21600" y="21600"/>
                </a:lnTo>
                <a:lnTo>
                  <a:pt x="0" y="21600"/>
                </a:lnTo>
                <a:close/>
              </a:path>
            </a:pathLst>
          </a:cu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27" name="Group 2761"/>
          <p:cNvGrpSpPr/>
          <p:nvPr/>
        </p:nvGrpSpPr>
        <p:grpSpPr>
          <a:xfrm>
            <a:off x="6177011" y="4116623"/>
            <a:ext cx="2359482" cy="717092"/>
            <a:chOff x="0" y="0"/>
            <a:chExt cx="2359479" cy="717091"/>
          </a:xfrm>
          <a:solidFill>
            <a:schemeClr val="accent3"/>
          </a:solidFill>
        </p:grpSpPr>
        <p:sp>
          <p:nvSpPr>
            <p:cNvPr id="129" name="Shape 2759"/>
            <p:cNvSpPr/>
            <p:nvPr/>
          </p:nvSpPr>
          <p:spPr>
            <a:xfrm>
              <a:off x="647734" y="0"/>
              <a:ext cx="1054133" cy="3385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1600" b="1">
                  <a:solidFill>
                    <a:srgbClr val="595959"/>
                  </a:solidFill>
                  <a:latin typeface="+mn-lt"/>
                  <a:ea typeface="+mn-ea"/>
                  <a:cs typeface="+mn-cs"/>
                  <a:sym typeface="Helvetica"/>
                </a:defRPr>
              </a:lvl1pPr>
            </a:lstStyle>
            <a:p>
              <a:pPr>
                <a:defRPr sz="1800" b="0">
                  <a:solidFill>
                    <a:srgbClr val="000000"/>
                  </a:solidFill>
                  <a:latin typeface="Calibri"/>
                  <a:ea typeface="Calibri"/>
                  <a:cs typeface="Calibri"/>
                  <a:sym typeface="Calibri"/>
                </a:defRPr>
              </a:pPr>
              <a:r>
                <a:rPr lang="en-US" sz="1600" b="1" smtClean="0">
                  <a:solidFill>
                    <a:srgbClr val="595959"/>
                  </a:solidFill>
                  <a:latin typeface="+mn-lt"/>
                  <a:ea typeface="+mn-ea"/>
                  <a:cs typeface="+mn-cs"/>
                  <a:sym typeface="Helvetica"/>
                </a:rPr>
                <a:t>Our Offices</a:t>
              </a:r>
              <a:endParaRPr sz="1600" b="1">
                <a:solidFill>
                  <a:srgbClr val="595959"/>
                </a:solidFill>
                <a:latin typeface="+mn-lt"/>
                <a:ea typeface="+mn-ea"/>
                <a:cs typeface="+mn-cs"/>
                <a:sym typeface="Helvetica"/>
              </a:endParaRPr>
            </a:p>
          </p:txBody>
        </p:sp>
        <p:sp>
          <p:nvSpPr>
            <p:cNvPr id="130" name="Shape 2760"/>
            <p:cNvSpPr/>
            <p:nvPr/>
          </p:nvSpPr>
          <p:spPr>
            <a:xfrm>
              <a:off x="0" y="255429"/>
              <a:ext cx="2359479" cy="4616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1200">
                  <a:solidFill>
                    <a:srgbClr val="595959"/>
                  </a:solidFill>
                </a:defRPr>
              </a:lvl1pPr>
            </a:lstStyle>
            <a:p>
              <a:r>
                <a:rPr lang="en-US"/>
                <a:t>Lorem ipsum dolor sit amet, diam donec neque nisl nibh, ante dolor.</a:t>
              </a:r>
            </a:p>
          </p:txBody>
        </p:sp>
      </p:grpSp>
      <p:sp>
        <p:nvSpPr>
          <p:cNvPr id="128" name="Shape 2762"/>
          <p:cNvSpPr/>
          <p:nvPr/>
        </p:nvSpPr>
        <p:spPr>
          <a:xfrm>
            <a:off x="7072987" y="3588914"/>
            <a:ext cx="574835" cy="6375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3200">
                <a:solidFill>
                  <a:srgbClr val="595959"/>
                </a:solidFill>
                <a:latin typeface="Roboto Black"/>
                <a:ea typeface="Roboto Black"/>
                <a:cs typeface="Roboto Black"/>
                <a:sym typeface="Roboto Black"/>
              </a:defRPr>
            </a:lvl1pPr>
          </a:lstStyle>
          <a:p>
            <a:pPr>
              <a:defRPr sz="1800">
                <a:solidFill>
                  <a:srgbClr val="000000"/>
                </a:solidFill>
                <a:latin typeface="Calibri"/>
                <a:ea typeface="Calibri"/>
                <a:cs typeface="Calibri"/>
                <a:sym typeface="Calibri"/>
              </a:defRPr>
            </a:pPr>
            <a:r>
              <a:rPr sz="3200">
                <a:solidFill>
                  <a:srgbClr val="595959"/>
                </a:solidFill>
                <a:latin typeface="Roboto Black"/>
                <a:ea typeface="Roboto Black"/>
                <a:cs typeface="Roboto Black"/>
                <a:sym typeface="Roboto Black"/>
              </a:rPr>
              <a:t>07</a:t>
            </a:r>
          </a:p>
        </p:txBody>
      </p:sp>
    </p:spTree>
    <p:extLst>
      <p:ext uri="{BB962C8B-B14F-4D97-AF65-F5344CB8AC3E}">
        <p14:creationId xmlns:p14="http://schemas.microsoft.com/office/powerpoint/2010/main" val="2929611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title"/>
          </p:nvPr>
        </p:nvSpPr>
        <p:spPr/>
        <p:txBody>
          <a:bodyPr/>
          <a:lstStyle/>
          <a:p>
            <a:r>
              <a:rPr lang="en-US" smtClean="0"/>
              <a:t>Classic Table of Contents - Template</a:t>
            </a:r>
            <a:endParaRPr lang="en-US" dirty="0"/>
          </a:p>
        </p:txBody>
      </p:sp>
      <p:sp>
        <p:nvSpPr>
          <p:cNvPr id="6" name="Slide Number Placeholder 5"/>
          <p:cNvSpPr>
            <a:spLocks noGrp="1"/>
          </p:cNvSpPr>
          <p:nvPr>
            <p:ph type="sldNum" sz="quarter" idx="12"/>
          </p:nvPr>
        </p:nvSpPr>
        <p:spPr/>
        <p:txBody>
          <a:bodyPr/>
          <a:lstStyle/>
          <a:p>
            <a:fld id="{F68327C5-B821-4FE9-A59A-A60D9EB59A9A}" type="slidenum">
              <a:rPr lang="en-US" smtClean="0"/>
              <a:pPr/>
              <a:t>2</a:t>
            </a:fld>
            <a:endParaRPr lang="en-US" dirty="0"/>
          </a:p>
        </p:txBody>
      </p:sp>
      <p:sp>
        <p:nvSpPr>
          <p:cNvPr id="9" name="Content Placeholder 6"/>
          <p:cNvSpPr txBox="1">
            <a:spLocks/>
          </p:cNvSpPr>
          <p:nvPr/>
        </p:nvSpPr>
        <p:spPr>
          <a:xfrm>
            <a:off x="838200" y="1526330"/>
            <a:ext cx="10515600"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tab pos="9436100" algn="l"/>
              </a:tabLst>
              <a:defRPr/>
            </a:pPr>
            <a:r>
              <a:rPr kumimoji="0" lang="en-US" sz="2800" b="1" i="0" u="none"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PART 1 </a:t>
            </a:r>
            <a:r>
              <a:rPr kumimoji="0" lang="en-US" sz="2800" b="1" i="0" u="dotted"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	</a:t>
            </a:r>
            <a:r>
              <a:rPr kumimoji="0" lang="en-US" sz="2800" b="1" i="0"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   4</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tab pos="9436100" algn="l"/>
              </a:tabLst>
              <a:defRPr/>
            </a:pPr>
            <a:r>
              <a:rPr kumimoji="0" lang="en-US" sz="2400" b="0" i="0" u="none"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Section 1.1 </a:t>
            </a:r>
            <a:r>
              <a:rPr kumimoji="0" lang="en-US" sz="2400" b="0" i="0" u="dotted"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	</a:t>
            </a:r>
            <a:r>
              <a:rPr kumimoji="0" lang="en-US" sz="2400" b="0" i="0"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    5</a:t>
            </a:r>
            <a:r>
              <a:rPr kumimoji="0" lang="en-US" sz="2400" b="0" i="0" u="dotted"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 </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tab pos="9436100" algn="l"/>
              </a:tabLst>
              <a:defRPr/>
            </a:pPr>
            <a:r>
              <a:rPr kumimoji="0" lang="en-US" sz="2000" b="0" i="1" u="none"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Subsection 1.1.a </a:t>
            </a:r>
            <a:r>
              <a:rPr kumimoji="0" lang="en-US" sz="2000" b="0" i="1" u="dotted"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	</a:t>
            </a:r>
            <a:r>
              <a:rPr kumimoji="0" lang="en-US" sz="2000" b="0" i="1"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     6</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tab pos="9436100" algn="l"/>
              </a:tabLst>
              <a:defRPr/>
            </a:pPr>
            <a:r>
              <a:rPr kumimoji="0" lang="en-US" sz="2000" b="0" i="1" u="none"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Subsection 1.1.b </a:t>
            </a:r>
            <a:r>
              <a:rPr kumimoji="0" lang="en-US" sz="2000" b="0" i="1" u="dotted"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	</a:t>
            </a:r>
            <a:r>
              <a:rPr kumimoji="0" lang="en-US" sz="2000" b="0" i="1"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   16</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tab pos="9436100" algn="l"/>
              </a:tabLst>
              <a:defRPr/>
            </a:pPr>
            <a:r>
              <a:rPr kumimoji="0" lang="en-US" sz="2000" b="0" i="1" u="none"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Subsection 1.1.c </a:t>
            </a:r>
            <a:r>
              <a:rPr kumimoji="0" lang="en-US" sz="2000" b="0" i="1" u="dotted"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	</a:t>
            </a:r>
            <a:r>
              <a:rPr kumimoji="0" lang="en-US" sz="2000" b="0" i="1"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   19</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tab pos="9436100" algn="l"/>
              </a:tabLst>
              <a:defRPr/>
            </a:pPr>
            <a:r>
              <a:rPr kumimoji="0" lang="en-US" sz="2400" b="0" i="0" u="none"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Section 1.2 </a:t>
            </a:r>
            <a:r>
              <a:rPr kumimoji="0" lang="en-US" sz="2400" b="0" i="0" u="dotted"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	</a:t>
            </a:r>
            <a:r>
              <a:rPr kumimoji="0" lang="en-US" sz="2400" b="0" i="0"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  22</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tab pos="9436100" algn="l"/>
              </a:tabLst>
              <a:defRPr/>
            </a:pPr>
            <a:r>
              <a:rPr kumimoji="0" lang="en-US" sz="2400" b="0" i="0" u="none"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Section 1.3 </a:t>
            </a:r>
            <a:r>
              <a:rPr kumimoji="0" lang="en-US" sz="2400" b="0" i="0" u="dotted"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	</a:t>
            </a:r>
            <a:r>
              <a:rPr kumimoji="0" lang="en-US" sz="2400" b="0" i="0"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  37</a:t>
            </a:r>
          </a:p>
          <a:p>
            <a:pPr marL="228600" marR="0" lvl="0" indent="-228600" algn="l" defTabSz="914400" rtl="0" eaLnBrk="1" fontAlgn="auto" latinLnBrk="0" hangingPunct="1">
              <a:lnSpc>
                <a:spcPct val="90000"/>
              </a:lnSpc>
              <a:spcBef>
                <a:spcPts val="2400"/>
              </a:spcBef>
              <a:spcAft>
                <a:spcPts val="0"/>
              </a:spcAft>
              <a:buClrTx/>
              <a:buSzTx/>
              <a:buFont typeface="Arial" panose="020B0604020202020204" pitchFamily="34" charset="0"/>
              <a:buChar char="•"/>
              <a:tabLst>
                <a:tab pos="9436100" algn="l"/>
              </a:tabLst>
              <a:defRPr/>
            </a:pPr>
            <a:r>
              <a:rPr kumimoji="0" lang="en-US" sz="2800" b="1" i="0" u="none"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PART 2 </a:t>
            </a:r>
            <a:r>
              <a:rPr kumimoji="0" lang="en-US" sz="2800" b="1" i="0" u="dotted"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	</a:t>
            </a:r>
            <a:r>
              <a:rPr kumimoji="0" lang="en-US" sz="2800" b="1" i="0"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  56</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tab pos="9436100" algn="l"/>
              </a:tabLst>
              <a:defRPr/>
            </a:pPr>
            <a:r>
              <a:rPr kumimoji="0" lang="en-US" sz="2400" b="0" i="0" u="none"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Section 2.1 </a:t>
            </a:r>
            <a:r>
              <a:rPr kumimoji="0" lang="en-US" sz="2400" b="0" i="0" u="dotted"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	</a:t>
            </a:r>
            <a:r>
              <a:rPr kumimoji="0" lang="en-US" sz="2400" b="0" i="0"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   57</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tab pos="9436100" algn="l"/>
              </a:tabLst>
              <a:defRPr/>
            </a:pPr>
            <a:r>
              <a:rPr kumimoji="0" lang="en-US" sz="2000" b="0" i="1" u="none"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Subsection 2.1.a </a:t>
            </a:r>
            <a:r>
              <a:rPr kumimoji="0" lang="en-US" sz="2000" b="0" i="1" u="dotted"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	 </a:t>
            </a:r>
            <a:r>
              <a:rPr kumimoji="0" lang="en-US" sz="2000" b="0" i="1"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   58</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tab pos="9436100" algn="l"/>
              </a:tabLst>
              <a:defRPr/>
            </a:pPr>
            <a:r>
              <a:rPr kumimoji="0" lang="en-US" sz="2000" b="0" i="1" u="none"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Subsection 2.1.b </a:t>
            </a:r>
            <a:r>
              <a:rPr kumimoji="0" lang="en-US" sz="2000" b="0" i="1" u="dotted"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	 </a:t>
            </a:r>
            <a:r>
              <a:rPr kumimoji="0" lang="en-US" sz="2000" b="0" i="1"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   65</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tab pos="9436100" algn="l"/>
              </a:tabLst>
              <a:defRPr/>
            </a:pPr>
            <a:r>
              <a:rPr kumimoji="0" lang="en-US" sz="2000" b="0" i="1" u="none"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Subsection 2.1.c </a:t>
            </a:r>
            <a:r>
              <a:rPr kumimoji="0" lang="en-US" sz="2000" b="0" i="1" u="dotted"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	 </a:t>
            </a:r>
            <a:r>
              <a:rPr kumimoji="0" lang="en-US" sz="2000" b="0" i="1"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   72</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tab pos="9436100" algn="l"/>
              </a:tabLst>
              <a:defRPr/>
            </a:pPr>
            <a:r>
              <a:rPr kumimoji="0" lang="en-US" sz="2400" b="0" i="0" u="none"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Section 2.2 </a:t>
            </a:r>
            <a:r>
              <a:rPr kumimoji="0" lang="en-US" sz="2400" b="0" i="0" u="dotted"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	 </a:t>
            </a:r>
            <a:r>
              <a:rPr kumimoji="0" lang="en-US" sz="2400" b="0" i="0"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  82</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tab pos="9436100" algn="l"/>
              </a:tabLst>
              <a:defRPr/>
            </a:pPr>
            <a:r>
              <a:rPr kumimoji="0" lang="en-US" sz="2400" b="0" i="0" u="none"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Section 2.3 </a:t>
            </a:r>
            <a:r>
              <a:rPr kumimoji="0" lang="en-US" sz="2400" b="0" i="0" u="dotted"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	 </a:t>
            </a:r>
            <a:r>
              <a:rPr kumimoji="0" lang="en-US" sz="2400" b="0" i="0" strike="noStrike" kern="1200" cap="none" spc="0" normalizeH="0" baseline="0" noProof="0" smtClean="0">
                <a:ln>
                  <a:noFill/>
                </a:ln>
                <a:solidFill>
                  <a:schemeClr val="tx1">
                    <a:lumMod val="50000"/>
                  </a:schemeClr>
                </a:solidFill>
                <a:effectLst/>
                <a:uLnTx/>
                <a:uFillTx/>
                <a:latin typeface="Calibri" panose="020F0502020204030204"/>
                <a:ea typeface="+mn-ea"/>
                <a:cs typeface="+mn-cs"/>
              </a:rPr>
              <a:t>  95</a:t>
            </a:r>
          </a:p>
        </p:txBody>
      </p:sp>
    </p:spTree>
    <p:extLst>
      <p:ext uri="{BB962C8B-B14F-4D97-AF65-F5344CB8AC3E}">
        <p14:creationId xmlns:p14="http://schemas.microsoft.com/office/powerpoint/2010/main" val="15571105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endParaRPr lang="en-US"/>
          </a:p>
        </p:txBody>
      </p:sp>
      <p:sp>
        <p:nvSpPr>
          <p:cNvPr id="5" name="Title 4"/>
          <p:cNvSpPr>
            <a:spLocks noGrp="1"/>
          </p:cNvSpPr>
          <p:nvPr>
            <p:ph type="title"/>
          </p:nvPr>
        </p:nvSpPr>
        <p:spPr/>
        <p:txBody>
          <a:bodyPr/>
          <a:lstStyle/>
          <a:p>
            <a:r>
              <a:rPr lang="en-US"/>
              <a:t>Agenda - Template</a:t>
            </a:r>
          </a:p>
        </p:txBody>
      </p:sp>
      <p:sp>
        <p:nvSpPr>
          <p:cNvPr id="4" name="Slide Number Placeholder 3"/>
          <p:cNvSpPr>
            <a:spLocks noGrp="1"/>
          </p:cNvSpPr>
          <p:nvPr>
            <p:ph type="sldNum" sz="quarter" idx="12"/>
          </p:nvPr>
        </p:nvSpPr>
        <p:spPr/>
        <p:txBody>
          <a:bodyPr/>
          <a:lstStyle/>
          <a:p>
            <a:fld id="{F68327C5-B821-4FE9-A59A-A60D9EB59A9A}" type="slidenum">
              <a:rPr lang="en-US" smtClean="0"/>
              <a:pPr/>
              <a:t>20</a:t>
            </a:fld>
            <a:endParaRPr lang="en-US" dirty="0"/>
          </a:p>
        </p:txBody>
      </p:sp>
      <p:sp>
        <p:nvSpPr>
          <p:cNvPr id="9" name="矩形 19"/>
          <p:cNvSpPr/>
          <p:nvPr/>
        </p:nvSpPr>
        <p:spPr>
          <a:xfrm>
            <a:off x="1169843" y="2740089"/>
            <a:ext cx="873900" cy="830931"/>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4" name="文本框 27"/>
          <p:cNvSpPr txBox="1"/>
          <p:nvPr/>
        </p:nvSpPr>
        <p:spPr>
          <a:xfrm>
            <a:off x="747292" y="3718983"/>
            <a:ext cx="1719002" cy="338554"/>
          </a:xfrm>
          <a:prstGeom prst="rect">
            <a:avLst/>
          </a:prstGeom>
          <a:noFill/>
        </p:spPr>
        <p:txBody>
          <a:bodyPr wrap="square" rtlCol="0">
            <a:spAutoFit/>
          </a:bodyPr>
          <a:lstStyle/>
          <a:p>
            <a:pPr algn="ctr"/>
            <a:r>
              <a:rPr lang="en-US" altLang="zh-CN" sz="1600" b="1" cap="all">
                <a:solidFill>
                  <a:schemeClr val="accent6"/>
                </a:solidFill>
                <a:ea typeface="微软雅黑" panose="020B0503020204020204" pitchFamily="34" charset="-122"/>
              </a:rPr>
              <a:t>Some title here</a:t>
            </a:r>
          </a:p>
        </p:txBody>
      </p:sp>
      <p:cxnSp>
        <p:nvCxnSpPr>
          <p:cNvPr id="15" name="直接连接符 29"/>
          <p:cNvCxnSpPr/>
          <p:nvPr/>
        </p:nvCxnSpPr>
        <p:spPr>
          <a:xfrm>
            <a:off x="1010990" y="4120515"/>
            <a:ext cx="1191607"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文本框 33"/>
          <p:cNvSpPr txBox="1"/>
          <p:nvPr/>
        </p:nvSpPr>
        <p:spPr>
          <a:xfrm>
            <a:off x="615713" y="4365801"/>
            <a:ext cx="1982161" cy="1384995"/>
          </a:xfrm>
          <a:prstGeom prst="rect">
            <a:avLst/>
          </a:prstGeom>
          <a:noFill/>
        </p:spPr>
        <p:txBody>
          <a:bodyPr wrap="square" rtlCol="0">
            <a:spAutoFit/>
          </a:bodyPr>
          <a:lstStyle/>
          <a:p>
            <a:pPr algn="just"/>
            <a:r>
              <a:rPr lang="en-US" sz="1400">
                <a:solidFill>
                  <a:schemeClr val="tx1">
                    <a:lumMod val="75000"/>
                  </a:schemeClr>
                </a:solidFill>
              </a:rPr>
              <a:t>Lorem ipsum dolor sit amet, diam donec neque nisl nibh, ante rutrum dolor. Senectus urna justo, dis tristique purus commodo at</a:t>
            </a:r>
            <a:r>
              <a:rPr lang="en-US" sz="1400" smtClean="0">
                <a:solidFill>
                  <a:schemeClr val="tx1">
                    <a:lumMod val="75000"/>
                  </a:schemeClr>
                </a:solidFill>
              </a:rPr>
              <a:t>.</a:t>
            </a:r>
            <a:endParaRPr lang="en-US" sz="1400">
              <a:solidFill>
                <a:schemeClr val="tx1">
                  <a:lumMod val="75000"/>
                </a:schemeClr>
              </a:solidFill>
            </a:endParaRPr>
          </a:p>
        </p:txBody>
      </p:sp>
      <p:sp>
        <p:nvSpPr>
          <p:cNvPr id="19" name="矩形 20"/>
          <p:cNvSpPr/>
          <p:nvPr/>
        </p:nvSpPr>
        <p:spPr>
          <a:xfrm>
            <a:off x="3347320" y="2740089"/>
            <a:ext cx="873900" cy="830931"/>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0" name="文本框 34"/>
          <p:cNvSpPr txBox="1"/>
          <p:nvPr/>
        </p:nvSpPr>
        <p:spPr>
          <a:xfrm>
            <a:off x="2924769" y="3718983"/>
            <a:ext cx="1719002" cy="338554"/>
          </a:xfrm>
          <a:prstGeom prst="rect">
            <a:avLst/>
          </a:prstGeom>
          <a:noFill/>
        </p:spPr>
        <p:txBody>
          <a:bodyPr wrap="square" rtlCol="0">
            <a:spAutoFit/>
          </a:bodyPr>
          <a:lstStyle/>
          <a:p>
            <a:pPr algn="ctr"/>
            <a:r>
              <a:rPr lang="en-US" altLang="zh-CN" sz="1600" b="1" cap="all">
                <a:solidFill>
                  <a:schemeClr val="accent5"/>
                </a:solidFill>
                <a:ea typeface="微软雅黑" panose="020B0503020204020204" pitchFamily="34" charset="-122"/>
              </a:rPr>
              <a:t>Some title here</a:t>
            </a:r>
          </a:p>
        </p:txBody>
      </p:sp>
      <p:cxnSp>
        <p:nvCxnSpPr>
          <p:cNvPr id="21" name="直接连接符 35"/>
          <p:cNvCxnSpPr/>
          <p:nvPr/>
        </p:nvCxnSpPr>
        <p:spPr>
          <a:xfrm>
            <a:off x="3188467" y="4120515"/>
            <a:ext cx="1191607"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22" name="文本框 36"/>
          <p:cNvSpPr txBox="1"/>
          <p:nvPr/>
        </p:nvSpPr>
        <p:spPr>
          <a:xfrm>
            <a:off x="2793190" y="4365801"/>
            <a:ext cx="1982161" cy="1384995"/>
          </a:xfrm>
          <a:prstGeom prst="rect">
            <a:avLst/>
          </a:prstGeom>
          <a:noFill/>
        </p:spPr>
        <p:txBody>
          <a:bodyPr wrap="square" rtlCol="0">
            <a:spAutoFit/>
          </a:bodyPr>
          <a:lstStyle/>
          <a:p>
            <a:pPr algn="just"/>
            <a:r>
              <a:rPr lang="en-US" sz="1400">
                <a:solidFill>
                  <a:schemeClr val="tx1">
                    <a:lumMod val="75000"/>
                  </a:schemeClr>
                </a:solidFill>
              </a:rPr>
              <a:t>Lorem ipsum dolor sit amet, diam donec neque nisl nibh, ante rutrum dolor. Senectus urna justo, dis tristique purus commodo at.</a:t>
            </a:r>
          </a:p>
        </p:txBody>
      </p:sp>
      <p:sp>
        <p:nvSpPr>
          <p:cNvPr id="25" name="矩形 22"/>
          <p:cNvSpPr/>
          <p:nvPr/>
        </p:nvSpPr>
        <p:spPr>
          <a:xfrm>
            <a:off x="5524797" y="2740089"/>
            <a:ext cx="873900" cy="830931"/>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8" name="文本框 37"/>
          <p:cNvSpPr txBox="1"/>
          <p:nvPr/>
        </p:nvSpPr>
        <p:spPr>
          <a:xfrm>
            <a:off x="5102246" y="3718983"/>
            <a:ext cx="1719002" cy="338554"/>
          </a:xfrm>
          <a:prstGeom prst="rect">
            <a:avLst/>
          </a:prstGeom>
          <a:noFill/>
        </p:spPr>
        <p:txBody>
          <a:bodyPr wrap="square" rtlCol="0">
            <a:spAutoFit/>
          </a:bodyPr>
          <a:lstStyle/>
          <a:p>
            <a:pPr algn="ctr"/>
            <a:r>
              <a:rPr lang="en-US" altLang="zh-CN" sz="1600" b="1" cap="all">
                <a:solidFill>
                  <a:schemeClr val="accent3"/>
                </a:solidFill>
                <a:ea typeface="微软雅黑" panose="020B0503020204020204" pitchFamily="34" charset="-122"/>
              </a:rPr>
              <a:t>Some title here</a:t>
            </a:r>
          </a:p>
        </p:txBody>
      </p:sp>
      <p:cxnSp>
        <p:nvCxnSpPr>
          <p:cNvPr id="29" name="直接连接符 38"/>
          <p:cNvCxnSpPr/>
          <p:nvPr/>
        </p:nvCxnSpPr>
        <p:spPr>
          <a:xfrm>
            <a:off x="5365944" y="4120515"/>
            <a:ext cx="1191607"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文本框 39"/>
          <p:cNvSpPr txBox="1"/>
          <p:nvPr/>
        </p:nvSpPr>
        <p:spPr>
          <a:xfrm>
            <a:off x="4970667" y="4365800"/>
            <a:ext cx="1982161" cy="1384995"/>
          </a:xfrm>
          <a:prstGeom prst="rect">
            <a:avLst/>
          </a:prstGeom>
          <a:noFill/>
        </p:spPr>
        <p:txBody>
          <a:bodyPr wrap="square" rtlCol="0">
            <a:spAutoFit/>
          </a:bodyPr>
          <a:lstStyle/>
          <a:p>
            <a:pPr algn="just"/>
            <a:r>
              <a:rPr lang="en-US" sz="1400">
                <a:solidFill>
                  <a:schemeClr val="tx1">
                    <a:lumMod val="75000"/>
                  </a:schemeClr>
                </a:solidFill>
              </a:rPr>
              <a:t>Lorem ipsum dolor sit amet, diam donec neque nisl nibh, ante rutrum dolor. Senectus urna justo, dis tristique purus commodo at.</a:t>
            </a:r>
          </a:p>
        </p:txBody>
      </p:sp>
      <p:sp>
        <p:nvSpPr>
          <p:cNvPr id="33" name="矩形 21"/>
          <p:cNvSpPr/>
          <p:nvPr/>
        </p:nvSpPr>
        <p:spPr>
          <a:xfrm>
            <a:off x="7702274" y="2740089"/>
            <a:ext cx="873900" cy="83093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6" name="文本框 40"/>
          <p:cNvSpPr txBox="1"/>
          <p:nvPr/>
        </p:nvSpPr>
        <p:spPr>
          <a:xfrm>
            <a:off x="7279723" y="3718983"/>
            <a:ext cx="1719002" cy="338554"/>
          </a:xfrm>
          <a:prstGeom prst="rect">
            <a:avLst/>
          </a:prstGeom>
          <a:noFill/>
        </p:spPr>
        <p:txBody>
          <a:bodyPr wrap="square" rtlCol="0">
            <a:spAutoFit/>
          </a:bodyPr>
          <a:lstStyle/>
          <a:p>
            <a:pPr algn="ctr"/>
            <a:r>
              <a:rPr lang="en-US" altLang="zh-CN" sz="1600" b="1" cap="all">
                <a:solidFill>
                  <a:schemeClr val="accent2"/>
                </a:solidFill>
                <a:ea typeface="微软雅黑" panose="020B0503020204020204" pitchFamily="34" charset="-122"/>
              </a:rPr>
              <a:t>Some title here</a:t>
            </a:r>
          </a:p>
        </p:txBody>
      </p:sp>
      <p:cxnSp>
        <p:nvCxnSpPr>
          <p:cNvPr id="37" name="直接连接符 41"/>
          <p:cNvCxnSpPr/>
          <p:nvPr/>
        </p:nvCxnSpPr>
        <p:spPr>
          <a:xfrm>
            <a:off x="7543421" y="4120515"/>
            <a:ext cx="1191607"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文本框 42"/>
          <p:cNvSpPr txBox="1"/>
          <p:nvPr/>
        </p:nvSpPr>
        <p:spPr>
          <a:xfrm>
            <a:off x="7148144" y="4365800"/>
            <a:ext cx="1982161" cy="1384995"/>
          </a:xfrm>
          <a:prstGeom prst="rect">
            <a:avLst/>
          </a:prstGeom>
          <a:noFill/>
        </p:spPr>
        <p:txBody>
          <a:bodyPr wrap="square" rtlCol="0">
            <a:spAutoFit/>
          </a:bodyPr>
          <a:lstStyle/>
          <a:p>
            <a:pPr algn="just"/>
            <a:r>
              <a:rPr lang="en-US" sz="1400">
                <a:solidFill>
                  <a:schemeClr val="tx1">
                    <a:lumMod val="75000"/>
                  </a:schemeClr>
                </a:solidFill>
              </a:rPr>
              <a:t>Lorem ipsum dolor sit amet, diam donec neque nisl nibh, ante rutrum dolor. Senectus urna justo, dis tristique purus commodo at.</a:t>
            </a:r>
          </a:p>
        </p:txBody>
      </p:sp>
      <p:sp>
        <p:nvSpPr>
          <p:cNvPr id="50" name="矩形 22"/>
          <p:cNvSpPr/>
          <p:nvPr/>
        </p:nvSpPr>
        <p:spPr>
          <a:xfrm>
            <a:off x="9879750" y="2740089"/>
            <a:ext cx="873900" cy="830931"/>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6" name="文本框 37"/>
          <p:cNvSpPr txBox="1"/>
          <p:nvPr/>
        </p:nvSpPr>
        <p:spPr>
          <a:xfrm>
            <a:off x="9457199" y="3718983"/>
            <a:ext cx="1719002" cy="338554"/>
          </a:xfrm>
          <a:prstGeom prst="rect">
            <a:avLst/>
          </a:prstGeom>
          <a:noFill/>
        </p:spPr>
        <p:txBody>
          <a:bodyPr wrap="square" rtlCol="0">
            <a:spAutoFit/>
          </a:bodyPr>
          <a:lstStyle/>
          <a:p>
            <a:pPr algn="ctr"/>
            <a:r>
              <a:rPr lang="en-US" altLang="zh-CN" sz="1600" b="1" cap="all">
                <a:solidFill>
                  <a:schemeClr val="accent4"/>
                </a:solidFill>
                <a:ea typeface="微软雅黑" panose="020B0503020204020204" pitchFamily="34" charset="-122"/>
              </a:rPr>
              <a:t>Some title here</a:t>
            </a:r>
          </a:p>
        </p:txBody>
      </p:sp>
      <p:cxnSp>
        <p:nvCxnSpPr>
          <p:cNvPr id="47" name="直接连接符 38"/>
          <p:cNvCxnSpPr/>
          <p:nvPr/>
        </p:nvCxnSpPr>
        <p:spPr>
          <a:xfrm>
            <a:off x="9720897" y="4120515"/>
            <a:ext cx="1191607"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48" name="文本框 39"/>
          <p:cNvSpPr txBox="1"/>
          <p:nvPr/>
        </p:nvSpPr>
        <p:spPr>
          <a:xfrm>
            <a:off x="9325620" y="4365800"/>
            <a:ext cx="1982161" cy="1384995"/>
          </a:xfrm>
          <a:prstGeom prst="rect">
            <a:avLst/>
          </a:prstGeom>
          <a:noFill/>
        </p:spPr>
        <p:txBody>
          <a:bodyPr wrap="square" rtlCol="0">
            <a:spAutoFit/>
          </a:bodyPr>
          <a:lstStyle/>
          <a:p>
            <a:pPr algn="just"/>
            <a:r>
              <a:rPr lang="en-US" sz="1400">
                <a:solidFill>
                  <a:schemeClr val="tx1">
                    <a:lumMod val="75000"/>
                  </a:schemeClr>
                </a:solidFill>
              </a:rPr>
              <a:t>Lorem ipsum dolor sit amet, diam donec neque nisl nibh, ante rutrum dolor. Senectus urna justo, dis tristique purus commodo at.</a:t>
            </a:r>
          </a:p>
        </p:txBody>
      </p:sp>
      <p:grpSp>
        <p:nvGrpSpPr>
          <p:cNvPr id="17" name="Group 16"/>
          <p:cNvGrpSpPr/>
          <p:nvPr/>
        </p:nvGrpSpPr>
        <p:grpSpPr>
          <a:xfrm>
            <a:off x="1427095" y="1887671"/>
            <a:ext cx="359394" cy="675891"/>
            <a:chOff x="1427095" y="1640478"/>
            <a:chExt cx="359394" cy="675891"/>
          </a:xfrm>
        </p:grpSpPr>
        <p:sp>
          <p:nvSpPr>
            <p:cNvPr id="40" name="Shape 3816"/>
            <p:cNvSpPr/>
            <p:nvPr/>
          </p:nvSpPr>
          <p:spPr>
            <a:xfrm>
              <a:off x="1461838" y="1640478"/>
              <a:ext cx="289909" cy="292100"/>
            </a:xfrm>
            <a:custGeom>
              <a:avLst/>
              <a:gdLst/>
              <a:ahLst/>
              <a:cxnLst/>
              <a:rect l="0" t="0" r="0" b="0"/>
              <a:pathLst>
                <a:path w="120000" h="120000" extrusionOk="0">
                  <a:moveTo>
                    <a:pt x="60598" y="119802"/>
                  </a:moveTo>
                  <a:lnTo>
                    <a:pt x="60598" y="119802"/>
                  </a:lnTo>
                  <a:cubicBezTo>
                    <a:pt x="26710" y="119802"/>
                    <a:pt x="0" y="93399"/>
                    <a:pt x="0" y="59901"/>
                  </a:cubicBezTo>
                  <a:cubicBezTo>
                    <a:pt x="0" y="26600"/>
                    <a:pt x="26710" y="0"/>
                    <a:pt x="60598" y="0"/>
                  </a:cubicBezTo>
                  <a:cubicBezTo>
                    <a:pt x="92890" y="0"/>
                    <a:pt x="119800" y="26600"/>
                    <a:pt x="119800" y="59901"/>
                  </a:cubicBezTo>
                  <a:cubicBezTo>
                    <a:pt x="119800" y="93399"/>
                    <a:pt x="92890" y="119802"/>
                    <a:pt x="60598" y="119802"/>
                  </a:cubicBezTo>
                  <a:close/>
                  <a:moveTo>
                    <a:pt x="60598" y="11231"/>
                  </a:moveTo>
                  <a:lnTo>
                    <a:pt x="60598" y="11231"/>
                  </a:lnTo>
                  <a:cubicBezTo>
                    <a:pt x="33687" y="11231"/>
                    <a:pt x="11162" y="33497"/>
                    <a:pt x="11162" y="59901"/>
                  </a:cubicBezTo>
                  <a:cubicBezTo>
                    <a:pt x="11162" y="86502"/>
                    <a:pt x="33687" y="108768"/>
                    <a:pt x="60598" y="108768"/>
                  </a:cubicBezTo>
                  <a:cubicBezTo>
                    <a:pt x="87308" y="108768"/>
                    <a:pt x="108438" y="86502"/>
                    <a:pt x="108438" y="59901"/>
                  </a:cubicBezTo>
                  <a:cubicBezTo>
                    <a:pt x="108438" y="33497"/>
                    <a:pt x="87308" y="11231"/>
                    <a:pt x="60598" y="11231"/>
                  </a:cubicBezTo>
                  <a:close/>
                  <a:moveTo>
                    <a:pt x="84518" y="65615"/>
                  </a:moveTo>
                  <a:lnTo>
                    <a:pt x="84518" y="65615"/>
                  </a:lnTo>
                  <a:cubicBezTo>
                    <a:pt x="73156" y="65615"/>
                    <a:pt x="73156" y="65615"/>
                    <a:pt x="73156" y="65615"/>
                  </a:cubicBezTo>
                  <a:cubicBezTo>
                    <a:pt x="66179" y="65615"/>
                    <a:pt x="66179" y="65615"/>
                    <a:pt x="66179" y="65615"/>
                  </a:cubicBezTo>
                  <a:cubicBezTo>
                    <a:pt x="60598" y="65615"/>
                    <a:pt x="60598" y="65615"/>
                    <a:pt x="60598" y="65615"/>
                  </a:cubicBezTo>
                  <a:cubicBezTo>
                    <a:pt x="56411" y="65615"/>
                    <a:pt x="55016" y="62857"/>
                    <a:pt x="55016" y="59901"/>
                  </a:cubicBezTo>
                  <a:cubicBezTo>
                    <a:pt x="55016" y="26600"/>
                    <a:pt x="55016" y="26600"/>
                    <a:pt x="55016" y="26600"/>
                  </a:cubicBezTo>
                  <a:cubicBezTo>
                    <a:pt x="55016" y="23842"/>
                    <a:pt x="56411" y="21083"/>
                    <a:pt x="60598" y="21083"/>
                  </a:cubicBezTo>
                  <a:cubicBezTo>
                    <a:pt x="63388" y="21083"/>
                    <a:pt x="66179" y="23842"/>
                    <a:pt x="66179" y="26600"/>
                  </a:cubicBezTo>
                  <a:cubicBezTo>
                    <a:pt x="66179" y="54384"/>
                    <a:pt x="66179" y="54384"/>
                    <a:pt x="66179" y="54384"/>
                  </a:cubicBezTo>
                  <a:cubicBezTo>
                    <a:pt x="73156" y="54384"/>
                    <a:pt x="73156" y="54384"/>
                    <a:pt x="73156" y="54384"/>
                  </a:cubicBezTo>
                  <a:cubicBezTo>
                    <a:pt x="84518" y="54384"/>
                    <a:pt x="84518" y="54384"/>
                    <a:pt x="84518" y="54384"/>
                  </a:cubicBezTo>
                  <a:cubicBezTo>
                    <a:pt x="87308" y="54384"/>
                    <a:pt x="90099" y="57142"/>
                    <a:pt x="90099" y="59901"/>
                  </a:cubicBezTo>
                  <a:cubicBezTo>
                    <a:pt x="90099" y="62857"/>
                    <a:pt x="87308" y="65615"/>
                    <a:pt x="84518" y="65615"/>
                  </a:cubicBezTo>
                  <a:close/>
                </a:path>
              </a:pathLst>
            </a:custGeom>
            <a:solidFill>
              <a:schemeClr val="bg1">
                <a:lumMod val="65000"/>
              </a:schemeClr>
            </a:solidFill>
            <a:ln>
              <a:noFill/>
            </a:ln>
          </p:spPr>
          <p:txBody>
            <a:bodyPr lIns="45713" tIns="22850" rIns="45713" bIns="22850" anchor="ctr" anchorCtr="0">
              <a:noAutofit/>
            </a:bodyPr>
            <a:lstStyle/>
            <a:p>
              <a:endParaRPr kern="0">
                <a:solidFill>
                  <a:srgbClr val="445469"/>
                </a:solidFill>
                <a:latin typeface="Roboto"/>
                <a:ea typeface="Roboto"/>
                <a:cs typeface="Roboto"/>
                <a:sym typeface="Roboto"/>
              </a:endParaRPr>
            </a:p>
          </p:txBody>
        </p:sp>
        <p:sp>
          <p:nvSpPr>
            <p:cNvPr id="13" name="TextBox 12"/>
            <p:cNvSpPr txBox="1"/>
            <p:nvPr/>
          </p:nvSpPr>
          <p:spPr>
            <a:xfrm>
              <a:off x="1427095" y="1947037"/>
              <a:ext cx="359394" cy="369332"/>
            </a:xfrm>
            <a:prstGeom prst="rect">
              <a:avLst/>
            </a:prstGeom>
            <a:noFill/>
          </p:spPr>
          <p:txBody>
            <a:bodyPr wrap="none" rtlCol="0" anchor="ctr">
              <a:spAutoFit/>
            </a:bodyPr>
            <a:lstStyle/>
            <a:p>
              <a:pPr algn="ctr"/>
              <a:r>
                <a:rPr lang="en-US" smtClean="0">
                  <a:solidFill>
                    <a:schemeClr val="bg1">
                      <a:lumMod val="65000"/>
                    </a:schemeClr>
                  </a:solidFill>
                </a:rPr>
                <a:t>5’</a:t>
              </a:r>
              <a:endParaRPr lang="en-US">
                <a:solidFill>
                  <a:schemeClr val="bg1">
                    <a:lumMod val="65000"/>
                  </a:schemeClr>
                </a:solidFill>
              </a:endParaRPr>
            </a:p>
          </p:txBody>
        </p:sp>
      </p:grpSp>
      <p:grpSp>
        <p:nvGrpSpPr>
          <p:cNvPr id="43" name="Group 42"/>
          <p:cNvGrpSpPr/>
          <p:nvPr/>
        </p:nvGrpSpPr>
        <p:grpSpPr>
          <a:xfrm>
            <a:off x="3546064" y="1887671"/>
            <a:ext cx="476413" cy="675891"/>
            <a:chOff x="1368586" y="1640478"/>
            <a:chExt cx="476413" cy="675891"/>
          </a:xfrm>
        </p:grpSpPr>
        <p:sp>
          <p:nvSpPr>
            <p:cNvPr id="44" name="Shape 3816"/>
            <p:cNvSpPr/>
            <p:nvPr/>
          </p:nvSpPr>
          <p:spPr>
            <a:xfrm>
              <a:off x="1461838" y="1640478"/>
              <a:ext cx="289909" cy="292100"/>
            </a:xfrm>
            <a:custGeom>
              <a:avLst/>
              <a:gdLst/>
              <a:ahLst/>
              <a:cxnLst/>
              <a:rect l="0" t="0" r="0" b="0"/>
              <a:pathLst>
                <a:path w="120000" h="120000" extrusionOk="0">
                  <a:moveTo>
                    <a:pt x="60598" y="119802"/>
                  </a:moveTo>
                  <a:lnTo>
                    <a:pt x="60598" y="119802"/>
                  </a:lnTo>
                  <a:cubicBezTo>
                    <a:pt x="26710" y="119802"/>
                    <a:pt x="0" y="93399"/>
                    <a:pt x="0" y="59901"/>
                  </a:cubicBezTo>
                  <a:cubicBezTo>
                    <a:pt x="0" y="26600"/>
                    <a:pt x="26710" y="0"/>
                    <a:pt x="60598" y="0"/>
                  </a:cubicBezTo>
                  <a:cubicBezTo>
                    <a:pt x="92890" y="0"/>
                    <a:pt x="119800" y="26600"/>
                    <a:pt x="119800" y="59901"/>
                  </a:cubicBezTo>
                  <a:cubicBezTo>
                    <a:pt x="119800" y="93399"/>
                    <a:pt x="92890" y="119802"/>
                    <a:pt x="60598" y="119802"/>
                  </a:cubicBezTo>
                  <a:close/>
                  <a:moveTo>
                    <a:pt x="60598" y="11231"/>
                  </a:moveTo>
                  <a:lnTo>
                    <a:pt x="60598" y="11231"/>
                  </a:lnTo>
                  <a:cubicBezTo>
                    <a:pt x="33687" y="11231"/>
                    <a:pt x="11162" y="33497"/>
                    <a:pt x="11162" y="59901"/>
                  </a:cubicBezTo>
                  <a:cubicBezTo>
                    <a:pt x="11162" y="86502"/>
                    <a:pt x="33687" y="108768"/>
                    <a:pt x="60598" y="108768"/>
                  </a:cubicBezTo>
                  <a:cubicBezTo>
                    <a:pt x="87308" y="108768"/>
                    <a:pt x="108438" y="86502"/>
                    <a:pt x="108438" y="59901"/>
                  </a:cubicBezTo>
                  <a:cubicBezTo>
                    <a:pt x="108438" y="33497"/>
                    <a:pt x="87308" y="11231"/>
                    <a:pt x="60598" y="11231"/>
                  </a:cubicBezTo>
                  <a:close/>
                  <a:moveTo>
                    <a:pt x="84518" y="65615"/>
                  </a:moveTo>
                  <a:lnTo>
                    <a:pt x="84518" y="65615"/>
                  </a:lnTo>
                  <a:cubicBezTo>
                    <a:pt x="73156" y="65615"/>
                    <a:pt x="73156" y="65615"/>
                    <a:pt x="73156" y="65615"/>
                  </a:cubicBezTo>
                  <a:cubicBezTo>
                    <a:pt x="66179" y="65615"/>
                    <a:pt x="66179" y="65615"/>
                    <a:pt x="66179" y="65615"/>
                  </a:cubicBezTo>
                  <a:cubicBezTo>
                    <a:pt x="60598" y="65615"/>
                    <a:pt x="60598" y="65615"/>
                    <a:pt x="60598" y="65615"/>
                  </a:cubicBezTo>
                  <a:cubicBezTo>
                    <a:pt x="56411" y="65615"/>
                    <a:pt x="55016" y="62857"/>
                    <a:pt x="55016" y="59901"/>
                  </a:cubicBezTo>
                  <a:cubicBezTo>
                    <a:pt x="55016" y="26600"/>
                    <a:pt x="55016" y="26600"/>
                    <a:pt x="55016" y="26600"/>
                  </a:cubicBezTo>
                  <a:cubicBezTo>
                    <a:pt x="55016" y="23842"/>
                    <a:pt x="56411" y="21083"/>
                    <a:pt x="60598" y="21083"/>
                  </a:cubicBezTo>
                  <a:cubicBezTo>
                    <a:pt x="63388" y="21083"/>
                    <a:pt x="66179" y="23842"/>
                    <a:pt x="66179" y="26600"/>
                  </a:cubicBezTo>
                  <a:cubicBezTo>
                    <a:pt x="66179" y="54384"/>
                    <a:pt x="66179" y="54384"/>
                    <a:pt x="66179" y="54384"/>
                  </a:cubicBezTo>
                  <a:cubicBezTo>
                    <a:pt x="73156" y="54384"/>
                    <a:pt x="73156" y="54384"/>
                    <a:pt x="73156" y="54384"/>
                  </a:cubicBezTo>
                  <a:cubicBezTo>
                    <a:pt x="84518" y="54384"/>
                    <a:pt x="84518" y="54384"/>
                    <a:pt x="84518" y="54384"/>
                  </a:cubicBezTo>
                  <a:cubicBezTo>
                    <a:pt x="87308" y="54384"/>
                    <a:pt x="90099" y="57142"/>
                    <a:pt x="90099" y="59901"/>
                  </a:cubicBezTo>
                  <a:cubicBezTo>
                    <a:pt x="90099" y="62857"/>
                    <a:pt x="87308" y="65615"/>
                    <a:pt x="84518" y="65615"/>
                  </a:cubicBezTo>
                  <a:close/>
                </a:path>
              </a:pathLst>
            </a:custGeom>
            <a:solidFill>
              <a:schemeClr val="bg1">
                <a:lumMod val="65000"/>
              </a:schemeClr>
            </a:solidFill>
            <a:ln>
              <a:noFill/>
            </a:ln>
          </p:spPr>
          <p:txBody>
            <a:bodyPr lIns="45713" tIns="22850" rIns="45713" bIns="22850" anchor="ctr" anchorCtr="0">
              <a:noAutofit/>
            </a:bodyPr>
            <a:lstStyle/>
            <a:p>
              <a:endParaRPr kern="0">
                <a:solidFill>
                  <a:srgbClr val="445469"/>
                </a:solidFill>
                <a:latin typeface="Roboto"/>
                <a:ea typeface="Roboto"/>
                <a:cs typeface="Roboto"/>
                <a:sym typeface="Roboto"/>
              </a:endParaRPr>
            </a:p>
          </p:txBody>
        </p:sp>
        <p:sp>
          <p:nvSpPr>
            <p:cNvPr id="45" name="TextBox 44"/>
            <p:cNvSpPr txBox="1"/>
            <p:nvPr/>
          </p:nvSpPr>
          <p:spPr>
            <a:xfrm>
              <a:off x="1368586" y="1947037"/>
              <a:ext cx="476413" cy="369332"/>
            </a:xfrm>
            <a:prstGeom prst="rect">
              <a:avLst/>
            </a:prstGeom>
            <a:noFill/>
          </p:spPr>
          <p:txBody>
            <a:bodyPr wrap="none" rtlCol="0" anchor="ctr">
              <a:spAutoFit/>
            </a:bodyPr>
            <a:lstStyle/>
            <a:p>
              <a:pPr algn="ctr"/>
              <a:r>
                <a:rPr lang="en-US" smtClean="0">
                  <a:solidFill>
                    <a:schemeClr val="bg1">
                      <a:lumMod val="65000"/>
                    </a:schemeClr>
                  </a:solidFill>
                </a:rPr>
                <a:t>15’</a:t>
              </a:r>
              <a:endParaRPr lang="en-US">
                <a:solidFill>
                  <a:schemeClr val="bg1">
                    <a:lumMod val="65000"/>
                  </a:schemeClr>
                </a:solidFill>
              </a:endParaRPr>
            </a:p>
          </p:txBody>
        </p:sp>
      </p:grpSp>
      <p:grpSp>
        <p:nvGrpSpPr>
          <p:cNvPr id="51" name="Group 50"/>
          <p:cNvGrpSpPr/>
          <p:nvPr/>
        </p:nvGrpSpPr>
        <p:grpSpPr>
          <a:xfrm>
            <a:off x="5723541" y="1887671"/>
            <a:ext cx="476413" cy="675891"/>
            <a:chOff x="1368586" y="1640478"/>
            <a:chExt cx="476413" cy="675891"/>
          </a:xfrm>
        </p:grpSpPr>
        <p:sp>
          <p:nvSpPr>
            <p:cNvPr id="52" name="Shape 3816"/>
            <p:cNvSpPr/>
            <p:nvPr/>
          </p:nvSpPr>
          <p:spPr>
            <a:xfrm>
              <a:off x="1461838" y="1640478"/>
              <a:ext cx="289909" cy="292100"/>
            </a:xfrm>
            <a:custGeom>
              <a:avLst/>
              <a:gdLst/>
              <a:ahLst/>
              <a:cxnLst/>
              <a:rect l="0" t="0" r="0" b="0"/>
              <a:pathLst>
                <a:path w="120000" h="120000" extrusionOk="0">
                  <a:moveTo>
                    <a:pt x="60598" y="119802"/>
                  </a:moveTo>
                  <a:lnTo>
                    <a:pt x="60598" y="119802"/>
                  </a:lnTo>
                  <a:cubicBezTo>
                    <a:pt x="26710" y="119802"/>
                    <a:pt x="0" y="93399"/>
                    <a:pt x="0" y="59901"/>
                  </a:cubicBezTo>
                  <a:cubicBezTo>
                    <a:pt x="0" y="26600"/>
                    <a:pt x="26710" y="0"/>
                    <a:pt x="60598" y="0"/>
                  </a:cubicBezTo>
                  <a:cubicBezTo>
                    <a:pt x="92890" y="0"/>
                    <a:pt x="119800" y="26600"/>
                    <a:pt x="119800" y="59901"/>
                  </a:cubicBezTo>
                  <a:cubicBezTo>
                    <a:pt x="119800" y="93399"/>
                    <a:pt x="92890" y="119802"/>
                    <a:pt x="60598" y="119802"/>
                  </a:cubicBezTo>
                  <a:close/>
                  <a:moveTo>
                    <a:pt x="60598" y="11231"/>
                  </a:moveTo>
                  <a:lnTo>
                    <a:pt x="60598" y="11231"/>
                  </a:lnTo>
                  <a:cubicBezTo>
                    <a:pt x="33687" y="11231"/>
                    <a:pt x="11162" y="33497"/>
                    <a:pt x="11162" y="59901"/>
                  </a:cubicBezTo>
                  <a:cubicBezTo>
                    <a:pt x="11162" y="86502"/>
                    <a:pt x="33687" y="108768"/>
                    <a:pt x="60598" y="108768"/>
                  </a:cubicBezTo>
                  <a:cubicBezTo>
                    <a:pt x="87308" y="108768"/>
                    <a:pt x="108438" y="86502"/>
                    <a:pt x="108438" y="59901"/>
                  </a:cubicBezTo>
                  <a:cubicBezTo>
                    <a:pt x="108438" y="33497"/>
                    <a:pt x="87308" y="11231"/>
                    <a:pt x="60598" y="11231"/>
                  </a:cubicBezTo>
                  <a:close/>
                  <a:moveTo>
                    <a:pt x="84518" y="65615"/>
                  </a:moveTo>
                  <a:lnTo>
                    <a:pt x="84518" y="65615"/>
                  </a:lnTo>
                  <a:cubicBezTo>
                    <a:pt x="73156" y="65615"/>
                    <a:pt x="73156" y="65615"/>
                    <a:pt x="73156" y="65615"/>
                  </a:cubicBezTo>
                  <a:cubicBezTo>
                    <a:pt x="66179" y="65615"/>
                    <a:pt x="66179" y="65615"/>
                    <a:pt x="66179" y="65615"/>
                  </a:cubicBezTo>
                  <a:cubicBezTo>
                    <a:pt x="60598" y="65615"/>
                    <a:pt x="60598" y="65615"/>
                    <a:pt x="60598" y="65615"/>
                  </a:cubicBezTo>
                  <a:cubicBezTo>
                    <a:pt x="56411" y="65615"/>
                    <a:pt x="55016" y="62857"/>
                    <a:pt x="55016" y="59901"/>
                  </a:cubicBezTo>
                  <a:cubicBezTo>
                    <a:pt x="55016" y="26600"/>
                    <a:pt x="55016" y="26600"/>
                    <a:pt x="55016" y="26600"/>
                  </a:cubicBezTo>
                  <a:cubicBezTo>
                    <a:pt x="55016" y="23842"/>
                    <a:pt x="56411" y="21083"/>
                    <a:pt x="60598" y="21083"/>
                  </a:cubicBezTo>
                  <a:cubicBezTo>
                    <a:pt x="63388" y="21083"/>
                    <a:pt x="66179" y="23842"/>
                    <a:pt x="66179" y="26600"/>
                  </a:cubicBezTo>
                  <a:cubicBezTo>
                    <a:pt x="66179" y="54384"/>
                    <a:pt x="66179" y="54384"/>
                    <a:pt x="66179" y="54384"/>
                  </a:cubicBezTo>
                  <a:cubicBezTo>
                    <a:pt x="73156" y="54384"/>
                    <a:pt x="73156" y="54384"/>
                    <a:pt x="73156" y="54384"/>
                  </a:cubicBezTo>
                  <a:cubicBezTo>
                    <a:pt x="84518" y="54384"/>
                    <a:pt x="84518" y="54384"/>
                    <a:pt x="84518" y="54384"/>
                  </a:cubicBezTo>
                  <a:cubicBezTo>
                    <a:pt x="87308" y="54384"/>
                    <a:pt x="90099" y="57142"/>
                    <a:pt x="90099" y="59901"/>
                  </a:cubicBezTo>
                  <a:cubicBezTo>
                    <a:pt x="90099" y="62857"/>
                    <a:pt x="87308" y="65615"/>
                    <a:pt x="84518" y="65615"/>
                  </a:cubicBezTo>
                  <a:close/>
                </a:path>
              </a:pathLst>
            </a:custGeom>
            <a:solidFill>
              <a:schemeClr val="bg1">
                <a:lumMod val="65000"/>
              </a:schemeClr>
            </a:solidFill>
            <a:ln>
              <a:noFill/>
            </a:ln>
          </p:spPr>
          <p:txBody>
            <a:bodyPr lIns="45713" tIns="22850" rIns="45713" bIns="22850" anchor="ctr" anchorCtr="0">
              <a:noAutofit/>
            </a:bodyPr>
            <a:lstStyle/>
            <a:p>
              <a:endParaRPr kern="0">
                <a:solidFill>
                  <a:srgbClr val="445469"/>
                </a:solidFill>
                <a:latin typeface="Roboto"/>
                <a:ea typeface="Roboto"/>
                <a:cs typeface="Roboto"/>
                <a:sym typeface="Roboto"/>
              </a:endParaRPr>
            </a:p>
          </p:txBody>
        </p:sp>
        <p:sp>
          <p:nvSpPr>
            <p:cNvPr id="53" name="TextBox 52"/>
            <p:cNvSpPr txBox="1"/>
            <p:nvPr/>
          </p:nvSpPr>
          <p:spPr>
            <a:xfrm>
              <a:off x="1368586" y="1947037"/>
              <a:ext cx="476413" cy="369332"/>
            </a:xfrm>
            <a:prstGeom prst="rect">
              <a:avLst/>
            </a:prstGeom>
            <a:noFill/>
          </p:spPr>
          <p:txBody>
            <a:bodyPr wrap="none" rtlCol="0" anchor="ctr">
              <a:spAutoFit/>
            </a:bodyPr>
            <a:lstStyle/>
            <a:p>
              <a:pPr algn="ctr"/>
              <a:r>
                <a:rPr lang="en-US" smtClean="0">
                  <a:solidFill>
                    <a:schemeClr val="bg1">
                      <a:lumMod val="65000"/>
                    </a:schemeClr>
                  </a:solidFill>
                </a:rPr>
                <a:t>25’</a:t>
              </a:r>
              <a:endParaRPr lang="en-US">
                <a:solidFill>
                  <a:schemeClr val="bg1">
                    <a:lumMod val="65000"/>
                  </a:schemeClr>
                </a:solidFill>
              </a:endParaRPr>
            </a:p>
          </p:txBody>
        </p:sp>
      </p:grpSp>
      <p:grpSp>
        <p:nvGrpSpPr>
          <p:cNvPr id="54" name="Group 53"/>
          <p:cNvGrpSpPr/>
          <p:nvPr/>
        </p:nvGrpSpPr>
        <p:grpSpPr>
          <a:xfrm>
            <a:off x="7901018" y="1887671"/>
            <a:ext cx="476413" cy="675891"/>
            <a:chOff x="1368586" y="1640478"/>
            <a:chExt cx="476413" cy="675891"/>
          </a:xfrm>
        </p:grpSpPr>
        <p:sp>
          <p:nvSpPr>
            <p:cNvPr id="55" name="Shape 3816"/>
            <p:cNvSpPr/>
            <p:nvPr/>
          </p:nvSpPr>
          <p:spPr>
            <a:xfrm>
              <a:off x="1461838" y="1640478"/>
              <a:ext cx="289909" cy="292100"/>
            </a:xfrm>
            <a:custGeom>
              <a:avLst/>
              <a:gdLst/>
              <a:ahLst/>
              <a:cxnLst/>
              <a:rect l="0" t="0" r="0" b="0"/>
              <a:pathLst>
                <a:path w="120000" h="120000" extrusionOk="0">
                  <a:moveTo>
                    <a:pt x="60598" y="119802"/>
                  </a:moveTo>
                  <a:lnTo>
                    <a:pt x="60598" y="119802"/>
                  </a:lnTo>
                  <a:cubicBezTo>
                    <a:pt x="26710" y="119802"/>
                    <a:pt x="0" y="93399"/>
                    <a:pt x="0" y="59901"/>
                  </a:cubicBezTo>
                  <a:cubicBezTo>
                    <a:pt x="0" y="26600"/>
                    <a:pt x="26710" y="0"/>
                    <a:pt x="60598" y="0"/>
                  </a:cubicBezTo>
                  <a:cubicBezTo>
                    <a:pt x="92890" y="0"/>
                    <a:pt x="119800" y="26600"/>
                    <a:pt x="119800" y="59901"/>
                  </a:cubicBezTo>
                  <a:cubicBezTo>
                    <a:pt x="119800" y="93399"/>
                    <a:pt x="92890" y="119802"/>
                    <a:pt x="60598" y="119802"/>
                  </a:cubicBezTo>
                  <a:close/>
                  <a:moveTo>
                    <a:pt x="60598" y="11231"/>
                  </a:moveTo>
                  <a:lnTo>
                    <a:pt x="60598" y="11231"/>
                  </a:lnTo>
                  <a:cubicBezTo>
                    <a:pt x="33687" y="11231"/>
                    <a:pt x="11162" y="33497"/>
                    <a:pt x="11162" y="59901"/>
                  </a:cubicBezTo>
                  <a:cubicBezTo>
                    <a:pt x="11162" y="86502"/>
                    <a:pt x="33687" y="108768"/>
                    <a:pt x="60598" y="108768"/>
                  </a:cubicBezTo>
                  <a:cubicBezTo>
                    <a:pt x="87308" y="108768"/>
                    <a:pt x="108438" y="86502"/>
                    <a:pt x="108438" y="59901"/>
                  </a:cubicBezTo>
                  <a:cubicBezTo>
                    <a:pt x="108438" y="33497"/>
                    <a:pt x="87308" y="11231"/>
                    <a:pt x="60598" y="11231"/>
                  </a:cubicBezTo>
                  <a:close/>
                  <a:moveTo>
                    <a:pt x="84518" y="65615"/>
                  </a:moveTo>
                  <a:lnTo>
                    <a:pt x="84518" y="65615"/>
                  </a:lnTo>
                  <a:cubicBezTo>
                    <a:pt x="73156" y="65615"/>
                    <a:pt x="73156" y="65615"/>
                    <a:pt x="73156" y="65615"/>
                  </a:cubicBezTo>
                  <a:cubicBezTo>
                    <a:pt x="66179" y="65615"/>
                    <a:pt x="66179" y="65615"/>
                    <a:pt x="66179" y="65615"/>
                  </a:cubicBezTo>
                  <a:cubicBezTo>
                    <a:pt x="60598" y="65615"/>
                    <a:pt x="60598" y="65615"/>
                    <a:pt x="60598" y="65615"/>
                  </a:cubicBezTo>
                  <a:cubicBezTo>
                    <a:pt x="56411" y="65615"/>
                    <a:pt x="55016" y="62857"/>
                    <a:pt x="55016" y="59901"/>
                  </a:cubicBezTo>
                  <a:cubicBezTo>
                    <a:pt x="55016" y="26600"/>
                    <a:pt x="55016" y="26600"/>
                    <a:pt x="55016" y="26600"/>
                  </a:cubicBezTo>
                  <a:cubicBezTo>
                    <a:pt x="55016" y="23842"/>
                    <a:pt x="56411" y="21083"/>
                    <a:pt x="60598" y="21083"/>
                  </a:cubicBezTo>
                  <a:cubicBezTo>
                    <a:pt x="63388" y="21083"/>
                    <a:pt x="66179" y="23842"/>
                    <a:pt x="66179" y="26600"/>
                  </a:cubicBezTo>
                  <a:cubicBezTo>
                    <a:pt x="66179" y="54384"/>
                    <a:pt x="66179" y="54384"/>
                    <a:pt x="66179" y="54384"/>
                  </a:cubicBezTo>
                  <a:cubicBezTo>
                    <a:pt x="73156" y="54384"/>
                    <a:pt x="73156" y="54384"/>
                    <a:pt x="73156" y="54384"/>
                  </a:cubicBezTo>
                  <a:cubicBezTo>
                    <a:pt x="84518" y="54384"/>
                    <a:pt x="84518" y="54384"/>
                    <a:pt x="84518" y="54384"/>
                  </a:cubicBezTo>
                  <a:cubicBezTo>
                    <a:pt x="87308" y="54384"/>
                    <a:pt x="90099" y="57142"/>
                    <a:pt x="90099" y="59901"/>
                  </a:cubicBezTo>
                  <a:cubicBezTo>
                    <a:pt x="90099" y="62857"/>
                    <a:pt x="87308" y="65615"/>
                    <a:pt x="84518" y="65615"/>
                  </a:cubicBezTo>
                  <a:close/>
                </a:path>
              </a:pathLst>
            </a:custGeom>
            <a:solidFill>
              <a:schemeClr val="bg1">
                <a:lumMod val="65000"/>
              </a:schemeClr>
            </a:solidFill>
            <a:ln>
              <a:noFill/>
            </a:ln>
          </p:spPr>
          <p:txBody>
            <a:bodyPr lIns="45713" tIns="22850" rIns="45713" bIns="22850" anchor="ctr" anchorCtr="0">
              <a:noAutofit/>
            </a:bodyPr>
            <a:lstStyle/>
            <a:p>
              <a:endParaRPr kern="0">
                <a:solidFill>
                  <a:srgbClr val="445469"/>
                </a:solidFill>
                <a:latin typeface="Roboto"/>
                <a:ea typeface="Roboto"/>
                <a:cs typeface="Roboto"/>
                <a:sym typeface="Roboto"/>
              </a:endParaRPr>
            </a:p>
          </p:txBody>
        </p:sp>
        <p:sp>
          <p:nvSpPr>
            <p:cNvPr id="56" name="TextBox 55"/>
            <p:cNvSpPr txBox="1"/>
            <p:nvPr/>
          </p:nvSpPr>
          <p:spPr>
            <a:xfrm>
              <a:off x="1368586" y="1947037"/>
              <a:ext cx="476413" cy="369332"/>
            </a:xfrm>
            <a:prstGeom prst="rect">
              <a:avLst/>
            </a:prstGeom>
            <a:noFill/>
          </p:spPr>
          <p:txBody>
            <a:bodyPr wrap="none" rtlCol="0" anchor="ctr">
              <a:spAutoFit/>
            </a:bodyPr>
            <a:lstStyle/>
            <a:p>
              <a:pPr algn="ctr"/>
              <a:r>
                <a:rPr lang="en-US" smtClean="0">
                  <a:solidFill>
                    <a:schemeClr val="bg1">
                      <a:lumMod val="65000"/>
                    </a:schemeClr>
                  </a:solidFill>
                </a:rPr>
                <a:t>10’</a:t>
              </a:r>
              <a:endParaRPr lang="en-US">
                <a:solidFill>
                  <a:schemeClr val="bg1">
                    <a:lumMod val="65000"/>
                  </a:schemeClr>
                </a:solidFill>
              </a:endParaRPr>
            </a:p>
          </p:txBody>
        </p:sp>
      </p:grpSp>
      <p:grpSp>
        <p:nvGrpSpPr>
          <p:cNvPr id="57" name="Group 56"/>
          <p:cNvGrpSpPr/>
          <p:nvPr/>
        </p:nvGrpSpPr>
        <p:grpSpPr>
          <a:xfrm>
            <a:off x="10137003" y="1887671"/>
            <a:ext cx="359394" cy="675891"/>
            <a:chOff x="1427095" y="1640478"/>
            <a:chExt cx="359394" cy="675891"/>
          </a:xfrm>
        </p:grpSpPr>
        <p:sp>
          <p:nvSpPr>
            <p:cNvPr id="58" name="Shape 3816"/>
            <p:cNvSpPr/>
            <p:nvPr/>
          </p:nvSpPr>
          <p:spPr>
            <a:xfrm>
              <a:off x="1461838" y="1640478"/>
              <a:ext cx="289909" cy="292100"/>
            </a:xfrm>
            <a:custGeom>
              <a:avLst/>
              <a:gdLst/>
              <a:ahLst/>
              <a:cxnLst/>
              <a:rect l="0" t="0" r="0" b="0"/>
              <a:pathLst>
                <a:path w="120000" h="120000" extrusionOk="0">
                  <a:moveTo>
                    <a:pt x="60598" y="119802"/>
                  </a:moveTo>
                  <a:lnTo>
                    <a:pt x="60598" y="119802"/>
                  </a:lnTo>
                  <a:cubicBezTo>
                    <a:pt x="26710" y="119802"/>
                    <a:pt x="0" y="93399"/>
                    <a:pt x="0" y="59901"/>
                  </a:cubicBezTo>
                  <a:cubicBezTo>
                    <a:pt x="0" y="26600"/>
                    <a:pt x="26710" y="0"/>
                    <a:pt x="60598" y="0"/>
                  </a:cubicBezTo>
                  <a:cubicBezTo>
                    <a:pt x="92890" y="0"/>
                    <a:pt x="119800" y="26600"/>
                    <a:pt x="119800" y="59901"/>
                  </a:cubicBezTo>
                  <a:cubicBezTo>
                    <a:pt x="119800" y="93399"/>
                    <a:pt x="92890" y="119802"/>
                    <a:pt x="60598" y="119802"/>
                  </a:cubicBezTo>
                  <a:close/>
                  <a:moveTo>
                    <a:pt x="60598" y="11231"/>
                  </a:moveTo>
                  <a:lnTo>
                    <a:pt x="60598" y="11231"/>
                  </a:lnTo>
                  <a:cubicBezTo>
                    <a:pt x="33687" y="11231"/>
                    <a:pt x="11162" y="33497"/>
                    <a:pt x="11162" y="59901"/>
                  </a:cubicBezTo>
                  <a:cubicBezTo>
                    <a:pt x="11162" y="86502"/>
                    <a:pt x="33687" y="108768"/>
                    <a:pt x="60598" y="108768"/>
                  </a:cubicBezTo>
                  <a:cubicBezTo>
                    <a:pt x="87308" y="108768"/>
                    <a:pt x="108438" y="86502"/>
                    <a:pt x="108438" y="59901"/>
                  </a:cubicBezTo>
                  <a:cubicBezTo>
                    <a:pt x="108438" y="33497"/>
                    <a:pt x="87308" y="11231"/>
                    <a:pt x="60598" y="11231"/>
                  </a:cubicBezTo>
                  <a:close/>
                  <a:moveTo>
                    <a:pt x="84518" y="65615"/>
                  </a:moveTo>
                  <a:lnTo>
                    <a:pt x="84518" y="65615"/>
                  </a:lnTo>
                  <a:cubicBezTo>
                    <a:pt x="73156" y="65615"/>
                    <a:pt x="73156" y="65615"/>
                    <a:pt x="73156" y="65615"/>
                  </a:cubicBezTo>
                  <a:cubicBezTo>
                    <a:pt x="66179" y="65615"/>
                    <a:pt x="66179" y="65615"/>
                    <a:pt x="66179" y="65615"/>
                  </a:cubicBezTo>
                  <a:cubicBezTo>
                    <a:pt x="60598" y="65615"/>
                    <a:pt x="60598" y="65615"/>
                    <a:pt x="60598" y="65615"/>
                  </a:cubicBezTo>
                  <a:cubicBezTo>
                    <a:pt x="56411" y="65615"/>
                    <a:pt x="55016" y="62857"/>
                    <a:pt x="55016" y="59901"/>
                  </a:cubicBezTo>
                  <a:cubicBezTo>
                    <a:pt x="55016" y="26600"/>
                    <a:pt x="55016" y="26600"/>
                    <a:pt x="55016" y="26600"/>
                  </a:cubicBezTo>
                  <a:cubicBezTo>
                    <a:pt x="55016" y="23842"/>
                    <a:pt x="56411" y="21083"/>
                    <a:pt x="60598" y="21083"/>
                  </a:cubicBezTo>
                  <a:cubicBezTo>
                    <a:pt x="63388" y="21083"/>
                    <a:pt x="66179" y="23842"/>
                    <a:pt x="66179" y="26600"/>
                  </a:cubicBezTo>
                  <a:cubicBezTo>
                    <a:pt x="66179" y="54384"/>
                    <a:pt x="66179" y="54384"/>
                    <a:pt x="66179" y="54384"/>
                  </a:cubicBezTo>
                  <a:cubicBezTo>
                    <a:pt x="73156" y="54384"/>
                    <a:pt x="73156" y="54384"/>
                    <a:pt x="73156" y="54384"/>
                  </a:cubicBezTo>
                  <a:cubicBezTo>
                    <a:pt x="84518" y="54384"/>
                    <a:pt x="84518" y="54384"/>
                    <a:pt x="84518" y="54384"/>
                  </a:cubicBezTo>
                  <a:cubicBezTo>
                    <a:pt x="87308" y="54384"/>
                    <a:pt x="90099" y="57142"/>
                    <a:pt x="90099" y="59901"/>
                  </a:cubicBezTo>
                  <a:cubicBezTo>
                    <a:pt x="90099" y="62857"/>
                    <a:pt x="87308" y="65615"/>
                    <a:pt x="84518" y="65615"/>
                  </a:cubicBezTo>
                  <a:close/>
                </a:path>
              </a:pathLst>
            </a:custGeom>
            <a:solidFill>
              <a:schemeClr val="bg1">
                <a:lumMod val="65000"/>
              </a:schemeClr>
            </a:solidFill>
            <a:ln>
              <a:noFill/>
            </a:ln>
          </p:spPr>
          <p:txBody>
            <a:bodyPr lIns="45713" tIns="22850" rIns="45713" bIns="22850" anchor="ctr" anchorCtr="0">
              <a:noAutofit/>
            </a:bodyPr>
            <a:lstStyle/>
            <a:p>
              <a:endParaRPr kern="0">
                <a:solidFill>
                  <a:srgbClr val="445469"/>
                </a:solidFill>
                <a:latin typeface="Roboto"/>
                <a:ea typeface="Roboto"/>
                <a:cs typeface="Roboto"/>
                <a:sym typeface="Roboto"/>
              </a:endParaRPr>
            </a:p>
          </p:txBody>
        </p:sp>
        <p:sp>
          <p:nvSpPr>
            <p:cNvPr id="59" name="TextBox 58"/>
            <p:cNvSpPr txBox="1"/>
            <p:nvPr/>
          </p:nvSpPr>
          <p:spPr>
            <a:xfrm>
              <a:off x="1427095" y="1947037"/>
              <a:ext cx="359394" cy="369332"/>
            </a:xfrm>
            <a:prstGeom prst="rect">
              <a:avLst/>
            </a:prstGeom>
            <a:noFill/>
          </p:spPr>
          <p:txBody>
            <a:bodyPr wrap="none" rtlCol="0" anchor="ctr">
              <a:spAutoFit/>
            </a:bodyPr>
            <a:lstStyle/>
            <a:p>
              <a:pPr algn="ctr"/>
              <a:r>
                <a:rPr lang="en-US" smtClean="0">
                  <a:solidFill>
                    <a:schemeClr val="bg1">
                      <a:lumMod val="65000"/>
                    </a:schemeClr>
                  </a:solidFill>
                </a:rPr>
                <a:t>5’</a:t>
              </a:r>
              <a:endParaRPr lang="en-US">
                <a:solidFill>
                  <a:schemeClr val="bg1">
                    <a:lumMod val="65000"/>
                  </a:schemeClr>
                </a:solidFill>
              </a:endParaRPr>
            </a:p>
          </p:txBody>
        </p:sp>
      </p:grpSp>
      <p:sp>
        <p:nvSpPr>
          <p:cNvPr id="60" name="Shape 2554"/>
          <p:cNvSpPr/>
          <p:nvPr/>
        </p:nvSpPr>
        <p:spPr>
          <a:xfrm>
            <a:off x="10006941" y="2873955"/>
            <a:ext cx="619518" cy="563199"/>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accent4"/>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1" name="Shape 2587"/>
          <p:cNvSpPr/>
          <p:nvPr/>
        </p:nvSpPr>
        <p:spPr>
          <a:xfrm>
            <a:off x="1374233" y="2922995"/>
            <a:ext cx="465118" cy="465118"/>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accent6"/>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2" name="Shape 2545"/>
          <p:cNvSpPr/>
          <p:nvPr/>
        </p:nvSpPr>
        <p:spPr>
          <a:xfrm>
            <a:off x="3500538" y="2871822"/>
            <a:ext cx="567464" cy="567464"/>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chemeClr val="accent5"/>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3" name="Shape 2604"/>
          <p:cNvSpPr/>
          <p:nvPr/>
        </p:nvSpPr>
        <p:spPr>
          <a:xfrm>
            <a:off x="5709358" y="2949055"/>
            <a:ext cx="504777" cy="412999"/>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chemeClr val="accent3"/>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4" name="Shape 2617"/>
          <p:cNvSpPr/>
          <p:nvPr/>
        </p:nvSpPr>
        <p:spPr>
          <a:xfrm>
            <a:off x="7816854" y="2891769"/>
            <a:ext cx="644739" cy="527571"/>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Tree>
    <p:extLst>
      <p:ext uri="{BB962C8B-B14F-4D97-AF65-F5344CB8AC3E}">
        <p14:creationId xmlns:p14="http://schemas.microsoft.com/office/powerpoint/2010/main" val="11043688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28"/>
          <p:cNvSpPr/>
          <p:nvPr/>
        </p:nvSpPr>
        <p:spPr>
          <a:xfrm>
            <a:off x="2694024" y="-9248"/>
            <a:ext cx="637083" cy="535008"/>
          </a:xfrm>
          <a:custGeom>
            <a:avLst/>
            <a:gdLst>
              <a:gd name="connsiteX0" fmla="*/ 0 w 637083"/>
              <a:gd name="connsiteY0" fmla="*/ 0 h 535008"/>
              <a:gd name="connsiteX1" fmla="*/ 232616 w 637083"/>
              <a:gd name="connsiteY1" fmla="*/ 0 h 535008"/>
              <a:gd name="connsiteX2" fmla="*/ 260711 w 637083"/>
              <a:gd name="connsiteY2" fmla="*/ 26787 h 535008"/>
              <a:gd name="connsiteX3" fmla="*/ 572096 w 637083"/>
              <a:gd name="connsiteY3" fmla="*/ 369396 h 535008"/>
              <a:gd name="connsiteX4" fmla="*/ 637083 w 637083"/>
              <a:gd name="connsiteY4" fmla="*/ 452093 h 535008"/>
              <a:gd name="connsiteX5" fmla="*/ 627565 w 637083"/>
              <a:gd name="connsiteY5" fmla="*/ 455048 h 535008"/>
              <a:gd name="connsiteX6" fmla="*/ 532376 w 637083"/>
              <a:gd name="connsiteY6" fmla="*/ 506715 h 535008"/>
              <a:gd name="connsiteX7" fmla="*/ 498084 w 637083"/>
              <a:gd name="connsiteY7" fmla="*/ 535008 h 535008"/>
              <a:gd name="connsiteX8" fmla="*/ 448199 w 637083"/>
              <a:gd name="connsiteY8" fmla="*/ 471528 h 535008"/>
              <a:gd name="connsiteX9" fmla="*/ 147177 w 637083"/>
              <a:gd name="connsiteY9" fmla="*/ 140321 h 53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7083" h="535008">
                <a:moveTo>
                  <a:pt x="0" y="0"/>
                </a:moveTo>
                <a:lnTo>
                  <a:pt x="232616" y="0"/>
                </a:lnTo>
                <a:lnTo>
                  <a:pt x="260711" y="26787"/>
                </a:lnTo>
                <a:cubicBezTo>
                  <a:pt x="369845" y="135921"/>
                  <a:pt x="473774" y="250259"/>
                  <a:pt x="572096" y="369396"/>
                </a:cubicBezTo>
                <a:lnTo>
                  <a:pt x="637083" y="452093"/>
                </a:lnTo>
                <a:lnTo>
                  <a:pt x="627565" y="455048"/>
                </a:lnTo>
                <a:cubicBezTo>
                  <a:pt x="594043" y="469227"/>
                  <a:pt x="562188" y="486574"/>
                  <a:pt x="532376" y="506715"/>
                </a:cubicBezTo>
                <a:lnTo>
                  <a:pt x="498084" y="535008"/>
                </a:lnTo>
                <a:lnTo>
                  <a:pt x="448199" y="471528"/>
                </a:lnTo>
                <a:cubicBezTo>
                  <a:pt x="353150" y="356356"/>
                  <a:pt x="252679" y="245823"/>
                  <a:pt x="147177" y="140321"/>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Freeform 33"/>
          <p:cNvSpPr/>
          <p:nvPr/>
        </p:nvSpPr>
        <p:spPr>
          <a:xfrm>
            <a:off x="3775363" y="1379072"/>
            <a:ext cx="391928" cy="709696"/>
          </a:xfrm>
          <a:custGeom>
            <a:avLst/>
            <a:gdLst>
              <a:gd name="connsiteX0" fmla="*/ 135550 w 391928"/>
              <a:gd name="connsiteY0" fmla="*/ 0 h 709696"/>
              <a:gd name="connsiteX1" fmla="*/ 213310 w 391928"/>
              <a:gd name="connsiteY1" fmla="*/ 172002 h 709696"/>
              <a:gd name="connsiteX2" fmla="*/ 375545 w 391928"/>
              <a:gd name="connsiteY2" fmla="*/ 615260 h 709696"/>
              <a:gd name="connsiteX3" fmla="*/ 391928 w 391928"/>
              <a:gd name="connsiteY3" fmla="*/ 672955 h 709696"/>
              <a:gd name="connsiteX4" fmla="*/ 335492 w 391928"/>
              <a:gd name="connsiteY4" fmla="*/ 678644 h 709696"/>
              <a:gd name="connsiteX5" fmla="*/ 235461 w 391928"/>
              <a:gd name="connsiteY5" fmla="*/ 709696 h 709696"/>
              <a:gd name="connsiteX6" fmla="*/ 222202 w 391928"/>
              <a:gd name="connsiteY6" fmla="*/ 663006 h 709696"/>
              <a:gd name="connsiteX7" fmla="*/ 65367 w 391928"/>
              <a:gd name="connsiteY7" fmla="*/ 234500 h 709696"/>
              <a:gd name="connsiteX8" fmla="*/ 0 w 391928"/>
              <a:gd name="connsiteY8" fmla="*/ 89913 h 709696"/>
              <a:gd name="connsiteX9" fmla="*/ 77670 w 391928"/>
              <a:gd name="connsiteY9" fmla="*/ 47755 h 709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1928" h="709696">
                <a:moveTo>
                  <a:pt x="135550" y="0"/>
                </a:moveTo>
                <a:lnTo>
                  <a:pt x="213310" y="172002"/>
                </a:lnTo>
                <a:cubicBezTo>
                  <a:pt x="274344" y="316302"/>
                  <a:pt x="328557" y="464190"/>
                  <a:pt x="375545" y="615260"/>
                </a:cubicBezTo>
                <a:lnTo>
                  <a:pt x="391928" y="672955"/>
                </a:lnTo>
                <a:lnTo>
                  <a:pt x="335492" y="678644"/>
                </a:lnTo>
                <a:lnTo>
                  <a:pt x="235461" y="709696"/>
                </a:lnTo>
                <a:lnTo>
                  <a:pt x="222202" y="663006"/>
                </a:lnTo>
                <a:cubicBezTo>
                  <a:pt x="176778" y="516963"/>
                  <a:pt x="124370" y="373998"/>
                  <a:pt x="65367" y="234500"/>
                </a:cubicBezTo>
                <a:lnTo>
                  <a:pt x="0" y="89913"/>
                </a:lnTo>
                <a:lnTo>
                  <a:pt x="77670" y="47755"/>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eeform 38"/>
          <p:cNvSpPr/>
          <p:nvPr/>
        </p:nvSpPr>
        <p:spPr>
          <a:xfrm>
            <a:off x="4199327" y="3148773"/>
            <a:ext cx="168482" cy="560459"/>
          </a:xfrm>
          <a:custGeom>
            <a:avLst/>
            <a:gdLst>
              <a:gd name="connsiteX0" fmla="*/ 159774 w 168482"/>
              <a:gd name="connsiteY0" fmla="*/ 0 h 560459"/>
              <a:gd name="connsiteX1" fmla="*/ 162205 w 168482"/>
              <a:gd name="connsiteY1" fmla="*/ 31959 h 560459"/>
              <a:gd name="connsiteX2" fmla="*/ 168482 w 168482"/>
              <a:gd name="connsiteY2" fmla="*/ 280229 h 560459"/>
              <a:gd name="connsiteX3" fmla="*/ 162205 w 168482"/>
              <a:gd name="connsiteY3" fmla="*/ 528499 h 560459"/>
              <a:gd name="connsiteX4" fmla="*/ 159774 w 168482"/>
              <a:gd name="connsiteY4" fmla="*/ 560459 h 560459"/>
              <a:gd name="connsiteX5" fmla="*/ 137402 w 168482"/>
              <a:gd name="connsiteY5" fmla="*/ 553514 h 560459"/>
              <a:gd name="connsiteX6" fmla="*/ 24465 w 168482"/>
              <a:gd name="connsiteY6" fmla="*/ 542129 h 560459"/>
              <a:gd name="connsiteX7" fmla="*/ 0 w 168482"/>
              <a:gd name="connsiteY7" fmla="*/ 544595 h 560459"/>
              <a:gd name="connsiteX8" fmla="*/ 1853 w 168482"/>
              <a:gd name="connsiteY8" fmla="*/ 520237 h 560459"/>
              <a:gd name="connsiteX9" fmla="*/ 7921 w 168482"/>
              <a:gd name="connsiteY9" fmla="*/ 280229 h 560459"/>
              <a:gd name="connsiteX10" fmla="*/ 1853 w 168482"/>
              <a:gd name="connsiteY10" fmla="*/ 40222 h 560459"/>
              <a:gd name="connsiteX11" fmla="*/ 0 w 168482"/>
              <a:gd name="connsiteY11" fmla="*/ 15863 h 560459"/>
              <a:gd name="connsiteX12" fmla="*/ 24465 w 168482"/>
              <a:gd name="connsiteY12" fmla="*/ 18329 h 560459"/>
              <a:gd name="connsiteX13" fmla="*/ 137402 w 168482"/>
              <a:gd name="connsiteY13" fmla="*/ 6944 h 560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482" h="560459">
                <a:moveTo>
                  <a:pt x="159774" y="0"/>
                </a:moveTo>
                <a:lnTo>
                  <a:pt x="162205" y="31959"/>
                </a:lnTo>
                <a:cubicBezTo>
                  <a:pt x="166373" y="114190"/>
                  <a:pt x="168482" y="196963"/>
                  <a:pt x="168482" y="280229"/>
                </a:cubicBezTo>
                <a:cubicBezTo>
                  <a:pt x="168482" y="363495"/>
                  <a:pt x="166373" y="446269"/>
                  <a:pt x="162205" y="528499"/>
                </a:cubicBezTo>
                <a:lnTo>
                  <a:pt x="159774" y="560459"/>
                </a:lnTo>
                <a:lnTo>
                  <a:pt x="137402" y="553514"/>
                </a:lnTo>
                <a:cubicBezTo>
                  <a:pt x="100923" y="546049"/>
                  <a:pt x="63152" y="542129"/>
                  <a:pt x="24465" y="542129"/>
                </a:cubicBezTo>
                <a:lnTo>
                  <a:pt x="0" y="544595"/>
                </a:lnTo>
                <a:lnTo>
                  <a:pt x="1853" y="520237"/>
                </a:lnTo>
                <a:cubicBezTo>
                  <a:pt x="5882" y="440743"/>
                  <a:pt x="7921" y="360724"/>
                  <a:pt x="7921" y="280229"/>
                </a:cubicBezTo>
                <a:cubicBezTo>
                  <a:pt x="7921" y="199734"/>
                  <a:pt x="5882" y="119716"/>
                  <a:pt x="1853" y="40222"/>
                </a:cubicBezTo>
                <a:lnTo>
                  <a:pt x="0" y="15863"/>
                </a:lnTo>
                <a:lnTo>
                  <a:pt x="24465" y="18329"/>
                </a:lnTo>
                <a:cubicBezTo>
                  <a:pt x="63152" y="18329"/>
                  <a:pt x="100923" y="14409"/>
                  <a:pt x="137402" y="694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Freeform 43"/>
          <p:cNvSpPr/>
          <p:nvPr/>
        </p:nvSpPr>
        <p:spPr>
          <a:xfrm>
            <a:off x="3775370" y="4769236"/>
            <a:ext cx="391921" cy="709210"/>
          </a:xfrm>
          <a:custGeom>
            <a:avLst/>
            <a:gdLst>
              <a:gd name="connsiteX0" fmla="*/ 235454 w 391921"/>
              <a:gd name="connsiteY0" fmla="*/ 0 h 709210"/>
              <a:gd name="connsiteX1" fmla="*/ 335485 w 391921"/>
              <a:gd name="connsiteY1" fmla="*/ 31051 h 709210"/>
              <a:gd name="connsiteX2" fmla="*/ 391921 w 391921"/>
              <a:gd name="connsiteY2" fmla="*/ 36740 h 709210"/>
              <a:gd name="connsiteX3" fmla="*/ 375538 w 391921"/>
              <a:gd name="connsiteY3" fmla="*/ 94436 h 709210"/>
              <a:gd name="connsiteX4" fmla="*/ 166256 w 391921"/>
              <a:gd name="connsiteY4" fmla="*/ 645240 h 709210"/>
              <a:gd name="connsiteX5" fmla="*/ 134954 w 391921"/>
              <a:gd name="connsiteY5" fmla="*/ 709210 h 709210"/>
              <a:gd name="connsiteX6" fmla="*/ 77663 w 391921"/>
              <a:gd name="connsiteY6" fmla="*/ 661940 h 709210"/>
              <a:gd name="connsiteX7" fmla="*/ 0 w 391921"/>
              <a:gd name="connsiteY7" fmla="*/ 619786 h 709210"/>
              <a:gd name="connsiteX8" fmla="*/ 19878 w 391921"/>
              <a:gd name="connsiteY8" fmla="*/ 579163 h 709210"/>
              <a:gd name="connsiteX9" fmla="*/ 222195 w 391921"/>
              <a:gd name="connsiteY9" fmla="*/ 46690 h 709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1921" h="709210">
                <a:moveTo>
                  <a:pt x="235454" y="0"/>
                </a:moveTo>
                <a:lnTo>
                  <a:pt x="335485" y="31051"/>
                </a:lnTo>
                <a:lnTo>
                  <a:pt x="391921" y="36740"/>
                </a:lnTo>
                <a:lnTo>
                  <a:pt x="375538" y="94436"/>
                </a:lnTo>
                <a:cubicBezTo>
                  <a:pt x="316803" y="283275"/>
                  <a:pt x="246779" y="467139"/>
                  <a:pt x="166256" y="645240"/>
                </a:cubicBezTo>
                <a:lnTo>
                  <a:pt x="134954" y="709210"/>
                </a:lnTo>
                <a:lnTo>
                  <a:pt x="77663" y="661940"/>
                </a:lnTo>
                <a:lnTo>
                  <a:pt x="0" y="619786"/>
                </a:lnTo>
                <a:lnTo>
                  <a:pt x="19878" y="579163"/>
                </a:lnTo>
                <a:cubicBezTo>
                  <a:pt x="97722" y="406989"/>
                  <a:pt x="165415" y="229244"/>
                  <a:pt x="222195" y="4669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Freeform 46"/>
          <p:cNvSpPr/>
          <p:nvPr/>
        </p:nvSpPr>
        <p:spPr>
          <a:xfrm>
            <a:off x="2694022" y="6332502"/>
            <a:ext cx="638189" cy="534751"/>
          </a:xfrm>
          <a:custGeom>
            <a:avLst/>
            <a:gdLst>
              <a:gd name="connsiteX0" fmla="*/ 498399 w 638189"/>
              <a:gd name="connsiteY0" fmla="*/ 0 h 534751"/>
              <a:gd name="connsiteX1" fmla="*/ 532378 w 638189"/>
              <a:gd name="connsiteY1" fmla="*/ 28034 h 534751"/>
              <a:gd name="connsiteX2" fmla="*/ 627567 w 638189"/>
              <a:gd name="connsiteY2" fmla="*/ 79701 h 534751"/>
              <a:gd name="connsiteX3" fmla="*/ 638189 w 638189"/>
              <a:gd name="connsiteY3" fmla="*/ 82999 h 534751"/>
              <a:gd name="connsiteX4" fmla="*/ 459142 w 638189"/>
              <a:gd name="connsiteY4" fmla="*/ 297338 h 534751"/>
              <a:gd name="connsiteX5" fmla="*/ 260713 w 638189"/>
              <a:gd name="connsiteY5" fmla="*/ 507963 h 534751"/>
              <a:gd name="connsiteX6" fmla="*/ 232616 w 638189"/>
              <a:gd name="connsiteY6" fmla="*/ 534751 h 534751"/>
              <a:gd name="connsiteX7" fmla="*/ 0 w 638189"/>
              <a:gd name="connsiteY7" fmla="*/ 534751 h 534751"/>
              <a:gd name="connsiteX8" fmla="*/ 147179 w 638189"/>
              <a:gd name="connsiteY8" fmla="*/ 394429 h 534751"/>
              <a:gd name="connsiteX9" fmla="*/ 339004 w 638189"/>
              <a:gd name="connsiteY9" fmla="*/ 190813 h 53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8189" h="534751">
                <a:moveTo>
                  <a:pt x="498399" y="0"/>
                </a:moveTo>
                <a:lnTo>
                  <a:pt x="532378" y="28034"/>
                </a:lnTo>
                <a:cubicBezTo>
                  <a:pt x="562190" y="48175"/>
                  <a:pt x="594045" y="65523"/>
                  <a:pt x="627567" y="79701"/>
                </a:cubicBezTo>
                <a:lnTo>
                  <a:pt x="638189" y="82999"/>
                </a:lnTo>
                <a:lnTo>
                  <a:pt x="459142" y="297338"/>
                </a:lnTo>
                <a:cubicBezTo>
                  <a:pt x="395098" y="369513"/>
                  <a:pt x="328922" y="439755"/>
                  <a:pt x="260713" y="507963"/>
                </a:cubicBezTo>
                <a:lnTo>
                  <a:pt x="232616" y="534751"/>
                </a:lnTo>
                <a:lnTo>
                  <a:pt x="0" y="534751"/>
                </a:lnTo>
                <a:lnTo>
                  <a:pt x="147179" y="394429"/>
                </a:lnTo>
                <a:cubicBezTo>
                  <a:pt x="213118" y="328491"/>
                  <a:pt x="277091" y="260587"/>
                  <a:pt x="339004" y="190813"/>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Oval 5"/>
          <p:cNvSpPr/>
          <p:nvPr/>
        </p:nvSpPr>
        <p:spPr>
          <a:xfrm>
            <a:off x="2855640" y="278070"/>
            <a:ext cx="1368152" cy="136815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539716" y="1922640"/>
            <a:ext cx="1368152" cy="136815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539716" y="3567210"/>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855640" y="5211779"/>
            <a:ext cx="1368152" cy="136815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5"/>
          <p:cNvSpPr txBox="1">
            <a:spLocks/>
          </p:cNvSpPr>
          <p:nvPr/>
        </p:nvSpPr>
        <p:spPr>
          <a:xfrm rot="16200000">
            <a:off x="-1651706" y="2766220"/>
            <a:ext cx="6111536" cy="1325563"/>
          </a:xfrm>
          <a:prstGeom prst="rect">
            <a:avLst/>
          </a:prstGeom>
        </p:spPr>
        <p:txBody>
          <a:bodyPr anchor="ctr">
            <a:normAutofit/>
          </a:bodyPr>
          <a:lstStyle>
            <a:lvl1pPr algn="r" defTabSz="914354" rtl="0" eaLnBrk="1" latinLnBrk="0" hangingPunct="1">
              <a:spcBef>
                <a:spcPct val="0"/>
              </a:spcBef>
              <a:buNone/>
              <a:defRPr sz="3200" b="1" kern="1200" cap="small" normalizeH="0" baseline="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pPr algn="ctr"/>
            <a:r>
              <a:rPr lang="en-US" sz="5400" smtClean="0">
                <a:solidFill>
                  <a:schemeClr val="tx2"/>
                </a:solidFill>
              </a:rPr>
              <a:t>Table of Contents</a:t>
            </a:r>
            <a:endParaRPr lang="en-US" sz="5400">
              <a:solidFill>
                <a:schemeClr val="tx2"/>
              </a:solidFill>
            </a:endParaRPr>
          </a:p>
        </p:txBody>
      </p:sp>
      <p:grpSp>
        <p:nvGrpSpPr>
          <p:cNvPr id="46" name="Group 45"/>
          <p:cNvGrpSpPr/>
          <p:nvPr/>
        </p:nvGrpSpPr>
        <p:grpSpPr>
          <a:xfrm>
            <a:off x="4655840" y="278070"/>
            <a:ext cx="3816424" cy="1200329"/>
            <a:chOff x="4655840" y="219323"/>
            <a:chExt cx="3816424" cy="1200329"/>
          </a:xfrm>
        </p:grpSpPr>
        <p:sp>
          <p:nvSpPr>
            <p:cNvPr id="48" name="TextBox 47"/>
            <p:cNvSpPr txBox="1"/>
            <p:nvPr/>
          </p:nvSpPr>
          <p:spPr>
            <a:xfrm>
              <a:off x="4655840" y="219323"/>
              <a:ext cx="2278188" cy="369332"/>
            </a:xfrm>
            <a:prstGeom prst="rect">
              <a:avLst/>
            </a:prstGeom>
            <a:noFill/>
          </p:spPr>
          <p:txBody>
            <a:bodyPr wrap="none" rtlCol="0">
              <a:spAutoFit/>
            </a:bodyPr>
            <a:lstStyle/>
            <a:p>
              <a:r>
                <a:rPr lang="en-US" b="1" cap="all" smtClean="0">
                  <a:solidFill>
                    <a:schemeClr val="accent6"/>
                  </a:solidFill>
                </a:rPr>
                <a:t>01 - Some title here</a:t>
              </a:r>
              <a:endParaRPr lang="en-US" b="1" cap="all">
                <a:solidFill>
                  <a:schemeClr val="accent6"/>
                </a:solidFill>
              </a:endParaRPr>
            </a:p>
          </p:txBody>
        </p:sp>
        <p:sp>
          <p:nvSpPr>
            <p:cNvPr id="49" name="TextBox 48"/>
            <p:cNvSpPr txBox="1"/>
            <p:nvPr/>
          </p:nvSpPr>
          <p:spPr>
            <a:xfrm>
              <a:off x="4655840" y="588655"/>
              <a:ext cx="3816424" cy="830997"/>
            </a:xfrm>
            <a:prstGeom prst="rect">
              <a:avLst/>
            </a:prstGeom>
            <a:noFill/>
          </p:spPr>
          <p:txBody>
            <a:bodyPr wrap="square" rtlCol="0">
              <a:spAutoFit/>
            </a:bodyPr>
            <a:lstStyle/>
            <a:p>
              <a:pPr algn="just"/>
              <a:r>
                <a:rPr lang="en-US" sz="1200"/>
                <a:t>Lorem ipsum dolor sit amet, diam donec neque nisl nibh, ante rutrum proin cras dui ac cum, amet nunc dolor. Senectus urna justo, dis tristique purus commodo at. Donec nullam pede, non neque tortor congue sed.</a:t>
              </a:r>
            </a:p>
          </p:txBody>
        </p:sp>
      </p:grpSp>
      <p:grpSp>
        <p:nvGrpSpPr>
          <p:cNvPr id="51" name="Group 50"/>
          <p:cNvGrpSpPr/>
          <p:nvPr/>
        </p:nvGrpSpPr>
        <p:grpSpPr>
          <a:xfrm>
            <a:off x="5519936" y="1924643"/>
            <a:ext cx="3816424" cy="1200329"/>
            <a:chOff x="4655840" y="219323"/>
            <a:chExt cx="3816424" cy="1200329"/>
          </a:xfrm>
        </p:grpSpPr>
        <p:sp>
          <p:nvSpPr>
            <p:cNvPr id="52" name="TextBox 51"/>
            <p:cNvSpPr txBox="1"/>
            <p:nvPr/>
          </p:nvSpPr>
          <p:spPr>
            <a:xfrm>
              <a:off x="4655840" y="219323"/>
              <a:ext cx="2278188" cy="369332"/>
            </a:xfrm>
            <a:prstGeom prst="rect">
              <a:avLst/>
            </a:prstGeom>
            <a:noFill/>
          </p:spPr>
          <p:txBody>
            <a:bodyPr wrap="none" rtlCol="0">
              <a:spAutoFit/>
            </a:bodyPr>
            <a:lstStyle/>
            <a:p>
              <a:r>
                <a:rPr lang="en-US" b="1" cap="all" smtClean="0">
                  <a:solidFill>
                    <a:schemeClr val="accent5"/>
                  </a:solidFill>
                </a:rPr>
                <a:t>02 - Some title here</a:t>
              </a:r>
              <a:endParaRPr lang="en-US" b="1" cap="all">
                <a:solidFill>
                  <a:schemeClr val="accent5"/>
                </a:solidFill>
              </a:endParaRPr>
            </a:p>
          </p:txBody>
        </p:sp>
        <p:sp>
          <p:nvSpPr>
            <p:cNvPr id="53" name="TextBox 52"/>
            <p:cNvSpPr txBox="1"/>
            <p:nvPr/>
          </p:nvSpPr>
          <p:spPr>
            <a:xfrm>
              <a:off x="4655840" y="588655"/>
              <a:ext cx="3816424" cy="830997"/>
            </a:xfrm>
            <a:prstGeom prst="rect">
              <a:avLst/>
            </a:prstGeom>
            <a:noFill/>
          </p:spPr>
          <p:txBody>
            <a:bodyPr wrap="square" rtlCol="0">
              <a:spAutoFit/>
            </a:bodyPr>
            <a:lstStyle/>
            <a:p>
              <a:pPr algn="just"/>
              <a:r>
                <a:rPr lang="en-US" sz="1200"/>
                <a:t>Lorem ipsum dolor sit amet, diam donec neque nisl nibh, ante rutrum proin cras dui ac cum, amet nunc dolor. Senectus urna justo, dis tristique purus commodo at. Donec nullam pede, non neque tortor congue sed.</a:t>
              </a:r>
            </a:p>
          </p:txBody>
        </p:sp>
      </p:grpSp>
      <p:grpSp>
        <p:nvGrpSpPr>
          <p:cNvPr id="54" name="Group 53"/>
          <p:cNvGrpSpPr/>
          <p:nvPr/>
        </p:nvGrpSpPr>
        <p:grpSpPr>
          <a:xfrm>
            <a:off x="5519936" y="3571216"/>
            <a:ext cx="3816424" cy="1200329"/>
            <a:chOff x="4655840" y="219323"/>
            <a:chExt cx="3816424" cy="1200329"/>
          </a:xfrm>
        </p:grpSpPr>
        <p:sp>
          <p:nvSpPr>
            <p:cNvPr id="55" name="TextBox 54"/>
            <p:cNvSpPr txBox="1"/>
            <p:nvPr/>
          </p:nvSpPr>
          <p:spPr>
            <a:xfrm>
              <a:off x="4655840" y="219323"/>
              <a:ext cx="2278188" cy="369332"/>
            </a:xfrm>
            <a:prstGeom prst="rect">
              <a:avLst/>
            </a:prstGeom>
            <a:noFill/>
          </p:spPr>
          <p:txBody>
            <a:bodyPr wrap="none" rtlCol="0">
              <a:spAutoFit/>
            </a:bodyPr>
            <a:lstStyle/>
            <a:p>
              <a:r>
                <a:rPr lang="en-US" b="1" cap="all" smtClean="0">
                  <a:solidFill>
                    <a:schemeClr val="accent4"/>
                  </a:solidFill>
                </a:rPr>
                <a:t>03 - Some title here</a:t>
              </a:r>
              <a:endParaRPr lang="en-US" b="1" cap="all">
                <a:solidFill>
                  <a:schemeClr val="accent4"/>
                </a:solidFill>
              </a:endParaRPr>
            </a:p>
          </p:txBody>
        </p:sp>
        <p:sp>
          <p:nvSpPr>
            <p:cNvPr id="56" name="TextBox 55"/>
            <p:cNvSpPr txBox="1"/>
            <p:nvPr/>
          </p:nvSpPr>
          <p:spPr>
            <a:xfrm>
              <a:off x="4655840" y="588655"/>
              <a:ext cx="3816424" cy="830997"/>
            </a:xfrm>
            <a:prstGeom prst="rect">
              <a:avLst/>
            </a:prstGeom>
            <a:noFill/>
          </p:spPr>
          <p:txBody>
            <a:bodyPr wrap="square" rtlCol="0">
              <a:spAutoFit/>
            </a:bodyPr>
            <a:lstStyle/>
            <a:p>
              <a:pPr algn="just"/>
              <a:r>
                <a:rPr lang="en-US" sz="1200"/>
                <a:t>Lorem ipsum dolor sit amet, diam donec neque nisl nibh, ante rutrum proin cras dui ac cum, amet nunc dolor. Senectus urna justo, dis tristique purus commodo at. Donec nullam pede, non neque tortor congue sed.</a:t>
              </a:r>
            </a:p>
          </p:txBody>
        </p:sp>
      </p:grpSp>
      <p:grpSp>
        <p:nvGrpSpPr>
          <p:cNvPr id="57" name="Group 56"/>
          <p:cNvGrpSpPr/>
          <p:nvPr/>
        </p:nvGrpSpPr>
        <p:grpSpPr>
          <a:xfrm>
            <a:off x="4655840" y="5217789"/>
            <a:ext cx="3816424" cy="1200329"/>
            <a:chOff x="4655840" y="219323"/>
            <a:chExt cx="3816424" cy="1200329"/>
          </a:xfrm>
        </p:grpSpPr>
        <p:sp>
          <p:nvSpPr>
            <p:cNvPr id="58" name="TextBox 57"/>
            <p:cNvSpPr txBox="1"/>
            <p:nvPr/>
          </p:nvSpPr>
          <p:spPr>
            <a:xfrm>
              <a:off x="4655840" y="219323"/>
              <a:ext cx="2278188" cy="369332"/>
            </a:xfrm>
            <a:prstGeom prst="rect">
              <a:avLst/>
            </a:prstGeom>
            <a:noFill/>
          </p:spPr>
          <p:txBody>
            <a:bodyPr wrap="none" rtlCol="0">
              <a:spAutoFit/>
            </a:bodyPr>
            <a:lstStyle/>
            <a:p>
              <a:r>
                <a:rPr lang="en-US" b="1" cap="all" smtClean="0">
                  <a:solidFill>
                    <a:schemeClr val="accent2"/>
                  </a:solidFill>
                </a:rPr>
                <a:t>04 - Some title here</a:t>
              </a:r>
              <a:endParaRPr lang="en-US" b="1" cap="all">
                <a:solidFill>
                  <a:schemeClr val="accent2"/>
                </a:solidFill>
              </a:endParaRPr>
            </a:p>
          </p:txBody>
        </p:sp>
        <p:sp>
          <p:nvSpPr>
            <p:cNvPr id="59" name="TextBox 58"/>
            <p:cNvSpPr txBox="1"/>
            <p:nvPr/>
          </p:nvSpPr>
          <p:spPr>
            <a:xfrm>
              <a:off x="4655840" y="588655"/>
              <a:ext cx="3816424" cy="830997"/>
            </a:xfrm>
            <a:prstGeom prst="rect">
              <a:avLst/>
            </a:prstGeom>
            <a:noFill/>
          </p:spPr>
          <p:txBody>
            <a:bodyPr wrap="square" rtlCol="0">
              <a:spAutoFit/>
            </a:bodyPr>
            <a:lstStyle/>
            <a:p>
              <a:pPr algn="just"/>
              <a:r>
                <a:rPr lang="en-US" sz="1200"/>
                <a:t>Lorem ipsum dolor sit amet, diam donec neque nisl nibh, ante rutrum proin cras dui ac cum, amet nunc dolor. Senectus urna justo, dis tristique purus commodo at. Donec nullam pede, non neque tortor congue sed.</a:t>
              </a:r>
            </a:p>
          </p:txBody>
        </p:sp>
      </p:grpSp>
      <p:sp>
        <p:nvSpPr>
          <p:cNvPr id="60" name="Oval 59"/>
          <p:cNvSpPr/>
          <p:nvPr/>
        </p:nvSpPr>
        <p:spPr>
          <a:xfrm>
            <a:off x="3027109" y="449539"/>
            <a:ext cx="1025215" cy="1025215"/>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3711185" y="2099757"/>
            <a:ext cx="1025215" cy="1025215"/>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3711185" y="3733033"/>
            <a:ext cx="1025215" cy="1025215"/>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3034793" y="5383247"/>
            <a:ext cx="1025215" cy="1025215"/>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Shape 2554"/>
          <p:cNvSpPr/>
          <p:nvPr/>
        </p:nvSpPr>
        <p:spPr>
          <a:xfrm>
            <a:off x="3222496" y="5549704"/>
            <a:ext cx="759972" cy="690885"/>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rgbClr val="53585F"/>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5" name="Shape 2587"/>
          <p:cNvSpPr/>
          <p:nvPr/>
        </p:nvSpPr>
        <p:spPr>
          <a:xfrm>
            <a:off x="3252778" y="654531"/>
            <a:ext cx="570568" cy="570568"/>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rgbClr val="53585F"/>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6" name="Shape 2545"/>
          <p:cNvSpPr/>
          <p:nvPr/>
        </p:nvSpPr>
        <p:spPr>
          <a:xfrm>
            <a:off x="3875732" y="2265885"/>
            <a:ext cx="696117" cy="696117"/>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rgbClr val="53585F"/>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7" name="Shape 2604"/>
          <p:cNvSpPr/>
          <p:nvPr/>
        </p:nvSpPr>
        <p:spPr>
          <a:xfrm>
            <a:off x="3914183" y="4002990"/>
            <a:ext cx="619217" cy="506632"/>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rgbClr val="53585F"/>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Tree>
    <p:extLst>
      <p:ext uri="{BB962C8B-B14F-4D97-AF65-F5344CB8AC3E}">
        <p14:creationId xmlns:p14="http://schemas.microsoft.com/office/powerpoint/2010/main" val="14843489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28"/>
          <p:cNvSpPr/>
          <p:nvPr/>
        </p:nvSpPr>
        <p:spPr>
          <a:xfrm>
            <a:off x="1030866" y="-9248"/>
            <a:ext cx="637083" cy="535008"/>
          </a:xfrm>
          <a:custGeom>
            <a:avLst/>
            <a:gdLst>
              <a:gd name="connsiteX0" fmla="*/ 0 w 637083"/>
              <a:gd name="connsiteY0" fmla="*/ 0 h 535008"/>
              <a:gd name="connsiteX1" fmla="*/ 232616 w 637083"/>
              <a:gd name="connsiteY1" fmla="*/ 0 h 535008"/>
              <a:gd name="connsiteX2" fmla="*/ 260711 w 637083"/>
              <a:gd name="connsiteY2" fmla="*/ 26787 h 535008"/>
              <a:gd name="connsiteX3" fmla="*/ 572096 w 637083"/>
              <a:gd name="connsiteY3" fmla="*/ 369396 h 535008"/>
              <a:gd name="connsiteX4" fmla="*/ 637083 w 637083"/>
              <a:gd name="connsiteY4" fmla="*/ 452093 h 535008"/>
              <a:gd name="connsiteX5" fmla="*/ 627565 w 637083"/>
              <a:gd name="connsiteY5" fmla="*/ 455048 h 535008"/>
              <a:gd name="connsiteX6" fmla="*/ 532376 w 637083"/>
              <a:gd name="connsiteY6" fmla="*/ 506715 h 535008"/>
              <a:gd name="connsiteX7" fmla="*/ 498084 w 637083"/>
              <a:gd name="connsiteY7" fmla="*/ 535008 h 535008"/>
              <a:gd name="connsiteX8" fmla="*/ 448199 w 637083"/>
              <a:gd name="connsiteY8" fmla="*/ 471528 h 535008"/>
              <a:gd name="connsiteX9" fmla="*/ 147177 w 637083"/>
              <a:gd name="connsiteY9" fmla="*/ 140321 h 53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7083" h="535008">
                <a:moveTo>
                  <a:pt x="0" y="0"/>
                </a:moveTo>
                <a:lnTo>
                  <a:pt x="232616" y="0"/>
                </a:lnTo>
                <a:lnTo>
                  <a:pt x="260711" y="26787"/>
                </a:lnTo>
                <a:cubicBezTo>
                  <a:pt x="369845" y="135921"/>
                  <a:pt x="473774" y="250259"/>
                  <a:pt x="572096" y="369396"/>
                </a:cubicBezTo>
                <a:lnTo>
                  <a:pt x="637083" y="452093"/>
                </a:lnTo>
                <a:lnTo>
                  <a:pt x="627565" y="455048"/>
                </a:lnTo>
                <a:cubicBezTo>
                  <a:pt x="594043" y="469227"/>
                  <a:pt x="562188" y="486574"/>
                  <a:pt x="532376" y="506715"/>
                </a:cubicBezTo>
                <a:lnTo>
                  <a:pt x="498084" y="535008"/>
                </a:lnTo>
                <a:lnTo>
                  <a:pt x="448199" y="471528"/>
                </a:lnTo>
                <a:cubicBezTo>
                  <a:pt x="353150" y="356356"/>
                  <a:pt x="252679" y="245823"/>
                  <a:pt x="147177" y="140321"/>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Freeform 33"/>
          <p:cNvSpPr/>
          <p:nvPr/>
        </p:nvSpPr>
        <p:spPr>
          <a:xfrm>
            <a:off x="2112205" y="1379072"/>
            <a:ext cx="391928" cy="709696"/>
          </a:xfrm>
          <a:custGeom>
            <a:avLst/>
            <a:gdLst>
              <a:gd name="connsiteX0" fmla="*/ 135550 w 391928"/>
              <a:gd name="connsiteY0" fmla="*/ 0 h 709696"/>
              <a:gd name="connsiteX1" fmla="*/ 213310 w 391928"/>
              <a:gd name="connsiteY1" fmla="*/ 172002 h 709696"/>
              <a:gd name="connsiteX2" fmla="*/ 375545 w 391928"/>
              <a:gd name="connsiteY2" fmla="*/ 615260 h 709696"/>
              <a:gd name="connsiteX3" fmla="*/ 391928 w 391928"/>
              <a:gd name="connsiteY3" fmla="*/ 672955 h 709696"/>
              <a:gd name="connsiteX4" fmla="*/ 335492 w 391928"/>
              <a:gd name="connsiteY4" fmla="*/ 678644 h 709696"/>
              <a:gd name="connsiteX5" fmla="*/ 235461 w 391928"/>
              <a:gd name="connsiteY5" fmla="*/ 709696 h 709696"/>
              <a:gd name="connsiteX6" fmla="*/ 222202 w 391928"/>
              <a:gd name="connsiteY6" fmla="*/ 663006 h 709696"/>
              <a:gd name="connsiteX7" fmla="*/ 65367 w 391928"/>
              <a:gd name="connsiteY7" fmla="*/ 234500 h 709696"/>
              <a:gd name="connsiteX8" fmla="*/ 0 w 391928"/>
              <a:gd name="connsiteY8" fmla="*/ 89913 h 709696"/>
              <a:gd name="connsiteX9" fmla="*/ 77670 w 391928"/>
              <a:gd name="connsiteY9" fmla="*/ 47755 h 709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1928" h="709696">
                <a:moveTo>
                  <a:pt x="135550" y="0"/>
                </a:moveTo>
                <a:lnTo>
                  <a:pt x="213310" y="172002"/>
                </a:lnTo>
                <a:cubicBezTo>
                  <a:pt x="274344" y="316302"/>
                  <a:pt x="328557" y="464190"/>
                  <a:pt x="375545" y="615260"/>
                </a:cubicBezTo>
                <a:lnTo>
                  <a:pt x="391928" y="672955"/>
                </a:lnTo>
                <a:lnTo>
                  <a:pt x="335492" y="678644"/>
                </a:lnTo>
                <a:lnTo>
                  <a:pt x="235461" y="709696"/>
                </a:lnTo>
                <a:lnTo>
                  <a:pt x="222202" y="663006"/>
                </a:lnTo>
                <a:cubicBezTo>
                  <a:pt x="176778" y="516963"/>
                  <a:pt x="124370" y="373998"/>
                  <a:pt x="65367" y="234500"/>
                </a:cubicBezTo>
                <a:lnTo>
                  <a:pt x="0" y="89913"/>
                </a:lnTo>
                <a:lnTo>
                  <a:pt x="77670" y="47755"/>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eeform 38"/>
          <p:cNvSpPr/>
          <p:nvPr/>
        </p:nvSpPr>
        <p:spPr>
          <a:xfrm>
            <a:off x="2536169" y="3148773"/>
            <a:ext cx="168482" cy="560459"/>
          </a:xfrm>
          <a:custGeom>
            <a:avLst/>
            <a:gdLst>
              <a:gd name="connsiteX0" fmla="*/ 159774 w 168482"/>
              <a:gd name="connsiteY0" fmla="*/ 0 h 560459"/>
              <a:gd name="connsiteX1" fmla="*/ 162205 w 168482"/>
              <a:gd name="connsiteY1" fmla="*/ 31959 h 560459"/>
              <a:gd name="connsiteX2" fmla="*/ 168482 w 168482"/>
              <a:gd name="connsiteY2" fmla="*/ 280229 h 560459"/>
              <a:gd name="connsiteX3" fmla="*/ 162205 w 168482"/>
              <a:gd name="connsiteY3" fmla="*/ 528499 h 560459"/>
              <a:gd name="connsiteX4" fmla="*/ 159774 w 168482"/>
              <a:gd name="connsiteY4" fmla="*/ 560459 h 560459"/>
              <a:gd name="connsiteX5" fmla="*/ 137402 w 168482"/>
              <a:gd name="connsiteY5" fmla="*/ 553514 h 560459"/>
              <a:gd name="connsiteX6" fmla="*/ 24465 w 168482"/>
              <a:gd name="connsiteY6" fmla="*/ 542129 h 560459"/>
              <a:gd name="connsiteX7" fmla="*/ 0 w 168482"/>
              <a:gd name="connsiteY7" fmla="*/ 544595 h 560459"/>
              <a:gd name="connsiteX8" fmla="*/ 1853 w 168482"/>
              <a:gd name="connsiteY8" fmla="*/ 520237 h 560459"/>
              <a:gd name="connsiteX9" fmla="*/ 7921 w 168482"/>
              <a:gd name="connsiteY9" fmla="*/ 280229 h 560459"/>
              <a:gd name="connsiteX10" fmla="*/ 1853 w 168482"/>
              <a:gd name="connsiteY10" fmla="*/ 40222 h 560459"/>
              <a:gd name="connsiteX11" fmla="*/ 0 w 168482"/>
              <a:gd name="connsiteY11" fmla="*/ 15863 h 560459"/>
              <a:gd name="connsiteX12" fmla="*/ 24465 w 168482"/>
              <a:gd name="connsiteY12" fmla="*/ 18329 h 560459"/>
              <a:gd name="connsiteX13" fmla="*/ 137402 w 168482"/>
              <a:gd name="connsiteY13" fmla="*/ 6944 h 560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482" h="560459">
                <a:moveTo>
                  <a:pt x="159774" y="0"/>
                </a:moveTo>
                <a:lnTo>
                  <a:pt x="162205" y="31959"/>
                </a:lnTo>
                <a:cubicBezTo>
                  <a:pt x="166373" y="114190"/>
                  <a:pt x="168482" y="196963"/>
                  <a:pt x="168482" y="280229"/>
                </a:cubicBezTo>
                <a:cubicBezTo>
                  <a:pt x="168482" y="363495"/>
                  <a:pt x="166373" y="446269"/>
                  <a:pt x="162205" y="528499"/>
                </a:cubicBezTo>
                <a:lnTo>
                  <a:pt x="159774" y="560459"/>
                </a:lnTo>
                <a:lnTo>
                  <a:pt x="137402" y="553514"/>
                </a:lnTo>
                <a:cubicBezTo>
                  <a:pt x="100923" y="546049"/>
                  <a:pt x="63152" y="542129"/>
                  <a:pt x="24465" y="542129"/>
                </a:cubicBezTo>
                <a:lnTo>
                  <a:pt x="0" y="544595"/>
                </a:lnTo>
                <a:lnTo>
                  <a:pt x="1853" y="520237"/>
                </a:lnTo>
                <a:cubicBezTo>
                  <a:pt x="5882" y="440743"/>
                  <a:pt x="7921" y="360724"/>
                  <a:pt x="7921" y="280229"/>
                </a:cubicBezTo>
                <a:cubicBezTo>
                  <a:pt x="7921" y="199734"/>
                  <a:pt x="5882" y="119716"/>
                  <a:pt x="1853" y="40222"/>
                </a:cubicBezTo>
                <a:lnTo>
                  <a:pt x="0" y="15863"/>
                </a:lnTo>
                <a:lnTo>
                  <a:pt x="24465" y="18329"/>
                </a:lnTo>
                <a:cubicBezTo>
                  <a:pt x="63152" y="18329"/>
                  <a:pt x="100923" y="14409"/>
                  <a:pt x="137402" y="694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Freeform 43"/>
          <p:cNvSpPr/>
          <p:nvPr/>
        </p:nvSpPr>
        <p:spPr>
          <a:xfrm>
            <a:off x="2112212" y="4769236"/>
            <a:ext cx="391921" cy="709210"/>
          </a:xfrm>
          <a:custGeom>
            <a:avLst/>
            <a:gdLst>
              <a:gd name="connsiteX0" fmla="*/ 235454 w 391921"/>
              <a:gd name="connsiteY0" fmla="*/ 0 h 709210"/>
              <a:gd name="connsiteX1" fmla="*/ 335485 w 391921"/>
              <a:gd name="connsiteY1" fmla="*/ 31051 h 709210"/>
              <a:gd name="connsiteX2" fmla="*/ 391921 w 391921"/>
              <a:gd name="connsiteY2" fmla="*/ 36740 h 709210"/>
              <a:gd name="connsiteX3" fmla="*/ 375538 w 391921"/>
              <a:gd name="connsiteY3" fmla="*/ 94436 h 709210"/>
              <a:gd name="connsiteX4" fmla="*/ 166256 w 391921"/>
              <a:gd name="connsiteY4" fmla="*/ 645240 h 709210"/>
              <a:gd name="connsiteX5" fmla="*/ 134954 w 391921"/>
              <a:gd name="connsiteY5" fmla="*/ 709210 h 709210"/>
              <a:gd name="connsiteX6" fmla="*/ 77663 w 391921"/>
              <a:gd name="connsiteY6" fmla="*/ 661940 h 709210"/>
              <a:gd name="connsiteX7" fmla="*/ 0 w 391921"/>
              <a:gd name="connsiteY7" fmla="*/ 619786 h 709210"/>
              <a:gd name="connsiteX8" fmla="*/ 19878 w 391921"/>
              <a:gd name="connsiteY8" fmla="*/ 579163 h 709210"/>
              <a:gd name="connsiteX9" fmla="*/ 222195 w 391921"/>
              <a:gd name="connsiteY9" fmla="*/ 46690 h 709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1921" h="709210">
                <a:moveTo>
                  <a:pt x="235454" y="0"/>
                </a:moveTo>
                <a:lnTo>
                  <a:pt x="335485" y="31051"/>
                </a:lnTo>
                <a:lnTo>
                  <a:pt x="391921" y="36740"/>
                </a:lnTo>
                <a:lnTo>
                  <a:pt x="375538" y="94436"/>
                </a:lnTo>
                <a:cubicBezTo>
                  <a:pt x="316803" y="283275"/>
                  <a:pt x="246779" y="467139"/>
                  <a:pt x="166256" y="645240"/>
                </a:cubicBezTo>
                <a:lnTo>
                  <a:pt x="134954" y="709210"/>
                </a:lnTo>
                <a:lnTo>
                  <a:pt x="77663" y="661940"/>
                </a:lnTo>
                <a:lnTo>
                  <a:pt x="0" y="619786"/>
                </a:lnTo>
                <a:lnTo>
                  <a:pt x="19878" y="579163"/>
                </a:lnTo>
                <a:cubicBezTo>
                  <a:pt x="97722" y="406989"/>
                  <a:pt x="165415" y="229244"/>
                  <a:pt x="222195" y="4669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Freeform 46"/>
          <p:cNvSpPr/>
          <p:nvPr/>
        </p:nvSpPr>
        <p:spPr>
          <a:xfrm>
            <a:off x="1030864" y="6332502"/>
            <a:ext cx="638189" cy="534751"/>
          </a:xfrm>
          <a:custGeom>
            <a:avLst/>
            <a:gdLst>
              <a:gd name="connsiteX0" fmla="*/ 498399 w 638189"/>
              <a:gd name="connsiteY0" fmla="*/ 0 h 534751"/>
              <a:gd name="connsiteX1" fmla="*/ 532378 w 638189"/>
              <a:gd name="connsiteY1" fmla="*/ 28034 h 534751"/>
              <a:gd name="connsiteX2" fmla="*/ 627567 w 638189"/>
              <a:gd name="connsiteY2" fmla="*/ 79701 h 534751"/>
              <a:gd name="connsiteX3" fmla="*/ 638189 w 638189"/>
              <a:gd name="connsiteY3" fmla="*/ 82999 h 534751"/>
              <a:gd name="connsiteX4" fmla="*/ 459142 w 638189"/>
              <a:gd name="connsiteY4" fmla="*/ 297338 h 534751"/>
              <a:gd name="connsiteX5" fmla="*/ 260713 w 638189"/>
              <a:gd name="connsiteY5" fmla="*/ 507963 h 534751"/>
              <a:gd name="connsiteX6" fmla="*/ 232616 w 638189"/>
              <a:gd name="connsiteY6" fmla="*/ 534751 h 534751"/>
              <a:gd name="connsiteX7" fmla="*/ 0 w 638189"/>
              <a:gd name="connsiteY7" fmla="*/ 534751 h 534751"/>
              <a:gd name="connsiteX8" fmla="*/ 147179 w 638189"/>
              <a:gd name="connsiteY8" fmla="*/ 394429 h 534751"/>
              <a:gd name="connsiteX9" fmla="*/ 339004 w 638189"/>
              <a:gd name="connsiteY9" fmla="*/ 190813 h 53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8189" h="534751">
                <a:moveTo>
                  <a:pt x="498399" y="0"/>
                </a:moveTo>
                <a:lnTo>
                  <a:pt x="532378" y="28034"/>
                </a:lnTo>
                <a:cubicBezTo>
                  <a:pt x="562190" y="48175"/>
                  <a:pt x="594045" y="65523"/>
                  <a:pt x="627567" y="79701"/>
                </a:cubicBezTo>
                <a:lnTo>
                  <a:pt x="638189" y="82999"/>
                </a:lnTo>
                <a:lnTo>
                  <a:pt x="459142" y="297338"/>
                </a:lnTo>
                <a:cubicBezTo>
                  <a:pt x="395098" y="369513"/>
                  <a:pt x="328922" y="439755"/>
                  <a:pt x="260713" y="507963"/>
                </a:cubicBezTo>
                <a:lnTo>
                  <a:pt x="232616" y="534751"/>
                </a:lnTo>
                <a:lnTo>
                  <a:pt x="0" y="534751"/>
                </a:lnTo>
                <a:lnTo>
                  <a:pt x="147179" y="394429"/>
                </a:lnTo>
                <a:cubicBezTo>
                  <a:pt x="213118" y="328491"/>
                  <a:pt x="277091" y="260587"/>
                  <a:pt x="339004" y="190813"/>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Freeform 25"/>
          <p:cNvSpPr/>
          <p:nvPr/>
        </p:nvSpPr>
        <p:spPr>
          <a:xfrm flipH="1">
            <a:off x="11514386" y="-9248"/>
            <a:ext cx="636796" cy="535008"/>
          </a:xfrm>
          <a:custGeom>
            <a:avLst/>
            <a:gdLst>
              <a:gd name="connsiteX0" fmla="*/ 0 w 637083"/>
              <a:gd name="connsiteY0" fmla="*/ 0 h 535008"/>
              <a:gd name="connsiteX1" fmla="*/ 232616 w 637083"/>
              <a:gd name="connsiteY1" fmla="*/ 0 h 535008"/>
              <a:gd name="connsiteX2" fmla="*/ 260711 w 637083"/>
              <a:gd name="connsiteY2" fmla="*/ 26787 h 535008"/>
              <a:gd name="connsiteX3" fmla="*/ 572096 w 637083"/>
              <a:gd name="connsiteY3" fmla="*/ 369396 h 535008"/>
              <a:gd name="connsiteX4" fmla="*/ 637083 w 637083"/>
              <a:gd name="connsiteY4" fmla="*/ 452093 h 535008"/>
              <a:gd name="connsiteX5" fmla="*/ 627565 w 637083"/>
              <a:gd name="connsiteY5" fmla="*/ 455048 h 535008"/>
              <a:gd name="connsiteX6" fmla="*/ 532376 w 637083"/>
              <a:gd name="connsiteY6" fmla="*/ 506715 h 535008"/>
              <a:gd name="connsiteX7" fmla="*/ 498084 w 637083"/>
              <a:gd name="connsiteY7" fmla="*/ 535008 h 535008"/>
              <a:gd name="connsiteX8" fmla="*/ 448199 w 637083"/>
              <a:gd name="connsiteY8" fmla="*/ 471528 h 535008"/>
              <a:gd name="connsiteX9" fmla="*/ 147177 w 637083"/>
              <a:gd name="connsiteY9" fmla="*/ 140321 h 53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7083" h="535008">
                <a:moveTo>
                  <a:pt x="0" y="0"/>
                </a:moveTo>
                <a:lnTo>
                  <a:pt x="232616" y="0"/>
                </a:lnTo>
                <a:lnTo>
                  <a:pt x="260711" y="26787"/>
                </a:lnTo>
                <a:cubicBezTo>
                  <a:pt x="369845" y="135921"/>
                  <a:pt x="473774" y="250259"/>
                  <a:pt x="572096" y="369396"/>
                </a:cubicBezTo>
                <a:lnTo>
                  <a:pt x="637083" y="452093"/>
                </a:lnTo>
                <a:lnTo>
                  <a:pt x="627565" y="455048"/>
                </a:lnTo>
                <a:cubicBezTo>
                  <a:pt x="594043" y="469227"/>
                  <a:pt x="562188" y="486574"/>
                  <a:pt x="532376" y="506715"/>
                </a:cubicBezTo>
                <a:lnTo>
                  <a:pt x="498084" y="535008"/>
                </a:lnTo>
                <a:lnTo>
                  <a:pt x="448199" y="471528"/>
                </a:lnTo>
                <a:cubicBezTo>
                  <a:pt x="353150" y="356356"/>
                  <a:pt x="252679" y="245823"/>
                  <a:pt x="147177" y="140321"/>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Freeform 31"/>
          <p:cNvSpPr/>
          <p:nvPr/>
        </p:nvSpPr>
        <p:spPr>
          <a:xfrm flipH="1">
            <a:off x="10678579" y="1379072"/>
            <a:ext cx="391751" cy="709696"/>
          </a:xfrm>
          <a:custGeom>
            <a:avLst/>
            <a:gdLst>
              <a:gd name="connsiteX0" fmla="*/ 135550 w 391928"/>
              <a:gd name="connsiteY0" fmla="*/ 0 h 709696"/>
              <a:gd name="connsiteX1" fmla="*/ 213310 w 391928"/>
              <a:gd name="connsiteY1" fmla="*/ 172002 h 709696"/>
              <a:gd name="connsiteX2" fmla="*/ 375545 w 391928"/>
              <a:gd name="connsiteY2" fmla="*/ 615260 h 709696"/>
              <a:gd name="connsiteX3" fmla="*/ 391928 w 391928"/>
              <a:gd name="connsiteY3" fmla="*/ 672955 h 709696"/>
              <a:gd name="connsiteX4" fmla="*/ 335492 w 391928"/>
              <a:gd name="connsiteY4" fmla="*/ 678644 h 709696"/>
              <a:gd name="connsiteX5" fmla="*/ 235461 w 391928"/>
              <a:gd name="connsiteY5" fmla="*/ 709696 h 709696"/>
              <a:gd name="connsiteX6" fmla="*/ 222202 w 391928"/>
              <a:gd name="connsiteY6" fmla="*/ 663006 h 709696"/>
              <a:gd name="connsiteX7" fmla="*/ 65367 w 391928"/>
              <a:gd name="connsiteY7" fmla="*/ 234500 h 709696"/>
              <a:gd name="connsiteX8" fmla="*/ 0 w 391928"/>
              <a:gd name="connsiteY8" fmla="*/ 89913 h 709696"/>
              <a:gd name="connsiteX9" fmla="*/ 77670 w 391928"/>
              <a:gd name="connsiteY9" fmla="*/ 47755 h 709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1928" h="709696">
                <a:moveTo>
                  <a:pt x="135550" y="0"/>
                </a:moveTo>
                <a:lnTo>
                  <a:pt x="213310" y="172002"/>
                </a:lnTo>
                <a:cubicBezTo>
                  <a:pt x="274344" y="316302"/>
                  <a:pt x="328557" y="464190"/>
                  <a:pt x="375545" y="615260"/>
                </a:cubicBezTo>
                <a:lnTo>
                  <a:pt x="391928" y="672955"/>
                </a:lnTo>
                <a:lnTo>
                  <a:pt x="335492" y="678644"/>
                </a:lnTo>
                <a:lnTo>
                  <a:pt x="235461" y="709696"/>
                </a:lnTo>
                <a:lnTo>
                  <a:pt x="222202" y="663006"/>
                </a:lnTo>
                <a:cubicBezTo>
                  <a:pt x="176778" y="516963"/>
                  <a:pt x="124370" y="373998"/>
                  <a:pt x="65367" y="234500"/>
                </a:cubicBezTo>
                <a:lnTo>
                  <a:pt x="0" y="89913"/>
                </a:lnTo>
                <a:lnTo>
                  <a:pt x="77670" y="47755"/>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Freeform 32"/>
          <p:cNvSpPr/>
          <p:nvPr/>
        </p:nvSpPr>
        <p:spPr>
          <a:xfrm flipH="1">
            <a:off x="10478152" y="3148773"/>
            <a:ext cx="168406" cy="560459"/>
          </a:xfrm>
          <a:custGeom>
            <a:avLst/>
            <a:gdLst>
              <a:gd name="connsiteX0" fmla="*/ 159774 w 168482"/>
              <a:gd name="connsiteY0" fmla="*/ 0 h 560459"/>
              <a:gd name="connsiteX1" fmla="*/ 162205 w 168482"/>
              <a:gd name="connsiteY1" fmla="*/ 31959 h 560459"/>
              <a:gd name="connsiteX2" fmla="*/ 168482 w 168482"/>
              <a:gd name="connsiteY2" fmla="*/ 280229 h 560459"/>
              <a:gd name="connsiteX3" fmla="*/ 162205 w 168482"/>
              <a:gd name="connsiteY3" fmla="*/ 528499 h 560459"/>
              <a:gd name="connsiteX4" fmla="*/ 159774 w 168482"/>
              <a:gd name="connsiteY4" fmla="*/ 560459 h 560459"/>
              <a:gd name="connsiteX5" fmla="*/ 137402 w 168482"/>
              <a:gd name="connsiteY5" fmla="*/ 553514 h 560459"/>
              <a:gd name="connsiteX6" fmla="*/ 24465 w 168482"/>
              <a:gd name="connsiteY6" fmla="*/ 542129 h 560459"/>
              <a:gd name="connsiteX7" fmla="*/ 0 w 168482"/>
              <a:gd name="connsiteY7" fmla="*/ 544595 h 560459"/>
              <a:gd name="connsiteX8" fmla="*/ 1853 w 168482"/>
              <a:gd name="connsiteY8" fmla="*/ 520237 h 560459"/>
              <a:gd name="connsiteX9" fmla="*/ 7921 w 168482"/>
              <a:gd name="connsiteY9" fmla="*/ 280229 h 560459"/>
              <a:gd name="connsiteX10" fmla="*/ 1853 w 168482"/>
              <a:gd name="connsiteY10" fmla="*/ 40222 h 560459"/>
              <a:gd name="connsiteX11" fmla="*/ 0 w 168482"/>
              <a:gd name="connsiteY11" fmla="*/ 15863 h 560459"/>
              <a:gd name="connsiteX12" fmla="*/ 24465 w 168482"/>
              <a:gd name="connsiteY12" fmla="*/ 18329 h 560459"/>
              <a:gd name="connsiteX13" fmla="*/ 137402 w 168482"/>
              <a:gd name="connsiteY13" fmla="*/ 6944 h 560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482" h="560459">
                <a:moveTo>
                  <a:pt x="159774" y="0"/>
                </a:moveTo>
                <a:lnTo>
                  <a:pt x="162205" y="31959"/>
                </a:lnTo>
                <a:cubicBezTo>
                  <a:pt x="166373" y="114190"/>
                  <a:pt x="168482" y="196963"/>
                  <a:pt x="168482" y="280229"/>
                </a:cubicBezTo>
                <a:cubicBezTo>
                  <a:pt x="168482" y="363495"/>
                  <a:pt x="166373" y="446269"/>
                  <a:pt x="162205" y="528499"/>
                </a:cubicBezTo>
                <a:lnTo>
                  <a:pt x="159774" y="560459"/>
                </a:lnTo>
                <a:lnTo>
                  <a:pt x="137402" y="553514"/>
                </a:lnTo>
                <a:cubicBezTo>
                  <a:pt x="100923" y="546049"/>
                  <a:pt x="63152" y="542129"/>
                  <a:pt x="24465" y="542129"/>
                </a:cubicBezTo>
                <a:lnTo>
                  <a:pt x="0" y="544595"/>
                </a:lnTo>
                <a:lnTo>
                  <a:pt x="1853" y="520237"/>
                </a:lnTo>
                <a:cubicBezTo>
                  <a:pt x="5882" y="440743"/>
                  <a:pt x="7921" y="360724"/>
                  <a:pt x="7921" y="280229"/>
                </a:cubicBezTo>
                <a:cubicBezTo>
                  <a:pt x="7921" y="199734"/>
                  <a:pt x="5882" y="119716"/>
                  <a:pt x="1853" y="40222"/>
                </a:cubicBezTo>
                <a:lnTo>
                  <a:pt x="0" y="15863"/>
                </a:lnTo>
                <a:lnTo>
                  <a:pt x="24465" y="18329"/>
                </a:lnTo>
                <a:cubicBezTo>
                  <a:pt x="63152" y="18329"/>
                  <a:pt x="100923" y="14409"/>
                  <a:pt x="137402" y="694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Freeform 34"/>
          <p:cNvSpPr/>
          <p:nvPr/>
        </p:nvSpPr>
        <p:spPr>
          <a:xfrm flipH="1">
            <a:off x="10678579" y="4769236"/>
            <a:ext cx="391744" cy="709210"/>
          </a:xfrm>
          <a:custGeom>
            <a:avLst/>
            <a:gdLst>
              <a:gd name="connsiteX0" fmla="*/ 235454 w 391921"/>
              <a:gd name="connsiteY0" fmla="*/ 0 h 709210"/>
              <a:gd name="connsiteX1" fmla="*/ 335485 w 391921"/>
              <a:gd name="connsiteY1" fmla="*/ 31051 h 709210"/>
              <a:gd name="connsiteX2" fmla="*/ 391921 w 391921"/>
              <a:gd name="connsiteY2" fmla="*/ 36740 h 709210"/>
              <a:gd name="connsiteX3" fmla="*/ 375538 w 391921"/>
              <a:gd name="connsiteY3" fmla="*/ 94436 h 709210"/>
              <a:gd name="connsiteX4" fmla="*/ 166256 w 391921"/>
              <a:gd name="connsiteY4" fmla="*/ 645240 h 709210"/>
              <a:gd name="connsiteX5" fmla="*/ 134954 w 391921"/>
              <a:gd name="connsiteY5" fmla="*/ 709210 h 709210"/>
              <a:gd name="connsiteX6" fmla="*/ 77663 w 391921"/>
              <a:gd name="connsiteY6" fmla="*/ 661940 h 709210"/>
              <a:gd name="connsiteX7" fmla="*/ 0 w 391921"/>
              <a:gd name="connsiteY7" fmla="*/ 619786 h 709210"/>
              <a:gd name="connsiteX8" fmla="*/ 19878 w 391921"/>
              <a:gd name="connsiteY8" fmla="*/ 579163 h 709210"/>
              <a:gd name="connsiteX9" fmla="*/ 222195 w 391921"/>
              <a:gd name="connsiteY9" fmla="*/ 46690 h 709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1921" h="709210">
                <a:moveTo>
                  <a:pt x="235454" y="0"/>
                </a:moveTo>
                <a:lnTo>
                  <a:pt x="335485" y="31051"/>
                </a:lnTo>
                <a:lnTo>
                  <a:pt x="391921" y="36740"/>
                </a:lnTo>
                <a:lnTo>
                  <a:pt x="375538" y="94436"/>
                </a:lnTo>
                <a:cubicBezTo>
                  <a:pt x="316803" y="283275"/>
                  <a:pt x="246779" y="467139"/>
                  <a:pt x="166256" y="645240"/>
                </a:cubicBezTo>
                <a:lnTo>
                  <a:pt x="134954" y="709210"/>
                </a:lnTo>
                <a:lnTo>
                  <a:pt x="77663" y="661940"/>
                </a:lnTo>
                <a:lnTo>
                  <a:pt x="0" y="619786"/>
                </a:lnTo>
                <a:lnTo>
                  <a:pt x="19878" y="579163"/>
                </a:lnTo>
                <a:cubicBezTo>
                  <a:pt x="97722" y="406989"/>
                  <a:pt x="165415" y="229244"/>
                  <a:pt x="222195" y="4669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Freeform 35"/>
          <p:cNvSpPr/>
          <p:nvPr/>
        </p:nvSpPr>
        <p:spPr>
          <a:xfrm flipH="1">
            <a:off x="11513283" y="6332502"/>
            <a:ext cx="637901" cy="534751"/>
          </a:xfrm>
          <a:custGeom>
            <a:avLst/>
            <a:gdLst>
              <a:gd name="connsiteX0" fmla="*/ 498399 w 638189"/>
              <a:gd name="connsiteY0" fmla="*/ 0 h 534751"/>
              <a:gd name="connsiteX1" fmla="*/ 532378 w 638189"/>
              <a:gd name="connsiteY1" fmla="*/ 28034 h 534751"/>
              <a:gd name="connsiteX2" fmla="*/ 627567 w 638189"/>
              <a:gd name="connsiteY2" fmla="*/ 79701 h 534751"/>
              <a:gd name="connsiteX3" fmla="*/ 638189 w 638189"/>
              <a:gd name="connsiteY3" fmla="*/ 82999 h 534751"/>
              <a:gd name="connsiteX4" fmla="*/ 459142 w 638189"/>
              <a:gd name="connsiteY4" fmla="*/ 297338 h 534751"/>
              <a:gd name="connsiteX5" fmla="*/ 260713 w 638189"/>
              <a:gd name="connsiteY5" fmla="*/ 507963 h 534751"/>
              <a:gd name="connsiteX6" fmla="*/ 232616 w 638189"/>
              <a:gd name="connsiteY6" fmla="*/ 534751 h 534751"/>
              <a:gd name="connsiteX7" fmla="*/ 0 w 638189"/>
              <a:gd name="connsiteY7" fmla="*/ 534751 h 534751"/>
              <a:gd name="connsiteX8" fmla="*/ 147179 w 638189"/>
              <a:gd name="connsiteY8" fmla="*/ 394429 h 534751"/>
              <a:gd name="connsiteX9" fmla="*/ 339004 w 638189"/>
              <a:gd name="connsiteY9" fmla="*/ 190813 h 53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8189" h="534751">
                <a:moveTo>
                  <a:pt x="498399" y="0"/>
                </a:moveTo>
                <a:lnTo>
                  <a:pt x="532378" y="28034"/>
                </a:lnTo>
                <a:cubicBezTo>
                  <a:pt x="562190" y="48175"/>
                  <a:pt x="594045" y="65523"/>
                  <a:pt x="627567" y="79701"/>
                </a:cubicBezTo>
                <a:lnTo>
                  <a:pt x="638189" y="82999"/>
                </a:lnTo>
                <a:lnTo>
                  <a:pt x="459142" y="297338"/>
                </a:lnTo>
                <a:cubicBezTo>
                  <a:pt x="395098" y="369513"/>
                  <a:pt x="328922" y="439755"/>
                  <a:pt x="260713" y="507963"/>
                </a:cubicBezTo>
                <a:lnTo>
                  <a:pt x="232616" y="534751"/>
                </a:lnTo>
                <a:lnTo>
                  <a:pt x="0" y="534751"/>
                </a:lnTo>
                <a:lnTo>
                  <a:pt x="147179" y="394429"/>
                </a:lnTo>
                <a:cubicBezTo>
                  <a:pt x="213118" y="328491"/>
                  <a:pt x="277091" y="260587"/>
                  <a:pt x="339004" y="190813"/>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itle 5"/>
          <p:cNvSpPr txBox="1">
            <a:spLocks/>
          </p:cNvSpPr>
          <p:nvPr/>
        </p:nvSpPr>
        <p:spPr>
          <a:xfrm rot="16200000">
            <a:off x="-2562764" y="2766221"/>
            <a:ext cx="6111536" cy="1325563"/>
          </a:xfrm>
          <a:prstGeom prst="rect">
            <a:avLst/>
          </a:prstGeom>
        </p:spPr>
        <p:txBody>
          <a:bodyPr anchor="ctr">
            <a:normAutofit/>
          </a:bodyPr>
          <a:lstStyle>
            <a:lvl1pPr algn="r" defTabSz="914354" rtl="0" eaLnBrk="1" latinLnBrk="0" hangingPunct="1">
              <a:spcBef>
                <a:spcPct val="0"/>
              </a:spcBef>
              <a:buNone/>
              <a:defRPr sz="3200" b="1" kern="1200" cap="small" normalizeH="0" baseline="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pPr algn="ctr"/>
            <a:r>
              <a:rPr lang="en-US" sz="5400" smtClean="0">
                <a:solidFill>
                  <a:schemeClr val="tx2"/>
                </a:solidFill>
              </a:rPr>
              <a:t>Table of Contents</a:t>
            </a:r>
            <a:endParaRPr lang="en-US" sz="5400">
              <a:solidFill>
                <a:schemeClr val="tx2"/>
              </a:solidFill>
            </a:endParaRPr>
          </a:p>
        </p:txBody>
      </p:sp>
      <p:sp>
        <p:nvSpPr>
          <p:cNvPr id="6" name="Oval 5"/>
          <p:cNvSpPr/>
          <p:nvPr/>
        </p:nvSpPr>
        <p:spPr>
          <a:xfrm>
            <a:off x="1192482" y="278070"/>
            <a:ext cx="1368152" cy="136815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876558" y="1922640"/>
            <a:ext cx="1368152" cy="136815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876558" y="3567210"/>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192482" y="5211779"/>
            <a:ext cx="1368152" cy="136815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p:cNvGrpSpPr/>
          <p:nvPr/>
        </p:nvGrpSpPr>
        <p:grpSpPr>
          <a:xfrm>
            <a:off x="2779397" y="449539"/>
            <a:ext cx="2995195" cy="1015663"/>
            <a:chOff x="4655840" y="219323"/>
            <a:chExt cx="2995195" cy="1015663"/>
          </a:xfrm>
        </p:grpSpPr>
        <p:sp>
          <p:nvSpPr>
            <p:cNvPr id="48" name="TextBox 47"/>
            <p:cNvSpPr txBox="1"/>
            <p:nvPr/>
          </p:nvSpPr>
          <p:spPr>
            <a:xfrm>
              <a:off x="4655840" y="219323"/>
              <a:ext cx="2278188" cy="369332"/>
            </a:xfrm>
            <a:prstGeom prst="rect">
              <a:avLst/>
            </a:prstGeom>
            <a:noFill/>
          </p:spPr>
          <p:txBody>
            <a:bodyPr wrap="none" rtlCol="0">
              <a:spAutoFit/>
            </a:bodyPr>
            <a:lstStyle/>
            <a:p>
              <a:r>
                <a:rPr lang="en-US" b="1" cap="all" smtClean="0">
                  <a:solidFill>
                    <a:schemeClr val="accent6"/>
                  </a:solidFill>
                </a:rPr>
                <a:t>01 - Some title here</a:t>
              </a:r>
              <a:endParaRPr lang="en-US" b="1" cap="all">
                <a:solidFill>
                  <a:schemeClr val="accent6"/>
                </a:solidFill>
              </a:endParaRPr>
            </a:p>
          </p:txBody>
        </p:sp>
        <p:sp>
          <p:nvSpPr>
            <p:cNvPr id="49" name="TextBox 48"/>
            <p:cNvSpPr txBox="1"/>
            <p:nvPr/>
          </p:nvSpPr>
          <p:spPr>
            <a:xfrm>
              <a:off x="4655840" y="588655"/>
              <a:ext cx="2995195" cy="646331"/>
            </a:xfrm>
            <a:prstGeom prst="rect">
              <a:avLst/>
            </a:prstGeom>
            <a:noFill/>
          </p:spPr>
          <p:txBody>
            <a:bodyPr wrap="square" rtlCol="0">
              <a:spAutoFit/>
            </a:bodyPr>
            <a:lstStyle/>
            <a:p>
              <a:pPr algn="just"/>
              <a:r>
                <a:rPr lang="en-US" sz="1200"/>
                <a:t>Lorem ipsum dolor sit amet, diam donec neque nisl nibh, ante rutrum proin cras dui ac cum, amet nunc dolor. Senectus urna </a:t>
              </a:r>
              <a:r>
                <a:rPr lang="en-US" sz="1200" smtClean="0"/>
                <a:t>justo</a:t>
              </a:r>
              <a:r>
                <a:rPr lang="en-US" sz="1200"/>
                <a:t>.</a:t>
              </a:r>
            </a:p>
          </p:txBody>
        </p:sp>
      </p:grpSp>
      <p:grpSp>
        <p:nvGrpSpPr>
          <p:cNvPr id="51" name="Group 50"/>
          <p:cNvGrpSpPr/>
          <p:nvPr/>
        </p:nvGrpSpPr>
        <p:grpSpPr>
          <a:xfrm>
            <a:off x="3426452" y="2096112"/>
            <a:ext cx="3067203" cy="1015663"/>
            <a:chOff x="4655840" y="219323"/>
            <a:chExt cx="3067203" cy="1015663"/>
          </a:xfrm>
        </p:grpSpPr>
        <p:sp>
          <p:nvSpPr>
            <p:cNvPr id="52" name="TextBox 51"/>
            <p:cNvSpPr txBox="1"/>
            <p:nvPr/>
          </p:nvSpPr>
          <p:spPr>
            <a:xfrm>
              <a:off x="4655840" y="219323"/>
              <a:ext cx="2278188" cy="369332"/>
            </a:xfrm>
            <a:prstGeom prst="rect">
              <a:avLst/>
            </a:prstGeom>
            <a:noFill/>
          </p:spPr>
          <p:txBody>
            <a:bodyPr wrap="none" rtlCol="0">
              <a:spAutoFit/>
            </a:bodyPr>
            <a:lstStyle/>
            <a:p>
              <a:r>
                <a:rPr lang="en-US" b="1" cap="all" smtClean="0">
                  <a:solidFill>
                    <a:schemeClr val="accent5"/>
                  </a:solidFill>
                </a:rPr>
                <a:t>02 - Some title here</a:t>
              </a:r>
              <a:endParaRPr lang="en-US" b="1" cap="all">
                <a:solidFill>
                  <a:schemeClr val="accent5"/>
                </a:solidFill>
              </a:endParaRPr>
            </a:p>
          </p:txBody>
        </p:sp>
        <p:sp>
          <p:nvSpPr>
            <p:cNvPr id="53" name="TextBox 52"/>
            <p:cNvSpPr txBox="1"/>
            <p:nvPr/>
          </p:nvSpPr>
          <p:spPr>
            <a:xfrm>
              <a:off x="4655840" y="588655"/>
              <a:ext cx="3067203" cy="646331"/>
            </a:xfrm>
            <a:prstGeom prst="rect">
              <a:avLst/>
            </a:prstGeom>
            <a:noFill/>
          </p:spPr>
          <p:txBody>
            <a:bodyPr wrap="square" rtlCol="0">
              <a:spAutoFit/>
            </a:bodyPr>
            <a:lstStyle/>
            <a:p>
              <a:pPr algn="just"/>
              <a:r>
                <a:rPr lang="en-US" sz="1200"/>
                <a:t>Lorem ipsum dolor sit amet, diam donec neque nisl nibh, ante rutrum proin cras dui ac cum, amet nunc dolor. Senectus urna justo.</a:t>
              </a:r>
            </a:p>
          </p:txBody>
        </p:sp>
      </p:grpSp>
      <p:grpSp>
        <p:nvGrpSpPr>
          <p:cNvPr id="54" name="Group 53"/>
          <p:cNvGrpSpPr/>
          <p:nvPr/>
        </p:nvGrpSpPr>
        <p:grpSpPr>
          <a:xfrm>
            <a:off x="3426452" y="3742685"/>
            <a:ext cx="3067203" cy="1015663"/>
            <a:chOff x="4655840" y="219323"/>
            <a:chExt cx="3067203" cy="1015663"/>
          </a:xfrm>
        </p:grpSpPr>
        <p:sp>
          <p:nvSpPr>
            <p:cNvPr id="55" name="TextBox 54"/>
            <p:cNvSpPr txBox="1"/>
            <p:nvPr/>
          </p:nvSpPr>
          <p:spPr>
            <a:xfrm>
              <a:off x="4655840" y="219323"/>
              <a:ext cx="2278188" cy="369332"/>
            </a:xfrm>
            <a:prstGeom prst="rect">
              <a:avLst/>
            </a:prstGeom>
            <a:noFill/>
          </p:spPr>
          <p:txBody>
            <a:bodyPr wrap="none" rtlCol="0">
              <a:spAutoFit/>
            </a:bodyPr>
            <a:lstStyle/>
            <a:p>
              <a:r>
                <a:rPr lang="en-US" b="1" cap="all" smtClean="0">
                  <a:solidFill>
                    <a:schemeClr val="accent4"/>
                  </a:solidFill>
                </a:rPr>
                <a:t>03 - Some title here</a:t>
              </a:r>
              <a:endParaRPr lang="en-US" b="1" cap="all">
                <a:solidFill>
                  <a:schemeClr val="accent4"/>
                </a:solidFill>
              </a:endParaRPr>
            </a:p>
          </p:txBody>
        </p:sp>
        <p:sp>
          <p:nvSpPr>
            <p:cNvPr id="56" name="TextBox 55"/>
            <p:cNvSpPr txBox="1"/>
            <p:nvPr/>
          </p:nvSpPr>
          <p:spPr>
            <a:xfrm>
              <a:off x="4655840" y="588655"/>
              <a:ext cx="3067203" cy="646331"/>
            </a:xfrm>
            <a:prstGeom prst="rect">
              <a:avLst/>
            </a:prstGeom>
            <a:noFill/>
          </p:spPr>
          <p:txBody>
            <a:bodyPr wrap="square" rtlCol="0">
              <a:spAutoFit/>
            </a:bodyPr>
            <a:lstStyle/>
            <a:p>
              <a:pPr algn="just"/>
              <a:r>
                <a:rPr lang="en-US" sz="1200"/>
                <a:t>Lorem ipsum dolor sit amet, diam donec neque nisl nibh, ante rutrum proin cras dui ac cum, amet nunc dolor. Senectus urna justo.</a:t>
              </a:r>
            </a:p>
          </p:txBody>
        </p:sp>
      </p:grpSp>
      <p:grpSp>
        <p:nvGrpSpPr>
          <p:cNvPr id="57" name="Group 56"/>
          <p:cNvGrpSpPr/>
          <p:nvPr/>
        </p:nvGrpSpPr>
        <p:grpSpPr>
          <a:xfrm>
            <a:off x="2779397" y="5389258"/>
            <a:ext cx="2995195" cy="1015663"/>
            <a:chOff x="4655840" y="219323"/>
            <a:chExt cx="2995195" cy="1015663"/>
          </a:xfrm>
        </p:grpSpPr>
        <p:sp>
          <p:nvSpPr>
            <p:cNvPr id="58" name="TextBox 57"/>
            <p:cNvSpPr txBox="1"/>
            <p:nvPr/>
          </p:nvSpPr>
          <p:spPr>
            <a:xfrm>
              <a:off x="4655840" y="219323"/>
              <a:ext cx="2278188" cy="369332"/>
            </a:xfrm>
            <a:prstGeom prst="rect">
              <a:avLst/>
            </a:prstGeom>
            <a:noFill/>
          </p:spPr>
          <p:txBody>
            <a:bodyPr wrap="none" rtlCol="0">
              <a:spAutoFit/>
            </a:bodyPr>
            <a:lstStyle/>
            <a:p>
              <a:r>
                <a:rPr lang="en-US" b="1" cap="all" smtClean="0">
                  <a:solidFill>
                    <a:schemeClr val="accent3"/>
                  </a:solidFill>
                </a:rPr>
                <a:t>04 - Some title here</a:t>
              </a:r>
              <a:endParaRPr lang="en-US" b="1" cap="all">
                <a:solidFill>
                  <a:schemeClr val="accent3"/>
                </a:solidFill>
              </a:endParaRPr>
            </a:p>
          </p:txBody>
        </p:sp>
        <p:sp>
          <p:nvSpPr>
            <p:cNvPr id="59" name="TextBox 58"/>
            <p:cNvSpPr txBox="1"/>
            <p:nvPr/>
          </p:nvSpPr>
          <p:spPr>
            <a:xfrm>
              <a:off x="4655840" y="588655"/>
              <a:ext cx="2995195" cy="646331"/>
            </a:xfrm>
            <a:prstGeom prst="rect">
              <a:avLst/>
            </a:prstGeom>
            <a:noFill/>
          </p:spPr>
          <p:txBody>
            <a:bodyPr wrap="square" rtlCol="0">
              <a:spAutoFit/>
            </a:bodyPr>
            <a:lstStyle/>
            <a:p>
              <a:pPr algn="just"/>
              <a:r>
                <a:rPr lang="en-US" sz="1200"/>
                <a:t>Lorem ipsum dolor sit amet, diam donec neque nisl nibh, ante rutrum proin cras dui ac cum, amet nunc dolor. Senectus urna justo.</a:t>
              </a:r>
            </a:p>
          </p:txBody>
        </p:sp>
      </p:grpSp>
      <p:sp>
        <p:nvSpPr>
          <p:cNvPr id="27" name="Oval 26"/>
          <p:cNvSpPr/>
          <p:nvPr/>
        </p:nvSpPr>
        <p:spPr>
          <a:xfrm flipH="1">
            <a:off x="10622104" y="278070"/>
            <a:ext cx="1367535" cy="136815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flipH="1">
            <a:off x="9938336" y="1922640"/>
            <a:ext cx="1367535" cy="13681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flipH="1">
            <a:off x="9938336" y="3567210"/>
            <a:ext cx="1367535" cy="1368152"/>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flipH="1">
            <a:off x="10622104" y="5211779"/>
            <a:ext cx="1367535" cy="136815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7320966" y="449539"/>
            <a:ext cx="2995195" cy="1015663"/>
            <a:chOff x="4655840" y="219323"/>
            <a:chExt cx="2995195" cy="1015663"/>
          </a:xfrm>
        </p:grpSpPr>
        <p:sp>
          <p:nvSpPr>
            <p:cNvPr id="38" name="TextBox 37"/>
            <p:cNvSpPr txBox="1"/>
            <p:nvPr/>
          </p:nvSpPr>
          <p:spPr>
            <a:xfrm>
              <a:off x="4655840" y="219323"/>
              <a:ext cx="2278188" cy="369332"/>
            </a:xfrm>
            <a:prstGeom prst="rect">
              <a:avLst/>
            </a:prstGeom>
            <a:noFill/>
          </p:spPr>
          <p:txBody>
            <a:bodyPr wrap="none" rtlCol="0">
              <a:spAutoFit/>
            </a:bodyPr>
            <a:lstStyle/>
            <a:p>
              <a:r>
                <a:rPr lang="en-US" b="1" cap="all" smtClean="0">
                  <a:solidFill>
                    <a:schemeClr val="tx2"/>
                  </a:solidFill>
                </a:rPr>
                <a:t>05 - Some title here</a:t>
              </a:r>
              <a:endParaRPr lang="en-US" b="1" cap="all">
                <a:solidFill>
                  <a:schemeClr val="tx2"/>
                </a:solidFill>
              </a:endParaRPr>
            </a:p>
          </p:txBody>
        </p:sp>
        <p:sp>
          <p:nvSpPr>
            <p:cNvPr id="40" name="TextBox 39"/>
            <p:cNvSpPr txBox="1"/>
            <p:nvPr/>
          </p:nvSpPr>
          <p:spPr>
            <a:xfrm>
              <a:off x="4655840" y="588655"/>
              <a:ext cx="2995195" cy="646331"/>
            </a:xfrm>
            <a:prstGeom prst="rect">
              <a:avLst/>
            </a:prstGeom>
            <a:noFill/>
          </p:spPr>
          <p:txBody>
            <a:bodyPr wrap="square" rtlCol="0">
              <a:spAutoFit/>
            </a:bodyPr>
            <a:lstStyle/>
            <a:p>
              <a:pPr algn="just"/>
              <a:r>
                <a:rPr lang="en-US" sz="1200"/>
                <a:t>Lorem ipsum dolor sit amet, diam donec neque nisl nibh, ante rutrum proin cras dui ac cum, amet nunc dolor. Senectus urna justo.</a:t>
              </a:r>
            </a:p>
          </p:txBody>
        </p:sp>
      </p:grpSp>
      <p:grpSp>
        <p:nvGrpSpPr>
          <p:cNvPr id="41" name="Group 40"/>
          <p:cNvGrpSpPr/>
          <p:nvPr/>
        </p:nvGrpSpPr>
        <p:grpSpPr>
          <a:xfrm>
            <a:off x="7320966" y="5393071"/>
            <a:ext cx="2995195" cy="1015663"/>
            <a:chOff x="4655840" y="219323"/>
            <a:chExt cx="2995195" cy="1015663"/>
          </a:xfrm>
        </p:grpSpPr>
        <p:sp>
          <p:nvSpPr>
            <p:cNvPr id="42" name="TextBox 41"/>
            <p:cNvSpPr txBox="1"/>
            <p:nvPr/>
          </p:nvSpPr>
          <p:spPr>
            <a:xfrm>
              <a:off x="4655840" y="219323"/>
              <a:ext cx="2278188" cy="369332"/>
            </a:xfrm>
            <a:prstGeom prst="rect">
              <a:avLst/>
            </a:prstGeom>
            <a:noFill/>
          </p:spPr>
          <p:txBody>
            <a:bodyPr wrap="none" rtlCol="0">
              <a:spAutoFit/>
            </a:bodyPr>
            <a:lstStyle/>
            <a:p>
              <a:r>
                <a:rPr lang="en-US" b="1" cap="all" smtClean="0">
                  <a:solidFill>
                    <a:schemeClr val="accent1">
                      <a:lumMod val="75000"/>
                    </a:schemeClr>
                  </a:solidFill>
                </a:rPr>
                <a:t>08 - Some title here</a:t>
              </a:r>
              <a:endParaRPr lang="en-US" b="1" cap="all">
                <a:solidFill>
                  <a:schemeClr val="accent1">
                    <a:lumMod val="75000"/>
                  </a:schemeClr>
                </a:solidFill>
              </a:endParaRPr>
            </a:p>
          </p:txBody>
        </p:sp>
        <p:sp>
          <p:nvSpPr>
            <p:cNvPr id="43" name="TextBox 42"/>
            <p:cNvSpPr txBox="1"/>
            <p:nvPr/>
          </p:nvSpPr>
          <p:spPr>
            <a:xfrm>
              <a:off x="4655840" y="588655"/>
              <a:ext cx="2995195" cy="646331"/>
            </a:xfrm>
            <a:prstGeom prst="rect">
              <a:avLst/>
            </a:prstGeom>
            <a:noFill/>
          </p:spPr>
          <p:txBody>
            <a:bodyPr wrap="square" rtlCol="0">
              <a:spAutoFit/>
            </a:bodyPr>
            <a:lstStyle/>
            <a:p>
              <a:pPr algn="just"/>
              <a:r>
                <a:rPr lang="en-US" sz="1200"/>
                <a:t>Lorem ipsum dolor sit amet, diam donec neque nisl nibh, ante rutrum proin cras dui ac cum, amet nunc dolor. Senectus urna justo.</a:t>
              </a:r>
            </a:p>
          </p:txBody>
        </p:sp>
      </p:grpSp>
      <p:grpSp>
        <p:nvGrpSpPr>
          <p:cNvPr id="45" name="Group 44"/>
          <p:cNvGrpSpPr/>
          <p:nvPr/>
        </p:nvGrpSpPr>
        <p:grpSpPr>
          <a:xfrm>
            <a:off x="6800298" y="2096112"/>
            <a:ext cx="3067203" cy="1015663"/>
            <a:chOff x="4655840" y="219323"/>
            <a:chExt cx="3067203" cy="1015663"/>
          </a:xfrm>
        </p:grpSpPr>
        <p:sp>
          <p:nvSpPr>
            <p:cNvPr id="50" name="TextBox 49"/>
            <p:cNvSpPr txBox="1"/>
            <p:nvPr/>
          </p:nvSpPr>
          <p:spPr>
            <a:xfrm>
              <a:off x="4655840" y="219323"/>
              <a:ext cx="2278188" cy="369332"/>
            </a:xfrm>
            <a:prstGeom prst="rect">
              <a:avLst/>
            </a:prstGeom>
            <a:noFill/>
          </p:spPr>
          <p:txBody>
            <a:bodyPr wrap="none" rtlCol="0">
              <a:spAutoFit/>
            </a:bodyPr>
            <a:lstStyle/>
            <a:p>
              <a:r>
                <a:rPr lang="en-US" b="1" cap="all" smtClean="0"/>
                <a:t>06 - Some title here</a:t>
              </a:r>
              <a:endParaRPr lang="en-US" b="1" cap="all"/>
            </a:p>
          </p:txBody>
        </p:sp>
        <p:sp>
          <p:nvSpPr>
            <p:cNvPr id="60" name="TextBox 59"/>
            <p:cNvSpPr txBox="1"/>
            <p:nvPr/>
          </p:nvSpPr>
          <p:spPr>
            <a:xfrm>
              <a:off x="4655840" y="588655"/>
              <a:ext cx="3067203" cy="646331"/>
            </a:xfrm>
            <a:prstGeom prst="rect">
              <a:avLst/>
            </a:prstGeom>
            <a:noFill/>
          </p:spPr>
          <p:txBody>
            <a:bodyPr wrap="square" rtlCol="0">
              <a:spAutoFit/>
            </a:bodyPr>
            <a:lstStyle/>
            <a:p>
              <a:pPr algn="just"/>
              <a:r>
                <a:rPr lang="en-US" sz="1200"/>
                <a:t>Lorem ipsum dolor sit amet, diam donec neque nisl nibh, ante rutrum proin cras dui ac cum, amet nunc dolor. Senectus urna justo.</a:t>
              </a:r>
            </a:p>
          </p:txBody>
        </p:sp>
      </p:grpSp>
      <p:grpSp>
        <p:nvGrpSpPr>
          <p:cNvPr id="61" name="Group 60"/>
          <p:cNvGrpSpPr/>
          <p:nvPr/>
        </p:nvGrpSpPr>
        <p:grpSpPr>
          <a:xfrm>
            <a:off x="6800298" y="3742685"/>
            <a:ext cx="3067203" cy="1015663"/>
            <a:chOff x="4655840" y="219323"/>
            <a:chExt cx="3067203" cy="1015663"/>
          </a:xfrm>
        </p:grpSpPr>
        <p:sp>
          <p:nvSpPr>
            <p:cNvPr id="62" name="TextBox 61"/>
            <p:cNvSpPr txBox="1"/>
            <p:nvPr/>
          </p:nvSpPr>
          <p:spPr>
            <a:xfrm>
              <a:off x="4655840" y="219323"/>
              <a:ext cx="2278188" cy="369332"/>
            </a:xfrm>
            <a:prstGeom prst="rect">
              <a:avLst/>
            </a:prstGeom>
            <a:noFill/>
          </p:spPr>
          <p:txBody>
            <a:bodyPr wrap="none" rtlCol="0">
              <a:spAutoFit/>
            </a:bodyPr>
            <a:lstStyle/>
            <a:p>
              <a:r>
                <a:rPr lang="en-US" b="1" cap="all" smtClean="0">
                  <a:solidFill>
                    <a:schemeClr val="accent3">
                      <a:lumMod val="75000"/>
                    </a:schemeClr>
                  </a:solidFill>
                </a:rPr>
                <a:t>07 - Some title here</a:t>
              </a:r>
              <a:endParaRPr lang="en-US" b="1" cap="all">
                <a:solidFill>
                  <a:schemeClr val="accent3">
                    <a:lumMod val="75000"/>
                  </a:schemeClr>
                </a:solidFill>
              </a:endParaRPr>
            </a:p>
          </p:txBody>
        </p:sp>
        <p:sp>
          <p:nvSpPr>
            <p:cNvPr id="63" name="TextBox 62"/>
            <p:cNvSpPr txBox="1"/>
            <p:nvPr/>
          </p:nvSpPr>
          <p:spPr>
            <a:xfrm>
              <a:off x="4655840" y="588655"/>
              <a:ext cx="3067203" cy="646331"/>
            </a:xfrm>
            <a:prstGeom prst="rect">
              <a:avLst/>
            </a:prstGeom>
            <a:noFill/>
          </p:spPr>
          <p:txBody>
            <a:bodyPr wrap="square" rtlCol="0">
              <a:spAutoFit/>
            </a:bodyPr>
            <a:lstStyle/>
            <a:p>
              <a:pPr algn="just"/>
              <a:r>
                <a:rPr lang="en-US" sz="1200"/>
                <a:t>Lorem ipsum dolor sit amet, diam donec neque nisl nibh, ante rutrum proin cras dui ac cum, amet nunc dolor. Senectus urna justo.</a:t>
              </a:r>
            </a:p>
          </p:txBody>
        </p:sp>
      </p:grpSp>
      <p:sp>
        <p:nvSpPr>
          <p:cNvPr id="64" name="Oval 63"/>
          <p:cNvSpPr/>
          <p:nvPr/>
        </p:nvSpPr>
        <p:spPr>
          <a:xfrm>
            <a:off x="1363950" y="449539"/>
            <a:ext cx="1025215" cy="1025215"/>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2048027" y="2099757"/>
            <a:ext cx="1025215" cy="1025215"/>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2048027" y="3733033"/>
            <a:ext cx="1025215" cy="1025215"/>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1363950" y="5383247"/>
            <a:ext cx="1025215" cy="1025215"/>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10109495" y="2091737"/>
            <a:ext cx="1025215" cy="1025215"/>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10109496" y="3741505"/>
            <a:ext cx="1025215" cy="1025215"/>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10793263" y="5383247"/>
            <a:ext cx="1025215" cy="1025215"/>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10789095" y="449539"/>
            <a:ext cx="1025215" cy="1025215"/>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Shape 2554"/>
          <p:cNvSpPr/>
          <p:nvPr/>
        </p:nvSpPr>
        <p:spPr>
          <a:xfrm>
            <a:off x="10991939" y="5631094"/>
            <a:ext cx="619518" cy="563199"/>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rgbClr val="53585F"/>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3" name="Shape 2587"/>
          <p:cNvSpPr/>
          <p:nvPr/>
        </p:nvSpPr>
        <p:spPr>
          <a:xfrm>
            <a:off x="1647087" y="758952"/>
            <a:ext cx="465118" cy="465118"/>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rgbClr val="53585F"/>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4" name="Shape 2545"/>
          <p:cNvSpPr/>
          <p:nvPr/>
        </p:nvSpPr>
        <p:spPr>
          <a:xfrm>
            <a:off x="2276902" y="2320612"/>
            <a:ext cx="567464" cy="567464"/>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rgbClr val="53585F"/>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5" name="Shape 2604"/>
          <p:cNvSpPr/>
          <p:nvPr/>
        </p:nvSpPr>
        <p:spPr>
          <a:xfrm>
            <a:off x="2308245" y="4036392"/>
            <a:ext cx="504777" cy="412999"/>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rgbClr val="53585F"/>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6" name="Shape 2617"/>
          <p:cNvSpPr/>
          <p:nvPr/>
        </p:nvSpPr>
        <p:spPr>
          <a:xfrm>
            <a:off x="10299732" y="2365185"/>
            <a:ext cx="644739" cy="527571"/>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rgbClr val="53585F"/>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7" name="Shape 2525"/>
          <p:cNvSpPr/>
          <p:nvPr/>
        </p:nvSpPr>
        <p:spPr>
          <a:xfrm>
            <a:off x="11056553" y="694135"/>
            <a:ext cx="490290" cy="490290"/>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rgbClr val="53585F"/>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8" name="Shape 2808"/>
          <p:cNvSpPr/>
          <p:nvPr/>
        </p:nvSpPr>
        <p:spPr>
          <a:xfrm>
            <a:off x="10366420" y="3968528"/>
            <a:ext cx="505641" cy="505641"/>
          </a:xfrm>
          <a:custGeom>
            <a:avLst/>
            <a:gdLst/>
            <a:ahLst/>
            <a:cxnLst>
              <a:cxn ang="0">
                <a:pos x="wd2" y="hd2"/>
              </a:cxn>
              <a:cxn ang="5400000">
                <a:pos x="wd2" y="hd2"/>
              </a:cxn>
              <a:cxn ang="10800000">
                <a:pos x="wd2" y="hd2"/>
              </a:cxn>
              <a:cxn ang="16200000">
                <a:pos x="wd2" y="hd2"/>
              </a:cxn>
            </a:cxnLst>
            <a:rect l="0" t="0" r="r" b="b"/>
            <a:pathLst>
              <a:path w="21600" h="21600" extrusionOk="0">
                <a:moveTo>
                  <a:pt x="17075" y="14727"/>
                </a:moveTo>
                <a:lnTo>
                  <a:pt x="17294" y="12764"/>
                </a:lnTo>
                <a:lnTo>
                  <a:pt x="19843" y="12764"/>
                </a:lnTo>
                <a:lnTo>
                  <a:pt x="19406" y="14727"/>
                </a:lnTo>
                <a:cubicBezTo>
                  <a:pt x="19406" y="14727"/>
                  <a:pt x="17075" y="14727"/>
                  <a:pt x="17075" y="14727"/>
                </a:cubicBezTo>
                <a:close/>
                <a:moveTo>
                  <a:pt x="18752" y="17673"/>
                </a:moveTo>
                <a:lnTo>
                  <a:pt x="16748" y="17673"/>
                </a:lnTo>
                <a:lnTo>
                  <a:pt x="16967" y="15709"/>
                </a:lnTo>
                <a:lnTo>
                  <a:pt x="19188" y="15709"/>
                </a:lnTo>
                <a:cubicBezTo>
                  <a:pt x="19188" y="15709"/>
                  <a:pt x="18752" y="17673"/>
                  <a:pt x="18752" y="17673"/>
                </a:cubicBezTo>
                <a:close/>
                <a:moveTo>
                  <a:pt x="17673" y="20618"/>
                </a:moveTo>
                <a:cubicBezTo>
                  <a:pt x="17131" y="20618"/>
                  <a:pt x="16691" y="20179"/>
                  <a:pt x="16691" y="19636"/>
                </a:cubicBezTo>
                <a:cubicBezTo>
                  <a:pt x="16691" y="19095"/>
                  <a:pt x="17131" y="18655"/>
                  <a:pt x="17673" y="18655"/>
                </a:cubicBezTo>
                <a:cubicBezTo>
                  <a:pt x="18215" y="18655"/>
                  <a:pt x="18655" y="19095"/>
                  <a:pt x="18655" y="19636"/>
                </a:cubicBezTo>
                <a:cubicBezTo>
                  <a:pt x="18655" y="20179"/>
                  <a:pt x="18215" y="20618"/>
                  <a:pt x="17673" y="20618"/>
                </a:cubicBezTo>
                <a:moveTo>
                  <a:pt x="16415" y="11782"/>
                </a:moveTo>
                <a:lnTo>
                  <a:pt x="13745" y="11782"/>
                </a:lnTo>
                <a:lnTo>
                  <a:pt x="13745" y="9818"/>
                </a:lnTo>
                <a:lnTo>
                  <a:pt x="16633" y="9818"/>
                </a:lnTo>
                <a:cubicBezTo>
                  <a:pt x="16633" y="9818"/>
                  <a:pt x="16415" y="11782"/>
                  <a:pt x="16415" y="11782"/>
                </a:cubicBezTo>
                <a:close/>
                <a:moveTo>
                  <a:pt x="16088" y="14727"/>
                </a:moveTo>
                <a:lnTo>
                  <a:pt x="13745" y="14727"/>
                </a:lnTo>
                <a:lnTo>
                  <a:pt x="13745" y="12764"/>
                </a:lnTo>
                <a:lnTo>
                  <a:pt x="16306" y="12764"/>
                </a:lnTo>
                <a:cubicBezTo>
                  <a:pt x="16306" y="12764"/>
                  <a:pt x="16088" y="14727"/>
                  <a:pt x="16088" y="14727"/>
                </a:cubicBezTo>
                <a:close/>
                <a:moveTo>
                  <a:pt x="15761" y="17673"/>
                </a:moveTo>
                <a:lnTo>
                  <a:pt x="13745" y="17673"/>
                </a:lnTo>
                <a:lnTo>
                  <a:pt x="13745" y="15709"/>
                </a:lnTo>
                <a:lnTo>
                  <a:pt x="15979" y="15709"/>
                </a:lnTo>
                <a:cubicBezTo>
                  <a:pt x="15979" y="15709"/>
                  <a:pt x="15761" y="17673"/>
                  <a:pt x="15761" y="17673"/>
                </a:cubicBezTo>
                <a:close/>
                <a:moveTo>
                  <a:pt x="12764" y="11782"/>
                </a:moveTo>
                <a:lnTo>
                  <a:pt x="10094" y="11782"/>
                </a:lnTo>
                <a:lnTo>
                  <a:pt x="9876" y="9818"/>
                </a:lnTo>
                <a:lnTo>
                  <a:pt x="12764" y="9818"/>
                </a:lnTo>
                <a:cubicBezTo>
                  <a:pt x="12764" y="9818"/>
                  <a:pt x="12764" y="11782"/>
                  <a:pt x="12764" y="11782"/>
                </a:cubicBezTo>
                <a:close/>
                <a:moveTo>
                  <a:pt x="12764" y="14727"/>
                </a:moveTo>
                <a:lnTo>
                  <a:pt x="10421" y="14727"/>
                </a:lnTo>
                <a:lnTo>
                  <a:pt x="10203" y="12764"/>
                </a:lnTo>
                <a:lnTo>
                  <a:pt x="12764" y="12764"/>
                </a:lnTo>
                <a:cubicBezTo>
                  <a:pt x="12764" y="12764"/>
                  <a:pt x="12764" y="14727"/>
                  <a:pt x="12764" y="14727"/>
                </a:cubicBezTo>
                <a:close/>
                <a:moveTo>
                  <a:pt x="12764" y="17673"/>
                </a:moveTo>
                <a:lnTo>
                  <a:pt x="10748" y="17673"/>
                </a:lnTo>
                <a:lnTo>
                  <a:pt x="10531" y="15709"/>
                </a:lnTo>
                <a:lnTo>
                  <a:pt x="12764" y="15709"/>
                </a:lnTo>
                <a:cubicBezTo>
                  <a:pt x="12764" y="15709"/>
                  <a:pt x="12764" y="17673"/>
                  <a:pt x="12764" y="17673"/>
                </a:cubicBezTo>
                <a:close/>
                <a:moveTo>
                  <a:pt x="8836" y="20618"/>
                </a:moveTo>
                <a:cubicBezTo>
                  <a:pt x="8294" y="20618"/>
                  <a:pt x="7855" y="20179"/>
                  <a:pt x="7855" y="19636"/>
                </a:cubicBezTo>
                <a:cubicBezTo>
                  <a:pt x="7855" y="19095"/>
                  <a:pt x="8294" y="18655"/>
                  <a:pt x="8836" y="18655"/>
                </a:cubicBezTo>
                <a:cubicBezTo>
                  <a:pt x="9379" y="18655"/>
                  <a:pt x="9818" y="19095"/>
                  <a:pt x="9818" y="19636"/>
                </a:cubicBezTo>
                <a:cubicBezTo>
                  <a:pt x="9818" y="20179"/>
                  <a:pt x="9379" y="20618"/>
                  <a:pt x="8836" y="20618"/>
                </a:cubicBezTo>
                <a:moveTo>
                  <a:pt x="7213" y="15709"/>
                </a:moveTo>
                <a:lnTo>
                  <a:pt x="9543" y="15709"/>
                </a:lnTo>
                <a:lnTo>
                  <a:pt x="9761" y="17673"/>
                </a:lnTo>
                <a:lnTo>
                  <a:pt x="7740" y="17673"/>
                </a:lnTo>
                <a:cubicBezTo>
                  <a:pt x="7740" y="17673"/>
                  <a:pt x="7213" y="15709"/>
                  <a:pt x="7213" y="15709"/>
                </a:cubicBezTo>
                <a:close/>
                <a:moveTo>
                  <a:pt x="6950" y="14727"/>
                </a:moveTo>
                <a:lnTo>
                  <a:pt x="6423" y="12764"/>
                </a:lnTo>
                <a:lnTo>
                  <a:pt x="9215" y="12764"/>
                </a:lnTo>
                <a:lnTo>
                  <a:pt x="9434" y="14727"/>
                </a:lnTo>
                <a:cubicBezTo>
                  <a:pt x="9434" y="14727"/>
                  <a:pt x="6950" y="14727"/>
                  <a:pt x="6950" y="14727"/>
                </a:cubicBezTo>
                <a:close/>
                <a:moveTo>
                  <a:pt x="5633" y="9818"/>
                </a:moveTo>
                <a:lnTo>
                  <a:pt x="8888" y="9818"/>
                </a:lnTo>
                <a:lnTo>
                  <a:pt x="9106" y="11782"/>
                </a:lnTo>
                <a:lnTo>
                  <a:pt x="6160" y="11782"/>
                </a:lnTo>
                <a:cubicBezTo>
                  <a:pt x="6160" y="11782"/>
                  <a:pt x="5633" y="9818"/>
                  <a:pt x="5633" y="9818"/>
                </a:cubicBezTo>
                <a:close/>
                <a:moveTo>
                  <a:pt x="17621" y="9818"/>
                </a:moveTo>
                <a:lnTo>
                  <a:pt x="20497" y="9818"/>
                </a:lnTo>
                <a:lnTo>
                  <a:pt x="20061" y="11782"/>
                </a:lnTo>
                <a:lnTo>
                  <a:pt x="17403" y="11782"/>
                </a:lnTo>
                <a:cubicBezTo>
                  <a:pt x="17403" y="11782"/>
                  <a:pt x="17621" y="9818"/>
                  <a:pt x="17621" y="9818"/>
                </a:cubicBezTo>
                <a:close/>
                <a:moveTo>
                  <a:pt x="19619" y="18282"/>
                </a:moveTo>
                <a:lnTo>
                  <a:pt x="19622" y="18283"/>
                </a:lnTo>
                <a:lnTo>
                  <a:pt x="21586" y="9447"/>
                </a:lnTo>
                <a:lnTo>
                  <a:pt x="21577" y="9444"/>
                </a:lnTo>
                <a:cubicBezTo>
                  <a:pt x="21586" y="9406"/>
                  <a:pt x="21600" y="9369"/>
                  <a:pt x="21600" y="9327"/>
                </a:cubicBezTo>
                <a:cubicBezTo>
                  <a:pt x="21600" y="9056"/>
                  <a:pt x="21380" y="8836"/>
                  <a:pt x="21109" y="8836"/>
                </a:cubicBezTo>
                <a:lnTo>
                  <a:pt x="5370" y="8836"/>
                </a:lnTo>
                <a:lnTo>
                  <a:pt x="4674" y="6241"/>
                </a:lnTo>
                <a:lnTo>
                  <a:pt x="4667" y="6243"/>
                </a:lnTo>
                <a:cubicBezTo>
                  <a:pt x="4606" y="6041"/>
                  <a:pt x="4425" y="5891"/>
                  <a:pt x="4203" y="5891"/>
                </a:cubicBezTo>
                <a:lnTo>
                  <a:pt x="491" y="5891"/>
                </a:lnTo>
                <a:cubicBezTo>
                  <a:pt x="220" y="5891"/>
                  <a:pt x="0" y="6110"/>
                  <a:pt x="0" y="6382"/>
                </a:cubicBezTo>
                <a:cubicBezTo>
                  <a:pt x="0" y="6653"/>
                  <a:pt x="220" y="6873"/>
                  <a:pt x="491" y="6873"/>
                </a:cubicBezTo>
                <a:lnTo>
                  <a:pt x="3827" y="6873"/>
                </a:lnTo>
                <a:lnTo>
                  <a:pt x="6893" y="18305"/>
                </a:lnTo>
                <a:lnTo>
                  <a:pt x="6894" y="18305"/>
                </a:lnTo>
                <a:cubicBezTo>
                  <a:pt x="6936" y="18443"/>
                  <a:pt x="7037" y="18555"/>
                  <a:pt x="7168" y="18613"/>
                </a:cubicBezTo>
                <a:cubicBezTo>
                  <a:pt x="6984" y="18912"/>
                  <a:pt x="6873" y="19260"/>
                  <a:pt x="6873" y="19636"/>
                </a:cubicBezTo>
                <a:cubicBezTo>
                  <a:pt x="6873" y="20721"/>
                  <a:pt x="7752" y="21600"/>
                  <a:pt x="8836" y="21600"/>
                </a:cubicBezTo>
                <a:cubicBezTo>
                  <a:pt x="9921" y="21600"/>
                  <a:pt x="10800" y="20721"/>
                  <a:pt x="10800" y="19636"/>
                </a:cubicBezTo>
                <a:cubicBezTo>
                  <a:pt x="10800" y="19277"/>
                  <a:pt x="10696" y="18945"/>
                  <a:pt x="10528" y="18655"/>
                </a:cubicBezTo>
                <a:lnTo>
                  <a:pt x="15981" y="18655"/>
                </a:lnTo>
                <a:cubicBezTo>
                  <a:pt x="15813" y="18945"/>
                  <a:pt x="15709" y="19277"/>
                  <a:pt x="15709" y="19636"/>
                </a:cubicBezTo>
                <a:cubicBezTo>
                  <a:pt x="15709" y="20721"/>
                  <a:pt x="16588" y="21600"/>
                  <a:pt x="17673" y="21600"/>
                </a:cubicBezTo>
                <a:cubicBezTo>
                  <a:pt x="18757" y="21600"/>
                  <a:pt x="19636" y="20721"/>
                  <a:pt x="19636" y="19636"/>
                </a:cubicBezTo>
                <a:cubicBezTo>
                  <a:pt x="19636" y="19260"/>
                  <a:pt x="19525" y="18912"/>
                  <a:pt x="19341" y="18613"/>
                </a:cubicBezTo>
                <a:cubicBezTo>
                  <a:pt x="19479" y="18552"/>
                  <a:pt x="19581" y="18430"/>
                  <a:pt x="19619" y="18282"/>
                </a:cubicBezTo>
                <a:moveTo>
                  <a:pt x="12907" y="7711"/>
                </a:moveTo>
                <a:cubicBezTo>
                  <a:pt x="12996" y="7800"/>
                  <a:pt x="13119" y="7855"/>
                  <a:pt x="13255" y="7855"/>
                </a:cubicBezTo>
                <a:cubicBezTo>
                  <a:pt x="13390" y="7855"/>
                  <a:pt x="13513" y="7800"/>
                  <a:pt x="13602" y="7711"/>
                </a:cubicBezTo>
                <a:lnTo>
                  <a:pt x="15565" y="5747"/>
                </a:lnTo>
                <a:cubicBezTo>
                  <a:pt x="15654" y="5658"/>
                  <a:pt x="15709" y="5536"/>
                  <a:pt x="15709" y="5400"/>
                </a:cubicBezTo>
                <a:cubicBezTo>
                  <a:pt x="15709" y="5129"/>
                  <a:pt x="15490" y="4910"/>
                  <a:pt x="15218" y="4910"/>
                </a:cubicBezTo>
                <a:cubicBezTo>
                  <a:pt x="15083" y="4910"/>
                  <a:pt x="14960" y="4964"/>
                  <a:pt x="14871" y="5053"/>
                </a:cubicBezTo>
                <a:lnTo>
                  <a:pt x="13745" y="6179"/>
                </a:lnTo>
                <a:lnTo>
                  <a:pt x="13745" y="491"/>
                </a:lnTo>
                <a:lnTo>
                  <a:pt x="13745" y="491"/>
                </a:lnTo>
                <a:cubicBezTo>
                  <a:pt x="13745" y="220"/>
                  <a:pt x="13526" y="0"/>
                  <a:pt x="13255" y="0"/>
                </a:cubicBezTo>
                <a:cubicBezTo>
                  <a:pt x="12983" y="0"/>
                  <a:pt x="12764" y="220"/>
                  <a:pt x="12764" y="491"/>
                </a:cubicBezTo>
                <a:lnTo>
                  <a:pt x="12764" y="6179"/>
                </a:lnTo>
                <a:lnTo>
                  <a:pt x="11638" y="5053"/>
                </a:lnTo>
                <a:cubicBezTo>
                  <a:pt x="11549" y="4964"/>
                  <a:pt x="11427" y="4910"/>
                  <a:pt x="11291" y="4910"/>
                </a:cubicBezTo>
                <a:cubicBezTo>
                  <a:pt x="11020" y="4910"/>
                  <a:pt x="10800" y="5129"/>
                  <a:pt x="10800" y="5400"/>
                </a:cubicBezTo>
                <a:cubicBezTo>
                  <a:pt x="10800" y="5536"/>
                  <a:pt x="10855" y="5658"/>
                  <a:pt x="10944" y="5747"/>
                </a:cubicBezTo>
                <a:cubicBezTo>
                  <a:pt x="10944" y="5747"/>
                  <a:pt x="12907" y="7711"/>
                  <a:pt x="12907" y="7711"/>
                </a:cubicBezTo>
                <a:close/>
              </a:path>
            </a:pathLst>
          </a:custGeom>
          <a:solidFill>
            <a:srgbClr val="53585F"/>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9" name="Shape 2847"/>
          <p:cNvSpPr/>
          <p:nvPr/>
        </p:nvSpPr>
        <p:spPr>
          <a:xfrm>
            <a:off x="1623736" y="5673749"/>
            <a:ext cx="505641" cy="505636"/>
          </a:xfrm>
          <a:custGeom>
            <a:avLst/>
            <a:gdLst/>
            <a:ahLst/>
            <a:cxnLst>
              <a:cxn ang="0">
                <a:pos x="wd2" y="hd2"/>
              </a:cxn>
              <a:cxn ang="5400000">
                <a:pos x="wd2" y="hd2"/>
              </a:cxn>
              <a:cxn ang="10800000">
                <a:pos x="wd2" y="hd2"/>
              </a:cxn>
              <a:cxn ang="16200000">
                <a:pos x="wd2" y="hd2"/>
              </a:cxn>
            </a:cxnLst>
            <a:rect l="0" t="0" r="r" b="b"/>
            <a:pathLst>
              <a:path w="21600" h="21600" extrusionOk="0">
                <a:moveTo>
                  <a:pt x="18634" y="6292"/>
                </a:moveTo>
                <a:cubicBezTo>
                  <a:pt x="18643" y="6159"/>
                  <a:pt x="18655" y="6026"/>
                  <a:pt x="18655" y="5891"/>
                </a:cubicBezTo>
                <a:cubicBezTo>
                  <a:pt x="18655" y="2638"/>
                  <a:pt x="16017" y="0"/>
                  <a:pt x="12764" y="0"/>
                </a:cubicBezTo>
                <a:cubicBezTo>
                  <a:pt x="10499" y="0"/>
                  <a:pt x="8536" y="1279"/>
                  <a:pt x="7550" y="3153"/>
                </a:cubicBezTo>
                <a:cubicBezTo>
                  <a:pt x="7185" y="3021"/>
                  <a:pt x="6793" y="2945"/>
                  <a:pt x="6382" y="2945"/>
                </a:cubicBezTo>
                <a:cubicBezTo>
                  <a:pt x="4484" y="2945"/>
                  <a:pt x="2945" y="4484"/>
                  <a:pt x="2945" y="6382"/>
                </a:cubicBezTo>
                <a:cubicBezTo>
                  <a:pt x="2945" y="6629"/>
                  <a:pt x="2973" y="6869"/>
                  <a:pt x="3022" y="7101"/>
                </a:cubicBezTo>
                <a:cubicBezTo>
                  <a:pt x="1267" y="7686"/>
                  <a:pt x="0" y="9339"/>
                  <a:pt x="0" y="11291"/>
                </a:cubicBezTo>
                <a:cubicBezTo>
                  <a:pt x="0" y="13731"/>
                  <a:pt x="1978" y="15709"/>
                  <a:pt x="4418" y="15709"/>
                </a:cubicBezTo>
                <a:lnTo>
                  <a:pt x="8836" y="15709"/>
                </a:lnTo>
                <a:cubicBezTo>
                  <a:pt x="9108" y="15709"/>
                  <a:pt x="9327" y="15489"/>
                  <a:pt x="9327" y="15218"/>
                </a:cubicBezTo>
                <a:cubicBezTo>
                  <a:pt x="9327" y="14947"/>
                  <a:pt x="9108" y="14727"/>
                  <a:pt x="8836" y="14727"/>
                </a:cubicBezTo>
                <a:lnTo>
                  <a:pt x="4418" y="14727"/>
                </a:lnTo>
                <a:cubicBezTo>
                  <a:pt x="2524" y="14727"/>
                  <a:pt x="982" y="13185"/>
                  <a:pt x="982" y="11291"/>
                </a:cubicBezTo>
                <a:cubicBezTo>
                  <a:pt x="982" y="9810"/>
                  <a:pt x="1926" y="8502"/>
                  <a:pt x="3333" y="8033"/>
                </a:cubicBezTo>
                <a:lnTo>
                  <a:pt x="4165" y="7756"/>
                </a:lnTo>
                <a:lnTo>
                  <a:pt x="3982" y="6897"/>
                </a:lnTo>
                <a:cubicBezTo>
                  <a:pt x="3946" y="6725"/>
                  <a:pt x="3927" y="6551"/>
                  <a:pt x="3927" y="6382"/>
                </a:cubicBezTo>
                <a:cubicBezTo>
                  <a:pt x="3927" y="5028"/>
                  <a:pt x="5028" y="3927"/>
                  <a:pt x="6382" y="3927"/>
                </a:cubicBezTo>
                <a:cubicBezTo>
                  <a:pt x="6662" y="3927"/>
                  <a:pt x="6942" y="3977"/>
                  <a:pt x="7215" y="4077"/>
                </a:cubicBezTo>
                <a:lnTo>
                  <a:pt x="8019" y="4368"/>
                </a:lnTo>
                <a:lnTo>
                  <a:pt x="8418" y="3611"/>
                </a:lnTo>
                <a:cubicBezTo>
                  <a:pt x="9272" y="1989"/>
                  <a:pt x="10937" y="982"/>
                  <a:pt x="12764" y="982"/>
                </a:cubicBezTo>
                <a:cubicBezTo>
                  <a:pt x="15470" y="982"/>
                  <a:pt x="17673" y="3184"/>
                  <a:pt x="17673" y="5891"/>
                </a:cubicBezTo>
                <a:cubicBezTo>
                  <a:pt x="17673" y="5977"/>
                  <a:pt x="17666" y="6060"/>
                  <a:pt x="17660" y="6145"/>
                </a:cubicBezTo>
                <a:lnTo>
                  <a:pt x="17655" y="6229"/>
                </a:lnTo>
                <a:lnTo>
                  <a:pt x="17610" y="6920"/>
                </a:lnTo>
                <a:lnTo>
                  <a:pt x="18245" y="7194"/>
                </a:lnTo>
                <a:cubicBezTo>
                  <a:pt x="19686" y="7816"/>
                  <a:pt x="20618" y="9232"/>
                  <a:pt x="20618" y="10800"/>
                </a:cubicBezTo>
                <a:cubicBezTo>
                  <a:pt x="20618" y="12965"/>
                  <a:pt x="18856" y="14727"/>
                  <a:pt x="16691" y="14727"/>
                </a:cubicBezTo>
                <a:lnTo>
                  <a:pt x="12764" y="14727"/>
                </a:lnTo>
                <a:cubicBezTo>
                  <a:pt x="12492" y="14727"/>
                  <a:pt x="12273" y="14947"/>
                  <a:pt x="12273" y="15218"/>
                </a:cubicBezTo>
                <a:cubicBezTo>
                  <a:pt x="12273" y="15489"/>
                  <a:pt x="12492" y="15709"/>
                  <a:pt x="12764" y="15709"/>
                </a:cubicBezTo>
                <a:lnTo>
                  <a:pt x="16691" y="15709"/>
                </a:lnTo>
                <a:cubicBezTo>
                  <a:pt x="19401" y="15709"/>
                  <a:pt x="21600" y="13511"/>
                  <a:pt x="21600" y="10800"/>
                </a:cubicBezTo>
                <a:cubicBezTo>
                  <a:pt x="21600" y="8780"/>
                  <a:pt x="20378" y="7045"/>
                  <a:pt x="18634" y="6292"/>
                </a:cubicBezTo>
                <a:moveTo>
                  <a:pt x="13745" y="17673"/>
                </a:moveTo>
                <a:cubicBezTo>
                  <a:pt x="13610" y="17673"/>
                  <a:pt x="13488" y="17728"/>
                  <a:pt x="13398" y="17817"/>
                </a:cubicBezTo>
                <a:lnTo>
                  <a:pt x="11291" y="19924"/>
                </a:lnTo>
                <a:lnTo>
                  <a:pt x="11291" y="8346"/>
                </a:lnTo>
                <a:cubicBezTo>
                  <a:pt x="11291" y="8074"/>
                  <a:pt x="11071" y="7855"/>
                  <a:pt x="10800" y="7855"/>
                </a:cubicBezTo>
                <a:cubicBezTo>
                  <a:pt x="10529" y="7855"/>
                  <a:pt x="10309" y="8074"/>
                  <a:pt x="10309" y="8346"/>
                </a:cubicBezTo>
                <a:lnTo>
                  <a:pt x="10309" y="19924"/>
                </a:lnTo>
                <a:lnTo>
                  <a:pt x="8202" y="17817"/>
                </a:lnTo>
                <a:cubicBezTo>
                  <a:pt x="8113" y="17728"/>
                  <a:pt x="7990" y="17673"/>
                  <a:pt x="7855" y="17673"/>
                </a:cubicBezTo>
                <a:cubicBezTo>
                  <a:pt x="7583" y="17673"/>
                  <a:pt x="7364" y="17893"/>
                  <a:pt x="7364" y="18164"/>
                </a:cubicBezTo>
                <a:cubicBezTo>
                  <a:pt x="7364" y="18300"/>
                  <a:pt x="7419" y="18422"/>
                  <a:pt x="7507" y="18511"/>
                </a:cubicBezTo>
                <a:lnTo>
                  <a:pt x="10453" y="21456"/>
                </a:lnTo>
                <a:cubicBezTo>
                  <a:pt x="10542" y="21545"/>
                  <a:pt x="10664" y="21600"/>
                  <a:pt x="10800" y="21600"/>
                </a:cubicBezTo>
                <a:cubicBezTo>
                  <a:pt x="10936" y="21600"/>
                  <a:pt x="11058" y="21545"/>
                  <a:pt x="11147" y="21456"/>
                </a:cubicBezTo>
                <a:lnTo>
                  <a:pt x="14093" y="18511"/>
                </a:lnTo>
                <a:cubicBezTo>
                  <a:pt x="14182" y="18422"/>
                  <a:pt x="14236" y="18300"/>
                  <a:pt x="14236" y="18164"/>
                </a:cubicBezTo>
                <a:cubicBezTo>
                  <a:pt x="14236" y="17893"/>
                  <a:pt x="14017" y="17673"/>
                  <a:pt x="13745" y="17673"/>
                </a:cubicBezTo>
              </a:path>
            </a:pathLst>
          </a:custGeom>
          <a:solidFill>
            <a:srgbClr val="53585F"/>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Tree>
    <p:extLst>
      <p:ext uri="{BB962C8B-B14F-4D97-AF65-F5344CB8AC3E}">
        <p14:creationId xmlns:p14="http://schemas.microsoft.com/office/powerpoint/2010/main" val="14695485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7" y="3432607"/>
            <a:ext cx="12191207" cy="3425394"/>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mj-lt"/>
            </a:endParaRPr>
          </a:p>
        </p:txBody>
      </p:sp>
      <p:sp>
        <p:nvSpPr>
          <p:cNvPr id="3" name="Freeform 53"/>
          <p:cNvSpPr>
            <a:spLocks noChangeArrowheads="1"/>
          </p:cNvSpPr>
          <p:nvPr/>
        </p:nvSpPr>
        <p:spPr bwMode="auto">
          <a:xfrm>
            <a:off x="647108" y="2956732"/>
            <a:ext cx="2217370" cy="2986868"/>
          </a:xfrm>
          <a:custGeom>
            <a:avLst/>
            <a:gdLst>
              <a:gd name="T0" fmla="*/ 965 w 1930"/>
              <a:gd name="T1" fmla="*/ 0 h 2601"/>
              <a:gd name="T2" fmla="*/ 0 w 1930"/>
              <a:gd name="T3" fmla="*/ 0 h 2601"/>
              <a:gd name="T4" fmla="*/ 0 w 1930"/>
              <a:gd name="T5" fmla="*/ 2106 h 2601"/>
              <a:gd name="T6" fmla="*/ 965 w 1930"/>
              <a:gd name="T7" fmla="*/ 2600 h 2601"/>
              <a:gd name="T8" fmla="*/ 1929 w 1930"/>
              <a:gd name="T9" fmla="*/ 2106 h 2601"/>
              <a:gd name="T10" fmla="*/ 1929 w 1930"/>
              <a:gd name="T11" fmla="*/ 0 h 2601"/>
              <a:gd name="T12" fmla="*/ 965 w 1930"/>
              <a:gd name="T13" fmla="*/ 0 h 2601"/>
            </a:gdLst>
            <a:ahLst/>
            <a:cxnLst>
              <a:cxn ang="0">
                <a:pos x="T0" y="T1"/>
              </a:cxn>
              <a:cxn ang="0">
                <a:pos x="T2" y="T3"/>
              </a:cxn>
              <a:cxn ang="0">
                <a:pos x="T4" y="T5"/>
              </a:cxn>
              <a:cxn ang="0">
                <a:pos x="T6" y="T7"/>
              </a:cxn>
              <a:cxn ang="0">
                <a:pos x="T8" y="T9"/>
              </a:cxn>
              <a:cxn ang="0">
                <a:pos x="T10" y="T11"/>
              </a:cxn>
              <a:cxn ang="0">
                <a:pos x="T12" y="T13"/>
              </a:cxn>
            </a:cxnLst>
            <a:rect l="0" t="0" r="r" b="b"/>
            <a:pathLst>
              <a:path w="1930" h="2601">
                <a:moveTo>
                  <a:pt x="965" y="0"/>
                </a:moveTo>
                <a:lnTo>
                  <a:pt x="0" y="0"/>
                </a:lnTo>
                <a:lnTo>
                  <a:pt x="0" y="2106"/>
                </a:lnTo>
                <a:lnTo>
                  <a:pt x="965" y="2600"/>
                </a:lnTo>
                <a:lnTo>
                  <a:pt x="1929" y="2106"/>
                </a:lnTo>
                <a:lnTo>
                  <a:pt x="1929" y="0"/>
                </a:lnTo>
                <a:lnTo>
                  <a:pt x="965" y="0"/>
                </a:lnTo>
              </a:path>
            </a:pathLst>
          </a:custGeom>
          <a:solidFill>
            <a:schemeClr val="accent6"/>
          </a:solidFill>
          <a:ln>
            <a:noFill/>
          </a:ln>
          <a:effectLst/>
        </p:spPr>
        <p:txBody>
          <a:bodyPr wrap="none" anchor="ctr"/>
          <a:lstStyle/>
          <a:p>
            <a:endParaRPr lang="en-US" sz="900">
              <a:latin typeface="+mj-lt"/>
            </a:endParaRPr>
          </a:p>
        </p:txBody>
      </p:sp>
      <p:sp>
        <p:nvSpPr>
          <p:cNvPr id="4" name="Freeform 54"/>
          <p:cNvSpPr>
            <a:spLocks noChangeArrowheads="1"/>
          </p:cNvSpPr>
          <p:nvPr/>
        </p:nvSpPr>
        <p:spPr bwMode="auto">
          <a:xfrm>
            <a:off x="2859413" y="2956732"/>
            <a:ext cx="379688" cy="475874"/>
          </a:xfrm>
          <a:custGeom>
            <a:avLst/>
            <a:gdLst>
              <a:gd name="T0" fmla="*/ 330 w 331"/>
              <a:gd name="T1" fmla="*/ 412 h 413"/>
              <a:gd name="T2" fmla="*/ 0 w 331"/>
              <a:gd name="T3" fmla="*/ 412 h 413"/>
              <a:gd name="T4" fmla="*/ 0 w 331"/>
              <a:gd name="T5" fmla="*/ 0 h 413"/>
              <a:gd name="T6" fmla="*/ 330 w 331"/>
              <a:gd name="T7" fmla="*/ 412 h 413"/>
            </a:gdLst>
            <a:ahLst/>
            <a:cxnLst>
              <a:cxn ang="0">
                <a:pos x="T0" y="T1"/>
              </a:cxn>
              <a:cxn ang="0">
                <a:pos x="T2" y="T3"/>
              </a:cxn>
              <a:cxn ang="0">
                <a:pos x="T4" y="T5"/>
              </a:cxn>
              <a:cxn ang="0">
                <a:pos x="T6" y="T7"/>
              </a:cxn>
            </a:cxnLst>
            <a:rect l="0" t="0" r="r" b="b"/>
            <a:pathLst>
              <a:path w="331" h="413">
                <a:moveTo>
                  <a:pt x="330" y="412"/>
                </a:moveTo>
                <a:lnTo>
                  <a:pt x="0" y="412"/>
                </a:lnTo>
                <a:lnTo>
                  <a:pt x="0" y="0"/>
                </a:lnTo>
                <a:lnTo>
                  <a:pt x="330" y="412"/>
                </a:lnTo>
              </a:path>
            </a:pathLst>
          </a:custGeom>
          <a:solidFill>
            <a:schemeClr val="accent6">
              <a:lumMod val="50000"/>
            </a:schemeClr>
          </a:solidFill>
          <a:ln>
            <a:noFill/>
          </a:ln>
          <a:effectLst/>
        </p:spPr>
        <p:txBody>
          <a:bodyPr wrap="none" anchor="ctr"/>
          <a:lstStyle/>
          <a:p>
            <a:endParaRPr lang="en-US" sz="900">
              <a:latin typeface="+mj-lt"/>
            </a:endParaRPr>
          </a:p>
        </p:txBody>
      </p:sp>
      <p:sp>
        <p:nvSpPr>
          <p:cNvPr id="5" name="Freeform 53"/>
          <p:cNvSpPr>
            <a:spLocks noChangeArrowheads="1"/>
          </p:cNvSpPr>
          <p:nvPr/>
        </p:nvSpPr>
        <p:spPr bwMode="auto">
          <a:xfrm>
            <a:off x="3415705" y="2956732"/>
            <a:ext cx="2217370" cy="2986868"/>
          </a:xfrm>
          <a:custGeom>
            <a:avLst/>
            <a:gdLst>
              <a:gd name="T0" fmla="*/ 965 w 1930"/>
              <a:gd name="T1" fmla="*/ 0 h 2601"/>
              <a:gd name="T2" fmla="*/ 0 w 1930"/>
              <a:gd name="T3" fmla="*/ 0 h 2601"/>
              <a:gd name="T4" fmla="*/ 0 w 1930"/>
              <a:gd name="T5" fmla="*/ 2106 h 2601"/>
              <a:gd name="T6" fmla="*/ 965 w 1930"/>
              <a:gd name="T7" fmla="*/ 2600 h 2601"/>
              <a:gd name="T8" fmla="*/ 1929 w 1930"/>
              <a:gd name="T9" fmla="*/ 2106 h 2601"/>
              <a:gd name="T10" fmla="*/ 1929 w 1930"/>
              <a:gd name="T11" fmla="*/ 0 h 2601"/>
              <a:gd name="T12" fmla="*/ 965 w 1930"/>
              <a:gd name="T13" fmla="*/ 0 h 2601"/>
            </a:gdLst>
            <a:ahLst/>
            <a:cxnLst>
              <a:cxn ang="0">
                <a:pos x="T0" y="T1"/>
              </a:cxn>
              <a:cxn ang="0">
                <a:pos x="T2" y="T3"/>
              </a:cxn>
              <a:cxn ang="0">
                <a:pos x="T4" y="T5"/>
              </a:cxn>
              <a:cxn ang="0">
                <a:pos x="T6" y="T7"/>
              </a:cxn>
              <a:cxn ang="0">
                <a:pos x="T8" y="T9"/>
              </a:cxn>
              <a:cxn ang="0">
                <a:pos x="T10" y="T11"/>
              </a:cxn>
              <a:cxn ang="0">
                <a:pos x="T12" y="T13"/>
              </a:cxn>
            </a:cxnLst>
            <a:rect l="0" t="0" r="r" b="b"/>
            <a:pathLst>
              <a:path w="1930" h="2601">
                <a:moveTo>
                  <a:pt x="965" y="0"/>
                </a:moveTo>
                <a:lnTo>
                  <a:pt x="0" y="0"/>
                </a:lnTo>
                <a:lnTo>
                  <a:pt x="0" y="2106"/>
                </a:lnTo>
                <a:lnTo>
                  <a:pt x="965" y="2600"/>
                </a:lnTo>
                <a:lnTo>
                  <a:pt x="1929" y="2106"/>
                </a:lnTo>
                <a:lnTo>
                  <a:pt x="1929" y="0"/>
                </a:lnTo>
                <a:lnTo>
                  <a:pt x="965" y="0"/>
                </a:lnTo>
              </a:path>
            </a:pathLst>
          </a:custGeom>
          <a:solidFill>
            <a:schemeClr val="accent2"/>
          </a:solidFill>
          <a:ln>
            <a:noFill/>
          </a:ln>
          <a:effectLst/>
        </p:spPr>
        <p:txBody>
          <a:bodyPr wrap="none" anchor="ctr"/>
          <a:lstStyle/>
          <a:p>
            <a:endParaRPr lang="en-US" sz="900">
              <a:latin typeface="+mj-lt"/>
            </a:endParaRPr>
          </a:p>
        </p:txBody>
      </p:sp>
      <p:sp>
        <p:nvSpPr>
          <p:cNvPr id="6" name="Freeform 54"/>
          <p:cNvSpPr>
            <a:spLocks noChangeArrowheads="1"/>
          </p:cNvSpPr>
          <p:nvPr/>
        </p:nvSpPr>
        <p:spPr bwMode="auto">
          <a:xfrm>
            <a:off x="5628010" y="2956732"/>
            <a:ext cx="379688" cy="475874"/>
          </a:xfrm>
          <a:custGeom>
            <a:avLst/>
            <a:gdLst>
              <a:gd name="T0" fmla="*/ 330 w 331"/>
              <a:gd name="T1" fmla="*/ 412 h 413"/>
              <a:gd name="T2" fmla="*/ 0 w 331"/>
              <a:gd name="T3" fmla="*/ 412 h 413"/>
              <a:gd name="T4" fmla="*/ 0 w 331"/>
              <a:gd name="T5" fmla="*/ 0 h 413"/>
              <a:gd name="T6" fmla="*/ 330 w 331"/>
              <a:gd name="T7" fmla="*/ 412 h 413"/>
            </a:gdLst>
            <a:ahLst/>
            <a:cxnLst>
              <a:cxn ang="0">
                <a:pos x="T0" y="T1"/>
              </a:cxn>
              <a:cxn ang="0">
                <a:pos x="T2" y="T3"/>
              </a:cxn>
              <a:cxn ang="0">
                <a:pos x="T4" y="T5"/>
              </a:cxn>
              <a:cxn ang="0">
                <a:pos x="T6" y="T7"/>
              </a:cxn>
            </a:cxnLst>
            <a:rect l="0" t="0" r="r" b="b"/>
            <a:pathLst>
              <a:path w="331" h="413">
                <a:moveTo>
                  <a:pt x="330" y="412"/>
                </a:moveTo>
                <a:lnTo>
                  <a:pt x="0" y="412"/>
                </a:lnTo>
                <a:lnTo>
                  <a:pt x="0" y="0"/>
                </a:lnTo>
                <a:lnTo>
                  <a:pt x="330" y="412"/>
                </a:lnTo>
              </a:path>
            </a:pathLst>
          </a:custGeom>
          <a:solidFill>
            <a:schemeClr val="accent2">
              <a:lumMod val="50000"/>
            </a:schemeClr>
          </a:solidFill>
          <a:ln>
            <a:noFill/>
          </a:ln>
          <a:effectLst/>
        </p:spPr>
        <p:txBody>
          <a:bodyPr wrap="none" anchor="ctr"/>
          <a:lstStyle/>
          <a:p>
            <a:endParaRPr lang="en-US" sz="900">
              <a:latin typeface="+mj-lt"/>
            </a:endParaRPr>
          </a:p>
        </p:txBody>
      </p:sp>
      <p:sp>
        <p:nvSpPr>
          <p:cNvPr id="7" name="Freeform 53"/>
          <p:cNvSpPr>
            <a:spLocks noChangeArrowheads="1"/>
          </p:cNvSpPr>
          <p:nvPr/>
        </p:nvSpPr>
        <p:spPr bwMode="auto">
          <a:xfrm>
            <a:off x="6184302" y="2956732"/>
            <a:ext cx="2217370" cy="2986868"/>
          </a:xfrm>
          <a:custGeom>
            <a:avLst/>
            <a:gdLst>
              <a:gd name="T0" fmla="*/ 965 w 1930"/>
              <a:gd name="T1" fmla="*/ 0 h 2601"/>
              <a:gd name="T2" fmla="*/ 0 w 1930"/>
              <a:gd name="T3" fmla="*/ 0 h 2601"/>
              <a:gd name="T4" fmla="*/ 0 w 1930"/>
              <a:gd name="T5" fmla="*/ 2106 h 2601"/>
              <a:gd name="T6" fmla="*/ 965 w 1930"/>
              <a:gd name="T7" fmla="*/ 2600 h 2601"/>
              <a:gd name="T8" fmla="*/ 1929 w 1930"/>
              <a:gd name="T9" fmla="*/ 2106 h 2601"/>
              <a:gd name="T10" fmla="*/ 1929 w 1930"/>
              <a:gd name="T11" fmla="*/ 0 h 2601"/>
              <a:gd name="T12" fmla="*/ 965 w 1930"/>
              <a:gd name="T13" fmla="*/ 0 h 2601"/>
            </a:gdLst>
            <a:ahLst/>
            <a:cxnLst>
              <a:cxn ang="0">
                <a:pos x="T0" y="T1"/>
              </a:cxn>
              <a:cxn ang="0">
                <a:pos x="T2" y="T3"/>
              </a:cxn>
              <a:cxn ang="0">
                <a:pos x="T4" y="T5"/>
              </a:cxn>
              <a:cxn ang="0">
                <a:pos x="T6" y="T7"/>
              </a:cxn>
              <a:cxn ang="0">
                <a:pos x="T8" y="T9"/>
              </a:cxn>
              <a:cxn ang="0">
                <a:pos x="T10" y="T11"/>
              </a:cxn>
              <a:cxn ang="0">
                <a:pos x="T12" y="T13"/>
              </a:cxn>
            </a:cxnLst>
            <a:rect l="0" t="0" r="r" b="b"/>
            <a:pathLst>
              <a:path w="1930" h="2601">
                <a:moveTo>
                  <a:pt x="965" y="0"/>
                </a:moveTo>
                <a:lnTo>
                  <a:pt x="0" y="0"/>
                </a:lnTo>
                <a:lnTo>
                  <a:pt x="0" y="2106"/>
                </a:lnTo>
                <a:lnTo>
                  <a:pt x="965" y="2600"/>
                </a:lnTo>
                <a:lnTo>
                  <a:pt x="1929" y="2106"/>
                </a:lnTo>
                <a:lnTo>
                  <a:pt x="1929" y="0"/>
                </a:lnTo>
                <a:lnTo>
                  <a:pt x="965" y="0"/>
                </a:lnTo>
              </a:path>
            </a:pathLst>
          </a:custGeom>
          <a:solidFill>
            <a:schemeClr val="accent4"/>
          </a:solidFill>
          <a:ln>
            <a:noFill/>
          </a:ln>
          <a:effectLst/>
        </p:spPr>
        <p:txBody>
          <a:bodyPr wrap="none" anchor="ctr"/>
          <a:lstStyle/>
          <a:p>
            <a:endParaRPr lang="en-US" sz="900">
              <a:latin typeface="+mj-lt"/>
            </a:endParaRPr>
          </a:p>
        </p:txBody>
      </p:sp>
      <p:sp>
        <p:nvSpPr>
          <p:cNvPr id="8" name="Freeform 54"/>
          <p:cNvSpPr>
            <a:spLocks noChangeArrowheads="1"/>
          </p:cNvSpPr>
          <p:nvPr/>
        </p:nvSpPr>
        <p:spPr bwMode="auto">
          <a:xfrm>
            <a:off x="8396607" y="2956732"/>
            <a:ext cx="379688" cy="475874"/>
          </a:xfrm>
          <a:custGeom>
            <a:avLst/>
            <a:gdLst>
              <a:gd name="T0" fmla="*/ 330 w 331"/>
              <a:gd name="T1" fmla="*/ 412 h 413"/>
              <a:gd name="T2" fmla="*/ 0 w 331"/>
              <a:gd name="T3" fmla="*/ 412 h 413"/>
              <a:gd name="T4" fmla="*/ 0 w 331"/>
              <a:gd name="T5" fmla="*/ 0 h 413"/>
              <a:gd name="T6" fmla="*/ 330 w 331"/>
              <a:gd name="T7" fmla="*/ 412 h 413"/>
            </a:gdLst>
            <a:ahLst/>
            <a:cxnLst>
              <a:cxn ang="0">
                <a:pos x="T0" y="T1"/>
              </a:cxn>
              <a:cxn ang="0">
                <a:pos x="T2" y="T3"/>
              </a:cxn>
              <a:cxn ang="0">
                <a:pos x="T4" y="T5"/>
              </a:cxn>
              <a:cxn ang="0">
                <a:pos x="T6" y="T7"/>
              </a:cxn>
            </a:cxnLst>
            <a:rect l="0" t="0" r="r" b="b"/>
            <a:pathLst>
              <a:path w="331" h="413">
                <a:moveTo>
                  <a:pt x="330" y="412"/>
                </a:moveTo>
                <a:lnTo>
                  <a:pt x="0" y="412"/>
                </a:lnTo>
                <a:lnTo>
                  <a:pt x="0" y="0"/>
                </a:lnTo>
                <a:lnTo>
                  <a:pt x="330" y="412"/>
                </a:lnTo>
              </a:path>
            </a:pathLst>
          </a:custGeom>
          <a:solidFill>
            <a:schemeClr val="accent4">
              <a:lumMod val="50000"/>
            </a:schemeClr>
          </a:solidFill>
          <a:ln>
            <a:noFill/>
          </a:ln>
          <a:effectLst/>
        </p:spPr>
        <p:txBody>
          <a:bodyPr wrap="none" anchor="ctr"/>
          <a:lstStyle/>
          <a:p>
            <a:endParaRPr lang="en-US" sz="900">
              <a:latin typeface="+mj-lt"/>
            </a:endParaRPr>
          </a:p>
        </p:txBody>
      </p:sp>
      <p:sp>
        <p:nvSpPr>
          <p:cNvPr id="9" name="Freeform 53"/>
          <p:cNvSpPr>
            <a:spLocks noChangeArrowheads="1"/>
          </p:cNvSpPr>
          <p:nvPr/>
        </p:nvSpPr>
        <p:spPr bwMode="auto">
          <a:xfrm>
            <a:off x="8952900" y="2956732"/>
            <a:ext cx="2217370" cy="2986868"/>
          </a:xfrm>
          <a:custGeom>
            <a:avLst/>
            <a:gdLst>
              <a:gd name="T0" fmla="*/ 965 w 1930"/>
              <a:gd name="T1" fmla="*/ 0 h 2601"/>
              <a:gd name="T2" fmla="*/ 0 w 1930"/>
              <a:gd name="T3" fmla="*/ 0 h 2601"/>
              <a:gd name="T4" fmla="*/ 0 w 1930"/>
              <a:gd name="T5" fmla="*/ 2106 h 2601"/>
              <a:gd name="T6" fmla="*/ 965 w 1930"/>
              <a:gd name="T7" fmla="*/ 2600 h 2601"/>
              <a:gd name="T8" fmla="*/ 1929 w 1930"/>
              <a:gd name="T9" fmla="*/ 2106 h 2601"/>
              <a:gd name="T10" fmla="*/ 1929 w 1930"/>
              <a:gd name="T11" fmla="*/ 0 h 2601"/>
              <a:gd name="T12" fmla="*/ 965 w 1930"/>
              <a:gd name="T13" fmla="*/ 0 h 2601"/>
            </a:gdLst>
            <a:ahLst/>
            <a:cxnLst>
              <a:cxn ang="0">
                <a:pos x="T0" y="T1"/>
              </a:cxn>
              <a:cxn ang="0">
                <a:pos x="T2" y="T3"/>
              </a:cxn>
              <a:cxn ang="0">
                <a:pos x="T4" y="T5"/>
              </a:cxn>
              <a:cxn ang="0">
                <a:pos x="T6" y="T7"/>
              </a:cxn>
              <a:cxn ang="0">
                <a:pos x="T8" y="T9"/>
              </a:cxn>
              <a:cxn ang="0">
                <a:pos x="T10" y="T11"/>
              </a:cxn>
              <a:cxn ang="0">
                <a:pos x="T12" y="T13"/>
              </a:cxn>
            </a:cxnLst>
            <a:rect l="0" t="0" r="r" b="b"/>
            <a:pathLst>
              <a:path w="1930" h="2601">
                <a:moveTo>
                  <a:pt x="965" y="0"/>
                </a:moveTo>
                <a:lnTo>
                  <a:pt x="0" y="0"/>
                </a:lnTo>
                <a:lnTo>
                  <a:pt x="0" y="2106"/>
                </a:lnTo>
                <a:lnTo>
                  <a:pt x="965" y="2600"/>
                </a:lnTo>
                <a:lnTo>
                  <a:pt x="1929" y="2106"/>
                </a:lnTo>
                <a:lnTo>
                  <a:pt x="1929" y="0"/>
                </a:lnTo>
                <a:lnTo>
                  <a:pt x="965" y="0"/>
                </a:lnTo>
              </a:path>
            </a:pathLst>
          </a:custGeom>
          <a:solidFill>
            <a:schemeClr val="accent1"/>
          </a:solidFill>
          <a:ln>
            <a:noFill/>
          </a:ln>
          <a:effectLst/>
        </p:spPr>
        <p:txBody>
          <a:bodyPr wrap="none" anchor="ctr"/>
          <a:lstStyle/>
          <a:p>
            <a:endParaRPr lang="en-US" sz="900">
              <a:latin typeface="+mj-lt"/>
            </a:endParaRPr>
          </a:p>
        </p:txBody>
      </p:sp>
      <p:sp>
        <p:nvSpPr>
          <p:cNvPr id="10" name="Freeform 54"/>
          <p:cNvSpPr>
            <a:spLocks noChangeArrowheads="1"/>
          </p:cNvSpPr>
          <p:nvPr/>
        </p:nvSpPr>
        <p:spPr bwMode="auto">
          <a:xfrm>
            <a:off x="11165205" y="2956732"/>
            <a:ext cx="379688" cy="475874"/>
          </a:xfrm>
          <a:custGeom>
            <a:avLst/>
            <a:gdLst>
              <a:gd name="T0" fmla="*/ 330 w 331"/>
              <a:gd name="T1" fmla="*/ 412 h 413"/>
              <a:gd name="T2" fmla="*/ 0 w 331"/>
              <a:gd name="T3" fmla="*/ 412 h 413"/>
              <a:gd name="T4" fmla="*/ 0 w 331"/>
              <a:gd name="T5" fmla="*/ 0 h 413"/>
              <a:gd name="T6" fmla="*/ 330 w 331"/>
              <a:gd name="T7" fmla="*/ 412 h 413"/>
            </a:gdLst>
            <a:ahLst/>
            <a:cxnLst>
              <a:cxn ang="0">
                <a:pos x="T0" y="T1"/>
              </a:cxn>
              <a:cxn ang="0">
                <a:pos x="T2" y="T3"/>
              </a:cxn>
              <a:cxn ang="0">
                <a:pos x="T4" y="T5"/>
              </a:cxn>
              <a:cxn ang="0">
                <a:pos x="T6" y="T7"/>
              </a:cxn>
            </a:cxnLst>
            <a:rect l="0" t="0" r="r" b="b"/>
            <a:pathLst>
              <a:path w="331" h="413">
                <a:moveTo>
                  <a:pt x="330" y="412"/>
                </a:moveTo>
                <a:lnTo>
                  <a:pt x="0" y="412"/>
                </a:lnTo>
                <a:lnTo>
                  <a:pt x="0" y="0"/>
                </a:lnTo>
                <a:lnTo>
                  <a:pt x="330" y="412"/>
                </a:lnTo>
              </a:path>
            </a:pathLst>
          </a:custGeom>
          <a:solidFill>
            <a:schemeClr val="accent1">
              <a:lumMod val="50000"/>
            </a:schemeClr>
          </a:solidFill>
          <a:ln>
            <a:noFill/>
          </a:ln>
          <a:effectLst/>
        </p:spPr>
        <p:txBody>
          <a:bodyPr wrap="none" anchor="ctr"/>
          <a:lstStyle/>
          <a:p>
            <a:endParaRPr lang="en-US" sz="900">
              <a:latin typeface="+mj-lt"/>
            </a:endParaRPr>
          </a:p>
        </p:txBody>
      </p:sp>
      <p:sp>
        <p:nvSpPr>
          <p:cNvPr id="12" name="TextBox 11"/>
          <p:cNvSpPr txBox="1"/>
          <p:nvPr/>
        </p:nvSpPr>
        <p:spPr bwMode="auto">
          <a:xfrm>
            <a:off x="1176736" y="3140968"/>
            <a:ext cx="1153050" cy="615553"/>
          </a:xfrm>
          <a:prstGeom prst="rect">
            <a:avLst/>
          </a:prstGeom>
          <a:noFill/>
        </p:spPr>
        <p:txBody>
          <a:bodyPr wrap="square" lIns="0" tIns="0" rIns="0" bIns="0">
            <a:spAutoFit/>
          </a:bodyPr>
          <a:lstStyle/>
          <a:p>
            <a:pPr lvl="0" algn="ctr"/>
            <a:r>
              <a:rPr lang="en-US" sz="4000" b="1" smtClean="0">
                <a:solidFill>
                  <a:schemeClr val="bg1"/>
                </a:solidFill>
                <a:latin typeface="+mj-lt"/>
                <a:ea typeface="linea-basic-10" charset="0"/>
                <a:cs typeface="linea-basic-10" charset="0"/>
              </a:rPr>
              <a:t>01</a:t>
            </a:r>
            <a:endParaRPr lang="en-US" sz="4000" b="1">
              <a:solidFill>
                <a:schemeClr val="bg1"/>
              </a:solidFill>
              <a:latin typeface="+mj-lt"/>
              <a:ea typeface="EverSlide Office" charset="0"/>
              <a:cs typeface="EverSlide Office" charset="0"/>
            </a:endParaRPr>
          </a:p>
        </p:txBody>
      </p:sp>
      <p:sp>
        <p:nvSpPr>
          <p:cNvPr id="13" name="TextBox 12"/>
          <p:cNvSpPr txBox="1"/>
          <p:nvPr/>
        </p:nvSpPr>
        <p:spPr>
          <a:xfrm flipH="1">
            <a:off x="898233" y="3811082"/>
            <a:ext cx="1710056" cy="1631216"/>
          </a:xfrm>
          <a:prstGeom prst="rect">
            <a:avLst/>
          </a:prstGeom>
          <a:noFill/>
        </p:spPr>
        <p:txBody>
          <a:bodyPr wrap="square" rtlCol="0">
            <a:spAutoFit/>
          </a:bodyPr>
          <a:lstStyle/>
          <a:p>
            <a:pPr algn="ctr"/>
            <a:r>
              <a:rPr lang="en-US" b="1">
                <a:solidFill>
                  <a:schemeClr val="bg1"/>
                </a:solidFill>
                <a:latin typeface="+mj-lt"/>
              </a:rPr>
              <a:t>Some title here</a:t>
            </a:r>
          </a:p>
          <a:p>
            <a:pPr algn="just">
              <a:spcBef>
                <a:spcPts val="1200"/>
              </a:spcBef>
            </a:pPr>
            <a:r>
              <a:rPr lang="en-US" sz="1200">
                <a:solidFill>
                  <a:schemeClr val="bg1"/>
                </a:solidFill>
                <a:latin typeface="+mj-lt"/>
              </a:rPr>
              <a:t>Lorem ipsum dolor sit amet, diam donec neque nisl nibh, ante rutrum proin cras dui ac cum, amet nunc dolor. Senectus urna justo.</a:t>
            </a:r>
          </a:p>
        </p:txBody>
      </p:sp>
      <p:sp>
        <p:nvSpPr>
          <p:cNvPr id="15" name="TextBox 14"/>
          <p:cNvSpPr txBox="1"/>
          <p:nvPr/>
        </p:nvSpPr>
        <p:spPr bwMode="auto">
          <a:xfrm>
            <a:off x="3947864" y="3140968"/>
            <a:ext cx="1153050" cy="615553"/>
          </a:xfrm>
          <a:prstGeom prst="rect">
            <a:avLst/>
          </a:prstGeom>
          <a:noFill/>
        </p:spPr>
        <p:txBody>
          <a:bodyPr wrap="square" lIns="0" tIns="0" rIns="0" bIns="0">
            <a:spAutoFit/>
          </a:bodyPr>
          <a:lstStyle/>
          <a:p>
            <a:pPr lvl="0" algn="ctr"/>
            <a:r>
              <a:rPr lang="en-US" sz="4000" b="1" smtClean="0">
                <a:solidFill>
                  <a:schemeClr val="bg1"/>
                </a:solidFill>
                <a:latin typeface="+mj-lt"/>
                <a:ea typeface="linea-basic-10" charset="0"/>
                <a:cs typeface="linea-basic-10" charset="0"/>
              </a:rPr>
              <a:t>02</a:t>
            </a:r>
            <a:endParaRPr lang="en-US" sz="4000" b="1">
              <a:solidFill>
                <a:schemeClr val="bg1"/>
              </a:solidFill>
              <a:latin typeface="+mj-lt"/>
              <a:ea typeface="EverSlide Office" charset="0"/>
              <a:cs typeface="EverSlide Office" charset="0"/>
            </a:endParaRPr>
          </a:p>
        </p:txBody>
      </p:sp>
      <p:sp>
        <p:nvSpPr>
          <p:cNvPr id="16" name="TextBox 15"/>
          <p:cNvSpPr txBox="1"/>
          <p:nvPr/>
        </p:nvSpPr>
        <p:spPr>
          <a:xfrm flipH="1">
            <a:off x="3666829" y="3811082"/>
            <a:ext cx="1710056" cy="1631216"/>
          </a:xfrm>
          <a:prstGeom prst="rect">
            <a:avLst/>
          </a:prstGeom>
          <a:noFill/>
        </p:spPr>
        <p:txBody>
          <a:bodyPr wrap="square" rtlCol="0">
            <a:spAutoFit/>
          </a:bodyPr>
          <a:lstStyle/>
          <a:p>
            <a:pPr algn="ctr"/>
            <a:r>
              <a:rPr lang="en-US" b="1">
                <a:solidFill>
                  <a:schemeClr val="bg1"/>
                </a:solidFill>
              </a:rPr>
              <a:t>Some title here</a:t>
            </a:r>
          </a:p>
          <a:p>
            <a:pPr algn="just">
              <a:spcBef>
                <a:spcPts val="1200"/>
              </a:spcBef>
            </a:pPr>
            <a:r>
              <a:rPr lang="en-US" sz="1200">
                <a:solidFill>
                  <a:schemeClr val="bg1"/>
                </a:solidFill>
              </a:rPr>
              <a:t>Lorem ipsum dolor sit amet, diam donec neque nisl nibh, ante rutrum proin cras dui ac cum, amet nunc dolor. Senectus urna justo.</a:t>
            </a:r>
          </a:p>
        </p:txBody>
      </p:sp>
      <p:sp>
        <p:nvSpPr>
          <p:cNvPr id="18" name="TextBox 17"/>
          <p:cNvSpPr txBox="1"/>
          <p:nvPr/>
        </p:nvSpPr>
        <p:spPr bwMode="auto">
          <a:xfrm>
            <a:off x="6716461" y="3140968"/>
            <a:ext cx="1153050" cy="615553"/>
          </a:xfrm>
          <a:prstGeom prst="rect">
            <a:avLst/>
          </a:prstGeom>
          <a:noFill/>
        </p:spPr>
        <p:txBody>
          <a:bodyPr wrap="square" lIns="0" tIns="0" rIns="0" bIns="0">
            <a:spAutoFit/>
          </a:bodyPr>
          <a:lstStyle/>
          <a:p>
            <a:pPr lvl="0" algn="ctr"/>
            <a:r>
              <a:rPr lang="en-US" sz="4000" b="1" smtClean="0">
                <a:solidFill>
                  <a:schemeClr val="bg1"/>
                </a:solidFill>
                <a:latin typeface="+mj-lt"/>
                <a:ea typeface="linea-basic-10" charset="0"/>
                <a:cs typeface="linea-basic-10" charset="0"/>
              </a:rPr>
              <a:t>03</a:t>
            </a:r>
            <a:endParaRPr lang="en-US" sz="4000" b="1">
              <a:solidFill>
                <a:schemeClr val="bg1"/>
              </a:solidFill>
              <a:latin typeface="+mj-lt"/>
              <a:ea typeface="EverSlide Office" charset="0"/>
              <a:cs typeface="EverSlide Office" charset="0"/>
            </a:endParaRPr>
          </a:p>
        </p:txBody>
      </p:sp>
      <p:sp>
        <p:nvSpPr>
          <p:cNvPr id="19" name="TextBox 18"/>
          <p:cNvSpPr txBox="1"/>
          <p:nvPr/>
        </p:nvSpPr>
        <p:spPr>
          <a:xfrm flipH="1">
            <a:off x="6435426" y="3811082"/>
            <a:ext cx="1710056" cy="1631216"/>
          </a:xfrm>
          <a:prstGeom prst="rect">
            <a:avLst/>
          </a:prstGeom>
          <a:noFill/>
        </p:spPr>
        <p:txBody>
          <a:bodyPr wrap="square" rtlCol="0">
            <a:spAutoFit/>
          </a:bodyPr>
          <a:lstStyle/>
          <a:p>
            <a:pPr algn="ctr"/>
            <a:r>
              <a:rPr lang="en-US" b="1">
                <a:solidFill>
                  <a:schemeClr val="bg1"/>
                </a:solidFill>
              </a:rPr>
              <a:t>Some title here</a:t>
            </a:r>
          </a:p>
          <a:p>
            <a:pPr algn="just">
              <a:spcBef>
                <a:spcPts val="1200"/>
              </a:spcBef>
            </a:pPr>
            <a:r>
              <a:rPr lang="en-US" sz="1200">
                <a:solidFill>
                  <a:schemeClr val="bg1"/>
                </a:solidFill>
              </a:rPr>
              <a:t>Lorem ipsum dolor sit amet, diam donec neque nisl nibh, ante rutrum proin cras dui ac cum, amet nunc dolor. Senectus urna justo.</a:t>
            </a:r>
          </a:p>
        </p:txBody>
      </p:sp>
      <p:sp>
        <p:nvSpPr>
          <p:cNvPr id="21" name="TextBox 20"/>
          <p:cNvSpPr txBox="1"/>
          <p:nvPr/>
        </p:nvSpPr>
        <p:spPr bwMode="auto">
          <a:xfrm>
            <a:off x="9485059" y="3140968"/>
            <a:ext cx="1153050" cy="615553"/>
          </a:xfrm>
          <a:prstGeom prst="rect">
            <a:avLst/>
          </a:prstGeom>
          <a:noFill/>
        </p:spPr>
        <p:txBody>
          <a:bodyPr wrap="square" lIns="0" tIns="0" rIns="0" bIns="0">
            <a:spAutoFit/>
          </a:bodyPr>
          <a:lstStyle/>
          <a:p>
            <a:pPr lvl="0" algn="ctr"/>
            <a:r>
              <a:rPr lang="en-US" sz="4000" b="1" smtClean="0">
                <a:solidFill>
                  <a:schemeClr val="bg1"/>
                </a:solidFill>
                <a:latin typeface="+mj-lt"/>
                <a:ea typeface="linea-basic-10" charset="0"/>
                <a:cs typeface="linea-basic-10" charset="0"/>
              </a:rPr>
              <a:t>04</a:t>
            </a:r>
            <a:endParaRPr lang="en-US" sz="4000" b="1">
              <a:solidFill>
                <a:schemeClr val="bg1"/>
              </a:solidFill>
              <a:latin typeface="+mj-lt"/>
              <a:ea typeface="EverSlide Office" charset="0"/>
              <a:cs typeface="EverSlide Office" charset="0"/>
            </a:endParaRPr>
          </a:p>
        </p:txBody>
      </p:sp>
      <p:sp>
        <p:nvSpPr>
          <p:cNvPr id="22" name="TextBox 21"/>
          <p:cNvSpPr txBox="1"/>
          <p:nvPr/>
        </p:nvSpPr>
        <p:spPr>
          <a:xfrm flipH="1">
            <a:off x="9208513" y="3811082"/>
            <a:ext cx="1706142" cy="1631216"/>
          </a:xfrm>
          <a:prstGeom prst="rect">
            <a:avLst/>
          </a:prstGeom>
          <a:noFill/>
        </p:spPr>
        <p:txBody>
          <a:bodyPr wrap="square" rtlCol="0">
            <a:spAutoFit/>
          </a:bodyPr>
          <a:lstStyle/>
          <a:p>
            <a:pPr algn="ctr"/>
            <a:r>
              <a:rPr lang="en-US" b="1">
                <a:solidFill>
                  <a:schemeClr val="bg1"/>
                </a:solidFill>
              </a:rPr>
              <a:t>Some title here</a:t>
            </a:r>
          </a:p>
          <a:p>
            <a:pPr algn="just">
              <a:spcBef>
                <a:spcPts val="1200"/>
              </a:spcBef>
            </a:pPr>
            <a:r>
              <a:rPr lang="en-US" sz="1200">
                <a:solidFill>
                  <a:schemeClr val="bg1"/>
                </a:solidFill>
              </a:rPr>
              <a:t>Lorem ipsum dolor sit amet, diam donec neque nisl nibh, ante rutrum proin cras dui ac cum, amet nunc dolor. Senectus urna justo.</a:t>
            </a:r>
          </a:p>
        </p:txBody>
      </p:sp>
      <p:sp>
        <p:nvSpPr>
          <p:cNvPr id="23" name="Title 22"/>
          <p:cNvSpPr>
            <a:spLocks noGrp="1"/>
          </p:cNvSpPr>
          <p:nvPr>
            <p:ph type="title"/>
          </p:nvPr>
        </p:nvSpPr>
        <p:spPr/>
        <p:txBody>
          <a:bodyPr/>
          <a:lstStyle/>
          <a:p>
            <a:r>
              <a:rPr lang="en-US"/>
              <a:t>Agenda - Template</a:t>
            </a:r>
          </a:p>
        </p:txBody>
      </p:sp>
      <p:sp>
        <p:nvSpPr>
          <p:cNvPr id="24" name="Subtitle 23"/>
          <p:cNvSpPr>
            <a:spLocks noGrp="1"/>
          </p:cNvSpPr>
          <p:nvPr>
            <p:ph type="subTitle" idx="1"/>
          </p:nvPr>
        </p:nvSpPr>
        <p:spPr/>
        <p:txBody>
          <a:bodyPr/>
          <a:lstStyle/>
          <a:p>
            <a:r>
              <a:rPr lang="en-US" smtClean="0"/>
              <a:t>Example With 4 Parts</a:t>
            </a:r>
            <a:endParaRPr lang="en-US"/>
          </a:p>
        </p:txBody>
      </p:sp>
      <p:sp>
        <p:nvSpPr>
          <p:cNvPr id="27" name="Shape 130"/>
          <p:cNvSpPr/>
          <p:nvPr/>
        </p:nvSpPr>
        <p:spPr>
          <a:xfrm>
            <a:off x="1145195" y="6154731"/>
            <a:ext cx="1216132" cy="330270"/>
          </a:xfrm>
          <a:custGeom>
            <a:avLst/>
            <a:gdLst/>
            <a:ahLst/>
            <a:cxnLst>
              <a:cxn ang="0">
                <a:pos x="wd2" y="hd2"/>
              </a:cxn>
              <a:cxn ang="5400000">
                <a:pos x="wd2" y="hd2"/>
              </a:cxn>
              <a:cxn ang="10800000">
                <a:pos x="wd2" y="hd2"/>
              </a:cxn>
              <a:cxn ang="16200000">
                <a:pos x="wd2" y="hd2"/>
              </a:cxn>
            </a:cxnLst>
            <a:rect l="0" t="0" r="r" b="b"/>
            <a:pathLst>
              <a:path w="21600" h="21600" extrusionOk="0">
                <a:moveTo>
                  <a:pt x="0" y="2160"/>
                </a:moveTo>
                <a:cubicBezTo>
                  <a:pt x="0" y="967"/>
                  <a:pt x="385" y="0"/>
                  <a:pt x="859" y="0"/>
                </a:cubicBezTo>
                <a:lnTo>
                  <a:pt x="20741" y="0"/>
                </a:lnTo>
                <a:cubicBezTo>
                  <a:pt x="21215" y="0"/>
                  <a:pt x="21600" y="967"/>
                  <a:pt x="21600" y="2160"/>
                </a:cubicBezTo>
                <a:lnTo>
                  <a:pt x="21600" y="19440"/>
                </a:lnTo>
                <a:cubicBezTo>
                  <a:pt x="21600" y="20633"/>
                  <a:pt x="21215" y="21600"/>
                  <a:pt x="20741" y="21600"/>
                </a:cubicBezTo>
                <a:lnTo>
                  <a:pt x="859" y="21600"/>
                </a:lnTo>
                <a:cubicBezTo>
                  <a:pt x="385" y="21600"/>
                  <a:pt x="0" y="20633"/>
                  <a:pt x="0" y="19440"/>
                </a:cubicBezTo>
                <a:lnTo>
                  <a:pt x="0" y="2160"/>
                </a:lnTo>
                <a:close/>
              </a:path>
            </a:pathLst>
          </a:custGeom>
          <a:solidFill>
            <a:schemeClr val="bg1"/>
          </a:solidFill>
          <a:ln w="12700" cap="flat">
            <a:noFill/>
            <a:miter lim="400000"/>
          </a:ln>
          <a:effectLst>
            <a:outerShdw blurRad="50800" dist="38100" dir="2700000" algn="tl" rotWithShape="0">
              <a:prstClr val="black">
                <a:alpha val="40000"/>
              </a:prstClr>
            </a:outerShdw>
          </a:effectLst>
        </p:spPr>
        <p:txBody>
          <a:bodyPr wrap="square" lIns="45719" tIns="0" rIns="45719" bIns="0" numCol="1" anchor="ctr">
            <a:noAutofit/>
          </a:bodyPr>
          <a:lstStyle/>
          <a:p>
            <a:pPr algn="ctr"/>
            <a:r>
              <a:rPr lang="en-US" smtClean="0">
                <a:solidFill>
                  <a:schemeClr val="bg1">
                    <a:lumMod val="65000"/>
                  </a:schemeClr>
                </a:solidFill>
                <a:latin typeface="+mj-lt"/>
                <a:ea typeface="Helvetica"/>
                <a:cs typeface="Helvetica"/>
                <a:sym typeface="Helvetica"/>
              </a:rPr>
              <a:t>08.00 </a:t>
            </a:r>
            <a:r>
              <a:rPr lang="en-US" smtClean="0">
                <a:solidFill>
                  <a:schemeClr val="bg1">
                    <a:lumMod val="65000"/>
                  </a:schemeClr>
                </a:solidFill>
                <a:latin typeface="+mj-lt"/>
              </a:rPr>
              <a:t>am</a:t>
            </a:r>
            <a:endParaRPr lang="en-US">
              <a:solidFill>
                <a:schemeClr val="bg1">
                  <a:lumMod val="65000"/>
                </a:schemeClr>
              </a:solidFill>
              <a:latin typeface="+mj-lt"/>
              <a:ea typeface="Helvetica"/>
              <a:cs typeface="Helvetica"/>
              <a:sym typeface="Helvetica"/>
            </a:endParaRPr>
          </a:p>
        </p:txBody>
      </p:sp>
      <p:sp>
        <p:nvSpPr>
          <p:cNvPr id="28" name="Shape 130"/>
          <p:cNvSpPr/>
          <p:nvPr/>
        </p:nvSpPr>
        <p:spPr>
          <a:xfrm>
            <a:off x="3913791" y="6154731"/>
            <a:ext cx="1216132" cy="330270"/>
          </a:xfrm>
          <a:custGeom>
            <a:avLst/>
            <a:gdLst/>
            <a:ahLst/>
            <a:cxnLst>
              <a:cxn ang="0">
                <a:pos x="wd2" y="hd2"/>
              </a:cxn>
              <a:cxn ang="5400000">
                <a:pos x="wd2" y="hd2"/>
              </a:cxn>
              <a:cxn ang="10800000">
                <a:pos x="wd2" y="hd2"/>
              </a:cxn>
              <a:cxn ang="16200000">
                <a:pos x="wd2" y="hd2"/>
              </a:cxn>
            </a:cxnLst>
            <a:rect l="0" t="0" r="r" b="b"/>
            <a:pathLst>
              <a:path w="21600" h="21600" extrusionOk="0">
                <a:moveTo>
                  <a:pt x="0" y="2160"/>
                </a:moveTo>
                <a:cubicBezTo>
                  <a:pt x="0" y="967"/>
                  <a:pt x="385" y="0"/>
                  <a:pt x="859" y="0"/>
                </a:cubicBezTo>
                <a:lnTo>
                  <a:pt x="20741" y="0"/>
                </a:lnTo>
                <a:cubicBezTo>
                  <a:pt x="21215" y="0"/>
                  <a:pt x="21600" y="967"/>
                  <a:pt x="21600" y="2160"/>
                </a:cubicBezTo>
                <a:lnTo>
                  <a:pt x="21600" y="19440"/>
                </a:lnTo>
                <a:cubicBezTo>
                  <a:pt x="21600" y="20633"/>
                  <a:pt x="21215" y="21600"/>
                  <a:pt x="20741" y="21600"/>
                </a:cubicBezTo>
                <a:lnTo>
                  <a:pt x="859" y="21600"/>
                </a:lnTo>
                <a:cubicBezTo>
                  <a:pt x="385" y="21600"/>
                  <a:pt x="0" y="20633"/>
                  <a:pt x="0" y="19440"/>
                </a:cubicBezTo>
                <a:lnTo>
                  <a:pt x="0" y="2160"/>
                </a:lnTo>
                <a:close/>
              </a:path>
            </a:pathLst>
          </a:custGeom>
          <a:solidFill>
            <a:schemeClr val="bg1"/>
          </a:solidFill>
          <a:ln w="12700" cap="flat">
            <a:noFill/>
            <a:miter lim="400000"/>
          </a:ln>
          <a:effectLst>
            <a:outerShdw blurRad="50800" dist="38100" dir="2700000" algn="tl" rotWithShape="0">
              <a:prstClr val="black">
                <a:alpha val="40000"/>
              </a:prstClr>
            </a:outerShdw>
          </a:effectLst>
        </p:spPr>
        <p:txBody>
          <a:bodyPr wrap="square" lIns="45719" tIns="0" rIns="45719" bIns="0" numCol="1" anchor="ctr">
            <a:noAutofit/>
          </a:bodyPr>
          <a:lstStyle/>
          <a:p>
            <a:pPr algn="ctr"/>
            <a:r>
              <a:rPr lang="en-US" smtClean="0">
                <a:solidFill>
                  <a:schemeClr val="bg1">
                    <a:lumMod val="65000"/>
                  </a:schemeClr>
                </a:solidFill>
                <a:latin typeface="+mj-lt"/>
                <a:ea typeface="Helvetica"/>
                <a:cs typeface="Helvetica"/>
                <a:sym typeface="Helvetica"/>
              </a:rPr>
              <a:t>08.30 </a:t>
            </a:r>
            <a:r>
              <a:rPr lang="en-US" smtClean="0">
                <a:solidFill>
                  <a:schemeClr val="bg1">
                    <a:lumMod val="65000"/>
                  </a:schemeClr>
                </a:solidFill>
                <a:latin typeface="+mj-lt"/>
              </a:rPr>
              <a:t>am</a:t>
            </a:r>
            <a:endParaRPr lang="en-US">
              <a:solidFill>
                <a:schemeClr val="bg1">
                  <a:lumMod val="65000"/>
                </a:schemeClr>
              </a:solidFill>
              <a:latin typeface="+mj-lt"/>
              <a:ea typeface="Helvetica"/>
              <a:cs typeface="Helvetica"/>
              <a:sym typeface="Helvetica"/>
            </a:endParaRPr>
          </a:p>
        </p:txBody>
      </p:sp>
      <p:sp>
        <p:nvSpPr>
          <p:cNvPr id="29" name="Shape 130"/>
          <p:cNvSpPr/>
          <p:nvPr/>
        </p:nvSpPr>
        <p:spPr>
          <a:xfrm>
            <a:off x="6683060" y="6154731"/>
            <a:ext cx="1216132" cy="330270"/>
          </a:xfrm>
          <a:custGeom>
            <a:avLst/>
            <a:gdLst/>
            <a:ahLst/>
            <a:cxnLst>
              <a:cxn ang="0">
                <a:pos x="wd2" y="hd2"/>
              </a:cxn>
              <a:cxn ang="5400000">
                <a:pos x="wd2" y="hd2"/>
              </a:cxn>
              <a:cxn ang="10800000">
                <a:pos x="wd2" y="hd2"/>
              </a:cxn>
              <a:cxn ang="16200000">
                <a:pos x="wd2" y="hd2"/>
              </a:cxn>
            </a:cxnLst>
            <a:rect l="0" t="0" r="r" b="b"/>
            <a:pathLst>
              <a:path w="21600" h="21600" extrusionOk="0">
                <a:moveTo>
                  <a:pt x="0" y="2160"/>
                </a:moveTo>
                <a:cubicBezTo>
                  <a:pt x="0" y="967"/>
                  <a:pt x="385" y="0"/>
                  <a:pt x="859" y="0"/>
                </a:cubicBezTo>
                <a:lnTo>
                  <a:pt x="20741" y="0"/>
                </a:lnTo>
                <a:cubicBezTo>
                  <a:pt x="21215" y="0"/>
                  <a:pt x="21600" y="967"/>
                  <a:pt x="21600" y="2160"/>
                </a:cubicBezTo>
                <a:lnTo>
                  <a:pt x="21600" y="19440"/>
                </a:lnTo>
                <a:cubicBezTo>
                  <a:pt x="21600" y="20633"/>
                  <a:pt x="21215" y="21600"/>
                  <a:pt x="20741" y="21600"/>
                </a:cubicBezTo>
                <a:lnTo>
                  <a:pt x="859" y="21600"/>
                </a:lnTo>
                <a:cubicBezTo>
                  <a:pt x="385" y="21600"/>
                  <a:pt x="0" y="20633"/>
                  <a:pt x="0" y="19440"/>
                </a:cubicBezTo>
                <a:lnTo>
                  <a:pt x="0" y="2160"/>
                </a:lnTo>
                <a:close/>
              </a:path>
            </a:pathLst>
          </a:custGeom>
          <a:solidFill>
            <a:schemeClr val="bg1"/>
          </a:solidFill>
          <a:ln w="12700" cap="flat">
            <a:noFill/>
            <a:miter lim="400000"/>
          </a:ln>
          <a:effectLst>
            <a:outerShdw blurRad="50800" dist="38100" dir="2700000" algn="tl" rotWithShape="0">
              <a:prstClr val="black">
                <a:alpha val="40000"/>
              </a:prstClr>
            </a:outerShdw>
          </a:effectLst>
        </p:spPr>
        <p:txBody>
          <a:bodyPr wrap="square" lIns="45719" tIns="0" rIns="45719" bIns="0" numCol="1" anchor="ctr">
            <a:noAutofit/>
          </a:bodyPr>
          <a:lstStyle/>
          <a:p>
            <a:pPr algn="ctr"/>
            <a:r>
              <a:rPr lang="en-US" smtClean="0">
                <a:solidFill>
                  <a:schemeClr val="bg1">
                    <a:lumMod val="65000"/>
                  </a:schemeClr>
                </a:solidFill>
                <a:latin typeface="+mj-lt"/>
                <a:ea typeface="Helvetica"/>
                <a:cs typeface="Helvetica"/>
                <a:sym typeface="Helvetica"/>
              </a:rPr>
              <a:t>10.00 </a:t>
            </a:r>
            <a:r>
              <a:rPr lang="en-US" smtClean="0">
                <a:solidFill>
                  <a:schemeClr val="bg1">
                    <a:lumMod val="65000"/>
                  </a:schemeClr>
                </a:solidFill>
                <a:latin typeface="+mj-lt"/>
              </a:rPr>
              <a:t>am</a:t>
            </a:r>
            <a:endParaRPr lang="en-US">
              <a:solidFill>
                <a:schemeClr val="bg1">
                  <a:lumMod val="65000"/>
                </a:schemeClr>
              </a:solidFill>
              <a:latin typeface="+mj-lt"/>
              <a:ea typeface="Helvetica"/>
              <a:cs typeface="Helvetica"/>
              <a:sym typeface="Helvetica"/>
            </a:endParaRPr>
          </a:p>
        </p:txBody>
      </p:sp>
      <p:sp>
        <p:nvSpPr>
          <p:cNvPr id="30" name="Shape 130"/>
          <p:cNvSpPr/>
          <p:nvPr/>
        </p:nvSpPr>
        <p:spPr>
          <a:xfrm>
            <a:off x="9455011" y="6154731"/>
            <a:ext cx="1216132" cy="330270"/>
          </a:xfrm>
          <a:custGeom>
            <a:avLst/>
            <a:gdLst/>
            <a:ahLst/>
            <a:cxnLst>
              <a:cxn ang="0">
                <a:pos x="wd2" y="hd2"/>
              </a:cxn>
              <a:cxn ang="5400000">
                <a:pos x="wd2" y="hd2"/>
              </a:cxn>
              <a:cxn ang="10800000">
                <a:pos x="wd2" y="hd2"/>
              </a:cxn>
              <a:cxn ang="16200000">
                <a:pos x="wd2" y="hd2"/>
              </a:cxn>
            </a:cxnLst>
            <a:rect l="0" t="0" r="r" b="b"/>
            <a:pathLst>
              <a:path w="21600" h="21600" extrusionOk="0">
                <a:moveTo>
                  <a:pt x="0" y="2160"/>
                </a:moveTo>
                <a:cubicBezTo>
                  <a:pt x="0" y="967"/>
                  <a:pt x="385" y="0"/>
                  <a:pt x="859" y="0"/>
                </a:cubicBezTo>
                <a:lnTo>
                  <a:pt x="20741" y="0"/>
                </a:lnTo>
                <a:cubicBezTo>
                  <a:pt x="21215" y="0"/>
                  <a:pt x="21600" y="967"/>
                  <a:pt x="21600" y="2160"/>
                </a:cubicBezTo>
                <a:lnTo>
                  <a:pt x="21600" y="19440"/>
                </a:lnTo>
                <a:cubicBezTo>
                  <a:pt x="21600" y="20633"/>
                  <a:pt x="21215" y="21600"/>
                  <a:pt x="20741" y="21600"/>
                </a:cubicBezTo>
                <a:lnTo>
                  <a:pt x="859" y="21600"/>
                </a:lnTo>
                <a:cubicBezTo>
                  <a:pt x="385" y="21600"/>
                  <a:pt x="0" y="20633"/>
                  <a:pt x="0" y="19440"/>
                </a:cubicBezTo>
                <a:lnTo>
                  <a:pt x="0" y="2160"/>
                </a:lnTo>
                <a:close/>
              </a:path>
            </a:pathLst>
          </a:custGeom>
          <a:solidFill>
            <a:schemeClr val="bg1"/>
          </a:solidFill>
          <a:ln w="12700" cap="flat">
            <a:noFill/>
            <a:miter lim="400000"/>
          </a:ln>
          <a:effectLst>
            <a:outerShdw blurRad="50800" dist="38100" dir="2700000" algn="tl" rotWithShape="0">
              <a:prstClr val="black">
                <a:alpha val="40000"/>
              </a:prstClr>
            </a:outerShdw>
          </a:effectLst>
        </p:spPr>
        <p:txBody>
          <a:bodyPr wrap="square" lIns="45719" tIns="0" rIns="45719" bIns="0" numCol="1" anchor="ctr">
            <a:noAutofit/>
          </a:bodyPr>
          <a:lstStyle/>
          <a:p>
            <a:pPr algn="ctr"/>
            <a:r>
              <a:rPr lang="en-US" smtClean="0">
                <a:solidFill>
                  <a:schemeClr val="bg1">
                    <a:lumMod val="65000"/>
                  </a:schemeClr>
                </a:solidFill>
                <a:latin typeface="+mj-lt"/>
                <a:ea typeface="Helvetica"/>
                <a:cs typeface="Helvetica"/>
                <a:sym typeface="Helvetica"/>
              </a:rPr>
              <a:t>11.30 </a:t>
            </a:r>
            <a:r>
              <a:rPr lang="en-US" smtClean="0">
                <a:solidFill>
                  <a:schemeClr val="bg1">
                    <a:lumMod val="65000"/>
                  </a:schemeClr>
                </a:solidFill>
                <a:latin typeface="+mj-lt"/>
              </a:rPr>
              <a:t>am</a:t>
            </a:r>
            <a:endParaRPr lang="en-US">
              <a:solidFill>
                <a:schemeClr val="bg1">
                  <a:lumMod val="65000"/>
                </a:schemeClr>
              </a:solidFill>
              <a:latin typeface="+mj-lt"/>
              <a:ea typeface="Helvetica"/>
              <a:cs typeface="Helvetica"/>
              <a:sym typeface="Helvetica"/>
            </a:endParaRPr>
          </a:p>
        </p:txBody>
      </p:sp>
      <p:sp>
        <p:nvSpPr>
          <p:cNvPr id="31" name="Shape 2554"/>
          <p:cNvSpPr/>
          <p:nvPr/>
        </p:nvSpPr>
        <p:spPr>
          <a:xfrm>
            <a:off x="9915500" y="2098019"/>
            <a:ext cx="619518" cy="563199"/>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rgbClr val="53585F"/>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2" name="Shape 2587"/>
          <p:cNvSpPr/>
          <p:nvPr/>
        </p:nvSpPr>
        <p:spPr>
          <a:xfrm>
            <a:off x="1520702" y="2147059"/>
            <a:ext cx="465118" cy="465118"/>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rgbClr val="53585F"/>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3" name="Shape 2545"/>
          <p:cNvSpPr/>
          <p:nvPr/>
        </p:nvSpPr>
        <p:spPr>
          <a:xfrm>
            <a:off x="4238125" y="2095886"/>
            <a:ext cx="567464" cy="567464"/>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rgbClr val="53585F"/>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4" name="Shape 2617"/>
          <p:cNvSpPr/>
          <p:nvPr/>
        </p:nvSpPr>
        <p:spPr>
          <a:xfrm>
            <a:off x="6968084" y="2115833"/>
            <a:ext cx="644739" cy="527571"/>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rgbClr val="53585F"/>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Tree>
    <p:extLst>
      <p:ext uri="{BB962C8B-B14F-4D97-AF65-F5344CB8AC3E}">
        <p14:creationId xmlns:p14="http://schemas.microsoft.com/office/powerpoint/2010/main" val="1460247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p:cNvGrpSpPr/>
          <p:nvPr/>
        </p:nvGrpSpPr>
        <p:grpSpPr>
          <a:xfrm>
            <a:off x="2193219" y="2626651"/>
            <a:ext cx="7813690" cy="983675"/>
            <a:chOff x="2193219" y="2780465"/>
            <a:chExt cx="7813690" cy="983675"/>
          </a:xfrm>
        </p:grpSpPr>
        <p:sp>
          <p:nvSpPr>
            <p:cNvPr id="2" name="Shape 148"/>
            <p:cNvSpPr/>
            <p:nvPr/>
          </p:nvSpPr>
          <p:spPr>
            <a:xfrm>
              <a:off x="3232920" y="2780465"/>
              <a:ext cx="1073891" cy="983675"/>
            </a:xfrm>
            <a:prstGeom prst="rect">
              <a:avLst/>
            </a:prstGeom>
            <a:noFill/>
            <a:ln>
              <a:noFill/>
            </a:ln>
          </p:spPr>
          <p:txBody>
            <a:bodyPr lIns="91413" tIns="45700" rIns="91413" bIns="45700" anchor="ctr" anchorCtr="0">
              <a:noAutofit/>
            </a:bodyPr>
            <a:lstStyle/>
            <a:p>
              <a:pPr algn="ctr">
                <a:buSzPct val="25000"/>
              </a:pPr>
              <a:r>
                <a:rPr lang="id-ID" sz="3300" b="1">
                  <a:solidFill>
                    <a:schemeClr val="accent2"/>
                  </a:solidFill>
                  <a:latin typeface="Open Sans" panose="020B0606030504020204" pitchFamily="34" charset="0"/>
                  <a:ea typeface="Open Sans" panose="020B0606030504020204" pitchFamily="34" charset="0"/>
                  <a:cs typeface="Open Sans" panose="020B0606030504020204" pitchFamily="34" charset="0"/>
                  <a:sym typeface="Roboto"/>
                </a:rPr>
                <a:t>02</a:t>
              </a:r>
            </a:p>
          </p:txBody>
        </p:sp>
        <p:grpSp>
          <p:nvGrpSpPr>
            <p:cNvPr id="3" name="Shape 149"/>
            <p:cNvGrpSpPr/>
            <p:nvPr/>
          </p:nvGrpSpPr>
          <p:grpSpPr>
            <a:xfrm>
              <a:off x="2193219" y="2780466"/>
              <a:ext cx="1176147" cy="983674"/>
              <a:chOff x="4383262" y="5915237"/>
              <a:chExt cx="2352294" cy="1967347"/>
            </a:xfrm>
          </p:grpSpPr>
          <p:sp>
            <p:nvSpPr>
              <p:cNvPr id="4" name="Shape 150"/>
              <p:cNvSpPr/>
              <p:nvPr/>
            </p:nvSpPr>
            <p:spPr>
              <a:xfrm>
                <a:off x="4383262" y="5915237"/>
                <a:ext cx="2079402" cy="1967347"/>
              </a:xfrm>
              <a:prstGeom prst="roundRect">
                <a:avLst>
                  <a:gd name="adj" fmla="val 19014"/>
                </a:avLst>
              </a:prstGeom>
              <a:solidFill>
                <a:schemeClr val="accent2"/>
              </a:solidFill>
              <a:ln>
                <a:noFill/>
              </a:ln>
            </p:spPr>
            <p:txBody>
              <a:bodyPr lIns="45713" tIns="22850" rIns="45713" bIns="22850" anchor="ctr" anchorCtr="0">
                <a:noAutofit/>
              </a:bodyPr>
              <a:lstStyle/>
              <a:p>
                <a:pPr algn="ctr"/>
                <a:endParaRPr sz="3600">
                  <a:solidFill>
                    <a:srgbClr val="FFFFFF"/>
                  </a:solidFill>
                  <a:latin typeface="Roboto"/>
                  <a:ea typeface="Roboto"/>
                  <a:cs typeface="Roboto"/>
                  <a:sym typeface="Roboto"/>
                </a:endParaRPr>
              </a:p>
            </p:txBody>
          </p:sp>
          <p:sp>
            <p:nvSpPr>
              <p:cNvPr id="5" name="Shape 151"/>
              <p:cNvSpPr/>
              <p:nvPr/>
            </p:nvSpPr>
            <p:spPr>
              <a:xfrm rot="2700000">
                <a:off x="6033206" y="6608040"/>
                <a:ext cx="581890" cy="581738"/>
              </a:xfrm>
              <a:prstGeom prst="rect">
                <a:avLst/>
              </a:prstGeom>
              <a:solidFill>
                <a:schemeClr val="accent2"/>
              </a:solidFill>
              <a:ln>
                <a:noFill/>
              </a:ln>
            </p:spPr>
            <p:txBody>
              <a:bodyPr lIns="45713" tIns="22850" rIns="45713" bIns="22850" anchor="ctr" anchorCtr="0">
                <a:noAutofit/>
              </a:bodyPr>
              <a:lstStyle/>
              <a:p>
                <a:pPr algn="ctr"/>
                <a:endParaRPr>
                  <a:solidFill>
                    <a:schemeClr val="lt1"/>
                  </a:solidFill>
                  <a:latin typeface="Roboto"/>
                  <a:ea typeface="Roboto"/>
                  <a:cs typeface="Roboto"/>
                  <a:sym typeface="Roboto"/>
                </a:endParaRPr>
              </a:p>
            </p:txBody>
          </p:sp>
        </p:grpSp>
        <p:sp>
          <p:nvSpPr>
            <p:cNvPr id="7" name="Shape 153"/>
            <p:cNvSpPr/>
            <p:nvPr/>
          </p:nvSpPr>
          <p:spPr>
            <a:xfrm>
              <a:off x="4306810" y="2780466"/>
              <a:ext cx="5700099" cy="983674"/>
            </a:xfrm>
            <a:prstGeom prst="roundRect">
              <a:avLst>
                <a:gd name="adj" fmla="val 19014"/>
              </a:avLst>
            </a:prstGeom>
            <a:solidFill>
              <a:schemeClr val="accent2"/>
            </a:solidFill>
            <a:ln>
              <a:noFill/>
            </a:ln>
          </p:spPr>
          <p:txBody>
            <a:bodyPr lIns="45713" tIns="22850" rIns="45713" bIns="22850" anchor="ctr" anchorCtr="0">
              <a:noAutofit/>
            </a:bodyPr>
            <a:lstStyle/>
            <a:p>
              <a:pPr lvl="0" algn="ctr"/>
              <a:r>
                <a:rPr lang="en-US" sz="4000" b="1">
                  <a:solidFill>
                    <a:prstClr val="white"/>
                  </a:solidFill>
                </a:rPr>
                <a:t>Some title </a:t>
              </a:r>
              <a:r>
                <a:rPr lang="en-US" sz="4000" b="1" smtClean="0">
                  <a:solidFill>
                    <a:prstClr val="white"/>
                  </a:solidFill>
                </a:rPr>
                <a:t>here</a:t>
              </a:r>
              <a:endParaRPr lang="en-US" sz="4000" b="1">
                <a:solidFill>
                  <a:prstClr val="white"/>
                </a:solidFill>
              </a:endParaRPr>
            </a:p>
          </p:txBody>
        </p:sp>
      </p:grpSp>
      <p:grpSp>
        <p:nvGrpSpPr>
          <p:cNvPr id="43" name="Group 42"/>
          <p:cNvGrpSpPr/>
          <p:nvPr/>
        </p:nvGrpSpPr>
        <p:grpSpPr>
          <a:xfrm>
            <a:off x="2193219" y="3742649"/>
            <a:ext cx="7813693" cy="983675"/>
            <a:chOff x="2193219" y="3819557"/>
            <a:chExt cx="7813693" cy="983675"/>
          </a:xfrm>
        </p:grpSpPr>
        <p:sp>
          <p:nvSpPr>
            <p:cNvPr id="9" name="Shape 155"/>
            <p:cNvSpPr/>
            <p:nvPr/>
          </p:nvSpPr>
          <p:spPr>
            <a:xfrm flipH="1">
              <a:off x="7893319" y="3819557"/>
              <a:ext cx="1073891" cy="983675"/>
            </a:xfrm>
            <a:prstGeom prst="rect">
              <a:avLst/>
            </a:prstGeom>
            <a:noFill/>
            <a:ln>
              <a:noFill/>
            </a:ln>
          </p:spPr>
          <p:txBody>
            <a:bodyPr lIns="91413" tIns="45700" rIns="91413" bIns="45700" anchor="ctr" anchorCtr="0">
              <a:noAutofit/>
            </a:bodyPr>
            <a:lstStyle/>
            <a:p>
              <a:pPr algn="ctr">
                <a:buSzPct val="25000"/>
              </a:pPr>
              <a:r>
                <a:rPr lang="id-ID" sz="3300" b="1">
                  <a:solidFill>
                    <a:schemeClr val="accent4"/>
                  </a:solidFill>
                  <a:latin typeface="Open Sans" panose="020B0606030504020204" pitchFamily="34" charset="0"/>
                  <a:ea typeface="Open Sans" panose="020B0606030504020204" pitchFamily="34" charset="0"/>
                  <a:cs typeface="Open Sans" panose="020B0606030504020204" pitchFamily="34" charset="0"/>
                  <a:sym typeface="Roboto"/>
                </a:rPr>
                <a:t>03</a:t>
              </a:r>
            </a:p>
          </p:txBody>
        </p:sp>
        <p:grpSp>
          <p:nvGrpSpPr>
            <p:cNvPr id="10" name="Shape 156"/>
            <p:cNvGrpSpPr/>
            <p:nvPr/>
          </p:nvGrpSpPr>
          <p:grpSpPr>
            <a:xfrm>
              <a:off x="8830764" y="3819557"/>
              <a:ext cx="1176148" cy="983674"/>
              <a:chOff x="17658352" y="7993420"/>
              <a:chExt cx="2352295" cy="1967347"/>
            </a:xfrm>
          </p:grpSpPr>
          <p:sp>
            <p:nvSpPr>
              <p:cNvPr id="11" name="Shape 157"/>
              <p:cNvSpPr/>
              <p:nvPr/>
            </p:nvSpPr>
            <p:spPr>
              <a:xfrm flipH="1">
                <a:off x="17931245" y="7993420"/>
                <a:ext cx="2079402" cy="1967347"/>
              </a:xfrm>
              <a:prstGeom prst="roundRect">
                <a:avLst>
                  <a:gd name="adj" fmla="val 19014"/>
                </a:avLst>
              </a:prstGeom>
              <a:solidFill>
                <a:schemeClr val="accent4"/>
              </a:solidFill>
              <a:ln>
                <a:noFill/>
              </a:ln>
            </p:spPr>
            <p:txBody>
              <a:bodyPr lIns="45713" tIns="22850" rIns="45713" bIns="22850" anchor="ctr" anchorCtr="0">
                <a:noAutofit/>
              </a:bodyPr>
              <a:lstStyle/>
              <a:p>
                <a:pPr algn="ctr"/>
                <a:endParaRPr sz="3200">
                  <a:solidFill>
                    <a:schemeClr val="lt1"/>
                  </a:solidFill>
                  <a:latin typeface="Roboto"/>
                  <a:ea typeface="Roboto"/>
                  <a:cs typeface="Roboto"/>
                  <a:sym typeface="Roboto"/>
                </a:endParaRPr>
              </a:p>
            </p:txBody>
          </p:sp>
          <p:sp>
            <p:nvSpPr>
              <p:cNvPr id="12" name="Shape 158"/>
              <p:cNvSpPr/>
              <p:nvPr/>
            </p:nvSpPr>
            <p:spPr>
              <a:xfrm rot="-2700000" flipH="1">
                <a:off x="17778812" y="8686222"/>
                <a:ext cx="581890" cy="581738"/>
              </a:xfrm>
              <a:prstGeom prst="rect">
                <a:avLst/>
              </a:prstGeom>
              <a:solidFill>
                <a:schemeClr val="accent4"/>
              </a:solidFill>
              <a:ln>
                <a:noFill/>
              </a:ln>
            </p:spPr>
            <p:txBody>
              <a:bodyPr lIns="45713" tIns="22850" rIns="45713" bIns="22850" anchor="ctr" anchorCtr="0">
                <a:noAutofit/>
              </a:bodyPr>
              <a:lstStyle/>
              <a:p>
                <a:pPr algn="ctr"/>
                <a:endParaRPr>
                  <a:solidFill>
                    <a:schemeClr val="lt1"/>
                  </a:solidFill>
                  <a:latin typeface="Roboto"/>
                  <a:ea typeface="Roboto"/>
                  <a:cs typeface="Roboto"/>
                  <a:sym typeface="Roboto"/>
                </a:endParaRPr>
              </a:p>
            </p:txBody>
          </p:sp>
        </p:grpSp>
        <p:sp>
          <p:nvSpPr>
            <p:cNvPr id="14" name="Shape 160"/>
            <p:cNvSpPr/>
            <p:nvPr/>
          </p:nvSpPr>
          <p:spPr>
            <a:xfrm flipH="1">
              <a:off x="2193219" y="3819557"/>
              <a:ext cx="5700100" cy="983674"/>
            </a:xfrm>
            <a:prstGeom prst="roundRect">
              <a:avLst>
                <a:gd name="adj" fmla="val 19014"/>
              </a:avLst>
            </a:prstGeom>
            <a:solidFill>
              <a:schemeClr val="accent4"/>
            </a:solidFill>
            <a:ln>
              <a:noFill/>
            </a:ln>
          </p:spPr>
          <p:txBody>
            <a:bodyPr lIns="45713" tIns="22850" rIns="45713" bIns="22850" anchor="ctr" anchorCtr="0">
              <a:noAutofit/>
            </a:bodyPr>
            <a:lstStyle/>
            <a:p>
              <a:pPr lvl="0" algn="ctr"/>
              <a:r>
                <a:rPr lang="en-US" sz="4000" b="1">
                  <a:solidFill>
                    <a:prstClr val="white"/>
                  </a:solidFill>
                </a:rPr>
                <a:t>Some title </a:t>
              </a:r>
              <a:r>
                <a:rPr lang="en-US" sz="4000" b="1" smtClean="0">
                  <a:solidFill>
                    <a:prstClr val="white"/>
                  </a:solidFill>
                </a:rPr>
                <a:t>here</a:t>
              </a:r>
              <a:endParaRPr lang="en-US" sz="4000" b="1">
                <a:solidFill>
                  <a:prstClr val="white"/>
                </a:solidFill>
              </a:endParaRPr>
            </a:p>
          </p:txBody>
        </p:sp>
      </p:grpSp>
      <p:grpSp>
        <p:nvGrpSpPr>
          <p:cNvPr id="44" name="Group 43"/>
          <p:cNvGrpSpPr/>
          <p:nvPr/>
        </p:nvGrpSpPr>
        <p:grpSpPr>
          <a:xfrm>
            <a:off x="2193219" y="4858648"/>
            <a:ext cx="7813690" cy="983675"/>
            <a:chOff x="2193219" y="4858648"/>
            <a:chExt cx="7813690" cy="983675"/>
          </a:xfrm>
        </p:grpSpPr>
        <p:sp>
          <p:nvSpPr>
            <p:cNvPr id="16" name="Shape 162"/>
            <p:cNvSpPr/>
            <p:nvPr/>
          </p:nvSpPr>
          <p:spPr>
            <a:xfrm>
              <a:off x="3232920" y="4858648"/>
              <a:ext cx="1073891" cy="983675"/>
            </a:xfrm>
            <a:prstGeom prst="rect">
              <a:avLst/>
            </a:prstGeom>
            <a:noFill/>
            <a:ln>
              <a:noFill/>
            </a:ln>
          </p:spPr>
          <p:txBody>
            <a:bodyPr lIns="91413" tIns="45700" rIns="91413" bIns="45700" anchor="ctr" anchorCtr="0">
              <a:noAutofit/>
            </a:bodyPr>
            <a:lstStyle/>
            <a:p>
              <a:pPr algn="ctr">
                <a:buSzPct val="25000"/>
              </a:pPr>
              <a:r>
                <a:rPr lang="id-ID" sz="3300" b="1">
                  <a:solidFill>
                    <a:schemeClr val="accent5"/>
                  </a:solidFill>
                  <a:latin typeface="Open Sans" panose="020B0606030504020204" pitchFamily="34" charset="0"/>
                  <a:ea typeface="Open Sans" panose="020B0606030504020204" pitchFamily="34" charset="0"/>
                  <a:cs typeface="Open Sans" panose="020B0606030504020204" pitchFamily="34" charset="0"/>
                  <a:sym typeface="Roboto"/>
                </a:rPr>
                <a:t>04</a:t>
              </a:r>
            </a:p>
          </p:txBody>
        </p:sp>
        <p:grpSp>
          <p:nvGrpSpPr>
            <p:cNvPr id="17" name="Shape 163"/>
            <p:cNvGrpSpPr/>
            <p:nvPr/>
          </p:nvGrpSpPr>
          <p:grpSpPr>
            <a:xfrm>
              <a:off x="2193219" y="4858648"/>
              <a:ext cx="1176147" cy="983674"/>
              <a:chOff x="4383262" y="10071602"/>
              <a:chExt cx="2352294" cy="1967347"/>
            </a:xfrm>
          </p:grpSpPr>
          <p:sp>
            <p:nvSpPr>
              <p:cNvPr id="18" name="Shape 164"/>
              <p:cNvSpPr/>
              <p:nvPr/>
            </p:nvSpPr>
            <p:spPr>
              <a:xfrm>
                <a:off x="4383262" y="10071602"/>
                <a:ext cx="2079402" cy="1967347"/>
              </a:xfrm>
              <a:prstGeom prst="roundRect">
                <a:avLst>
                  <a:gd name="adj" fmla="val 19014"/>
                </a:avLst>
              </a:prstGeom>
              <a:solidFill>
                <a:schemeClr val="accent5"/>
              </a:solidFill>
              <a:ln>
                <a:noFill/>
              </a:ln>
            </p:spPr>
            <p:txBody>
              <a:bodyPr lIns="45713" tIns="22850" rIns="45713" bIns="22850" anchor="ctr" anchorCtr="0">
                <a:noAutofit/>
              </a:bodyPr>
              <a:lstStyle/>
              <a:p>
                <a:pPr algn="ctr"/>
                <a:endParaRPr sz="3200">
                  <a:solidFill>
                    <a:schemeClr val="lt1"/>
                  </a:solidFill>
                  <a:latin typeface="Roboto"/>
                  <a:ea typeface="Roboto"/>
                  <a:cs typeface="Roboto"/>
                  <a:sym typeface="Roboto"/>
                </a:endParaRPr>
              </a:p>
            </p:txBody>
          </p:sp>
          <p:sp>
            <p:nvSpPr>
              <p:cNvPr id="19" name="Shape 165"/>
              <p:cNvSpPr/>
              <p:nvPr/>
            </p:nvSpPr>
            <p:spPr>
              <a:xfrm rot="2700000">
                <a:off x="6033206" y="10764404"/>
                <a:ext cx="581890" cy="581738"/>
              </a:xfrm>
              <a:prstGeom prst="rect">
                <a:avLst/>
              </a:prstGeom>
              <a:solidFill>
                <a:schemeClr val="accent5"/>
              </a:solidFill>
              <a:ln>
                <a:noFill/>
              </a:ln>
            </p:spPr>
            <p:txBody>
              <a:bodyPr lIns="45713" tIns="22850" rIns="45713" bIns="22850" anchor="ctr" anchorCtr="0">
                <a:noAutofit/>
              </a:bodyPr>
              <a:lstStyle/>
              <a:p>
                <a:pPr algn="ctr"/>
                <a:endParaRPr>
                  <a:solidFill>
                    <a:schemeClr val="lt1"/>
                  </a:solidFill>
                  <a:latin typeface="Roboto"/>
                  <a:ea typeface="Roboto"/>
                  <a:cs typeface="Roboto"/>
                  <a:sym typeface="Roboto"/>
                </a:endParaRPr>
              </a:p>
            </p:txBody>
          </p:sp>
        </p:grpSp>
        <p:sp>
          <p:nvSpPr>
            <p:cNvPr id="21" name="Shape 167"/>
            <p:cNvSpPr/>
            <p:nvPr/>
          </p:nvSpPr>
          <p:spPr>
            <a:xfrm>
              <a:off x="4306810" y="4858648"/>
              <a:ext cx="5700099" cy="983674"/>
            </a:xfrm>
            <a:prstGeom prst="roundRect">
              <a:avLst>
                <a:gd name="adj" fmla="val 19014"/>
              </a:avLst>
            </a:prstGeom>
            <a:solidFill>
              <a:schemeClr val="accent5"/>
            </a:solidFill>
            <a:ln>
              <a:noFill/>
            </a:ln>
          </p:spPr>
          <p:txBody>
            <a:bodyPr lIns="45713" tIns="22850" rIns="45713" bIns="22850" anchor="ctr" anchorCtr="0">
              <a:noAutofit/>
            </a:bodyPr>
            <a:lstStyle/>
            <a:p>
              <a:pPr lvl="0" algn="ctr"/>
              <a:r>
                <a:rPr lang="en-US" sz="4000" b="1">
                  <a:solidFill>
                    <a:prstClr val="white"/>
                  </a:solidFill>
                </a:rPr>
                <a:t>Some title </a:t>
              </a:r>
              <a:r>
                <a:rPr lang="en-US" sz="4000" b="1" smtClean="0">
                  <a:solidFill>
                    <a:prstClr val="white"/>
                  </a:solidFill>
                </a:rPr>
                <a:t>here</a:t>
              </a:r>
              <a:endParaRPr lang="en-US" sz="4000" b="1">
                <a:solidFill>
                  <a:prstClr val="white"/>
                </a:solidFill>
              </a:endParaRPr>
            </a:p>
          </p:txBody>
        </p:sp>
      </p:grpSp>
      <p:grpSp>
        <p:nvGrpSpPr>
          <p:cNvPr id="41" name="Group 40"/>
          <p:cNvGrpSpPr/>
          <p:nvPr/>
        </p:nvGrpSpPr>
        <p:grpSpPr>
          <a:xfrm>
            <a:off x="2193219" y="1510653"/>
            <a:ext cx="7813693" cy="983675"/>
            <a:chOff x="2193219" y="1697997"/>
            <a:chExt cx="7813693" cy="983675"/>
          </a:xfrm>
        </p:grpSpPr>
        <p:sp>
          <p:nvSpPr>
            <p:cNvPr id="23" name="Shape 169"/>
            <p:cNvSpPr/>
            <p:nvPr/>
          </p:nvSpPr>
          <p:spPr>
            <a:xfrm flipH="1">
              <a:off x="7893319" y="1697997"/>
              <a:ext cx="1073891" cy="983675"/>
            </a:xfrm>
            <a:prstGeom prst="rect">
              <a:avLst/>
            </a:prstGeom>
            <a:noFill/>
            <a:ln>
              <a:noFill/>
            </a:ln>
          </p:spPr>
          <p:txBody>
            <a:bodyPr lIns="91413" tIns="45700" rIns="91413" bIns="45700" anchor="ctr" anchorCtr="0">
              <a:noAutofit/>
            </a:bodyPr>
            <a:lstStyle/>
            <a:p>
              <a:pPr algn="ctr">
                <a:buSzPct val="25000"/>
              </a:pPr>
              <a:r>
                <a:rPr lang="id-ID" sz="3300" b="1">
                  <a:solidFill>
                    <a:schemeClr val="accent1"/>
                  </a:solidFill>
                  <a:latin typeface="Open Sans" panose="020B0606030504020204" pitchFamily="34" charset="0"/>
                  <a:ea typeface="Open Sans" panose="020B0606030504020204" pitchFamily="34" charset="0"/>
                  <a:cs typeface="Open Sans" panose="020B0606030504020204" pitchFamily="34" charset="0"/>
                  <a:sym typeface="Roboto"/>
                </a:rPr>
                <a:t>01</a:t>
              </a:r>
            </a:p>
          </p:txBody>
        </p:sp>
        <p:sp>
          <p:nvSpPr>
            <p:cNvPr id="27" name="Shape 173"/>
            <p:cNvSpPr/>
            <p:nvPr/>
          </p:nvSpPr>
          <p:spPr>
            <a:xfrm flipH="1">
              <a:off x="2193219" y="1697998"/>
              <a:ext cx="5700100" cy="983674"/>
            </a:xfrm>
            <a:prstGeom prst="roundRect">
              <a:avLst>
                <a:gd name="adj" fmla="val 19014"/>
              </a:avLst>
            </a:prstGeom>
            <a:solidFill>
              <a:schemeClr val="accent1"/>
            </a:solidFill>
            <a:ln>
              <a:noFill/>
            </a:ln>
          </p:spPr>
          <p:txBody>
            <a:bodyPr lIns="45713" tIns="22850" rIns="45713" bIns="22850" anchor="ctr" anchorCtr="0">
              <a:noAutofit/>
            </a:bodyPr>
            <a:lstStyle/>
            <a:p>
              <a:pPr algn="ctr"/>
              <a:r>
                <a:rPr lang="en-US" sz="4000" b="1">
                  <a:solidFill>
                    <a:schemeClr val="bg1"/>
                  </a:solidFill>
                </a:rPr>
                <a:t>Some title </a:t>
              </a:r>
              <a:r>
                <a:rPr lang="en-US" sz="4000" b="1" smtClean="0">
                  <a:solidFill>
                    <a:schemeClr val="bg1"/>
                  </a:solidFill>
                </a:rPr>
                <a:t>here</a:t>
              </a:r>
              <a:endParaRPr lang="en-US" sz="4000" b="1">
                <a:solidFill>
                  <a:schemeClr val="bg1"/>
                </a:solidFill>
              </a:endParaRPr>
            </a:p>
          </p:txBody>
        </p:sp>
        <p:grpSp>
          <p:nvGrpSpPr>
            <p:cNvPr id="38" name="Shape 156"/>
            <p:cNvGrpSpPr/>
            <p:nvPr/>
          </p:nvGrpSpPr>
          <p:grpSpPr>
            <a:xfrm>
              <a:off x="8830764" y="1697997"/>
              <a:ext cx="1176148" cy="983674"/>
              <a:chOff x="17658352" y="7993420"/>
              <a:chExt cx="2352295" cy="1967347"/>
            </a:xfrm>
          </p:grpSpPr>
          <p:sp>
            <p:nvSpPr>
              <p:cNvPr id="39" name="Shape 157"/>
              <p:cNvSpPr/>
              <p:nvPr/>
            </p:nvSpPr>
            <p:spPr>
              <a:xfrm flipH="1">
                <a:off x="17931245" y="7993420"/>
                <a:ext cx="2079402" cy="1967347"/>
              </a:xfrm>
              <a:prstGeom prst="roundRect">
                <a:avLst>
                  <a:gd name="adj" fmla="val 19014"/>
                </a:avLst>
              </a:prstGeom>
              <a:solidFill>
                <a:schemeClr val="accent1"/>
              </a:solidFill>
              <a:ln>
                <a:noFill/>
              </a:ln>
            </p:spPr>
            <p:txBody>
              <a:bodyPr lIns="45713" tIns="22850" rIns="45713" bIns="22850" anchor="ctr" anchorCtr="0">
                <a:noAutofit/>
              </a:bodyPr>
              <a:lstStyle/>
              <a:p>
                <a:pPr algn="ctr"/>
                <a:endParaRPr sz="3200">
                  <a:solidFill>
                    <a:srgbClr val="FFFFFF"/>
                  </a:solidFill>
                  <a:latin typeface="Roboto"/>
                  <a:ea typeface="Roboto"/>
                  <a:cs typeface="Roboto"/>
                  <a:sym typeface="Roboto"/>
                </a:endParaRPr>
              </a:p>
            </p:txBody>
          </p:sp>
          <p:sp>
            <p:nvSpPr>
              <p:cNvPr id="40" name="Shape 158"/>
              <p:cNvSpPr/>
              <p:nvPr/>
            </p:nvSpPr>
            <p:spPr>
              <a:xfrm rot="-2700000" flipH="1">
                <a:off x="17778812" y="8686222"/>
                <a:ext cx="581890" cy="581738"/>
              </a:xfrm>
              <a:prstGeom prst="rect">
                <a:avLst/>
              </a:prstGeom>
              <a:solidFill>
                <a:schemeClr val="accent1"/>
              </a:solidFill>
              <a:ln>
                <a:noFill/>
              </a:ln>
            </p:spPr>
            <p:txBody>
              <a:bodyPr lIns="45713" tIns="22850" rIns="45713" bIns="22850" anchor="ctr" anchorCtr="0">
                <a:noAutofit/>
              </a:bodyPr>
              <a:lstStyle/>
              <a:p>
                <a:pPr algn="ctr"/>
                <a:endParaRPr sz="3200">
                  <a:solidFill>
                    <a:srgbClr val="FFFFFF"/>
                  </a:solidFill>
                  <a:latin typeface="Roboto"/>
                  <a:ea typeface="Roboto"/>
                  <a:cs typeface="Roboto"/>
                  <a:sym typeface="Roboto"/>
                </a:endParaRPr>
              </a:p>
            </p:txBody>
          </p:sp>
        </p:grpSp>
      </p:grpSp>
      <p:sp>
        <p:nvSpPr>
          <p:cNvPr id="47" name="Title 46"/>
          <p:cNvSpPr>
            <a:spLocks noGrp="1"/>
          </p:cNvSpPr>
          <p:nvPr>
            <p:ph type="title"/>
          </p:nvPr>
        </p:nvSpPr>
        <p:spPr/>
        <p:txBody>
          <a:bodyPr/>
          <a:lstStyle/>
          <a:p>
            <a:r>
              <a:rPr lang="en-US"/>
              <a:t>Agenda - Template</a:t>
            </a:r>
          </a:p>
        </p:txBody>
      </p:sp>
      <p:sp>
        <p:nvSpPr>
          <p:cNvPr id="48" name="Subtitle 47"/>
          <p:cNvSpPr>
            <a:spLocks noGrp="1"/>
          </p:cNvSpPr>
          <p:nvPr>
            <p:ph type="subTitle" idx="1"/>
          </p:nvPr>
        </p:nvSpPr>
        <p:spPr/>
        <p:txBody>
          <a:bodyPr/>
          <a:lstStyle/>
          <a:p>
            <a:r>
              <a:rPr lang="en-US" smtClean="0"/>
              <a:t>Example With 4 Parts</a:t>
            </a:r>
            <a:endParaRPr lang="en-US"/>
          </a:p>
        </p:txBody>
      </p:sp>
      <p:sp>
        <p:nvSpPr>
          <p:cNvPr id="49" name="Slide Number Placeholder 48"/>
          <p:cNvSpPr>
            <a:spLocks noGrp="1"/>
          </p:cNvSpPr>
          <p:nvPr>
            <p:ph type="sldNum" sz="quarter" idx="12"/>
          </p:nvPr>
        </p:nvSpPr>
        <p:spPr/>
        <p:txBody>
          <a:bodyPr/>
          <a:lstStyle/>
          <a:p>
            <a:fld id="{F68327C5-B821-4FE9-A59A-A60D9EB59A9A}" type="slidenum">
              <a:rPr lang="en-US" smtClean="0"/>
              <a:pPr/>
              <a:t>24</a:t>
            </a:fld>
            <a:endParaRPr lang="en-US" dirty="0"/>
          </a:p>
        </p:txBody>
      </p:sp>
      <p:sp>
        <p:nvSpPr>
          <p:cNvPr id="50" name="Shape 2554"/>
          <p:cNvSpPr/>
          <p:nvPr/>
        </p:nvSpPr>
        <p:spPr>
          <a:xfrm>
            <a:off x="2403311" y="5068883"/>
            <a:ext cx="619518" cy="563199"/>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1" name="Shape 2587"/>
          <p:cNvSpPr/>
          <p:nvPr/>
        </p:nvSpPr>
        <p:spPr>
          <a:xfrm>
            <a:off x="9254502" y="1793968"/>
            <a:ext cx="465118" cy="465118"/>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2" name="Shape 2545"/>
          <p:cNvSpPr/>
          <p:nvPr/>
        </p:nvSpPr>
        <p:spPr>
          <a:xfrm>
            <a:off x="2436565" y="2834756"/>
            <a:ext cx="567464" cy="567464"/>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4" name="Shape 2808"/>
          <p:cNvSpPr/>
          <p:nvPr/>
        </p:nvSpPr>
        <p:spPr>
          <a:xfrm>
            <a:off x="9156594" y="3904017"/>
            <a:ext cx="660934" cy="660934"/>
          </a:xfrm>
          <a:custGeom>
            <a:avLst/>
            <a:gdLst/>
            <a:ahLst/>
            <a:cxnLst>
              <a:cxn ang="0">
                <a:pos x="wd2" y="hd2"/>
              </a:cxn>
              <a:cxn ang="5400000">
                <a:pos x="wd2" y="hd2"/>
              </a:cxn>
              <a:cxn ang="10800000">
                <a:pos x="wd2" y="hd2"/>
              </a:cxn>
              <a:cxn ang="16200000">
                <a:pos x="wd2" y="hd2"/>
              </a:cxn>
            </a:cxnLst>
            <a:rect l="0" t="0" r="r" b="b"/>
            <a:pathLst>
              <a:path w="21600" h="21600" extrusionOk="0">
                <a:moveTo>
                  <a:pt x="17075" y="14727"/>
                </a:moveTo>
                <a:lnTo>
                  <a:pt x="17294" y="12764"/>
                </a:lnTo>
                <a:lnTo>
                  <a:pt x="19843" y="12764"/>
                </a:lnTo>
                <a:lnTo>
                  <a:pt x="19406" y="14727"/>
                </a:lnTo>
                <a:cubicBezTo>
                  <a:pt x="19406" y="14727"/>
                  <a:pt x="17075" y="14727"/>
                  <a:pt x="17075" y="14727"/>
                </a:cubicBezTo>
                <a:close/>
                <a:moveTo>
                  <a:pt x="18752" y="17673"/>
                </a:moveTo>
                <a:lnTo>
                  <a:pt x="16748" y="17673"/>
                </a:lnTo>
                <a:lnTo>
                  <a:pt x="16967" y="15709"/>
                </a:lnTo>
                <a:lnTo>
                  <a:pt x="19188" y="15709"/>
                </a:lnTo>
                <a:cubicBezTo>
                  <a:pt x="19188" y="15709"/>
                  <a:pt x="18752" y="17673"/>
                  <a:pt x="18752" y="17673"/>
                </a:cubicBezTo>
                <a:close/>
                <a:moveTo>
                  <a:pt x="17673" y="20618"/>
                </a:moveTo>
                <a:cubicBezTo>
                  <a:pt x="17131" y="20618"/>
                  <a:pt x="16691" y="20179"/>
                  <a:pt x="16691" y="19636"/>
                </a:cubicBezTo>
                <a:cubicBezTo>
                  <a:pt x="16691" y="19095"/>
                  <a:pt x="17131" y="18655"/>
                  <a:pt x="17673" y="18655"/>
                </a:cubicBezTo>
                <a:cubicBezTo>
                  <a:pt x="18215" y="18655"/>
                  <a:pt x="18655" y="19095"/>
                  <a:pt x="18655" y="19636"/>
                </a:cubicBezTo>
                <a:cubicBezTo>
                  <a:pt x="18655" y="20179"/>
                  <a:pt x="18215" y="20618"/>
                  <a:pt x="17673" y="20618"/>
                </a:cubicBezTo>
                <a:moveTo>
                  <a:pt x="16415" y="11782"/>
                </a:moveTo>
                <a:lnTo>
                  <a:pt x="13745" y="11782"/>
                </a:lnTo>
                <a:lnTo>
                  <a:pt x="13745" y="9818"/>
                </a:lnTo>
                <a:lnTo>
                  <a:pt x="16633" y="9818"/>
                </a:lnTo>
                <a:cubicBezTo>
                  <a:pt x="16633" y="9818"/>
                  <a:pt x="16415" y="11782"/>
                  <a:pt x="16415" y="11782"/>
                </a:cubicBezTo>
                <a:close/>
                <a:moveTo>
                  <a:pt x="16088" y="14727"/>
                </a:moveTo>
                <a:lnTo>
                  <a:pt x="13745" y="14727"/>
                </a:lnTo>
                <a:lnTo>
                  <a:pt x="13745" y="12764"/>
                </a:lnTo>
                <a:lnTo>
                  <a:pt x="16306" y="12764"/>
                </a:lnTo>
                <a:cubicBezTo>
                  <a:pt x="16306" y="12764"/>
                  <a:pt x="16088" y="14727"/>
                  <a:pt x="16088" y="14727"/>
                </a:cubicBezTo>
                <a:close/>
                <a:moveTo>
                  <a:pt x="15761" y="17673"/>
                </a:moveTo>
                <a:lnTo>
                  <a:pt x="13745" y="17673"/>
                </a:lnTo>
                <a:lnTo>
                  <a:pt x="13745" y="15709"/>
                </a:lnTo>
                <a:lnTo>
                  <a:pt x="15979" y="15709"/>
                </a:lnTo>
                <a:cubicBezTo>
                  <a:pt x="15979" y="15709"/>
                  <a:pt x="15761" y="17673"/>
                  <a:pt x="15761" y="17673"/>
                </a:cubicBezTo>
                <a:close/>
                <a:moveTo>
                  <a:pt x="12764" y="11782"/>
                </a:moveTo>
                <a:lnTo>
                  <a:pt x="10094" y="11782"/>
                </a:lnTo>
                <a:lnTo>
                  <a:pt x="9876" y="9818"/>
                </a:lnTo>
                <a:lnTo>
                  <a:pt x="12764" y="9818"/>
                </a:lnTo>
                <a:cubicBezTo>
                  <a:pt x="12764" y="9818"/>
                  <a:pt x="12764" y="11782"/>
                  <a:pt x="12764" y="11782"/>
                </a:cubicBezTo>
                <a:close/>
                <a:moveTo>
                  <a:pt x="12764" y="14727"/>
                </a:moveTo>
                <a:lnTo>
                  <a:pt x="10421" y="14727"/>
                </a:lnTo>
                <a:lnTo>
                  <a:pt x="10203" y="12764"/>
                </a:lnTo>
                <a:lnTo>
                  <a:pt x="12764" y="12764"/>
                </a:lnTo>
                <a:cubicBezTo>
                  <a:pt x="12764" y="12764"/>
                  <a:pt x="12764" y="14727"/>
                  <a:pt x="12764" y="14727"/>
                </a:cubicBezTo>
                <a:close/>
                <a:moveTo>
                  <a:pt x="12764" y="17673"/>
                </a:moveTo>
                <a:lnTo>
                  <a:pt x="10748" y="17673"/>
                </a:lnTo>
                <a:lnTo>
                  <a:pt x="10531" y="15709"/>
                </a:lnTo>
                <a:lnTo>
                  <a:pt x="12764" y="15709"/>
                </a:lnTo>
                <a:cubicBezTo>
                  <a:pt x="12764" y="15709"/>
                  <a:pt x="12764" y="17673"/>
                  <a:pt x="12764" y="17673"/>
                </a:cubicBezTo>
                <a:close/>
                <a:moveTo>
                  <a:pt x="8836" y="20618"/>
                </a:moveTo>
                <a:cubicBezTo>
                  <a:pt x="8294" y="20618"/>
                  <a:pt x="7855" y="20179"/>
                  <a:pt x="7855" y="19636"/>
                </a:cubicBezTo>
                <a:cubicBezTo>
                  <a:pt x="7855" y="19095"/>
                  <a:pt x="8294" y="18655"/>
                  <a:pt x="8836" y="18655"/>
                </a:cubicBezTo>
                <a:cubicBezTo>
                  <a:pt x="9379" y="18655"/>
                  <a:pt x="9818" y="19095"/>
                  <a:pt x="9818" y="19636"/>
                </a:cubicBezTo>
                <a:cubicBezTo>
                  <a:pt x="9818" y="20179"/>
                  <a:pt x="9379" y="20618"/>
                  <a:pt x="8836" y="20618"/>
                </a:cubicBezTo>
                <a:moveTo>
                  <a:pt x="7213" y="15709"/>
                </a:moveTo>
                <a:lnTo>
                  <a:pt x="9543" y="15709"/>
                </a:lnTo>
                <a:lnTo>
                  <a:pt x="9761" y="17673"/>
                </a:lnTo>
                <a:lnTo>
                  <a:pt x="7740" y="17673"/>
                </a:lnTo>
                <a:cubicBezTo>
                  <a:pt x="7740" y="17673"/>
                  <a:pt x="7213" y="15709"/>
                  <a:pt x="7213" y="15709"/>
                </a:cubicBezTo>
                <a:close/>
                <a:moveTo>
                  <a:pt x="6950" y="14727"/>
                </a:moveTo>
                <a:lnTo>
                  <a:pt x="6423" y="12764"/>
                </a:lnTo>
                <a:lnTo>
                  <a:pt x="9215" y="12764"/>
                </a:lnTo>
                <a:lnTo>
                  <a:pt x="9434" y="14727"/>
                </a:lnTo>
                <a:cubicBezTo>
                  <a:pt x="9434" y="14727"/>
                  <a:pt x="6950" y="14727"/>
                  <a:pt x="6950" y="14727"/>
                </a:cubicBezTo>
                <a:close/>
                <a:moveTo>
                  <a:pt x="5633" y="9818"/>
                </a:moveTo>
                <a:lnTo>
                  <a:pt x="8888" y="9818"/>
                </a:lnTo>
                <a:lnTo>
                  <a:pt x="9106" y="11782"/>
                </a:lnTo>
                <a:lnTo>
                  <a:pt x="6160" y="11782"/>
                </a:lnTo>
                <a:cubicBezTo>
                  <a:pt x="6160" y="11782"/>
                  <a:pt x="5633" y="9818"/>
                  <a:pt x="5633" y="9818"/>
                </a:cubicBezTo>
                <a:close/>
                <a:moveTo>
                  <a:pt x="17621" y="9818"/>
                </a:moveTo>
                <a:lnTo>
                  <a:pt x="20497" y="9818"/>
                </a:lnTo>
                <a:lnTo>
                  <a:pt x="20061" y="11782"/>
                </a:lnTo>
                <a:lnTo>
                  <a:pt x="17403" y="11782"/>
                </a:lnTo>
                <a:cubicBezTo>
                  <a:pt x="17403" y="11782"/>
                  <a:pt x="17621" y="9818"/>
                  <a:pt x="17621" y="9818"/>
                </a:cubicBezTo>
                <a:close/>
                <a:moveTo>
                  <a:pt x="19619" y="18282"/>
                </a:moveTo>
                <a:lnTo>
                  <a:pt x="19622" y="18283"/>
                </a:lnTo>
                <a:lnTo>
                  <a:pt x="21586" y="9447"/>
                </a:lnTo>
                <a:lnTo>
                  <a:pt x="21577" y="9444"/>
                </a:lnTo>
                <a:cubicBezTo>
                  <a:pt x="21586" y="9406"/>
                  <a:pt x="21600" y="9369"/>
                  <a:pt x="21600" y="9327"/>
                </a:cubicBezTo>
                <a:cubicBezTo>
                  <a:pt x="21600" y="9056"/>
                  <a:pt x="21380" y="8836"/>
                  <a:pt x="21109" y="8836"/>
                </a:cubicBezTo>
                <a:lnTo>
                  <a:pt x="5370" y="8836"/>
                </a:lnTo>
                <a:lnTo>
                  <a:pt x="4674" y="6241"/>
                </a:lnTo>
                <a:lnTo>
                  <a:pt x="4667" y="6243"/>
                </a:lnTo>
                <a:cubicBezTo>
                  <a:pt x="4606" y="6041"/>
                  <a:pt x="4425" y="5891"/>
                  <a:pt x="4203" y="5891"/>
                </a:cubicBezTo>
                <a:lnTo>
                  <a:pt x="491" y="5891"/>
                </a:lnTo>
                <a:cubicBezTo>
                  <a:pt x="220" y="5891"/>
                  <a:pt x="0" y="6110"/>
                  <a:pt x="0" y="6382"/>
                </a:cubicBezTo>
                <a:cubicBezTo>
                  <a:pt x="0" y="6653"/>
                  <a:pt x="220" y="6873"/>
                  <a:pt x="491" y="6873"/>
                </a:cubicBezTo>
                <a:lnTo>
                  <a:pt x="3827" y="6873"/>
                </a:lnTo>
                <a:lnTo>
                  <a:pt x="6893" y="18305"/>
                </a:lnTo>
                <a:lnTo>
                  <a:pt x="6894" y="18305"/>
                </a:lnTo>
                <a:cubicBezTo>
                  <a:pt x="6936" y="18443"/>
                  <a:pt x="7037" y="18555"/>
                  <a:pt x="7168" y="18613"/>
                </a:cubicBezTo>
                <a:cubicBezTo>
                  <a:pt x="6984" y="18912"/>
                  <a:pt x="6873" y="19260"/>
                  <a:pt x="6873" y="19636"/>
                </a:cubicBezTo>
                <a:cubicBezTo>
                  <a:pt x="6873" y="20721"/>
                  <a:pt x="7752" y="21600"/>
                  <a:pt x="8836" y="21600"/>
                </a:cubicBezTo>
                <a:cubicBezTo>
                  <a:pt x="9921" y="21600"/>
                  <a:pt x="10800" y="20721"/>
                  <a:pt x="10800" y="19636"/>
                </a:cubicBezTo>
                <a:cubicBezTo>
                  <a:pt x="10800" y="19277"/>
                  <a:pt x="10696" y="18945"/>
                  <a:pt x="10528" y="18655"/>
                </a:cubicBezTo>
                <a:lnTo>
                  <a:pt x="15981" y="18655"/>
                </a:lnTo>
                <a:cubicBezTo>
                  <a:pt x="15813" y="18945"/>
                  <a:pt x="15709" y="19277"/>
                  <a:pt x="15709" y="19636"/>
                </a:cubicBezTo>
                <a:cubicBezTo>
                  <a:pt x="15709" y="20721"/>
                  <a:pt x="16588" y="21600"/>
                  <a:pt x="17673" y="21600"/>
                </a:cubicBezTo>
                <a:cubicBezTo>
                  <a:pt x="18757" y="21600"/>
                  <a:pt x="19636" y="20721"/>
                  <a:pt x="19636" y="19636"/>
                </a:cubicBezTo>
                <a:cubicBezTo>
                  <a:pt x="19636" y="19260"/>
                  <a:pt x="19525" y="18912"/>
                  <a:pt x="19341" y="18613"/>
                </a:cubicBezTo>
                <a:cubicBezTo>
                  <a:pt x="19479" y="18552"/>
                  <a:pt x="19581" y="18430"/>
                  <a:pt x="19619" y="18282"/>
                </a:cubicBezTo>
                <a:moveTo>
                  <a:pt x="12907" y="7711"/>
                </a:moveTo>
                <a:cubicBezTo>
                  <a:pt x="12996" y="7800"/>
                  <a:pt x="13119" y="7855"/>
                  <a:pt x="13255" y="7855"/>
                </a:cubicBezTo>
                <a:cubicBezTo>
                  <a:pt x="13390" y="7855"/>
                  <a:pt x="13513" y="7800"/>
                  <a:pt x="13602" y="7711"/>
                </a:cubicBezTo>
                <a:lnTo>
                  <a:pt x="15565" y="5747"/>
                </a:lnTo>
                <a:cubicBezTo>
                  <a:pt x="15654" y="5658"/>
                  <a:pt x="15709" y="5536"/>
                  <a:pt x="15709" y="5400"/>
                </a:cubicBezTo>
                <a:cubicBezTo>
                  <a:pt x="15709" y="5129"/>
                  <a:pt x="15490" y="4910"/>
                  <a:pt x="15218" y="4910"/>
                </a:cubicBezTo>
                <a:cubicBezTo>
                  <a:pt x="15083" y="4910"/>
                  <a:pt x="14960" y="4964"/>
                  <a:pt x="14871" y="5053"/>
                </a:cubicBezTo>
                <a:lnTo>
                  <a:pt x="13745" y="6179"/>
                </a:lnTo>
                <a:lnTo>
                  <a:pt x="13745" y="491"/>
                </a:lnTo>
                <a:lnTo>
                  <a:pt x="13745" y="491"/>
                </a:lnTo>
                <a:cubicBezTo>
                  <a:pt x="13745" y="220"/>
                  <a:pt x="13526" y="0"/>
                  <a:pt x="13255" y="0"/>
                </a:cubicBezTo>
                <a:cubicBezTo>
                  <a:pt x="12983" y="0"/>
                  <a:pt x="12764" y="220"/>
                  <a:pt x="12764" y="491"/>
                </a:cubicBezTo>
                <a:lnTo>
                  <a:pt x="12764" y="6179"/>
                </a:lnTo>
                <a:lnTo>
                  <a:pt x="11638" y="5053"/>
                </a:lnTo>
                <a:cubicBezTo>
                  <a:pt x="11549" y="4964"/>
                  <a:pt x="11427" y="4910"/>
                  <a:pt x="11291" y="4910"/>
                </a:cubicBezTo>
                <a:cubicBezTo>
                  <a:pt x="11020" y="4910"/>
                  <a:pt x="10800" y="5129"/>
                  <a:pt x="10800" y="5400"/>
                </a:cubicBezTo>
                <a:cubicBezTo>
                  <a:pt x="10800" y="5536"/>
                  <a:pt x="10855" y="5658"/>
                  <a:pt x="10944" y="5747"/>
                </a:cubicBezTo>
                <a:cubicBezTo>
                  <a:pt x="10944" y="5747"/>
                  <a:pt x="12907" y="7711"/>
                  <a:pt x="12907" y="7711"/>
                </a:cubicBezTo>
                <a:close/>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Tree>
    <p:extLst>
      <p:ext uri="{BB962C8B-B14F-4D97-AF65-F5344CB8AC3E}">
        <p14:creationId xmlns:p14="http://schemas.microsoft.com/office/powerpoint/2010/main" val="649805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reeform 36"/>
          <p:cNvSpPr/>
          <p:nvPr/>
        </p:nvSpPr>
        <p:spPr>
          <a:xfrm>
            <a:off x="8266520" y="1506776"/>
            <a:ext cx="1740392" cy="987552"/>
          </a:xfrm>
          <a:custGeom>
            <a:avLst/>
            <a:gdLst>
              <a:gd name="connsiteX0" fmla="*/ 0 w 1740392"/>
              <a:gd name="connsiteY0" fmla="*/ 0 h 987552"/>
              <a:gd name="connsiteX1" fmla="*/ 1740392 w 1740392"/>
              <a:gd name="connsiteY1" fmla="*/ 0 h 987552"/>
              <a:gd name="connsiteX2" fmla="*/ 1740392 w 1740392"/>
              <a:gd name="connsiteY2" fmla="*/ 493776 h 987552"/>
              <a:gd name="connsiteX3" fmla="*/ 1740392 w 1740392"/>
              <a:gd name="connsiteY3" fmla="*/ 987552 h 987552"/>
              <a:gd name="connsiteX4" fmla="*/ 0 w 1740392"/>
              <a:gd name="connsiteY4" fmla="*/ 987552 h 987552"/>
              <a:gd name="connsiteX5" fmla="*/ 493776 w 1740392"/>
              <a:gd name="connsiteY5" fmla="*/ 493776 h 987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0392" h="987552">
                <a:moveTo>
                  <a:pt x="0" y="0"/>
                </a:moveTo>
                <a:lnTo>
                  <a:pt x="1740392" y="0"/>
                </a:lnTo>
                <a:lnTo>
                  <a:pt x="1740392" y="493776"/>
                </a:lnTo>
                <a:lnTo>
                  <a:pt x="1740392" y="987552"/>
                </a:lnTo>
                <a:lnTo>
                  <a:pt x="0" y="987552"/>
                </a:lnTo>
                <a:lnTo>
                  <a:pt x="493776" y="4937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tIns="0" rIns="365760" bIns="0" rtlCol="0" anchor="ctr"/>
          <a:lstStyle/>
          <a:p>
            <a:pPr algn="r"/>
            <a:r>
              <a:rPr lang="en-US" sz="4400" b="1" smtClean="0">
                <a:solidFill>
                  <a:schemeClr val="accent1">
                    <a:lumMod val="50000"/>
                  </a:schemeClr>
                </a:solidFill>
              </a:rPr>
              <a:t>01</a:t>
            </a:r>
            <a:endParaRPr lang="en-US" sz="4400" b="1">
              <a:solidFill>
                <a:schemeClr val="accent1">
                  <a:lumMod val="50000"/>
                </a:schemeClr>
              </a:solidFill>
            </a:endParaRPr>
          </a:p>
        </p:txBody>
      </p:sp>
      <p:sp>
        <p:nvSpPr>
          <p:cNvPr id="45" name="Freeform 44"/>
          <p:cNvSpPr/>
          <p:nvPr/>
        </p:nvSpPr>
        <p:spPr>
          <a:xfrm>
            <a:off x="2193218" y="1506776"/>
            <a:ext cx="6254806" cy="987552"/>
          </a:xfrm>
          <a:custGeom>
            <a:avLst/>
            <a:gdLst>
              <a:gd name="connsiteX0" fmla="*/ 0 w 6254806"/>
              <a:gd name="connsiteY0" fmla="*/ 0 h 987552"/>
              <a:gd name="connsiteX1" fmla="*/ 5761030 w 6254806"/>
              <a:gd name="connsiteY1" fmla="*/ 0 h 987552"/>
              <a:gd name="connsiteX2" fmla="*/ 6254806 w 6254806"/>
              <a:gd name="connsiteY2" fmla="*/ 493776 h 987552"/>
              <a:gd name="connsiteX3" fmla="*/ 5761030 w 6254806"/>
              <a:gd name="connsiteY3" fmla="*/ 987552 h 987552"/>
              <a:gd name="connsiteX4" fmla="*/ 0 w 6254806"/>
              <a:gd name="connsiteY4" fmla="*/ 987552 h 987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4806" h="987552">
                <a:moveTo>
                  <a:pt x="0" y="0"/>
                </a:moveTo>
                <a:lnTo>
                  <a:pt x="5761030" y="0"/>
                </a:lnTo>
                <a:lnTo>
                  <a:pt x="6254806" y="493776"/>
                </a:lnTo>
                <a:lnTo>
                  <a:pt x="5761030" y="987552"/>
                </a:lnTo>
                <a:lnTo>
                  <a:pt x="0" y="98755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000" b="1">
                <a:solidFill>
                  <a:prstClr val="white"/>
                </a:solidFill>
              </a:rPr>
              <a:t>Some title </a:t>
            </a:r>
            <a:r>
              <a:rPr lang="en-US" sz="4000" b="1" smtClean="0">
                <a:solidFill>
                  <a:prstClr val="white"/>
                </a:solidFill>
              </a:rPr>
              <a:t>here</a:t>
            </a:r>
            <a:endParaRPr lang="en-US" sz="4000" b="1">
              <a:solidFill>
                <a:prstClr val="white"/>
              </a:solidFill>
            </a:endParaRPr>
          </a:p>
        </p:txBody>
      </p:sp>
      <p:sp>
        <p:nvSpPr>
          <p:cNvPr id="50" name="Freeform 49"/>
          <p:cNvSpPr/>
          <p:nvPr/>
        </p:nvSpPr>
        <p:spPr>
          <a:xfrm>
            <a:off x="8266520" y="3741358"/>
            <a:ext cx="1740392" cy="987552"/>
          </a:xfrm>
          <a:custGeom>
            <a:avLst/>
            <a:gdLst>
              <a:gd name="connsiteX0" fmla="*/ 0 w 1740392"/>
              <a:gd name="connsiteY0" fmla="*/ 0 h 987552"/>
              <a:gd name="connsiteX1" fmla="*/ 1740392 w 1740392"/>
              <a:gd name="connsiteY1" fmla="*/ 0 h 987552"/>
              <a:gd name="connsiteX2" fmla="*/ 1740392 w 1740392"/>
              <a:gd name="connsiteY2" fmla="*/ 493776 h 987552"/>
              <a:gd name="connsiteX3" fmla="*/ 1740392 w 1740392"/>
              <a:gd name="connsiteY3" fmla="*/ 987552 h 987552"/>
              <a:gd name="connsiteX4" fmla="*/ 0 w 1740392"/>
              <a:gd name="connsiteY4" fmla="*/ 987552 h 987552"/>
              <a:gd name="connsiteX5" fmla="*/ 493776 w 1740392"/>
              <a:gd name="connsiteY5" fmla="*/ 493776 h 987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0392" h="987552">
                <a:moveTo>
                  <a:pt x="0" y="0"/>
                </a:moveTo>
                <a:lnTo>
                  <a:pt x="1740392" y="0"/>
                </a:lnTo>
                <a:lnTo>
                  <a:pt x="1740392" y="493776"/>
                </a:lnTo>
                <a:lnTo>
                  <a:pt x="1740392" y="987552"/>
                </a:lnTo>
                <a:lnTo>
                  <a:pt x="0" y="987552"/>
                </a:lnTo>
                <a:lnTo>
                  <a:pt x="493776" y="493776"/>
                </a:lnTo>
                <a:close/>
              </a:path>
            </a:pathLst>
          </a:custGeom>
          <a:solidFill>
            <a:schemeClr val="accent4"/>
          </a:solidFill>
          <a:ln>
            <a:noFill/>
          </a:ln>
        </p:spPr>
        <p:txBody>
          <a:bodyPr lIns="91440" tIns="0" rIns="365760" bIns="0" anchor="ctr" anchorCtr="0">
            <a:noAutofit/>
          </a:bodyPr>
          <a:lstStyle/>
          <a:p>
            <a:pPr algn="r"/>
            <a:r>
              <a:rPr lang="en-US" sz="4400" b="1" smtClean="0">
                <a:solidFill>
                  <a:schemeClr val="accent4">
                    <a:lumMod val="50000"/>
                  </a:schemeClr>
                </a:solidFill>
                <a:ea typeface="Roboto"/>
                <a:cs typeface="Roboto"/>
              </a:rPr>
              <a:t>03</a:t>
            </a:r>
            <a:endParaRPr lang="en-US" sz="4400" b="1">
              <a:solidFill>
                <a:schemeClr val="accent4">
                  <a:lumMod val="50000"/>
                </a:schemeClr>
              </a:solidFill>
              <a:ea typeface="Roboto"/>
              <a:cs typeface="Roboto"/>
            </a:endParaRPr>
          </a:p>
        </p:txBody>
      </p:sp>
      <p:sp>
        <p:nvSpPr>
          <p:cNvPr id="51" name="Freeform 50"/>
          <p:cNvSpPr/>
          <p:nvPr/>
        </p:nvSpPr>
        <p:spPr>
          <a:xfrm>
            <a:off x="2193218" y="3741358"/>
            <a:ext cx="6254806" cy="987552"/>
          </a:xfrm>
          <a:custGeom>
            <a:avLst/>
            <a:gdLst>
              <a:gd name="connsiteX0" fmla="*/ 0 w 6254806"/>
              <a:gd name="connsiteY0" fmla="*/ 0 h 987552"/>
              <a:gd name="connsiteX1" fmla="*/ 5761030 w 6254806"/>
              <a:gd name="connsiteY1" fmla="*/ 0 h 987552"/>
              <a:gd name="connsiteX2" fmla="*/ 6254806 w 6254806"/>
              <a:gd name="connsiteY2" fmla="*/ 493776 h 987552"/>
              <a:gd name="connsiteX3" fmla="*/ 5761030 w 6254806"/>
              <a:gd name="connsiteY3" fmla="*/ 987552 h 987552"/>
              <a:gd name="connsiteX4" fmla="*/ 0 w 6254806"/>
              <a:gd name="connsiteY4" fmla="*/ 987552 h 987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4806" h="987552">
                <a:moveTo>
                  <a:pt x="0" y="0"/>
                </a:moveTo>
                <a:lnTo>
                  <a:pt x="5761030" y="0"/>
                </a:lnTo>
                <a:lnTo>
                  <a:pt x="6254806" y="493776"/>
                </a:lnTo>
                <a:lnTo>
                  <a:pt x="5761030" y="987552"/>
                </a:lnTo>
                <a:lnTo>
                  <a:pt x="0" y="987552"/>
                </a:lnTo>
                <a:close/>
              </a:path>
            </a:pathLst>
          </a:custGeom>
          <a:solidFill>
            <a:schemeClr val="accent4"/>
          </a:solidFill>
          <a:ln>
            <a:noFill/>
          </a:ln>
        </p:spPr>
        <p:txBody>
          <a:bodyPr lIns="45713" tIns="22850" rIns="45713" bIns="22850" anchor="ctr" anchorCtr="0">
            <a:noAutofit/>
          </a:bodyPr>
          <a:lstStyle/>
          <a:p>
            <a:pPr lvl="0" algn="ctr"/>
            <a:r>
              <a:rPr lang="en-US" sz="4000" b="1">
                <a:solidFill>
                  <a:schemeClr val="bg1"/>
                </a:solidFill>
              </a:rPr>
              <a:t>Some title </a:t>
            </a:r>
            <a:r>
              <a:rPr lang="en-US" sz="4000" b="1" smtClean="0">
                <a:solidFill>
                  <a:schemeClr val="bg1"/>
                </a:solidFill>
              </a:rPr>
              <a:t>here</a:t>
            </a:r>
            <a:endParaRPr lang="en-US" sz="4000" b="1">
              <a:solidFill>
                <a:schemeClr val="bg1"/>
              </a:solidFill>
            </a:endParaRPr>
          </a:p>
        </p:txBody>
      </p:sp>
      <p:sp>
        <p:nvSpPr>
          <p:cNvPr id="65" name="Freeform 64"/>
          <p:cNvSpPr/>
          <p:nvPr/>
        </p:nvSpPr>
        <p:spPr>
          <a:xfrm>
            <a:off x="2193218" y="2624067"/>
            <a:ext cx="1740392" cy="987552"/>
          </a:xfrm>
          <a:custGeom>
            <a:avLst/>
            <a:gdLst>
              <a:gd name="connsiteX0" fmla="*/ 0 w 1740392"/>
              <a:gd name="connsiteY0" fmla="*/ 0 h 987552"/>
              <a:gd name="connsiteX1" fmla="*/ 1740392 w 1740392"/>
              <a:gd name="connsiteY1" fmla="*/ 0 h 987552"/>
              <a:gd name="connsiteX2" fmla="*/ 1246616 w 1740392"/>
              <a:gd name="connsiteY2" fmla="*/ 493776 h 987552"/>
              <a:gd name="connsiteX3" fmla="*/ 1740392 w 1740392"/>
              <a:gd name="connsiteY3" fmla="*/ 987552 h 987552"/>
              <a:gd name="connsiteX4" fmla="*/ 0 w 1740392"/>
              <a:gd name="connsiteY4" fmla="*/ 987552 h 987552"/>
              <a:gd name="connsiteX5" fmla="*/ 0 w 1740392"/>
              <a:gd name="connsiteY5" fmla="*/ 493776 h 987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0392" h="987552">
                <a:moveTo>
                  <a:pt x="0" y="0"/>
                </a:moveTo>
                <a:lnTo>
                  <a:pt x="1740392" y="0"/>
                </a:lnTo>
                <a:lnTo>
                  <a:pt x="1246616" y="493776"/>
                </a:lnTo>
                <a:lnTo>
                  <a:pt x="1740392" y="987552"/>
                </a:lnTo>
                <a:lnTo>
                  <a:pt x="0" y="987552"/>
                </a:lnTo>
                <a:lnTo>
                  <a:pt x="0" y="493776"/>
                </a:lnTo>
                <a:close/>
              </a:path>
            </a:pathLst>
          </a:custGeom>
          <a:ln>
            <a:noFill/>
          </a:ln>
        </p:spPr>
        <p:style>
          <a:lnRef idx="2">
            <a:schemeClr val="accent2">
              <a:shade val="50000"/>
            </a:schemeClr>
          </a:lnRef>
          <a:fillRef idx="1">
            <a:schemeClr val="accent2"/>
          </a:fillRef>
          <a:effectRef idx="0">
            <a:schemeClr val="accent2"/>
          </a:effectRef>
          <a:fontRef idx="minor">
            <a:schemeClr val="lt1"/>
          </a:fontRef>
        </p:style>
        <p:txBody>
          <a:bodyPr lIns="365760" tIns="0" bIns="0" rtlCol="0" anchor="ctr"/>
          <a:lstStyle/>
          <a:p>
            <a:r>
              <a:rPr lang="en-US" sz="4400" b="1" smtClean="0">
                <a:solidFill>
                  <a:schemeClr val="accent2">
                    <a:lumMod val="50000"/>
                  </a:schemeClr>
                </a:solidFill>
              </a:rPr>
              <a:t>02</a:t>
            </a:r>
            <a:endParaRPr lang="en-US" sz="4400" b="1">
              <a:solidFill>
                <a:schemeClr val="accent2">
                  <a:lumMod val="50000"/>
                </a:schemeClr>
              </a:solidFill>
            </a:endParaRPr>
          </a:p>
        </p:txBody>
      </p:sp>
      <p:sp>
        <p:nvSpPr>
          <p:cNvPr id="68" name="Freeform 67"/>
          <p:cNvSpPr/>
          <p:nvPr/>
        </p:nvSpPr>
        <p:spPr>
          <a:xfrm>
            <a:off x="3752106" y="2624067"/>
            <a:ext cx="6254806" cy="987552"/>
          </a:xfrm>
          <a:custGeom>
            <a:avLst/>
            <a:gdLst>
              <a:gd name="connsiteX0" fmla="*/ 493776 w 6254806"/>
              <a:gd name="connsiteY0" fmla="*/ 0 h 987552"/>
              <a:gd name="connsiteX1" fmla="*/ 6254806 w 6254806"/>
              <a:gd name="connsiteY1" fmla="*/ 0 h 987552"/>
              <a:gd name="connsiteX2" fmla="*/ 6254806 w 6254806"/>
              <a:gd name="connsiteY2" fmla="*/ 987552 h 987552"/>
              <a:gd name="connsiteX3" fmla="*/ 493776 w 6254806"/>
              <a:gd name="connsiteY3" fmla="*/ 987552 h 987552"/>
              <a:gd name="connsiteX4" fmla="*/ 0 w 6254806"/>
              <a:gd name="connsiteY4" fmla="*/ 493776 h 987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4806" h="987552">
                <a:moveTo>
                  <a:pt x="493776" y="0"/>
                </a:moveTo>
                <a:lnTo>
                  <a:pt x="6254806" y="0"/>
                </a:lnTo>
                <a:lnTo>
                  <a:pt x="6254806" y="987552"/>
                </a:lnTo>
                <a:lnTo>
                  <a:pt x="493776" y="987552"/>
                </a:lnTo>
                <a:lnTo>
                  <a:pt x="0" y="493776"/>
                </a:lnTo>
                <a:close/>
              </a:path>
            </a:pathLst>
          </a:cu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a:r>
              <a:rPr lang="en-US" sz="4000" b="1">
                <a:solidFill>
                  <a:prstClr val="white"/>
                </a:solidFill>
              </a:rPr>
              <a:t>Some title </a:t>
            </a:r>
            <a:r>
              <a:rPr lang="en-US" sz="4000" b="1" smtClean="0">
                <a:solidFill>
                  <a:prstClr val="white"/>
                </a:solidFill>
              </a:rPr>
              <a:t>here</a:t>
            </a:r>
            <a:endParaRPr lang="en-US" sz="4000" b="1">
              <a:solidFill>
                <a:prstClr val="white"/>
              </a:solidFill>
            </a:endParaRPr>
          </a:p>
        </p:txBody>
      </p:sp>
      <p:sp>
        <p:nvSpPr>
          <p:cNvPr id="70" name="Freeform 69"/>
          <p:cNvSpPr/>
          <p:nvPr/>
        </p:nvSpPr>
        <p:spPr>
          <a:xfrm>
            <a:off x="3752106" y="4858648"/>
            <a:ext cx="6254806" cy="987552"/>
          </a:xfrm>
          <a:custGeom>
            <a:avLst/>
            <a:gdLst>
              <a:gd name="connsiteX0" fmla="*/ 493776 w 6254806"/>
              <a:gd name="connsiteY0" fmla="*/ 0 h 987552"/>
              <a:gd name="connsiteX1" fmla="*/ 6254806 w 6254806"/>
              <a:gd name="connsiteY1" fmla="*/ 0 h 987552"/>
              <a:gd name="connsiteX2" fmla="*/ 6254806 w 6254806"/>
              <a:gd name="connsiteY2" fmla="*/ 987552 h 987552"/>
              <a:gd name="connsiteX3" fmla="*/ 493776 w 6254806"/>
              <a:gd name="connsiteY3" fmla="*/ 987552 h 987552"/>
              <a:gd name="connsiteX4" fmla="*/ 0 w 6254806"/>
              <a:gd name="connsiteY4" fmla="*/ 493776 h 987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4806" h="987552">
                <a:moveTo>
                  <a:pt x="493776" y="0"/>
                </a:moveTo>
                <a:lnTo>
                  <a:pt x="6254806" y="0"/>
                </a:lnTo>
                <a:lnTo>
                  <a:pt x="6254806" y="987552"/>
                </a:lnTo>
                <a:lnTo>
                  <a:pt x="493776" y="987552"/>
                </a:lnTo>
                <a:lnTo>
                  <a:pt x="0" y="493776"/>
                </a:lnTo>
                <a:close/>
              </a:path>
            </a:pathLst>
          </a:custGeom>
          <a:solidFill>
            <a:schemeClr val="accent5"/>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lvl="0" algn="ctr"/>
            <a:r>
              <a:rPr lang="en-US" sz="4000" b="1">
                <a:solidFill>
                  <a:prstClr val="white"/>
                </a:solidFill>
              </a:rPr>
              <a:t>Some title </a:t>
            </a:r>
            <a:r>
              <a:rPr lang="en-US" sz="4000" b="1" smtClean="0">
                <a:solidFill>
                  <a:prstClr val="white"/>
                </a:solidFill>
              </a:rPr>
              <a:t>here</a:t>
            </a:r>
            <a:endParaRPr lang="en-US" sz="4000" b="1">
              <a:solidFill>
                <a:prstClr val="white"/>
              </a:solidFill>
            </a:endParaRPr>
          </a:p>
        </p:txBody>
      </p:sp>
      <p:sp>
        <p:nvSpPr>
          <p:cNvPr id="69" name="Freeform 68"/>
          <p:cNvSpPr/>
          <p:nvPr/>
        </p:nvSpPr>
        <p:spPr>
          <a:xfrm>
            <a:off x="2193218" y="4858648"/>
            <a:ext cx="1740392" cy="987552"/>
          </a:xfrm>
          <a:custGeom>
            <a:avLst/>
            <a:gdLst>
              <a:gd name="connsiteX0" fmla="*/ 0 w 1740392"/>
              <a:gd name="connsiteY0" fmla="*/ 0 h 987552"/>
              <a:gd name="connsiteX1" fmla="*/ 1740392 w 1740392"/>
              <a:gd name="connsiteY1" fmla="*/ 0 h 987552"/>
              <a:gd name="connsiteX2" fmla="*/ 1246616 w 1740392"/>
              <a:gd name="connsiteY2" fmla="*/ 493776 h 987552"/>
              <a:gd name="connsiteX3" fmla="*/ 1740392 w 1740392"/>
              <a:gd name="connsiteY3" fmla="*/ 987552 h 987552"/>
              <a:gd name="connsiteX4" fmla="*/ 0 w 1740392"/>
              <a:gd name="connsiteY4" fmla="*/ 987552 h 987552"/>
              <a:gd name="connsiteX5" fmla="*/ 0 w 1740392"/>
              <a:gd name="connsiteY5" fmla="*/ 493776 h 987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0392" h="987552">
                <a:moveTo>
                  <a:pt x="0" y="0"/>
                </a:moveTo>
                <a:lnTo>
                  <a:pt x="1740392" y="0"/>
                </a:lnTo>
                <a:lnTo>
                  <a:pt x="1246616" y="493776"/>
                </a:lnTo>
                <a:lnTo>
                  <a:pt x="1740392" y="987552"/>
                </a:lnTo>
                <a:lnTo>
                  <a:pt x="0" y="987552"/>
                </a:lnTo>
                <a:lnTo>
                  <a:pt x="0" y="493776"/>
                </a:lnTo>
                <a:close/>
              </a:path>
            </a:pathLst>
          </a:custGeom>
          <a:solidFill>
            <a:schemeClr val="accent5"/>
          </a:solidFill>
          <a:ln>
            <a:noFill/>
          </a:ln>
        </p:spPr>
        <p:style>
          <a:lnRef idx="2">
            <a:schemeClr val="accent4">
              <a:shade val="50000"/>
            </a:schemeClr>
          </a:lnRef>
          <a:fillRef idx="1">
            <a:schemeClr val="accent4"/>
          </a:fillRef>
          <a:effectRef idx="0">
            <a:schemeClr val="accent4"/>
          </a:effectRef>
          <a:fontRef idx="minor">
            <a:schemeClr val="lt1"/>
          </a:fontRef>
        </p:style>
        <p:txBody>
          <a:bodyPr lIns="365760" tIns="0" bIns="0" rtlCol="0" anchor="ctr"/>
          <a:lstStyle/>
          <a:p>
            <a:r>
              <a:rPr lang="en-US" sz="4400" b="1" smtClean="0">
                <a:solidFill>
                  <a:schemeClr val="accent5">
                    <a:lumMod val="50000"/>
                  </a:schemeClr>
                </a:solidFill>
              </a:rPr>
              <a:t>04</a:t>
            </a:r>
            <a:endParaRPr lang="en-US" sz="4400" b="1">
              <a:solidFill>
                <a:schemeClr val="accent5">
                  <a:lumMod val="50000"/>
                </a:schemeClr>
              </a:solidFill>
            </a:endParaRPr>
          </a:p>
        </p:txBody>
      </p:sp>
      <p:sp>
        <p:nvSpPr>
          <p:cNvPr id="26" name="Title 25"/>
          <p:cNvSpPr>
            <a:spLocks noGrp="1"/>
          </p:cNvSpPr>
          <p:nvPr>
            <p:ph type="title"/>
          </p:nvPr>
        </p:nvSpPr>
        <p:spPr/>
        <p:txBody>
          <a:bodyPr/>
          <a:lstStyle/>
          <a:p>
            <a:r>
              <a:rPr lang="en-US"/>
              <a:t>Agenda - Template</a:t>
            </a:r>
          </a:p>
        </p:txBody>
      </p:sp>
      <p:sp>
        <p:nvSpPr>
          <p:cNvPr id="33" name="Subtitle 32"/>
          <p:cNvSpPr>
            <a:spLocks noGrp="1"/>
          </p:cNvSpPr>
          <p:nvPr>
            <p:ph type="subTitle" idx="1"/>
          </p:nvPr>
        </p:nvSpPr>
        <p:spPr/>
        <p:txBody>
          <a:bodyPr/>
          <a:lstStyle/>
          <a:p>
            <a:r>
              <a:rPr lang="en-US" smtClean="0"/>
              <a:t>Example With 4 Parts</a:t>
            </a:r>
            <a:endParaRPr lang="en-US"/>
          </a:p>
        </p:txBody>
      </p:sp>
      <p:sp>
        <p:nvSpPr>
          <p:cNvPr id="35" name="Slide Number Placeholder 34"/>
          <p:cNvSpPr>
            <a:spLocks noGrp="1"/>
          </p:cNvSpPr>
          <p:nvPr>
            <p:ph type="sldNum" sz="quarter" idx="12"/>
          </p:nvPr>
        </p:nvSpPr>
        <p:spPr/>
        <p:txBody>
          <a:bodyPr/>
          <a:lstStyle/>
          <a:p>
            <a:fld id="{F68327C5-B821-4FE9-A59A-A60D9EB59A9A}" type="slidenum">
              <a:rPr lang="en-US" smtClean="0"/>
              <a:pPr/>
              <a:t>25</a:t>
            </a:fld>
            <a:endParaRPr lang="en-US" dirty="0"/>
          </a:p>
        </p:txBody>
      </p:sp>
    </p:spTree>
    <p:extLst>
      <p:ext uri="{BB962C8B-B14F-4D97-AF65-F5344CB8AC3E}">
        <p14:creationId xmlns:p14="http://schemas.microsoft.com/office/powerpoint/2010/main" val="42756101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5645687" y="2286547"/>
            <a:ext cx="3822553" cy="920839"/>
            <a:chOff x="1506828" y="650383"/>
            <a:chExt cx="9195515" cy="2215166"/>
          </a:xfrm>
        </p:grpSpPr>
        <p:sp>
          <p:nvSpPr>
            <p:cNvPr id="20" name="Freeform 19"/>
            <p:cNvSpPr/>
            <p:nvPr/>
          </p:nvSpPr>
          <p:spPr>
            <a:xfrm>
              <a:off x="1506828" y="650383"/>
              <a:ext cx="9195515" cy="2215166"/>
            </a:xfrm>
            <a:custGeom>
              <a:avLst/>
              <a:gdLst>
                <a:gd name="connsiteX0" fmla="*/ 1107583 w 9195515"/>
                <a:gd name="connsiteY0" fmla="*/ 0 h 2215166"/>
                <a:gd name="connsiteX1" fmla="*/ 1890762 w 9195515"/>
                <a:gd name="connsiteY1" fmla="*/ 324404 h 2215166"/>
                <a:gd name="connsiteX2" fmla="*/ 1893527 w 9195515"/>
                <a:gd name="connsiteY2" fmla="*/ 327755 h 2215166"/>
                <a:gd name="connsiteX3" fmla="*/ 1910318 w 9195515"/>
                <a:gd name="connsiteY3" fmla="*/ 342637 h 2215166"/>
                <a:gd name="connsiteX4" fmla="*/ 2636331 w 9195515"/>
                <a:gd name="connsiteY4" fmla="*/ 969406 h 2215166"/>
                <a:gd name="connsiteX5" fmla="*/ 3387497 w 9195515"/>
                <a:gd name="connsiteY5" fmla="*/ 252262 h 2215166"/>
                <a:gd name="connsiteX6" fmla="*/ 3431297 w 9195515"/>
                <a:gd name="connsiteY6" fmla="*/ 219439 h 2215166"/>
                <a:gd name="connsiteX7" fmla="*/ 3503543 w 9195515"/>
                <a:gd name="connsiteY7" fmla="*/ 159831 h 2215166"/>
                <a:gd name="connsiteX8" fmla="*/ 4026793 w 9195515"/>
                <a:gd name="connsiteY8" fmla="*/ 0 h 2215166"/>
                <a:gd name="connsiteX9" fmla="*/ 8259652 w 9195515"/>
                <a:gd name="connsiteY9" fmla="*/ 0 h 2215166"/>
                <a:gd name="connsiteX10" fmla="*/ 9195515 w 9195515"/>
                <a:gd name="connsiteY10" fmla="*/ 935863 h 2215166"/>
                <a:gd name="connsiteX11" fmla="*/ 9195515 w 9195515"/>
                <a:gd name="connsiteY11" fmla="*/ 1279303 h 2215166"/>
                <a:gd name="connsiteX12" fmla="*/ 8259652 w 9195515"/>
                <a:gd name="connsiteY12" fmla="*/ 2215166 h 2215166"/>
                <a:gd name="connsiteX13" fmla="*/ 4026793 w 9195515"/>
                <a:gd name="connsiteY13" fmla="*/ 2215166 h 2215166"/>
                <a:gd name="connsiteX14" fmla="*/ 3503543 w 9195515"/>
                <a:gd name="connsiteY14" fmla="*/ 2055335 h 2215166"/>
                <a:gd name="connsiteX15" fmla="*/ 3461153 w 9195515"/>
                <a:gd name="connsiteY15" fmla="*/ 2020360 h 2215166"/>
                <a:gd name="connsiteX16" fmla="*/ 3387438 w 9195515"/>
                <a:gd name="connsiteY16" fmla="*/ 1972233 h 2215166"/>
                <a:gd name="connsiteX17" fmla="*/ 2662533 w 9195515"/>
                <a:gd name="connsiteY17" fmla="*/ 1275952 h 2215166"/>
                <a:gd name="connsiteX18" fmla="*/ 1944356 w 9195515"/>
                <a:gd name="connsiteY18" fmla="*/ 1835839 h 2215166"/>
                <a:gd name="connsiteX19" fmla="*/ 1906250 w 9195515"/>
                <a:gd name="connsiteY19" fmla="*/ 1871991 h 2215166"/>
                <a:gd name="connsiteX20" fmla="*/ 1890762 w 9195515"/>
                <a:gd name="connsiteY20" fmla="*/ 1890762 h 2215166"/>
                <a:gd name="connsiteX21" fmla="*/ 1107583 w 9195515"/>
                <a:gd name="connsiteY21" fmla="*/ 2215166 h 2215166"/>
                <a:gd name="connsiteX22" fmla="*/ 0 w 9195515"/>
                <a:gd name="connsiteY22" fmla="*/ 1107583 h 2215166"/>
                <a:gd name="connsiteX23" fmla="*/ 1107583 w 9195515"/>
                <a:gd name="connsiteY23" fmla="*/ 0 h 221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95515" h="2215166">
                  <a:moveTo>
                    <a:pt x="1107583" y="0"/>
                  </a:moveTo>
                  <a:cubicBezTo>
                    <a:pt x="1413434" y="0"/>
                    <a:pt x="1690329" y="123971"/>
                    <a:pt x="1890762" y="324404"/>
                  </a:cubicBezTo>
                  <a:lnTo>
                    <a:pt x="1893527" y="327755"/>
                  </a:lnTo>
                  <a:lnTo>
                    <a:pt x="1910318" y="342637"/>
                  </a:lnTo>
                  <a:cubicBezTo>
                    <a:pt x="2138377" y="564106"/>
                    <a:pt x="2341280" y="975490"/>
                    <a:pt x="2636331" y="969406"/>
                  </a:cubicBezTo>
                  <a:cubicBezTo>
                    <a:pt x="2882207" y="964336"/>
                    <a:pt x="3086413" y="507771"/>
                    <a:pt x="3387497" y="252262"/>
                  </a:cubicBezTo>
                  <a:lnTo>
                    <a:pt x="3431297" y="219439"/>
                  </a:lnTo>
                  <a:lnTo>
                    <a:pt x="3503543" y="159831"/>
                  </a:lnTo>
                  <a:cubicBezTo>
                    <a:pt x="3652908" y="58922"/>
                    <a:pt x="3832970" y="0"/>
                    <a:pt x="4026793" y="0"/>
                  </a:cubicBezTo>
                  <a:lnTo>
                    <a:pt x="8259652" y="0"/>
                  </a:lnTo>
                  <a:cubicBezTo>
                    <a:pt x="8776515" y="0"/>
                    <a:pt x="9195515" y="419000"/>
                    <a:pt x="9195515" y="935863"/>
                  </a:cubicBezTo>
                  <a:lnTo>
                    <a:pt x="9195515" y="1279303"/>
                  </a:lnTo>
                  <a:cubicBezTo>
                    <a:pt x="9195515" y="1796166"/>
                    <a:pt x="8776515" y="2215166"/>
                    <a:pt x="8259652" y="2215166"/>
                  </a:cubicBezTo>
                  <a:lnTo>
                    <a:pt x="4026793" y="2215166"/>
                  </a:lnTo>
                  <a:cubicBezTo>
                    <a:pt x="3832970" y="2215166"/>
                    <a:pt x="3652908" y="2156244"/>
                    <a:pt x="3503543" y="2055335"/>
                  </a:cubicBezTo>
                  <a:lnTo>
                    <a:pt x="3461153" y="2020360"/>
                  </a:lnTo>
                  <a:lnTo>
                    <a:pt x="3387438" y="1972233"/>
                  </a:lnTo>
                  <a:cubicBezTo>
                    <a:pt x="3110503" y="1753314"/>
                    <a:pt x="2916085" y="1275952"/>
                    <a:pt x="2662533" y="1275952"/>
                  </a:cubicBezTo>
                  <a:cubicBezTo>
                    <a:pt x="2437153" y="1275952"/>
                    <a:pt x="2164147" y="1616555"/>
                    <a:pt x="1944356" y="1835839"/>
                  </a:cubicBezTo>
                  <a:lnTo>
                    <a:pt x="1906250" y="1871991"/>
                  </a:lnTo>
                  <a:lnTo>
                    <a:pt x="1890762" y="1890762"/>
                  </a:lnTo>
                  <a:cubicBezTo>
                    <a:pt x="1690329" y="2091196"/>
                    <a:pt x="1413434" y="2215166"/>
                    <a:pt x="1107583" y="2215166"/>
                  </a:cubicBezTo>
                  <a:cubicBezTo>
                    <a:pt x="495882" y="2215166"/>
                    <a:pt x="0" y="1719284"/>
                    <a:pt x="0" y="1107583"/>
                  </a:cubicBezTo>
                  <a:cubicBezTo>
                    <a:pt x="0" y="495882"/>
                    <a:pt x="495882" y="0"/>
                    <a:pt x="110758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a typeface="Open Sans" panose="020B0606030504020204" pitchFamily="34" charset="0"/>
                <a:cs typeface="Open Sans" panose="020B0606030504020204" pitchFamily="34" charset="0"/>
              </a:endParaRPr>
            </a:p>
          </p:txBody>
        </p:sp>
        <p:sp>
          <p:nvSpPr>
            <p:cNvPr id="21" name="Oval 20"/>
            <p:cNvSpPr/>
            <p:nvPr/>
          </p:nvSpPr>
          <p:spPr>
            <a:xfrm>
              <a:off x="1661374" y="804929"/>
              <a:ext cx="1906074" cy="190607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mtClean="0">
                  <a:solidFill>
                    <a:schemeClr val="accent2"/>
                  </a:solidFill>
                  <a:latin typeface="Calibri" panose="020F0502020204030204" pitchFamily="34" charset="0"/>
                  <a:ea typeface="Open Sans" panose="020B0606030504020204" pitchFamily="34" charset="0"/>
                  <a:cs typeface="Open Sans" panose="020B0606030504020204" pitchFamily="34" charset="0"/>
                </a:rPr>
                <a:t>02</a:t>
              </a:r>
              <a:endParaRPr lang="en-US" sz="2800" b="1">
                <a:solidFill>
                  <a:schemeClr val="accent2"/>
                </a:solidFill>
                <a:latin typeface="Calibri" panose="020F0502020204030204" pitchFamily="34" charset="0"/>
                <a:ea typeface="Open Sans" panose="020B0606030504020204" pitchFamily="34" charset="0"/>
                <a:cs typeface="Open Sans" panose="020B0606030504020204" pitchFamily="34" charset="0"/>
              </a:endParaRPr>
            </a:p>
          </p:txBody>
        </p:sp>
      </p:grpSp>
      <p:sp>
        <p:nvSpPr>
          <p:cNvPr id="19" name="TextBox 18"/>
          <p:cNvSpPr txBox="1"/>
          <p:nvPr/>
        </p:nvSpPr>
        <p:spPr>
          <a:xfrm>
            <a:off x="7096140" y="2516134"/>
            <a:ext cx="2316349" cy="461665"/>
          </a:xfrm>
          <a:prstGeom prst="rect">
            <a:avLst/>
          </a:prstGeom>
          <a:noFill/>
        </p:spPr>
        <p:txBody>
          <a:bodyPr wrap="square" rtlCol="0" anchor="ctr">
            <a:spAutoFit/>
          </a:bodyPr>
          <a:lstStyle/>
          <a:p>
            <a:pPr lvl="0" algn="ctr"/>
            <a:r>
              <a:rPr lang="en-US" sz="2400" b="1">
                <a:solidFill>
                  <a:prstClr val="white"/>
                </a:solidFill>
              </a:rPr>
              <a:t>Some title here</a:t>
            </a:r>
          </a:p>
        </p:txBody>
      </p:sp>
      <p:grpSp>
        <p:nvGrpSpPr>
          <p:cNvPr id="23" name="Group 22"/>
          <p:cNvGrpSpPr/>
          <p:nvPr/>
        </p:nvGrpSpPr>
        <p:grpSpPr>
          <a:xfrm flipH="1">
            <a:off x="2723760" y="5405594"/>
            <a:ext cx="3822553" cy="920839"/>
            <a:chOff x="1506828" y="650383"/>
            <a:chExt cx="9195515" cy="2215166"/>
          </a:xfrm>
        </p:grpSpPr>
        <p:sp>
          <p:nvSpPr>
            <p:cNvPr id="25" name="Freeform 24"/>
            <p:cNvSpPr/>
            <p:nvPr/>
          </p:nvSpPr>
          <p:spPr>
            <a:xfrm>
              <a:off x="1506828" y="650383"/>
              <a:ext cx="9195515" cy="2215166"/>
            </a:xfrm>
            <a:custGeom>
              <a:avLst/>
              <a:gdLst>
                <a:gd name="connsiteX0" fmla="*/ 1107583 w 9195515"/>
                <a:gd name="connsiteY0" fmla="*/ 0 h 2215166"/>
                <a:gd name="connsiteX1" fmla="*/ 1890762 w 9195515"/>
                <a:gd name="connsiteY1" fmla="*/ 324404 h 2215166"/>
                <a:gd name="connsiteX2" fmla="*/ 1893527 w 9195515"/>
                <a:gd name="connsiteY2" fmla="*/ 327755 h 2215166"/>
                <a:gd name="connsiteX3" fmla="*/ 1910318 w 9195515"/>
                <a:gd name="connsiteY3" fmla="*/ 342637 h 2215166"/>
                <a:gd name="connsiteX4" fmla="*/ 2636331 w 9195515"/>
                <a:gd name="connsiteY4" fmla="*/ 969406 h 2215166"/>
                <a:gd name="connsiteX5" fmla="*/ 3387497 w 9195515"/>
                <a:gd name="connsiteY5" fmla="*/ 252262 h 2215166"/>
                <a:gd name="connsiteX6" fmla="*/ 3431297 w 9195515"/>
                <a:gd name="connsiteY6" fmla="*/ 219439 h 2215166"/>
                <a:gd name="connsiteX7" fmla="*/ 3503543 w 9195515"/>
                <a:gd name="connsiteY7" fmla="*/ 159831 h 2215166"/>
                <a:gd name="connsiteX8" fmla="*/ 4026793 w 9195515"/>
                <a:gd name="connsiteY8" fmla="*/ 0 h 2215166"/>
                <a:gd name="connsiteX9" fmla="*/ 8259652 w 9195515"/>
                <a:gd name="connsiteY9" fmla="*/ 0 h 2215166"/>
                <a:gd name="connsiteX10" fmla="*/ 9195515 w 9195515"/>
                <a:gd name="connsiteY10" fmla="*/ 935863 h 2215166"/>
                <a:gd name="connsiteX11" fmla="*/ 9195515 w 9195515"/>
                <a:gd name="connsiteY11" fmla="*/ 1279303 h 2215166"/>
                <a:gd name="connsiteX12" fmla="*/ 8259652 w 9195515"/>
                <a:gd name="connsiteY12" fmla="*/ 2215166 h 2215166"/>
                <a:gd name="connsiteX13" fmla="*/ 4026793 w 9195515"/>
                <a:gd name="connsiteY13" fmla="*/ 2215166 h 2215166"/>
                <a:gd name="connsiteX14" fmla="*/ 3503543 w 9195515"/>
                <a:gd name="connsiteY14" fmla="*/ 2055335 h 2215166"/>
                <a:gd name="connsiteX15" fmla="*/ 3461153 w 9195515"/>
                <a:gd name="connsiteY15" fmla="*/ 2020360 h 2215166"/>
                <a:gd name="connsiteX16" fmla="*/ 3387438 w 9195515"/>
                <a:gd name="connsiteY16" fmla="*/ 1972233 h 2215166"/>
                <a:gd name="connsiteX17" fmla="*/ 2662533 w 9195515"/>
                <a:gd name="connsiteY17" fmla="*/ 1275952 h 2215166"/>
                <a:gd name="connsiteX18" fmla="*/ 1944356 w 9195515"/>
                <a:gd name="connsiteY18" fmla="*/ 1835839 h 2215166"/>
                <a:gd name="connsiteX19" fmla="*/ 1906250 w 9195515"/>
                <a:gd name="connsiteY19" fmla="*/ 1871991 h 2215166"/>
                <a:gd name="connsiteX20" fmla="*/ 1890762 w 9195515"/>
                <a:gd name="connsiteY20" fmla="*/ 1890762 h 2215166"/>
                <a:gd name="connsiteX21" fmla="*/ 1107583 w 9195515"/>
                <a:gd name="connsiteY21" fmla="*/ 2215166 h 2215166"/>
                <a:gd name="connsiteX22" fmla="*/ 0 w 9195515"/>
                <a:gd name="connsiteY22" fmla="*/ 1107583 h 2215166"/>
                <a:gd name="connsiteX23" fmla="*/ 1107583 w 9195515"/>
                <a:gd name="connsiteY23" fmla="*/ 0 h 221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95515" h="2215166">
                  <a:moveTo>
                    <a:pt x="1107583" y="0"/>
                  </a:moveTo>
                  <a:cubicBezTo>
                    <a:pt x="1413434" y="0"/>
                    <a:pt x="1690329" y="123971"/>
                    <a:pt x="1890762" y="324404"/>
                  </a:cubicBezTo>
                  <a:lnTo>
                    <a:pt x="1893527" y="327755"/>
                  </a:lnTo>
                  <a:lnTo>
                    <a:pt x="1910318" y="342637"/>
                  </a:lnTo>
                  <a:cubicBezTo>
                    <a:pt x="2138377" y="564106"/>
                    <a:pt x="2341280" y="975490"/>
                    <a:pt x="2636331" y="969406"/>
                  </a:cubicBezTo>
                  <a:cubicBezTo>
                    <a:pt x="2882207" y="964336"/>
                    <a:pt x="3086413" y="507771"/>
                    <a:pt x="3387497" y="252262"/>
                  </a:cubicBezTo>
                  <a:lnTo>
                    <a:pt x="3431297" y="219439"/>
                  </a:lnTo>
                  <a:lnTo>
                    <a:pt x="3503543" y="159831"/>
                  </a:lnTo>
                  <a:cubicBezTo>
                    <a:pt x="3652908" y="58922"/>
                    <a:pt x="3832970" y="0"/>
                    <a:pt x="4026793" y="0"/>
                  </a:cubicBezTo>
                  <a:lnTo>
                    <a:pt x="8259652" y="0"/>
                  </a:lnTo>
                  <a:cubicBezTo>
                    <a:pt x="8776515" y="0"/>
                    <a:pt x="9195515" y="419000"/>
                    <a:pt x="9195515" y="935863"/>
                  </a:cubicBezTo>
                  <a:lnTo>
                    <a:pt x="9195515" y="1279303"/>
                  </a:lnTo>
                  <a:cubicBezTo>
                    <a:pt x="9195515" y="1796166"/>
                    <a:pt x="8776515" y="2215166"/>
                    <a:pt x="8259652" y="2215166"/>
                  </a:cubicBezTo>
                  <a:lnTo>
                    <a:pt x="4026793" y="2215166"/>
                  </a:lnTo>
                  <a:cubicBezTo>
                    <a:pt x="3832970" y="2215166"/>
                    <a:pt x="3652908" y="2156244"/>
                    <a:pt x="3503543" y="2055335"/>
                  </a:cubicBezTo>
                  <a:lnTo>
                    <a:pt x="3461153" y="2020360"/>
                  </a:lnTo>
                  <a:lnTo>
                    <a:pt x="3387438" y="1972233"/>
                  </a:lnTo>
                  <a:cubicBezTo>
                    <a:pt x="3110503" y="1753314"/>
                    <a:pt x="2916085" y="1275952"/>
                    <a:pt x="2662533" y="1275952"/>
                  </a:cubicBezTo>
                  <a:cubicBezTo>
                    <a:pt x="2437153" y="1275952"/>
                    <a:pt x="2164147" y="1616555"/>
                    <a:pt x="1944356" y="1835839"/>
                  </a:cubicBezTo>
                  <a:lnTo>
                    <a:pt x="1906250" y="1871991"/>
                  </a:lnTo>
                  <a:lnTo>
                    <a:pt x="1890762" y="1890762"/>
                  </a:lnTo>
                  <a:cubicBezTo>
                    <a:pt x="1690329" y="2091196"/>
                    <a:pt x="1413434" y="2215166"/>
                    <a:pt x="1107583" y="2215166"/>
                  </a:cubicBezTo>
                  <a:cubicBezTo>
                    <a:pt x="495882" y="2215166"/>
                    <a:pt x="0" y="1719284"/>
                    <a:pt x="0" y="1107583"/>
                  </a:cubicBezTo>
                  <a:cubicBezTo>
                    <a:pt x="0" y="495882"/>
                    <a:pt x="495882" y="0"/>
                    <a:pt x="1107583"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a typeface="Open Sans" panose="020B0606030504020204" pitchFamily="34" charset="0"/>
                <a:cs typeface="Open Sans" panose="020B0606030504020204" pitchFamily="34" charset="0"/>
              </a:endParaRPr>
            </a:p>
          </p:txBody>
        </p:sp>
        <p:sp>
          <p:nvSpPr>
            <p:cNvPr id="26" name="Oval 25"/>
            <p:cNvSpPr/>
            <p:nvPr/>
          </p:nvSpPr>
          <p:spPr>
            <a:xfrm>
              <a:off x="1661374" y="804929"/>
              <a:ext cx="1906074" cy="190607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mtClean="0">
                  <a:solidFill>
                    <a:schemeClr val="accent5"/>
                  </a:solidFill>
                  <a:latin typeface="Calibri" panose="020F0502020204030204" pitchFamily="34" charset="0"/>
                  <a:ea typeface="Open Sans" panose="020B0606030504020204" pitchFamily="34" charset="0"/>
                  <a:cs typeface="Open Sans" panose="020B0606030504020204" pitchFamily="34" charset="0"/>
                </a:rPr>
                <a:t>05</a:t>
              </a:r>
              <a:endParaRPr lang="en-US" sz="2800" b="1">
                <a:solidFill>
                  <a:schemeClr val="accent5"/>
                </a:solidFill>
                <a:latin typeface="Calibri" panose="020F0502020204030204" pitchFamily="34" charset="0"/>
                <a:ea typeface="Open Sans" panose="020B0606030504020204" pitchFamily="34" charset="0"/>
                <a:cs typeface="Open Sans" panose="020B0606030504020204" pitchFamily="34" charset="0"/>
              </a:endParaRPr>
            </a:p>
          </p:txBody>
        </p:sp>
      </p:grpSp>
      <p:sp>
        <p:nvSpPr>
          <p:cNvPr id="24" name="TextBox 23"/>
          <p:cNvSpPr txBox="1"/>
          <p:nvPr/>
        </p:nvSpPr>
        <p:spPr>
          <a:xfrm>
            <a:off x="2871124" y="5635181"/>
            <a:ext cx="2316349" cy="461665"/>
          </a:xfrm>
          <a:prstGeom prst="rect">
            <a:avLst/>
          </a:prstGeom>
          <a:noFill/>
        </p:spPr>
        <p:txBody>
          <a:bodyPr wrap="square" rtlCol="0" anchor="ctr">
            <a:spAutoFit/>
          </a:bodyPr>
          <a:lstStyle/>
          <a:p>
            <a:pPr lvl="0" algn="ctr"/>
            <a:r>
              <a:rPr lang="en-US" sz="2400" b="1">
                <a:solidFill>
                  <a:prstClr val="white"/>
                </a:solidFill>
              </a:rPr>
              <a:t>Some title here</a:t>
            </a:r>
          </a:p>
        </p:txBody>
      </p:sp>
      <p:grpSp>
        <p:nvGrpSpPr>
          <p:cNvPr id="28" name="Group 27"/>
          <p:cNvGrpSpPr/>
          <p:nvPr/>
        </p:nvGrpSpPr>
        <p:grpSpPr>
          <a:xfrm flipH="1">
            <a:off x="2723760" y="1246865"/>
            <a:ext cx="3822553" cy="920839"/>
            <a:chOff x="1506828" y="650383"/>
            <a:chExt cx="9195515" cy="2215166"/>
          </a:xfrm>
        </p:grpSpPr>
        <p:sp>
          <p:nvSpPr>
            <p:cNvPr id="30" name="Freeform 29"/>
            <p:cNvSpPr/>
            <p:nvPr/>
          </p:nvSpPr>
          <p:spPr>
            <a:xfrm>
              <a:off x="1506828" y="650383"/>
              <a:ext cx="9195515" cy="2215166"/>
            </a:xfrm>
            <a:custGeom>
              <a:avLst/>
              <a:gdLst>
                <a:gd name="connsiteX0" fmla="*/ 1107583 w 9195515"/>
                <a:gd name="connsiteY0" fmla="*/ 0 h 2215166"/>
                <a:gd name="connsiteX1" fmla="*/ 1890762 w 9195515"/>
                <a:gd name="connsiteY1" fmla="*/ 324404 h 2215166"/>
                <a:gd name="connsiteX2" fmla="*/ 1893527 w 9195515"/>
                <a:gd name="connsiteY2" fmla="*/ 327755 h 2215166"/>
                <a:gd name="connsiteX3" fmla="*/ 1910318 w 9195515"/>
                <a:gd name="connsiteY3" fmla="*/ 342637 h 2215166"/>
                <a:gd name="connsiteX4" fmla="*/ 2636331 w 9195515"/>
                <a:gd name="connsiteY4" fmla="*/ 969406 h 2215166"/>
                <a:gd name="connsiteX5" fmla="*/ 3387497 w 9195515"/>
                <a:gd name="connsiteY5" fmla="*/ 252262 h 2215166"/>
                <a:gd name="connsiteX6" fmla="*/ 3431297 w 9195515"/>
                <a:gd name="connsiteY6" fmla="*/ 219439 h 2215166"/>
                <a:gd name="connsiteX7" fmla="*/ 3503543 w 9195515"/>
                <a:gd name="connsiteY7" fmla="*/ 159831 h 2215166"/>
                <a:gd name="connsiteX8" fmla="*/ 4026793 w 9195515"/>
                <a:gd name="connsiteY8" fmla="*/ 0 h 2215166"/>
                <a:gd name="connsiteX9" fmla="*/ 8259652 w 9195515"/>
                <a:gd name="connsiteY9" fmla="*/ 0 h 2215166"/>
                <a:gd name="connsiteX10" fmla="*/ 9195515 w 9195515"/>
                <a:gd name="connsiteY10" fmla="*/ 935863 h 2215166"/>
                <a:gd name="connsiteX11" fmla="*/ 9195515 w 9195515"/>
                <a:gd name="connsiteY11" fmla="*/ 1279303 h 2215166"/>
                <a:gd name="connsiteX12" fmla="*/ 8259652 w 9195515"/>
                <a:gd name="connsiteY12" fmla="*/ 2215166 h 2215166"/>
                <a:gd name="connsiteX13" fmla="*/ 4026793 w 9195515"/>
                <a:gd name="connsiteY13" fmla="*/ 2215166 h 2215166"/>
                <a:gd name="connsiteX14" fmla="*/ 3503543 w 9195515"/>
                <a:gd name="connsiteY14" fmla="*/ 2055335 h 2215166"/>
                <a:gd name="connsiteX15" fmla="*/ 3461153 w 9195515"/>
                <a:gd name="connsiteY15" fmla="*/ 2020360 h 2215166"/>
                <a:gd name="connsiteX16" fmla="*/ 3387438 w 9195515"/>
                <a:gd name="connsiteY16" fmla="*/ 1972233 h 2215166"/>
                <a:gd name="connsiteX17" fmla="*/ 2662533 w 9195515"/>
                <a:gd name="connsiteY17" fmla="*/ 1275952 h 2215166"/>
                <a:gd name="connsiteX18" fmla="*/ 1944356 w 9195515"/>
                <a:gd name="connsiteY18" fmla="*/ 1835839 h 2215166"/>
                <a:gd name="connsiteX19" fmla="*/ 1906250 w 9195515"/>
                <a:gd name="connsiteY19" fmla="*/ 1871991 h 2215166"/>
                <a:gd name="connsiteX20" fmla="*/ 1890762 w 9195515"/>
                <a:gd name="connsiteY20" fmla="*/ 1890762 h 2215166"/>
                <a:gd name="connsiteX21" fmla="*/ 1107583 w 9195515"/>
                <a:gd name="connsiteY21" fmla="*/ 2215166 h 2215166"/>
                <a:gd name="connsiteX22" fmla="*/ 0 w 9195515"/>
                <a:gd name="connsiteY22" fmla="*/ 1107583 h 2215166"/>
                <a:gd name="connsiteX23" fmla="*/ 1107583 w 9195515"/>
                <a:gd name="connsiteY23" fmla="*/ 0 h 221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95515" h="2215166">
                  <a:moveTo>
                    <a:pt x="1107583" y="0"/>
                  </a:moveTo>
                  <a:cubicBezTo>
                    <a:pt x="1413434" y="0"/>
                    <a:pt x="1690329" y="123971"/>
                    <a:pt x="1890762" y="324404"/>
                  </a:cubicBezTo>
                  <a:lnTo>
                    <a:pt x="1893527" y="327755"/>
                  </a:lnTo>
                  <a:lnTo>
                    <a:pt x="1910318" y="342637"/>
                  </a:lnTo>
                  <a:cubicBezTo>
                    <a:pt x="2138377" y="564106"/>
                    <a:pt x="2341280" y="975490"/>
                    <a:pt x="2636331" y="969406"/>
                  </a:cubicBezTo>
                  <a:cubicBezTo>
                    <a:pt x="2882207" y="964336"/>
                    <a:pt x="3086413" y="507771"/>
                    <a:pt x="3387497" y="252262"/>
                  </a:cubicBezTo>
                  <a:lnTo>
                    <a:pt x="3431297" y="219439"/>
                  </a:lnTo>
                  <a:lnTo>
                    <a:pt x="3503543" y="159831"/>
                  </a:lnTo>
                  <a:cubicBezTo>
                    <a:pt x="3652908" y="58922"/>
                    <a:pt x="3832970" y="0"/>
                    <a:pt x="4026793" y="0"/>
                  </a:cubicBezTo>
                  <a:lnTo>
                    <a:pt x="8259652" y="0"/>
                  </a:lnTo>
                  <a:cubicBezTo>
                    <a:pt x="8776515" y="0"/>
                    <a:pt x="9195515" y="419000"/>
                    <a:pt x="9195515" y="935863"/>
                  </a:cubicBezTo>
                  <a:lnTo>
                    <a:pt x="9195515" y="1279303"/>
                  </a:lnTo>
                  <a:cubicBezTo>
                    <a:pt x="9195515" y="1796166"/>
                    <a:pt x="8776515" y="2215166"/>
                    <a:pt x="8259652" y="2215166"/>
                  </a:cubicBezTo>
                  <a:lnTo>
                    <a:pt x="4026793" y="2215166"/>
                  </a:lnTo>
                  <a:cubicBezTo>
                    <a:pt x="3832970" y="2215166"/>
                    <a:pt x="3652908" y="2156244"/>
                    <a:pt x="3503543" y="2055335"/>
                  </a:cubicBezTo>
                  <a:lnTo>
                    <a:pt x="3461153" y="2020360"/>
                  </a:lnTo>
                  <a:lnTo>
                    <a:pt x="3387438" y="1972233"/>
                  </a:lnTo>
                  <a:cubicBezTo>
                    <a:pt x="3110503" y="1753314"/>
                    <a:pt x="2916085" y="1275952"/>
                    <a:pt x="2662533" y="1275952"/>
                  </a:cubicBezTo>
                  <a:cubicBezTo>
                    <a:pt x="2437153" y="1275952"/>
                    <a:pt x="2164147" y="1616555"/>
                    <a:pt x="1944356" y="1835839"/>
                  </a:cubicBezTo>
                  <a:lnTo>
                    <a:pt x="1906250" y="1871991"/>
                  </a:lnTo>
                  <a:lnTo>
                    <a:pt x="1890762" y="1890762"/>
                  </a:lnTo>
                  <a:cubicBezTo>
                    <a:pt x="1690329" y="2091196"/>
                    <a:pt x="1413434" y="2215166"/>
                    <a:pt x="1107583" y="2215166"/>
                  </a:cubicBezTo>
                  <a:cubicBezTo>
                    <a:pt x="495882" y="2215166"/>
                    <a:pt x="0" y="1719284"/>
                    <a:pt x="0" y="1107583"/>
                  </a:cubicBezTo>
                  <a:cubicBezTo>
                    <a:pt x="0" y="495882"/>
                    <a:pt x="495882" y="0"/>
                    <a:pt x="110758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a typeface="Open Sans" panose="020B0606030504020204" pitchFamily="34" charset="0"/>
                <a:cs typeface="Open Sans" panose="020B0606030504020204" pitchFamily="34" charset="0"/>
              </a:endParaRPr>
            </a:p>
          </p:txBody>
        </p:sp>
        <p:sp>
          <p:nvSpPr>
            <p:cNvPr id="31" name="Oval 30"/>
            <p:cNvSpPr/>
            <p:nvPr/>
          </p:nvSpPr>
          <p:spPr>
            <a:xfrm>
              <a:off x="1661374" y="804929"/>
              <a:ext cx="1906074" cy="190607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mtClean="0">
                  <a:solidFill>
                    <a:schemeClr val="accent1"/>
                  </a:solidFill>
                  <a:latin typeface="Calibri" panose="020F0502020204030204" pitchFamily="34" charset="0"/>
                  <a:ea typeface="Open Sans" panose="020B0606030504020204" pitchFamily="34" charset="0"/>
                  <a:cs typeface="Open Sans" panose="020B0606030504020204" pitchFamily="34" charset="0"/>
                </a:rPr>
                <a:t>01</a:t>
              </a:r>
              <a:endParaRPr lang="en-US" sz="2800" b="1">
                <a:solidFill>
                  <a:schemeClr val="accent1"/>
                </a:solidFill>
                <a:latin typeface="Calibri" panose="020F0502020204030204" pitchFamily="34" charset="0"/>
                <a:ea typeface="Open Sans" panose="020B0606030504020204" pitchFamily="34" charset="0"/>
                <a:cs typeface="Open Sans" panose="020B0606030504020204" pitchFamily="34" charset="0"/>
              </a:endParaRPr>
            </a:p>
          </p:txBody>
        </p:sp>
      </p:grpSp>
      <p:sp>
        <p:nvSpPr>
          <p:cNvPr id="29" name="TextBox 28"/>
          <p:cNvSpPr txBox="1"/>
          <p:nvPr/>
        </p:nvSpPr>
        <p:spPr>
          <a:xfrm>
            <a:off x="2871124" y="1476452"/>
            <a:ext cx="2316349" cy="461665"/>
          </a:xfrm>
          <a:prstGeom prst="rect">
            <a:avLst/>
          </a:prstGeom>
          <a:noFill/>
        </p:spPr>
        <p:txBody>
          <a:bodyPr wrap="square" rtlCol="0" anchor="ctr">
            <a:spAutoFit/>
          </a:bodyPr>
          <a:lstStyle/>
          <a:p>
            <a:pPr lvl="0" algn="ctr"/>
            <a:r>
              <a:rPr lang="en-US" sz="2400" b="1">
                <a:solidFill>
                  <a:prstClr val="white"/>
                </a:solidFill>
              </a:rPr>
              <a:t>Some title here</a:t>
            </a:r>
          </a:p>
        </p:txBody>
      </p:sp>
      <p:grpSp>
        <p:nvGrpSpPr>
          <p:cNvPr id="33" name="Group 32"/>
          <p:cNvGrpSpPr/>
          <p:nvPr/>
        </p:nvGrpSpPr>
        <p:grpSpPr>
          <a:xfrm>
            <a:off x="5645687" y="4365911"/>
            <a:ext cx="3822553" cy="920839"/>
            <a:chOff x="1506828" y="650383"/>
            <a:chExt cx="9195515" cy="2215166"/>
          </a:xfrm>
        </p:grpSpPr>
        <p:sp>
          <p:nvSpPr>
            <p:cNvPr id="35" name="Freeform 34"/>
            <p:cNvSpPr/>
            <p:nvPr/>
          </p:nvSpPr>
          <p:spPr>
            <a:xfrm>
              <a:off x="1506828" y="650383"/>
              <a:ext cx="9195515" cy="2215166"/>
            </a:xfrm>
            <a:custGeom>
              <a:avLst/>
              <a:gdLst>
                <a:gd name="connsiteX0" fmla="*/ 1107583 w 9195515"/>
                <a:gd name="connsiteY0" fmla="*/ 0 h 2215166"/>
                <a:gd name="connsiteX1" fmla="*/ 1890762 w 9195515"/>
                <a:gd name="connsiteY1" fmla="*/ 324404 h 2215166"/>
                <a:gd name="connsiteX2" fmla="*/ 1893527 w 9195515"/>
                <a:gd name="connsiteY2" fmla="*/ 327755 h 2215166"/>
                <a:gd name="connsiteX3" fmla="*/ 1910318 w 9195515"/>
                <a:gd name="connsiteY3" fmla="*/ 342637 h 2215166"/>
                <a:gd name="connsiteX4" fmla="*/ 2636331 w 9195515"/>
                <a:gd name="connsiteY4" fmla="*/ 969406 h 2215166"/>
                <a:gd name="connsiteX5" fmla="*/ 3387497 w 9195515"/>
                <a:gd name="connsiteY5" fmla="*/ 252262 h 2215166"/>
                <a:gd name="connsiteX6" fmla="*/ 3431297 w 9195515"/>
                <a:gd name="connsiteY6" fmla="*/ 219439 h 2215166"/>
                <a:gd name="connsiteX7" fmla="*/ 3503543 w 9195515"/>
                <a:gd name="connsiteY7" fmla="*/ 159831 h 2215166"/>
                <a:gd name="connsiteX8" fmla="*/ 4026793 w 9195515"/>
                <a:gd name="connsiteY8" fmla="*/ 0 h 2215166"/>
                <a:gd name="connsiteX9" fmla="*/ 8259652 w 9195515"/>
                <a:gd name="connsiteY9" fmla="*/ 0 h 2215166"/>
                <a:gd name="connsiteX10" fmla="*/ 9195515 w 9195515"/>
                <a:gd name="connsiteY10" fmla="*/ 935863 h 2215166"/>
                <a:gd name="connsiteX11" fmla="*/ 9195515 w 9195515"/>
                <a:gd name="connsiteY11" fmla="*/ 1279303 h 2215166"/>
                <a:gd name="connsiteX12" fmla="*/ 8259652 w 9195515"/>
                <a:gd name="connsiteY12" fmla="*/ 2215166 h 2215166"/>
                <a:gd name="connsiteX13" fmla="*/ 4026793 w 9195515"/>
                <a:gd name="connsiteY13" fmla="*/ 2215166 h 2215166"/>
                <a:gd name="connsiteX14" fmla="*/ 3503543 w 9195515"/>
                <a:gd name="connsiteY14" fmla="*/ 2055335 h 2215166"/>
                <a:gd name="connsiteX15" fmla="*/ 3461153 w 9195515"/>
                <a:gd name="connsiteY15" fmla="*/ 2020360 h 2215166"/>
                <a:gd name="connsiteX16" fmla="*/ 3387438 w 9195515"/>
                <a:gd name="connsiteY16" fmla="*/ 1972233 h 2215166"/>
                <a:gd name="connsiteX17" fmla="*/ 2662533 w 9195515"/>
                <a:gd name="connsiteY17" fmla="*/ 1275952 h 2215166"/>
                <a:gd name="connsiteX18" fmla="*/ 1944356 w 9195515"/>
                <a:gd name="connsiteY18" fmla="*/ 1835839 h 2215166"/>
                <a:gd name="connsiteX19" fmla="*/ 1906250 w 9195515"/>
                <a:gd name="connsiteY19" fmla="*/ 1871991 h 2215166"/>
                <a:gd name="connsiteX20" fmla="*/ 1890762 w 9195515"/>
                <a:gd name="connsiteY20" fmla="*/ 1890762 h 2215166"/>
                <a:gd name="connsiteX21" fmla="*/ 1107583 w 9195515"/>
                <a:gd name="connsiteY21" fmla="*/ 2215166 h 2215166"/>
                <a:gd name="connsiteX22" fmla="*/ 0 w 9195515"/>
                <a:gd name="connsiteY22" fmla="*/ 1107583 h 2215166"/>
                <a:gd name="connsiteX23" fmla="*/ 1107583 w 9195515"/>
                <a:gd name="connsiteY23" fmla="*/ 0 h 221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95515" h="2215166">
                  <a:moveTo>
                    <a:pt x="1107583" y="0"/>
                  </a:moveTo>
                  <a:cubicBezTo>
                    <a:pt x="1413434" y="0"/>
                    <a:pt x="1690329" y="123971"/>
                    <a:pt x="1890762" y="324404"/>
                  </a:cubicBezTo>
                  <a:lnTo>
                    <a:pt x="1893527" y="327755"/>
                  </a:lnTo>
                  <a:lnTo>
                    <a:pt x="1910318" y="342637"/>
                  </a:lnTo>
                  <a:cubicBezTo>
                    <a:pt x="2138377" y="564106"/>
                    <a:pt x="2341280" y="975490"/>
                    <a:pt x="2636331" y="969406"/>
                  </a:cubicBezTo>
                  <a:cubicBezTo>
                    <a:pt x="2882207" y="964336"/>
                    <a:pt x="3086413" y="507771"/>
                    <a:pt x="3387497" y="252262"/>
                  </a:cubicBezTo>
                  <a:lnTo>
                    <a:pt x="3431297" y="219439"/>
                  </a:lnTo>
                  <a:lnTo>
                    <a:pt x="3503543" y="159831"/>
                  </a:lnTo>
                  <a:cubicBezTo>
                    <a:pt x="3652908" y="58922"/>
                    <a:pt x="3832970" y="0"/>
                    <a:pt x="4026793" y="0"/>
                  </a:cubicBezTo>
                  <a:lnTo>
                    <a:pt x="8259652" y="0"/>
                  </a:lnTo>
                  <a:cubicBezTo>
                    <a:pt x="8776515" y="0"/>
                    <a:pt x="9195515" y="419000"/>
                    <a:pt x="9195515" y="935863"/>
                  </a:cubicBezTo>
                  <a:lnTo>
                    <a:pt x="9195515" y="1279303"/>
                  </a:lnTo>
                  <a:cubicBezTo>
                    <a:pt x="9195515" y="1796166"/>
                    <a:pt x="8776515" y="2215166"/>
                    <a:pt x="8259652" y="2215166"/>
                  </a:cubicBezTo>
                  <a:lnTo>
                    <a:pt x="4026793" y="2215166"/>
                  </a:lnTo>
                  <a:cubicBezTo>
                    <a:pt x="3832970" y="2215166"/>
                    <a:pt x="3652908" y="2156244"/>
                    <a:pt x="3503543" y="2055335"/>
                  </a:cubicBezTo>
                  <a:lnTo>
                    <a:pt x="3461153" y="2020360"/>
                  </a:lnTo>
                  <a:lnTo>
                    <a:pt x="3387438" y="1972233"/>
                  </a:lnTo>
                  <a:cubicBezTo>
                    <a:pt x="3110503" y="1753314"/>
                    <a:pt x="2916085" y="1275952"/>
                    <a:pt x="2662533" y="1275952"/>
                  </a:cubicBezTo>
                  <a:cubicBezTo>
                    <a:pt x="2437153" y="1275952"/>
                    <a:pt x="2164147" y="1616555"/>
                    <a:pt x="1944356" y="1835839"/>
                  </a:cubicBezTo>
                  <a:lnTo>
                    <a:pt x="1906250" y="1871991"/>
                  </a:lnTo>
                  <a:lnTo>
                    <a:pt x="1890762" y="1890762"/>
                  </a:lnTo>
                  <a:cubicBezTo>
                    <a:pt x="1690329" y="2091196"/>
                    <a:pt x="1413434" y="2215166"/>
                    <a:pt x="1107583" y="2215166"/>
                  </a:cubicBezTo>
                  <a:cubicBezTo>
                    <a:pt x="495882" y="2215166"/>
                    <a:pt x="0" y="1719284"/>
                    <a:pt x="0" y="1107583"/>
                  </a:cubicBezTo>
                  <a:cubicBezTo>
                    <a:pt x="0" y="495882"/>
                    <a:pt x="495882" y="0"/>
                    <a:pt x="11075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a typeface="Open Sans" panose="020B0606030504020204" pitchFamily="34" charset="0"/>
                <a:cs typeface="Open Sans" panose="020B0606030504020204" pitchFamily="34" charset="0"/>
              </a:endParaRPr>
            </a:p>
          </p:txBody>
        </p:sp>
        <p:sp>
          <p:nvSpPr>
            <p:cNvPr id="36" name="Oval 35"/>
            <p:cNvSpPr/>
            <p:nvPr/>
          </p:nvSpPr>
          <p:spPr>
            <a:xfrm>
              <a:off x="1661374" y="804929"/>
              <a:ext cx="1906074" cy="190607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mtClean="0">
                  <a:solidFill>
                    <a:schemeClr val="accent4"/>
                  </a:solidFill>
                  <a:latin typeface="Calibri" panose="020F0502020204030204" pitchFamily="34" charset="0"/>
                  <a:ea typeface="Open Sans" panose="020B0606030504020204" pitchFamily="34" charset="0"/>
                  <a:cs typeface="Open Sans" panose="020B0606030504020204" pitchFamily="34" charset="0"/>
                </a:rPr>
                <a:t>04</a:t>
              </a:r>
              <a:endParaRPr lang="en-US" sz="2800" b="1">
                <a:solidFill>
                  <a:schemeClr val="accent4"/>
                </a:solidFill>
                <a:latin typeface="Calibri" panose="020F0502020204030204" pitchFamily="34" charset="0"/>
                <a:ea typeface="Open Sans" panose="020B0606030504020204" pitchFamily="34" charset="0"/>
                <a:cs typeface="Open Sans" panose="020B0606030504020204" pitchFamily="34" charset="0"/>
              </a:endParaRPr>
            </a:p>
          </p:txBody>
        </p:sp>
      </p:grpSp>
      <p:sp>
        <p:nvSpPr>
          <p:cNvPr id="34" name="TextBox 33"/>
          <p:cNvSpPr txBox="1"/>
          <p:nvPr/>
        </p:nvSpPr>
        <p:spPr>
          <a:xfrm>
            <a:off x="7096140" y="4595498"/>
            <a:ext cx="2316349" cy="461665"/>
          </a:xfrm>
          <a:prstGeom prst="rect">
            <a:avLst/>
          </a:prstGeom>
          <a:noFill/>
        </p:spPr>
        <p:txBody>
          <a:bodyPr wrap="square" rtlCol="0" anchor="ctr">
            <a:spAutoFit/>
          </a:bodyPr>
          <a:lstStyle/>
          <a:p>
            <a:pPr lvl="0" algn="ctr"/>
            <a:r>
              <a:rPr lang="en-US" sz="2400" b="1">
                <a:solidFill>
                  <a:prstClr val="white"/>
                </a:solidFill>
              </a:rPr>
              <a:t>Some title here</a:t>
            </a:r>
          </a:p>
        </p:txBody>
      </p:sp>
      <p:grpSp>
        <p:nvGrpSpPr>
          <p:cNvPr id="38" name="Group 37"/>
          <p:cNvGrpSpPr/>
          <p:nvPr/>
        </p:nvGrpSpPr>
        <p:grpSpPr>
          <a:xfrm flipH="1">
            <a:off x="2723760" y="3326229"/>
            <a:ext cx="3822553" cy="920839"/>
            <a:chOff x="1506828" y="650383"/>
            <a:chExt cx="9195515" cy="2215166"/>
          </a:xfrm>
        </p:grpSpPr>
        <p:sp>
          <p:nvSpPr>
            <p:cNvPr id="40" name="Freeform 39"/>
            <p:cNvSpPr/>
            <p:nvPr/>
          </p:nvSpPr>
          <p:spPr>
            <a:xfrm>
              <a:off x="1506828" y="650383"/>
              <a:ext cx="9195515" cy="2215166"/>
            </a:xfrm>
            <a:custGeom>
              <a:avLst/>
              <a:gdLst>
                <a:gd name="connsiteX0" fmla="*/ 1107583 w 9195515"/>
                <a:gd name="connsiteY0" fmla="*/ 0 h 2215166"/>
                <a:gd name="connsiteX1" fmla="*/ 1890762 w 9195515"/>
                <a:gd name="connsiteY1" fmla="*/ 324404 h 2215166"/>
                <a:gd name="connsiteX2" fmla="*/ 1893527 w 9195515"/>
                <a:gd name="connsiteY2" fmla="*/ 327755 h 2215166"/>
                <a:gd name="connsiteX3" fmla="*/ 1910318 w 9195515"/>
                <a:gd name="connsiteY3" fmla="*/ 342637 h 2215166"/>
                <a:gd name="connsiteX4" fmla="*/ 2636331 w 9195515"/>
                <a:gd name="connsiteY4" fmla="*/ 969406 h 2215166"/>
                <a:gd name="connsiteX5" fmla="*/ 3387497 w 9195515"/>
                <a:gd name="connsiteY5" fmla="*/ 252262 h 2215166"/>
                <a:gd name="connsiteX6" fmla="*/ 3431297 w 9195515"/>
                <a:gd name="connsiteY6" fmla="*/ 219439 h 2215166"/>
                <a:gd name="connsiteX7" fmla="*/ 3503543 w 9195515"/>
                <a:gd name="connsiteY7" fmla="*/ 159831 h 2215166"/>
                <a:gd name="connsiteX8" fmla="*/ 4026793 w 9195515"/>
                <a:gd name="connsiteY8" fmla="*/ 0 h 2215166"/>
                <a:gd name="connsiteX9" fmla="*/ 8259652 w 9195515"/>
                <a:gd name="connsiteY9" fmla="*/ 0 h 2215166"/>
                <a:gd name="connsiteX10" fmla="*/ 9195515 w 9195515"/>
                <a:gd name="connsiteY10" fmla="*/ 935863 h 2215166"/>
                <a:gd name="connsiteX11" fmla="*/ 9195515 w 9195515"/>
                <a:gd name="connsiteY11" fmla="*/ 1279303 h 2215166"/>
                <a:gd name="connsiteX12" fmla="*/ 8259652 w 9195515"/>
                <a:gd name="connsiteY12" fmla="*/ 2215166 h 2215166"/>
                <a:gd name="connsiteX13" fmla="*/ 4026793 w 9195515"/>
                <a:gd name="connsiteY13" fmla="*/ 2215166 h 2215166"/>
                <a:gd name="connsiteX14" fmla="*/ 3503543 w 9195515"/>
                <a:gd name="connsiteY14" fmla="*/ 2055335 h 2215166"/>
                <a:gd name="connsiteX15" fmla="*/ 3461153 w 9195515"/>
                <a:gd name="connsiteY15" fmla="*/ 2020360 h 2215166"/>
                <a:gd name="connsiteX16" fmla="*/ 3387438 w 9195515"/>
                <a:gd name="connsiteY16" fmla="*/ 1972233 h 2215166"/>
                <a:gd name="connsiteX17" fmla="*/ 2662533 w 9195515"/>
                <a:gd name="connsiteY17" fmla="*/ 1275952 h 2215166"/>
                <a:gd name="connsiteX18" fmla="*/ 1944356 w 9195515"/>
                <a:gd name="connsiteY18" fmla="*/ 1835839 h 2215166"/>
                <a:gd name="connsiteX19" fmla="*/ 1906250 w 9195515"/>
                <a:gd name="connsiteY19" fmla="*/ 1871991 h 2215166"/>
                <a:gd name="connsiteX20" fmla="*/ 1890762 w 9195515"/>
                <a:gd name="connsiteY20" fmla="*/ 1890762 h 2215166"/>
                <a:gd name="connsiteX21" fmla="*/ 1107583 w 9195515"/>
                <a:gd name="connsiteY21" fmla="*/ 2215166 h 2215166"/>
                <a:gd name="connsiteX22" fmla="*/ 0 w 9195515"/>
                <a:gd name="connsiteY22" fmla="*/ 1107583 h 2215166"/>
                <a:gd name="connsiteX23" fmla="*/ 1107583 w 9195515"/>
                <a:gd name="connsiteY23" fmla="*/ 0 h 221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95515" h="2215166">
                  <a:moveTo>
                    <a:pt x="1107583" y="0"/>
                  </a:moveTo>
                  <a:cubicBezTo>
                    <a:pt x="1413434" y="0"/>
                    <a:pt x="1690329" y="123971"/>
                    <a:pt x="1890762" y="324404"/>
                  </a:cubicBezTo>
                  <a:lnTo>
                    <a:pt x="1893527" y="327755"/>
                  </a:lnTo>
                  <a:lnTo>
                    <a:pt x="1910318" y="342637"/>
                  </a:lnTo>
                  <a:cubicBezTo>
                    <a:pt x="2138377" y="564106"/>
                    <a:pt x="2341280" y="975490"/>
                    <a:pt x="2636331" y="969406"/>
                  </a:cubicBezTo>
                  <a:cubicBezTo>
                    <a:pt x="2882207" y="964336"/>
                    <a:pt x="3086413" y="507771"/>
                    <a:pt x="3387497" y="252262"/>
                  </a:cubicBezTo>
                  <a:lnTo>
                    <a:pt x="3431297" y="219439"/>
                  </a:lnTo>
                  <a:lnTo>
                    <a:pt x="3503543" y="159831"/>
                  </a:lnTo>
                  <a:cubicBezTo>
                    <a:pt x="3652908" y="58922"/>
                    <a:pt x="3832970" y="0"/>
                    <a:pt x="4026793" y="0"/>
                  </a:cubicBezTo>
                  <a:lnTo>
                    <a:pt x="8259652" y="0"/>
                  </a:lnTo>
                  <a:cubicBezTo>
                    <a:pt x="8776515" y="0"/>
                    <a:pt x="9195515" y="419000"/>
                    <a:pt x="9195515" y="935863"/>
                  </a:cubicBezTo>
                  <a:lnTo>
                    <a:pt x="9195515" y="1279303"/>
                  </a:lnTo>
                  <a:cubicBezTo>
                    <a:pt x="9195515" y="1796166"/>
                    <a:pt x="8776515" y="2215166"/>
                    <a:pt x="8259652" y="2215166"/>
                  </a:cubicBezTo>
                  <a:lnTo>
                    <a:pt x="4026793" y="2215166"/>
                  </a:lnTo>
                  <a:cubicBezTo>
                    <a:pt x="3832970" y="2215166"/>
                    <a:pt x="3652908" y="2156244"/>
                    <a:pt x="3503543" y="2055335"/>
                  </a:cubicBezTo>
                  <a:lnTo>
                    <a:pt x="3461153" y="2020360"/>
                  </a:lnTo>
                  <a:lnTo>
                    <a:pt x="3387438" y="1972233"/>
                  </a:lnTo>
                  <a:cubicBezTo>
                    <a:pt x="3110503" y="1753314"/>
                    <a:pt x="2916085" y="1275952"/>
                    <a:pt x="2662533" y="1275952"/>
                  </a:cubicBezTo>
                  <a:cubicBezTo>
                    <a:pt x="2437153" y="1275952"/>
                    <a:pt x="2164147" y="1616555"/>
                    <a:pt x="1944356" y="1835839"/>
                  </a:cubicBezTo>
                  <a:lnTo>
                    <a:pt x="1906250" y="1871991"/>
                  </a:lnTo>
                  <a:lnTo>
                    <a:pt x="1890762" y="1890762"/>
                  </a:lnTo>
                  <a:cubicBezTo>
                    <a:pt x="1690329" y="2091196"/>
                    <a:pt x="1413434" y="2215166"/>
                    <a:pt x="1107583" y="2215166"/>
                  </a:cubicBezTo>
                  <a:cubicBezTo>
                    <a:pt x="495882" y="2215166"/>
                    <a:pt x="0" y="1719284"/>
                    <a:pt x="0" y="1107583"/>
                  </a:cubicBezTo>
                  <a:cubicBezTo>
                    <a:pt x="0" y="495882"/>
                    <a:pt x="495882" y="0"/>
                    <a:pt x="11075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a typeface="Open Sans" panose="020B0606030504020204" pitchFamily="34" charset="0"/>
                <a:cs typeface="Open Sans" panose="020B0606030504020204" pitchFamily="34" charset="0"/>
              </a:endParaRPr>
            </a:p>
          </p:txBody>
        </p:sp>
        <p:sp>
          <p:nvSpPr>
            <p:cNvPr id="41" name="Oval 40"/>
            <p:cNvSpPr/>
            <p:nvPr/>
          </p:nvSpPr>
          <p:spPr>
            <a:xfrm>
              <a:off x="1661374" y="804929"/>
              <a:ext cx="1906074" cy="190607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b="1" smtClean="0">
                  <a:solidFill>
                    <a:schemeClr val="accent3"/>
                  </a:solidFill>
                  <a:latin typeface="Calibri" panose="020F0502020204030204" pitchFamily="34" charset="0"/>
                  <a:ea typeface="Open Sans" panose="020B0606030504020204" pitchFamily="34" charset="0"/>
                  <a:cs typeface="Open Sans" panose="020B0606030504020204" pitchFamily="34" charset="0"/>
                </a:rPr>
                <a:t>03</a:t>
              </a:r>
              <a:endParaRPr lang="en-US" sz="2800" b="1">
                <a:solidFill>
                  <a:schemeClr val="accent3"/>
                </a:solidFill>
                <a:latin typeface="Calibri" panose="020F0502020204030204" pitchFamily="34" charset="0"/>
                <a:ea typeface="Open Sans" panose="020B0606030504020204" pitchFamily="34" charset="0"/>
                <a:cs typeface="Open Sans" panose="020B0606030504020204" pitchFamily="34" charset="0"/>
              </a:endParaRPr>
            </a:p>
          </p:txBody>
        </p:sp>
      </p:grpSp>
      <p:sp>
        <p:nvSpPr>
          <p:cNvPr id="39" name="TextBox 38"/>
          <p:cNvSpPr txBox="1"/>
          <p:nvPr/>
        </p:nvSpPr>
        <p:spPr>
          <a:xfrm>
            <a:off x="2871124" y="3555816"/>
            <a:ext cx="2316349" cy="461665"/>
          </a:xfrm>
          <a:prstGeom prst="rect">
            <a:avLst/>
          </a:prstGeom>
          <a:noFill/>
        </p:spPr>
        <p:txBody>
          <a:bodyPr wrap="square" rtlCol="0" anchor="ctr">
            <a:spAutoFit/>
          </a:bodyPr>
          <a:lstStyle/>
          <a:p>
            <a:pPr lvl="0" algn="ctr"/>
            <a:r>
              <a:rPr lang="en-US" sz="2400" b="1">
                <a:solidFill>
                  <a:prstClr val="white"/>
                </a:solidFill>
              </a:rPr>
              <a:t>Some title here</a:t>
            </a:r>
          </a:p>
        </p:txBody>
      </p:sp>
      <p:sp>
        <p:nvSpPr>
          <p:cNvPr id="43" name="Title 42"/>
          <p:cNvSpPr>
            <a:spLocks noGrp="1"/>
          </p:cNvSpPr>
          <p:nvPr>
            <p:ph type="title"/>
          </p:nvPr>
        </p:nvSpPr>
        <p:spPr/>
        <p:txBody>
          <a:bodyPr/>
          <a:lstStyle/>
          <a:p>
            <a:r>
              <a:rPr lang="en-US"/>
              <a:t>Agenda - Template</a:t>
            </a:r>
          </a:p>
        </p:txBody>
      </p:sp>
      <p:sp>
        <p:nvSpPr>
          <p:cNvPr id="44" name="Subtitle 43"/>
          <p:cNvSpPr>
            <a:spLocks noGrp="1"/>
          </p:cNvSpPr>
          <p:nvPr>
            <p:ph type="subTitle" idx="1"/>
          </p:nvPr>
        </p:nvSpPr>
        <p:spPr/>
        <p:txBody>
          <a:bodyPr/>
          <a:lstStyle/>
          <a:p>
            <a:r>
              <a:rPr lang="en-US" smtClean="0"/>
              <a:t>Example With 5 Parts</a:t>
            </a:r>
            <a:endParaRPr lang="en-US"/>
          </a:p>
        </p:txBody>
      </p:sp>
      <p:sp>
        <p:nvSpPr>
          <p:cNvPr id="45" name="Slide Number Placeholder 44"/>
          <p:cNvSpPr>
            <a:spLocks noGrp="1"/>
          </p:cNvSpPr>
          <p:nvPr>
            <p:ph type="sldNum" sz="quarter" idx="12"/>
          </p:nvPr>
        </p:nvSpPr>
        <p:spPr/>
        <p:txBody>
          <a:bodyPr/>
          <a:lstStyle/>
          <a:p>
            <a:fld id="{F68327C5-B821-4FE9-A59A-A60D9EB59A9A}" type="slidenum">
              <a:rPr lang="en-US" smtClean="0"/>
              <a:pPr/>
              <a:t>26</a:t>
            </a:fld>
            <a:endParaRPr lang="en-US" dirty="0"/>
          </a:p>
        </p:txBody>
      </p:sp>
    </p:spTree>
    <p:extLst>
      <p:ext uri="{BB962C8B-B14F-4D97-AF65-F5344CB8AC3E}">
        <p14:creationId xmlns:p14="http://schemas.microsoft.com/office/powerpoint/2010/main" val="39537403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smtClean="0"/>
              <a:t>Example With 6 Parts and Silhouette</a:t>
            </a:r>
            <a:endParaRPr lang="en-US"/>
          </a:p>
        </p:txBody>
      </p:sp>
      <p:sp>
        <p:nvSpPr>
          <p:cNvPr id="5" name="Title 4"/>
          <p:cNvSpPr>
            <a:spLocks noGrp="1"/>
          </p:cNvSpPr>
          <p:nvPr>
            <p:ph type="title"/>
          </p:nvPr>
        </p:nvSpPr>
        <p:spPr/>
        <p:txBody>
          <a:bodyPr/>
          <a:lstStyle/>
          <a:p>
            <a:r>
              <a:rPr lang="en-US"/>
              <a:t>Agenda - Template</a:t>
            </a:r>
          </a:p>
        </p:txBody>
      </p:sp>
      <p:sp>
        <p:nvSpPr>
          <p:cNvPr id="4" name="Slide Number Placeholder 3"/>
          <p:cNvSpPr>
            <a:spLocks noGrp="1"/>
          </p:cNvSpPr>
          <p:nvPr>
            <p:ph type="sldNum" sz="quarter" idx="12"/>
          </p:nvPr>
        </p:nvSpPr>
        <p:spPr/>
        <p:txBody>
          <a:bodyPr/>
          <a:lstStyle/>
          <a:p>
            <a:fld id="{F68327C5-B821-4FE9-A59A-A60D9EB59A9A}" type="slidenum">
              <a:rPr lang="en-US" smtClean="0"/>
              <a:pPr/>
              <a:t>27</a:t>
            </a:fld>
            <a:endParaRPr lang="en-US" dirty="0"/>
          </a:p>
        </p:txBody>
      </p:sp>
      <p:sp>
        <p:nvSpPr>
          <p:cNvPr id="8" name="Shape 267"/>
          <p:cNvSpPr/>
          <p:nvPr/>
        </p:nvSpPr>
        <p:spPr>
          <a:xfrm>
            <a:off x="3686175" y="2376382"/>
            <a:ext cx="717096" cy="717097"/>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r>
              <a:rPr lang="en-US" sz="3200" b="1" smtClean="0">
                <a:latin typeface="+mj-lt"/>
              </a:rPr>
              <a:t>01</a:t>
            </a:r>
            <a:endParaRPr sz="3200" b="1">
              <a:latin typeface="+mj-lt"/>
            </a:endParaRPr>
          </a:p>
        </p:txBody>
      </p:sp>
      <p:sp>
        <p:nvSpPr>
          <p:cNvPr id="11" name="Shape 270"/>
          <p:cNvSpPr/>
          <p:nvPr/>
        </p:nvSpPr>
        <p:spPr>
          <a:xfrm>
            <a:off x="7820063" y="2376382"/>
            <a:ext cx="717097" cy="717097"/>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r>
              <a:rPr lang="en-US" sz="3200" b="1" smtClean="0">
                <a:latin typeface="+mj-lt"/>
              </a:rPr>
              <a:t>02</a:t>
            </a:r>
            <a:endParaRPr sz="3200" b="1">
              <a:latin typeface="+mj-lt"/>
            </a:endParaRPr>
          </a:p>
        </p:txBody>
      </p:sp>
      <p:sp>
        <p:nvSpPr>
          <p:cNvPr id="14" name="Shape 273"/>
          <p:cNvSpPr/>
          <p:nvPr/>
        </p:nvSpPr>
        <p:spPr>
          <a:xfrm>
            <a:off x="3686175" y="3618793"/>
            <a:ext cx="717096" cy="717097"/>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r>
              <a:rPr lang="en-US" sz="3200" b="1" smtClean="0">
                <a:latin typeface="+mj-lt"/>
              </a:rPr>
              <a:t>03</a:t>
            </a:r>
            <a:endParaRPr sz="3200" b="1">
              <a:latin typeface="+mj-lt"/>
            </a:endParaRPr>
          </a:p>
        </p:txBody>
      </p:sp>
      <p:sp>
        <p:nvSpPr>
          <p:cNvPr id="17" name="Shape 276"/>
          <p:cNvSpPr/>
          <p:nvPr/>
        </p:nvSpPr>
        <p:spPr>
          <a:xfrm>
            <a:off x="3686175" y="4829690"/>
            <a:ext cx="717096" cy="717097"/>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r>
              <a:rPr lang="en-US" sz="3200" b="1" smtClean="0">
                <a:latin typeface="+mj-lt"/>
              </a:rPr>
              <a:t>05</a:t>
            </a:r>
            <a:endParaRPr sz="3200" b="1">
              <a:latin typeface="+mj-lt"/>
            </a:endParaRPr>
          </a:p>
        </p:txBody>
      </p:sp>
      <p:sp>
        <p:nvSpPr>
          <p:cNvPr id="20" name="Shape 279"/>
          <p:cNvSpPr/>
          <p:nvPr/>
        </p:nvSpPr>
        <p:spPr>
          <a:xfrm>
            <a:off x="7820063" y="3618793"/>
            <a:ext cx="717097" cy="717097"/>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r>
              <a:rPr lang="en-US" sz="3200" b="1" smtClean="0">
                <a:latin typeface="+mj-lt"/>
              </a:rPr>
              <a:t>04</a:t>
            </a:r>
            <a:endParaRPr sz="3200" b="1">
              <a:latin typeface="+mj-lt"/>
            </a:endParaRPr>
          </a:p>
        </p:txBody>
      </p:sp>
      <p:sp>
        <p:nvSpPr>
          <p:cNvPr id="23" name="Shape 282"/>
          <p:cNvSpPr/>
          <p:nvPr/>
        </p:nvSpPr>
        <p:spPr>
          <a:xfrm>
            <a:off x="7820063" y="4829690"/>
            <a:ext cx="717097" cy="71709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r>
              <a:rPr lang="en-US" sz="3200" b="1" smtClean="0">
                <a:latin typeface="+mj-lt"/>
              </a:rPr>
              <a:t>06</a:t>
            </a:r>
            <a:endParaRPr sz="3200" b="1">
              <a:latin typeface="+mj-lt"/>
            </a:endParaRPr>
          </a:p>
        </p:txBody>
      </p:sp>
      <p:grpSp>
        <p:nvGrpSpPr>
          <p:cNvPr id="25" name="Group 24"/>
          <p:cNvGrpSpPr/>
          <p:nvPr/>
        </p:nvGrpSpPr>
        <p:grpSpPr>
          <a:xfrm>
            <a:off x="4842669" y="2066719"/>
            <a:ext cx="2506663" cy="4035425"/>
            <a:chOff x="2924175" y="1682750"/>
            <a:chExt cx="2506663" cy="4035425"/>
          </a:xfrm>
        </p:grpSpPr>
        <p:sp>
          <p:nvSpPr>
            <p:cNvPr id="26" name="Freeform 90"/>
            <p:cNvSpPr>
              <a:spLocks/>
            </p:cNvSpPr>
            <p:nvPr/>
          </p:nvSpPr>
          <p:spPr bwMode="auto">
            <a:xfrm>
              <a:off x="3730625" y="5511800"/>
              <a:ext cx="276225" cy="206375"/>
            </a:xfrm>
            <a:custGeom>
              <a:avLst/>
              <a:gdLst>
                <a:gd name="T0" fmla="*/ 0 w 699"/>
                <a:gd name="T1" fmla="*/ 2 h 520"/>
                <a:gd name="T2" fmla="*/ 0 w 699"/>
                <a:gd name="T3" fmla="*/ 520 h 520"/>
                <a:gd name="T4" fmla="*/ 691 w 699"/>
                <a:gd name="T5" fmla="*/ 520 h 520"/>
                <a:gd name="T6" fmla="*/ 694 w 699"/>
                <a:gd name="T7" fmla="*/ 516 h 520"/>
                <a:gd name="T8" fmla="*/ 699 w 699"/>
                <a:gd name="T9" fmla="*/ 492 h 520"/>
                <a:gd name="T10" fmla="*/ 696 w 699"/>
                <a:gd name="T11" fmla="*/ 466 h 520"/>
                <a:gd name="T12" fmla="*/ 684 w 699"/>
                <a:gd name="T13" fmla="*/ 433 h 520"/>
                <a:gd name="T14" fmla="*/ 657 w 699"/>
                <a:gd name="T15" fmla="*/ 394 h 520"/>
                <a:gd name="T16" fmla="*/ 612 w 699"/>
                <a:gd name="T17" fmla="*/ 353 h 520"/>
                <a:gd name="T18" fmla="*/ 543 w 699"/>
                <a:gd name="T19" fmla="*/ 306 h 520"/>
                <a:gd name="T20" fmla="*/ 497 w 699"/>
                <a:gd name="T21" fmla="*/ 282 h 520"/>
                <a:gd name="T22" fmla="*/ 237 w 699"/>
                <a:gd name="T23" fmla="*/ 152 h 520"/>
                <a:gd name="T24" fmla="*/ 230 w 699"/>
                <a:gd name="T25" fmla="*/ 0 h 520"/>
                <a:gd name="T26" fmla="*/ 0 w 699"/>
                <a:gd name="T27" fmla="*/ 2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9" h="520">
                  <a:moveTo>
                    <a:pt x="0" y="2"/>
                  </a:moveTo>
                  <a:lnTo>
                    <a:pt x="0" y="520"/>
                  </a:lnTo>
                  <a:lnTo>
                    <a:pt x="691" y="520"/>
                  </a:lnTo>
                  <a:lnTo>
                    <a:pt x="694" y="516"/>
                  </a:lnTo>
                  <a:lnTo>
                    <a:pt x="699" y="492"/>
                  </a:lnTo>
                  <a:lnTo>
                    <a:pt x="696" y="466"/>
                  </a:lnTo>
                  <a:lnTo>
                    <a:pt x="684" y="433"/>
                  </a:lnTo>
                  <a:lnTo>
                    <a:pt x="657" y="394"/>
                  </a:lnTo>
                  <a:lnTo>
                    <a:pt x="612" y="353"/>
                  </a:lnTo>
                  <a:lnTo>
                    <a:pt x="543" y="306"/>
                  </a:lnTo>
                  <a:lnTo>
                    <a:pt x="497" y="282"/>
                  </a:lnTo>
                  <a:lnTo>
                    <a:pt x="237" y="152"/>
                  </a:lnTo>
                  <a:lnTo>
                    <a:pt x="23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7" name="Freeform 91"/>
            <p:cNvSpPr>
              <a:spLocks/>
            </p:cNvSpPr>
            <p:nvPr/>
          </p:nvSpPr>
          <p:spPr bwMode="auto">
            <a:xfrm>
              <a:off x="3309938" y="5511800"/>
              <a:ext cx="277813" cy="206375"/>
            </a:xfrm>
            <a:custGeom>
              <a:avLst/>
              <a:gdLst>
                <a:gd name="T0" fmla="*/ 699 w 699"/>
                <a:gd name="T1" fmla="*/ 2 h 520"/>
                <a:gd name="T2" fmla="*/ 699 w 699"/>
                <a:gd name="T3" fmla="*/ 520 h 520"/>
                <a:gd name="T4" fmla="*/ 8 w 699"/>
                <a:gd name="T5" fmla="*/ 520 h 520"/>
                <a:gd name="T6" fmla="*/ 5 w 699"/>
                <a:gd name="T7" fmla="*/ 516 h 520"/>
                <a:gd name="T8" fmla="*/ 0 w 699"/>
                <a:gd name="T9" fmla="*/ 492 h 520"/>
                <a:gd name="T10" fmla="*/ 3 w 699"/>
                <a:gd name="T11" fmla="*/ 466 h 520"/>
                <a:gd name="T12" fmla="*/ 14 w 699"/>
                <a:gd name="T13" fmla="*/ 433 h 520"/>
                <a:gd name="T14" fmla="*/ 42 w 699"/>
                <a:gd name="T15" fmla="*/ 394 h 520"/>
                <a:gd name="T16" fmla="*/ 87 w 699"/>
                <a:gd name="T17" fmla="*/ 353 h 520"/>
                <a:gd name="T18" fmla="*/ 156 w 699"/>
                <a:gd name="T19" fmla="*/ 306 h 520"/>
                <a:gd name="T20" fmla="*/ 202 w 699"/>
                <a:gd name="T21" fmla="*/ 282 h 520"/>
                <a:gd name="T22" fmla="*/ 462 w 699"/>
                <a:gd name="T23" fmla="*/ 152 h 520"/>
                <a:gd name="T24" fmla="*/ 469 w 699"/>
                <a:gd name="T25" fmla="*/ 0 h 520"/>
                <a:gd name="T26" fmla="*/ 699 w 699"/>
                <a:gd name="T27" fmla="*/ 2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9" h="520">
                  <a:moveTo>
                    <a:pt x="699" y="2"/>
                  </a:moveTo>
                  <a:lnTo>
                    <a:pt x="699" y="520"/>
                  </a:lnTo>
                  <a:lnTo>
                    <a:pt x="8" y="520"/>
                  </a:lnTo>
                  <a:lnTo>
                    <a:pt x="5" y="516"/>
                  </a:lnTo>
                  <a:lnTo>
                    <a:pt x="0" y="492"/>
                  </a:lnTo>
                  <a:lnTo>
                    <a:pt x="3" y="466"/>
                  </a:lnTo>
                  <a:lnTo>
                    <a:pt x="14" y="433"/>
                  </a:lnTo>
                  <a:lnTo>
                    <a:pt x="42" y="394"/>
                  </a:lnTo>
                  <a:lnTo>
                    <a:pt x="87" y="353"/>
                  </a:lnTo>
                  <a:lnTo>
                    <a:pt x="156" y="306"/>
                  </a:lnTo>
                  <a:lnTo>
                    <a:pt x="202" y="282"/>
                  </a:lnTo>
                  <a:lnTo>
                    <a:pt x="462" y="152"/>
                  </a:lnTo>
                  <a:lnTo>
                    <a:pt x="469" y="0"/>
                  </a:lnTo>
                  <a:lnTo>
                    <a:pt x="699"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8" name="Freeform 92"/>
            <p:cNvSpPr>
              <a:spLocks/>
            </p:cNvSpPr>
            <p:nvPr/>
          </p:nvSpPr>
          <p:spPr bwMode="auto">
            <a:xfrm>
              <a:off x="3389313" y="3548063"/>
              <a:ext cx="542925" cy="2016125"/>
            </a:xfrm>
            <a:custGeom>
              <a:avLst/>
              <a:gdLst>
                <a:gd name="T0" fmla="*/ 0 w 1368"/>
                <a:gd name="T1" fmla="*/ 0 h 5080"/>
                <a:gd name="T2" fmla="*/ 148 w 1368"/>
                <a:gd name="T3" fmla="*/ 5080 h 5080"/>
                <a:gd name="T4" fmla="*/ 569 w 1368"/>
                <a:gd name="T5" fmla="*/ 5080 h 5080"/>
                <a:gd name="T6" fmla="*/ 697 w 1368"/>
                <a:gd name="T7" fmla="*/ 919 h 5080"/>
                <a:gd name="T8" fmla="*/ 763 w 1368"/>
                <a:gd name="T9" fmla="*/ 5080 h 5080"/>
                <a:gd name="T10" fmla="*/ 1184 w 1368"/>
                <a:gd name="T11" fmla="*/ 5080 h 5080"/>
                <a:gd name="T12" fmla="*/ 1368 w 1368"/>
                <a:gd name="T13" fmla="*/ 0 h 5080"/>
                <a:gd name="T14" fmla="*/ 0 w 1368"/>
                <a:gd name="T15" fmla="*/ 0 h 50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8" h="5080">
                  <a:moveTo>
                    <a:pt x="0" y="0"/>
                  </a:moveTo>
                  <a:lnTo>
                    <a:pt x="148" y="5080"/>
                  </a:lnTo>
                  <a:lnTo>
                    <a:pt x="569" y="5080"/>
                  </a:lnTo>
                  <a:lnTo>
                    <a:pt x="697" y="919"/>
                  </a:lnTo>
                  <a:lnTo>
                    <a:pt x="763" y="5080"/>
                  </a:lnTo>
                  <a:lnTo>
                    <a:pt x="1184" y="5080"/>
                  </a:lnTo>
                  <a:lnTo>
                    <a:pt x="1368" y="0"/>
                  </a:lnTo>
                  <a:lnTo>
                    <a:pt x="0" y="0"/>
                  </a:lnTo>
                  <a:close/>
                </a:path>
              </a:pathLst>
            </a:custGeom>
            <a:solidFill>
              <a:srgbClr val="2932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9" name="Freeform 93"/>
            <p:cNvSpPr>
              <a:spLocks/>
            </p:cNvSpPr>
            <p:nvPr/>
          </p:nvSpPr>
          <p:spPr bwMode="auto">
            <a:xfrm>
              <a:off x="4703763" y="2887663"/>
              <a:ext cx="1588" cy="141288"/>
            </a:xfrm>
            <a:custGeom>
              <a:avLst/>
              <a:gdLst>
                <a:gd name="T0" fmla="*/ 0 w 4"/>
                <a:gd name="T1" fmla="*/ 358 h 358"/>
                <a:gd name="T2" fmla="*/ 0 w 4"/>
                <a:gd name="T3" fmla="*/ 4 h 358"/>
                <a:gd name="T4" fmla="*/ 4 w 4"/>
                <a:gd name="T5" fmla="*/ 0 h 358"/>
                <a:gd name="T6" fmla="*/ 4 w 4"/>
                <a:gd name="T7" fmla="*/ 354 h 358"/>
                <a:gd name="T8" fmla="*/ 3 w 4"/>
                <a:gd name="T9" fmla="*/ 357 h 358"/>
                <a:gd name="T10" fmla="*/ 0 w 4"/>
                <a:gd name="T11" fmla="*/ 358 h 358"/>
              </a:gdLst>
              <a:ahLst/>
              <a:cxnLst>
                <a:cxn ang="0">
                  <a:pos x="T0" y="T1"/>
                </a:cxn>
                <a:cxn ang="0">
                  <a:pos x="T2" y="T3"/>
                </a:cxn>
                <a:cxn ang="0">
                  <a:pos x="T4" y="T5"/>
                </a:cxn>
                <a:cxn ang="0">
                  <a:pos x="T6" y="T7"/>
                </a:cxn>
                <a:cxn ang="0">
                  <a:pos x="T8" y="T9"/>
                </a:cxn>
                <a:cxn ang="0">
                  <a:pos x="T10" y="T11"/>
                </a:cxn>
              </a:cxnLst>
              <a:rect l="0" t="0" r="r" b="b"/>
              <a:pathLst>
                <a:path w="4" h="358">
                  <a:moveTo>
                    <a:pt x="0" y="358"/>
                  </a:moveTo>
                  <a:lnTo>
                    <a:pt x="0" y="4"/>
                  </a:lnTo>
                  <a:lnTo>
                    <a:pt x="4" y="0"/>
                  </a:lnTo>
                  <a:lnTo>
                    <a:pt x="4" y="354"/>
                  </a:lnTo>
                  <a:lnTo>
                    <a:pt x="3" y="357"/>
                  </a:lnTo>
                  <a:lnTo>
                    <a:pt x="0" y="358"/>
                  </a:lnTo>
                  <a:close/>
                </a:path>
              </a:pathLst>
            </a:custGeom>
            <a:solidFill>
              <a:srgbClr val="5C6D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0" name="Freeform 95"/>
            <p:cNvSpPr>
              <a:spLocks/>
            </p:cNvSpPr>
            <p:nvPr/>
          </p:nvSpPr>
          <p:spPr bwMode="auto">
            <a:xfrm>
              <a:off x="3387725" y="3471863"/>
              <a:ext cx="547688" cy="76200"/>
            </a:xfrm>
            <a:custGeom>
              <a:avLst/>
              <a:gdLst>
                <a:gd name="T0" fmla="*/ 1380 w 1380"/>
                <a:gd name="T1" fmla="*/ 0 h 196"/>
                <a:gd name="T2" fmla="*/ 0 w 1380"/>
                <a:gd name="T3" fmla="*/ 0 h 196"/>
                <a:gd name="T4" fmla="*/ 5 w 1380"/>
                <a:gd name="T5" fmla="*/ 196 h 196"/>
                <a:gd name="T6" fmla="*/ 1373 w 1380"/>
                <a:gd name="T7" fmla="*/ 196 h 196"/>
                <a:gd name="T8" fmla="*/ 1380 w 1380"/>
                <a:gd name="T9" fmla="*/ 0 h 196"/>
              </a:gdLst>
              <a:ahLst/>
              <a:cxnLst>
                <a:cxn ang="0">
                  <a:pos x="T0" y="T1"/>
                </a:cxn>
                <a:cxn ang="0">
                  <a:pos x="T2" y="T3"/>
                </a:cxn>
                <a:cxn ang="0">
                  <a:pos x="T4" y="T5"/>
                </a:cxn>
                <a:cxn ang="0">
                  <a:pos x="T6" y="T7"/>
                </a:cxn>
                <a:cxn ang="0">
                  <a:pos x="T8" y="T9"/>
                </a:cxn>
              </a:cxnLst>
              <a:rect l="0" t="0" r="r" b="b"/>
              <a:pathLst>
                <a:path w="1380" h="196">
                  <a:moveTo>
                    <a:pt x="1380" y="0"/>
                  </a:moveTo>
                  <a:lnTo>
                    <a:pt x="0" y="0"/>
                  </a:lnTo>
                  <a:lnTo>
                    <a:pt x="5" y="196"/>
                  </a:lnTo>
                  <a:lnTo>
                    <a:pt x="1373" y="196"/>
                  </a:lnTo>
                  <a:lnTo>
                    <a:pt x="138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1" name="Freeform 96"/>
            <p:cNvSpPr>
              <a:spLocks/>
            </p:cNvSpPr>
            <p:nvPr/>
          </p:nvSpPr>
          <p:spPr bwMode="auto">
            <a:xfrm>
              <a:off x="3308350" y="2473325"/>
              <a:ext cx="276225" cy="1401763"/>
            </a:xfrm>
            <a:custGeom>
              <a:avLst/>
              <a:gdLst>
                <a:gd name="T0" fmla="*/ 0 w 696"/>
                <a:gd name="T1" fmla="*/ 375 h 3534"/>
                <a:gd name="T2" fmla="*/ 92 w 696"/>
                <a:gd name="T3" fmla="*/ 3513 h 3534"/>
                <a:gd name="T4" fmla="*/ 626 w 696"/>
                <a:gd name="T5" fmla="*/ 3534 h 3534"/>
                <a:gd name="T6" fmla="*/ 642 w 696"/>
                <a:gd name="T7" fmla="*/ 636 h 3534"/>
                <a:gd name="T8" fmla="*/ 696 w 696"/>
                <a:gd name="T9" fmla="*/ 0 h 3534"/>
                <a:gd name="T10" fmla="*/ 0 w 696"/>
                <a:gd name="T11" fmla="*/ 375 h 3534"/>
              </a:gdLst>
              <a:ahLst/>
              <a:cxnLst>
                <a:cxn ang="0">
                  <a:pos x="T0" y="T1"/>
                </a:cxn>
                <a:cxn ang="0">
                  <a:pos x="T2" y="T3"/>
                </a:cxn>
                <a:cxn ang="0">
                  <a:pos x="T4" y="T5"/>
                </a:cxn>
                <a:cxn ang="0">
                  <a:pos x="T6" y="T7"/>
                </a:cxn>
                <a:cxn ang="0">
                  <a:pos x="T8" y="T9"/>
                </a:cxn>
                <a:cxn ang="0">
                  <a:pos x="T10" y="T11"/>
                </a:cxn>
              </a:cxnLst>
              <a:rect l="0" t="0" r="r" b="b"/>
              <a:pathLst>
                <a:path w="696" h="3534">
                  <a:moveTo>
                    <a:pt x="0" y="375"/>
                  </a:moveTo>
                  <a:lnTo>
                    <a:pt x="92" y="3513"/>
                  </a:lnTo>
                  <a:lnTo>
                    <a:pt x="626" y="3534"/>
                  </a:lnTo>
                  <a:lnTo>
                    <a:pt x="642" y="636"/>
                  </a:lnTo>
                  <a:lnTo>
                    <a:pt x="696" y="0"/>
                  </a:lnTo>
                  <a:lnTo>
                    <a:pt x="0" y="375"/>
                  </a:lnTo>
                  <a:close/>
                </a:path>
              </a:pathLst>
            </a:custGeom>
            <a:solidFill>
              <a:srgbClr val="111B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2" name="Freeform 97"/>
            <p:cNvSpPr>
              <a:spLocks/>
            </p:cNvSpPr>
            <p:nvPr/>
          </p:nvSpPr>
          <p:spPr bwMode="auto">
            <a:xfrm>
              <a:off x="3559175" y="2462213"/>
              <a:ext cx="223838" cy="1006475"/>
            </a:xfrm>
            <a:custGeom>
              <a:avLst/>
              <a:gdLst>
                <a:gd name="T0" fmla="*/ 262 w 565"/>
                <a:gd name="T1" fmla="*/ 0 h 2536"/>
                <a:gd name="T2" fmla="*/ 94 w 565"/>
                <a:gd name="T3" fmla="*/ 41 h 2536"/>
                <a:gd name="T4" fmla="*/ 0 w 565"/>
                <a:gd name="T5" fmla="*/ 162 h 2536"/>
                <a:gd name="T6" fmla="*/ 0 w 565"/>
                <a:gd name="T7" fmla="*/ 2536 h 2536"/>
                <a:gd name="T8" fmla="*/ 565 w 565"/>
                <a:gd name="T9" fmla="*/ 2536 h 2536"/>
                <a:gd name="T10" fmla="*/ 558 w 565"/>
                <a:gd name="T11" fmla="*/ 162 h 2536"/>
                <a:gd name="T12" fmla="*/ 437 w 565"/>
                <a:gd name="T13" fmla="*/ 35 h 2536"/>
                <a:gd name="T14" fmla="*/ 262 w 565"/>
                <a:gd name="T15" fmla="*/ 0 h 25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5" h="2536">
                  <a:moveTo>
                    <a:pt x="262" y="0"/>
                  </a:moveTo>
                  <a:lnTo>
                    <a:pt x="94" y="41"/>
                  </a:lnTo>
                  <a:lnTo>
                    <a:pt x="0" y="162"/>
                  </a:lnTo>
                  <a:lnTo>
                    <a:pt x="0" y="2536"/>
                  </a:lnTo>
                  <a:lnTo>
                    <a:pt x="565" y="2536"/>
                  </a:lnTo>
                  <a:lnTo>
                    <a:pt x="558" y="162"/>
                  </a:lnTo>
                  <a:lnTo>
                    <a:pt x="437" y="35"/>
                  </a:lnTo>
                  <a:lnTo>
                    <a:pt x="262" y="0"/>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3" name="Freeform 98"/>
            <p:cNvSpPr>
              <a:spLocks/>
            </p:cNvSpPr>
            <p:nvPr/>
          </p:nvSpPr>
          <p:spPr bwMode="auto">
            <a:xfrm>
              <a:off x="3619500" y="2489200"/>
              <a:ext cx="92075" cy="120650"/>
            </a:xfrm>
            <a:custGeom>
              <a:avLst/>
              <a:gdLst>
                <a:gd name="T0" fmla="*/ 111 w 232"/>
                <a:gd name="T1" fmla="*/ 0 h 305"/>
                <a:gd name="T2" fmla="*/ 0 w 232"/>
                <a:gd name="T3" fmla="*/ 171 h 305"/>
                <a:gd name="T4" fmla="*/ 71 w 232"/>
                <a:gd name="T5" fmla="*/ 305 h 305"/>
                <a:gd name="T6" fmla="*/ 155 w 232"/>
                <a:gd name="T7" fmla="*/ 305 h 305"/>
                <a:gd name="T8" fmla="*/ 232 w 232"/>
                <a:gd name="T9" fmla="*/ 171 h 305"/>
                <a:gd name="T10" fmla="*/ 111 w 232"/>
                <a:gd name="T11" fmla="*/ 0 h 305"/>
              </a:gdLst>
              <a:ahLst/>
              <a:cxnLst>
                <a:cxn ang="0">
                  <a:pos x="T0" y="T1"/>
                </a:cxn>
                <a:cxn ang="0">
                  <a:pos x="T2" y="T3"/>
                </a:cxn>
                <a:cxn ang="0">
                  <a:pos x="T4" y="T5"/>
                </a:cxn>
                <a:cxn ang="0">
                  <a:pos x="T6" y="T7"/>
                </a:cxn>
                <a:cxn ang="0">
                  <a:pos x="T8" y="T9"/>
                </a:cxn>
                <a:cxn ang="0">
                  <a:pos x="T10" y="T11"/>
                </a:cxn>
              </a:cxnLst>
              <a:rect l="0" t="0" r="r" b="b"/>
              <a:pathLst>
                <a:path w="232" h="305">
                  <a:moveTo>
                    <a:pt x="111" y="0"/>
                  </a:moveTo>
                  <a:lnTo>
                    <a:pt x="0" y="171"/>
                  </a:lnTo>
                  <a:lnTo>
                    <a:pt x="71" y="305"/>
                  </a:lnTo>
                  <a:lnTo>
                    <a:pt x="155" y="305"/>
                  </a:lnTo>
                  <a:lnTo>
                    <a:pt x="232" y="171"/>
                  </a:lnTo>
                  <a:lnTo>
                    <a:pt x="111" y="0"/>
                  </a:lnTo>
                  <a:close/>
                </a:path>
              </a:pathLst>
            </a:custGeom>
            <a:solidFill>
              <a:srgbClr val="FE5A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 name="Freeform 99"/>
            <p:cNvSpPr>
              <a:spLocks/>
            </p:cNvSpPr>
            <p:nvPr/>
          </p:nvSpPr>
          <p:spPr bwMode="auto">
            <a:xfrm>
              <a:off x="3573463" y="2432050"/>
              <a:ext cx="196850" cy="150813"/>
            </a:xfrm>
            <a:custGeom>
              <a:avLst/>
              <a:gdLst>
                <a:gd name="T0" fmla="*/ 85 w 499"/>
                <a:gd name="T1" fmla="*/ 0 h 380"/>
                <a:gd name="T2" fmla="*/ 387 w 499"/>
                <a:gd name="T3" fmla="*/ 0 h 380"/>
                <a:gd name="T4" fmla="*/ 499 w 499"/>
                <a:gd name="T5" fmla="*/ 203 h 380"/>
                <a:gd name="T6" fmla="*/ 345 w 499"/>
                <a:gd name="T7" fmla="*/ 373 h 380"/>
                <a:gd name="T8" fmla="*/ 232 w 499"/>
                <a:gd name="T9" fmla="*/ 190 h 380"/>
                <a:gd name="T10" fmla="*/ 113 w 499"/>
                <a:gd name="T11" fmla="*/ 380 h 380"/>
                <a:gd name="T12" fmla="*/ 0 w 499"/>
                <a:gd name="T13" fmla="*/ 218 h 380"/>
                <a:gd name="T14" fmla="*/ 85 w 499"/>
                <a:gd name="T15" fmla="*/ 0 h 3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9" h="380">
                  <a:moveTo>
                    <a:pt x="85" y="0"/>
                  </a:moveTo>
                  <a:lnTo>
                    <a:pt x="387" y="0"/>
                  </a:lnTo>
                  <a:lnTo>
                    <a:pt x="499" y="203"/>
                  </a:lnTo>
                  <a:lnTo>
                    <a:pt x="345" y="373"/>
                  </a:lnTo>
                  <a:lnTo>
                    <a:pt x="232" y="190"/>
                  </a:lnTo>
                  <a:lnTo>
                    <a:pt x="113" y="380"/>
                  </a:lnTo>
                  <a:lnTo>
                    <a:pt x="0" y="218"/>
                  </a:lnTo>
                  <a:lnTo>
                    <a:pt x="85"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5" name="Freeform 100"/>
            <p:cNvSpPr>
              <a:spLocks/>
            </p:cNvSpPr>
            <p:nvPr/>
          </p:nvSpPr>
          <p:spPr bwMode="auto">
            <a:xfrm>
              <a:off x="3624263" y="2351088"/>
              <a:ext cx="85725" cy="138113"/>
            </a:xfrm>
            <a:custGeom>
              <a:avLst/>
              <a:gdLst>
                <a:gd name="T0" fmla="*/ 0 w 217"/>
                <a:gd name="T1" fmla="*/ 28 h 346"/>
                <a:gd name="T2" fmla="*/ 0 w 217"/>
                <a:gd name="T3" fmla="*/ 259 h 346"/>
                <a:gd name="T4" fmla="*/ 101 w 217"/>
                <a:gd name="T5" fmla="*/ 346 h 346"/>
                <a:gd name="T6" fmla="*/ 217 w 217"/>
                <a:gd name="T7" fmla="*/ 259 h 346"/>
                <a:gd name="T8" fmla="*/ 217 w 217"/>
                <a:gd name="T9" fmla="*/ 0 h 346"/>
                <a:gd name="T10" fmla="*/ 189 w 217"/>
                <a:gd name="T11" fmla="*/ 8 h 346"/>
                <a:gd name="T12" fmla="*/ 67 w 217"/>
                <a:gd name="T13" fmla="*/ 34 h 346"/>
                <a:gd name="T14" fmla="*/ 20 w 217"/>
                <a:gd name="T15" fmla="*/ 37 h 346"/>
                <a:gd name="T16" fmla="*/ 1 w 217"/>
                <a:gd name="T17" fmla="*/ 34 h 346"/>
                <a:gd name="T18" fmla="*/ 0 w 217"/>
                <a:gd name="T19" fmla="*/ 2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 h="346">
                  <a:moveTo>
                    <a:pt x="0" y="28"/>
                  </a:moveTo>
                  <a:lnTo>
                    <a:pt x="0" y="259"/>
                  </a:lnTo>
                  <a:lnTo>
                    <a:pt x="101" y="346"/>
                  </a:lnTo>
                  <a:lnTo>
                    <a:pt x="217" y="259"/>
                  </a:lnTo>
                  <a:lnTo>
                    <a:pt x="217" y="0"/>
                  </a:lnTo>
                  <a:lnTo>
                    <a:pt x="189" y="8"/>
                  </a:lnTo>
                  <a:lnTo>
                    <a:pt x="67" y="34"/>
                  </a:lnTo>
                  <a:lnTo>
                    <a:pt x="20" y="37"/>
                  </a:lnTo>
                  <a:lnTo>
                    <a:pt x="1" y="34"/>
                  </a:lnTo>
                  <a:lnTo>
                    <a:pt x="0" y="28"/>
                  </a:lnTo>
                  <a:close/>
                </a:path>
              </a:pathLst>
            </a:custGeom>
            <a:solidFill>
              <a:srgbClr val="D9A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6" name="Freeform 101"/>
            <p:cNvSpPr>
              <a:spLocks/>
            </p:cNvSpPr>
            <p:nvPr/>
          </p:nvSpPr>
          <p:spPr bwMode="auto">
            <a:xfrm>
              <a:off x="3619500" y="2584450"/>
              <a:ext cx="84138" cy="812800"/>
            </a:xfrm>
            <a:custGeom>
              <a:avLst/>
              <a:gdLst>
                <a:gd name="T0" fmla="*/ 84 w 211"/>
                <a:gd name="T1" fmla="*/ 0 h 2045"/>
                <a:gd name="T2" fmla="*/ 0 w 211"/>
                <a:gd name="T3" fmla="*/ 1926 h 2045"/>
                <a:gd name="T4" fmla="*/ 98 w 211"/>
                <a:gd name="T5" fmla="*/ 2045 h 2045"/>
                <a:gd name="T6" fmla="*/ 211 w 211"/>
                <a:gd name="T7" fmla="*/ 1920 h 2045"/>
                <a:gd name="T8" fmla="*/ 147 w 211"/>
                <a:gd name="T9" fmla="*/ 0 h 2045"/>
                <a:gd name="T10" fmla="*/ 84 w 211"/>
                <a:gd name="T11" fmla="*/ 0 h 2045"/>
              </a:gdLst>
              <a:ahLst/>
              <a:cxnLst>
                <a:cxn ang="0">
                  <a:pos x="T0" y="T1"/>
                </a:cxn>
                <a:cxn ang="0">
                  <a:pos x="T2" y="T3"/>
                </a:cxn>
                <a:cxn ang="0">
                  <a:pos x="T4" y="T5"/>
                </a:cxn>
                <a:cxn ang="0">
                  <a:pos x="T6" y="T7"/>
                </a:cxn>
                <a:cxn ang="0">
                  <a:pos x="T8" y="T9"/>
                </a:cxn>
                <a:cxn ang="0">
                  <a:pos x="T10" y="T11"/>
                </a:cxn>
              </a:cxnLst>
              <a:rect l="0" t="0" r="r" b="b"/>
              <a:pathLst>
                <a:path w="211" h="2045">
                  <a:moveTo>
                    <a:pt x="84" y="0"/>
                  </a:moveTo>
                  <a:lnTo>
                    <a:pt x="0" y="1926"/>
                  </a:lnTo>
                  <a:lnTo>
                    <a:pt x="98" y="2045"/>
                  </a:lnTo>
                  <a:lnTo>
                    <a:pt x="211" y="1920"/>
                  </a:lnTo>
                  <a:lnTo>
                    <a:pt x="147" y="0"/>
                  </a:lnTo>
                  <a:lnTo>
                    <a:pt x="84" y="0"/>
                  </a:lnTo>
                  <a:close/>
                </a:path>
              </a:pathLst>
            </a:custGeom>
            <a:solidFill>
              <a:srgbClr val="FE5A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7" name="Freeform 102"/>
            <p:cNvSpPr>
              <a:spLocks/>
            </p:cNvSpPr>
            <p:nvPr/>
          </p:nvSpPr>
          <p:spPr bwMode="auto">
            <a:xfrm>
              <a:off x="3757613" y="2481263"/>
              <a:ext cx="273050" cy="1398588"/>
            </a:xfrm>
            <a:custGeom>
              <a:avLst/>
              <a:gdLst>
                <a:gd name="T0" fmla="*/ 689 w 689"/>
                <a:gd name="T1" fmla="*/ 348 h 3524"/>
                <a:gd name="T2" fmla="*/ 0 w 689"/>
                <a:gd name="T3" fmla="*/ 0 h 3524"/>
                <a:gd name="T4" fmla="*/ 55 w 689"/>
                <a:gd name="T5" fmla="*/ 621 h 3524"/>
                <a:gd name="T6" fmla="*/ 0 w 689"/>
                <a:gd name="T7" fmla="*/ 3524 h 3524"/>
                <a:gd name="T8" fmla="*/ 634 w 689"/>
                <a:gd name="T9" fmla="*/ 3480 h 3524"/>
                <a:gd name="T10" fmla="*/ 689 w 689"/>
                <a:gd name="T11" fmla="*/ 348 h 3524"/>
              </a:gdLst>
              <a:ahLst/>
              <a:cxnLst>
                <a:cxn ang="0">
                  <a:pos x="T0" y="T1"/>
                </a:cxn>
                <a:cxn ang="0">
                  <a:pos x="T2" y="T3"/>
                </a:cxn>
                <a:cxn ang="0">
                  <a:pos x="T4" y="T5"/>
                </a:cxn>
                <a:cxn ang="0">
                  <a:pos x="T6" y="T7"/>
                </a:cxn>
                <a:cxn ang="0">
                  <a:pos x="T8" y="T9"/>
                </a:cxn>
                <a:cxn ang="0">
                  <a:pos x="T10" y="T11"/>
                </a:cxn>
              </a:cxnLst>
              <a:rect l="0" t="0" r="r" b="b"/>
              <a:pathLst>
                <a:path w="689" h="3524">
                  <a:moveTo>
                    <a:pt x="689" y="348"/>
                  </a:moveTo>
                  <a:lnTo>
                    <a:pt x="0" y="0"/>
                  </a:lnTo>
                  <a:lnTo>
                    <a:pt x="55" y="621"/>
                  </a:lnTo>
                  <a:lnTo>
                    <a:pt x="0" y="3524"/>
                  </a:lnTo>
                  <a:lnTo>
                    <a:pt x="634" y="3480"/>
                  </a:lnTo>
                  <a:lnTo>
                    <a:pt x="689" y="348"/>
                  </a:lnTo>
                  <a:close/>
                </a:path>
              </a:pathLst>
            </a:custGeom>
            <a:solidFill>
              <a:srgbClr val="111B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8" name="Freeform 103"/>
            <p:cNvSpPr>
              <a:spLocks/>
            </p:cNvSpPr>
            <p:nvPr/>
          </p:nvSpPr>
          <p:spPr bwMode="auto">
            <a:xfrm>
              <a:off x="3451225" y="2473325"/>
              <a:ext cx="133350" cy="1073150"/>
            </a:xfrm>
            <a:custGeom>
              <a:avLst/>
              <a:gdLst>
                <a:gd name="T0" fmla="*/ 334 w 334"/>
                <a:gd name="T1" fmla="*/ 0 h 2704"/>
                <a:gd name="T2" fmla="*/ 248 w 334"/>
                <a:gd name="T3" fmla="*/ 56 h 2704"/>
                <a:gd name="T4" fmla="*/ 107 w 334"/>
                <a:gd name="T5" fmla="*/ 255 h 2704"/>
                <a:gd name="T6" fmla="*/ 140 w 334"/>
                <a:gd name="T7" fmla="*/ 462 h 2704"/>
                <a:gd name="T8" fmla="*/ 3 w 334"/>
                <a:gd name="T9" fmla="*/ 524 h 2704"/>
                <a:gd name="T10" fmla="*/ 1 w 334"/>
                <a:gd name="T11" fmla="*/ 535 h 2704"/>
                <a:gd name="T12" fmla="*/ 0 w 334"/>
                <a:gd name="T13" fmla="*/ 537 h 2704"/>
                <a:gd name="T14" fmla="*/ 267 w 334"/>
                <a:gd name="T15" fmla="*/ 2704 h 2704"/>
                <a:gd name="T16" fmla="*/ 280 w 334"/>
                <a:gd name="T17" fmla="*/ 636 h 2704"/>
                <a:gd name="T18" fmla="*/ 334 w 334"/>
                <a:gd name="T19" fmla="*/ 0 h 2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4" h="2704">
                  <a:moveTo>
                    <a:pt x="334" y="0"/>
                  </a:moveTo>
                  <a:lnTo>
                    <a:pt x="248" y="56"/>
                  </a:lnTo>
                  <a:lnTo>
                    <a:pt x="107" y="255"/>
                  </a:lnTo>
                  <a:lnTo>
                    <a:pt x="140" y="462"/>
                  </a:lnTo>
                  <a:lnTo>
                    <a:pt x="3" y="524"/>
                  </a:lnTo>
                  <a:lnTo>
                    <a:pt x="1" y="535"/>
                  </a:lnTo>
                  <a:lnTo>
                    <a:pt x="0" y="537"/>
                  </a:lnTo>
                  <a:lnTo>
                    <a:pt x="267" y="2704"/>
                  </a:lnTo>
                  <a:lnTo>
                    <a:pt x="280" y="636"/>
                  </a:lnTo>
                  <a:lnTo>
                    <a:pt x="334" y="0"/>
                  </a:lnTo>
                  <a:close/>
                </a:path>
              </a:pathLst>
            </a:custGeom>
            <a:solidFill>
              <a:srgbClr val="4148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9" name="Freeform 104"/>
            <p:cNvSpPr>
              <a:spLocks/>
            </p:cNvSpPr>
            <p:nvPr/>
          </p:nvSpPr>
          <p:spPr bwMode="auto">
            <a:xfrm>
              <a:off x="3751263" y="2471738"/>
              <a:ext cx="134938" cy="1077913"/>
            </a:xfrm>
            <a:custGeom>
              <a:avLst/>
              <a:gdLst>
                <a:gd name="T0" fmla="*/ 0 w 340"/>
                <a:gd name="T1" fmla="*/ 0 h 2716"/>
                <a:gd name="T2" fmla="*/ 92 w 340"/>
                <a:gd name="T3" fmla="*/ 59 h 2716"/>
                <a:gd name="T4" fmla="*/ 232 w 340"/>
                <a:gd name="T5" fmla="*/ 258 h 2716"/>
                <a:gd name="T6" fmla="*/ 200 w 340"/>
                <a:gd name="T7" fmla="*/ 465 h 2716"/>
                <a:gd name="T8" fmla="*/ 336 w 340"/>
                <a:gd name="T9" fmla="*/ 527 h 2716"/>
                <a:gd name="T10" fmla="*/ 340 w 340"/>
                <a:gd name="T11" fmla="*/ 538 h 2716"/>
                <a:gd name="T12" fmla="*/ 340 w 340"/>
                <a:gd name="T13" fmla="*/ 540 h 2716"/>
                <a:gd name="T14" fmla="*/ 16 w 340"/>
                <a:gd name="T15" fmla="*/ 2716 h 2716"/>
                <a:gd name="T16" fmla="*/ 61 w 340"/>
                <a:gd name="T17" fmla="*/ 639 h 2716"/>
                <a:gd name="T18" fmla="*/ 0 w 340"/>
                <a:gd name="T19"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0" h="2716">
                  <a:moveTo>
                    <a:pt x="0" y="0"/>
                  </a:moveTo>
                  <a:lnTo>
                    <a:pt x="92" y="59"/>
                  </a:lnTo>
                  <a:lnTo>
                    <a:pt x="232" y="258"/>
                  </a:lnTo>
                  <a:lnTo>
                    <a:pt x="200" y="465"/>
                  </a:lnTo>
                  <a:lnTo>
                    <a:pt x="336" y="527"/>
                  </a:lnTo>
                  <a:lnTo>
                    <a:pt x="340" y="538"/>
                  </a:lnTo>
                  <a:lnTo>
                    <a:pt x="340" y="540"/>
                  </a:lnTo>
                  <a:lnTo>
                    <a:pt x="16" y="2716"/>
                  </a:lnTo>
                  <a:lnTo>
                    <a:pt x="61" y="639"/>
                  </a:lnTo>
                  <a:lnTo>
                    <a:pt x="0" y="0"/>
                  </a:lnTo>
                  <a:close/>
                </a:path>
              </a:pathLst>
            </a:custGeom>
            <a:solidFill>
              <a:srgbClr val="4148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0" name="Rectangle 105"/>
            <p:cNvSpPr>
              <a:spLocks noChangeArrowheads="1"/>
            </p:cNvSpPr>
            <p:nvPr/>
          </p:nvSpPr>
          <p:spPr bwMode="auto">
            <a:xfrm>
              <a:off x="3622675" y="3468688"/>
              <a:ext cx="93663" cy="7620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1" name="Freeform 106"/>
            <p:cNvSpPr>
              <a:spLocks/>
            </p:cNvSpPr>
            <p:nvPr/>
          </p:nvSpPr>
          <p:spPr bwMode="auto">
            <a:xfrm>
              <a:off x="3203575" y="3549650"/>
              <a:ext cx="161925" cy="244475"/>
            </a:xfrm>
            <a:custGeom>
              <a:avLst/>
              <a:gdLst>
                <a:gd name="T0" fmla="*/ 129 w 410"/>
                <a:gd name="T1" fmla="*/ 0 h 616"/>
                <a:gd name="T2" fmla="*/ 180 w 410"/>
                <a:gd name="T3" fmla="*/ 33 h 616"/>
                <a:gd name="T4" fmla="*/ 256 w 410"/>
                <a:gd name="T5" fmla="*/ 91 h 616"/>
                <a:gd name="T6" fmla="*/ 303 w 410"/>
                <a:gd name="T7" fmla="*/ 136 h 616"/>
                <a:gd name="T8" fmla="*/ 343 w 410"/>
                <a:gd name="T9" fmla="*/ 184 h 616"/>
                <a:gd name="T10" fmla="*/ 377 w 410"/>
                <a:gd name="T11" fmla="*/ 237 h 616"/>
                <a:gd name="T12" fmla="*/ 400 w 410"/>
                <a:gd name="T13" fmla="*/ 295 h 616"/>
                <a:gd name="T14" fmla="*/ 410 w 410"/>
                <a:gd name="T15" fmla="*/ 357 h 616"/>
                <a:gd name="T16" fmla="*/ 410 w 410"/>
                <a:gd name="T17" fmla="*/ 389 h 616"/>
                <a:gd name="T18" fmla="*/ 407 w 410"/>
                <a:gd name="T19" fmla="*/ 441 h 616"/>
                <a:gd name="T20" fmla="*/ 392 w 410"/>
                <a:gd name="T21" fmla="*/ 498 h 616"/>
                <a:gd name="T22" fmla="*/ 378 w 410"/>
                <a:gd name="T23" fmla="*/ 528 h 616"/>
                <a:gd name="T24" fmla="*/ 357 w 410"/>
                <a:gd name="T25" fmla="*/ 551 h 616"/>
                <a:gd name="T26" fmla="*/ 330 w 410"/>
                <a:gd name="T27" fmla="*/ 569 h 616"/>
                <a:gd name="T28" fmla="*/ 277 w 410"/>
                <a:gd name="T29" fmla="*/ 591 h 616"/>
                <a:gd name="T30" fmla="*/ 226 w 410"/>
                <a:gd name="T31" fmla="*/ 606 h 616"/>
                <a:gd name="T32" fmla="*/ 207 w 410"/>
                <a:gd name="T33" fmla="*/ 609 h 616"/>
                <a:gd name="T34" fmla="*/ 154 w 410"/>
                <a:gd name="T35" fmla="*/ 616 h 616"/>
                <a:gd name="T36" fmla="*/ 99 w 410"/>
                <a:gd name="T37" fmla="*/ 613 h 616"/>
                <a:gd name="T38" fmla="*/ 64 w 410"/>
                <a:gd name="T39" fmla="*/ 600 h 616"/>
                <a:gd name="T40" fmla="*/ 46 w 410"/>
                <a:gd name="T41" fmla="*/ 585 h 616"/>
                <a:gd name="T42" fmla="*/ 40 w 410"/>
                <a:gd name="T43" fmla="*/ 576 h 616"/>
                <a:gd name="T44" fmla="*/ 31 w 410"/>
                <a:gd name="T45" fmla="*/ 559 h 616"/>
                <a:gd name="T46" fmla="*/ 25 w 410"/>
                <a:gd name="T47" fmla="*/ 533 h 616"/>
                <a:gd name="T48" fmla="*/ 29 w 410"/>
                <a:gd name="T49" fmla="*/ 516 h 616"/>
                <a:gd name="T50" fmla="*/ 41 w 410"/>
                <a:gd name="T51" fmla="*/ 504 h 616"/>
                <a:gd name="T52" fmla="*/ 92 w 410"/>
                <a:gd name="T53" fmla="*/ 492 h 616"/>
                <a:gd name="T54" fmla="*/ 129 w 410"/>
                <a:gd name="T55" fmla="*/ 486 h 616"/>
                <a:gd name="T56" fmla="*/ 145 w 410"/>
                <a:gd name="T57" fmla="*/ 480 h 616"/>
                <a:gd name="T58" fmla="*/ 173 w 410"/>
                <a:gd name="T59" fmla="*/ 453 h 616"/>
                <a:gd name="T60" fmla="*/ 188 w 410"/>
                <a:gd name="T61" fmla="*/ 415 h 616"/>
                <a:gd name="T62" fmla="*/ 182 w 410"/>
                <a:gd name="T63" fmla="*/ 384 h 616"/>
                <a:gd name="T64" fmla="*/ 171 w 410"/>
                <a:gd name="T65" fmla="*/ 366 h 616"/>
                <a:gd name="T66" fmla="*/ 162 w 410"/>
                <a:gd name="T67" fmla="*/ 357 h 616"/>
                <a:gd name="T68" fmla="*/ 141 w 410"/>
                <a:gd name="T69" fmla="*/ 339 h 616"/>
                <a:gd name="T70" fmla="*/ 111 w 410"/>
                <a:gd name="T71" fmla="*/ 307 h 616"/>
                <a:gd name="T72" fmla="*/ 86 w 410"/>
                <a:gd name="T73" fmla="*/ 267 h 616"/>
                <a:gd name="T74" fmla="*/ 68 w 410"/>
                <a:gd name="T75" fmla="*/ 213 h 616"/>
                <a:gd name="T76" fmla="*/ 35 w 410"/>
                <a:gd name="T77" fmla="*/ 144 h 616"/>
                <a:gd name="T78" fmla="*/ 0 w 410"/>
                <a:gd name="T79" fmla="*/ 98 h 616"/>
                <a:gd name="T80" fmla="*/ 24 w 410"/>
                <a:gd name="T81" fmla="*/ 82 h 616"/>
                <a:gd name="T82" fmla="*/ 68 w 410"/>
                <a:gd name="T83" fmla="*/ 43 h 616"/>
                <a:gd name="T84" fmla="*/ 86 w 410"/>
                <a:gd name="T85" fmla="*/ 20 h 616"/>
                <a:gd name="T86" fmla="*/ 95 w 410"/>
                <a:gd name="T87" fmla="*/ 31 h 616"/>
                <a:gd name="T88" fmla="*/ 108 w 410"/>
                <a:gd name="T89" fmla="*/ 34 h 616"/>
                <a:gd name="T90" fmla="*/ 120 w 410"/>
                <a:gd name="T91" fmla="*/ 18 h 616"/>
                <a:gd name="T92" fmla="*/ 129 w 410"/>
                <a:gd name="T93" fmla="*/ 0 h 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0" h="616">
                  <a:moveTo>
                    <a:pt x="129" y="0"/>
                  </a:moveTo>
                  <a:lnTo>
                    <a:pt x="180" y="33"/>
                  </a:lnTo>
                  <a:lnTo>
                    <a:pt x="256" y="91"/>
                  </a:lnTo>
                  <a:lnTo>
                    <a:pt x="303" y="136"/>
                  </a:lnTo>
                  <a:lnTo>
                    <a:pt x="343" y="184"/>
                  </a:lnTo>
                  <a:lnTo>
                    <a:pt x="377" y="237"/>
                  </a:lnTo>
                  <a:lnTo>
                    <a:pt x="400" y="295"/>
                  </a:lnTo>
                  <a:lnTo>
                    <a:pt x="410" y="357"/>
                  </a:lnTo>
                  <a:lnTo>
                    <a:pt x="410" y="389"/>
                  </a:lnTo>
                  <a:lnTo>
                    <a:pt x="407" y="441"/>
                  </a:lnTo>
                  <a:lnTo>
                    <a:pt x="392" y="498"/>
                  </a:lnTo>
                  <a:lnTo>
                    <a:pt x="378" y="528"/>
                  </a:lnTo>
                  <a:lnTo>
                    <a:pt x="357" y="551"/>
                  </a:lnTo>
                  <a:lnTo>
                    <a:pt x="330" y="569"/>
                  </a:lnTo>
                  <a:lnTo>
                    <a:pt x="277" y="591"/>
                  </a:lnTo>
                  <a:lnTo>
                    <a:pt x="226" y="606"/>
                  </a:lnTo>
                  <a:lnTo>
                    <a:pt x="207" y="609"/>
                  </a:lnTo>
                  <a:lnTo>
                    <a:pt x="154" y="616"/>
                  </a:lnTo>
                  <a:lnTo>
                    <a:pt x="99" y="613"/>
                  </a:lnTo>
                  <a:lnTo>
                    <a:pt x="64" y="600"/>
                  </a:lnTo>
                  <a:lnTo>
                    <a:pt x="46" y="585"/>
                  </a:lnTo>
                  <a:lnTo>
                    <a:pt x="40" y="576"/>
                  </a:lnTo>
                  <a:lnTo>
                    <a:pt x="31" y="559"/>
                  </a:lnTo>
                  <a:lnTo>
                    <a:pt x="25" y="533"/>
                  </a:lnTo>
                  <a:lnTo>
                    <a:pt x="29" y="516"/>
                  </a:lnTo>
                  <a:lnTo>
                    <a:pt x="41" y="504"/>
                  </a:lnTo>
                  <a:lnTo>
                    <a:pt x="92" y="492"/>
                  </a:lnTo>
                  <a:lnTo>
                    <a:pt x="129" y="486"/>
                  </a:lnTo>
                  <a:lnTo>
                    <a:pt x="145" y="480"/>
                  </a:lnTo>
                  <a:lnTo>
                    <a:pt x="173" y="453"/>
                  </a:lnTo>
                  <a:lnTo>
                    <a:pt x="188" y="415"/>
                  </a:lnTo>
                  <a:lnTo>
                    <a:pt x="182" y="384"/>
                  </a:lnTo>
                  <a:lnTo>
                    <a:pt x="171" y="366"/>
                  </a:lnTo>
                  <a:lnTo>
                    <a:pt x="162" y="357"/>
                  </a:lnTo>
                  <a:lnTo>
                    <a:pt x="141" y="339"/>
                  </a:lnTo>
                  <a:lnTo>
                    <a:pt x="111" y="307"/>
                  </a:lnTo>
                  <a:lnTo>
                    <a:pt x="86" y="267"/>
                  </a:lnTo>
                  <a:lnTo>
                    <a:pt x="68" y="213"/>
                  </a:lnTo>
                  <a:lnTo>
                    <a:pt x="35" y="144"/>
                  </a:lnTo>
                  <a:lnTo>
                    <a:pt x="0" y="98"/>
                  </a:lnTo>
                  <a:lnTo>
                    <a:pt x="24" y="82"/>
                  </a:lnTo>
                  <a:lnTo>
                    <a:pt x="68" y="43"/>
                  </a:lnTo>
                  <a:lnTo>
                    <a:pt x="86" y="20"/>
                  </a:lnTo>
                  <a:lnTo>
                    <a:pt x="95" y="31"/>
                  </a:lnTo>
                  <a:lnTo>
                    <a:pt x="108" y="34"/>
                  </a:lnTo>
                  <a:lnTo>
                    <a:pt x="120" y="18"/>
                  </a:lnTo>
                  <a:lnTo>
                    <a:pt x="129" y="0"/>
                  </a:lnTo>
                  <a:close/>
                </a:path>
              </a:pathLst>
            </a:custGeom>
            <a:solidFill>
              <a:srgbClr val="E0B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2" name="Freeform 107"/>
            <p:cNvSpPr>
              <a:spLocks/>
            </p:cNvSpPr>
            <p:nvPr/>
          </p:nvSpPr>
          <p:spPr bwMode="auto">
            <a:xfrm>
              <a:off x="3151188" y="3502025"/>
              <a:ext cx="103188" cy="115888"/>
            </a:xfrm>
            <a:custGeom>
              <a:avLst/>
              <a:gdLst>
                <a:gd name="T0" fmla="*/ 1 w 259"/>
                <a:gd name="T1" fmla="*/ 207 h 293"/>
                <a:gd name="T2" fmla="*/ 68 w 259"/>
                <a:gd name="T3" fmla="*/ 251 h 293"/>
                <a:gd name="T4" fmla="*/ 140 w 259"/>
                <a:gd name="T5" fmla="*/ 293 h 293"/>
                <a:gd name="T6" fmla="*/ 202 w 259"/>
                <a:gd name="T7" fmla="*/ 186 h 293"/>
                <a:gd name="T8" fmla="*/ 259 w 259"/>
                <a:gd name="T9" fmla="*/ 79 h 293"/>
                <a:gd name="T10" fmla="*/ 225 w 259"/>
                <a:gd name="T11" fmla="*/ 57 h 293"/>
                <a:gd name="T12" fmla="*/ 175 w 259"/>
                <a:gd name="T13" fmla="*/ 22 h 293"/>
                <a:gd name="T14" fmla="*/ 138 w 259"/>
                <a:gd name="T15" fmla="*/ 5 h 293"/>
                <a:gd name="T16" fmla="*/ 119 w 259"/>
                <a:gd name="T17" fmla="*/ 0 h 293"/>
                <a:gd name="T18" fmla="*/ 88 w 259"/>
                <a:gd name="T19" fmla="*/ 46 h 293"/>
                <a:gd name="T20" fmla="*/ 36 w 259"/>
                <a:gd name="T21" fmla="*/ 122 h 293"/>
                <a:gd name="T22" fmla="*/ 9 w 259"/>
                <a:gd name="T23" fmla="*/ 172 h 293"/>
                <a:gd name="T24" fmla="*/ 0 w 259"/>
                <a:gd name="T25" fmla="*/ 198 h 293"/>
                <a:gd name="T26" fmla="*/ 0 w 259"/>
                <a:gd name="T27" fmla="*/ 183 h 293"/>
                <a:gd name="T28" fmla="*/ 1 w 259"/>
                <a:gd name="T29" fmla="*/ 16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9" h="293">
                  <a:moveTo>
                    <a:pt x="1" y="207"/>
                  </a:moveTo>
                  <a:lnTo>
                    <a:pt x="68" y="251"/>
                  </a:lnTo>
                  <a:lnTo>
                    <a:pt x="140" y="293"/>
                  </a:lnTo>
                  <a:lnTo>
                    <a:pt x="202" y="186"/>
                  </a:lnTo>
                  <a:lnTo>
                    <a:pt x="259" y="79"/>
                  </a:lnTo>
                  <a:lnTo>
                    <a:pt x="225" y="57"/>
                  </a:lnTo>
                  <a:lnTo>
                    <a:pt x="175" y="22"/>
                  </a:lnTo>
                  <a:lnTo>
                    <a:pt x="138" y="5"/>
                  </a:lnTo>
                  <a:lnTo>
                    <a:pt x="119" y="0"/>
                  </a:lnTo>
                  <a:lnTo>
                    <a:pt x="88" y="46"/>
                  </a:lnTo>
                  <a:lnTo>
                    <a:pt x="36" y="122"/>
                  </a:lnTo>
                  <a:lnTo>
                    <a:pt x="9" y="172"/>
                  </a:lnTo>
                  <a:lnTo>
                    <a:pt x="0" y="198"/>
                  </a:lnTo>
                  <a:lnTo>
                    <a:pt x="0" y="183"/>
                  </a:lnTo>
                  <a:lnTo>
                    <a:pt x="1" y="16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3" name="Freeform 108"/>
            <p:cNvSpPr>
              <a:spLocks/>
            </p:cNvSpPr>
            <p:nvPr/>
          </p:nvSpPr>
          <p:spPr bwMode="auto">
            <a:xfrm>
              <a:off x="2924175" y="2620963"/>
              <a:ext cx="395288" cy="996950"/>
            </a:xfrm>
            <a:custGeom>
              <a:avLst/>
              <a:gdLst>
                <a:gd name="T0" fmla="*/ 968 w 995"/>
                <a:gd name="T1" fmla="*/ 0 h 2511"/>
                <a:gd name="T2" fmla="*/ 938 w 995"/>
                <a:gd name="T3" fmla="*/ 21 h 2511"/>
                <a:gd name="T4" fmla="*/ 749 w 995"/>
                <a:gd name="T5" fmla="*/ 172 h 2511"/>
                <a:gd name="T6" fmla="*/ 582 w 995"/>
                <a:gd name="T7" fmla="*/ 324 h 2511"/>
                <a:gd name="T8" fmla="*/ 448 w 995"/>
                <a:gd name="T9" fmla="*/ 463 h 2511"/>
                <a:gd name="T10" fmla="*/ 359 w 995"/>
                <a:gd name="T11" fmla="*/ 564 h 2511"/>
                <a:gd name="T12" fmla="*/ 275 w 995"/>
                <a:gd name="T13" fmla="*/ 671 h 2511"/>
                <a:gd name="T14" fmla="*/ 197 w 995"/>
                <a:gd name="T15" fmla="*/ 784 h 2511"/>
                <a:gd name="T16" fmla="*/ 128 w 995"/>
                <a:gd name="T17" fmla="*/ 902 h 2511"/>
                <a:gd name="T18" fmla="*/ 71 w 995"/>
                <a:gd name="T19" fmla="*/ 1023 h 2511"/>
                <a:gd name="T20" fmla="*/ 30 w 995"/>
                <a:gd name="T21" fmla="*/ 1146 h 2511"/>
                <a:gd name="T22" fmla="*/ 5 w 995"/>
                <a:gd name="T23" fmla="*/ 1272 h 2511"/>
                <a:gd name="T24" fmla="*/ 1 w 995"/>
                <a:gd name="T25" fmla="*/ 1334 h 2511"/>
                <a:gd name="T26" fmla="*/ 0 w 995"/>
                <a:gd name="T27" fmla="*/ 1396 h 2511"/>
                <a:gd name="T28" fmla="*/ 10 w 995"/>
                <a:gd name="T29" fmla="*/ 1518 h 2511"/>
                <a:gd name="T30" fmla="*/ 32 w 995"/>
                <a:gd name="T31" fmla="*/ 1634 h 2511"/>
                <a:gd name="T32" fmla="*/ 65 w 995"/>
                <a:gd name="T33" fmla="*/ 1747 h 2511"/>
                <a:gd name="T34" fmla="*/ 106 w 995"/>
                <a:gd name="T35" fmla="*/ 1854 h 2511"/>
                <a:gd name="T36" fmla="*/ 154 w 995"/>
                <a:gd name="T37" fmla="*/ 1953 h 2511"/>
                <a:gd name="T38" fmla="*/ 233 w 995"/>
                <a:gd name="T39" fmla="*/ 2092 h 2511"/>
                <a:gd name="T40" fmla="*/ 347 w 995"/>
                <a:gd name="T41" fmla="*/ 2250 h 2511"/>
                <a:gd name="T42" fmla="*/ 453 w 995"/>
                <a:gd name="T43" fmla="*/ 2375 h 2511"/>
                <a:gd name="T44" fmla="*/ 575 w 995"/>
                <a:gd name="T45" fmla="*/ 2495 h 2511"/>
                <a:gd name="T46" fmla="*/ 595 w 995"/>
                <a:gd name="T47" fmla="*/ 2511 h 2511"/>
                <a:gd name="T48" fmla="*/ 768 w 995"/>
                <a:gd name="T49" fmla="*/ 2241 h 2511"/>
                <a:gd name="T50" fmla="*/ 750 w 995"/>
                <a:gd name="T51" fmla="*/ 2228 h 2511"/>
                <a:gd name="T52" fmla="*/ 640 w 995"/>
                <a:gd name="T53" fmla="*/ 2134 h 2511"/>
                <a:gd name="T54" fmla="*/ 545 w 995"/>
                <a:gd name="T55" fmla="*/ 2036 h 2511"/>
                <a:gd name="T56" fmla="*/ 451 w 995"/>
                <a:gd name="T57" fmla="*/ 1913 h 2511"/>
                <a:gd name="T58" fmla="*/ 389 w 995"/>
                <a:gd name="T59" fmla="*/ 1804 h 2511"/>
                <a:gd name="T60" fmla="*/ 354 w 995"/>
                <a:gd name="T61" fmla="*/ 1727 h 2511"/>
                <a:gd name="T62" fmla="*/ 328 w 995"/>
                <a:gd name="T63" fmla="*/ 1644 h 2511"/>
                <a:gd name="T64" fmla="*/ 311 w 995"/>
                <a:gd name="T65" fmla="*/ 1557 h 2511"/>
                <a:gd name="T66" fmla="*/ 306 w 995"/>
                <a:gd name="T67" fmla="*/ 1466 h 2511"/>
                <a:gd name="T68" fmla="*/ 315 w 995"/>
                <a:gd name="T69" fmla="*/ 1371 h 2511"/>
                <a:gd name="T70" fmla="*/ 325 w 995"/>
                <a:gd name="T71" fmla="*/ 1323 h 2511"/>
                <a:gd name="T72" fmla="*/ 338 w 995"/>
                <a:gd name="T73" fmla="*/ 1275 h 2511"/>
                <a:gd name="T74" fmla="*/ 372 w 995"/>
                <a:gd name="T75" fmla="*/ 1186 h 2511"/>
                <a:gd name="T76" fmla="*/ 412 w 995"/>
                <a:gd name="T77" fmla="*/ 1103 h 2511"/>
                <a:gd name="T78" fmla="*/ 459 w 995"/>
                <a:gd name="T79" fmla="*/ 1029 h 2511"/>
                <a:gd name="T80" fmla="*/ 510 w 995"/>
                <a:gd name="T81" fmla="*/ 962 h 2511"/>
                <a:gd name="T82" fmla="*/ 566 w 995"/>
                <a:gd name="T83" fmla="*/ 901 h 2511"/>
                <a:gd name="T84" fmla="*/ 652 w 995"/>
                <a:gd name="T85" fmla="*/ 821 h 2511"/>
                <a:gd name="T86" fmla="*/ 764 w 995"/>
                <a:gd name="T87" fmla="*/ 738 h 2511"/>
                <a:gd name="T88" fmla="*/ 867 w 995"/>
                <a:gd name="T89" fmla="*/ 678 h 2511"/>
                <a:gd name="T90" fmla="*/ 978 w 995"/>
                <a:gd name="T91" fmla="*/ 626 h 2511"/>
                <a:gd name="T92" fmla="*/ 995 w 995"/>
                <a:gd name="T93" fmla="*/ 621 h 2511"/>
                <a:gd name="T94" fmla="*/ 968 w 995"/>
                <a:gd name="T95" fmla="*/ 0 h 2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95" h="2511">
                  <a:moveTo>
                    <a:pt x="968" y="0"/>
                  </a:moveTo>
                  <a:lnTo>
                    <a:pt x="938" y="21"/>
                  </a:lnTo>
                  <a:lnTo>
                    <a:pt x="749" y="172"/>
                  </a:lnTo>
                  <a:lnTo>
                    <a:pt x="582" y="324"/>
                  </a:lnTo>
                  <a:lnTo>
                    <a:pt x="448" y="463"/>
                  </a:lnTo>
                  <a:lnTo>
                    <a:pt x="359" y="564"/>
                  </a:lnTo>
                  <a:lnTo>
                    <a:pt x="275" y="671"/>
                  </a:lnTo>
                  <a:lnTo>
                    <a:pt x="197" y="784"/>
                  </a:lnTo>
                  <a:lnTo>
                    <a:pt x="128" y="902"/>
                  </a:lnTo>
                  <a:lnTo>
                    <a:pt x="71" y="1023"/>
                  </a:lnTo>
                  <a:lnTo>
                    <a:pt x="30" y="1146"/>
                  </a:lnTo>
                  <a:lnTo>
                    <a:pt x="5" y="1272"/>
                  </a:lnTo>
                  <a:lnTo>
                    <a:pt x="1" y="1334"/>
                  </a:lnTo>
                  <a:lnTo>
                    <a:pt x="0" y="1396"/>
                  </a:lnTo>
                  <a:lnTo>
                    <a:pt x="10" y="1518"/>
                  </a:lnTo>
                  <a:lnTo>
                    <a:pt x="32" y="1634"/>
                  </a:lnTo>
                  <a:lnTo>
                    <a:pt x="65" y="1747"/>
                  </a:lnTo>
                  <a:lnTo>
                    <a:pt x="106" y="1854"/>
                  </a:lnTo>
                  <a:lnTo>
                    <a:pt x="154" y="1953"/>
                  </a:lnTo>
                  <a:lnTo>
                    <a:pt x="233" y="2092"/>
                  </a:lnTo>
                  <a:lnTo>
                    <a:pt x="347" y="2250"/>
                  </a:lnTo>
                  <a:lnTo>
                    <a:pt x="453" y="2375"/>
                  </a:lnTo>
                  <a:lnTo>
                    <a:pt x="575" y="2495"/>
                  </a:lnTo>
                  <a:lnTo>
                    <a:pt x="595" y="2511"/>
                  </a:lnTo>
                  <a:lnTo>
                    <a:pt x="768" y="2241"/>
                  </a:lnTo>
                  <a:lnTo>
                    <a:pt x="750" y="2228"/>
                  </a:lnTo>
                  <a:lnTo>
                    <a:pt x="640" y="2134"/>
                  </a:lnTo>
                  <a:lnTo>
                    <a:pt x="545" y="2036"/>
                  </a:lnTo>
                  <a:lnTo>
                    <a:pt x="451" y="1913"/>
                  </a:lnTo>
                  <a:lnTo>
                    <a:pt x="389" y="1804"/>
                  </a:lnTo>
                  <a:lnTo>
                    <a:pt x="354" y="1727"/>
                  </a:lnTo>
                  <a:lnTo>
                    <a:pt x="328" y="1644"/>
                  </a:lnTo>
                  <a:lnTo>
                    <a:pt x="311" y="1557"/>
                  </a:lnTo>
                  <a:lnTo>
                    <a:pt x="306" y="1466"/>
                  </a:lnTo>
                  <a:lnTo>
                    <a:pt x="315" y="1371"/>
                  </a:lnTo>
                  <a:lnTo>
                    <a:pt x="325" y="1323"/>
                  </a:lnTo>
                  <a:lnTo>
                    <a:pt x="338" y="1275"/>
                  </a:lnTo>
                  <a:lnTo>
                    <a:pt x="372" y="1186"/>
                  </a:lnTo>
                  <a:lnTo>
                    <a:pt x="412" y="1103"/>
                  </a:lnTo>
                  <a:lnTo>
                    <a:pt x="459" y="1029"/>
                  </a:lnTo>
                  <a:lnTo>
                    <a:pt x="510" y="962"/>
                  </a:lnTo>
                  <a:lnTo>
                    <a:pt x="566" y="901"/>
                  </a:lnTo>
                  <a:lnTo>
                    <a:pt x="652" y="821"/>
                  </a:lnTo>
                  <a:lnTo>
                    <a:pt x="764" y="738"/>
                  </a:lnTo>
                  <a:lnTo>
                    <a:pt x="867" y="678"/>
                  </a:lnTo>
                  <a:lnTo>
                    <a:pt x="978" y="626"/>
                  </a:lnTo>
                  <a:lnTo>
                    <a:pt x="995" y="621"/>
                  </a:lnTo>
                  <a:lnTo>
                    <a:pt x="968" y="0"/>
                  </a:lnTo>
                  <a:close/>
                </a:path>
              </a:pathLst>
            </a:custGeom>
            <a:solidFill>
              <a:srgbClr val="111B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4" name="Freeform 109"/>
            <p:cNvSpPr>
              <a:spLocks/>
            </p:cNvSpPr>
            <p:nvPr/>
          </p:nvSpPr>
          <p:spPr bwMode="auto">
            <a:xfrm>
              <a:off x="4730750" y="2605088"/>
              <a:ext cx="177800" cy="180975"/>
            </a:xfrm>
            <a:custGeom>
              <a:avLst/>
              <a:gdLst>
                <a:gd name="T0" fmla="*/ 93 w 451"/>
                <a:gd name="T1" fmla="*/ 255 h 457"/>
                <a:gd name="T2" fmla="*/ 48 w 451"/>
                <a:gd name="T3" fmla="*/ 304 h 457"/>
                <a:gd name="T4" fmla="*/ 0 w 451"/>
                <a:gd name="T5" fmla="*/ 356 h 457"/>
                <a:gd name="T6" fmla="*/ 27 w 451"/>
                <a:gd name="T7" fmla="*/ 379 h 457"/>
                <a:gd name="T8" fmla="*/ 81 w 451"/>
                <a:gd name="T9" fmla="*/ 434 h 457"/>
                <a:gd name="T10" fmla="*/ 107 w 451"/>
                <a:gd name="T11" fmla="*/ 457 h 457"/>
                <a:gd name="T12" fmla="*/ 146 w 451"/>
                <a:gd name="T13" fmla="*/ 423 h 457"/>
                <a:gd name="T14" fmla="*/ 207 w 451"/>
                <a:gd name="T15" fmla="*/ 373 h 457"/>
                <a:gd name="T16" fmla="*/ 240 w 451"/>
                <a:gd name="T17" fmla="*/ 360 h 457"/>
                <a:gd name="T18" fmla="*/ 262 w 451"/>
                <a:gd name="T19" fmla="*/ 356 h 457"/>
                <a:gd name="T20" fmla="*/ 273 w 451"/>
                <a:gd name="T21" fmla="*/ 357 h 457"/>
                <a:gd name="T22" fmla="*/ 281 w 451"/>
                <a:gd name="T23" fmla="*/ 360 h 457"/>
                <a:gd name="T24" fmla="*/ 307 w 451"/>
                <a:gd name="T25" fmla="*/ 356 h 457"/>
                <a:gd name="T26" fmla="*/ 347 w 451"/>
                <a:gd name="T27" fmla="*/ 339 h 457"/>
                <a:gd name="T28" fmla="*/ 407 w 451"/>
                <a:gd name="T29" fmla="*/ 304 h 457"/>
                <a:gd name="T30" fmla="*/ 444 w 451"/>
                <a:gd name="T31" fmla="*/ 277 h 457"/>
                <a:gd name="T32" fmla="*/ 451 w 451"/>
                <a:gd name="T33" fmla="*/ 245 h 457"/>
                <a:gd name="T34" fmla="*/ 448 w 451"/>
                <a:gd name="T35" fmla="*/ 169 h 457"/>
                <a:gd name="T36" fmla="*/ 433 w 451"/>
                <a:gd name="T37" fmla="*/ 92 h 457"/>
                <a:gd name="T38" fmla="*/ 411 w 451"/>
                <a:gd name="T39" fmla="*/ 28 h 457"/>
                <a:gd name="T40" fmla="*/ 399 w 451"/>
                <a:gd name="T41" fmla="*/ 9 h 457"/>
                <a:gd name="T42" fmla="*/ 395 w 451"/>
                <a:gd name="T43" fmla="*/ 3 h 457"/>
                <a:gd name="T44" fmla="*/ 377 w 451"/>
                <a:gd name="T45" fmla="*/ 0 h 457"/>
                <a:gd name="T46" fmla="*/ 335 w 451"/>
                <a:gd name="T47" fmla="*/ 5 h 457"/>
                <a:gd name="T48" fmla="*/ 271 w 451"/>
                <a:gd name="T49" fmla="*/ 28 h 457"/>
                <a:gd name="T50" fmla="*/ 218 w 451"/>
                <a:gd name="T51" fmla="*/ 55 h 457"/>
                <a:gd name="T52" fmla="*/ 207 w 451"/>
                <a:gd name="T53" fmla="*/ 68 h 457"/>
                <a:gd name="T54" fmla="*/ 93 w 451"/>
                <a:gd name="T55" fmla="*/ 255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51" h="457">
                  <a:moveTo>
                    <a:pt x="93" y="255"/>
                  </a:moveTo>
                  <a:lnTo>
                    <a:pt x="48" y="304"/>
                  </a:lnTo>
                  <a:lnTo>
                    <a:pt x="0" y="356"/>
                  </a:lnTo>
                  <a:lnTo>
                    <a:pt x="27" y="379"/>
                  </a:lnTo>
                  <a:lnTo>
                    <a:pt x="81" y="434"/>
                  </a:lnTo>
                  <a:lnTo>
                    <a:pt x="107" y="457"/>
                  </a:lnTo>
                  <a:lnTo>
                    <a:pt x="146" y="423"/>
                  </a:lnTo>
                  <a:lnTo>
                    <a:pt x="207" y="373"/>
                  </a:lnTo>
                  <a:lnTo>
                    <a:pt x="240" y="360"/>
                  </a:lnTo>
                  <a:lnTo>
                    <a:pt x="262" y="356"/>
                  </a:lnTo>
                  <a:lnTo>
                    <a:pt x="273" y="357"/>
                  </a:lnTo>
                  <a:lnTo>
                    <a:pt x="281" y="360"/>
                  </a:lnTo>
                  <a:lnTo>
                    <a:pt x="307" y="356"/>
                  </a:lnTo>
                  <a:lnTo>
                    <a:pt x="347" y="339"/>
                  </a:lnTo>
                  <a:lnTo>
                    <a:pt x="407" y="304"/>
                  </a:lnTo>
                  <a:lnTo>
                    <a:pt x="444" y="277"/>
                  </a:lnTo>
                  <a:lnTo>
                    <a:pt x="451" y="245"/>
                  </a:lnTo>
                  <a:lnTo>
                    <a:pt x="448" y="169"/>
                  </a:lnTo>
                  <a:lnTo>
                    <a:pt x="433" y="92"/>
                  </a:lnTo>
                  <a:lnTo>
                    <a:pt x="411" y="28"/>
                  </a:lnTo>
                  <a:lnTo>
                    <a:pt x="399" y="9"/>
                  </a:lnTo>
                  <a:lnTo>
                    <a:pt x="395" y="3"/>
                  </a:lnTo>
                  <a:lnTo>
                    <a:pt x="377" y="0"/>
                  </a:lnTo>
                  <a:lnTo>
                    <a:pt x="335" y="5"/>
                  </a:lnTo>
                  <a:lnTo>
                    <a:pt x="271" y="28"/>
                  </a:lnTo>
                  <a:lnTo>
                    <a:pt x="218" y="55"/>
                  </a:lnTo>
                  <a:lnTo>
                    <a:pt x="207" y="68"/>
                  </a:lnTo>
                  <a:lnTo>
                    <a:pt x="93" y="255"/>
                  </a:lnTo>
                  <a:close/>
                </a:path>
              </a:pathLst>
            </a:custGeom>
            <a:solidFill>
              <a:srgbClr val="D9A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5" name="Freeform 110"/>
            <p:cNvSpPr>
              <a:spLocks/>
            </p:cNvSpPr>
            <p:nvPr/>
          </p:nvSpPr>
          <p:spPr bwMode="auto">
            <a:xfrm>
              <a:off x="4751388" y="2595563"/>
              <a:ext cx="112713" cy="139700"/>
            </a:xfrm>
            <a:custGeom>
              <a:avLst/>
              <a:gdLst>
                <a:gd name="T0" fmla="*/ 0 w 286"/>
                <a:gd name="T1" fmla="*/ 350 h 350"/>
                <a:gd name="T2" fmla="*/ 7 w 286"/>
                <a:gd name="T3" fmla="*/ 325 h 350"/>
                <a:gd name="T4" fmla="*/ 18 w 286"/>
                <a:gd name="T5" fmla="*/ 272 h 350"/>
                <a:gd name="T6" fmla="*/ 27 w 286"/>
                <a:gd name="T7" fmla="*/ 186 h 350"/>
                <a:gd name="T8" fmla="*/ 35 w 286"/>
                <a:gd name="T9" fmla="*/ 134 h 350"/>
                <a:gd name="T10" fmla="*/ 42 w 286"/>
                <a:gd name="T11" fmla="*/ 86 h 350"/>
                <a:gd name="T12" fmla="*/ 54 w 286"/>
                <a:gd name="T13" fmla="*/ 63 h 350"/>
                <a:gd name="T14" fmla="*/ 76 w 286"/>
                <a:gd name="T15" fmla="*/ 55 h 350"/>
                <a:gd name="T16" fmla="*/ 96 w 286"/>
                <a:gd name="T17" fmla="*/ 49 h 350"/>
                <a:gd name="T18" fmla="*/ 119 w 286"/>
                <a:gd name="T19" fmla="*/ 44 h 350"/>
                <a:gd name="T20" fmla="*/ 171 w 286"/>
                <a:gd name="T21" fmla="*/ 40 h 350"/>
                <a:gd name="T22" fmla="*/ 193 w 286"/>
                <a:gd name="T23" fmla="*/ 35 h 350"/>
                <a:gd name="T24" fmla="*/ 269 w 286"/>
                <a:gd name="T25" fmla="*/ 3 h 350"/>
                <a:gd name="T26" fmla="*/ 283 w 286"/>
                <a:gd name="T27" fmla="*/ 0 h 350"/>
                <a:gd name="T28" fmla="*/ 286 w 286"/>
                <a:gd name="T29" fmla="*/ 5 h 350"/>
                <a:gd name="T30" fmla="*/ 285 w 286"/>
                <a:gd name="T31" fmla="*/ 19 h 350"/>
                <a:gd name="T32" fmla="*/ 274 w 286"/>
                <a:gd name="T33" fmla="*/ 41 h 350"/>
                <a:gd name="T34" fmla="*/ 250 w 286"/>
                <a:gd name="T35" fmla="*/ 68 h 350"/>
                <a:gd name="T36" fmla="*/ 223 w 286"/>
                <a:gd name="T37" fmla="*/ 85 h 350"/>
                <a:gd name="T38" fmla="*/ 213 w 286"/>
                <a:gd name="T39" fmla="*/ 86 h 350"/>
                <a:gd name="T40" fmla="*/ 202 w 286"/>
                <a:gd name="T41" fmla="*/ 92 h 350"/>
                <a:gd name="T42" fmla="*/ 159 w 286"/>
                <a:gd name="T43" fmla="*/ 112 h 350"/>
                <a:gd name="T44" fmla="*/ 137 w 286"/>
                <a:gd name="T45" fmla="*/ 132 h 350"/>
                <a:gd name="T46" fmla="*/ 133 w 286"/>
                <a:gd name="T47" fmla="*/ 143 h 350"/>
                <a:gd name="T48" fmla="*/ 134 w 286"/>
                <a:gd name="T49" fmla="*/ 185 h 350"/>
                <a:gd name="T50" fmla="*/ 143 w 286"/>
                <a:gd name="T51" fmla="*/ 226 h 350"/>
                <a:gd name="T52" fmla="*/ 143 w 286"/>
                <a:gd name="T53" fmla="*/ 246 h 350"/>
                <a:gd name="T54" fmla="*/ 132 w 286"/>
                <a:gd name="T55" fmla="*/ 277 h 350"/>
                <a:gd name="T56" fmla="*/ 98 w 286"/>
                <a:gd name="T57" fmla="*/ 309 h 350"/>
                <a:gd name="T58" fmla="*/ 71 w 286"/>
                <a:gd name="T59" fmla="*/ 326 h 350"/>
                <a:gd name="T60" fmla="*/ 0 w 286"/>
                <a:gd name="T61" fmla="*/ 35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6" h="350">
                  <a:moveTo>
                    <a:pt x="0" y="350"/>
                  </a:moveTo>
                  <a:lnTo>
                    <a:pt x="7" y="325"/>
                  </a:lnTo>
                  <a:lnTo>
                    <a:pt x="18" y="272"/>
                  </a:lnTo>
                  <a:lnTo>
                    <a:pt x="27" y="186"/>
                  </a:lnTo>
                  <a:lnTo>
                    <a:pt x="35" y="134"/>
                  </a:lnTo>
                  <a:lnTo>
                    <a:pt x="42" y="86"/>
                  </a:lnTo>
                  <a:lnTo>
                    <a:pt x="54" y="63"/>
                  </a:lnTo>
                  <a:lnTo>
                    <a:pt x="76" y="55"/>
                  </a:lnTo>
                  <a:lnTo>
                    <a:pt x="96" y="49"/>
                  </a:lnTo>
                  <a:lnTo>
                    <a:pt x="119" y="44"/>
                  </a:lnTo>
                  <a:lnTo>
                    <a:pt x="171" y="40"/>
                  </a:lnTo>
                  <a:lnTo>
                    <a:pt x="193" y="35"/>
                  </a:lnTo>
                  <a:lnTo>
                    <a:pt x="269" y="3"/>
                  </a:lnTo>
                  <a:lnTo>
                    <a:pt x="283" y="0"/>
                  </a:lnTo>
                  <a:lnTo>
                    <a:pt x="286" y="5"/>
                  </a:lnTo>
                  <a:lnTo>
                    <a:pt x="285" y="19"/>
                  </a:lnTo>
                  <a:lnTo>
                    <a:pt x="274" y="41"/>
                  </a:lnTo>
                  <a:lnTo>
                    <a:pt x="250" y="68"/>
                  </a:lnTo>
                  <a:lnTo>
                    <a:pt x="223" y="85"/>
                  </a:lnTo>
                  <a:lnTo>
                    <a:pt x="213" y="86"/>
                  </a:lnTo>
                  <a:lnTo>
                    <a:pt x="202" y="92"/>
                  </a:lnTo>
                  <a:lnTo>
                    <a:pt x="159" y="112"/>
                  </a:lnTo>
                  <a:lnTo>
                    <a:pt x="137" y="132"/>
                  </a:lnTo>
                  <a:lnTo>
                    <a:pt x="133" y="143"/>
                  </a:lnTo>
                  <a:lnTo>
                    <a:pt x="134" y="185"/>
                  </a:lnTo>
                  <a:lnTo>
                    <a:pt x="143" y="226"/>
                  </a:lnTo>
                  <a:lnTo>
                    <a:pt x="143" y="246"/>
                  </a:lnTo>
                  <a:lnTo>
                    <a:pt x="132" y="277"/>
                  </a:lnTo>
                  <a:lnTo>
                    <a:pt x="98" y="309"/>
                  </a:lnTo>
                  <a:lnTo>
                    <a:pt x="71" y="326"/>
                  </a:lnTo>
                  <a:lnTo>
                    <a:pt x="0" y="350"/>
                  </a:lnTo>
                  <a:close/>
                </a:path>
              </a:pathLst>
            </a:custGeom>
            <a:solidFill>
              <a:srgbClr val="E0B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6" name="Freeform 111"/>
            <p:cNvSpPr>
              <a:spLocks/>
            </p:cNvSpPr>
            <p:nvPr/>
          </p:nvSpPr>
          <p:spPr bwMode="auto">
            <a:xfrm>
              <a:off x="4814888" y="2159000"/>
              <a:ext cx="615950" cy="503238"/>
            </a:xfrm>
            <a:custGeom>
              <a:avLst/>
              <a:gdLst>
                <a:gd name="T0" fmla="*/ 41 w 1549"/>
                <a:gd name="T1" fmla="*/ 1269 h 1269"/>
                <a:gd name="T2" fmla="*/ 0 w 1549"/>
                <a:gd name="T3" fmla="*/ 1218 h 1269"/>
                <a:gd name="T4" fmla="*/ 1529 w 1549"/>
                <a:gd name="T5" fmla="*/ 0 h 1269"/>
                <a:gd name="T6" fmla="*/ 1549 w 1549"/>
                <a:gd name="T7" fmla="*/ 26 h 1269"/>
                <a:gd name="T8" fmla="*/ 41 w 1549"/>
                <a:gd name="T9" fmla="*/ 1269 h 1269"/>
              </a:gdLst>
              <a:ahLst/>
              <a:cxnLst>
                <a:cxn ang="0">
                  <a:pos x="T0" y="T1"/>
                </a:cxn>
                <a:cxn ang="0">
                  <a:pos x="T2" y="T3"/>
                </a:cxn>
                <a:cxn ang="0">
                  <a:pos x="T4" y="T5"/>
                </a:cxn>
                <a:cxn ang="0">
                  <a:pos x="T6" y="T7"/>
                </a:cxn>
                <a:cxn ang="0">
                  <a:pos x="T8" y="T9"/>
                </a:cxn>
              </a:cxnLst>
              <a:rect l="0" t="0" r="r" b="b"/>
              <a:pathLst>
                <a:path w="1549" h="1269">
                  <a:moveTo>
                    <a:pt x="41" y="1269"/>
                  </a:moveTo>
                  <a:lnTo>
                    <a:pt x="0" y="1218"/>
                  </a:lnTo>
                  <a:lnTo>
                    <a:pt x="1529" y="0"/>
                  </a:lnTo>
                  <a:lnTo>
                    <a:pt x="1549" y="26"/>
                  </a:lnTo>
                  <a:lnTo>
                    <a:pt x="41" y="12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7" name="Freeform 112"/>
            <p:cNvSpPr>
              <a:spLocks/>
            </p:cNvSpPr>
            <p:nvPr/>
          </p:nvSpPr>
          <p:spPr bwMode="auto">
            <a:xfrm>
              <a:off x="4851400" y="2605088"/>
              <a:ext cx="57150" cy="133350"/>
            </a:xfrm>
            <a:custGeom>
              <a:avLst/>
              <a:gdLst>
                <a:gd name="T0" fmla="*/ 92 w 144"/>
                <a:gd name="T1" fmla="*/ 9 h 334"/>
                <a:gd name="T2" fmla="*/ 87 w 144"/>
                <a:gd name="T3" fmla="*/ 2 h 334"/>
                <a:gd name="T4" fmla="*/ 61 w 144"/>
                <a:gd name="T5" fmla="*/ 0 h 334"/>
                <a:gd name="T6" fmla="*/ 44 w 144"/>
                <a:gd name="T7" fmla="*/ 2 h 334"/>
                <a:gd name="T8" fmla="*/ 28 w 144"/>
                <a:gd name="T9" fmla="*/ 15 h 334"/>
                <a:gd name="T10" fmla="*/ 9 w 144"/>
                <a:gd name="T11" fmla="*/ 46 h 334"/>
                <a:gd name="T12" fmla="*/ 1 w 144"/>
                <a:gd name="T13" fmla="*/ 81 h 334"/>
                <a:gd name="T14" fmla="*/ 0 w 144"/>
                <a:gd name="T15" fmla="*/ 121 h 334"/>
                <a:gd name="T16" fmla="*/ 8 w 144"/>
                <a:gd name="T17" fmla="*/ 185 h 334"/>
                <a:gd name="T18" fmla="*/ 22 w 144"/>
                <a:gd name="T19" fmla="*/ 268 h 334"/>
                <a:gd name="T20" fmla="*/ 25 w 144"/>
                <a:gd name="T21" fmla="*/ 305 h 334"/>
                <a:gd name="T22" fmla="*/ 26 w 144"/>
                <a:gd name="T23" fmla="*/ 317 h 334"/>
                <a:gd name="T24" fmla="*/ 40 w 144"/>
                <a:gd name="T25" fmla="*/ 330 h 334"/>
                <a:gd name="T26" fmla="*/ 51 w 144"/>
                <a:gd name="T27" fmla="*/ 334 h 334"/>
                <a:gd name="T28" fmla="*/ 88 w 144"/>
                <a:gd name="T29" fmla="*/ 312 h 334"/>
                <a:gd name="T30" fmla="*/ 137 w 144"/>
                <a:gd name="T31" fmla="*/ 277 h 334"/>
                <a:gd name="T32" fmla="*/ 144 w 144"/>
                <a:gd name="T33" fmla="*/ 245 h 334"/>
                <a:gd name="T34" fmla="*/ 141 w 144"/>
                <a:gd name="T35" fmla="*/ 169 h 334"/>
                <a:gd name="T36" fmla="*/ 126 w 144"/>
                <a:gd name="T37" fmla="*/ 92 h 334"/>
                <a:gd name="T38" fmla="*/ 104 w 144"/>
                <a:gd name="T39" fmla="*/ 28 h 334"/>
                <a:gd name="T40" fmla="*/ 92 w 144"/>
                <a:gd name="T41" fmla="*/ 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4" h="334">
                  <a:moveTo>
                    <a:pt x="92" y="9"/>
                  </a:moveTo>
                  <a:lnTo>
                    <a:pt x="87" y="2"/>
                  </a:lnTo>
                  <a:lnTo>
                    <a:pt x="61" y="0"/>
                  </a:lnTo>
                  <a:lnTo>
                    <a:pt x="44" y="2"/>
                  </a:lnTo>
                  <a:lnTo>
                    <a:pt x="28" y="15"/>
                  </a:lnTo>
                  <a:lnTo>
                    <a:pt x="9" y="46"/>
                  </a:lnTo>
                  <a:lnTo>
                    <a:pt x="1" y="81"/>
                  </a:lnTo>
                  <a:lnTo>
                    <a:pt x="0" y="121"/>
                  </a:lnTo>
                  <a:lnTo>
                    <a:pt x="8" y="185"/>
                  </a:lnTo>
                  <a:lnTo>
                    <a:pt x="22" y="268"/>
                  </a:lnTo>
                  <a:lnTo>
                    <a:pt x="25" y="305"/>
                  </a:lnTo>
                  <a:lnTo>
                    <a:pt x="26" y="317"/>
                  </a:lnTo>
                  <a:lnTo>
                    <a:pt x="40" y="330"/>
                  </a:lnTo>
                  <a:lnTo>
                    <a:pt x="51" y="334"/>
                  </a:lnTo>
                  <a:lnTo>
                    <a:pt x="88" y="312"/>
                  </a:lnTo>
                  <a:lnTo>
                    <a:pt x="137" y="277"/>
                  </a:lnTo>
                  <a:lnTo>
                    <a:pt x="144" y="245"/>
                  </a:lnTo>
                  <a:lnTo>
                    <a:pt x="141" y="169"/>
                  </a:lnTo>
                  <a:lnTo>
                    <a:pt x="126" y="92"/>
                  </a:lnTo>
                  <a:lnTo>
                    <a:pt x="104" y="28"/>
                  </a:lnTo>
                  <a:lnTo>
                    <a:pt x="92" y="9"/>
                  </a:lnTo>
                  <a:close/>
                </a:path>
              </a:pathLst>
            </a:custGeom>
            <a:solidFill>
              <a:srgbClr val="DDB3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8" name="Freeform 113"/>
            <p:cNvSpPr>
              <a:spLocks/>
            </p:cNvSpPr>
            <p:nvPr/>
          </p:nvSpPr>
          <p:spPr bwMode="auto">
            <a:xfrm>
              <a:off x="4703763" y="2698750"/>
              <a:ext cx="111125" cy="122238"/>
            </a:xfrm>
            <a:custGeom>
              <a:avLst/>
              <a:gdLst>
                <a:gd name="T0" fmla="*/ 0 w 281"/>
                <a:gd name="T1" fmla="*/ 146 h 308"/>
                <a:gd name="T2" fmla="*/ 135 w 281"/>
                <a:gd name="T3" fmla="*/ 0 h 308"/>
                <a:gd name="T4" fmla="*/ 281 w 281"/>
                <a:gd name="T5" fmla="*/ 157 h 308"/>
                <a:gd name="T6" fmla="*/ 135 w 281"/>
                <a:gd name="T7" fmla="*/ 308 h 308"/>
                <a:gd name="T8" fmla="*/ 0 w 281"/>
                <a:gd name="T9" fmla="*/ 146 h 308"/>
              </a:gdLst>
              <a:ahLst/>
              <a:cxnLst>
                <a:cxn ang="0">
                  <a:pos x="T0" y="T1"/>
                </a:cxn>
                <a:cxn ang="0">
                  <a:pos x="T2" y="T3"/>
                </a:cxn>
                <a:cxn ang="0">
                  <a:pos x="T4" y="T5"/>
                </a:cxn>
                <a:cxn ang="0">
                  <a:pos x="T6" y="T7"/>
                </a:cxn>
                <a:cxn ang="0">
                  <a:pos x="T8" y="T9"/>
                </a:cxn>
              </a:cxnLst>
              <a:rect l="0" t="0" r="r" b="b"/>
              <a:pathLst>
                <a:path w="281" h="308">
                  <a:moveTo>
                    <a:pt x="0" y="146"/>
                  </a:moveTo>
                  <a:lnTo>
                    <a:pt x="135" y="0"/>
                  </a:lnTo>
                  <a:lnTo>
                    <a:pt x="281" y="157"/>
                  </a:lnTo>
                  <a:lnTo>
                    <a:pt x="135" y="308"/>
                  </a:lnTo>
                  <a:lnTo>
                    <a:pt x="0" y="146"/>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49" name="Freeform 114"/>
            <p:cNvSpPr>
              <a:spLocks/>
            </p:cNvSpPr>
            <p:nvPr/>
          </p:nvSpPr>
          <p:spPr bwMode="auto">
            <a:xfrm>
              <a:off x="4025900" y="2619375"/>
              <a:ext cx="766763" cy="450850"/>
            </a:xfrm>
            <a:custGeom>
              <a:avLst/>
              <a:gdLst>
                <a:gd name="T0" fmla="*/ 11 w 1933"/>
                <a:gd name="T1" fmla="*/ 0 h 1138"/>
                <a:gd name="T2" fmla="*/ 24 w 1933"/>
                <a:gd name="T3" fmla="*/ 16 h 1138"/>
                <a:gd name="T4" fmla="*/ 122 w 1933"/>
                <a:gd name="T5" fmla="*/ 129 h 1138"/>
                <a:gd name="T6" fmla="*/ 223 w 1933"/>
                <a:gd name="T7" fmla="*/ 233 h 1138"/>
                <a:gd name="T8" fmla="*/ 348 w 1933"/>
                <a:gd name="T9" fmla="*/ 350 h 1138"/>
                <a:gd name="T10" fmla="*/ 493 w 1933"/>
                <a:gd name="T11" fmla="*/ 469 h 1138"/>
                <a:gd name="T12" fmla="*/ 655 w 1933"/>
                <a:gd name="T13" fmla="*/ 579 h 1138"/>
                <a:gd name="T14" fmla="*/ 785 w 1933"/>
                <a:gd name="T15" fmla="*/ 648 h 1138"/>
                <a:gd name="T16" fmla="*/ 873 w 1933"/>
                <a:gd name="T17" fmla="*/ 687 h 1138"/>
                <a:gd name="T18" fmla="*/ 918 w 1933"/>
                <a:gd name="T19" fmla="*/ 702 h 1138"/>
                <a:gd name="T20" fmla="*/ 949 w 1933"/>
                <a:gd name="T21" fmla="*/ 711 h 1138"/>
                <a:gd name="T22" fmla="*/ 1014 w 1933"/>
                <a:gd name="T23" fmla="*/ 716 h 1138"/>
                <a:gd name="T24" fmla="*/ 1081 w 1933"/>
                <a:gd name="T25" fmla="*/ 710 h 1138"/>
                <a:gd name="T26" fmla="*/ 1151 w 1933"/>
                <a:gd name="T27" fmla="*/ 690 h 1138"/>
                <a:gd name="T28" fmla="*/ 1221 w 1933"/>
                <a:gd name="T29" fmla="*/ 662 h 1138"/>
                <a:gd name="T30" fmla="*/ 1293 w 1933"/>
                <a:gd name="T31" fmla="*/ 627 h 1138"/>
                <a:gd name="T32" fmla="*/ 1396 w 1933"/>
                <a:gd name="T33" fmla="*/ 563 h 1138"/>
                <a:gd name="T34" fmla="*/ 1523 w 1933"/>
                <a:gd name="T35" fmla="*/ 469 h 1138"/>
                <a:gd name="T36" fmla="*/ 1631 w 1933"/>
                <a:gd name="T37" fmla="*/ 375 h 1138"/>
                <a:gd name="T38" fmla="*/ 1744 w 1933"/>
                <a:gd name="T39" fmla="*/ 267 h 1138"/>
                <a:gd name="T40" fmla="*/ 1761 w 1933"/>
                <a:gd name="T41" fmla="*/ 248 h 1138"/>
                <a:gd name="T42" fmla="*/ 1933 w 1933"/>
                <a:gd name="T43" fmla="*/ 443 h 1138"/>
                <a:gd name="T44" fmla="*/ 1915 w 1933"/>
                <a:gd name="T45" fmla="*/ 466 h 1138"/>
                <a:gd name="T46" fmla="*/ 1785 w 1933"/>
                <a:gd name="T47" fmla="*/ 611 h 1138"/>
                <a:gd name="T48" fmla="*/ 1657 w 1933"/>
                <a:gd name="T49" fmla="*/ 738 h 1138"/>
                <a:gd name="T50" fmla="*/ 1504 w 1933"/>
                <a:gd name="T51" fmla="*/ 872 h 1138"/>
                <a:gd name="T52" fmla="*/ 1376 w 1933"/>
                <a:gd name="T53" fmla="*/ 965 h 1138"/>
                <a:gd name="T54" fmla="*/ 1286 w 1933"/>
                <a:gd name="T55" fmla="*/ 1021 h 1138"/>
                <a:gd name="T56" fmla="*/ 1195 w 1933"/>
                <a:gd name="T57" fmla="*/ 1068 h 1138"/>
                <a:gd name="T58" fmla="*/ 1103 w 1933"/>
                <a:gd name="T59" fmla="*/ 1104 h 1138"/>
                <a:gd name="T60" fmla="*/ 1011 w 1933"/>
                <a:gd name="T61" fmla="*/ 1129 h 1138"/>
                <a:gd name="T62" fmla="*/ 919 w 1933"/>
                <a:gd name="T63" fmla="*/ 1138 h 1138"/>
                <a:gd name="T64" fmla="*/ 875 w 1933"/>
                <a:gd name="T65" fmla="*/ 1135 h 1138"/>
                <a:gd name="T66" fmla="*/ 830 w 1933"/>
                <a:gd name="T67" fmla="*/ 1130 h 1138"/>
                <a:gd name="T68" fmla="*/ 743 w 1933"/>
                <a:gd name="T69" fmla="*/ 1113 h 1138"/>
                <a:gd name="T70" fmla="*/ 659 w 1933"/>
                <a:gd name="T71" fmla="*/ 1087 h 1138"/>
                <a:gd name="T72" fmla="*/ 577 w 1933"/>
                <a:gd name="T73" fmla="*/ 1055 h 1138"/>
                <a:gd name="T74" fmla="*/ 461 w 1933"/>
                <a:gd name="T75" fmla="*/ 998 h 1138"/>
                <a:gd name="T76" fmla="*/ 321 w 1933"/>
                <a:gd name="T77" fmla="*/ 911 h 1138"/>
                <a:gd name="T78" fmla="*/ 201 w 1933"/>
                <a:gd name="T79" fmla="*/ 819 h 1138"/>
                <a:gd name="T80" fmla="*/ 105 w 1933"/>
                <a:gd name="T81" fmla="*/ 736 h 1138"/>
                <a:gd name="T82" fmla="*/ 12 w 1933"/>
                <a:gd name="T83" fmla="*/ 641 h 1138"/>
                <a:gd name="T84" fmla="*/ 0 w 1933"/>
                <a:gd name="T85" fmla="*/ 627 h 1138"/>
                <a:gd name="T86" fmla="*/ 11 w 1933"/>
                <a:gd name="T87" fmla="*/ 0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33" h="1138">
                  <a:moveTo>
                    <a:pt x="11" y="0"/>
                  </a:moveTo>
                  <a:lnTo>
                    <a:pt x="24" y="16"/>
                  </a:lnTo>
                  <a:lnTo>
                    <a:pt x="122" y="129"/>
                  </a:lnTo>
                  <a:lnTo>
                    <a:pt x="223" y="233"/>
                  </a:lnTo>
                  <a:lnTo>
                    <a:pt x="348" y="350"/>
                  </a:lnTo>
                  <a:lnTo>
                    <a:pt x="493" y="469"/>
                  </a:lnTo>
                  <a:lnTo>
                    <a:pt x="655" y="579"/>
                  </a:lnTo>
                  <a:lnTo>
                    <a:pt x="785" y="648"/>
                  </a:lnTo>
                  <a:lnTo>
                    <a:pt x="873" y="687"/>
                  </a:lnTo>
                  <a:lnTo>
                    <a:pt x="918" y="702"/>
                  </a:lnTo>
                  <a:lnTo>
                    <a:pt x="949" y="711"/>
                  </a:lnTo>
                  <a:lnTo>
                    <a:pt x="1014" y="716"/>
                  </a:lnTo>
                  <a:lnTo>
                    <a:pt x="1081" y="710"/>
                  </a:lnTo>
                  <a:lnTo>
                    <a:pt x="1151" y="690"/>
                  </a:lnTo>
                  <a:lnTo>
                    <a:pt x="1221" y="662"/>
                  </a:lnTo>
                  <a:lnTo>
                    <a:pt x="1293" y="627"/>
                  </a:lnTo>
                  <a:lnTo>
                    <a:pt x="1396" y="563"/>
                  </a:lnTo>
                  <a:lnTo>
                    <a:pt x="1523" y="469"/>
                  </a:lnTo>
                  <a:lnTo>
                    <a:pt x="1631" y="375"/>
                  </a:lnTo>
                  <a:lnTo>
                    <a:pt x="1744" y="267"/>
                  </a:lnTo>
                  <a:lnTo>
                    <a:pt x="1761" y="248"/>
                  </a:lnTo>
                  <a:lnTo>
                    <a:pt x="1933" y="443"/>
                  </a:lnTo>
                  <a:lnTo>
                    <a:pt x="1915" y="466"/>
                  </a:lnTo>
                  <a:lnTo>
                    <a:pt x="1785" y="611"/>
                  </a:lnTo>
                  <a:lnTo>
                    <a:pt x="1657" y="738"/>
                  </a:lnTo>
                  <a:lnTo>
                    <a:pt x="1504" y="872"/>
                  </a:lnTo>
                  <a:lnTo>
                    <a:pt x="1376" y="965"/>
                  </a:lnTo>
                  <a:lnTo>
                    <a:pt x="1286" y="1021"/>
                  </a:lnTo>
                  <a:lnTo>
                    <a:pt x="1195" y="1068"/>
                  </a:lnTo>
                  <a:lnTo>
                    <a:pt x="1103" y="1104"/>
                  </a:lnTo>
                  <a:lnTo>
                    <a:pt x="1011" y="1129"/>
                  </a:lnTo>
                  <a:lnTo>
                    <a:pt x="919" y="1138"/>
                  </a:lnTo>
                  <a:lnTo>
                    <a:pt x="875" y="1135"/>
                  </a:lnTo>
                  <a:lnTo>
                    <a:pt x="830" y="1130"/>
                  </a:lnTo>
                  <a:lnTo>
                    <a:pt x="743" y="1113"/>
                  </a:lnTo>
                  <a:lnTo>
                    <a:pt x="659" y="1087"/>
                  </a:lnTo>
                  <a:lnTo>
                    <a:pt x="577" y="1055"/>
                  </a:lnTo>
                  <a:lnTo>
                    <a:pt x="461" y="998"/>
                  </a:lnTo>
                  <a:lnTo>
                    <a:pt x="321" y="911"/>
                  </a:lnTo>
                  <a:lnTo>
                    <a:pt x="201" y="819"/>
                  </a:lnTo>
                  <a:lnTo>
                    <a:pt x="105" y="736"/>
                  </a:lnTo>
                  <a:lnTo>
                    <a:pt x="12" y="641"/>
                  </a:lnTo>
                  <a:lnTo>
                    <a:pt x="0" y="627"/>
                  </a:lnTo>
                  <a:lnTo>
                    <a:pt x="11" y="0"/>
                  </a:lnTo>
                  <a:close/>
                </a:path>
              </a:pathLst>
            </a:custGeom>
            <a:solidFill>
              <a:srgbClr val="111B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0" name="Freeform 115"/>
            <p:cNvSpPr>
              <a:spLocks/>
            </p:cNvSpPr>
            <p:nvPr/>
          </p:nvSpPr>
          <p:spPr bwMode="auto">
            <a:xfrm>
              <a:off x="3421063" y="1746250"/>
              <a:ext cx="490538" cy="657225"/>
            </a:xfrm>
            <a:custGeom>
              <a:avLst/>
              <a:gdLst>
                <a:gd name="T0" fmla="*/ 1222 w 1238"/>
                <a:gd name="T1" fmla="*/ 695 h 1657"/>
                <a:gd name="T2" fmla="*/ 1191 w 1238"/>
                <a:gd name="T3" fmla="*/ 657 h 1657"/>
                <a:gd name="T4" fmla="*/ 1160 w 1238"/>
                <a:gd name="T5" fmla="*/ 656 h 1657"/>
                <a:gd name="T6" fmla="*/ 1160 w 1238"/>
                <a:gd name="T7" fmla="*/ 634 h 1657"/>
                <a:gd name="T8" fmla="*/ 1137 w 1238"/>
                <a:gd name="T9" fmla="*/ 404 h 1657"/>
                <a:gd name="T10" fmla="*/ 1084 w 1238"/>
                <a:gd name="T11" fmla="*/ 258 h 1657"/>
                <a:gd name="T12" fmla="*/ 1021 w 1238"/>
                <a:gd name="T13" fmla="*/ 166 h 1657"/>
                <a:gd name="T14" fmla="*/ 881 w 1238"/>
                <a:gd name="T15" fmla="*/ 55 h 1657"/>
                <a:gd name="T16" fmla="*/ 682 w 1238"/>
                <a:gd name="T17" fmla="*/ 3 h 1657"/>
                <a:gd name="T18" fmla="*/ 573 w 1238"/>
                <a:gd name="T19" fmla="*/ 3 h 1657"/>
                <a:gd name="T20" fmla="*/ 373 w 1238"/>
                <a:gd name="T21" fmla="*/ 55 h 1657"/>
                <a:gd name="T22" fmla="*/ 233 w 1238"/>
                <a:gd name="T23" fmla="*/ 166 h 1657"/>
                <a:gd name="T24" fmla="*/ 171 w 1238"/>
                <a:gd name="T25" fmla="*/ 258 h 1657"/>
                <a:gd name="T26" fmla="*/ 118 w 1238"/>
                <a:gd name="T27" fmla="*/ 404 h 1657"/>
                <a:gd name="T28" fmla="*/ 95 w 1238"/>
                <a:gd name="T29" fmla="*/ 634 h 1657"/>
                <a:gd name="T30" fmla="*/ 95 w 1238"/>
                <a:gd name="T31" fmla="*/ 670 h 1657"/>
                <a:gd name="T32" fmla="*/ 57 w 1238"/>
                <a:gd name="T33" fmla="*/ 653 h 1657"/>
                <a:gd name="T34" fmla="*/ 16 w 1238"/>
                <a:gd name="T35" fmla="*/ 692 h 1657"/>
                <a:gd name="T36" fmla="*/ 4 w 1238"/>
                <a:gd name="T37" fmla="*/ 727 h 1657"/>
                <a:gd name="T38" fmla="*/ 8 w 1238"/>
                <a:gd name="T39" fmla="*/ 835 h 1657"/>
                <a:gd name="T40" fmla="*/ 27 w 1238"/>
                <a:gd name="T41" fmla="*/ 906 h 1657"/>
                <a:gd name="T42" fmla="*/ 74 w 1238"/>
                <a:gd name="T43" fmla="*/ 972 h 1657"/>
                <a:gd name="T44" fmla="*/ 99 w 1238"/>
                <a:gd name="T45" fmla="*/ 983 h 1657"/>
                <a:gd name="T46" fmla="*/ 135 w 1238"/>
                <a:gd name="T47" fmla="*/ 983 h 1657"/>
                <a:gd name="T48" fmla="*/ 192 w 1238"/>
                <a:gd name="T49" fmla="*/ 1177 h 1657"/>
                <a:gd name="T50" fmla="*/ 297 w 1238"/>
                <a:gd name="T51" fmla="*/ 1404 h 1657"/>
                <a:gd name="T52" fmla="*/ 432 w 1238"/>
                <a:gd name="T53" fmla="*/ 1572 h 1657"/>
                <a:gd name="T54" fmla="*/ 567 w 1238"/>
                <a:gd name="T55" fmla="*/ 1649 h 1657"/>
                <a:gd name="T56" fmla="*/ 627 w 1238"/>
                <a:gd name="T57" fmla="*/ 1657 h 1657"/>
                <a:gd name="T58" fmla="*/ 688 w 1238"/>
                <a:gd name="T59" fmla="*/ 1649 h 1657"/>
                <a:gd name="T60" fmla="*/ 823 w 1238"/>
                <a:gd name="T61" fmla="*/ 1572 h 1657"/>
                <a:gd name="T62" fmla="*/ 957 w 1238"/>
                <a:gd name="T63" fmla="*/ 1405 h 1657"/>
                <a:gd name="T64" fmla="*/ 1063 w 1238"/>
                <a:gd name="T65" fmla="*/ 1178 h 1657"/>
                <a:gd name="T66" fmla="*/ 1119 w 1238"/>
                <a:gd name="T67" fmla="*/ 985 h 1657"/>
                <a:gd name="T68" fmla="*/ 1150 w 1238"/>
                <a:gd name="T69" fmla="*/ 979 h 1657"/>
                <a:gd name="T70" fmla="*/ 1186 w 1238"/>
                <a:gd name="T71" fmla="*/ 949 h 1657"/>
                <a:gd name="T72" fmla="*/ 1218 w 1238"/>
                <a:gd name="T73" fmla="*/ 876 h 1657"/>
                <a:gd name="T74" fmla="*/ 1238 w 1238"/>
                <a:gd name="T75" fmla="*/ 770 h 1657"/>
                <a:gd name="T76" fmla="*/ 1228 w 1238"/>
                <a:gd name="T77" fmla="*/ 706 h 1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8" h="1657">
                  <a:moveTo>
                    <a:pt x="1228" y="706"/>
                  </a:moveTo>
                  <a:lnTo>
                    <a:pt x="1222" y="695"/>
                  </a:lnTo>
                  <a:lnTo>
                    <a:pt x="1208" y="673"/>
                  </a:lnTo>
                  <a:lnTo>
                    <a:pt x="1191" y="657"/>
                  </a:lnTo>
                  <a:lnTo>
                    <a:pt x="1171" y="652"/>
                  </a:lnTo>
                  <a:lnTo>
                    <a:pt x="1160" y="656"/>
                  </a:lnTo>
                  <a:lnTo>
                    <a:pt x="1160" y="646"/>
                  </a:lnTo>
                  <a:lnTo>
                    <a:pt x="1160" y="634"/>
                  </a:lnTo>
                  <a:lnTo>
                    <a:pt x="1159" y="551"/>
                  </a:lnTo>
                  <a:lnTo>
                    <a:pt x="1137" y="404"/>
                  </a:lnTo>
                  <a:lnTo>
                    <a:pt x="1108" y="312"/>
                  </a:lnTo>
                  <a:lnTo>
                    <a:pt x="1084" y="258"/>
                  </a:lnTo>
                  <a:lnTo>
                    <a:pt x="1055" y="209"/>
                  </a:lnTo>
                  <a:lnTo>
                    <a:pt x="1021" y="166"/>
                  </a:lnTo>
                  <a:lnTo>
                    <a:pt x="967" y="110"/>
                  </a:lnTo>
                  <a:lnTo>
                    <a:pt x="881" y="55"/>
                  </a:lnTo>
                  <a:lnTo>
                    <a:pt x="787" y="20"/>
                  </a:lnTo>
                  <a:lnTo>
                    <a:pt x="682" y="3"/>
                  </a:lnTo>
                  <a:lnTo>
                    <a:pt x="627" y="0"/>
                  </a:lnTo>
                  <a:lnTo>
                    <a:pt x="573" y="3"/>
                  </a:lnTo>
                  <a:lnTo>
                    <a:pt x="468" y="20"/>
                  </a:lnTo>
                  <a:lnTo>
                    <a:pt x="373" y="55"/>
                  </a:lnTo>
                  <a:lnTo>
                    <a:pt x="288" y="110"/>
                  </a:lnTo>
                  <a:lnTo>
                    <a:pt x="233" y="166"/>
                  </a:lnTo>
                  <a:lnTo>
                    <a:pt x="200" y="209"/>
                  </a:lnTo>
                  <a:lnTo>
                    <a:pt x="171" y="258"/>
                  </a:lnTo>
                  <a:lnTo>
                    <a:pt x="147" y="312"/>
                  </a:lnTo>
                  <a:lnTo>
                    <a:pt x="118" y="404"/>
                  </a:lnTo>
                  <a:lnTo>
                    <a:pt x="96" y="551"/>
                  </a:lnTo>
                  <a:lnTo>
                    <a:pt x="95" y="634"/>
                  </a:lnTo>
                  <a:lnTo>
                    <a:pt x="95" y="652"/>
                  </a:lnTo>
                  <a:lnTo>
                    <a:pt x="95" y="670"/>
                  </a:lnTo>
                  <a:lnTo>
                    <a:pt x="82" y="657"/>
                  </a:lnTo>
                  <a:lnTo>
                    <a:pt x="57" y="653"/>
                  </a:lnTo>
                  <a:lnTo>
                    <a:pt x="34" y="666"/>
                  </a:lnTo>
                  <a:lnTo>
                    <a:pt x="16" y="692"/>
                  </a:lnTo>
                  <a:lnTo>
                    <a:pt x="10" y="706"/>
                  </a:lnTo>
                  <a:lnTo>
                    <a:pt x="4" y="727"/>
                  </a:lnTo>
                  <a:lnTo>
                    <a:pt x="0" y="770"/>
                  </a:lnTo>
                  <a:lnTo>
                    <a:pt x="8" y="835"/>
                  </a:lnTo>
                  <a:lnTo>
                    <a:pt x="18" y="876"/>
                  </a:lnTo>
                  <a:lnTo>
                    <a:pt x="27" y="906"/>
                  </a:lnTo>
                  <a:lnTo>
                    <a:pt x="51" y="949"/>
                  </a:lnTo>
                  <a:lnTo>
                    <a:pt x="74" y="972"/>
                  </a:lnTo>
                  <a:lnTo>
                    <a:pt x="87" y="979"/>
                  </a:lnTo>
                  <a:lnTo>
                    <a:pt x="99" y="983"/>
                  </a:lnTo>
                  <a:lnTo>
                    <a:pt x="125" y="985"/>
                  </a:lnTo>
                  <a:lnTo>
                    <a:pt x="135" y="983"/>
                  </a:lnTo>
                  <a:lnTo>
                    <a:pt x="152" y="1049"/>
                  </a:lnTo>
                  <a:lnTo>
                    <a:pt x="192" y="1177"/>
                  </a:lnTo>
                  <a:lnTo>
                    <a:pt x="240" y="1296"/>
                  </a:lnTo>
                  <a:lnTo>
                    <a:pt x="297" y="1404"/>
                  </a:lnTo>
                  <a:lnTo>
                    <a:pt x="360" y="1497"/>
                  </a:lnTo>
                  <a:lnTo>
                    <a:pt x="432" y="1572"/>
                  </a:lnTo>
                  <a:lnTo>
                    <a:pt x="507" y="1625"/>
                  </a:lnTo>
                  <a:lnTo>
                    <a:pt x="567" y="1649"/>
                  </a:lnTo>
                  <a:lnTo>
                    <a:pt x="607" y="1657"/>
                  </a:lnTo>
                  <a:lnTo>
                    <a:pt x="627" y="1657"/>
                  </a:lnTo>
                  <a:lnTo>
                    <a:pt x="648" y="1657"/>
                  </a:lnTo>
                  <a:lnTo>
                    <a:pt x="688" y="1649"/>
                  </a:lnTo>
                  <a:lnTo>
                    <a:pt x="748" y="1627"/>
                  </a:lnTo>
                  <a:lnTo>
                    <a:pt x="823" y="1572"/>
                  </a:lnTo>
                  <a:lnTo>
                    <a:pt x="893" y="1498"/>
                  </a:lnTo>
                  <a:lnTo>
                    <a:pt x="957" y="1405"/>
                  </a:lnTo>
                  <a:lnTo>
                    <a:pt x="1014" y="1297"/>
                  </a:lnTo>
                  <a:lnTo>
                    <a:pt x="1063" y="1178"/>
                  </a:lnTo>
                  <a:lnTo>
                    <a:pt x="1103" y="1051"/>
                  </a:lnTo>
                  <a:lnTo>
                    <a:pt x="1119" y="985"/>
                  </a:lnTo>
                  <a:lnTo>
                    <a:pt x="1136" y="984"/>
                  </a:lnTo>
                  <a:lnTo>
                    <a:pt x="1150" y="979"/>
                  </a:lnTo>
                  <a:lnTo>
                    <a:pt x="1164" y="972"/>
                  </a:lnTo>
                  <a:lnTo>
                    <a:pt x="1186" y="949"/>
                  </a:lnTo>
                  <a:lnTo>
                    <a:pt x="1209" y="906"/>
                  </a:lnTo>
                  <a:lnTo>
                    <a:pt x="1218" y="876"/>
                  </a:lnTo>
                  <a:lnTo>
                    <a:pt x="1230" y="835"/>
                  </a:lnTo>
                  <a:lnTo>
                    <a:pt x="1238" y="770"/>
                  </a:lnTo>
                  <a:lnTo>
                    <a:pt x="1233" y="727"/>
                  </a:lnTo>
                  <a:lnTo>
                    <a:pt x="1228" y="706"/>
                  </a:lnTo>
                  <a:close/>
                </a:path>
              </a:pathLst>
            </a:custGeom>
            <a:solidFill>
              <a:srgbClr val="E0B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1" name="Freeform 116"/>
            <p:cNvSpPr>
              <a:spLocks/>
            </p:cNvSpPr>
            <p:nvPr/>
          </p:nvSpPr>
          <p:spPr bwMode="auto">
            <a:xfrm>
              <a:off x="3543300" y="1682750"/>
              <a:ext cx="373063" cy="363538"/>
            </a:xfrm>
            <a:custGeom>
              <a:avLst/>
              <a:gdLst>
                <a:gd name="T0" fmla="*/ 69 w 940"/>
                <a:gd name="T1" fmla="*/ 411 h 915"/>
                <a:gd name="T2" fmla="*/ 78 w 940"/>
                <a:gd name="T3" fmla="*/ 435 h 915"/>
                <a:gd name="T4" fmla="*/ 107 w 940"/>
                <a:gd name="T5" fmla="*/ 473 h 915"/>
                <a:gd name="T6" fmla="*/ 149 w 940"/>
                <a:gd name="T7" fmla="*/ 497 h 915"/>
                <a:gd name="T8" fmla="*/ 200 w 940"/>
                <a:gd name="T9" fmla="*/ 512 h 915"/>
                <a:gd name="T10" fmla="*/ 288 w 940"/>
                <a:gd name="T11" fmla="*/ 519 h 915"/>
                <a:gd name="T12" fmla="*/ 420 w 940"/>
                <a:gd name="T13" fmla="*/ 518 h 915"/>
                <a:gd name="T14" fmla="*/ 524 w 940"/>
                <a:gd name="T15" fmla="*/ 521 h 915"/>
                <a:gd name="T16" fmla="*/ 590 w 940"/>
                <a:gd name="T17" fmla="*/ 530 h 915"/>
                <a:gd name="T18" fmla="*/ 652 w 940"/>
                <a:gd name="T19" fmla="*/ 548 h 915"/>
                <a:gd name="T20" fmla="*/ 709 w 940"/>
                <a:gd name="T21" fmla="*/ 576 h 915"/>
                <a:gd name="T22" fmla="*/ 758 w 940"/>
                <a:gd name="T23" fmla="*/ 618 h 915"/>
                <a:gd name="T24" fmla="*/ 798 w 940"/>
                <a:gd name="T25" fmla="*/ 678 h 915"/>
                <a:gd name="T26" fmla="*/ 827 w 940"/>
                <a:gd name="T27" fmla="*/ 755 h 915"/>
                <a:gd name="T28" fmla="*/ 844 w 940"/>
                <a:gd name="T29" fmla="*/ 855 h 915"/>
                <a:gd name="T30" fmla="*/ 845 w 940"/>
                <a:gd name="T31" fmla="*/ 915 h 915"/>
                <a:gd name="T32" fmla="*/ 862 w 940"/>
                <a:gd name="T33" fmla="*/ 885 h 915"/>
                <a:gd name="T34" fmla="*/ 892 w 940"/>
                <a:gd name="T35" fmla="*/ 824 h 915"/>
                <a:gd name="T36" fmla="*/ 914 w 940"/>
                <a:gd name="T37" fmla="*/ 763 h 915"/>
                <a:gd name="T38" fmla="*/ 929 w 940"/>
                <a:gd name="T39" fmla="*/ 700 h 915"/>
                <a:gd name="T40" fmla="*/ 937 w 940"/>
                <a:gd name="T41" fmla="*/ 637 h 915"/>
                <a:gd name="T42" fmla="*/ 940 w 940"/>
                <a:gd name="T43" fmla="*/ 575 h 915"/>
                <a:gd name="T44" fmla="*/ 936 w 940"/>
                <a:gd name="T45" fmla="*/ 514 h 915"/>
                <a:gd name="T46" fmla="*/ 925 w 940"/>
                <a:gd name="T47" fmla="*/ 453 h 915"/>
                <a:gd name="T48" fmla="*/ 907 w 940"/>
                <a:gd name="T49" fmla="*/ 394 h 915"/>
                <a:gd name="T50" fmla="*/ 884 w 940"/>
                <a:gd name="T51" fmla="*/ 337 h 915"/>
                <a:gd name="T52" fmla="*/ 855 w 940"/>
                <a:gd name="T53" fmla="*/ 281 h 915"/>
                <a:gd name="T54" fmla="*/ 819 w 940"/>
                <a:gd name="T55" fmla="*/ 228 h 915"/>
                <a:gd name="T56" fmla="*/ 778 w 940"/>
                <a:gd name="T57" fmla="*/ 177 h 915"/>
                <a:gd name="T58" fmla="*/ 730 w 940"/>
                <a:gd name="T59" fmla="*/ 131 h 915"/>
                <a:gd name="T60" fmla="*/ 676 w 940"/>
                <a:gd name="T61" fmla="*/ 88 h 915"/>
                <a:gd name="T62" fmla="*/ 616 w 940"/>
                <a:gd name="T63" fmla="*/ 48 h 915"/>
                <a:gd name="T64" fmla="*/ 584 w 940"/>
                <a:gd name="T65" fmla="*/ 29 h 915"/>
                <a:gd name="T66" fmla="*/ 566 w 940"/>
                <a:gd name="T67" fmla="*/ 22 h 915"/>
                <a:gd name="T68" fmla="*/ 511 w 940"/>
                <a:gd name="T69" fmla="*/ 10 h 915"/>
                <a:gd name="T70" fmla="*/ 399 w 940"/>
                <a:gd name="T71" fmla="*/ 0 h 915"/>
                <a:gd name="T72" fmla="*/ 271 w 940"/>
                <a:gd name="T73" fmla="*/ 2 h 915"/>
                <a:gd name="T74" fmla="*/ 188 w 940"/>
                <a:gd name="T75" fmla="*/ 13 h 915"/>
                <a:gd name="T76" fmla="*/ 114 w 940"/>
                <a:gd name="T77" fmla="*/ 28 h 915"/>
                <a:gd name="T78" fmla="*/ 57 w 940"/>
                <a:gd name="T79" fmla="*/ 51 h 915"/>
                <a:gd name="T80" fmla="*/ 37 w 940"/>
                <a:gd name="T81" fmla="*/ 66 h 915"/>
                <a:gd name="T82" fmla="*/ 21 w 940"/>
                <a:gd name="T83" fmla="*/ 83 h 915"/>
                <a:gd name="T84" fmla="*/ 4 w 940"/>
                <a:gd name="T85" fmla="*/ 129 h 915"/>
                <a:gd name="T86" fmla="*/ 0 w 940"/>
                <a:gd name="T87" fmla="*/ 185 h 915"/>
                <a:gd name="T88" fmla="*/ 8 w 940"/>
                <a:gd name="T89" fmla="*/ 245 h 915"/>
                <a:gd name="T90" fmla="*/ 30 w 940"/>
                <a:gd name="T91" fmla="*/ 331 h 915"/>
                <a:gd name="T92" fmla="*/ 61 w 940"/>
                <a:gd name="T93" fmla="*/ 407 h 915"/>
                <a:gd name="T94" fmla="*/ 69 w 940"/>
                <a:gd name="T95" fmla="*/ 411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40" h="915">
                  <a:moveTo>
                    <a:pt x="69" y="411"/>
                  </a:moveTo>
                  <a:lnTo>
                    <a:pt x="78" y="435"/>
                  </a:lnTo>
                  <a:lnTo>
                    <a:pt x="107" y="473"/>
                  </a:lnTo>
                  <a:lnTo>
                    <a:pt x="149" y="497"/>
                  </a:lnTo>
                  <a:lnTo>
                    <a:pt x="200" y="512"/>
                  </a:lnTo>
                  <a:lnTo>
                    <a:pt x="288" y="519"/>
                  </a:lnTo>
                  <a:lnTo>
                    <a:pt x="420" y="518"/>
                  </a:lnTo>
                  <a:lnTo>
                    <a:pt x="524" y="521"/>
                  </a:lnTo>
                  <a:lnTo>
                    <a:pt x="590" y="530"/>
                  </a:lnTo>
                  <a:lnTo>
                    <a:pt x="652" y="548"/>
                  </a:lnTo>
                  <a:lnTo>
                    <a:pt x="709" y="576"/>
                  </a:lnTo>
                  <a:lnTo>
                    <a:pt x="758" y="618"/>
                  </a:lnTo>
                  <a:lnTo>
                    <a:pt x="798" y="678"/>
                  </a:lnTo>
                  <a:lnTo>
                    <a:pt x="827" y="755"/>
                  </a:lnTo>
                  <a:lnTo>
                    <a:pt x="844" y="855"/>
                  </a:lnTo>
                  <a:lnTo>
                    <a:pt x="845" y="915"/>
                  </a:lnTo>
                  <a:lnTo>
                    <a:pt x="862" y="885"/>
                  </a:lnTo>
                  <a:lnTo>
                    <a:pt x="892" y="824"/>
                  </a:lnTo>
                  <a:lnTo>
                    <a:pt x="914" y="763"/>
                  </a:lnTo>
                  <a:lnTo>
                    <a:pt x="929" y="700"/>
                  </a:lnTo>
                  <a:lnTo>
                    <a:pt x="937" y="637"/>
                  </a:lnTo>
                  <a:lnTo>
                    <a:pt x="940" y="575"/>
                  </a:lnTo>
                  <a:lnTo>
                    <a:pt x="936" y="514"/>
                  </a:lnTo>
                  <a:lnTo>
                    <a:pt x="925" y="453"/>
                  </a:lnTo>
                  <a:lnTo>
                    <a:pt x="907" y="394"/>
                  </a:lnTo>
                  <a:lnTo>
                    <a:pt x="884" y="337"/>
                  </a:lnTo>
                  <a:lnTo>
                    <a:pt x="855" y="281"/>
                  </a:lnTo>
                  <a:lnTo>
                    <a:pt x="819" y="228"/>
                  </a:lnTo>
                  <a:lnTo>
                    <a:pt x="778" y="177"/>
                  </a:lnTo>
                  <a:lnTo>
                    <a:pt x="730" y="131"/>
                  </a:lnTo>
                  <a:lnTo>
                    <a:pt x="676" y="88"/>
                  </a:lnTo>
                  <a:lnTo>
                    <a:pt x="616" y="48"/>
                  </a:lnTo>
                  <a:lnTo>
                    <a:pt x="584" y="29"/>
                  </a:lnTo>
                  <a:lnTo>
                    <a:pt x="566" y="22"/>
                  </a:lnTo>
                  <a:lnTo>
                    <a:pt x="511" y="10"/>
                  </a:lnTo>
                  <a:lnTo>
                    <a:pt x="399" y="0"/>
                  </a:lnTo>
                  <a:lnTo>
                    <a:pt x="271" y="2"/>
                  </a:lnTo>
                  <a:lnTo>
                    <a:pt x="188" y="13"/>
                  </a:lnTo>
                  <a:lnTo>
                    <a:pt x="114" y="28"/>
                  </a:lnTo>
                  <a:lnTo>
                    <a:pt x="57" y="51"/>
                  </a:lnTo>
                  <a:lnTo>
                    <a:pt x="37" y="66"/>
                  </a:lnTo>
                  <a:lnTo>
                    <a:pt x="21" y="83"/>
                  </a:lnTo>
                  <a:lnTo>
                    <a:pt x="4" y="129"/>
                  </a:lnTo>
                  <a:lnTo>
                    <a:pt x="0" y="185"/>
                  </a:lnTo>
                  <a:lnTo>
                    <a:pt x="8" y="245"/>
                  </a:lnTo>
                  <a:lnTo>
                    <a:pt x="30" y="331"/>
                  </a:lnTo>
                  <a:lnTo>
                    <a:pt x="61" y="407"/>
                  </a:lnTo>
                  <a:lnTo>
                    <a:pt x="69" y="4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2" name="Freeform 117"/>
            <p:cNvSpPr>
              <a:spLocks/>
            </p:cNvSpPr>
            <p:nvPr/>
          </p:nvSpPr>
          <p:spPr bwMode="auto">
            <a:xfrm>
              <a:off x="3419475" y="1712913"/>
              <a:ext cx="153988" cy="330200"/>
            </a:xfrm>
            <a:custGeom>
              <a:avLst/>
              <a:gdLst>
                <a:gd name="T0" fmla="*/ 92 w 384"/>
                <a:gd name="T1" fmla="*/ 835 h 835"/>
                <a:gd name="T2" fmla="*/ 77 w 384"/>
                <a:gd name="T3" fmla="*/ 814 h 835"/>
                <a:gd name="T4" fmla="*/ 53 w 384"/>
                <a:gd name="T5" fmla="*/ 767 h 835"/>
                <a:gd name="T6" fmla="*/ 25 w 384"/>
                <a:gd name="T7" fmla="*/ 688 h 835"/>
                <a:gd name="T8" fmla="*/ 6 w 384"/>
                <a:gd name="T9" fmla="*/ 561 h 835"/>
                <a:gd name="T10" fmla="*/ 0 w 384"/>
                <a:gd name="T11" fmla="*/ 416 h 835"/>
                <a:gd name="T12" fmla="*/ 0 w 384"/>
                <a:gd name="T13" fmla="*/ 336 h 835"/>
                <a:gd name="T14" fmla="*/ 1 w 384"/>
                <a:gd name="T15" fmla="*/ 310 h 835"/>
                <a:gd name="T16" fmla="*/ 14 w 384"/>
                <a:gd name="T17" fmla="*/ 250 h 835"/>
                <a:gd name="T18" fmla="*/ 40 w 384"/>
                <a:gd name="T19" fmla="*/ 188 h 835"/>
                <a:gd name="T20" fmla="*/ 76 w 384"/>
                <a:gd name="T21" fmla="*/ 127 h 835"/>
                <a:gd name="T22" fmla="*/ 121 w 384"/>
                <a:gd name="T23" fmla="*/ 74 h 835"/>
                <a:gd name="T24" fmla="*/ 173 w 384"/>
                <a:gd name="T25" fmla="*/ 31 h 835"/>
                <a:gd name="T26" fmla="*/ 230 w 384"/>
                <a:gd name="T27" fmla="*/ 5 h 835"/>
                <a:gd name="T28" fmla="*/ 276 w 384"/>
                <a:gd name="T29" fmla="*/ 0 h 835"/>
                <a:gd name="T30" fmla="*/ 308 w 384"/>
                <a:gd name="T31" fmla="*/ 2 h 835"/>
                <a:gd name="T32" fmla="*/ 324 w 384"/>
                <a:gd name="T33" fmla="*/ 6 h 835"/>
                <a:gd name="T34" fmla="*/ 334 w 384"/>
                <a:gd name="T35" fmla="*/ 10 h 835"/>
                <a:gd name="T36" fmla="*/ 352 w 384"/>
                <a:gd name="T37" fmla="*/ 34 h 835"/>
                <a:gd name="T38" fmla="*/ 372 w 384"/>
                <a:gd name="T39" fmla="*/ 93 h 835"/>
                <a:gd name="T40" fmla="*/ 384 w 384"/>
                <a:gd name="T41" fmla="*/ 205 h 835"/>
                <a:gd name="T42" fmla="*/ 384 w 384"/>
                <a:gd name="T43" fmla="*/ 321 h 835"/>
                <a:gd name="T44" fmla="*/ 381 w 384"/>
                <a:gd name="T45" fmla="*/ 372 h 835"/>
                <a:gd name="T46" fmla="*/ 377 w 384"/>
                <a:gd name="T47" fmla="*/ 391 h 835"/>
                <a:gd name="T48" fmla="*/ 359 w 384"/>
                <a:gd name="T49" fmla="*/ 417 h 835"/>
                <a:gd name="T50" fmla="*/ 312 w 384"/>
                <a:gd name="T51" fmla="*/ 442 h 835"/>
                <a:gd name="T52" fmla="*/ 251 w 384"/>
                <a:gd name="T53" fmla="*/ 468 h 835"/>
                <a:gd name="T54" fmla="*/ 210 w 384"/>
                <a:gd name="T55" fmla="*/ 492 h 835"/>
                <a:gd name="T56" fmla="*/ 171 w 384"/>
                <a:gd name="T57" fmla="*/ 531 h 835"/>
                <a:gd name="T58" fmla="*/ 140 w 384"/>
                <a:gd name="T59" fmla="*/ 590 h 835"/>
                <a:gd name="T60" fmla="*/ 128 w 384"/>
                <a:gd name="T61" fmla="*/ 628 h 835"/>
                <a:gd name="T62" fmla="*/ 116 w 384"/>
                <a:gd name="T63" fmla="*/ 647 h 835"/>
                <a:gd name="T64" fmla="*/ 103 w 384"/>
                <a:gd name="T65" fmla="*/ 693 h 835"/>
                <a:gd name="T66" fmla="*/ 95 w 384"/>
                <a:gd name="T67" fmla="*/ 779 h 835"/>
                <a:gd name="T68" fmla="*/ 92 w 384"/>
                <a:gd name="T69" fmla="*/ 835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84" h="835">
                  <a:moveTo>
                    <a:pt x="92" y="835"/>
                  </a:moveTo>
                  <a:lnTo>
                    <a:pt x="77" y="814"/>
                  </a:lnTo>
                  <a:lnTo>
                    <a:pt x="53" y="767"/>
                  </a:lnTo>
                  <a:lnTo>
                    <a:pt x="25" y="688"/>
                  </a:lnTo>
                  <a:lnTo>
                    <a:pt x="6" y="561"/>
                  </a:lnTo>
                  <a:lnTo>
                    <a:pt x="0" y="416"/>
                  </a:lnTo>
                  <a:lnTo>
                    <a:pt x="0" y="336"/>
                  </a:lnTo>
                  <a:lnTo>
                    <a:pt x="1" y="310"/>
                  </a:lnTo>
                  <a:lnTo>
                    <a:pt x="14" y="250"/>
                  </a:lnTo>
                  <a:lnTo>
                    <a:pt x="40" y="188"/>
                  </a:lnTo>
                  <a:lnTo>
                    <a:pt x="76" y="127"/>
                  </a:lnTo>
                  <a:lnTo>
                    <a:pt x="121" y="74"/>
                  </a:lnTo>
                  <a:lnTo>
                    <a:pt x="173" y="31"/>
                  </a:lnTo>
                  <a:lnTo>
                    <a:pt x="230" y="5"/>
                  </a:lnTo>
                  <a:lnTo>
                    <a:pt x="276" y="0"/>
                  </a:lnTo>
                  <a:lnTo>
                    <a:pt x="308" y="2"/>
                  </a:lnTo>
                  <a:lnTo>
                    <a:pt x="324" y="6"/>
                  </a:lnTo>
                  <a:lnTo>
                    <a:pt x="334" y="10"/>
                  </a:lnTo>
                  <a:lnTo>
                    <a:pt x="352" y="34"/>
                  </a:lnTo>
                  <a:lnTo>
                    <a:pt x="372" y="93"/>
                  </a:lnTo>
                  <a:lnTo>
                    <a:pt x="384" y="205"/>
                  </a:lnTo>
                  <a:lnTo>
                    <a:pt x="384" y="321"/>
                  </a:lnTo>
                  <a:lnTo>
                    <a:pt x="381" y="372"/>
                  </a:lnTo>
                  <a:lnTo>
                    <a:pt x="377" y="391"/>
                  </a:lnTo>
                  <a:lnTo>
                    <a:pt x="359" y="417"/>
                  </a:lnTo>
                  <a:lnTo>
                    <a:pt x="312" y="442"/>
                  </a:lnTo>
                  <a:lnTo>
                    <a:pt x="251" y="468"/>
                  </a:lnTo>
                  <a:lnTo>
                    <a:pt x="210" y="492"/>
                  </a:lnTo>
                  <a:lnTo>
                    <a:pt x="171" y="531"/>
                  </a:lnTo>
                  <a:lnTo>
                    <a:pt x="140" y="590"/>
                  </a:lnTo>
                  <a:lnTo>
                    <a:pt x="128" y="628"/>
                  </a:lnTo>
                  <a:lnTo>
                    <a:pt x="116" y="647"/>
                  </a:lnTo>
                  <a:lnTo>
                    <a:pt x="103" y="693"/>
                  </a:lnTo>
                  <a:lnTo>
                    <a:pt x="95" y="779"/>
                  </a:lnTo>
                  <a:lnTo>
                    <a:pt x="92" y="8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3" name="Freeform 118"/>
            <p:cNvSpPr>
              <a:spLocks/>
            </p:cNvSpPr>
            <p:nvPr/>
          </p:nvSpPr>
          <p:spPr bwMode="auto">
            <a:xfrm>
              <a:off x="3606800" y="2249488"/>
              <a:ext cx="125413" cy="68263"/>
            </a:xfrm>
            <a:custGeom>
              <a:avLst/>
              <a:gdLst>
                <a:gd name="T0" fmla="*/ 158 w 317"/>
                <a:gd name="T1" fmla="*/ 173 h 173"/>
                <a:gd name="T2" fmla="*/ 171 w 317"/>
                <a:gd name="T3" fmla="*/ 172 h 173"/>
                <a:gd name="T4" fmla="*/ 199 w 317"/>
                <a:gd name="T5" fmla="*/ 166 h 173"/>
                <a:gd name="T6" fmla="*/ 239 w 317"/>
                <a:gd name="T7" fmla="*/ 144 h 173"/>
                <a:gd name="T8" fmla="*/ 285 w 317"/>
                <a:gd name="T9" fmla="*/ 97 h 173"/>
                <a:gd name="T10" fmla="*/ 309 w 317"/>
                <a:gd name="T11" fmla="*/ 52 h 173"/>
                <a:gd name="T12" fmla="*/ 317 w 317"/>
                <a:gd name="T13" fmla="*/ 18 h 173"/>
                <a:gd name="T14" fmla="*/ 317 w 317"/>
                <a:gd name="T15" fmla="*/ 0 h 173"/>
                <a:gd name="T16" fmla="*/ 0 w 317"/>
                <a:gd name="T17" fmla="*/ 0 h 173"/>
                <a:gd name="T18" fmla="*/ 0 w 317"/>
                <a:gd name="T19" fmla="*/ 18 h 173"/>
                <a:gd name="T20" fmla="*/ 8 w 317"/>
                <a:gd name="T21" fmla="*/ 52 h 173"/>
                <a:gd name="T22" fmla="*/ 31 w 317"/>
                <a:gd name="T23" fmla="*/ 97 h 173"/>
                <a:gd name="T24" fmla="*/ 78 w 317"/>
                <a:gd name="T25" fmla="*/ 144 h 173"/>
                <a:gd name="T26" fmla="*/ 118 w 317"/>
                <a:gd name="T27" fmla="*/ 166 h 173"/>
                <a:gd name="T28" fmla="*/ 145 w 317"/>
                <a:gd name="T29" fmla="*/ 172 h 173"/>
                <a:gd name="T30" fmla="*/ 158 w 317"/>
                <a:gd name="T31"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7" h="173">
                  <a:moveTo>
                    <a:pt x="158" y="173"/>
                  </a:moveTo>
                  <a:lnTo>
                    <a:pt x="171" y="172"/>
                  </a:lnTo>
                  <a:lnTo>
                    <a:pt x="199" y="166"/>
                  </a:lnTo>
                  <a:lnTo>
                    <a:pt x="239" y="144"/>
                  </a:lnTo>
                  <a:lnTo>
                    <a:pt x="285" y="97"/>
                  </a:lnTo>
                  <a:lnTo>
                    <a:pt x="309" y="52"/>
                  </a:lnTo>
                  <a:lnTo>
                    <a:pt x="317" y="18"/>
                  </a:lnTo>
                  <a:lnTo>
                    <a:pt x="317" y="0"/>
                  </a:lnTo>
                  <a:lnTo>
                    <a:pt x="0" y="0"/>
                  </a:lnTo>
                  <a:lnTo>
                    <a:pt x="0" y="18"/>
                  </a:lnTo>
                  <a:lnTo>
                    <a:pt x="8" y="52"/>
                  </a:lnTo>
                  <a:lnTo>
                    <a:pt x="31" y="97"/>
                  </a:lnTo>
                  <a:lnTo>
                    <a:pt x="78" y="144"/>
                  </a:lnTo>
                  <a:lnTo>
                    <a:pt x="118" y="166"/>
                  </a:lnTo>
                  <a:lnTo>
                    <a:pt x="145" y="172"/>
                  </a:lnTo>
                  <a:lnTo>
                    <a:pt x="158" y="173"/>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4" name="Freeform 306"/>
            <p:cNvSpPr>
              <a:spLocks/>
            </p:cNvSpPr>
            <p:nvPr/>
          </p:nvSpPr>
          <p:spPr bwMode="auto">
            <a:xfrm>
              <a:off x="4818063" y="2746375"/>
              <a:ext cx="12700" cy="4763"/>
            </a:xfrm>
            <a:custGeom>
              <a:avLst/>
              <a:gdLst>
                <a:gd name="T0" fmla="*/ 0 w 33"/>
                <a:gd name="T1" fmla="*/ 9 h 9"/>
                <a:gd name="T2" fmla="*/ 16 w 33"/>
                <a:gd name="T3" fmla="*/ 3 h 9"/>
                <a:gd name="T4" fmla="*/ 33 w 33"/>
                <a:gd name="T5" fmla="*/ 0 h 9"/>
                <a:gd name="T6" fmla="*/ 29 w 33"/>
                <a:gd name="T7" fmla="*/ 2 h 9"/>
                <a:gd name="T8" fmla="*/ 24 w 33"/>
                <a:gd name="T9" fmla="*/ 3 h 9"/>
                <a:gd name="T10" fmla="*/ 13 w 33"/>
                <a:gd name="T11" fmla="*/ 7 h 9"/>
                <a:gd name="T12" fmla="*/ 0 w 33"/>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0" y="9"/>
                  </a:moveTo>
                  <a:lnTo>
                    <a:pt x="16" y="3"/>
                  </a:lnTo>
                  <a:lnTo>
                    <a:pt x="33" y="0"/>
                  </a:lnTo>
                  <a:lnTo>
                    <a:pt x="29" y="2"/>
                  </a:lnTo>
                  <a:lnTo>
                    <a:pt x="24" y="3"/>
                  </a:lnTo>
                  <a:lnTo>
                    <a:pt x="13" y="7"/>
                  </a:lnTo>
                  <a:lnTo>
                    <a:pt x="0"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5" name="Freeform 307"/>
            <p:cNvSpPr>
              <a:spLocks/>
            </p:cNvSpPr>
            <p:nvPr/>
          </p:nvSpPr>
          <p:spPr bwMode="auto">
            <a:xfrm>
              <a:off x="4864100" y="2740025"/>
              <a:ext cx="3175" cy="3175"/>
            </a:xfrm>
            <a:custGeom>
              <a:avLst/>
              <a:gdLst>
                <a:gd name="T0" fmla="*/ 0 w 6"/>
                <a:gd name="T1" fmla="*/ 7 h 7"/>
                <a:gd name="T2" fmla="*/ 0 w 6"/>
                <a:gd name="T3" fmla="*/ 6 h 7"/>
                <a:gd name="T4" fmla="*/ 0 w 6"/>
                <a:gd name="T5" fmla="*/ 4 h 7"/>
                <a:gd name="T6" fmla="*/ 4 w 6"/>
                <a:gd name="T7" fmla="*/ 2 h 7"/>
                <a:gd name="T8" fmla="*/ 6 w 6"/>
                <a:gd name="T9" fmla="*/ 0 h 7"/>
                <a:gd name="T10" fmla="*/ 0 w 6"/>
                <a:gd name="T11" fmla="*/ 7 h 7"/>
              </a:gdLst>
              <a:ahLst/>
              <a:cxnLst>
                <a:cxn ang="0">
                  <a:pos x="T0" y="T1"/>
                </a:cxn>
                <a:cxn ang="0">
                  <a:pos x="T2" y="T3"/>
                </a:cxn>
                <a:cxn ang="0">
                  <a:pos x="T4" y="T5"/>
                </a:cxn>
                <a:cxn ang="0">
                  <a:pos x="T6" y="T7"/>
                </a:cxn>
                <a:cxn ang="0">
                  <a:pos x="T8" y="T9"/>
                </a:cxn>
                <a:cxn ang="0">
                  <a:pos x="T10" y="T11"/>
                </a:cxn>
              </a:cxnLst>
              <a:rect l="0" t="0" r="r" b="b"/>
              <a:pathLst>
                <a:path w="6" h="7">
                  <a:moveTo>
                    <a:pt x="0" y="7"/>
                  </a:moveTo>
                  <a:lnTo>
                    <a:pt x="0" y="6"/>
                  </a:lnTo>
                  <a:lnTo>
                    <a:pt x="0" y="4"/>
                  </a:lnTo>
                  <a:lnTo>
                    <a:pt x="4" y="2"/>
                  </a:lnTo>
                  <a:lnTo>
                    <a:pt x="6" y="0"/>
                  </a:lnTo>
                  <a:lnTo>
                    <a:pt x="0" y="7"/>
                  </a:lnTo>
                  <a:close/>
                </a:path>
              </a:pathLst>
            </a:custGeom>
            <a:solidFill>
              <a:srgbClr val="EEEE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6" name="Freeform 313"/>
            <p:cNvSpPr>
              <a:spLocks/>
            </p:cNvSpPr>
            <p:nvPr/>
          </p:nvSpPr>
          <p:spPr bwMode="auto">
            <a:xfrm>
              <a:off x="4818063" y="2317750"/>
              <a:ext cx="577850" cy="571500"/>
            </a:xfrm>
            <a:custGeom>
              <a:avLst/>
              <a:gdLst>
                <a:gd name="T0" fmla="*/ 0 w 1456"/>
                <a:gd name="T1" fmla="*/ 1437 h 1437"/>
                <a:gd name="T2" fmla="*/ 0 w 1456"/>
                <a:gd name="T3" fmla="*/ 1088 h 1437"/>
                <a:gd name="T4" fmla="*/ 1 w 1456"/>
                <a:gd name="T5" fmla="*/ 1088 h 1437"/>
                <a:gd name="T6" fmla="*/ 14 w 1456"/>
                <a:gd name="T7" fmla="*/ 1086 h 1437"/>
                <a:gd name="T8" fmla="*/ 25 w 1456"/>
                <a:gd name="T9" fmla="*/ 1082 h 1437"/>
                <a:gd name="T10" fmla="*/ 30 w 1456"/>
                <a:gd name="T11" fmla="*/ 1081 h 1437"/>
                <a:gd name="T12" fmla="*/ 34 w 1456"/>
                <a:gd name="T13" fmla="*/ 1079 h 1437"/>
                <a:gd name="T14" fmla="*/ 38 w 1456"/>
                <a:gd name="T15" fmla="*/ 1078 h 1437"/>
                <a:gd name="T16" fmla="*/ 40 w 1456"/>
                <a:gd name="T17" fmla="*/ 1078 h 1437"/>
                <a:gd name="T18" fmla="*/ 47 w 1456"/>
                <a:gd name="T19" fmla="*/ 1079 h 1437"/>
                <a:gd name="T20" fmla="*/ 53 w 1456"/>
                <a:gd name="T21" fmla="*/ 1079 h 1437"/>
                <a:gd name="T22" fmla="*/ 58 w 1456"/>
                <a:gd name="T23" fmla="*/ 1081 h 1437"/>
                <a:gd name="T24" fmla="*/ 64 w 1456"/>
                <a:gd name="T25" fmla="*/ 1081 h 1437"/>
                <a:gd name="T26" fmla="*/ 84 w 1456"/>
                <a:gd name="T27" fmla="*/ 1079 h 1437"/>
                <a:gd name="T28" fmla="*/ 117 w 1456"/>
                <a:gd name="T29" fmla="*/ 1066 h 1437"/>
                <a:gd name="T30" fmla="*/ 117 w 1456"/>
                <a:gd name="T31" fmla="*/ 1068 h 1437"/>
                <a:gd name="T32" fmla="*/ 117 w 1456"/>
                <a:gd name="T33" fmla="*/ 1069 h 1437"/>
                <a:gd name="T34" fmla="*/ 123 w 1456"/>
                <a:gd name="T35" fmla="*/ 1062 h 1437"/>
                <a:gd name="T36" fmla="*/ 166 w 1456"/>
                <a:gd name="T37" fmla="*/ 1040 h 1437"/>
                <a:gd name="T38" fmla="*/ 224 w 1456"/>
                <a:gd name="T39" fmla="*/ 999 h 1437"/>
                <a:gd name="T40" fmla="*/ 227 w 1456"/>
                <a:gd name="T41" fmla="*/ 990 h 1437"/>
                <a:gd name="T42" fmla="*/ 228 w 1456"/>
                <a:gd name="T43" fmla="*/ 980 h 1437"/>
                <a:gd name="T44" fmla="*/ 1456 w 1456"/>
                <a:gd name="T45" fmla="*/ 0 h 1437"/>
                <a:gd name="T46" fmla="*/ 1456 w 1456"/>
                <a:gd name="T47" fmla="*/ 44 h 1437"/>
                <a:gd name="T48" fmla="*/ 187 w 1456"/>
                <a:gd name="T49" fmla="*/ 1091 h 1437"/>
                <a:gd name="T50" fmla="*/ 197 w 1456"/>
                <a:gd name="T51" fmla="*/ 1114 h 1437"/>
                <a:gd name="T52" fmla="*/ 217 w 1456"/>
                <a:gd name="T53" fmla="*/ 1177 h 1437"/>
                <a:gd name="T54" fmla="*/ 230 w 1456"/>
                <a:gd name="T55" fmla="*/ 1249 h 1437"/>
                <a:gd name="T56" fmla="*/ 231 w 1456"/>
                <a:gd name="T57" fmla="*/ 1318 h 1437"/>
                <a:gd name="T58" fmla="*/ 224 w 1456"/>
                <a:gd name="T59" fmla="*/ 1348 h 1437"/>
                <a:gd name="T60" fmla="*/ 213 w 1456"/>
                <a:gd name="T61" fmla="*/ 1355 h 1437"/>
                <a:gd name="T62" fmla="*/ 201 w 1456"/>
                <a:gd name="T63" fmla="*/ 1363 h 1437"/>
                <a:gd name="T64" fmla="*/ 196 w 1456"/>
                <a:gd name="T65" fmla="*/ 1367 h 1437"/>
                <a:gd name="T66" fmla="*/ 187 w 1456"/>
                <a:gd name="T67" fmla="*/ 1374 h 1437"/>
                <a:gd name="T68" fmla="*/ 179 w 1456"/>
                <a:gd name="T69" fmla="*/ 1379 h 1437"/>
                <a:gd name="T70" fmla="*/ 175 w 1456"/>
                <a:gd name="T71" fmla="*/ 1381 h 1437"/>
                <a:gd name="T72" fmla="*/ 154 w 1456"/>
                <a:gd name="T73" fmla="*/ 1394 h 1437"/>
                <a:gd name="T74" fmla="*/ 138 w 1456"/>
                <a:gd name="T75" fmla="*/ 1403 h 1437"/>
                <a:gd name="T76" fmla="*/ 112 w 1456"/>
                <a:gd name="T77" fmla="*/ 1416 h 1437"/>
                <a:gd name="T78" fmla="*/ 75 w 1456"/>
                <a:gd name="T79" fmla="*/ 1429 h 1437"/>
                <a:gd name="T80" fmla="*/ 64 w 1456"/>
                <a:gd name="T81" fmla="*/ 1429 h 1437"/>
                <a:gd name="T82" fmla="*/ 58 w 1456"/>
                <a:gd name="T83" fmla="*/ 1429 h 1437"/>
                <a:gd name="T84" fmla="*/ 53 w 1456"/>
                <a:gd name="T85" fmla="*/ 1428 h 1437"/>
                <a:gd name="T86" fmla="*/ 47 w 1456"/>
                <a:gd name="T87" fmla="*/ 1427 h 1437"/>
                <a:gd name="T88" fmla="*/ 40 w 1456"/>
                <a:gd name="T89" fmla="*/ 1427 h 1437"/>
                <a:gd name="T90" fmla="*/ 20 w 1456"/>
                <a:gd name="T91" fmla="*/ 1429 h 1437"/>
                <a:gd name="T92" fmla="*/ 0 w 1456"/>
                <a:gd name="T93" fmla="*/ 1437 h 1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56" h="1437">
                  <a:moveTo>
                    <a:pt x="0" y="1437"/>
                  </a:moveTo>
                  <a:lnTo>
                    <a:pt x="0" y="1088"/>
                  </a:lnTo>
                  <a:lnTo>
                    <a:pt x="1" y="1088"/>
                  </a:lnTo>
                  <a:lnTo>
                    <a:pt x="14" y="1086"/>
                  </a:lnTo>
                  <a:lnTo>
                    <a:pt x="25" y="1082"/>
                  </a:lnTo>
                  <a:lnTo>
                    <a:pt x="30" y="1081"/>
                  </a:lnTo>
                  <a:lnTo>
                    <a:pt x="34" y="1079"/>
                  </a:lnTo>
                  <a:lnTo>
                    <a:pt x="38" y="1078"/>
                  </a:lnTo>
                  <a:lnTo>
                    <a:pt x="40" y="1078"/>
                  </a:lnTo>
                  <a:lnTo>
                    <a:pt x="47" y="1079"/>
                  </a:lnTo>
                  <a:lnTo>
                    <a:pt x="53" y="1079"/>
                  </a:lnTo>
                  <a:lnTo>
                    <a:pt x="58" y="1081"/>
                  </a:lnTo>
                  <a:lnTo>
                    <a:pt x="64" y="1081"/>
                  </a:lnTo>
                  <a:lnTo>
                    <a:pt x="84" y="1079"/>
                  </a:lnTo>
                  <a:lnTo>
                    <a:pt x="117" y="1066"/>
                  </a:lnTo>
                  <a:lnTo>
                    <a:pt x="117" y="1068"/>
                  </a:lnTo>
                  <a:lnTo>
                    <a:pt x="117" y="1069"/>
                  </a:lnTo>
                  <a:lnTo>
                    <a:pt x="123" y="1062"/>
                  </a:lnTo>
                  <a:lnTo>
                    <a:pt x="166" y="1040"/>
                  </a:lnTo>
                  <a:lnTo>
                    <a:pt x="224" y="999"/>
                  </a:lnTo>
                  <a:lnTo>
                    <a:pt x="227" y="990"/>
                  </a:lnTo>
                  <a:lnTo>
                    <a:pt x="228" y="980"/>
                  </a:lnTo>
                  <a:lnTo>
                    <a:pt x="1456" y="0"/>
                  </a:lnTo>
                  <a:lnTo>
                    <a:pt x="1456" y="44"/>
                  </a:lnTo>
                  <a:lnTo>
                    <a:pt x="187" y="1091"/>
                  </a:lnTo>
                  <a:lnTo>
                    <a:pt x="197" y="1114"/>
                  </a:lnTo>
                  <a:lnTo>
                    <a:pt x="217" y="1177"/>
                  </a:lnTo>
                  <a:lnTo>
                    <a:pt x="230" y="1249"/>
                  </a:lnTo>
                  <a:lnTo>
                    <a:pt x="231" y="1318"/>
                  </a:lnTo>
                  <a:lnTo>
                    <a:pt x="224" y="1348"/>
                  </a:lnTo>
                  <a:lnTo>
                    <a:pt x="213" y="1355"/>
                  </a:lnTo>
                  <a:lnTo>
                    <a:pt x="201" y="1363"/>
                  </a:lnTo>
                  <a:lnTo>
                    <a:pt x="196" y="1367"/>
                  </a:lnTo>
                  <a:lnTo>
                    <a:pt x="187" y="1374"/>
                  </a:lnTo>
                  <a:lnTo>
                    <a:pt x="179" y="1379"/>
                  </a:lnTo>
                  <a:lnTo>
                    <a:pt x="175" y="1381"/>
                  </a:lnTo>
                  <a:lnTo>
                    <a:pt x="154" y="1394"/>
                  </a:lnTo>
                  <a:lnTo>
                    <a:pt x="138" y="1403"/>
                  </a:lnTo>
                  <a:lnTo>
                    <a:pt x="112" y="1416"/>
                  </a:lnTo>
                  <a:lnTo>
                    <a:pt x="75" y="1429"/>
                  </a:lnTo>
                  <a:lnTo>
                    <a:pt x="64" y="1429"/>
                  </a:lnTo>
                  <a:lnTo>
                    <a:pt x="58" y="1429"/>
                  </a:lnTo>
                  <a:lnTo>
                    <a:pt x="53" y="1428"/>
                  </a:lnTo>
                  <a:lnTo>
                    <a:pt x="47" y="1427"/>
                  </a:lnTo>
                  <a:lnTo>
                    <a:pt x="40" y="1427"/>
                  </a:lnTo>
                  <a:lnTo>
                    <a:pt x="20" y="1429"/>
                  </a:lnTo>
                  <a:lnTo>
                    <a:pt x="0" y="14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7" name="Freeform 316"/>
            <p:cNvSpPr>
              <a:spLocks/>
            </p:cNvSpPr>
            <p:nvPr/>
          </p:nvSpPr>
          <p:spPr bwMode="auto">
            <a:xfrm>
              <a:off x="4818063" y="2644775"/>
              <a:ext cx="90488" cy="106363"/>
            </a:xfrm>
            <a:custGeom>
              <a:avLst/>
              <a:gdLst>
                <a:gd name="T0" fmla="*/ 0 w 231"/>
                <a:gd name="T1" fmla="*/ 265 h 265"/>
                <a:gd name="T2" fmla="*/ 0 w 231"/>
                <a:gd name="T3" fmla="*/ 0 h 265"/>
                <a:gd name="T4" fmla="*/ 36 w 231"/>
                <a:gd name="T5" fmla="*/ 44 h 265"/>
                <a:gd name="T6" fmla="*/ 87 w 231"/>
                <a:gd name="T7" fmla="*/ 2 h 265"/>
                <a:gd name="T8" fmla="*/ 90 w 231"/>
                <a:gd name="T9" fmla="*/ 53 h 265"/>
                <a:gd name="T10" fmla="*/ 108 w 231"/>
                <a:gd name="T11" fmla="*/ 158 h 265"/>
                <a:gd name="T12" fmla="*/ 112 w 231"/>
                <a:gd name="T13" fmla="*/ 204 h 265"/>
                <a:gd name="T14" fmla="*/ 113 w 231"/>
                <a:gd name="T15" fmla="*/ 216 h 265"/>
                <a:gd name="T16" fmla="*/ 127 w 231"/>
                <a:gd name="T17" fmla="*/ 229 h 265"/>
                <a:gd name="T18" fmla="*/ 138 w 231"/>
                <a:gd name="T19" fmla="*/ 233 h 265"/>
                <a:gd name="T20" fmla="*/ 175 w 231"/>
                <a:gd name="T21" fmla="*/ 211 h 265"/>
                <a:gd name="T22" fmla="*/ 224 w 231"/>
                <a:gd name="T23" fmla="*/ 176 h 265"/>
                <a:gd name="T24" fmla="*/ 230 w 231"/>
                <a:gd name="T25" fmla="*/ 150 h 265"/>
                <a:gd name="T26" fmla="*/ 231 w 231"/>
                <a:gd name="T27" fmla="*/ 120 h 265"/>
                <a:gd name="T28" fmla="*/ 231 w 231"/>
                <a:gd name="T29" fmla="*/ 138 h 265"/>
                <a:gd name="T30" fmla="*/ 228 w 231"/>
                <a:gd name="T31" fmla="*/ 157 h 265"/>
                <a:gd name="T32" fmla="*/ 227 w 231"/>
                <a:gd name="T33" fmla="*/ 167 h 265"/>
                <a:gd name="T34" fmla="*/ 224 w 231"/>
                <a:gd name="T35" fmla="*/ 176 h 265"/>
                <a:gd name="T36" fmla="*/ 166 w 231"/>
                <a:gd name="T37" fmla="*/ 217 h 265"/>
                <a:gd name="T38" fmla="*/ 123 w 231"/>
                <a:gd name="T39" fmla="*/ 239 h 265"/>
                <a:gd name="T40" fmla="*/ 121 w 231"/>
                <a:gd name="T41" fmla="*/ 241 h 265"/>
                <a:gd name="T42" fmla="*/ 117 w 231"/>
                <a:gd name="T43" fmla="*/ 243 h 265"/>
                <a:gd name="T44" fmla="*/ 84 w 231"/>
                <a:gd name="T45" fmla="*/ 256 h 265"/>
                <a:gd name="T46" fmla="*/ 64 w 231"/>
                <a:gd name="T47" fmla="*/ 258 h 265"/>
                <a:gd name="T48" fmla="*/ 58 w 231"/>
                <a:gd name="T49" fmla="*/ 258 h 265"/>
                <a:gd name="T50" fmla="*/ 53 w 231"/>
                <a:gd name="T51" fmla="*/ 256 h 265"/>
                <a:gd name="T52" fmla="*/ 47 w 231"/>
                <a:gd name="T53" fmla="*/ 256 h 265"/>
                <a:gd name="T54" fmla="*/ 40 w 231"/>
                <a:gd name="T55" fmla="*/ 255 h 265"/>
                <a:gd name="T56" fmla="*/ 38 w 231"/>
                <a:gd name="T57" fmla="*/ 255 h 265"/>
                <a:gd name="T58" fmla="*/ 34 w 231"/>
                <a:gd name="T59" fmla="*/ 256 h 265"/>
                <a:gd name="T60" fmla="*/ 17 w 231"/>
                <a:gd name="T61" fmla="*/ 259 h 265"/>
                <a:gd name="T62" fmla="*/ 1 w 231"/>
                <a:gd name="T63" fmla="*/ 265 h 265"/>
                <a:gd name="T64" fmla="*/ 0 w 231"/>
                <a:gd name="T65"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1" h="265">
                  <a:moveTo>
                    <a:pt x="0" y="265"/>
                  </a:moveTo>
                  <a:lnTo>
                    <a:pt x="0" y="0"/>
                  </a:lnTo>
                  <a:lnTo>
                    <a:pt x="36" y="44"/>
                  </a:lnTo>
                  <a:lnTo>
                    <a:pt x="87" y="2"/>
                  </a:lnTo>
                  <a:lnTo>
                    <a:pt x="90" y="53"/>
                  </a:lnTo>
                  <a:lnTo>
                    <a:pt x="108" y="158"/>
                  </a:lnTo>
                  <a:lnTo>
                    <a:pt x="112" y="204"/>
                  </a:lnTo>
                  <a:lnTo>
                    <a:pt x="113" y="216"/>
                  </a:lnTo>
                  <a:lnTo>
                    <a:pt x="127" y="229"/>
                  </a:lnTo>
                  <a:lnTo>
                    <a:pt x="138" y="233"/>
                  </a:lnTo>
                  <a:lnTo>
                    <a:pt x="175" y="211"/>
                  </a:lnTo>
                  <a:lnTo>
                    <a:pt x="224" y="176"/>
                  </a:lnTo>
                  <a:lnTo>
                    <a:pt x="230" y="150"/>
                  </a:lnTo>
                  <a:lnTo>
                    <a:pt x="231" y="120"/>
                  </a:lnTo>
                  <a:lnTo>
                    <a:pt x="231" y="138"/>
                  </a:lnTo>
                  <a:lnTo>
                    <a:pt x="228" y="157"/>
                  </a:lnTo>
                  <a:lnTo>
                    <a:pt x="227" y="167"/>
                  </a:lnTo>
                  <a:lnTo>
                    <a:pt x="224" y="176"/>
                  </a:lnTo>
                  <a:lnTo>
                    <a:pt x="166" y="217"/>
                  </a:lnTo>
                  <a:lnTo>
                    <a:pt x="123" y="239"/>
                  </a:lnTo>
                  <a:lnTo>
                    <a:pt x="121" y="241"/>
                  </a:lnTo>
                  <a:lnTo>
                    <a:pt x="117" y="243"/>
                  </a:lnTo>
                  <a:lnTo>
                    <a:pt x="84" y="256"/>
                  </a:lnTo>
                  <a:lnTo>
                    <a:pt x="64" y="258"/>
                  </a:lnTo>
                  <a:lnTo>
                    <a:pt x="58" y="258"/>
                  </a:lnTo>
                  <a:lnTo>
                    <a:pt x="53" y="256"/>
                  </a:lnTo>
                  <a:lnTo>
                    <a:pt x="47" y="256"/>
                  </a:lnTo>
                  <a:lnTo>
                    <a:pt x="40" y="255"/>
                  </a:lnTo>
                  <a:lnTo>
                    <a:pt x="38" y="255"/>
                  </a:lnTo>
                  <a:lnTo>
                    <a:pt x="34" y="256"/>
                  </a:lnTo>
                  <a:lnTo>
                    <a:pt x="17" y="259"/>
                  </a:lnTo>
                  <a:lnTo>
                    <a:pt x="1" y="265"/>
                  </a:lnTo>
                  <a:lnTo>
                    <a:pt x="0" y="26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8" name="Freeform 317"/>
            <p:cNvSpPr>
              <a:spLocks/>
            </p:cNvSpPr>
            <p:nvPr/>
          </p:nvSpPr>
          <p:spPr bwMode="auto">
            <a:xfrm>
              <a:off x="4818063" y="2635250"/>
              <a:ext cx="7938" cy="6350"/>
            </a:xfrm>
            <a:custGeom>
              <a:avLst/>
              <a:gdLst>
                <a:gd name="T0" fmla="*/ 0 w 21"/>
                <a:gd name="T1" fmla="*/ 17 h 17"/>
                <a:gd name="T2" fmla="*/ 0 w 21"/>
                <a:gd name="T3" fmla="*/ 10 h 17"/>
                <a:gd name="T4" fmla="*/ 10 w 21"/>
                <a:gd name="T5" fmla="*/ 5 h 17"/>
                <a:gd name="T6" fmla="*/ 21 w 21"/>
                <a:gd name="T7" fmla="*/ 0 h 17"/>
                <a:gd name="T8" fmla="*/ 0 w 21"/>
                <a:gd name="T9" fmla="*/ 17 h 17"/>
              </a:gdLst>
              <a:ahLst/>
              <a:cxnLst>
                <a:cxn ang="0">
                  <a:pos x="T0" y="T1"/>
                </a:cxn>
                <a:cxn ang="0">
                  <a:pos x="T2" y="T3"/>
                </a:cxn>
                <a:cxn ang="0">
                  <a:pos x="T4" y="T5"/>
                </a:cxn>
                <a:cxn ang="0">
                  <a:pos x="T6" y="T7"/>
                </a:cxn>
                <a:cxn ang="0">
                  <a:pos x="T8" y="T9"/>
                </a:cxn>
              </a:cxnLst>
              <a:rect l="0" t="0" r="r" b="b"/>
              <a:pathLst>
                <a:path w="21" h="17">
                  <a:moveTo>
                    <a:pt x="0" y="17"/>
                  </a:moveTo>
                  <a:lnTo>
                    <a:pt x="0" y="10"/>
                  </a:lnTo>
                  <a:lnTo>
                    <a:pt x="10" y="5"/>
                  </a:lnTo>
                  <a:lnTo>
                    <a:pt x="21" y="0"/>
                  </a:lnTo>
                  <a:lnTo>
                    <a:pt x="0" y="17"/>
                  </a:lnTo>
                  <a:close/>
                </a:path>
              </a:pathLst>
            </a:custGeom>
            <a:solidFill>
              <a:srgbClr val="E6C8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59" name="Freeform 318"/>
            <p:cNvSpPr>
              <a:spLocks/>
            </p:cNvSpPr>
            <p:nvPr/>
          </p:nvSpPr>
          <p:spPr bwMode="auto">
            <a:xfrm>
              <a:off x="4818063" y="2595563"/>
              <a:ext cx="46038" cy="42863"/>
            </a:xfrm>
            <a:custGeom>
              <a:avLst/>
              <a:gdLst>
                <a:gd name="T0" fmla="*/ 0 w 118"/>
                <a:gd name="T1" fmla="*/ 109 h 109"/>
                <a:gd name="T2" fmla="*/ 0 w 118"/>
                <a:gd name="T3" fmla="*/ 42 h 109"/>
                <a:gd name="T4" fmla="*/ 13 w 118"/>
                <a:gd name="T5" fmla="*/ 40 h 109"/>
                <a:gd name="T6" fmla="*/ 25 w 118"/>
                <a:gd name="T7" fmla="*/ 37 h 109"/>
                <a:gd name="T8" fmla="*/ 96 w 118"/>
                <a:gd name="T9" fmla="*/ 7 h 109"/>
                <a:gd name="T10" fmla="*/ 114 w 118"/>
                <a:gd name="T11" fmla="*/ 0 h 109"/>
                <a:gd name="T12" fmla="*/ 114 w 118"/>
                <a:gd name="T13" fmla="*/ 0 h 109"/>
                <a:gd name="T14" fmla="*/ 115 w 118"/>
                <a:gd name="T15" fmla="*/ 2 h 109"/>
                <a:gd name="T16" fmla="*/ 118 w 118"/>
                <a:gd name="T17" fmla="*/ 11 h 109"/>
                <a:gd name="T18" fmla="*/ 117 w 118"/>
                <a:gd name="T19" fmla="*/ 22 h 109"/>
                <a:gd name="T20" fmla="*/ 21 w 118"/>
                <a:gd name="T21" fmla="*/ 99 h 109"/>
                <a:gd name="T22" fmla="*/ 10 w 118"/>
                <a:gd name="T23" fmla="*/ 104 h 109"/>
                <a:gd name="T24" fmla="*/ 0 w 118"/>
                <a:gd name="T25"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 h="109">
                  <a:moveTo>
                    <a:pt x="0" y="109"/>
                  </a:moveTo>
                  <a:lnTo>
                    <a:pt x="0" y="42"/>
                  </a:lnTo>
                  <a:lnTo>
                    <a:pt x="13" y="40"/>
                  </a:lnTo>
                  <a:lnTo>
                    <a:pt x="25" y="37"/>
                  </a:lnTo>
                  <a:lnTo>
                    <a:pt x="96" y="7"/>
                  </a:lnTo>
                  <a:lnTo>
                    <a:pt x="114" y="0"/>
                  </a:lnTo>
                  <a:lnTo>
                    <a:pt x="114" y="0"/>
                  </a:lnTo>
                  <a:lnTo>
                    <a:pt x="115" y="2"/>
                  </a:lnTo>
                  <a:lnTo>
                    <a:pt x="118" y="11"/>
                  </a:lnTo>
                  <a:lnTo>
                    <a:pt x="117" y="22"/>
                  </a:lnTo>
                  <a:lnTo>
                    <a:pt x="21" y="99"/>
                  </a:lnTo>
                  <a:lnTo>
                    <a:pt x="10" y="104"/>
                  </a:lnTo>
                  <a:lnTo>
                    <a:pt x="0" y="109"/>
                  </a:lnTo>
                  <a:close/>
                </a:path>
              </a:pathLst>
            </a:custGeom>
            <a:solidFill>
              <a:srgbClr val="EBD3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0" name="Freeform 319"/>
            <p:cNvSpPr>
              <a:spLocks/>
            </p:cNvSpPr>
            <p:nvPr/>
          </p:nvSpPr>
          <p:spPr bwMode="auto">
            <a:xfrm>
              <a:off x="4818063" y="2159000"/>
              <a:ext cx="612775" cy="503238"/>
            </a:xfrm>
            <a:custGeom>
              <a:avLst/>
              <a:gdLst>
                <a:gd name="T0" fmla="*/ 36 w 1544"/>
                <a:gd name="T1" fmla="*/ 1269 h 1269"/>
                <a:gd name="T2" fmla="*/ 0 w 1544"/>
                <a:gd name="T3" fmla="*/ 1225 h 1269"/>
                <a:gd name="T4" fmla="*/ 0 w 1544"/>
                <a:gd name="T5" fmla="*/ 1216 h 1269"/>
                <a:gd name="T6" fmla="*/ 21 w 1544"/>
                <a:gd name="T7" fmla="*/ 1199 h 1269"/>
                <a:gd name="T8" fmla="*/ 117 w 1544"/>
                <a:gd name="T9" fmla="*/ 1122 h 1269"/>
                <a:gd name="T10" fmla="*/ 1456 w 1544"/>
                <a:gd name="T11" fmla="*/ 54 h 1269"/>
                <a:gd name="T12" fmla="*/ 1478 w 1544"/>
                <a:gd name="T13" fmla="*/ 36 h 1269"/>
                <a:gd name="T14" fmla="*/ 1524 w 1544"/>
                <a:gd name="T15" fmla="*/ 0 h 1269"/>
                <a:gd name="T16" fmla="*/ 1544 w 1544"/>
                <a:gd name="T17" fmla="*/ 26 h 1269"/>
                <a:gd name="T18" fmla="*/ 1478 w 1544"/>
                <a:gd name="T19" fmla="*/ 80 h 1269"/>
                <a:gd name="T20" fmla="*/ 1456 w 1544"/>
                <a:gd name="T21" fmla="*/ 98 h 1269"/>
                <a:gd name="T22" fmla="*/ 187 w 1544"/>
                <a:gd name="T23" fmla="*/ 1146 h 1269"/>
                <a:gd name="T24" fmla="*/ 183 w 1544"/>
                <a:gd name="T25" fmla="*/ 1138 h 1269"/>
                <a:gd name="T26" fmla="*/ 179 w 1544"/>
                <a:gd name="T27" fmla="*/ 1133 h 1269"/>
                <a:gd name="T28" fmla="*/ 171 w 1544"/>
                <a:gd name="T29" fmla="*/ 1125 h 1269"/>
                <a:gd name="T30" fmla="*/ 156 w 1544"/>
                <a:gd name="T31" fmla="*/ 1124 h 1269"/>
                <a:gd name="T32" fmla="*/ 144 w 1544"/>
                <a:gd name="T33" fmla="*/ 1125 h 1269"/>
                <a:gd name="T34" fmla="*/ 131 w 1544"/>
                <a:gd name="T35" fmla="*/ 1126 h 1269"/>
                <a:gd name="T36" fmla="*/ 119 w 1544"/>
                <a:gd name="T37" fmla="*/ 1137 h 1269"/>
                <a:gd name="T38" fmla="*/ 103 w 1544"/>
                <a:gd name="T39" fmla="*/ 1159 h 1269"/>
                <a:gd name="T40" fmla="*/ 88 w 1544"/>
                <a:gd name="T41" fmla="*/ 1197 h 1269"/>
                <a:gd name="T42" fmla="*/ 87 w 1544"/>
                <a:gd name="T43" fmla="*/ 1227 h 1269"/>
                <a:gd name="T44" fmla="*/ 36 w 1544"/>
                <a:gd name="T45" fmla="*/ 1269 h 1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44" h="1269">
                  <a:moveTo>
                    <a:pt x="36" y="1269"/>
                  </a:moveTo>
                  <a:lnTo>
                    <a:pt x="0" y="1225"/>
                  </a:lnTo>
                  <a:lnTo>
                    <a:pt x="0" y="1216"/>
                  </a:lnTo>
                  <a:lnTo>
                    <a:pt x="21" y="1199"/>
                  </a:lnTo>
                  <a:lnTo>
                    <a:pt x="117" y="1122"/>
                  </a:lnTo>
                  <a:lnTo>
                    <a:pt x="1456" y="54"/>
                  </a:lnTo>
                  <a:lnTo>
                    <a:pt x="1478" y="36"/>
                  </a:lnTo>
                  <a:lnTo>
                    <a:pt x="1524" y="0"/>
                  </a:lnTo>
                  <a:lnTo>
                    <a:pt x="1544" y="26"/>
                  </a:lnTo>
                  <a:lnTo>
                    <a:pt x="1478" y="80"/>
                  </a:lnTo>
                  <a:lnTo>
                    <a:pt x="1456" y="98"/>
                  </a:lnTo>
                  <a:lnTo>
                    <a:pt x="187" y="1146"/>
                  </a:lnTo>
                  <a:lnTo>
                    <a:pt x="183" y="1138"/>
                  </a:lnTo>
                  <a:lnTo>
                    <a:pt x="179" y="1133"/>
                  </a:lnTo>
                  <a:lnTo>
                    <a:pt x="171" y="1125"/>
                  </a:lnTo>
                  <a:lnTo>
                    <a:pt x="156" y="1124"/>
                  </a:lnTo>
                  <a:lnTo>
                    <a:pt x="144" y="1125"/>
                  </a:lnTo>
                  <a:lnTo>
                    <a:pt x="131" y="1126"/>
                  </a:lnTo>
                  <a:lnTo>
                    <a:pt x="119" y="1137"/>
                  </a:lnTo>
                  <a:lnTo>
                    <a:pt x="103" y="1159"/>
                  </a:lnTo>
                  <a:lnTo>
                    <a:pt x="88" y="1197"/>
                  </a:lnTo>
                  <a:lnTo>
                    <a:pt x="87" y="1227"/>
                  </a:lnTo>
                  <a:lnTo>
                    <a:pt x="36" y="12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61" name="Freeform 320"/>
            <p:cNvSpPr>
              <a:spLocks/>
            </p:cNvSpPr>
            <p:nvPr/>
          </p:nvSpPr>
          <p:spPr bwMode="auto">
            <a:xfrm>
              <a:off x="4851400" y="2605088"/>
              <a:ext cx="57150" cy="133350"/>
            </a:xfrm>
            <a:custGeom>
              <a:avLst/>
              <a:gdLst>
                <a:gd name="T0" fmla="*/ 51 w 144"/>
                <a:gd name="T1" fmla="*/ 334 h 334"/>
                <a:gd name="T2" fmla="*/ 40 w 144"/>
                <a:gd name="T3" fmla="*/ 330 h 334"/>
                <a:gd name="T4" fmla="*/ 26 w 144"/>
                <a:gd name="T5" fmla="*/ 317 h 334"/>
                <a:gd name="T6" fmla="*/ 25 w 144"/>
                <a:gd name="T7" fmla="*/ 305 h 334"/>
                <a:gd name="T8" fmla="*/ 21 w 144"/>
                <a:gd name="T9" fmla="*/ 259 h 334"/>
                <a:gd name="T10" fmla="*/ 3 w 144"/>
                <a:gd name="T11" fmla="*/ 154 h 334"/>
                <a:gd name="T12" fmla="*/ 0 w 144"/>
                <a:gd name="T13" fmla="*/ 103 h 334"/>
                <a:gd name="T14" fmla="*/ 1 w 144"/>
                <a:gd name="T15" fmla="*/ 73 h 334"/>
                <a:gd name="T16" fmla="*/ 16 w 144"/>
                <a:gd name="T17" fmla="*/ 35 h 334"/>
                <a:gd name="T18" fmla="*/ 32 w 144"/>
                <a:gd name="T19" fmla="*/ 13 h 334"/>
                <a:gd name="T20" fmla="*/ 44 w 144"/>
                <a:gd name="T21" fmla="*/ 2 h 334"/>
                <a:gd name="T22" fmla="*/ 57 w 144"/>
                <a:gd name="T23" fmla="*/ 1 h 334"/>
                <a:gd name="T24" fmla="*/ 69 w 144"/>
                <a:gd name="T25" fmla="*/ 0 h 334"/>
                <a:gd name="T26" fmla="*/ 84 w 144"/>
                <a:gd name="T27" fmla="*/ 1 h 334"/>
                <a:gd name="T28" fmla="*/ 92 w 144"/>
                <a:gd name="T29" fmla="*/ 9 h 334"/>
                <a:gd name="T30" fmla="*/ 96 w 144"/>
                <a:gd name="T31" fmla="*/ 14 h 334"/>
                <a:gd name="T32" fmla="*/ 100 w 144"/>
                <a:gd name="T33" fmla="*/ 22 h 334"/>
                <a:gd name="T34" fmla="*/ 102 w 144"/>
                <a:gd name="T35" fmla="*/ 26 h 334"/>
                <a:gd name="T36" fmla="*/ 105 w 144"/>
                <a:gd name="T37" fmla="*/ 32 h 334"/>
                <a:gd name="T38" fmla="*/ 119 w 144"/>
                <a:gd name="T39" fmla="*/ 70 h 334"/>
                <a:gd name="T40" fmla="*/ 141 w 144"/>
                <a:gd name="T41" fmla="*/ 171 h 334"/>
                <a:gd name="T42" fmla="*/ 144 w 144"/>
                <a:gd name="T43" fmla="*/ 221 h 334"/>
                <a:gd name="T44" fmla="*/ 143 w 144"/>
                <a:gd name="T45" fmla="*/ 251 h 334"/>
                <a:gd name="T46" fmla="*/ 137 w 144"/>
                <a:gd name="T47" fmla="*/ 277 h 334"/>
                <a:gd name="T48" fmla="*/ 88 w 144"/>
                <a:gd name="T49" fmla="*/ 312 h 334"/>
                <a:gd name="T50" fmla="*/ 51 w 144"/>
                <a:gd name="T51" fmla="*/ 334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334">
                  <a:moveTo>
                    <a:pt x="51" y="334"/>
                  </a:moveTo>
                  <a:lnTo>
                    <a:pt x="40" y="330"/>
                  </a:lnTo>
                  <a:lnTo>
                    <a:pt x="26" y="317"/>
                  </a:lnTo>
                  <a:lnTo>
                    <a:pt x="25" y="305"/>
                  </a:lnTo>
                  <a:lnTo>
                    <a:pt x="21" y="259"/>
                  </a:lnTo>
                  <a:lnTo>
                    <a:pt x="3" y="154"/>
                  </a:lnTo>
                  <a:lnTo>
                    <a:pt x="0" y="103"/>
                  </a:lnTo>
                  <a:lnTo>
                    <a:pt x="1" y="73"/>
                  </a:lnTo>
                  <a:lnTo>
                    <a:pt x="16" y="35"/>
                  </a:lnTo>
                  <a:lnTo>
                    <a:pt x="32" y="13"/>
                  </a:lnTo>
                  <a:lnTo>
                    <a:pt x="44" y="2"/>
                  </a:lnTo>
                  <a:lnTo>
                    <a:pt x="57" y="1"/>
                  </a:lnTo>
                  <a:lnTo>
                    <a:pt x="69" y="0"/>
                  </a:lnTo>
                  <a:lnTo>
                    <a:pt x="84" y="1"/>
                  </a:lnTo>
                  <a:lnTo>
                    <a:pt x="92" y="9"/>
                  </a:lnTo>
                  <a:lnTo>
                    <a:pt x="96" y="14"/>
                  </a:lnTo>
                  <a:lnTo>
                    <a:pt x="100" y="22"/>
                  </a:lnTo>
                  <a:lnTo>
                    <a:pt x="102" y="26"/>
                  </a:lnTo>
                  <a:lnTo>
                    <a:pt x="105" y="32"/>
                  </a:lnTo>
                  <a:lnTo>
                    <a:pt x="119" y="70"/>
                  </a:lnTo>
                  <a:lnTo>
                    <a:pt x="141" y="171"/>
                  </a:lnTo>
                  <a:lnTo>
                    <a:pt x="144" y="221"/>
                  </a:lnTo>
                  <a:lnTo>
                    <a:pt x="143" y="251"/>
                  </a:lnTo>
                  <a:lnTo>
                    <a:pt x="137" y="277"/>
                  </a:lnTo>
                  <a:lnTo>
                    <a:pt x="88" y="312"/>
                  </a:lnTo>
                  <a:lnTo>
                    <a:pt x="51" y="334"/>
                  </a:lnTo>
                  <a:close/>
                </a:path>
              </a:pathLst>
            </a:custGeom>
            <a:solidFill>
              <a:srgbClr val="E9CE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grpSp>
        <p:nvGrpSpPr>
          <p:cNvPr id="62" name="Group 61"/>
          <p:cNvGrpSpPr/>
          <p:nvPr/>
        </p:nvGrpSpPr>
        <p:grpSpPr>
          <a:xfrm>
            <a:off x="1022849" y="2315536"/>
            <a:ext cx="2372437" cy="3253699"/>
            <a:chOff x="1022849" y="2315536"/>
            <a:chExt cx="2372437" cy="3253699"/>
          </a:xfrm>
        </p:grpSpPr>
        <p:grpSp>
          <p:nvGrpSpPr>
            <p:cNvPr id="63" name="Group 62"/>
            <p:cNvGrpSpPr/>
            <p:nvPr/>
          </p:nvGrpSpPr>
          <p:grpSpPr>
            <a:xfrm>
              <a:off x="1022849" y="2315536"/>
              <a:ext cx="2372437" cy="800634"/>
              <a:chOff x="1066090" y="2295529"/>
              <a:chExt cx="2372437" cy="800634"/>
            </a:xfrm>
          </p:grpSpPr>
          <p:sp>
            <p:nvSpPr>
              <p:cNvPr id="70" name="Shape 208"/>
              <p:cNvSpPr/>
              <p:nvPr/>
            </p:nvSpPr>
            <p:spPr>
              <a:xfrm>
                <a:off x="1066090" y="2634500"/>
                <a:ext cx="2372437" cy="4616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r>
                  <a:rPr lang="en-US" sz="1200">
                    <a:solidFill>
                      <a:srgbClr val="808080"/>
                    </a:solidFill>
                    <a:latin typeface="+mj-lt"/>
                  </a:rPr>
                  <a:t>Lorem ipsum dolor sit amet, diam donec neque nisl nibh, ante </a:t>
                </a:r>
                <a:r>
                  <a:rPr lang="en-US" sz="1200" smtClean="0">
                    <a:solidFill>
                      <a:srgbClr val="808080"/>
                    </a:solidFill>
                    <a:latin typeface="+mj-lt"/>
                  </a:rPr>
                  <a:t>rutrum.</a:t>
                </a:r>
                <a:endParaRPr sz="1200">
                  <a:solidFill>
                    <a:srgbClr val="808080"/>
                  </a:solidFill>
                  <a:latin typeface="+mj-lt"/>
                </a:endParaRPr>
              </a:p>
            </p:txBody>
          </p:sp>
          <p:sp>
            <p:nvSpPr>
              <p:cNvPr id="71" name="TextBox 70"/>
              <p:cNvSpPr txBox="1"/>
              <p:nvPr/>
            </p:nvSpPr>
            <p:spPr>
              <a:xfrm>
                <a:off x="1715620" y="2295529"/>
                <a:ext cx="1722907" cy="400108"/>
              </a:xfrm>
              <a:prstGeom prst="rect">
                <a:avLst/>
              </a:prstGeom>
              <a:noFill/>
              <a:ln w="12700" cap="flat">
                <a:noFill/>
                <a:miter lim="400000"/>
              </a:ln>
              <a:effectLst/>
            </p:spPr>
            <p:txBody>
              <a:bodyPr wrap="none" lIns="45719" tIns="45719" rIns="45719" bIns="45719" numCol="1" anchor="b">
                <a:spAutoFit/>
              </a:bodyPr>
              <a:lstStyle>
                <a:defPPr>
                  <a:defRPr lang="fr-FR"/>
                </a:defPPr>
                <a:lvl1pPr algn="r">
                  <a:defRPr b="1">
                    <a:solidFill>
                      <a:srgbClr val="595959"/>
                    </a:solidFill>
                    <a:latin typeface="+mj-lt"/>
                  </a:defRPr>
                </a:lvl1pPr>
              </a:lstStyle>
              <a:p>
                <a:r>
                  <a:rPr lang="en-US" sz="2000"/>
                  <a:t>Some title here</a:t>
                </a:r>
              </a:p>
            </p:txBody>
          </p:sp>
        </p:grpSp>
        <p:grpSp>
          <p:nvGrpSpPr>
            <p:cNvPr id="64" name="Group 63"/>
            <p:cNvGrpSpPr/>
            <p:nvPr/>
          </p:nvGrpSpPr>
          <p:grpSpPr>
            <a:xfrm>
              <a:off x="1022849" y="3542069"/>
              <a:ext cx="2372437" cy="800634"/>
              <a:chOff x="1066090" y="2295529"/>
              <a:chExt cx="2372437" cy="800634"/>
            </a:xfrm>
          </p:grpSpPr>
          <p:sp>
            <p:nvSpPr>
              <p:cNvPr id="68" name="Shape 208"/>
              <p:cNvSpPr/>
              <p:nvPr/>
            </p:nvSpPr>
            <p:spPr>
              <a:xfrm>
                <a:off x="1066090" y="2634500"/>
                <a:ext cx="2372437" cy="4616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r>
                  <a:rPr lang="en-US" sz="1200">
                    <a:solidFill>
                      <a:srgbClr val="808080"/>
                    </a:solidFill>
                    <a:latin typeface="+mj-lt"/>
                  </a:rPr>
                  <a:t>Lorem ipsum dolor sit amet, diam donec neque nisl nibh, ante </a:t>
                </a:r>
                <a:r>
                  <a:rPr lang="en-US" sz="1200" smtClean="0">
                    <a:solidFill>
                      <a:srgbClr val="808080"/>
                    </a:solidFill>
                    <a:latin typeface="+mj-lt"/>
                  </a:rPr>
                  <a:t>rutrum.</a:t>
                </a:r>
                <a:endParaRPr sz="1200">
                  <a:solidFill>
                    <a:srgbClr val="808080"/>
                  </a:solidFill>
                  <a:latin typeface="+mj-lt"/>
                </a:endParaRPr>
              </a:p>
            </p:txBody>
          </p:sp>
          <p:sp>
            <p:nvSpPr>
              <p:cNvPr id="69" name="TextBox 68"/>
              <p:cNvSpPr txBox="1"/>
              <p:nvPr/>
            </p:nvSpPr>
            <p:spPr>
              <a:xfrm>
                <a:off x="1715620" y="2295529"/>
                <a:ext cx="1722907" cy="400108"/>
              </a:xfrm>
              <a:prstGeom prst="rect">
                <a:avLst/>
              </a:prstGeom>
              <a:noFill/>
              <a:ln w="12700" cap="flat">
                <a:noFill/>
                <a:miter lim="400000"/>
              </a:ln>
              <a:effectLst/>
            </p:spPr>
            <p:txBody>
              <a:bodyPr wrap="none" lIns="45719" tIns="45719" rIns="45719" bIns="45719" numCol="1" anchor="b">
                <a:spAutoFit/>
              </a:bodyPr>
              <a:lstStyle>
                <a:defPPr>
                  <a:defRPr lang="fr-FR"/>
                </a:defPPr>
                <a:lvl1pPr algn="r">
                  <a:defRPr b="1">
                    <a:solidFill>
                      <a:srgbClr val="595959"/>
                    </a:solidFill>
                    <a:latin typeface="+mj-lt"/>
                  </a:defRPr>
                </a:lvl1pPr>
              </a:lstStyle>
              <a:p>
                <a:r>
                  <a:rPr lang="en-US" sz="2000"/>
                  <a:t>Some title here</a:t>
                </a:r>
              </a:p>
            </p:txBody>
          </p:sp>
        </p:grpSp>
        <p:grpSp>
          <p:nvGrpSpPr>
            <p:cNvPr id="65" name="Group 64"/>
            <p:cNvGrpSpPr/>
            <p:nvPr/>
          </p:nvGrpSpPr>
          <p:grpSpPr>
            <a:xfrm>
              <a:off x="1022849" y="4768601"/>
              <a:ext cx="2372437" cy="800634"/>
              <a:chOff x="1066090" y="2295529"/>
              <a:chExt cx="2372437" cy="800634"/>
            </a:xfrm>
          </p:grpSpPr>
          <p:sp>
            <p:nvSpPr>
              <p:cNvPr id="66" name="Shape 208"/>
              <p:cNvSpPr/>
              <p:nvPr/>
            </p:nvSpPr>
            <p:spPr>
              <a:xfrm>
                <a:off x="1066090" y="2634500"/>
                <a:ext cx="2372437" cy="4616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r"/>
                <a:r>
                  <a:rPr lang="en-US" sz="1200">
                    <a:solidFill>
                      <a:srgbClr val="808080"/>
                    </a:solidFill>
                    <a:latin typeface="+mj-lt"/>
                  </a:rPr>
                  <a:t>Lorem ipsum dolor sit amet, diam donec neque nisl nibh, ante </a:t>
                </a:r>
                <a:r>
                  <a:rPr lang="en-US" sz="1200" smtClean="0">
                    <a:solidFill>
                      <a:srgbClr val="808080"/>
                    </a:solidFill>
                    <a:latin typeface="+mj-lt"/>
                  </a:rPr>
                  <a:t>rutrum.</a:t>
                </a:r>
                <a:endParaRPr sz="1200">
                  <a:solidFill>
                    <a:srgbClr val="808080"/>
                  </a:solidFill>
                  <a:latin typeface="+mj-lt"/>
                </a:endParaRPr>
              </a:p>
            </p:txBody>
          </p:sp>
          <p:sp>
            <p:nvSpPr>
              <p:cNvPr id="67" name="TextBox 66"/>
              <p:cNvSpPr txBox="1"/>
              <p:nvPr/>
            </p:nvSpPr>
            <p:spPr>
              <a:xfrm>
                <a:off x="1715620" y="2295529"/>
                <a:ext cx="1722907" cy="400108"/>
              </a:xfrm>
              <a:prstGeom prst="rect">
                <a:avLst/>
              </a:prstGeom>
              <a:noFill/>
              <a:ln w="12700" cap="flat">
                <a:noFill/>
                <a:miter lim="400000"/>
              </a:ln>
              <a:effectLst/>
            </p:spPr>
            <p:txBody>
              <a:bodyPr wrap="none" lIns="45719" tIns="45719" rIns="45719" bIns="45719" numCol="1" anchor="b">
                <a:spAutoFit/>
              </a:bodyPr>
              <a:lstStyle>
                <a:defPPr>
                  <a:defRPr lang="fr-FR"/>
                </a:defPPr>
                <a:lvl1pPr algn="r">
                  <a:defRPr b="1">
                    <a:solidFill>
                      <a:srgbClr val="595959"/>
                    </a:solidFill>
                    <a:latin typeface="+mj-lt"/>
                  </a:defRPr>
                </a:lvl1pPr>
              </a:lstStyle>
              <a:p>
                <a:r>
                  <a:rPr lang="en-US" sz="2000"/>
                  <a:t>Some title here</a:t>
                </a:r>
              </a:p>
            </p:txBody>
          </p:sp>
        </p:grpSp>
      </p:grpSp>
      <p:grpSp>
        <p:nvGrpSpPr>
          <p:cNvPr id="72" name="Group 71"/>
          <p:cNvGrpSpPr/>
          <p:nvPr/>
        </p:nvGrpSpPr>
        <p:grpSpPr>
          <a:xfrm>
            <a:off x="8832304" y="2315536"/>
            <a:ext cx="2372437" cy="3253699"/>
            <a:chOff x="1022849" y="2315536"/>
            <a:chExt cx="2372437" cy="3253699"/>
          </a:xfrm>
        </p:grpSpPr>
        <p:grpSp>
          <p:nvGrpSpPr>
            <p:cNvPr id="73" name="Group 72"/>
            <p:cNvGrpSpPr/>
            <p:nvPr/>
          </p:nvGrpSpPr>
          <p:grpSpPr>
            <a:xfrm>
              <a:off x="1022849" y="2315536"/>
              <a:ext cx="2372437" cy="800634"/>
              <a:chOff x="1066090" y="2295529"/>
              <a:chExt cx="2372437" cy="800634"/>
            </a:xfrm>
          </p:grpSpPr>
          <p:sp>
            <p:nvSpPr>
              <p:cNvPr id="80" name="Shape 208"/>
              <p:cNvSpPr/>
              <p:nvPr/>
            </p:nvSpPr>
            <p:spPr>
              <a:xfrm>
                <a:off x="1066090" y="2634500"/>
                <a:ext cx="2372437" cy="4616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r>
                  <a:rPr lang="en-US" sz="1200">
                    <a:solidFill>
                      <a:srgbClr val="808080"/>
                    </a:solidFill>
                    <a:latin typeface="+mj-lt"/>
                  </a:rPr>
                  <a:t>Lorem ipsum dolor sit amet, diam donec neque nisl nibh, ante </a:t>
                </a:r>
                <a:r>
                  <a:rPr lang="en-US" sz="1200" smtClean="0">
                    <a:solidFill>
                      <a:srgbClr val="808080"/>
                    </a:solidFill>
                    <a:latin typeface="+mj-lt"/>
                  </a:rPr>
                  <a:t>rutrum.</a:t>
                </a:r>
                <a:endParaRPr sz="1200">
                  <a:solidFill>
                    <a:srgbClr val="808080"/>
                  </a:solidFill>
                  <a:latin typeface="+mj-lt"/>
                </a:endParaRPr>
              </a:p>
            </p:txBody>
          </p:sp>
          <p:sp>
            <p:nvSpPr>
              <p:cNvPr id="81" name="TextBox 80"/>
              <p:cNvSpPr txBox="1"/>
              <p:nvPr/>
            </p:nvSpPr>
            <p:spPr>
              <a:xfrm>
                <a:off x="1066090" y="2295529"/>
                <a:ext cx="1598192" cy="400108"/>
              </a:xfrm>
              <a:prstGeom prst="rect">
                <a:avLst/>
              </a:prstGeom>
              <a:noFill/>
              <a:ln w="12700" cap="flat">
                <a:noFill/>
                <a:miter lim="400000"/>
              </a:ln>
              <a:effectLst/>
            </p:spPr>
            <p:txBody>
              <a:bodyPr wrap="none" lIns="45719" tIns="45719" rIns="45719" bIns="45719" numCol="1" anchor="b">
                <a:spAutoFit/>
              </a:bodyPr>
              <a:lstStyle>
                <a:defPPr>
                  <a:defRPr lang="fr-FR"/>
                </a:defPPr>
                <a:lvl1pPr algn="r">
                  <a:defRPr b="1">
                    <a:solidFill>
                      <a:srgbClr val="595959"/>
                    </a:solidFill>
                    <a:latin typeface="+mj-lt"/>
                  </a:defRPr>
                </a:lvl1pPr>
              </a:lstStyle>
              <a:p>
                <a:pPr algn="l"/>
                <a:r>
                  <a:rPr lang="en-US"/>
                  <a:t>Some </a:t>
                </a:r>
                <a:r>
                  <a:rPr lang="en-US" sz="2000"/>
                  <a:t>title</a:t>
                </a:r>
                <a:r>
                  <a:rPr lang="en-US"/>
                  <a:t> here</a:t>
                </a:r>
              </a:p>
            </p:txBody>
          </p:sp>
        </p:grpSp>
        <p:grpSp>
          <p:nvGrpSpPr>
            <p:cNvPr id="74" name="Group 73"/>
            <p:cNvGrpSpPr/>
            <p:nvPr/>
          </p:nvGrpSpPr>
          <p:grpSpPr>
            <a:xfrm>
              <a:off x="1022849" y="3542069"/>
              <a:ext cx="2372437" cy="800634"/>
              <a:chOff x="1066090" y="2295529"/>
              <a:chExt cx="2372437" cy="800634"/>
            </a:xfrm>
          </p:grpSpPr>
          <p:sp>
            <p:nvSpPr>
              <p:cNvPr id="78" name="Shape 208"/>
              <p:cNvSpPr/>
              <p:nvPr/>
            </p:nvSpPr>
            <p:spPr>
              <a:xfrm>
                <a:off x="1066090" y="2634500"/>
                <a:ext cx="2372437" cy="4616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r>
                  <a:rPr lang="en-US" sz="1200">
                    <a:solidFill>
                      <a:srgbClr val="808080"/>
                    </a:solidFill>
                    <a:latin typeface="+mj-lt"/>
                  </a:rPr>
                  <a:t>Lorem ipsum dolor sit amet, diam donec neque nisl nibh, ante </a:t>
                </a:r>
                <a:r>
                  <a:rPr lang="en-US" sz="1200" smtClean="0">
                    <a:solidFill>
                      <a:srgbClr val="808080"/>
                    </a:solidFill>
                    <a:latin typeface="+mj-lt"/>
                  </a:rPr>
                  <a:t>rutrum.</a:t>
                </a:r>
                <a:endParaRPr sz="1200">
                  <a:solidFill>
                    <a:srgbClr val="808080"/>
                  </a:solidFill>
                  <a:latin typeface="+mj-lt"/>
                </a:endParaRPr>
              </a:p>
            </p:txBody>
          </p:sp>
          <p:sp>
            <p:nvSpPr>
              <p:cNvPr id="79" name="TextBox 78"/>
              <p:cNvSpPr txBox="1"/>
              <p:nvPr/>
            </p:nvSpPr>
            <p:spPr>
              <a:xfrm>
                <a:off x="1066090" y="2295529"/>
                <a:ext cx="1722906" cy="400108"/>
              </a:xfrm>
              <a:prstGeom prst="rect">
                <a:avLst/>
              </a:prstGeom>
              <a:noFill/>
              <a:ln w="12700" cap="flat">
                <a:noFill/>
                <a:miter lim="400000"/>
              </a:ln>
              <a:effectLst/>
            </p:spPr>
            <p:txBody>
              <a:bodyPr wrap="none" lIns="45719" tIns="45719" rIns="45719" bIns="45719" numCol="1" anchor="b">
                <a:spAutoFit/>
              </a:bodyPr>
              <a:lstStyle>
                <a:defPPr>
                  <a:defRPr lang="fr-FR"/>
                </a:defPPr>
                <a:lvl1pPr algn="r">
                  <a:defRPr b="1">
                    <a:solidFill>
                      <a:srgbClr val="595959"/>
                    </a:solidFill>
                    <a:latin typeface="+mj-lt"/>
                  </a:defRPr>
                </a:lvl1pPr>
              </a:lstStyle>
              <a:p>
                <a:pPr algn="l"/>
                <a:r>
                  <a:rPr lang="en-US" sz="2000"/>
                  <a:t>Some title here</a:t>
                </a:r>
              </a:p>
            </p:txBody>
          </p:sp>
        </p:grpSp>
        <p:grpSp>
          <p:nvGrpSpPr>
            <p:cNvPr id="75" name="Group 74"/>
            <p:cNvGrpSpPr/>
            <p:nvPr/>
          </p:nvGrpSpPr>
          <p:grpSpPr>
            <a:xfrm>
              <a:off x="1022849" y="4768601"/>
              <a:ext cx="2372437" cy="800634"/>
              <a:chOff x="1066090" y="2295529"/>
              <a:chExt cx="2372437" cy="800634"/>
            </a:xfrm>
          </p:grpSpPr>
          <p:sp>
            <p:nvSpPr>
              <p:cNvPr id="76" name="Shape 208"/>
              <p:cNvSpPr/>
              <p:nvPr/>
            </p:nvSpPr>
            <p:spPr>
              <a:xfrm>
                <a:off x="1066090" y="2634500"/>
                <a:ext cx="2372437" cy="4616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r>
                  <a:rPr lang="en-US" sz="1200">
                    <a:solidFill>
                      <a:srgbClr val="808080"/>
                    </a:solidFill>
                    <a:latin typeface="+mj-lt"/>
                  </a:rPr>
                  <a:t>Lorem ipsum dolor sit amet, diam donec neque nisl nibh, ante </a:t>
                </a:r>
                <a:r>
                  <a:rPr lang="en-US" sz="1200" smtClean="0">
                    <a:solidFill>
                      <a:srgbClr val="808080"/>
                    </a:solidFill>
                    <a:latin typeface="+mj-lt"/>
                  </a:rPr>
                  <a:t>rutrum.</a:t>
                </a:r>
                <a:endParaRPr sz="1200">
                  <a:solidFill>
                    <a:srgbClr val="808080"/>
                  </a:solidFill>
                  <a:latin typeface="+mj-lt"/>
                </a:endParaRPr>
              </a:p>
            </p:txBody>
          </p:sp>
          <p:sp>
            <p:nvSpPr>
              <p:cNvPr id="77" name="TextBox 76"/>
              <p:cNvSpPr txBox="1"/>
              <p:nvPr/>
            </p:nvSpPr>
            <p:spPr>
              <a:xfrm>
                <a:off x="1066090" y="2295529"/>
                <a:ext cx="1722906" cy="400108"/>
              </a:xfrm>
              <a:prstGeom prst="rect">
                <a:avLst/>
              </a:prstGeom>
              <a:noFill/>
              <a:ln w="12700" cap="flat">
                <a:noFill/>
                <a:miter lim="400000"/>
              </a:ln>
              <a:effectLst/>
            </p:spPr>
            <p:txBody>
              <a:bodyPr wrap="none" lIns="45719" tIns="45719" rIns="45719" bIns="45719" numCol="1" anchor="b">
                <a:spAutoFit/>
              </a:bodyPr>
              <a:lstStyle>
                <a:defPPr>
                  <a:defRPr lang="fr-FR"/>
                </a:defPPr>
                <a:lvl1pPr algn="r">
                  <a:defRPr b="1">
                    <a:solidFill>
                      <a:srgbClr val="595959"/>
                    </a:solidFill>
                    <a:latin typeface="+mj-lt"/>
                  </a:defRPr>
                </a:lvl1pPr>
              </a:lstStyle>
              <a:p>
                <a:pPr algn="l"/>
                <a:r>
                  <a:rPr lang="en-US" sz="2000"/>
                  <a:t>Some title here</a:t>
                </a:r>
              </a:p>
            </p:txBody>
          </p:sp>
        </p:grpSp>
      </p:grpSp>
    </p:spTree>
    <p:extLst>
      <p:ext uri="{BB962C8B-B14F-4D97-AF65-F5344CB8AC3E}">
        <p14:creationId xmlns:p14="http://schemas.microsoft.com/office/powerpoint/2010/main" val="292192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19"/>
          <p:cNvGrpSpPr/>
          <p:nvPr/>
        </p:nvGrpSpPr>
        <p:grpSpPr>
          <a:xfrm>
            <a:off x="-2" y="1600827"/>
            <a:ext cx="4996558" cy="1152962"/>
            <a:chOff x="-1" y="-1"/>
            <a:chExt cx="4996556" cy="1152961"/>
          </a:xfrm>
        </p:grpSpPr>
        <p:sp>
          <p:nvSpPr>
            <p:cNvPr id="3" name="Shape 712"/>
            <p:cNvSpPr/>
            <p:nvPr/>
          </p:nvSpPr>
          <p:spPr>
            <a:xfrm flipH="1">
              <a:off x="-1" y="166678"/>
              <a:ext cx="4191989" cy="818352"/>
            </a:xfrm>
            <a:prstGeom prst="rect">
              <a:avLst/>
            </a:prstGeom>
            <a:solidFill>
              <a:schemeClr val="accent6"/>
            </a:solidFill>
            <a:ln w="12700" cap="flat">
              <a:noFill/>
              <a:miter lim="400000"/>
            </a:ln>
            <a:effectLst/>
          </p:spPr>
          <p:txBody>
            <a:bodyPr wrap="square" lIns="45719" tIns="45719" rIns="45719" bIns="45719" numCol="1" anchor="ctr">
              <a:noAutofit/>
            </a:bodyPr>
            <a:lstStyle/>
            <a:p>
              <a:pPr lvl="0" algn="ctr"/>
              <a:r>
                <a:rPr lang="en-US" sz="4000" b="1">
                  <a:solidFill>
                    <a:prstClr val="white"/>
                  </a:solidFill>
                </a:rPr>
                <a:t>Some title </a:t>
              </a:r>
              <a:r>
                <a:rPr lang="en-US" sz="4000" b="1" smtClean="0">
                  <a:solidFill>
                    <a:prstClr val="white"/>
                  </a:solidFill>
                </a:rPr>
                <a:t>here</a:t>
              </a:r>
              <a:endParaRPr lang="en-US" sz="4000" b="1">
                <a:solidFill>
                  <a:prstClr val="white"/>
                </a:solidFill>
              </a:endParaRPr>
            </a:p>
          </p:txBody>
        </p:sp>
        <p:grpSp>
          <p:nvGrpSpPr>
            <p:cNvPr id="5" name="Group 716"/>
            <p:cNvGrpSpPr/>
            <p:nvPr/>
          </p:nvGrpSpPr>
          <p:grpSpPr>
            <a:xfrm>
              <a:off x="4191985" y="-1"/>
              <a:ext cx="804570" cy="1152961"/>
              <a:chOff x="0" y="0"/>
              <a:chExt cx="804566" cy="1152958"/>
            </a:xfrm>
          </p:grpSpPr>
          <p:sp>
            <p:nvSpPr>
              <p:cNvPr id="7" name="Shape 713"/>
              <p:cNvSpPr/>
              <p:nvPr/>
            </p:nvSpPr>
            <p:spPr>
              <a:xfrm flipH="1">
                <a:off x="0" y="166677"/>
                <a:ext cx="402284" cy="98628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7922"/>
                    </a:lnTo>
                    <a:lnTo>
                      <a:pt x="21600" y="0"/>
                    </a:lnTo>
                    <a:lnTo>
                      <a:pt x="0" y="3733"/>
                    </a:lnTo>
                    <a:lnTo>
                      <a:pt x="0" y="21600"/>
                    </a:lnTo>
                    <a:close/>
                  </a:path>
                </a:pathLst>
              </a:custGeom>
              <a:solidFill>
                <a:schemeClr val="accent6">
                  <a:alpha val="90000"/>
                </a:schemeClr>
              </a:solidFill>
              <a:ln w="12700" cap="flat">
                <a:noFill/>
                <a:miter lim="400000"/>
              </a:ln>
              <a:effectLst/>
            </p:spPr>
            <p:txBody>
              <a:bodyPr wrap="square" lIns="45719" tIns="45719" rIns="45719" bIns="45719" numCol="1" anchor="t">
                <a:noAutofit/>
              </a:bodyPr>
              <a:lstStyle/>
              <a:p>
                <a:endParaRPr/>
              </a:p>
            </p:txBody>
          </p:sp>
          <p:sp>
            <p:nvSpPr>
              <p:cNvPr id="8" name="Shape 714"/>
              <p:cNvSpPr/>
              <p:nvPr/>
            </p:nvSpPr>
            <p:spPr>
              <a:xfrm flipH="1">
                <a:off x="402283" y="166677"/>
                <a:ext cx="402284" cy="98628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7922"/>
                    </a:lnTo>
                    <a:lnTo>
                      <a:pt x="0" y="0"/>
                    </a:lnTo>
                    <a:lnTo>
                      <a:pt x="21600" y="3733"/>
                    </a:lnTo>
                    <a:lnTo>
                      <a:pt x="21600" y="21600"/>
                    </a:lnTo>
                    <a:close/>
                  </a:path>
                </a:pathLst>
              </a:custGeom>
              <a:solidFill>
                <a:schemeClr val="accent6">
                  <a:alpha val="80000"/>
                </a:schemeClr>
              </a:solidFill>
              <a:ln w="12700" cap="flat">
                <a:noFill/>
                <a:miter lim="400000"/>
              </a:ln>
              <a:effectLst/>
            </p:spPr>
            <p:txBody>
              <a:bodyPr wrap="square" lIns="45719" tIns="45719" rIns="45719" bIns="45719" numCol="1" anchor="ctr">
                <a:noAutofit/>
              </a:bodyPr>
              <a:lstStyle/>
              <a:p>
                <a:pPr algn="ctr"/>
                <a:r>
                  <a:rPr lang="en-US" sz="2400" b="1" smtClean="0">
                    <a:solidFill>
                      <a:srgbClr val="FFFFFF"/>
                    </a:solidFill>
                    <a:ea typeface="Helvetica"/>
                    <a:cs typeface="Helvetica"/>
                    <a:sym typeface="Helvetica"/>
                  </a:rPr>
                  <a:t>1</a:t>
                </a:r>
                <a:endParaRPr lang="en-US" sz="2400" b="1">
                  <a:solidFill>
                    <a:srgbClr val="FFFFFF"/>
                  </a:solidFill>
                  <a:ea typeface="Helvetica"/>
                  <a:cs typeface="Helvetica"/>
                  <a:sym typeface="Helvetica"/>
                </a:endParaRPr>
              </a:p>
            </p:txBody>
          </p:sp>
          <p:sp>
            <p:nvSpPr>
              <p:cNvPr id="9" name="Shape 715"/>
              <p:cNvSpPr/>
              <p:nvPr/>
            </p:nvSpPr>
            <p:spPr>
              <a:xfrm flipH="1">
                <a:off x="1" y="0"/>
                <a:ext cx="804566" cy="337116"/>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0" y="10680"/>
                    </a:lnTo>
                    <a:lnTo>
                      <a:pt x="10800" y="0"/>
                    </a:lnTo>
                    <a:lnTo>
                      <a:pt x="21600" y="10680"/>
                    </a:lnTo>
                    <a:lnTo>
                      <a:pt x="10800" y="21600"/>
                    </a:lnTo>
                    <a:close/>
                  </a:path>
                </a:pathLst>
              </a:custGeom>
              <a:solidFill>
                <a:schemeClr val="accent6"/>
              </a:solidFill>
              <a:ln w="9525" cap="flat">
                <a:noFill/>
                <a:prstDash val="solid"/>
                <a:bevel/>
              </a:ln>
              <a:effectLst/>
            </p:spPr>
            <p:txBody>
              <a:bodyPr wrap="square" lIns="45719" tIns="45719" rIns="45719" bIns="45719" numCol="1" anchor="t">
                <a:noAutofit/>
              </a:bodyPr>
              <a:lstStyle/>
              <a:p>
                <a:endParaRPr/>
              </a:p>
            </p:txBody>
          </p:sp>
        </p:grpSp>
      </p:grpSp>
      <p:sp>
        <p:nvSpPr>
          <p:cNvPr id="34" name="Shape 744"/>
          <p:cNvSpPr/>
          <p:nvPr/>
        </p:nvSpPr>
        <p:spPr>
          <a:xfrm>
            <a:off x="8162852" y="1807976"/>
            <a:ext cx="2397644" cy="73866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lvl1pPr>
              <a:defRPr sz="1100">
                <a:solidFill>
                  <a:srgbClr val="808080"/>
                </a:solidFill>
                <a:latin typeface="Open Sans"/>
                <a:ea typeface="Open Sans"/>
                <a:cs typeface="Open Sans"/>
                <a:sym typeface="Open Sans"/>
              </a:defRPr>
            </a:lvl1pPr>
          </a:lstStyle>
          <a:p>
            <a:pPr algn="just"/>
            <a:r>
              <a:rPr lang="en-US" sz="1200">
                <a:solidFill>
                  <a:schemeClr val="tx1">
                    <a:lumMod val="50000"/>
                  </a:schemeClr>
                </a:solidFill>
                <a:latin typeface="+mn-lt"/>
              </a:rPr>
              <a:t>Lorem ipsum dolor sit amet, diam donec neque nisl nibh, ante rutrum proin cras dui ac cum, amet nunc dolor. Senectus urna justo.</a:t>
            </a:r>
          </a:p>
        </p:txBody>
      </p:sp>
      <p:grpSp>
        <p:nvGrpSpPr>
          <p:cNvPr id="42" name="Group 759"/>
          <p:cNvGrpSpPr/>
          <p:nvPr/>
        </p:nvGrpSpPr>
        <p:grpSpPr>
          <a:xfrm>
            <a:off x="5250386" y="1950588"/>
            <a:ext cx="2592661" cy="453440"/>
            <a:chOff x="34099" y="0"/>
            <a:chExt cx="2592660" cy="453438"/>
          </a:xfrm>
        </p:grpSpPr>
        <p:sp>
          <p:nvSpPr>
            <p:cNvPr id="43" name="Shape 757"/>
            <p:cNvSpPr/>
            <p:nvPr/>
          </p:nvSpPr>
          <p:spPr>
            <a:xfrm flipV="1">
              <a:off x="2617228" y="0"/>
              <a:ext cx="1" cy="453439"/>
            </a:xfrm>
            <a:prstGeom prst="line">
              <a:avLst/>
            </a:prstGeom>
            <a:noFill/>
            <a:ln w="19050" cap="flat">
              <a:solidFill>
                <a:schemeClr val="bg1">
                  <a:lumMod val="75000"/>
                </a:schemeClr>
              </a:solidFill>
              <a:prstDash val="solid"/>
              <a:miter lim="400000"/>
            </a:ln>
            <a:effectLst/>
          </p:spPr>
          <p:txBody>
            <a:bodyPr wrap="square" lIns="0" tIns="0" rIns="0" bIns="0" numCol="1" anchor="t">
              <a:noAutofit/>
            </a:bodyPr>
            <a:lstStyle/>
            <a:p>
              <a:pPr defTabSz="457200">
                <a:defRPr sz="1200">
                  <a:latin typeface="Helvetica"/>
                  <a:ea typeface="Helvetica"/>
                  <a:cs typeface="Helvetica"/>
                  <a:sym typeface="Helvetica"/>
                </a:defRPr>
              </a:pPr>
              <a:endParaRPr/>
            </a:p>
          </p:txBody>
        </p:sp>
        <p:sp>
          <p:nvSpPr>
            <p:cNvPr id="44" name="Shape 758"/>
            <p:cNvSpPr/>
            <p:nvPr/>
          </p:nvSpPr>
          <p:spPr>
            <a:xfrm flipH="1" flipV="1">
              <a:off x="34099" y="233808"/>
              <a:ext cx="2592661" cy="1"/>
            </a:xfrm>
            <a:prstGeom prst="line">
              <a:avLst/>
            </a:prstGeom>
            <a:noFill/>
            <a:ln w="19050" cap="flat">
              <a:solidFill>
                <a:schemeClr val="bg1">
                  <a:lumMod val="75000"/>
                </a:schemeClr>
              </a:solidFill>
              <a:prstDash val="sysDash"/>
              <a:miter lim="400000"/>
              <a:tailEnd type="oval" w="med" len="med"/>
            </a:ln>
            <a:effectLst/>
          </p:spPr>
          <p:txBody>
            <a:bodyPr wrap="square" lIns="0" tIns="0" rIns="0" bIns="0" numCol="1" anchor="t">
              <a:noAutofit/>
            </a:bodyPr>
            <a:lstStyle/>
            <a:p>
              <a:pPr defTabSz="457200">
                <a:defRPr sz="1200">
                  <a:latin typeface="Helvetica"/>
                  <a:ea typeface="Helvetica"/>
                  <a:cs typeface="Helvetica"/>
                  <a:sym typeface="Helvetica"/>
                </a:defRPr>
              </a:pPr>
              <a:endParaRPr/>
            </a:p>
          </p:txBody>
        </p:sp>
      </p:grpSp>
      <p:grpSp>
        <p:nvGrpSpPr>
          <p:cNvPr id="10" name="Group 727"/>
          <p:cNvGrpSpPr/>
          <p:nvPr/>
        </p:nvGrpSpPr>
        <p:grpSpPr>
          <a:xfrm>
            <a:off x="-7" y="2682975"/>
            <a:ext cx="5735360" cy="1155468"/>
            <a:chOff x="-2" y="0"/>
            <a:chExt cx="5735360" cy="1155468"/>
          </a:xfrm>
          <a:solidFill>
            <a:schemeClr val="accent5"/>
          </a:solidFill>
        </p:grpSpPr>
        <p:sp>
          <p:nvSpPr>
            <p:cNvPr id="11" name="Shape 720"/>
            <p:cNvSpPr/>
            <p:nvPr/>
          </p:nvSpPr>
          <p:spPr>
            <a:xfrm flipH="1">
              <a:off x="-2" y="171692"/>
              <a:ext cx="4930787" cy="816710"/>
            </a:xfrm>
            <a:prstGeom prst="rect">
              <a:avLst/>
            </a:prstGeom>
            <a:grpFill/>
            <a:ln w="12700" cap="flat">
              <a:noFill/>
              <a:miter lim="400000"/>
            </a:ln>
            <a:effectLst/>
          </p:spPr>
          <p:txBody>
            <a:bodyPr wrap="square" lIns="45719" tIns="45719" rIns="45719" bIns="45719" numCol="1" anchor="ctr">
              <a:noAutofit/>
            </a:bodyPr>
            <a:lstStyle/>
            <a:p>
              <a:pPr lvl="0" algn="ctr"/>
              <a:r>
                <a:rPr lang="en-US" sz="4000" b="1">
                  <a:solidFill>
                    <a:prstClr val="white"/>
                  </a:solidFill>
                </a:rPr>
                <a:t>Some title </a:t>
              </a:r>
              <a:r>
                <a:rPr lang="en-US" sz="4000" b="1" smtClean="0">
                  <a:solidFill>
                    <a:prstClr val="white"/>
                  </a:solidFill>
                </a:rPr>
                <a:t>here</a:t>
              </a:r>
              <a:endParaRPr lang="en-US" sz="4000" b="1">
                <a:solidFill>
                  <a:prstClr val="white"/>
                </a:solidFill>
              </a:endParaRPr>
            </a:p>
          </p:txBody>
        </p:sp>
        <p:grpSp>
          <p:nvGrpSpPr>
            <p:cNvPr id="13" name="Group 724"/>
            <p:cNvGrpSpPr/>
            <p:nvPr/>
          </p:nvGrpSpPr>
          <p:grpSpPr>
            <a:xfrm>
              <a:off x="4930788" y="0"/>
              <a:ext cx="804570" cy="1155468"/>
              <a:chOff x="0" y="0"/>
              <a:chExt cx="804566" cy="1155466"/>
            </a:xfrm>
            <a:grpFill/>
          </p:grpSpPr>
          <p:sp>
            <p:nvSpPr>
              <p:cNvPr id="15" name="Shape 721"/>
              <p:cNvSpPr/>
              <p:nvPr/>
            </p:nvSpPr>
            <p:spPr>
              <a:xfrm flipH="1">
                <a:off x="0" y="169186"/>
                <a:ext cx="402284" cy="98628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7922"/>
                    </a:lnTo>
                    <a:lnTo>
                      <a:pt x="21600" y="0"/>
                    </a:lnTo>
                    <a:lnTo>
                      <a:pt x="0" y="3678"/>
                    </a:lnTo>
                    <a:lnTo>
                      <a:pt x="0" y="21600"/>
                    </a:lnTo>
                    <a:close/>
                  </a:path>
                </a:pathLst>
              </a:custGeom>
              <a:solidFill>
                <a:schemeClr val="accent5">
                  <a:alpha val="90000"/>
                </a:schemeClr>
              </a:solidFill>
              <a:ln w="12700" cap="flat">
                <a:noFill/>
                <a:miter lim="400000"/>
              </a:ln>
              <a:effectLst/>
            </p:spPr>
            <p:txBody>
              <a:bodyPr wrap="square" lIns="45719" tIns="45719" rIns="45719" bIns="45719" numCol="1" anchor="t">
                <a:noAutofit/>
              </a:bodyPr>
              <a:lstStyle/>
              <a:p>
                <a:endParaRPr/>
              </a:p>
            </p:txBody>
          </p:sp>
          <p:sp>
            <p:nvSpPr>
              <p:cNvPr id="16" name="Shape 722"/>
              <p:cNvSpPr/>
              <p:nvPr/>
            </p:nvSpPr>
            <p:spPr>
              <a:xfrm flipH="1">
                <a:off x="402283" y="169186"/>
                <a:ext cx="402284" cy="98628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7922"/>
                    </a:lnTo>
                    <a:lnTo>
                      <a:pt x="0" y="0"/>
                    </a:lnTo>
                    <a:lnTo>
                      <a:pt x="21600" y="3678"/>
                    </a:lnTo>
                    <a:lnTo>
                      <a:pt x="21600" y="21600"/>
                    </a:lnTo>
                    <a:close/>
                  </a:path>
                </a:pathLst>
              </a:custGeom>
              <a:solidFill>
                <a:schemeClr val="accent5">
                  <a:alpha val="80000"/>
                </a:schemeClr>
              </a:solidFill>
              <a:ln w="12700" cap="flat">
                <a:noFill/>
                <a:miter lim="400000"/>
              </a:ln>
              <a:effectLst/>
            </p:spPr>
            <p:txBody>
              <a:bodyPr wrap="square" lIns="45719" tIns="45719" rIns="45719" bIns="45719" numCol="1" anchor="ctr">
                <a:noAutofit/>
              </a:bodyPr>
              <a:lstStyle/>
              <a:p>
                <a:pPr algn="ctr"/>
                <a:r>
                  <a:rPr lang="en-US" sz="2400" b="1" smtClean="0">
                    <a:solidFill>
                      <a:srgbClr val="FFFFFF"/>
                    </a:solidFill>
                    <a:ea typeface="Helvetica"/>
                    <a:cs typeface="Helvetica"/>
                    <a:sym typeface="Helvetica"/>
                  </a:rPr>
                  <a:t>2</a:t>
                </a:r>
                <a:endParaRPr lang="en-US" sz="2400" b="1">
                  <a:solidFill>
                    <a:srgbClr val="FFFFFF"/>
                  </a:solidFill>
                  <a:ea typeface="Helvetica"/>
                  <a:cs typeface="Helvetica"/>
                  <a:sym typeface="Helvetica"/>
                </a:endParaRPr>
              </a:p>
            </p:txBody>
          </p:sp>
          <p:sp>
            <p:nvSpPr>
              <p:cNvPr id="17" name="Shape 723"/>
              <p:cNvSpPr/>
              <p:nvPr/>
            </p:nvSpPr>
            <p:spPr>
              <a:xfrm flipH="1">
                <a:off x="1" y="0"/>
                <a:ext cx="804566" cy="337116"/>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0" y="10680"/>
                    </a:lnTo>
                    <a:lnTo>
                      <a:pt x="10800" y="0"/>
                    </a:lnTo>
                    <a:lnTo>
                      <a:pt x="21600" y="10680"/>
                    </a:lnTo>
                    <a:lnTo>
                      <a:pt x="10800" y="21600"/>
                    </a:lnTo>
                    <a:close/>
                  </a:path>
                </a:pathLst>
              </a:custGeom>
              <a:grpFill/>
              <a:ln w="12700" cap="flat">
                <a:noFill/>
                <a:miter lim="400000"/>
              </a:ln>
              <a:effectLst/>
            </p:spPr>
            <p:txBody>
              <a:bodyPr wrap="square" lIns="45719" tIns="45719" rIns="45719" bIns="45719" numCol="1" anchor="t">
                <a:noAutofit/>
              </a:bodyPr>
              <a:lstStyle/>
              <a:p>
                <a:endParaRPr/>
              </a:p>
            </p:txBody>
          </p:sp>
        </p:grpSp>
      </p:grpSp>
      <p:sp>
        <p:nvSpPr>
          <p:cNvPr id="35" name="Shape 745"/>
          <p:cNvSpPr/>
          <p:nvPr/>
        </p:nvSpPr>
        <p:spPr>
          <a:xfrm>
            <a:off x="8162852" y="2922155"/>
            <a:ext cx="2397643" cy="73866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sz="1100">
                <a:solidFill>
                  <a:srgbClr val="808080"/>
                </a:solidFill>
                <a:latin typeface="Open Sans"/>
                <a:ea typeface="Open Sans"/>
                <a:cs typeface="Open Sans"/>
                <a:sym typeface="Open Sans"/>
              </a:defRPr>
            </a:lvl1pPr>
          </a:lstStyle>
          <a:p>
            <a:pPr algn="just"/>
            <a:r>
              <a:rPr lang="en-US" sz="1200">
                <a:solidFill>
                  <a:schemeClr val="tx1">
                    <a:lumMod val="50000"/>
                  </a:schemeClr>
                </a:solidFill>
                <a:latin typeface="+mn-lt"/>
              </a:rPr>
              <a:t>Lorem ipsum dolor sit amet, diam donec neque nisl nibh, ante rutrum proin cras dui ac cum, amet nunc dolor. Senectus urna justo.</a:t>
            </a:r>
          </a:p>
        </p:txBody>
      </p:sp>
      <p:grpSp>
        <p:nvGrpSpPr>
          <p:cNvPr id="45" name="Group 762"/>
          <p:cNvGrpSpPr/>
          <p:nvPr/>
        </p:nvGrpSpPr>
        <p:grpSpPr>
          <a:xfrm>
            <a:off x="6006767" y="3033989"/>
            <a:ext cx="1836279" cy="453440"/>
            <a:chOff x="34099" y="0"/>
            <a:chExt cx="1836278" cy="453438"/>
          </a:xfrm>
        </p:grpSpPr>
        <p:sp>
          <p:nvSpPr>
            <p:cNvPr id="46" name="Shape 760"/>
            <p:cNvSpPr/>
            <p:nvPr/>
          </p:nvSpPr>
          <p:spPr>
            <a:xfrm flipV="1">
              <a:off x="1863616" y="0"/>
              <a:ext cx="1" cy="453439"/>
            </a:xfrm>
            <a:prstGeom prst="line">
              <a:avLst/>
            </a:prstGeom>
            <a:noFill/>
            <a:ln w="19050" cap="flat">
              <a:solidFill>
                <a:schemeClr val="bg1">
                  <a:lumMod val="75000"/>
                </a:schemeClr>
              </a:solidFill>
              <a:prstDash val="solid"/>
              <a:miter lim="400000"/>
            </a:ln>
            <a:effectLst/>
          </p:spPr>
          <p:txBody>
            <a:bodyPr wrap="square" lIns="0" tIns="0" rIns="0" bIns="0" numCol="1" anchor="t">
              <a:noAutofit/>
            </a:bodyPr>
            <a:lstStyle/>
            <a:p>
              <a:pPr defTabSz="457200">
                <a:defRPr sz="1200">
                  <a:latin typeface="Helvetica"/>
                  <a:ea typeface="Helvetica"/>
                  <a:cs typeface="Helvetica"/>
                  <a:sym typeface="Helvetica"/>
                </a:defRPr>
              </a:pPr>
              <a:endParaRPr/>
            </a:p>
          </p:txBody>
        </p:sp>
        <p:sp>
          <p:nvSpPr>
            <p:cNvPr id="47" name="Shape 761"/>
            <p:cNvSpPr/>
            <p:nvPr/>
          </p:nvSpPr>
          <p:spPr>
            <a:xfrm flipH="1" flipV="1">
              <a:off x="34099" y="233808"/>
              <a:ext cx="1836279" cy="1"/>
            </a:xfrm>
            <a:prstGeom prst="line">
              <a:avLst/>
            </a:prstGeom>
            <a:noFill/>
            <a:ln w="19050" cap="flat">
              <a:solidFill>
                <a:schemeClr val="bg1">
                  <a:lumMod val="75000"/>
                </a:schemeClr>
              </a:solidFill>
              <a:prstDash val="sysDash"/>
              <a:miter lim="400000"/>
              <a:tailEnd type="oval" w="med" len="med"/>
            </a:ln>
            <a:effectLst/>
          </p:spPr>
          <p:txBody>
            <a:bodyPr wrap="square" lIns="0" tIns="0" rIns="0" bIns="0" numCol="1" anchor="t">
              <a:noAutofit/>
            </a:bodyPr>
            <a:lstStyle/>
            <a:p>
              <a:pPr defTabSz="457200">
                <a:defRPr sz="1200">
                  <a:latin typeface="Helvetica"/>
                  <a:ea typeface="Helvetica"/>
                  <a:cs typeface="Helvetica"/>
                  <a:sym typeface="Helvetica"/>
                </a:defRPr>
              </a:pPr>
              <a:endParaRPr/>
            </a:p>
          </p:txBody>
        </p:sp>
      </p:grpSp>
      <p:grpSp>
        <p:nvGrpSpPr>
          <p:cNvPr id="18" name="Group 735"/>
          <p:cNvGrpSpPr/>
          <p:nvPr/>
        </p:nvGrpSpPr>
        <p:grpSpPr>
          <a:xfrm>
            <a:off x="-4" y="3767629"/>
            <a:ext cx="6382971" cy="1140583"/>
            <a:chOff x="-1" y="0"/>
            <a:chExt cx="6382969" cy="1140582"/>
          </a:xfrm>
          <a:solidFill>
            <a:schemeClr val="accent4"/>
          </a:solidFill>
        </p:grpSpPr>
        <p:sp>
          <p:nvSpPr>
            <p:cNvPr id="19" name="Shape 728"/>
            <p:cNvSpPr/>
            <p:nvPr/>
          </p:nvSpPr>
          <p:spPr>
            <a:xfrm flipH="1">
              <a:off x="-1" y="170587"/>
              <a:ext cx="5574028" cy="799404"/>
            </a:xfrm>
            <a:prstGeom prst="rect">
              <a:avLst/>
            </a:prstGeom>
            <a:grpFill/>
            <a:ln w="12700" cap="flat">
              <a:noFill/>
              <a:miter lim="400000"/>
            </a:ln>
            <a:effectLst/>
          </p:spPr>
          <p:txBody>
            <a:bodyPr wrap="square" lIns="45719" tIns="45719" rIns="45719" bIns="45719" numCol="1" anchor="ctr">
              <a:noAutofit/>
            </a:bodyPr>
            <a:lstStyle/>
            <a:p>
              <a:pPr lvl="0" algn="ctr"/>
              <a:r>
                <a:rPr lang="en-US" sz="4000" b="1">
                  <a:solidFill>
                    <a:prstClr val="white"/>
                  </a:solidFill>
                </a:rPr>
                <a:t>Some title </a:t>
              </a:r>
              <a:r>
                <a:rPr lang="en-US" sz="4000" b="1" smtClean="0">
                  <a:solidFill>
                    <a:prstClr val="white"/>
                  </a:solidFill>
                </a:rPr>
                <a:t>here</a:t>
              </a:r>
              <a:endParaRPr lang="en-US" sz="4000" b="1">
                <a:solidFill>
                  <a:prstClr val="white"/>
                </a:solidFill>
              </a:endParaRPr>
            </a:p>
          </p:txBody>
        </p:sp>
        <p:grpSp>
          <p:nvGrpSpPr>
            <p:cNvPr id="21" name="Group 732"/>
            <p:cNvGrpSpPr/>
            <p:nvPr/>
          </p:nvGrpSpPr>
          <p:grpSpPr>
            <a:xfrm>
              <a:off x="5578397" y="0"/>
              <a:ext cx="804571" cy="1140582"/>
              <a:chOff x="0" y="0"/>
              <a:chExt cx="804567" cy="1140580"/>
            </a:xfrm>
            <a:grpFill/>
          </p:grpSpPr>
          <p:sp>
            <p:nvSpPr>
              <p:cNvPr id="23" name="Shape 729"/>
              <p:cNvSpPr/>
              <p:nvPr/>
            </p:nvSpPr>
            <p:spPr>
              <a:xfrm flipH="1">
                <a:off x="0" y="168081"/>
                <a:ext cx="402284" cy="97249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7870"/>
                    </a:lnTo>
                    <a:lnTo>
                      <a:pt x="21600" y="0"/>
                    </a:lnTo>
                    <a:lnTo>
                      <a:pt x="0" y="3786"/>
                    </a:lnTo>
                    <a:lnTo>
                      <a:pt x="0" y="21600"/>
                    </a:lnTo>
                    <a:close/>
                  </a:path>
                </a:pathLst>
              </a:custGeom>
              <a:solidFill>
                <a:schemeClr val="accent4">
                  <a:alpha val="90000"/>
                </a:schemeClr>
              </a:solidFill>
              <a:ln w="12700" cap="flat">
                <a:noFill/>
                <a:miter lim="400000"/>
              </a:ln>
              <a:effectLst/>
            </p:spPr>
            <p:txBody>
              <a:bodyPr wrap="square" lIns="45719" tIns="45719" rIns="45719" bIns="45719" numCol="1" anchor="t">
                <a:noAutofit/>
              </a:bodyPr>
              <a:lstStyle/>
              <a:p>
                <a:endParaRPr/>
              </a:p>
            </p:txBody>
          </p:sp>
          <p:sp>
            <p:nvSpPr>
              <p:cNvPr id="24" name="Shape 730"/>
              <p:cNvSpPr/>
              <p:nvPr/>
            </p:nvSpPr>
            <p:spPr>
              <a:xfrm flipH="1">
                <a:off x="402283" y="168081"/>
                <a:ext cx="402284" cy="97249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7870"/>
                    </a:lnTo>
                    <a:lnTo>
                      <a:pt x="0" y="0"/>
                    </a:lnTo>
                    <a:lnTo>
                      <a:pt x="21600" y="3786"/>
                    </a:lnTo>
                    <a:lnTo>
                      <a:pt x="21600" y="21600"/>
                    </a:lnTo>
                    <a:close/>
                  </a:path>
                </a:pathLst>
              </a:custGeom>
              <a:solidFill>
                <a:schemeClr val="accent4">
                  <a:alpha val="80000"/>
                </a:schemeClr>
              </a:solidFill>
              <a:ln w="12700" cap="flat">
                <a:noFill/>
                <a:miter lim="400000"/>
              </a:ln>
              <a:effectLst/>
            </p:spPr>
            <p:txBody>
              <a:bodyPr wrap="square" lIns="45719" tIns="45719" rIns="45719" bIns="45719" numCol="1" anchor="ctr">
                <a:noAutofit/>
              </a:bodyPr>
              <a:lstStyle/>
              <a:p>
                <a:pPr algn="ctr"/>
                <a:r>
                  <a:rPr lang="en-US" sz="2400" b="1">
                    <a:solidFill>
                      <a:srgbClr val="FFFFFF"/>
                    </a:solidFill>
                    <a:ea typeface="Helvetica"/>
                    <a:cs typeface="Helvetica"/>
                    <a:sym typeface="Helvetica"/>
                  </a:rPr>
                  <a:t>3</a:t>
                </a:r>
                <a:endParaRPr sz="2400"/>
              </a:p>
            </p:txBody>
          </p:sp>
          <p:sp>
            <p:nvSpPr>
              <p:cNvPr id="25" name="Shape 731"/>
              <p:cNvSpPr/>
              <p:nvPr/>
            </p:nvSpPr>
            <p:spPr>
              <a:xfrm flipH="1">
                <a:off x="1" y="0"/>
                <a:ext cx="804566" cy="337116"/>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0" y="10680"/>
                    </a:lnTo>
                    <a:lnTo>
                      <a:pt x="10800" y="0"/>
                    </a:lnTo>
                    <a:lnTo>
                      <a:pt x="21600" y="10680"/>
                    </a:lnTo>
                    <a:lnTo>
                      <a:pt x="10800" y="21600"/>
                    </a:lnTo>
                    <a:close/>
                  </a:path>
                </a:pathLst>
              </a:custGeom>
              <a:grpFill/>
              <a:ln w="12700" cap="flat">
                <a:noFill/>
                <a:miter lim="400000"/>
              </a:ln>
              <a:effectLst/>
            </p:spPr>
            <p:txBody>
              <a:bodyPr wrap="square" lIns="45719" tIns="45719" rIns="45719" bIns="45719" numCol="1" anchor="t">
                <a:noAutofit/>
              </a:bodyPr>
              <a:lstStyle/>
              <a:p>
                <a:endParaRPr/>
              </a:p>
            </p:txBody>
          </p:sp>
        </p:grpSp>
      </p:grpSp>
      <p:sp>
        <p:nvSpPr>
          <p:cNvPr id="36" name="Shape 746"/>
          <p:cNvSpPr/>
          <p:nvPr/>
        </p:nvSpPr>
        <p:spPr>
          <a:xfrm>
            <a:off x="8162853" y="3999366"/>
            <a:ext cx="2397642" cy="73866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sz="1100">
                <a:solidFill>
                  <a:srgbClr val="808080"/>
                </a:solidFill>
                <a:latin typeface="Open Sans"/>
                <a:ea typeface="Open Sans"/>
                <a:cs typeface="Open Sans"/>
                <a:sym typeface="Open Sans"/>
              </a:defRPr>
            </a:lvl1pPr>
          </a:lstStyle>
          <a:p>
            <a:pPr algn="just"/>
            <a:r>
              <a:rPr lang="en-US" sz="1200">
                <a:solidFill>
                  <a:schemeClr val="tx1">
                    <a:lumMod val="50000"/>
                  </a:schemeClr>
                </a:solidFill>
                <a:latin typeface="+mn-lt"/>
              </a:rPr>
              <a:t>Lorem ipsum dolor sit amet, diam donec neque nisl nibh, ante rutrum proin cras dui ac cum, amet nunc dolor. Senectus urna justo.</a:t>
            </a:r>
          </a:p>
        </p:txBody>
      </p:sp>
      <p:grpSp>
        <p:nvGrpSpPr>
          <p:cNvPr id="48" name="Group 765"/>
          <p:cNvGrpSpPr/>
          <p:nvPr/>
        </p:nvGrpSpPr>
        <p:grpSpPr>
          <a:xfrm>
            <a:off x="6659467" y="4111200"/>
            <a:ext cx="1183580" cy="453440"/>
            <a:chOff x="34099" y="0"/>
            <a:chExt cx="1183579" cy="453438"/>
          </a:xfrm>
        </p:grpSpPr>
        <p:sp>
          <p:nvSpPr>
            <p:cNvPr id="49" name="Shape 763"/>
            <p:cNvSpPr/>
            <p:nvPr/>
          </p:nvSpPr>
          <p:spPr>
            <a:xfrm flipV="1">
              <a:off x="1213308" y="0"/>
              <a:ext cx="1" cy="453439"/>
            </a:xfrm>
            <a:prstGeom prst="line">
              <a:avLst/>
            </a:prstGeom>
            <a:noFill/>
            <a:ln w="19050" cap="flat">
              <a:solidFill>
                <a:schemeClr val="bg1">
                  <a:lumMod val="75000"/>
                </a:schemeClr>
              </a:solidFill>
              <a:prstDash val="solid"/>
              <a:miter lim="400000"/>
            </a:ln>
            <a:effectLst/>
          </p:spPr>
          <p:txBody>
            <a:bodyPr wrap="square" lIns="0" tIns="0" rIns="0" bIns="0" numCol="1" anchor="t">
              <a:noAutofit/>
            </a:bodyPr>
            <a:lstStyle/>
            <a:p>
              <a:pPr defTabSz="457200">
                <a:defRPr sz="1200">
                  <a:latin typeface="Helvetica"/>
                  <a:ea typeface="Helvetica"/>
                  <a:cs typeface="Helvetica"/>
                  <a:sym typeface="Helvetica"/>
                </a:defRPr>
              </a:pPr>
              <a:endParaRPr/>
            </a:p>
          </p:txBody>
        </p:sp>
        <p:sp>
          <p:nvSpPr>
            <p:cNvPr id="50" name="Shape 764"/>
            <p:cNvSpPr/>
            <p:nvPr/>
          </p:nvSpPr>
          <p:spPr>
            <a:xfrm flipH="1" flipV="1">
              <a:off x="34099" y="233808"/>
              <a:ext cx="1183580" cy="1"/>
            </a:xfrm>
            <a:prstGeom prst="line">
              <a:avLst/>
            </a:prstGeom>
            <a:noFill/>
            <a:ln w="19050" cap="flat">
              <a:solidFill>
                <a:schemeClr val="bg1">
                  <a:lumMod val="75000"/>
                </a:schemeClr>
              </a:solidFill>
              <a:prstDash val="sysDash"/>
              <a:miter lim="400000"/>
              <a:tailEnd type="oval" w="med" len="med"/>
            </a:ln>
            <a:effectLst/>
          </p:spPr>
          <p:txBody>
            <a:bodyPr wrap="square" lIns="0" tIns="0" rIns="0" bIns="0" numCol="1" anchor="t">
              <a:noAutofit/>
            </a:bodyPr>
            <a:lstStyle/>
            <a:p>
              <a:pPr defTabSz="457200">
                <a:defRPr sz="1200">
                  <a:latin typeface="Helvetica"/>
                  <a:ea typeface="Helvetica"/>
                  <a:cs typeface="Helvetica"/>
                  <a:sym typeface="Helvetica"/>
                </a:defRPr>
              </a:pPr>
              <a:endParaRPr/>
            </a:p>
          </p:txBody>
        </p:sp>
      </p:grpSp>
      <p:grpSp>
        <p:nvGrpSpPr>
          <p:cNvPr id="26" name="Group 743"/>
          <p:cNvGrpSpPr/>
          <p:nvPr/>
        </p:nvGrpSpPr>
        <p:grpSpPr>
          <a:xfrm>
            <a:off x="-7" y="4837399"/>
            <a:ext cx="7017152" cy="1146546"/>
            <a:chOff x="-3" y="-1"/>
            <a:chExt cx="7017150" cy="1146545"/>
          </a:xfrm>
          <a:solidFill>
            <a:schemeClr val="accent2"/>
          </a:solidFill>
        </p:grpSpPr>
        <p:sp>
          <p:nvSpPr>
            <p:cNvPr id="27" name="Shape 736"/>
            <p:cNvSpPr/>
            <p:nvPr/>
          </p:nvSpPr>
          <p:spPr>
            <a:xfrm flipH="1">
              <a:off x="-3" y="166526"/>
              <a:ext cx="6210383" cy="810073"/>
            </a:xfrm>
            <a:prstGeom prst="rect">
              <a:avLst/>
            </a:prstGeom>
            <a:grpFill/>
            <a:ln w="12700" cap="flat">
              <a:noFill/>
              <a:miter lim="400000"/>
            </a:ln>
            <a:effectLst/>
          </p:spPr>
          <p:txBody>
            <a:bodyPr wrap="square" lIns="45719" tIns="45719" rIns="45719" bIns="45719" numCol="1" anchor="ctr">
              <a:noAutofit/>
            </a:bodyPr>
            <a:lstStyle/>
            <a:p>
              <a:pPr lvl="0" algn="ctr"/>
              <a:r>
                <a:rPr lang="en-US" sz="4000" b="1">
                  <a:solidFill>
                    <a:prstClr val="white"/>
                  </a:solidFill>
                </a:rPr>
                <a:t>Some title </a:t>
              </a:r>
              <a:r>
                <a:rPr lang="en-US" sz="4000" b="1" smtClean="0">
                  <a:solidFill>
                    <a:prstClr val="white"/>
                  </a:solidFill>
                </a:rPr>
                <a:t>here</a:t>
              </a:r>
              <a:endParaRPr lang="en-US" sz="4000" b="1">
                <a:solidFill>
                  <a:prstClr val="white"/>
                </a:solidFill>
              </a:endParaRPr>
            </a:p>
          </p:txBody>
        </p:sp>
        <p:grpSp>
          <p:nvGrpSpPr>
            <p:cNvPr id="29" name="Group 740"/>
            <p:cNvGrpSpPr/>
            <p:nvPr/>
          </p:nvGrpSpPr>
          <p:grpSpPr>
            <a:xfrm>
              <a:off x="6212576" y="-1"/>
              <a:ext cx="804571" cy="1146545"/>
              <a:chOff x="0" y="0"/>
              <a:chExt cx="804567" cy="1146543"/>
            </a:xfrm>
            <a:grpFill/>
          </p:grpSpPr>
          <p:sp>
            <p:nvSpPr>
              <p:cNvPr id="31" name="Shape 737"/>
              <p:cNvSpPr/>
              <p:nvPr/>
            </p:nvSpPr>
            <p:spPr>
              <a:xfrm flipH="1">
                <a:off x="0" y="166526"/>
                <a:ext cx="402284" cy="98001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7899"/>
                    </a:lnTo>
                    <a:lnTo>
                      <a:pt x="21600" y="0"/>
                    </a:lnTo>
                    <a:lnTo>
                      <a:pt x="0" y="3701"/>
                    </a:lnTo>
                    <a:lnTo>
                      <a:pt x="0" y="21600"/>
                    </a:lnTo>
                    <a:close/>
                  </a:path>
                </a:pathLst>
              </a:custGeom>
              <a:solidFill>
                <a:schemeClr val="accent2">
                  <a:alpha val="90000"/>
                </a:schemeClr>
              </a:solidFill>
              <a:ln w="12700" cap="flat">
                <a:noFill/>
                <a:miter lim="400000"/>
              </a:ln>
              <a:effectLst/>
            </p:spPr>
            <p:txBody>
              <a:bodyPr wrap="square" lIns="45719" tIns="45719" rIns="45719" bIns="45719" numCol="1" anchor="t">
                <a:noAutofit/>
              </a:bodyPr>
              <a:lstStyle/>
              <a:p>
                <a:endParaRPr/>
              </a:p>
            </p:txBody>
          </p:sp>
          <p:sp>
            <p:nvSpPr>
              <p:cNvPr id="32" name="Shape 738"/>
              <p:cNvSpPr/>
              <p:nvPr/>
            </p:nvSpPr>
            <p:spPr>
              <a:xfrm flipH="1">
                <a:off x="402283" y="166526"/>
                <a:ext cx="402284" cy="9800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7899"/>
                    </a:lnTo>
                    <a:lnTo>
                      <a:pt x="0" y="0"/>
                    </a:lnTo>
                    <a:lnTo>
                      <a:pt x="21600" y="3701"/>
                    </a:lnTo>
                    <a:lnTo>
                      <a:pt x="21600" y="21600"/>
                    </a:lnTo>
                    <a:close/>
                  </a:path>
                </a:pathLst>
              </a:custGeom>
              <a:solidFill>
                <a:schemeClr val="accent2">
                  <a:alpha val="80000"/>
                </a:schemeClr>
              </a:solidFill>
              <a:ln w="12700" cap="flat">
                <a:noFill/>
                <a:miter lim="400000"/>
              </a:ln>
              <a:effectLst/>
            </p:spPr>
            <p:txBody>
              <a:bodyPr wrap="square" lIns="45719" tIns="45719" rIns="45719" bIns="45719" numCol="1" anchor="ctr">
                <a:noAutofit/>
              </a:bodyPr>
              <a:lstStyle/>
              <a:p>
                <a:pPr lvl="0" algn="ctr">
                  <a:defRPr b="0">
                    <a:solidFill>
                      <a:srgbClr val="000000"/>
                    </a:solidFill>
                    <a:latin typeface="+mn-lt"/>
                    <a:ea typeface="+mn-ea"/>
                    <a:cs typeface="+mn-cs"/>
                    <a:sym typeface="Calibri"/>
                  </a:defRPr>
                </a:pPr>
                <a:r>
                  <a:rPr lang="en-US" sz="2400" b="1" smtClean="0">
                    <a:solidFill>
                      <a:srgbClr val="FFFFFF"/>
                    </a:solidFill>
                    <a:ea typeface="Helvetica"/>
                    <a:cs typeface="Helvetica"/>
                    <a:sym typeface="Helvetica"/>
                  </a:rPr>
                  <a:t>4</a:t>
                </a:r>
                <a:endParaRPr lang="en-US" sz="2400" b="1">
                  <a:solidFill>
                    <a:srgbClr val="FFFFFF"/>
                  </a:solidFill>
                  <a:ea typeface="Helvetica"/>
                  <a:cs typeface="Helvetica"/>
                  <a:sym typeface="Helvetica"/>
                </a:endParaRPr>
              </a:p>
            </p:txBody>
          </p:sp>
          <p:sp>
            <p:nvSpPr>
              <p:cNvPr id="33" name="Shape 739"/>
              <p:cNvSpPr/>
              <p:nvPr/>
            </p:nvSpPr>
            <p:spPr>
              <a:xfrm flipH="1">
                <a:off x="1" y="0"/>
                <a:ext cx="804566" cy="337116"/>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0" y="10680"/>
                    </a:lnTo>
                    <a:lnTo>
                      <a:pt x="10800" y="0"/>
                    </a:lnTo>
                    <a:lnTo>
                      <a:pt x="21600" y="10680"/>
                    </a:lnTo>
                    <a:lnTo>
                      <a:pt x="10800" y="21600"/>
                    </a:lnTo>
                    <a:close/>
                  </a:path>
                </a:pathLst>
              </a:custGeom>
              <a:grpFill/>
              <a:ln w="12700" cap="flat">
                <a:noFill/>
                <a:miter lim="400000"/>
              </a:ln>
              <a:effectLst/>
            </p:spPr>
            <p:txBody>
              <a:bodyPr wrap="square" lIns="45719" tIns="45719" rIns="45719" bIns="45719" numCol="1" anchor="t">
                <a:noAutofit/>
              </a:bodyPr>
              <a:lstStyle/>
              <a:p>
                <a:endParaRPr/>
              </a:p>
            </p:txBody>
          </p:sp>
        </p:grpSp>
      </p:grpSp>
      <p:sp>
        <p:nvSpPr>
          <p:cNvPr id="37" name="Shape 747"/>
          <p:cNvSpPr/>
          <p:nvPr/>
        </p:nvSpPr>
        <p:spPr>
          <a:xfrm>
            <a:off x="8162853" y="5072118"/>
            <a:ext cx="2397642" cy="73866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sz="1100">
                <a:solidFill>
                  <a:srgbClr val="808080"/>
                </a:solidFill>
                <a:latin typeface="Open Sans"/>
                <a:ea typeface="Open Sans"/>
                <a:cs typeface="Open Sans"/>
                <a:sym typeface="Open Sans"/>
              </a:defRPr>
            </a:lvl1pPr>
          </a:lstStyle>
          <a:p>
            <a:pPr algn="just"/>
            <a:r>
              <a:rPr lang="en-US" sz="1200">
                <a:solidFill>
                  <a:schemeClr val="tx1">
                    <a:lumMod val="50000"/>
                  </a:schemeClr>
                </a:solidFill>
                <a:latin typeface="+mn-lt"/>
              </a:rPr>
              <a:t>Lorem ipsum dolor sit amet, diam donec neque nisl nibh, ante rutrum proin cras dui ac cum, amet nunc dolor. Senectus urna justo.</a:t>
            </a:r>
          </a:p>
        </p:txBody>
      </p:sp>
      <p:grpSp>
        <p:nvGrpSpPr>
          <p:cNvPr id="51" name="Group 768"/>
          <p:cNvGrpSpPr/>
          <p:nvPr/>
        </p:nvGrpSpPr>
        <p:grpSpPr>
          <a:xfrm>
            <a:off x="7253288" y="5183952"/>
            <a:ext cx="589759" cy="453440"/>
            <a:chOff x="34099" y="0"/>
            <a:chExt cx="589757" cy="453438"/>
          </a:xfrm>
        </p:grpSpPr>
        <p:sp>
          <p:nvSpPr>
            <p:cNvPr id="52" name="Shape 766"/>
            <p:cNvSpPr/>
            <p:nvPr/>
          </p:nvSpPr>
          <p:spPr>
            <a:xfrm flipV="1">
              <a:off x="621662" y="0"/>
              <a:ext cx="1" cy="453439"/>
            </a:xfrm>
            <a:prstGeom prst="line">
              <a:avLst/>
            </a:prstGeom>
            <a:noFill/>
            <a:ln w="19050" cap="flat">
              <a:solidFill>
                <a:schemeClr val="bg1">
                  <a:lumMod val="75000"/>
                </a:schemeClr>
              </a:solidFill>
              <a:prstDash val="solid"/>
              <a:miter lim="400000"/>
            </a:ln>
            <a:effectLst/>
          </p:spPr>
          <p:txBody>
            <a:bodyPr wrap="square" lIns="0" tIns="0" rIns="0" bIns="0" numCol="1" anchor="t">
              <a:noAutofit/>
            </a:bodyPr>
            <a:lstStyle/>
            <a:p>
              <a:pPr defTabSz="457200">
                <a:defRPr sz="1200">
                  <a:latin typeface="Helvetica"/>
                  <a:ea typeface="Helvetica"/>
                  <a:cs typeface="Helvetica"/>
                  <a:sym typeface="Helvetica"/>
                </a:defRPr>
              </a:pPr>
              <a:endParaRPr/>
            </a:p>
          </p:txBody>
        </p:sp>
        <p:sp>
          <p:nvSpPr>
            <p:cNvPr id="53" name="Shape 767"/>
            <p:cNvSpPr/>
            <p:nvPr/>
          </p:nvSpPr>
          <p:spPr>
            <a:xfrm flipH="1" flipV="1">
              <a:off x="34099" y="233808"/>
              <a:ext cx="589759" cy="1"/>
            </a:xfrm>
            <a:prstGeom prst="line">
              <a:avLst/>
            </a:prstGeom>
            <a:noFill/>
            <a:ln w="19050" cap="flat">
              <a:solidFill>
                <a:schemeClr val="bg1">
                  <a:lumMod val="75000"/>
                </a:schemeClr>
              </a:solidFill>
              <a:prstDash val="sysDash"/>
              <a:miter lim="400000"/>
              <a:tailEnd type="oval" w="med" len="med"/>
            </a:ln>
            <a:effectLst/>
          </p:spPr>
          <p:txBody>
            <a:bodyPr wrap="square" lIns="0" tIns="0" rIns="0" bIns="0" numCol="1" anchor="t">
              <a:noAutofit/>
            </a:bodyPr>
            <a:lstStyle/>
            <a:p>
              <a:pPr defTabSz="457200">
                <a:defRPr sz="1200">
                  <a:latin typeface="Helvetica"/>
                  <a:ea typeface="Helvetica"/>
                  <a:cs typeface="Helvetica"/>
                  <a:sym typeface="Helvetica"/>
                </a:defRPr>
              </a:pPr>
              <a:endParaRPr/>
            </a:p>
          </p:txBody>
        </p:sp>
      </p:grpSp>
      <p:sp>
        <p:nvSpPr>
          <p:cNvPr id="63" name="Title 62"/>
          <p:cNvSpPr>
            <a:spLocks noGrp="1"/>
          </p:cNvSpPr>
          <p:nvPr>
            <p:ph type="title"/>
          </p:nvPr>
        </p:nvSpPr>
        <p:spPr/>
        <p:txBody>
          <a:bodyPr/>
          <a:lstStyle/>
          <a:p>
            <a:r>
              <a:rPr lang="en-US"/>
              <a:t>Agenda - Template</a:t>
            </a:r>
          </a:p>
        </p:txBody>
      </p:sp>
      <p:sp>
        <p:nvSpPr>
          <p:cNvPr id="64" name="Subtitle 63"/>
          <p:cNvSpPr>
            <a:spLocks noGrp="1"/>
          </p:cNvSpPr>
          <p:nvPr>
            <p:ph type="subTitle" idx="1"/>
          </p:nvPr>
        </p:nvSpPr>
        <p:spPr/>
        <p:txBody>
          <a:bodyPr/>
          <a:lstStyle/>
          <a:p>
            <a:r>
              <a:rPr lang="en-US" smtClean="0"/>
              <a:t>Example With 4 Parts</a:t>
            </a:r>
            <a:endParaRPr lang="en-US"/>
          </a:p>
        </p:txBody>
      </p:sp>
      <p:sp>
        <p:nvSpPr>
          <p:cNvPr id="65" name="Slide Number Placeholder 64"/>
          <p:cNvSpPr>
            <a:spLocks noGrp="1"/>
          </p:cNvSpPr>
          <p:nvPr>
            <p:ph type="sldNum" sz="quarter" idx="12"/>
          </p:nvPr>
        </p:nvSpPr>
        <p:spPr/>
        <p:txBody>
          <a:bodyPr/>
          <a:lstStyle/>
          <a:p>
            <a:fld id="{F68327C5-B821-4FE9-A59A-A60D9EB59A9A}" type="slidenum">
              <a:rPr lang="en-US" smtClean="0"/>
              <a:pPr/>
              <a:t>28</a:t>
            </a:fld>
            <a:endParaRPr lang="en-US" dirty="0"/>
          </a:p>
        </p:txBody>
      </p:sp>
    </p:spTree>
    <p:extLst>
      <p:ext uri="{BB962C8B-B14F-4D97-AF65-F5344CB8AC3E}">
        <p14:creationId xmlns:p14="http://schemas.microsoft.com/office/powerpoint/2010/main" val="23998126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85635" y="3176568"/>
            <a:ext cx="1482593" cy="13820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endParaRPr>
          </a:p>
        </p:txBody>
      </p:sp>
      <p:grpSp>
        <p:nvGrpSpPr>
          <p:cNvPr id="3" name="Group 2"/>
          <p:cNvGrpSpPr/>
          <p:nvPr/>
        </p:nvGrpSpPr>
        <p:grpSpPr>
          <a:xfrm>
            <a:off x="8304449" y="3176568"/>
            <a:ext cx="1529238" cy="1382027"/>
            <a:chOff x="1038692" y="2521527"/>
            <a:chExt cx="1619883" cy="1463946"/>
          </a:xfrm>
          <a:solidFill>
            <a:schemeClr val="accent1"/>
          </a:solidFill>
        </p:grpSpPr>
        <p:sp>
          <p:nvSpPr>
            <p:cNvPr id="4" name="Rectangle 3"/>
            <p:cNvSpPr/>
            <p:nvPr/>
          </p:nvSpPr>
          <p:spPr>
            <a:xfrm>
              <a:off x="1038692" y="2521527"/>
              <a:ext cx="1570473" cy="146394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rgbClr val="F33745"/>
                </a:solidFill>
              </a:endParaRPr>
            </a:p>
          </p:txBody>
        </p:sp>
        <p:sp>
          <p:nvSpPr>
            <p:cNvPr id="5" name="Rectangle 4"/>
            <p:cNvSpPr/>
            <p:nvPr/>
          </p:nvSpPr>
          <p:spPr>
            <a:xfrm rot="2700000">
              <a:off x="2411397" y="3129911"/>
              <a:ext cx="247178" cy="2471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p:cNvGrpSpPr/>
          <p:nvPr/>
        </p:nvGrpSpPr>
        <p:grpSpPr>
          <a:xfrm>
            <a:off x="6822132" y="3176568"/>
            <a:ext cx="1529238" cy="1382027"/>
            <a:chOff x="1038692" y="2521527"/>
            <a:chExt cx="1619883" cy="1463946"/>
          </a:xfrm>
          <a:solidFill>
            <a:schemeClr val="accent2"/>
          </a:solidFill>
        </p:grpSpPr>
        <p:sp>
          <p:nvSpPr>
            <p:cNvPr id="7" name="Rectangle 6"/>
            <p:cNvSpPr/>
            <p:nvPr/>
          </p:nvSpPr>
          <p:spPr>
            <a:xfrm>
              <a:off x="1038692" y="2521527"/>
              <a:ext cx="1570473" cy="146394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rgbClr val="F33745"/>
                </a:solidFill>
              </a:endParaRPr>
            </a:p>
          </p:txBody>
        </p:sp>
        <p:sp>
          <p:nvSpPr>
            <p:cNvPr id="8" name="Rectangle 7"/>
            <p:cNvSpPr/>
            <p:nvPr/>
          </p:nvSpPr>
          <p:spPr>
            <a:xfrm rot="2700000">
              <a:off x="2411397" y="3129911"/>
              <a:ext cx="247178" cy="2471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5341221" y="3176568"/>
            <a:ext cx="1529238" cy="1382027"/>
            <a:chOff x="1038692" y="2521527"/>
            <a:chExt cx="1619883" cy="1463946"/>
          </a:xfrm>
          <a:solidFill>
            <a:schemeClr val="accent3"/>
          </a:solidFill>
        </p:grpSpPr>
        <p:sp>
          <p:nvSpPr>
            <p:cNvPr id="10" name="Rectangle 9"/>
            <p:cNvSpPr/>
            <p:nvPr/>
          </p:nvSpPr>
          <p:spPr>
            <a:xfrm>
              <a:off x="1038692" y="2521527"/>
              <a:ext cx="1570473" cy="146394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rgbClr val="F33745"/>
                </a:solidFill>
              </a:endParaRPr>
            </a:p>
          </p:txBody>
        </p:sp>
        <p:sp>
          <p:nvSpPr>
            <p:cNvPr id="11" name="Rectangle 10"/>
            <p:cNvSpPr/>
            <p:nvPr/>
          </p:nvSpPr>
          <p:spPr>
            <a:xfrm rot="2700000">
              <a:off x="2411397" y="3129911"/>
              <a:ext cx="247178" cy="2471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3858599" y="3176568"/>
            <a:ext cx="1529238" cy="1382027"/>
            <a:chOff x="1038692" y="2521527"/>
            <a:chExt cx="1619883" cy="1463946"/>
          </a:xfrm>
          <a:solidFill>
            <a:schemeClr val="accent4"/>
          </a:solidFill>
        </p:grpSpPr>
        <p:sp>
          <p:nvSpPr>
            <p:cNvPr id="13" name="Rectangle 12"/>
            <p:cNvSpPr/>
            <p:nvPr/>
          </p:nvSpPr>
          <p:spPr>
            <a:xfrm>
              <a:off x="1038692" y="2521527"/>
              <a:ext cx="1570473" cy="146394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endParaRPr>
            </a:p>
          </p:txBody>
        </p:sp>
        <p:sp>
          <p:nvSpPr>
            <p:cNvPr id="14" name="Rectangle 13"/>
            <p:cNvSpPr/>
            <p:nvPr/>
          </p:nvSpPr>
          <p:spPr>
            <a:xfrm rot="2700000">
              <a:off x="2411397" y="3129911"/>
              <a:ext cx="247178" cy="2471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2376282" y="3176568"/>
            <a:ext cx="1529238" cy="1382027"/>
            <a:chOff x="1038692" y="2521527"/>
            <a:chExt cx="1619883" cy="1463946"/>
          </a:xfrm>
          <a:solidFill>
            <a:schemeClr val="accent5"/>
          </a:solidFill>
        </p:grpSpPr>
        <p:sp>
          <p:nvSpPr>
            <p:cNvPr id="16" name="Rectangle 15"/>
            <p:cNvSpPr/>
            <p:nvPr/>
          </p:nvSpPr>
          <p:spPr>
            <a:xfrm>
              <a:off x="1038692" y="2521527"/>
              <a:ext cx="1570473" cy="146394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endParaRPr>
            </a:p>
          </p:txBody>
        </p:sp>
        <p:sp>
          <p:nvSpPr>
            <p:cNvPr id="17" name="Rectangle 16"/>
            <p:cNvSpPr/>
            <p:nvPr/>
          </p:nvSpPr>
          <p:spPr>
            <a:xfrm rot="2700000">
              <a:off x="2411397" y="3129911"/>
              <a:ext cx="247178" cy="2471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895372" y="3176568"/>
            <a:ext cx="1529238" cy="1382027"/>
            <a:chOff x="1038692" y="2521527"/>
            <a:chExt cx="1619883" cy="1463946"/>
          </a:xfrm>
          <a:solidFill>
            <a:schemeClr val="accent6"/>
          </a:solidFill>
        </p:grpSpPr>
        <p:sp>
          <p:nvSpPr>
            <p:cNvPr id="19" name="Rectangle 18"/>
            <p:cNvSpPr/>
            <p:nvPr/>
          </p:nvSpPr>
          <p:spPr>
            <a:xfrm>
              <a:off x="1038692" y="2521527"/>
              <a:ext cx="1570473" cy="146394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endParaRPr>
            </a:p>
          </p:txBody>
        </p:sp>
        <p:sp>
          <p:nvSpPr>
            <p:cNvPr id="20" name="Rectangle 19"/>
            <p:cNvSpPr/>
            <p:nvPr/>
          </p:nvSpPr>
          <p:spPr>
            <a:xfrm rot="2700000">
              <a:off x="2411397" y="3129911"/>
              <a:ext cx="247178" cy="2471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 Placeholder 32"/>
          <p:cNvSpPr txBox="1">
            <a:spLocks/>
          </p:cNvSpPr>
          <p:nvPr/>
        </p:nvSpPr>
        <p:spPr>
          <a:xfrm>
            <a:off x="713654" y="1973863"/>
            <a:ext cx="1846027" cy="6688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spcBef>
                <a:spcPts val="0"/>
              </a:spcBef>
              <a:buNone/>
            </a:pPr>
            <a:r>
              <a:rPr lang="en-US" sz="1400">
                <a:solidFill>
                  <a:schemeClr val="tx2"/>
                </a:solidFill>
                <a:latin typeface="+mn-lt"/>
              </a:rPr>
              <a:t>Lorem ipsum dolor sit amet, diam donec neque nisl nibh, </a:t>
            </a:r>
            <a:r>
              <a:rPr lang="en-US" sz="1400" smtClean="0">
                <a:solidFill>
                  <a:schemeClr val="tx2"/>
                </a:solidFill>
                <a:latin typeface="+mn-lt"/>
              </a:rPr>
              <a:t>ante.</a:t>
            </a:r>
            <a:endParaRPr lang="en-US" sz="1400">
              <a:solidFill>
                <a:schemeClr val="tx2"/>
              </a:solidFill>
              <a:latin typeface="+mn-lt"/>
            </a:endParaRPr>
          </a:p>
        </p:txBody>
      </p:sp>
      <p:sp>
        <p:nvSpPr>
          <p:cNvPr id="23" name="TextBox 22"/>
          <p:cNvSpPr txBox="1"/>
          <p:nvPr/>
        </p:nvSpPr>
        <p:spPr>
          <a:xfrm>
            <a:off x="1441100" y="1485841"/>
            <a:ext cx="391133" cy="461665"/>
          </a:xfrm>
          <a:prstGeom prst="rect">
            <a:avLst/>
          </a:prstGeom>
          <a:noFill/>
        </p:spPr>
        <p:txBody>
          <a:bodyPr wrap="none" lIns="0" tIns="0" rIns="0" bIns="0" rtlCol="0">
            <a:spAutoFit/>
          </a:bodyPr>
          <a:lstStyle/>
          <a:p>
            <a:pPr algn="ctr"/>
            <a:r>
              <a:rPr lang="en-AU" sz="3000" b="1" dirty="0" smtClean="0">
                <a:solidFill>
                  <a:schemeClr val="accent6"/>
                </a:solidFill>
              </a:rPr>
              <a:t>01</a:t>
            </a:r>
            <a:endParaRPr lang="en-US" sz="3000" b="1" dirty="0">
              <a:solidFill>
                <a:schemeClr val="accent6"/>
              </a:solidFill>
            </a:endParaRPr>
          </a:p>
        </p:txBody>
      </p:sp>
      <p:cxnSp>
        <p:nvCxnSpPr>
          <p:cNvPr id="24" name="Straight Connector 23"/>
          <p:cNvCxnSpPr/>
          <p:nvPr/>
        </p:nvCxnSpPr>
        <p:spPr>
          <a:xfrm flipV="1">
            <a:off x="1636667" y="2795269"/>
            <a:ext cx="0" cy="218374"/>
          </a:xfrm>
          <a:prstGeom prst="line">
            <a:avLst/>
          </a:prstGeom>
          <a:ln w="12700">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26" name="Text Placeholder 32"/>
          <p:cNvSpPr txBox="1">
            <a:spLocks/>
          </p:cNvSpPr>
          <p:nvPr/>
        </p:nvSpPr>
        <p:spPr>
          <a:xfrm>
            <a:off x="3677076" y="1961734"/>
            <a:ext cx="1846027" cy="6688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ctr" defTabSz="914354">
              <a:lnSpc>
                <a:spcPct val="100000"/>
              </a:lnSpc>
              <a:spcBef>
                <a:spcPts val="0"/>
              </a:spcBef>
              <a:buNone/>
            </a:pPr>
            <a:r>
              <a:rPr lang="en-US" sz="1400">
                <a:solidFill>
                  <a:srgbClr val="2C3E50"/>
                </a:solidFill>
                <a:latin typeface="+mn-lt"/>
              </a:rPr>
              <a:t>Lorem ipsum dolor sit amet, diam donec neque nisl nibh, ante.</a:t>
            </a:r>
          </a:p>
        </p:txBody>
      </p:sp>
      <p:sp>
        <p:nvSpPr>
          <p:cNvPr id="27" name="TextBox 26"/>
          <p:cNvSpPr txBox="1"/>
          <p:nvPr/>
        </p:nvSpPr>
        <p:spPr>
          <a:xfrm>
            <a:off x="4404522" y="1473712"/>
            <a:ext cx="391133" cy="461665"/>
          </a:xfrm>
          <a:prstGeom prst="rect">
            <a:avLst/>
          </a:prstGeom>
          <a:noFill/>
        </p:spPr>
        <p:txBody>
          <a:bodyPr wrap="none" lIns="0" tIns="0" rIns="0" bIns="0" rtlCol="0">
            <a:spAutoFit/>
          </a:bodyPr>
          <a:lstStyle/>
          <a:p>
            <a:pPr algn="ctr"/>
            <a:r>
              <a:rPr lang="en-AU" sz="3000" b="1" dirty="0" smtClean="0">
                <a:solidFill>
                  <a:schemeClr val="accent4"/>
                </a:solidFill>
              </a:rPr>
              <a:t>03</a:t>
            </a:r>
            <a:endParaRPr lang="en-US" sz="3000" b="1" dirty="0">
              <a:solidFill>
                <a:schemeClr val="accent4"/>
              </a:solidFill>
            </a:endParaRPr>
          </a:p>
        </p:txBody>
      </p:sp>
      <p:cxnSp>
        <p:nvCxnSpPr>
          <p:cNvPr id="28" name="Straight Connector 27"/>
          <p:cNvCxnSpPr/>
          <p:nvPr/>
        </p:nvCxnSpPr>
        <p:spPr>
          <a:xfrm flipV="1">
            <a:off x="4600089" y="2783140"/>
            <a:ext cx="0" cy="218374"/>
          </a:xfrm>
          <a:prstGeom prst="line">
            <a:avLst/>
          </a:prstGeom>
          <a:ln w="12700">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30" name="Text Placeholder 32"/>
          <p:cNvSpPr txBox="1">
            <a:spLocks/>
          </p:cNvSpPr>
          <p:nvPr/>
        </p:nvSpPr>
        <p:spPr>
          <a:xfrm>
            <a:off x="6640498" y="1973863"/>
            <a:ext cx="1846027" cy="6688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ctr" defTabSz="914354">
              <a:lnSpc>
                <a:spcPct val="100000"/>
              </a:lnSpc>
              <a:spcBef>
                <a:spcPts val="0"/>
              </a:spcBef>
              <a:buNone/>
            </a:pPr>
            <a:r>
              <a:rPr lang="en-US" sz="1400">
                <a:solidFill>
                  <a:srgbClr val="2C3E50"/>
                </a:solidFill>
                <a:latin typeface="+mn-lt"/>
              </a:rPr>
              <a:t>Lorem ipsum dolor sit amet, diam donec neque nisl nibh, ante.</a:t>
            </a:r>
          </a:p>
        </p:txBody>
      </p:sp>
      <p:sp>
        <p:nvSpPr>
          <p:cNvPr id="31" name="TextBox 30"/>
          <p:cNvSpPr txBox="1"/>
          <p:nvPr/>
        </p:nvSpPr>
        <p:spPr>
          <a:xfrm>
            <a:off x="7367944" y="1485841"/>
            <a:ext cx="391133" cy="461665"/>
          </a:xfrm>
          <a:prstGeom prst="rect">
            <a:avLst/>
          </a:prstGeom>
          <a:noFill/>
        </p:spPr>
        <p:txBody>
          <a:bodyPr wrap="none" lIns="0" tIns="0" rIns="0" bIns="0" rtlCol="0">
            <a:spAutoFit/>
          </a:bodyPr>
          <a:lstStyle/>
          <a:p>
            <a:pPr algn="ctr"/>
            <a:r>
              <a:rPr lang="en-AU" sz="3000" b="1" dirty="0" smtClean="0">
                <a:solidFill>
                  <a:schemeClr val="accent2"/>
                </a:solidFill>
              </a:rPr>
              <a:t>05</a:t>
            </a:r>
            <a:endParaRPr lang="en-US" sz="3000" b="1" dirty="0">
              <a:solidFill>
                <a:schemeClr val="accent2"/>
              </a:solidFill>
            </a:endParaRPr>
          </a:p>
        </p:txBody>
      </p:sp>
      <p:cxnSp>
        <p:nvCxnSpPr>
          <p:cNvPr id="32" name="Straight Connector 31"/>
          <p:cNvCxnSpPr/>
          <p:nvPr/>
        </p:nvCxnSpPr>
        <p:spPr>
          <a:xfrm flipV="1">
            <a:off x="7563510" y="2795269"/>
            <a:ext cx="0" cy="218374"/>
          </a:xfrm>
          <a:prstGeom prst="line">
            <a:avLst/>
          </a:prstGeom>
          <a:ln w="12700">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34" name="Text Placeholder 32"/>
          <p:cNvSpPr txBox="1">
            <a:spLocks/>
          </p:cNvSpPr>
          <p:nvPr/>
        </p:nvSpPr>
        <p:spPr>
          <a:xfrm>
            <a:off x="9603917" y="1973863"/>
            <a:ext cx="1846027" cy="6688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ctr" defTabSz="914354">
              <a:lnSpc>
                <a:spcPct val="100000"/>
              </a:lnSpc>
              <a:spcBef>
                <a:spcPts val="0"/>
              </a:spcBef>
              <a:buNone/>
            </a:pPr>
            <a:r>
              <a:rPr lang="en-US" sz="1400">
                <a:solidFill>
                  <a:srgbClr val="2C3E50"/>
                </a:solidFill>
                <a:latin typeface="+mn-lt"/>
              </a:rPr>
              <a:t>Lorem ipsum dolor sit amet, diam donec neque nisl nibh, ante.</a:t>
            </a:r>
          </a:p>
        </p:txBody>
      </p:sp>
      <p:sp>
        <p:nvSpPr>
          <p:cNvPr id="35" name="TextBox 34"/>
          <p:cNvSpPr txBox="1"/>
          <p:nvPr/>
        </p:nvSpPr>
        <p:spPr>
          <a:xfrm>
            <a:off x="10331363" y="1485841"/>
            <a:ext cx="391133" cy="461665"/>
          </a:xfrm>
          <a:prstGeom prst="rect">
            <a:avLst/>
          </a:prstGeom>
          <a:noFill/>
        </p:spPr>
        <p:txBody>
          <a:bodyPr wrap="none" lIns="0" tIns="0" rIns="0" bIns="0" rtlCol="0">
            <a:spAutoFit/>
          </a:bodyPr>
          <a:lstStyle/>
          <a:p>
            <a:pPr algn="ctr"/>
            <a:r>
              <a:rPr lang="en-AU" sz="3000" b="1" dirty="0" smtClean="0">
                <a:solidFill>
                  <a:schemeClr val="tx2"/>
                </a:solidFill>
              </a:rPr>
              <a:t>07</a:t>
            </a:r>
            <a:endParaRPr lang="en-US" sz="3000" b="1" dirty="0">
              <a:solidFill>
                <a:schemeClr val="tx2"/>
              </a:solidFill>
            </a:endParaRPr>
          </a:p>
        </p:txBody>
      </p:sp>
      <p:cxnSp>
        <p:nvCxnSpPr>
          <p:cNvPr id="36" name="Straight Connector 35"/>
          <p:cNvCxnSpPr/>
          <p:nvPr/>
        </p:nvCxnSpPr>
        <p:spPr>
          <a:xfrm flipV="1">
            <a:off x="10526929" y="2795269"/>
            <a:ext cx="0" cy="218374"/>
          </a:xfrm>
          <a:prstGeom prst="line">
            <a:avLst/>
          </a:prstGeom>
          <a:ln w="12700">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2195365" y="4712287"/>
            <a:ext cx="1846027" cy="1476168"/>
            <a:chOff x="2190779" y="4712287"/>
            <a:chExt cx="1846027" cy="1476168"/>
          </a:xfrm>
        </p:grpSpPr>
        <p:sp>
          <p:nvSpPr>
            <p:cNvPr id="38" name="Text Placeholder 32"/>
            <p:cNvSpPr txBox="1">
              <a:spLocks/>
            </p:cNvSpPr>
            <p:nvPr/>
          </p:nvSpPr>
          <p:spPr>
            <a:xfrm>
              <a:off x="2190779" y="5519576"/>
              <a:ext cx="1846027" cy="6688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ctr" defTabSz="914354">
                <a:lnSpc>
                  <a:spcPct val="100000"/>
                </a:lnSpc>
                <a:spcBef>
                  <a:spcPts val="0"/>
                </a:spcBef>
                <a:buNone/>
              </a:pPr>
              <a:r>
                <a:rPr lang="en-US" sz="1400">
                  <a:solidFill>
                    <a:srgbClr val="2C3E50"/>
                  </a:solidFill>
                  <a:latin typeface="+mn-lt"/>
                </a:rPr>
                <a:t>Lorem ipsum dolor sit amet, diam donec neque nisl nibh, ante.</a:t>
              </a:r>
            </a:p>
          </p:txBody>
        </p:sp>
        <p:sp>
          <p:nvSpPr>
            <p:cNvPr id="39" name="TextBox 38"/>
            <p:cNvSpPr txBox="1"/>
            <p:nvPr/>
          </p:nvSpPr>
          <p:spPr>
            <a:xfrm>
              <a:off x="2918225" y="5031554"/>
              <a:ext cx="391133" cy="461665"/>
            </a:xfrm>
            <a:prstGeom prst="rect">
              <a:avLst/>
            </a:prstGeom>
            <a:noFill/>
          </p:spPr>
          <p:txBody>
            <a:bodyPr wrap="none" lIns="0" tIns="0" rIns="0" bIns="0" rtlCol="0">
              <a:spAutoFit/>
            </a:bodyPr>
            <a:lstStyle/>
            <a:p>
              <a:pPr algn="ctr"/>
              <a:r>
                <a:rPr lang="en-AU" sz="3000" b="1" dirty="0" smtClean="0">
                  <a:solidFill>
                    <a:schemeClr val="accent5"/>
                  </a:solidFill>
                </a:rPr>
                <a:t>02</a:t>
              </a:r>
              <a:endParaRPr lang="en-US" sz="3000" b="1" dirty="0">
                <a:solidFill>
                  <a:schemeClr val="accent5"/>
                </a:solidFill>
              </a:endParaRPr>
            </a:p>
          </p:txBody>
        </p:sp>
        <p:cxnSp>
          <p:nvCxnSpPr>
            <p:cNvPr id="40" name="Straight Connector 39"/>
            <p:cNvCxnSpPr/>
            <p:nvPr/>
          </p:nvCxnSpPr>
          <p:spPr>
            <a:xfrm flipV="1">
              <a:off x="3113792" y="4712287"/>
              <a:ext cx="0" cy="218374"/>
            </a:xfrm>
            <a:prstGeom prst="line">
              <a:avLst/>
            </a:prstGeom>
            <a:ln w="12700">
              <a:solidFill>
                <a:schemeClr val="bg1">
                  <a:lumMod val="75000"/>
                </a:schemeClr>
              </a:solidFill>
              <a:headEnd type="oval"/>
              <a:tailEnd type="none"/>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5158787" y="4712287"/>
            <a:ext cx="1846027" cy="1476168"/>
            <a:chOff x="5152343" y="4712287"/>
            <a:chExt cx="1846027" cy="1476168"/>
          </a:xfrm>
        </p:grpSpPr>
        <p:sp>
          <p:nvSpPr>
            <p:cNvPr id="42" name="Text Placeholder 32"/>
            <p:cNvSpPr txBox="1">
              <a:spLocks/>
            </p:cNvSpPr>
            <p:nvPr/>
          </p:nvSpPr>
          <p:spPr>
            <a:xfrm>
              <a:off x="5152343" y="5519576"/>
              <a:ext cx="1846027" cy="6688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ctr" defTabSz="914354">
                <a:lnSpc>
                  <a:spcPct val="100000"/>
                </a:lnSpc>
                <a:spcBef>
                  <a:spcPts val="0"/>
                </a:spcBef>
                <a:buNone/>
              </a:pPr>
              <a:r>
                <a:rPr lang="en-US" sz="1400">
                  <a:solidFill>
                    <a:srgbClr val="2C3E50"/>
                  </a:solidFill>
                  <a:latin typeface="+mn-lt"/>
                </a:rPr>
                <a:t>Lorem ipsum dolor sit amet, diam donec neque nisl nibh, ante.</a:t>
              </a:r>
            </a:p>
          </p:txBody>
        </p:sp>
        <p:sp>
          <p:nvSpPr>
            <p:cNvPr id="43" name="TextBox 42"/>
            <p:cNvSpPr txBox="1"/>
            <p:nvPr/>
          </p:nvSpPr>
          <p:spPr>
            <a:xfrm>
              <a:off x="5879789" y="5031554"/>
              <a:ext cx="391133" cy="461665"/>
            </a:xfrm>
            <a:prstGeom prst="rect">
              <a:avLst/>
            </a:prstGeom>
            <a:noFill/>
          </p:spPr>
          <p:txBody>
            <a:bodyPr wrap="none" lIns="0" tIns="0" rIns="0" bIns="0" rtlCol="0">
              <a:spAutoFit/>
            </a:bodyPr>
            <a:lstStyle/>
            <a:p>
              <a:pPr algn="ctr"/>
              <a:r>
                <a:rPr lang="en-AU" sz="3000" b="1" dirty="0" smtClean="0">
                  <a:solidFill>
                    <a:schemeClr val="accent3"/>
                  </a:solidFill>
                </a:rPr>
                <a:t>04</a:t>
              </a:r>
              <a:endParaRPr lang="en-US" sz="3000" b="1" dirty="0">
                <a:solidFill>
                  <a:schemeClr val="accent3"/>
                </a:solidFill>
              </a:endParaRPr>
            </a:p>
          </p:txBody>
        </p:sp>
        <p:cxnSp>
          <p:nvCxnSpPr>
            <p:cNvPr id="44" name="Straight Connector 43"/>
            <p:cNvCxnSpPr/>
            <p:nvPr/>
          </p:nvCxnSpPr>
          <p:spPr>
            <a:xfrm flipV="1">
              <a:off x="6075356" y="4712287"/>
              <a:ext cx="0" cy="218374"/>
            </a:xfrm>
            <a:prstGeom prst="line">
              <a:avLst/>
            </a:prstGeom>
            <a:ln w="12700">
              <a:solidFill>
                <a:schemeClr val="bg1">
                  <a:lumMod val="75000"/>
                </a:schemeClr>
              </a:solidFill>
              <a:headEnd type="oval"/>
              <a:tailEnd type="none"/>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8122209" y="4712287"/>
            <a:ext cx="1846027" cy="1476168"/>
            <a:chOff x="8113907" y="4712287"/>
            <a:chExt cx="1846027" cy="1476168"/>
          </a:xfrm>
        </p:grpSpPr>
        <p:sp>
          <p:nvSpPr>
            <p:cNvPr id="46" name="Text Placeholder 32"/>
            <p:cNvSpPr txBox="1">
              <a:spLocks/>
            </p:cNvSpPr>
            <p:nvPr/>
          </p:nvSpPr>
          <p:spPr>
            <a:xfrm>
              <a:off x="8113907" y="5519576"/>
              <a:ext cx="1846027" cy="6688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gn="ctr" defTabSz="914354">
                <a:lnSpc>
                  <a:spcPct val="100000"/>
                </a:lnSpc>
                <a:spcBef>
                  <a:spcPts val="0"/>
                </a:spcBef>
                <a:buNone/>
              </a:pPr>
              <a:r>
                <a:rPr lang="en-US" sz="1400">
                  <a:solidFill>
                    <a:srgbClr val="2C3E50"/>
                  </a:solidFill>
                  <a:latin typeface="+mn-lt"/>
                </a:rPr>
                <a:t>Lorem ipsum dolor sit amet, diam donec neque nisl nibh, ante.</a:t>
              </a:r>
            </a:p>
          </p:txBody>
        </p:sp>
        <p:sp>
          <p:nvSpPr>
            <p:cNvPr id="47" name="TextBox 46"/>
            <p:cNvSpPr txBox="1"/>
            <p:nvPr/>
          </p:nvSpPr>
          <p:spPr>
            <a:xfrm>
              <a:off x="8841353" y="5031554"/>
              <a:ext cx="391133" cy="461665"/>
            </a:xfrm>
            <a:prstGeom prst="rect">
              <a:avLst/>
            </a:prstGeom>
            <a:noFill/>
          </p:spPr>
          <p:txBody>
            <a:bodyPr wrap="none" lIns="0" tIns="0" rIns="0" bIns="0" rtlCol="0">
              <a:spAutoFit/>
            </a:bodyPr>
            <a:lstStyle/>
            <a:p>
              <a:pPr algn="ctr"/>
              <a:r>
                <a:rPr lang="en-AU" sz="3000" b="1" dirty="0" smtClean="0">
                  <a:solidFill>
                    <a:schemeClr val="accent1"/>
                  </a:solidFill>
                </a:rPr>
                <a:t>06</a:t>
              </a:r>
              <a:endParaRPr lang="en-US" sz="3000" b="1" dirty="0">
                <a:solidFill>
                  <a:schemeClr val="accent1"/>
                </a:solidFill>
              </a:endParaRPr>
            </a:p>
          </p:txBody>
        </p:sp>
        <p:cxnSp>
          <p:nvCxnSpPr>
            <p:cNvPr id="48" name="Straight Connector 47"/>
            <p:cNvCxnSpPr/>
            <p:nvPr/>
          </p:nvCxnSpPr>
          <p:spPr>
            <a:xfrm flipV="1">
              <a:off x="9036920" y="4712287"/>
              <a:ext cx="0" cy="218374"/>
            </a:xfrm>
            <a:prstGeom prst="line">
              <a:avLst/>
            </a:prstGeom>
            <a:ln w="12700">
              <a:solidFill>
                <a:schemeClr val="bg1">
                  <a:lumMod val="75000"/>
                </a:schemeClr>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49" name="Title 48"/>
          <p:cNvSpPr>
            <a:spLocks noGrp="1"/>
          </p:cNvSpPr>
          <p:nvPr>
            <p:ph type="title"/>
          </p:nvPr>
        </p:nvSpPr>
        <p:spPr/>
        <p:txBody>
          <a:bodyPr/>
          <a:lstStyle/>
          <a:p>
            <a:r>
              <a:rPr lang="en-US"/>
              <a:t>Agenda - Template</a:t>
            </a:r>
          </a:p>
        </p:txBody>
      </p:sp>
      <p:sp>
        <p:nvSpPr>
          <p:cNvPr id="50" name="Subtitle 49"/>
          <p:cNvSpPr>
            <a:spLocks noGrp="1"/>
          </p:cNvSpPr>
          <p:nvPr>
            <p:ph type="subTitle" idx="1"/>
          </p:nvPr>
        </p:nvSpPr>
        <p:spPr/>
        <p:txBody>
          <a:bodyPr/>
          <a:lstStyle/>
          <a:p>
            <a:r>
              <a:rPr lang="en-US" smtClean="0"/>
              <a:t>Example With 7 Parts</a:t>
            </a:r>
            <a:endParaRPr lang="en-US"/>
          </a:p>
        </p:txBody>
      </p:sp>
      <p:sp>
        <p:nvSpPr>
          <p:cNvPr id="51" name="Slide Number Placeholder 50"/>
          <p:cNvSpPr>
            <a:spLocks noGrp="1"/>
          </p:cNvSpPr>
          <p:nvPr>
            <p:ph type="sldNum" sz="quarter" idx="12"/>
          </p:nvPr>
        </p:nvSpPr>
        <p:spPr/>
        <p:txBody>
          <a:bodyPr/>
          <a:lstStyle/>
          <a:p>
            <a:fld id="{F68327C5-B821-4FE9-A59A-A60D9EB59A9A}" type="slidenum">
              <a:rPr lang="en-US" smtClean="0"/>
              <a:pPr/>
              <a:t>29</a:t>
            </a:fld>
            <a:endParaRPr lang="en-US" dirty="0"/>
          </a:p>
        </p:txBody>
      </p:sp>
      <p:sp>
        <p:nvSpPr>
          <p:cNvPr id="52" name="Shape 2554"/>
          <p:cNvSpPr/>
          <p:nvPr/>
        </p:nvSpPr>
        <p:spPr>
          <a:xfrm>
            <a:off x="10293539" y="3585982"/>
            <a:ext cx="619518" cy="563199"/>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3" name="Shape 2587"/>
          <p:cNvSpPr/>
          <p:nvPr/>
        </p:nvSpPr>
        <p:spPr>
          <a:xfrm>
            <a:off x="1384569" y="3635022"/>
            <a:ext cx="465118" cy="465118"/>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4" name="Shape 2545"/>
          <p:cNvSpPr/>
          <p:nvPr/>
        </p:nvSpPr>
        <p:spPr>
          <a:xfrm>
            <a:off x="5797777" y="3583849"/>
            <a:ext cx="567464" cy="567464"/>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5" name="Shape 2604"/>
          <p:cNvSpPr/>
          <p:nvPr/>
        </p:nvSpPr>
        <p:spPr>
          <a:xfrm>
            <a:off x="2865755" y="3661082"/>
            <a:ext cx="504777" cy="412999"/>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6" name="Shape 2617"/>
          <p:cNvSpPr/>
          <p:nvPr/>
        </p:nvSpPr>
        <p:spPr>
          <a:xfrm>
            <a:off x="7227691" y="3603796"/>
            <a:ext cx="644739" cy="527571"/>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7" name="Shape 2525"/>
          <p:cNvSpPr/>
          <p:nvPr/>
        </p:nvSpPr>
        <p:spPr>
          <a:xfrm>
            <a:off x="4305365" y="3622436"/>
            <a:ext cx="490290" cy="490290"/>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8" name="Shape 2808"/>
          <p:cNvSpPr/>
          <p:nvPr/>
        </p:nvSpPr>
        <p:spPr>
          <a:xfrm>
            <a:off x="8783355" y="3614761"/>
            <a:ext cx="505641" cy="505641"/>
          </a:xfrm>
          <a:custGeom>
            <a:avLst/>
            <a:gdLst/>
            <a:ahLst/>
            <a:cxnLst>
              <a:cxn ang="0">
                <a:pos x="wd2" y="hd2"/>
              </a:cxn>
              <a:cxn ang="5400000">
                <a:pos x="wd2" y="hd2"/>
              </a:cxn>
              <a:cxn ang="10800000">
                <a:pos x="wd2" y="hd2"/>
              </a:cxn>
              <a:cxn ang="16200000">
                <a:pos x="wd2" y="hd2"/>
              </a:cxn>
            </a:cxnLst>
            <a:rect l="0" t="0" r="r" b="b"/>
            <a:pathLst>
              <a:path w="21600" h="21600" extrusionOk="0">
                <a:moveTo>
                  <a:pt x="17075" y="14727"/>
                </a:moveTo>
                <a:lnTo>
                  <a:pt x="17294" y="12764"/>
                </a:lnTo>
                <a:lnTo>
                  <a:pt x="19843" y="12764"/>
                </a:lnTo>
                <a:lnTo>
                  <a:pt x="19406" y="14727"/>
                </a:lnTo>
                <a:cubicBezTo>
                  <a:pt x="19406" y="14727"/>
                  <a:pt x="17075" y="14727"/>
                  <a:pt x="17075" y="14727"/>
                </a:cubicBezTo>
                <a:close/>
                <a:moveTo>
                  <a:pt x="18752" y="17673"/>
                </a:moveTo>
                <a:lnTo>
                  <a:pt x="16748" y="17673"/>
                </a:lnTo>
                <a:lnTo>
                  <a:pt x="16967" y="15709"/>
                </a:lnTo>
                <a:lnTo>
                  <a:pt x="19188" y="15709"/>
                </a:lnTo>
                <a:cubicBezTo>
                  <a:pt x="19188" y="15709"/>
                  <a:pt x="18752" y="17673"/>
                  <a:pt x="18752" y="17673"/>
                </a:cubicBezTo>
                <a:close/>
                <a:moveTo>
                  <a:pt x="17673" y="20618"/>
                </a:moveTo>
                <a:cubicBezTo>
                  <a:pt x="17131" y="20618"/>
                  <a:pt x="16691" y="20179"/>
                  <a:pt x="16691" y="19636"/>
                </a:cubicBezTo>
                <a:cubicBezTo>
                  <a:pt x="16691" y="19095"/>
                  <a:pt x="17131" y="18655"/>
                  <a:pt x="17673" y="18655"/>
                </a:cubicBezTo>
                <a:cubicBezTo>
                  <a:pt x="18215" y="18655"/>
                  <a:pt x="18655" y="19095"/>
                  <a:pt x="18655" y="19636"/>
                </a:cubicBezTo>
                <a:cubicBezTo>
                  <a:pt x="18655" y="20179"/>
                  <a:pt x="18215" y="20618"/>
                  <a:pt x="17673" y="20618"/>
                </a:cubicBezTo>
                <a:moveTo>
                  <a:pt x="16415" y="11782"/>
                </a:moveTo>
                <a:lnTo>
                  <a:pt x="13745" y="11782"/>
                </a:lnTo>
                <a:lnTo>
                  <a:pt x="13745" y="9818"/>
                </a:lnTo>
                <a:lnTo>
                  <a:pt x="16633" y="9818"/>
                </a:lnTo>
                <a:cubicBezTo>
                  <a:pt x="16633" y="9818"/>
                  <a:pt x="16415" y="11782"/>
                  <a:pt x="16415" y="11782"/>
                </a:cubicBezTo>
                <a:close/>
                <a:moveTo>
                  <a:pt x="16088" y="14727"/>
                </a:moveTo>
                <a:lnTo>
                  <a:pt x="13745" y="14727"/>
                </a:lnTo>
                <a:lnTo>
                  <a:pt x="13745" y="12764"/>
                </a:lnTo>
                <a:lnTo>
                  <a:pt x="16306" y="12764"/>
                </a:lnTo>
                <a:cubicBezTo>
                  <a:pt x="16306" y="12764"/>
                  <a:pt x="16088" y="14727"/>
                  <a:pt x="16088" y="14727"/>
                </a:cubicBezTo>
                <a:close/>
                <a:moveTo>
                  <a:pt x="15761" y="17673"/>
                </a:moveTo>
                <a:lnTo>
                  <a:pt x="13745" y="17673"/>
                </a:lnTo>
                <a:lnTo>
                  <a:pt x="13745" y="15709"/>
                </a:lnTo>
                <a:lnTo>
                  <a:pt x="15979" y="15709"/>
                </a:lnTo>
                <a:cubicBezTo>
                  <a:pt x="15979" y="15709"/>
                  <a:pt x="15761" y="17673"/>
                  <a:pt x="15761" y="17673"/>
                </a:cubicBezTo>
                <a:close/>
                <a:moveTo>
                  <a:pt x="12764" y="11782"/>
                </a:moveTo>
                <a:lnTo>
                  <a:pt x="10094" y="11782"/>
                </a:lnTo>
                <a:lnTo>
                  <a:pt x="9876" y="9818"/>
                </a:lnTo>
                <a:lnTo>
                  <a:pt x="12764" y="9818"/>
                </a:lnTo>
                <a:cubicBezTo>
                  <a:pt x="12764" y="9818"/>
                  <a:pt x="12764" y="11782"/>
                  <a:pt x="12764" y="11782"/>
                </a:cubicBezTo>
                <a:close/>
                <a:moveTo>
                  <a:pt x="12764" y="14727"/>
                </a:moveTo>
                <a:lnTo>
                  <a:pt x="10421" y="14727"/>
                </a:lnTo>
                <a:lnTo>
                  <a:pt x="10203" y="12764"/>
                </a:lnTo>
                <a:lnTo>
                  <a:pt x="12764" y="12764"/>
                </a:lnTo>
                <a:cubicBezTo>
                  <a:pt x="12764" y="12764"/>
                  <a:pt x="12764" y="14727"/>
                  <a:pt x="12764" y="14727"/>
                </a:cubicBezTo>
                <a:close/>
                <a:moveTo>
                  <a:pt x="12764" y="17673"/>
                </a:moveTo>
                <a:lnTo>
                  <a:pt x="10748" y="17673"/>
                </a:lnTo>
                <a:lnTo>
                  <a:pt x="10531" y="15709"/>
                </a:lnTo>
                <a:lnTo>
                  <a:pt x="12764" y="15709"/>
                </a:lnTo>
                <a:cubicBezTo>
                  <a:pt x="12764" y="15709"/>
                  <a:pt x="12764" y="17673"/>
                  <a:pt x="12764" y="17673"/>
                </a:cubicBezTo>
                <a:close/>
                <a:moveTo>
                  <a:pt x="8836" y="20618"/>
                </a:moveTo>
                <a:cubicBezTo>
                  <a:pt x="8294" y="20618"/>
                  <a:pt x="7855" y="20179"/>
                  <a:pt x="7855" y="19636"/>
                </a:cubicBezTo>
                <a:cubicBezTo>
                  <a:pt x="7855" y="19095"/>
                  <a:pt x="8294" y="18655"/>
                  <a:pt x="8836" y="18655"/>
                </a:cubicBezTo>
                <a:cubicBezTo>
                  <a:pt x="9379" y="18655"/>
                  <a:pt x="9818" y="19095"/>
                  <a:pt x="9818" y="19636"/>
                </a:cubicBezTo>
                <a:cubicBezTo>
                  <a:pt x="9818" y="20179"/>
                  <a:pt x="9379" y="20618"/>
                  <a:pt x="8836" y="20618"/>
                </a:cubicBezTo>
                <a:moveTo>
                  <a:pt x="7213" y="15709"/>
                </a:moveTo>
                <a:lnTo>
                  <a:pt x="9543" y="15709"/>
                </a:lnTo>
                <a:lnTo>
                  <a:pt x="9761" y="17673"/>
                </a:lnTo>
                <a:lnTo>
                  <a:pt x="7740" y="17673"/>
                </a:lnTo>
                <a:cubicBezTo>
                  <a:pt x="7740" y="17673"/>
                  <a:pt x="7213" y="15709"/>
                  <a:pt x="7213" y="15709"/>
                </a:cubicBezTo>
                <a:close/>
                <a:moveTo>
                  <a:pt x="6950" y="14727"/>
                </a:moveTo>
                <a:lnTo>
                  <a:pt x="6423" y="12764"/>
                </a:lnTo>
                <a:lnTo>
                  <a:pt x="9215" y="12764"/>
                </a:lnTo>
                <a:lnTo>
                  <a:pt x="9434" y="14727"/>
                </a:lnTo>
                <a:cubicBezTo>
                  <a:pt x="9434" y="14727"/>
                  <a:pt x="6950" y="14727"/>
                  <a:pt x="6950" y="14727"/>
                </a:cubicBezTo>
                <a:close/>
                <a:moveTo>
                  <a:pt x="5633" y="9818"/>
                </a:moveTo>
                <a:lnTo>
                  <a:pt x="8888" y="9818"/>
                </a:lnTo>
                <a:lnTo>
                  <a:pt x="9106" y="11782"/>
                </a:lnTo>
                <a:lnTo>
                  <a:pt x="6160" y="11782"/>
                </a:lnTo>
                <a:cubicBezTo>
                  <a:pt x="6160" y="11782"/>
                  <a:pt x="5633" y="9818"/>
                  <a:pt x="5633" y="9818"/>
                </a:cubicBezTo>
                <a:close/>
                <a:moveTo>
                  <a:pt x="17621" y="9818"/>
                </a:moveTo>
                <a:lnTo>
                  <a:pt x="20497" y="9818"/>
                </a:lnTo>
                <a:lnTo>
                  <a:pt x="20061" y="11782"/>
                </a:lnTo>
                <a:lnTo>
                  <a:pt x="17403" y="11782"/>
                </a:lnTo>
                <a:cubicBezTo>
                  <a:pt x="17403" y="11782"/>
                  <a:pt x="17621" y="9818"/>
                  <a:pt x="17621" y="9818"/>
                </a:cubicBezTo>
                <a:close/>
                <a:moveTo>
                  <a:pt x="19619" y="18282"/>
                </a:moveTo>
                <a:lnTo>
                  <a:pt x="19622" y="18283"/>
                </a:lnTo>
                <a:lnTo>
                  <a:pt x="21586" y="9447"/>
                </a:lnTo>
                <a:lnTo>
                  <a:pt x="21577" y="9444"/>
                </a:lnTo>
                <a:cubicBezTo>
                  <a:pt x="21586" y="9406"/>
                  <a:pt x="21600" y="9369"/>
                  <a:pt x="21600" y="9327"/>
                </a:cubicBezTo>
                <a:cubicBezTo>
                  <a:pt x="21600" y="9056"/>
                  <a:pt x="21380" y="8836"/>
                  <a:pt x="21109" y="8836"/>
                </a:cubicBezTo>
                <a:lnTo>
                  <a:pt x="5370" y="8836"/>
                </a:lnTo>
                <a:lnTo>
                  <a:pt x="4674" y="6241"/>
                </a:lnTo>
                <a:lnTo>
                  <a:pt x="4667" y="6243"/>
                </a:lnTo>
                <a:cubicBezTo>
                  <a:pt x="4606" y="6041"/>
                  <a:pt x="4425" y="5891"/>
                  <a:pt x="4203" y="5891"/>
                </a:cubicBezTo>
                <a:lnTo>
                  <a:pt x="491" y="5891"/>
                </a:lnTo>
                <a:cubicBezTo>
                  <a:pt x="220" y="5891"/>
                  <a:pt x="0" y="6110"/>
                  <a:pt x="0" y="6382"/>
                </a:cubicBezTo>
                <a:cubicBezTo>
                  <a:pt x="0" y="6653"/>
                  <a:pt x="220" y="6873"/>
                  <a:pt x="491" y="6873"/>
                </a:cubicBezTo>
                <a:lnTo>
                  <a:pt x="3827" y="6873"/>
                </a:lnTo>
                <a:lnTo>
                  <a:pt x="6893" y="18305"/>
                </a:lnTo>
                <a:lnTo>
                  <a:pt x="6894" y="18305"/>
                </a:lnTo>
                <a:cubicBezTo>
                  <a:pt x="6936" y="18443"/>
                  <a:pt x="7037" y="18555"/>
                  <a:pt x="7168" y="18613"/>
                </a:cubicBezTo>
                <a:cubicBezTo>
                  <a:pt x="6984" y="18912"/>
                  <a:pt x="6873" y="19260"/>
                  <a:pt x="6873" y="19636"/>
                </a:cubicBezTo>
                <a:cubicBezTo>
                  <a:pt x="6873" y="20721"/>
                  <a:pt x="7752" y="21600"/>
                  <a:pt x="8836" y="21600"/>
                </a:cubicBezTo>
                <a:cubicBezTo>
                  <a:pt x="9921" y="21600"/>
                  <a:pt x="10800" y="20721"/>
                  <a:pt x="10800" y="19636"/>
                </a:cubicBezTo>
                <a:cubicBezTo>
                  <a:pt x="10800" y="19277"/>
                  <a:pt x="10696" y="18945"/>
                  <a:pt x="10528" y="18655"/>
                </a:cubicBezTo>
                <a:lnTo>
                  <a:pt x="15981" y="18655"/>
                </a:lnTo>
                <a:cubicBezTo>
                  <a:pt x="15813" y="18945"/>
                  <a:pt x="15709" y="19277"/>
                  <a:pt x="15709" y="19636"/>
                </a:cubicBezTo>
                <a:cubicBezTo>
                  <a:pt x="15709" y="20721"/>
                  <a:pt x="16588" y="21600"/>
                  <a:pt x="17673" y="21600"/>
                </a:cubicBezTo>
                <a:cubicBezTo>
                  <a:pt x="18757" y="21600"/>
                  <a:pt x="19636" y="20721"/>
                  <a:pt x="19636" y="19636"/>
                </a:cubicBezTo>
                <a:cubicBezTo>
                  <a:pt x="19636" y="19260"/>
                  <a:pt x="19525" y="18912"/>
                  <a:pt x="19341" y="18613"/>
                </a:cubicBezTo>
                <a:cubicBezTo>
                  <a:pt x="19479" y="18552"/>
                  <a:pt x="19581" y="18430"/>
                  <a:pt x="19619" y="18282"/>
                </a:cubicBezTo>
                <a:moveTo>
                  <a:pt x="12907" y="7711"/>
                </a:moveTo>
                <a:cubicBezTo>
                  <a:pt x="12996" y="7800"/>
                  <a:pt x="13119" y="7855"/>
                  <a:pt x="13255" y="7855"/>
                </a:cubicBezTo>
                <a:cubicBezTo>
                  <a:pt x="13390" y="7855"/>
                  <a:pt x="13513" y="7800"/>
                  <a:pt x="13602" y="7711"/>
                </a:cubicBezTo>
                <a:lnTo>
                  <a:pt x="15565" y="5747"/>
                </a:lnTo>
                <a:cubicBezTo>
                  <a:pt x="15654" y="5658"/>
                  <a:pt x="15709" y="5536"/>
                  <a:pt x="15709" y="5400"/>
                </a:cubicBezTo>
                <a:cubicBezTo>
                  <a:pt x="15709" y="5129"/>
                  <a:pt x="15490" y="4910"/>
                  <a:pt x="15218" y="4910"/>
                </a:cubicBezTo>
                <a:cubicBezTo>
                  <a:pt x="15083" y="4910"/>
                  <a:pt x="14960" y="4964"/>
                  <a:pt x="14871" y="5053"/>
                </a:cubicBezTo>
                <a:lnTo>
                  <a:pt x="13745" y="6179"/>
                </a:lnTo>
                <a:lnTo>
                  <a:pt x="13745" y="491"/>
                </a:lnTo>
                <a:lnTo>
                  <a:pt x="13745" y="491"/>
                </a:lnTo>
                <a:cubicBezTo>
                  <a:pt x="13745" y="220"/>
                  <a:pt x="13526" y="0"/>
                  <a:pt x="13255" y="0"/>
                </a:cubicBezTo>
                <a:cubicBezTo>
                  <a:pt x="12983" y="0"/>
                  <a:pt x="12764" y="220"/>
                  <a:pt x="12764" y="491"/>
                </a:cubicBezTo>
                <a:lnTo>
                  <a:pt x="12764" y="6179"/>
                </a:lnTo>
                <a:lnTo>
                  <a:pt x="11638" y="5053"/>
                </a:lnTo>
                <a:cubicBezTo>
                  <a:pt x="11549" y="4964"/>
                  <a:pt x="11427" y="4910"/>
                  <a:pt x="11291" y="4910"/>
                </a:cubicBezTo>
                <a:cubicBezTo>
                  <a:pt x="11020" y="4910"/>
                  <a:pt x="10800" y="5129"/>
                  <a:pt x="10800" y="5400"/>
                </a:cubicBezTo>
                <a:cubicBezTo>
                  <a:pt x="10800" y="5536"/>
                  <a:pt x="10855" y="5658"/>
                  <a:pt x="10944" y="5747"/>
                </a:cubicBezTo>
                <a:cubicBezTo>
                  <a:pt x="10944" y="5747"/>
                  <a:pt x="12907" y="7711"/>
                  <a:pt x="12907" y="7711"/>
                </a:cubicBezTo>
                <a:close/>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Tree>
    <p:extLst>
      <p:ext uri="{BB962C8B-B14F-4D97-AF65-F5344CB8AC3E}">
        <p14:creationId xmlns:p14="http://schemas.microsoft.com/office/powerpoint/2010/main" val="26697354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Classic Table of Contents - Template</a:t>
            </a:r>
            <a:endParaRPr lang="en-US" dirty="0"/>
          </a:p>
        </p:txBody>
      </p:sp>
      <p:sp>
        <p:nvSpPr>
          <p:cNvPr id="6" name="Slide Number Placeholder 5"/>
          <p:cNvSpPr>
            <a:spLocks noGrp="1"/>
          </p:cNvSpPr>
          <p:nvPr>
            <p:ph type="sldNum" sz="quarter" idx="12"/>
          </p:nvPr>
        </p:nvSpPr>
        <p:spPr/>
        <p:txBody>
          <a:bodyPr/>
          <a:lstStyle/>
          <a:p>
            <a:fld id="{F68327C5-B821-4FE9-A59A-A60D9EB59A9A}" type="slidenum">
              <a:rPr lang="en-US" smtClean="0"/>
              <a:pPr/>
              <a:t>3</a:t>
            </a:fld>
            <a:endParaRPr lang="en-US" dirty="0"/>
          </a:p>
        </p:txBody>
      </p:sp>
      <p:sp>
        <p:nvSpPr>
          <p:cNvPr id="7" name="Rectangle 6"/>
          <p:cNvSpPr/>
          <p:nvPr/>
        </p:nvSpPr>
        <p:spPr>
          <a:xfrm>
            <a:off x="958850" y="1822272"/>
            <a:ext cx="9588500"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r>
              <a:rPr lang="en-US" sz="2200">
                <a:solidFill>
                  <a:schemeClr val="tx1">
                    <a:lumMod val="75000"/>
                  </a:schemeClr>
                </a:solidFill>
              </a:rPr>
              <a:t>Section 1.1</a:t>
            </a:r>
          </a:p>
        </p:txBody>
      </p:sp>
      <p:sp>
        <p:nvSpPr>
          <p:cNvPr id="8" name="Rectangle 7"/>
          <p:cNvSpPr/>
          <p:nvPr/>
        </p:nvSpPr>
        <p:spPr>
          <a:xfrm>
            <a:off x="958850" y="2876686"/>
            <a:ext cx="9588500"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r>
              <a:rPr lang="en-US" sz="2200">
                <a:solidFill>
                  <a:schemeClr val="tx1">
                    <a:lumMod val="75000"/>
                  </a:schemeClr>
                </a:solidFill>
              </a:rPr>
              <a:t>Section 1.2</a:t>
            </a:r>
          </a:p>
        </p:txBody>
      </p:sp>
      <p:sp>
        <p:nvSpPr>
          <p:cNvPr id="11" name="Rectangle 10"/>
          <p:cNvSpPr/>
          <p:nvPr/>
        </p:nvSpPr>
        <p:spPr>
          <a:xfrm>
            <a:off x="958850" y="3197362"/>
            <a:ext cx="9588500"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r>
              <a:rPr lang="en-US" sz="2200">
                <a:solidFill>
                  <a:schemeClr val="tx1">
                    <a:lumMod val="75000"/>
                  </a:schemeClr>
                </a:solidFill>
              </a:rPr>
              <a:t>Section </a:t>
            </a:r>
            <a:r>
              <a:rPr lang="en-US" sz="2200" smtClean="0">
                <a:solidFill>
                  <a:schemeClr val="tx1">
                    <a:lumMod val="75000"/>
                  </a:schemeClr>
                </a:solidFill>
              </a:rPr>
              <a:t>1.3</a:t>
            </a:r>
            <a:endParaRPr lang="en-US" sz="2200">
              <a:solidFill>
                <a:schemeClr val="tx1">
                  <a:lumMod val="75000"/>
                </a:schemeClr>
              </a:solidFill>
            </a:endParaRPr>
          </a:p>
        </p:txBody>
      </p:sp>
      <p:sp>
        <p:nvSpPr>
          <p:cNvPr id="12" name="Rectangle 11"/>
          <p:cNvSpPr/>
          <p:nvPr/>
        </p:nvSpPr>
        <p:spPr>
          <a:xfrm>
            <a:off x="958850" y="2142948"/>
            <a:ext cx="95885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0" rtlCol="0" anchor="ctr"/>
          <a:lstStyle/>
          <a:p>
            <a:r>
              <a:rPr lang="en-US" sz="1900" i="1">
                <a:solidFill>
                  <a:schemeClr val="tx1"/>
                </a:solidFill>
              </a:rPr>
              <a:t>Subsection 1.1.a</a:t>
            </a:r>
            <a:endParaRPr lang="en-US" sz="1900">
              <a:solidFill>
                <a:schemeClr val="tx1"/>
              </a:solidFill>
            </a:endParaRPr>
          </a:p>
        </p:txBody>
      </p:sp>
      <p:sp>
        <p:nvSpPr>
          <p:cNvPr id="13" name="Rectangle 12"/>
          <p:cNvSpPr/>
          <p:nvPr/>
        </p:nvSpPr>
        <p:spPr>
          <a:xfrm>
            <a:off x="958850" y="2386623"/>
            <a:ext cx="95885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0" rtlCol="0" anchor="ctr"/>
          <a:lstStyle/>
          <a:p>
            <a:r>
              <a:rPr lang="en-US" sz="1900" i="1">
                <a:solidFill>
                  <a:schemeClr val="tx1"/>
                </a:solidFill>
              </a:rPr>
              <a:t>Subsection 1.1.b</a:t>
            </a:r>
            <a:endParaRPr lang="en-US" sz="1900">
              <a:solidFill>
                <a:schemeClr val="tx1"/>
              </a:solidFill>
            </a:endParaRPr>
          </a:p>
        </p:txBody>
      </p:sp>
      <p:sp>
        <p:nvSpPr>
          <p:cNvPr id="14" name="Rectangle 13"/>
          <p:cNvSpPr/>
          <p:nvPr/>
        </p:nvSpPr>
        <p:spPr>
          <a:xfrm>
            <a:off x="958850" y="2633011"/>
            <a:ext cx="95885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0" rtlCol="0" anchor="ctr"/>
          <a:lstStyle/>
          <a:p>
            <a:r>
              <a:rPr lang="en-US" sz="1900" i="1">
                <a:solidFill>
                  <a:schemeClr val="tx1"/>
                </a:solidFill>
              </a:rPr>
              <a:t>Subsection 1.1.c</a:t>
            </a:r>
            <a:endParaRPr lang="en-US" sz="1900">
              <a:solidFill>
                <a:schemeClr val="tx1"/>
              </a:solidFill>
            </a:endParaRPr>
          </a:p>
        </p:txBody>
      </p:sp>
      <p:sp>
        <p:nvSpPr>
          <p:cNvPr id="15" name="Rectangle 14"/>
          <p:cNvSpPr/>
          <p:nvPr/>
        </p:nvSpPr>
        <p:spPr>
          <a:xfrm>
            <a:off x="10547350" y="1369835"/>
            <a:ext cx="685800" cy="452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2600" b="1" smtClean="0">
                <a:solidFill>
                  <a:schemeClr val="bg2">
                    <a:lumMod val="25000"/>
                  </a:schemeClr>
                </a:solidFill>
              </a:rPr>
              <a:t>4</a:t>
            </a:r>
            <a:endParaRPr lang="en-US" b="1">
              <a:solidFill>
                <a:schemeClr val="bg2">
                  <a:lumMod val="25000"/>
                </a:schemeClr>
              </a:solidFill>
            </a:endParaRPr>
          </a:p>
        </p:txBody>
      </p:sp>
      <p:sp>
        <p:nvSpPr>
          <p:cNvPr id="16" name="Rectangle 15"/>
          <p:cNvSpPr/>
          <p:nvPr/>
        </p:nvSpPr>
        <p:spPr>
          <a:xfrm>
            <a:off x="10547350" y="1822272"/>
            <a:ext cx="685800"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2200" smtClean="0">
                <a:solidFill>
                  <a:schemeClr val="tx1">
                    <a:lumMod val="75000"/>
                  </a:schemeClr>
                </a:solidFill>
              </a:rPr>
              <a:t>5</a:t>
            </a:r>
            <a:endParaRPr lang="en-US" sz="2200">
              <a:solidFill>
                <a:schemeClr val="tx1">
                  <a:lumMod val="75000"/>
                </a:schemeClr>
              </a:solidFill>
            </a:endParaRPr>
          </a:p>
        </p:txBody>
      </p:sp>
      <p:sp>
        <p:nvSpPr>
          <p:cNvPr id="17" name="Rectangle 16"/>
          <p:cNvSpPr/>
          <p:nvPr/>
        </p:nvSpPr>
        <p:spPr>
          <a:xfrm>
            <a:off x="10547350" y="2876686"/>
            <a:ext cx="685800"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2200" smtClean="0">
                <a:solidFill>
                  <a:schemeClr val="tx1">
                    <a:lumMod val="75000"/>
                  </a:schemeClr>
                </a:solidFill>
              </a:rPr>
              <a:t>22</a:t>
            </a:r>
            <a:endParaRPr lang="en-US" sz="2200">
              <a:solidFill>
                <a:schemeClr val="tx1">
                  <a:lumMod val="75000"/>
                </a:schemeClr>
              </a:solidFill>
            </a:endParaRPr>
          </a:p>
        </p:txBody>
      </p:sp>
      <p:sp>
        <p:nvSpPr>
          <p:cNvPr id="18" name="Rectangle 17"/>
          <p:cNvSpPr/>
          <p:nvPr/>
        </p:nvSpPr>
        <p:spPr>
          <a:xfrm>
            <a:off x="10547350" y="3197362"/>
            <a:ext cx="685800"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2200" smtClean="0">
                <a:solidFill>
                  <a:schemeClr val="tx1">
                    <a:lumMod val="75000"/>
                  </a:schemeClr>
                </a:solidFill>
              </a:rPr>
              <a:t>37</a:t>
            </a:r>
            <a:endParaRPr lang="en-US" sz="2200">
              <a:solidFill>
                <a:schemeClr val="tx1">
                  <a:lumMod val="75000"/>
                </a:schemeClr>
              </a:solidFill>
            </a:endParaRPr>
          </a:p>
        </p:txBody>
      </p:sp>
      <p:sp>
        <p:nvSpPr>
          <p:cNvPr id="19" name="Rectangle 18"/>
          <p:cNvSpPr/>
          <p:nvPr/>
        </p:nvSpPr>
        <p:spPr>
          <a:xfrm>
            <a:off x="10547350" y="2142948"/>
            <a:ext cx="6858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1900" i="1" smtClean="0">
                <a:solidFill>
                  <a:schemeClr val="tx1"/>
                </a:solidFill>
              </a:rPr>
              <a:t>6</a:t>
            </a:r>
            <a:endParaRPr lang="en-US" sz="1900">
              <a:solidFill>
                <a:schemeClr val="tx1"/>
              </a:solidFill>
            </a:endParaRPr>
          </a:p>
        </p:txBody>
      </p:sp>
      <p:sp>
        <p:nvSpPr>
          <p:cNvPr id="20" name="Rectangle 19"/>
          <p:cNvSpPr/>
          <p:nvPr/>
        </p:nvSpPr>
        <p:spPr>
          <a:xfrm>
            <a:off x="10547350" y="2386623"/>
            <a:ext cx="6858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1900" i="1" smtClean="0">
                <a:solidFill>
                  <a:schemeClr val="tx1"/>
                </a:solidFill>
              </a:rPr>
              <a:t>16</a:t>
            </a:r>
            <a:endParaRPr lang="en-US" sz="1900">
              <a:solidFill>
                <a:schemeClr val="tx1"/>
              </a:solidFill>
            </a:endParaRPr>
          </a:p>
        </p:txBody>
      </p:sp>
      <p:sp>
        <p:nvSpPr>
          <p:cNvPr id="21" name="Rectangle 20"/>
          <p:cNvSpPr/>
          <p:nvPr/>
        </p:nvSpPr>
        <p:spPr>
          <a:xfrm>
            <a:off x="10547350" y="2633011"/>
            <a:ext cx="6858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1900" i="1" smtClean="0">
                <a:solidFill>
                  <a:schemeClr val="tx1"/>
                </a:solidFill>
              </a:rPr>
              <a:t>19</a:t>
            </a:r>
            <a:endParaRPr lang="en-US" sz="1900">
              <a:solidFill>
                <a:schemeClr val="tx1"/>
              </a:solidFill>
            </a:endParaRPr>
          </a:p>
        </p:txBody>
      </p:sp>
      <p:sp>
        <p:nvSpPr>
          <p:cNvPr id="22" name="Rectangle 21"/>
          <p:cNvSpPr/>
          <p:nvPr/>
        </p:nvSpPr>
        <p:spPr>
          <a:xfrm>
            <a:off x="958850" y="3761713"/>
            <a:ext cx="9588500" cy="452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00" b="1">
                <a:solidFill>
                  <a:schemeClr val="bg2">
                    <a:lumMod val="25000"/>
                  </a:schemeClr>
                </a:solidFill>
              </a:rPr>
              <a:t>PART </a:t>
            </a:r>
            <a:r>
              <a:rPr lang="en-US" sz="2600" b="1" smtClean="0">
                <a:solidFill>
                  <a:schemeClr val="bg2">
                    <a:lumMod val="25000"/>
                  </a:schemeClr>
                </a:solidFill>
              </a:rPr>
              <a:t>2</a:t>
            </a:r>
            <a:endParaRPr lang="en-US" b="1">
              <a:solidFill>
                <a:schemeClr val="bg2">
                  <a:lumMod val="25000"/>
                </a:schemeClr>
              </a:solidFill>
            </a:endParaRPr>
          </a:p>
        </p:txBody>
      </p:sp>
      <p:sp>
        <p:nvSpPr>
          <p:cNvPr id="23" name="Rectangle 22"/>
          <p:cNvSpPr/>
          <p:nvPr/>
        </p:nvSpPr>
        <p:spPr>
          <a:xfrm>
            <a:off x="958850" y="4214150"/>
            <a:ext cx="9588500"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r>
              <a:rPr lang="en-US" sz="2200">
                <a:solidFill>
                  <a:schemeClr val="tx1">
                    <a:lumMod val="75000"/>
                  </a:schemeClr>
                </a:solidFill>
              </a:rPr>
              <a:t>Section </a:t>
            </a:r>
            <a:r>
              <a:rPr lang="en-US" sz="2200" smtClean="0">
                <a:solidFill>
                  <a:schemeClr val="tx1">
                    <a:lumMod val="75000"/>
                  </a:schemeClr>
                </a:solidFill>
              </a:rPr>
              <a:t>2.1</a:t>
            </a:r>
            <a:endParaRPr lang="en-US" sz="2200">
              <a:solidFill>
                <a:schemeClr val="tx1">
                  <a:lumMod val="75000"/>
                </a:schemeClr>
              </a:solidFill>
            </a:endParaRPr>
          </a:p>
        </p:txBody>
      </p:sp>
      <p:sp>
        <p:nvSpPr>
          <p:cNvPr id="24" name="Rectangle 23"/>
          <p:cNvSpPr/>
          <p:nvPr/>
        </p:nvSpPr>
        <p:spPr>
          <a:xfrm>
            <a:off x="958850" y="5268564"/>
            <a:ext cx="9588500"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r>
              <a:rPr lang="en-US" sz="2200">
                <a:solidFill>
                  <a:schemeClr val="tx1">
                    <a:lumMod val="75000"/>
                  </a:schemeClr>
                </a:solidFill>
              </a:rPr>
              <a:t>Section </a:t>
            </a:r>
            <a:r>
              <a:rPr lang="en-US" sz="2200" smtClean="0">
                <a:solidFill>
                  <a:schemeClr val="tx1">
                    <a:lumMod val="75000"/>
                  </a:schemeClr>
                </a:solidFill>
              </a:rPr>
              <a:t>2.2</a:t>
            </a:r>
            <a:endParaRPr lang="en-US" sz="2200">
              <a:solidFill>
                <a:schemeClr val="tx1">
                  <a:lumMod val="75000"/>
                </a:schemeClr>
              </a:solidFill>
            </a:endParaRPr>
          </a:p>
        </p:txBody>
      </p:sp>
      <p:sp>
        <p:nvSpPr>
          <p:cNvPr id="25" name="Rectangle 24"/>
          <p:cNvSpPr/>
          <p:nvPr/>
        </p:nvSpPr>
        <p:spPr>
          <a:xfrm>
            <a:off x="958850" y="5589240"/>
            <a:ext cx="9588500"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r>
              <a:rPr lang="en-US" sz="2200">
                <a:solidFill>
                  <a:schemeClr val="tx1">
                    <a:lumMod val="75000"/>
                  </a:schemeClr>
                </a:solidFill>
              </a:rPr>
              <a:t>Section </a:t>
            </a:r>
            <a:r>
              <a:rPr lang="en-US" sz="2200" smtClean="0">
                <a:solidFill>
                  <a:schemeClr val="tx1">
                    <a:lumMod val="75000"/>
                  </a:schemeClr>
                </a:solidFill>
              </a:rPr>
              <a:t>2.3</a:t>
            </a:r>
            <a:endParaRPr lang="en-US" sz="2200">
              <a:solidFill>
                <a:schemeClr val="tx1">
                  <a:lumMod val="75000"/>
                </a:schemeClr>
              </a:solidFill>
            </a:endParaRPr>
          </a:p>
        </p:txBody>
      </p:sp>
      <p:sp>
        <p:nvSpPr>
          <p:cNvPr id="26" name="Rectangle 25"/>
          <p:cNvSpPr/>
          <p:nvPr/>
        </p:nvSpPr>
        <p:spPr>
          <a:xfrm>
            <a:off x="958850" y="4534826"/>
            <a:ext cx="95885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0" rtlCol="0" anchor="ctr"/>
          <a:lstStyle/>
          <a:p>
            <a:r>
              <a:rPr lang="en-US" sz="1900" i="1">
                <a:solidFill>
                  <a:schemeClr val="tx1"/>
                </a:solidFill>
              </a:rPr>
              <a:t>Subsection </a:t>
            </a:r>
            <a:r>
              <a:rPr lang="en-US" sz="1900" i="1" smtClean="0">
                <a:solidFill>
                  <a:schemeClr val="tx1"/>
                </a:solidFill>
              </a:rPr>
              <a:t>2.1.a</a:t>
            </a:r>
            <a:endParaRPr lang="en-US" sz="1900">
              <a:solidFill>
                <a:schemeClr val="tx1"/>
              </a:solidFill>
            </a:endParaRPr>
          </a:p>
        </p:txBody>
      </p:sp>
      <p:sp>
        <p:nvSpPr>
          <p:cNvPr id="27" name="Rectangle 26"/>
          <p:cNvSpPr/>
          <p:nvPr/>
        </p:nvSpPr>
        <p:spPr>
          <a:xfrm>
            <a:off x="958850" y="4778501"/>
            <a:ext cx="95885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0" rtlCol="0" anchor="ctr"/>
          <a:lstStyle/>
          <a:p>
            <a:r>
              <a:rPr lang="en-US" sz="1900" i="1">
                <a:solidFill>
                  <a:schemeClr val="tx1"/>
                </a:solidFill>
              </a:rPr>
              <a:t>Subsection </a:t>
            </a:r>
            <a:r>
              <a:rPr lang="en-US" sz="1900" i="1" smtClean="0">
                <a:solidFill>
                  <a:schemeClr val="tx1"/>
                </a:solidFill>
              </a:rPr>
              <a:t>2.1.b</a:t>
            </a:r>
            <a:endParaRPr lang="en-US" sz="1900">
              <a:solidFill>
                <a:schemeClr val="tx1"/>
              </a:solidFill>
            </a:endParaRPr>
          </a:p>
        </p:txBody>
      </p:sp>
      <p:sp>
        <p:nvSpPr>
          <p:cNvPr id="28" name="Rectangle 27"/>
          <p:cNvSpPr/>
          <p:nvPr/>
        </p:nvSpPr>
        <p:spPr>
          <a:xfrm>
            <a:off x="958850" y="5024889"/>
            <a:ext cx="95885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0" rtlCol="0" anchor="ctr"/>
          <a:lstStyle/>
          <a:p>
            <a:r>
              <a:rPr lang="en-US" sz="1900" i="1">
                <a:solidFill>
                  <a:schemeClr val="tx1"/>
                </a:solidFill>
              </a:rPr>
              <a:t>Subsection </a:t>
            </a:r>
            <a:r>
              <a:rPr lang="en-US" sz="1900" i="1" smtClean="0">
                <a:solidFill>
                  <a:schemeClr val="tx1"/>
                </a:solidFill>
              </a:rPr>
              <a:t>2.1.c</a:t>
            </a:r>
            <a:endParaRPr lang="en-US" sz="1900">
              <a:solidFill>
                <a:schemeClr val="tx1"/>
              </a:solidFill>
            </a:endParaRPr>
          </a:p>
        </p:txBody>
      </p:sp>
      <p:sp>
        <p:nvSpPr>
          <p:cNvPr id="29" name="Rectangle 28"/>
          <p:cNvSpPr/>
          <p:nvPr/>
        </p:nvSpPr>
        <p:spPr>
          <a:xfrm>
            <a:off x="10547350" y="3761713"/>
            <a:ext cx="685800" cy="452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2600" b="1" smtClean="0">
                <a:solidFill>
                  <a:schemeClr val="bg2">
                    <a:lumMod val="25000"/>
                  </a:schemeClr>
                </a:solidFill>
              </a:rPr>
              <a:t>56</a:t>
            </a:r>
            <a:endParaRPr lang="en-US" b="1">
              <a:solidFill>
                <a:schemeClr val="bg2">
                  <a:lumMod val="25000"/>
                </a:schemeClr>
              </a:solidFill>
            </a:endParaRPr>
          </a:p>
        </p:txBody>
      </p:sp>
      <p:sp>
        <p:nvSpPr>
          <p:cNvPr id="30" name="Rectangle 29"/>
          <p:cNvSpPr/>
          <p:nvPr/>
        </p:nvSpPr>
        <p:spPr>
          <a:xfrm>
            <a:off x="10547350" y="4214150"/>
            <a:ext cx="685800"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2200" smtClean="0">
                <a:solidFill>
                  <a:schemeClr val="tx1">
                    <a:lumMod val="75000"/>
                  </a:schemeClr>
                </a:solidFill>
              </a:rPr>
              <a:t>57</a:t>
            </a:r>
            <a:endParaRPr lang="en-US" sz="2200">
              <a:solidFill>
                <a:schemeClr val="tx1">
                  <a:lumMod val="75000"/>
                </a:schemeClr>
              </a:solidFill>
            </a:endParaRPr>
          </a:p>
        </p:txBody>
      </p:sp>
      <p:sp>
        <p:nvSpPr>
          <p:cNvPr id="31" name="Rectangle 30"/>
          <p:cNvSpPr/>
          <p:nvPr/>
        </p:nvSpPr>
        <p:spPr>
          <a:xfrm>
            <a:off x="10547350" y="5268564"/>
            <a:ext cx="685800"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2200" smtClean="0">
                <a:solidFill>
                  <a:schemeClr val="tx1">
                    <a:lumMod val="75000"/>
                  </a:schemeClr>
                </a:solidFill>
              </a:rPr>
              <a:t>82</a:t>
            </a:r>
            <a:endParaRPr lang="en-US" sz="2200">
              <a:solidFill>
                <a:schemeClr val="tx1">
                  <a:lumMod val="75000"/>
                </a:schemeClr>
              </a:solidFill>
            </a:endParaRPr>
          </a:p>
        </p:txBody>
      </p:sp>
      <p:sp>
        <p:nvSpPr>
          <p:cNvPr id="32" name="Rectangle 31"/>
          <p:cNvSpPr/>
          <p:nvPr/>
        </p:nvSpPr>
        <p:spPr>
          <a:xfrm>
            <a:off x="10547350" y="5589240"/>
            <a:ext cx="685800"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2200" smtClean="0">
                <a:solidFill>
                  <a:schemeClr val="tx1">
                    <a:lumMod val="75000"/>
                  </a:schemeClr>
                </a:solidFill>
              </a:rPr>
              <a:t>95</a:t>
            </a:r>
            <a:endParaRPr lang="en-US" sz="2200">
              <a:solidFill>
                <a:schemeClr val="tx1">
                  <a:lumMod val="75000"/>
                </a:schemeClr>
              </a:solidFill>
            </a:endParaRPr>
          </a:p>
        </p:txBody>
      </p:sp>
      <p:sp>
        <p:nvSpPr>
          <p:cNvPr id="33" name="Rectangle 32"/>
          <p:cNvSpPr/>
          <p:nvPr/>
        </p:nvSpPr>
        <p:spPr>
          <a:xfrm>
            <a:off x="10547350" y="4534826"/>
            <a:ext cx="6858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1900" i="1" smtClean="0">
                <a:solidFill>
                  <a:schemeClr val="tx1"/>
                </a:solidFill>
              </a:rPr>
              <a:t>58</a:t>
            </a:r>
            <a:endParaRPr lang="en-US" sz="1900">
              <a:solidFill>
                <a:schemeClr val="tx1"/>
              </a:solidFill>
            </a:endParaRPr>
          </a:p>
        </p:txBody>
      </p:sp>
      <p:sp>
        <p:nvSpPr>
          <p:cNvPr id="34" name="Rectangle 33"/>
          <p:cNvSpPr/>
          <p:nvPr/>
        </p:nvSpPr>
        <p:spPr>
          <a:xfrm>
            <a:off x="10547350" y="4778501"/>
            <a:ext cx="6858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1900" i="1" smtClean="0">
                <a:solidFill>
                  <a:schemeClr val="tx1"/>
                </a:solidFill>
              </a:rPr>
              <a:t>65</a:t>
            </a:r>
            <a:endParaRPr lang="en-US" sz="1900">
              <a:solidFill>
                <a:schemeClr val="tx1"/>
              </a:solidFill>
            </a:endParaRPr>
          </a:p>
        </p:txBody>
      </p:sp>
      <p:sp>
        <p:nvSpPr>
          <p:cNvPr id="35" name="Rectangle 34"/>
          <p:cNvSpPr/>
          <p:nvPr/>
        </p:nvSpPr>
        <p:spPr>
          <a:xfrm>
            <a:off x="10547350" y="5024889"/>
            <a:ext cx="6858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1900" i="1" smtClean="0">
                <a:solidFill>
                  <a:schemeClr val="tx1"/>
                </a:solidFill>
              </a:rPr>
              <a:t>72</a:t>
            </a:r>
            <a:endParaRPr lang="en-US" sz="1900">
              <a:solidFill>
                <a:schemeClr val="tx1"/>
              </a:solidFill>
            </a:endParaRPr>
          </a:p>
        </p:txBody>
      </p:sp>
      <p:cxnSp>
        <p:nvCxnSpPr>
          <p:cNvPr id="36" name="Straight Connector 35"/>
          <p:cNvCxnSpPr/>
          <p:nvPr/>
        </p:nvCxnSpPr>
        <p:spPr>
          <a:xfrm>
            <a:off x="958850" y="1822272"/>
            <a:ext cx="10274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958850" y="4204149"/>
            <a:ext cx="10274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958850" y="1369835"/>
            <a:ext cx="9588500" cy="452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00" b="1">
                <a:solidFill>
                  <a:schemeClr val="bg2">
                    <a:lumMod val="25000"/>
                  </a:schemeClr>
                </a:solidFill>
              </a:rPr>
              <a:t>PART </a:t>
            </a:r>
            <a:r>
              <a:rPr lang="en-US" sz="2600" b="1" smtClean="0">
                <a:solidFill>
                  <a:schemeClr val="bg2">
                    <a:lumMod val="25000"/>
                  </a:schemeClr>
                </a:solidFill>
              </a:rPr>
              <a:t>1</a:t>
            </a:r>
            <a:endParaRPr lang="en-US" b="1">
              <a:solidFill>
                <a:schemeClr val="bg2">
                  <a:lumMod val="25000"/>
                </a:schemeClr>
              </a:solidFill>
            </a:endParaRP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397973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86505" y="3036133"/>
            <a:ext cx="2610736" cy="3114880"/>
          </a:xfrm>
          <a:prstGeom prst="rect">
            <a:avLst/>
          </a:prstGeom>
          <a:solidFill>
            <a:schemeClr val="tx1">
              <a:alpha val="1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43840" tIns="365760" rIns="243840" bIns="243840" numCol="1" spcCol="1270" anchor="t" anchorCtr="0">
            <a:noAutofit/>
          </a:bodyPr>
          <a:lstStyle/>
          <a:p>
            <a:pPr algn="just"/>
            <a:r>
              <a:rPr lang="en-US" sz="1400">
                <a:solidFill>
                  <a:schemeClr val="tx1">
                    <a:lumMod val="75000"/>
                  </a:schemeClr>
                </a:solidFill>
              </a:rPr>
              <a:t>Lorem ipsum dolor sit amet, diam donec neque nisl nibh, ante rutrum proin cras dui ac cum, amet nunc dolor. Senectus urna justo, dis tristique purus commodo at. Donec nullam pede, non neque tortor congue sed.</a:t>
            </a:r>
          </a:p>
        </p:txBody>
      </p:sp>
      <p:sp>
        <p:nvSpPr>
          <p:cNvPr id="3" name="Rectangle 2"/>
          <p:cNvSpPr/>
          <p:nvPr/>
        </p:nvSpPr>
        <p:spPr>
          <a:xfrm>
            <a:off x="9586505" y="2273283"/>
            <a:ext cx="2605495" cy="874150"/>
          </a:xfrm>
          <a:prstGeom prst="rect">
            <a:avLst/>
          </a:prstGeom>
          <a:solidFill>
            <a:schemeClr val="accent1"/>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365760" tIns="0" rIns="0" bIns="0" numCol="1" spcCol="1270" anchor="ctr" anchorCtr="0">
            <a:noAutofit/>
          </a:bodyPr>
          <a:lstStyle/>
          <a:p>
            <a:pPr defTabSz="888978">
              <a:lnSpc>
                <a:spcPct val="90000"/>
              </a:lnSpc>
              <a:spcBef>
                <a:spcPct val="0"/>
              </a:spcBef>
              <a:spcAft>
                <a:spcPts val="267"/>
              </a:spcAft>
            </a:pPr>
            <a:r>
              <a:rPr lang="en-US" sz="2000" b="1" smtClean="0">
                <a:solidFill>
                  <a:srgbClr val="FFFFFF"/>
                </a:solidFill>
              </a:rPr>
              <a:t>05 - </a:t>
            </a:r>
            <a:r>
              <a:rPr lang="id-ID" sz="2000" b="1" smtClean="0">
                <a:solidFill>
                  <a:srgbClr val="FFFFFF"/>
                </a:solidFill>
              </a:rPr>
              <a:t>Some </a:t>
            </a:r>
            <a:r>
              <a:rPr lang="id-ID" sz="2000" b="1">
                <a:solidFill>
                  <a:srgbClr val="FFFFFF"/>
                </a:solidFill>
              </a:rPr>
              <a:t>title </a:t>
            </a:r>
            <a:r>
              <a:rPr lang="id-ID" sz="2000" b="1" smtClean="0">
                <a:solidFill>
                  <a:srgbClr val="FFFFFF"/>
                </a:solidFill>
              </a:rPr>
              <a:t>here</a:t>
            </a:r>
            <a:endParaRPr lang="id-ID" sz="2000" b="1">
              <a:solidFill>
                <a:srgbClr val="FFFFFF"/>
              </a:solidFill>
            </a:endParaRPr>
          </a:p>
        </p:txBody>
      </p:sp>
      <p:sp>
        <p:nvSpPr>
          <p:cNvPr id="5" name="Rectangle 4"/>
          <p:cNvSpPr/>
          <p:nvPr/>
        </p:nvSpPr>
        <p:spPr>
          <a:xfrm>
            <a:off x="7188313" y="2862869"/>
            <a:ext cx="2316480" cy="3114880"/>
          </a:xfrm>
          <a:prstGeom prst="rect">
            <a:avLst/>
          </a:prstGeom>
          <a:solidFill>
            <a:schemeClr val="tx1">
              <a:alpha val="1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43840" tIns="365760" rIns="243840" bIns="243840" numCol="1" spcCol="1270" anchor="t" anchorCtr="0">
            <a:noAutofit/>
          </a:bodyPr>
          <a:lstStyle/>
          <a:p>
            <a:pPr algn="just"/>
            <a:r>
              <a:rPr lang="en-US" sz="1400">
                <a:solidFill>
                  <a:schemeClr val="tx1">
                    <a:lumMod val="75000"/>
                  </a:schemeClr>
                </a:solidFill>
              </a:rPr>
              <a:t>Lorem ipsum dolor sit amet, diam donec neque nisl nibh, ante rutrum proin cras dui ac cum, amet nunc dolor. Senectus urna justo, dis tristique purus commodo at. Donec nullam pede, non neque tortor congue sed.</a:t>
            </a:r>
          </a:p>
        </p:txBody>
      </p:sp>
      <p:sp>
        <p:nvSpPr>
          <p:cNvPr id="6" name="Rectangle 5"/>
          <p:cNvSpPr/>
          <p:nvPr/>
        </p:nvSpPr>
        <p:spPr>
          <a:xfrm>
            <a:off x="7191189" y="2092844"/>
            <a:ext cx="2670048" cy="874150"/>
          </a:xfrm>
          <a:prstGeom prst="rect">
            <a:avLst/>
          </a:prstGeom>
          <a:solidFill>
            <a:schemeClr val="accent4"/>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365760" tIns="0" rIns="0" bIns="0" numCol="1" spcCol="1270" anchor="ctr" anchorCtr="0">
            <a:noAutofit/>
          </a:bodyPr>
          <a:lstStyle/>
          <a:p>
            <a:pPr defTabSz="888978">
              <a:lnSpc>
                <a:spcPct val="90000"/>
              </a:lnSpc>
              <a:spcBef>
                <a:spcPct val="0"/>
              </a:spcBef>
              <a:spcAft>
                <a:spcPts val="267"/>
              </a:spcAft>
            </a:pPr>
            <a:r>
              <a:rPr lang="en-US" sz="2000" b="1" smtClean="0">
                <a:solidFill>
                  <a:srgbClr val="FFFFFF"/>
                </a:solidFill>
              </a:rPr>
              <a:t>04 - </a:t>
            </a:r>
            <a:r>
              <a:rPr lang="id-ID" sz="2000" b="1" smtClean="0">
                <a:solidFill>
                  <a:srgbClr val="FFFFFF"/>
                </a:solidFill>
              </a:rPr>
              <a:t>Some </a:t>
            </a:r>
            <a:r>
              <a:rPr lang="id-ID" sz="2000" b="1">
                <a:solidFill>
                  <a:srgbClr val="FFFFFF"/>
                </a:solidFill>
              </a:rPr>
              <a:t>title here</a:t>
            </a:r>
          </a:p>
        </p:txBody>
      </p:sp>
      <p:sp>
        <p:nvSpPr>
          <p:cNvPr id="8" name="Rectangle 7"/>
          <p:cNvSpPr/>
          <p:nvPr/>
        </p:nvSpPr>
        <p:spPr>
          <a:xfrm>
            <a:off x="4795646" y="2689604"/>
            <a:ext cx="2316480" cy="3114880"/>
          </a:xfrm>
          <a:prstGeom prst="rect">
            <a:avLst/>
          </a:prstGeom>
          <a:solidFill>
            <a:schemeClr val="tx1">
              <a:alpha val="1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43840" tIns="365760" rIns="243840" bIns="243840" numCol="1" spcCol="1270" anchor="t" anchorCtr="0">
            <a:noAutofit/>
          </a:bodyPr>
          <a:lstStyle/>
          <a:p>
            <a:pPr algn="just"/>
            <a:r>
              <a:rPr lang="en-US" sz="1400">
                <a:solidFill>
                  <a:schemeClr val="tx1">
                    <a:lumMod val="75000"/>
                  </a:schemeClr>
                </a:solidFill>
              </a:rPr>
              <a:t>Lorem ipsum dolor sit amet, diam donec neque nisl nibh, ante rutrum proin cras dui ac cum, amet nunc dolor. Senectus urna justo, dis tristique purus commodo at. Donec nullam pede, non neque tortor congue sed.</a:t>
            </a:r>
          </a:p>
        </p:txBody>
      </p:sp>
      <p:sp>
        <p:nvSpPr>
          <p:cNvPr id="9" name="Rectangle 8"/>
          <p:cNvSpPr/>
          <p:nvPr/>
        </p:nvSpPr>
        <p:spPr>
          <a:xfrm>
            <a:off x="4795873" y="1912405"/>
            <a:ext cx="2670048" cy="874150"/>
          </a:xfrm>
          <a:prstGeom prst="rect">
            <a:avLst/>
          </a:prstGeom>
          <a:solidFill>
            <a:schemeClr val="accent3"/>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365760" tIns="0" rIns="0" bIns="0" numCol="1" spcCol="1270" anchor="ctr" anchorCtr="0">
            <a:noAutofit/>
          </a:bodyPr>
          <a:lstStyle/>
          <a:p>
            <a:pPr defTabSz="888978">
              <a:lnSpc>
                <a:spcPct val="90000"/>
              </a:lnSpc>
              <a:spcBef>
                <a:spcPct val="0"/>
              </a:spcBef>
              <a:spcAft>
                <a:spcPts val="267"/>
              </a:spcAft>
            </a:pPr>
            <a:r>
              <a:rPr lang="en-US" sz="2000" b="1" smtClean="0">
                <a:solidFill>
                  <a:srgbClr val="FFFFFF"/>
                </a:solidFill>
              </a:rPr>
              <a:t>03 - </a:t>
            </a:r>
            <a:r>
              <a:rPr lang="id-ID" sz="2000" b="1" smtClean="0">
                <a:solidFill>
                  <a:srgbClr val="FFFFFF"/>
                </a:solidFill>
              </a:rPr>
              <a:t>Some </a:t>
            </a:r>
            <a:r>
              <a:rPr lang="id-ID" sz="2000" b="1">
                <a:solidFill>
                  <a:srgbClr val="FFFFFF"/>
                </a:solidFill>
              </a:rPr>
              <a:t>title </a:t>
            </a:r>
            <a:r>
              <a:rPr lang="id-ID" sz="2000" b="1" smtClean="0">
                <a:solidFill>
                  <a:srgbClr val="FFFFFF"/>
                </a:solidFill>
              </a:rPr>
              <a:t>here</a:t>
            </a:r>
            <a:endParaRPr lang="id-ID" sz="2000" b="1">
              <a:solidFill>
                <a:srgbClr val="FFFFFF"/>
              </a:solidFill>
            </a:endParaRPr>
          </a:p>
        </p:txBody>
      </p:sp>
      <p:sp>
        <p:nvSpPr>
          <p:cNvPr id="11" name="Rectangle 10"/>
          <p:cNvSpPr/>
          <p:nvPr/>
        </p:nvSpPr>
        <p:spPr>
          <a:xfrm>
            <a:off x="2400557" y="2516338"/>
            <a:ext cx="2316480" cy="3114880"/>
          </a:xfrm>
          <a:prstGeom prst="rect">
            <a:avLst/>
          </a:prstGeom>
          <a:solidFill>
            <a:schemeClr val="tx1">
              <a:alpha val="1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43840" tIns="365760" rIns="243840" bIns="243840" numCol="1" spcCol="1270" anchor="t" anchorCtr="0">
            <a:noAutofit/>
          </a:bodyPr>
          <a:lstStyle/>
          <a:p>
            <a:pPr algn="just"/>
            <a:r>
              <a:rPr lang="en-US" sz="1400">
                <a:solidFill>
                  <a:schemeClr val="tx1">
                    <a:lumMod val="75000"/>
                  </a:schemeClr>
                </a:solidFill>
              </a:rPr>
              <a:t>Lorem ipsum dolor sit amet, diam donec neque nisl nibh, ante rutrum proin cras dui ac cum, amet nunc dolor. Senectus urna justo, dis tristique purus commodo at. Donec nullam pede, non neque tortor congue sed.</a:t>
            </a:r>
          </a:p>
        </p:txBody>
      </p:sp>
      <p:sp>
        <p:nvSpPr>
          <p:cNvPr id="12" name="Rectangle 11"/>
          <p:cNvSpPr/>
          <p:nvPr/>
        </p:nvSpPr>
        <p:spPr>
          <a:xfrm>
            <a:off x="2400557" y="1731967"/>
            <a:ext cx="2670048" cy="874150"/>
          </a:xfrm>
          <a:prstGeom prst="rect">
            <a:avLst/>
          </a:prstGeom>
          <a:solidFill>
            <a:schemeClr val="accent5"/>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365760" tIns="0" rIns="0" bIns="0" numCol="1" spcCol="1270" anchor="ctr" anchorCtr="0">
            <a:noAutofit/>
          </a:bodyPr>
          <a:lstStyle/>
          <a:p>
            <a:pPr defTabSz="888978">
              <a:lnSpc>
                <a:spcPct val="90000"/>
              </a:lnSpc>
              <a:spcBef>
                <a:spcPct val="0"/>
              </a:spcBef>
              <a:spcAft>
                <a:spcPts val="267"/>
              </a:spcAft>
            </a:pPr>
            <a:r>
              <a:rPr lang="en-US" sz="2000" b="1" smtClean="0">
                <a:solidFill>
                  <a:srgbClr val="FFFFFF"/>
                </a:solidFill>
              </a:rPr>
              <a:t>02 - </a:t>
            </a:r>
            <a:r>
              <a:rPr lang="id-ID" sz="2000" b="1" smtClean="0">
                <a:solidFill>
                  <a:srgbClr val="FFFFFF"/>
                </a:solidFill>
              </a:rPr>
              <a:t>Some </a:t>
            </a:r>
            <a:r>
              <a:rPr lang="id-ID" sz="2000" b="1">
                <a:solidFill>
                  <a:srgbClr val="FFFFFF"/>
                </a:solidFill>
              </a:rPr>
              <a:t>title </a:t>
            </a:r>
            <a:r>
              <a:rPr lang="id-ID" sz="2000" b="1" smtClean="0">
                <a:solidFill>
                  <a:srgbClr val="FFFFFF"/>
                </a:solidFill>
              </a:rPr>
              <a:t>here</a:t>
            </a:r>
            <a:endParaRPr lang="id-ID" sz="2000" b="1">
              <a:solidFill>
                <a:srgbClr val="FFFFFF"/>
              </a:solidFill>
            </a:endParaRPr>
          </a:p>
        </p:txBody>
      </p:sp>
      <p:sp>
        <p:nvSpPr>
          <p:cNvPr id="13" name="Rectangle 12"/>
          <p:cNvSpPr/>
          <p:nvPr/>
        </p:nvSpPr>
        <p:spPr>
          <a:xfrm>
            <a:off x="0" y="2347331"/>
            <a:ext cx="2316480" cy="3110476"/>
          </a:xfrm>
          <a:prstGeom prst="rect">
            <a:avLst/>
          </a:prstGeom>
          <a:solidFill>
            <a:schemeClr val="tx1">
              <a:alpha val="1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43840" tIns="365760" rIns="243840" bIns="243840" numCol="1" spcCol="1270" anchor="t" anchorCtr="0">
            <a:noAutofit/>
          </a:bodyPr>
          <a:lstStyle/>
          <a:p>
            <a:pPr algn="just"/>
            <a:r>
              <a:rPr lang="en-US" sz="1400">
                <a:solidFill>
                  <a:schemeClr val="tx1">
                    <a:lumMod val="75000"/>
                  </a:schemeClr>
                </a:solidFill>
              </a:rPr>
              <a:t>Lorem ipsum dolor sit amet, diam donec neque nisl nibh, ante rutrum proin cras dui ac cum, amet nunc dolor. Senectus urna justo, dis tristique purus commodo at. Donec nullam pede, non neque tortor congue sed.</a:t>
            </a:r>
          </a:p>
        </p:txBody>
      </p:sp>
      <p:sp>
        <p:nvSpPr>
          <p:cNvPr id="15" name="Rectangle 14"/>
          <p:cNvSpPr/>
          <p:nvPr/>
        </p:nvSpPr>
        <p:spPr>
          <a:xfrm>
            <a:off x="0" y="1551528"/>
            <a:ext cx="2675289" cy="874150"/>
          </a:xfrm>
          <a:prstGeom prst="rect">
            <a:avLst/>
          </a:prstGeom>
          <a:solidFill>
            <a:schemeClr val="accent6"/>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74320" tIns="0" rIns="0" bIns="0" numCol="1" spcCol="1270" anchor="ctr" anchorCtr="0">
            <a:noAutofit/>
          </a:bodyPr>
          <a:lstStyle/>
          <a:p>
            <a:pPr defTabSz="888978">
              <a:lnSpc>
                <a:spcPct val="90000"/>
              </a:lnSpc>
              <a:spcBef>
                <a:spcPct val="0"/>
              </a:spcBef>
              <a:spcAft>
                <a:spcPts val="267"/>
              </a:spcAft>
            </a:pPr>
            <a:r>
              <a:rPr lang="en-US" sz="2000" b="1" smtClean="0">
                <a:solidFill>
                  <a:srgbClr val="FFFFFF"/>
                </a:solidFill>
              </a:rPr>
              <a:t>01 - </a:t>
            </a:r>
            <a:r>
              <a:rPr lang="id-ID" sz="2000" b="1" smtClean="0">
                <a:solidFill>
                  <a:srgbClr val="FFFFFF"/>
                </a:solidFill>
              </a:rPr>
              <a:t>Some </a:t>
            </a:r>
            <a:r>
              <a:rPr lang="id-ID" sz="2000" b="1">
                <a:solidFill>
                  <a:srgbClr val="FFFFFF"/>
                </a:solidFill>
              </a:rPr>
              <a:t>title here</a:t>
            </a:r>
          </a:p>
        </p:txBody>
      </p:sp>
      <p:sp>
        <p:nvSpPr>
          <p:cNvPr id="36" name="Title 35"/>
          <p:cNvSpPr>
            <a:spLocks noGrp="1"/>
          </p:cNvSpPr>
          <p:nvPr>
            <p:ph type="title"/>
          </p:nvPr>
        </p:nvSpPr>
        <p:spPr/>
        <p:txBody>
          <a:bodyPr/>
          <a:lstStyle/>
          <a:p>
            <a:r>
              <a:rPr lang="en-US"/>
              <a:t>Agenda - Template</a:t>
            </a:r>
          </a:p>
        </p:txBody>
      </p:sp>
      <p:sp>
        <p:nvSpPr>
          <p:cNvPr id="37" name="Subtitle 36"/>
          <p:cNvSpPr>
            <a:spLocks noGrp="1"/>
          </p:cNvSpPr>
          <p:nvPr>
            <p:ph type="subTitle" idx="1"/>
          </p:nvPr>
        </p:nvSpPr>
        <p:spPr/>
        <p:txBody>
          <a:bodyPr/>
          <a:lstStyle/>
          <a:p>
            <a:r>
              <a:rPr lang="en-US" smtClean="0"/>
              <a:t>Example With 5 Parts</a:t>
            </a:r>
            <a:endParaRPr lang="en-US"/>
          </a:p>
        </p:txBody>
      </p:sp>
      <p:sp>
        <p:nvSpPr>
          <p:cNvPr id="38" name="Slide Number Placeholder 37"/>
          <p:cNvSpPr>
            <a:spLocks noGrp="1"/>
          </p:cNvSpPr>
          <p:nvPr>
            <p:ph type="sldNum" sz="quarter" idx="12"/>
          </p:nvPr>
        </p:nvSpPr>
        <p:spPr/>
        <p:txBody>
          <a:bodyPr/>
          <a:lstStyle/>
          <a:p>
            <a:fld id="{F68327C5-B821-4FE9-A59A-A60D9EB59A9A}" type="slidenum">
              <a:rPr lang="en-US" smtClean="0"/>
              <a:pPr/>
              <a:t>30</a:t>
            </a:fld>
            <a:endParaRPr lang="en-US" dirty="0"/>
          </a:p>
        </p:txBody>
      </p:sp>
      <p:sp>
        <p:nvSpPr>
          <p:cNvPr id="39" name="Right Triangle 38"/>
          <p:cNvSpPr/>
          <p:nvPr/>
        </p:nvSpPr>
        <p:spPr>
          <a:xfrm rot="5400000">
            <a:off x="2447703" y="2378532"/>
            <a:ext cx="180439" cy="274732"/>
          </a:xfrm>
          <a:prstGeom prst="rtTriangle">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40" name="Right Triangle 39"/>
          <p:cNvSpPr/>
          <p:nvPr/>
        </p:nvSpPr>
        <p:spPr>
          <a:xfrm rot="5400000">
            <a:off x="4843020" y="2558316"/>
            <a:ext cx="180439" cy="274732"/>
          </a:xfrm>
          <a:prstGeom prst="rtTriangle">
            <a:avLst/>
          </a:prstGeom>
          <a:solidFill>
            <a:schemeClr val="accent5">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41" name="Right Triangle 40"/>
          <p:cNvSpPr/>
          <p:nvPr/>
        </p:nvSpPr>
        <p:spPr>
          <a:xfrm rot="5400000">
            <a:off x="7238336" y="2739056"/>
            <a:ext cx="180439" cy="274732"/>
          </a:xfrm>
          <a:prstGeom prst="rtTriangle">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42" name="Right Triangle 41"/>
          <p:cNvSpPr/>
          <p:nvPr/>
        </p:nvSpPr>
        <p:spPr>
          <a:xfrm rot="5400000">
            <a:off x="9633652" y="2919496"/>
            <a:ext cx="180439" cy="274732"/>
          </a:xfrm>
          <a:prstGeom prst="rtTriangle">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Tree>
    <p:extLst>
      <p:ext uri="{BB962C8B-B14F-4D97-AF65-F5344CB8AC3E}">
        <p14:creationId xmlns:p14="http://schemas.microsoft.com/office/powerpoint/2010/main" val="38588241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smtClean="0"/>
              <a:t>Timeline</a:t>
            </a:r>
            <a:endParaRPr lang="en-US"/>
          </a:p>
        </p:txBody>
      </p:sp>
      <p:sp>
        <p:nvSpPr>
          <p:cNvPr id="5" name="Title 4"/>
          <p:cNvSpPr>
            <a:spLocks noGrp="1"/>
          </p:cNvSpPr>
          <p:nvPr>
            <p:ph type="title"/>
          </p:nvPr>
        </p:nvSpPr>
        <p:spPr/>
        <p:txBody>
          <a:bodyPr/>
          <a:lstStyle/>
          <a:p>
            <a:r>
              <a:rPr lang="en-US"/>
              <a:t>Agenda - Template</a:t>
            </a:r>
          </a:p>
        </p:txBody>
      </p:sp>
      <p:sp>
        <p:nvSpPr>
          <p:cNvPr id="4" name="Slide Number Placeholder 3"/>
          <p:cNvSpPr>
            <a:spLocks noGrp="1"/>
          </p:cNvSpPr>
          <p:nvPr>
            <p:ph type="sldNum" sz="quarter" idx="12"/>
          </p:nvPr>
        </p:nvSpPr>
        <p:spPr/>
        <p:txBody>
          <a:bodyPr/>
          <a:lstStyle/>
          <a:p>
            <a:fld id="{F68327C5-B821-4FE9-A59A-A60D9EB59A9A}" type="slidenum">
              <a:rPr lang="en-US" smtClean="0"/>
              <a:pPr/>
              <a:t>31</a:t>
            </a:fld>
            <a:endParaRPr lang="en-US" dirty="0"/>
          </a:p>
        </p:txBody>
      </p:sp>
      <p:sp>
        <p:nvSpPr>
          <p:cNvPr id="7" name="Oval 6"/>
          <p:cNvSpPr>
            <a:spLocks noChangeAspect="1"/>
          </p:cNvSpPr>
          <p:nvPr/>
        </p:nvSpPr>
        <p:spPr>
          <a:xfrm>
            <a:off x="1052608" y="2440752"/>
            <a:ext cx="313427" cy="31342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8" name="Oval 7"/>
          <p:cNvSpPr/>
          <p:nvPr/>
        </p:nvSpPr>
        <p:spPr>
          <a:xfrm>
            <a:off x="3485342" y="2440752"/>
            <a:ext cx="307269" cy="30726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9" name="Oval 8"/>
          <p:cNvSpPr/>
          <p:nvPr/>
        </p:nvSpPr>
        <p:spPr>
          <a:xfrm>
            <a:off x="5946345" y="2440752"/>
            <a:ext cx="307269" cy="30726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10" name="Oval 9"/>
          <p:cNvSpPr/>
          <p:nvPr/>
        </p:nvSpPr>
        <p:spPr>
          <a:xfrm>
            <a:off x="8401181" y="2440752"/>
            <a:ext cx="307269" cy="3072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11" name="Oval 10"/>
          <p:cNvSpPr/>
          <p:nvPr/>
        </p:nvSpPr>
        <p:spPr>
          <a:xfrm>
            <a:off x="10834253" y="2440752"/>
            <a:ext cx="307269" cy="3072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12" name="Rectangle 11"/>
          <p:cNvSpPr/>
          <p:nvPr/>
        </p:nvSpPr>
        <p:spPr>
          <a:xfrm>
            <a:off x="1508283" y="2582663"/>
            <a:ext cx="1797625" cy="9144"/>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13" name="Rectangle 12"/>
          <p:cNvSpPr/>
          <p:nvPr/>
        </p:nvSpPr>
        <p:spPr>
          <a:xfrm>
            <a:off x="3969124" y="2582663"/>
            <a:ext cx="1797625" cy="9144"/>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14" name="Rectangle 13"/>
          <p:cNvSpPr/>
          <p:nvPr/>
        </p:nvSpPr>
        <p:spPr>
          <a:xfrm>
            <a:off x="6427744" y="2582663"/>
            <a:ext cx="1797625" cy="9144"/>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15" name="Rectangle 14"/>
          <p:cNvSpPr/>
          <p:nvPr/>
        </p:nvSpPr>
        <p:spPr>
          <a:xfrm>
            <a:off x="8872539" y="2582663"/>
            <a:ext cx="1797625" cy="9144"/>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16" name="TextBox 15"/>
          <p:cNvSpPr txBox="1"/>
          <p:nvPr/>
        </p:nvSpPr>
        <p:spPr>
          <a:xfrm>
            <a:off x="385053" y="2010450"/>
            <a:ext cx="1634675" cy="384721"/>
          </a:xfrm>
          <a:prstGeom prst="rect">
            <a:avLst/>
          </a:prstGeom>
          <a:noFill/>
        </p:spPr>
        <p:txBody>
          <a:bodyPr wrap="square" rtlCol="0" anchor="b">
            <a:spAutoFit/>
          </a:bodyPr>
          <a:lstStyle/>
          <a:p>
            <a:pPr algn="ctr"/>
            <a:r>
              <a:rPr lang="en-US" sz="1900" smtClean="0">
                <a:solidFill>
                  <a:schemeClr val="accent6"/>
                </a:solidFill>
                <a:latin typeface="+mj-lt"/>
                <a:ea typeface="Open Sans Light" panose="020B0306030504020204" pitchFamily="34" charset="0"/>
                <a:cs typeface="Open Sans Light" panose="020B0306030504020204" pitchFamily="34" charset="0"/>
              </a:rPr>
              <a:t>Introduction</a:t>
            </a:r>
            <a:endParaRPr lang="en-US" sz="1900" dirty="0">
              <a:solidFill>
                <a:schemeClr val="accent6"/>
              </a:solidFill>
              <a:latin typeface="+mj-lt"/>
              <a:ea typeface="Open Sans Light" panose="020B0306030504020204" pitchFamily="34" charset="0"/>
              <a:cs typeface="Open Sans Light" panose="020B0306030504020204" pitchFamily="34" charset="0"/>
            </a:endParaRPr>
          </a:p>
        </p:txBody>
      </p:sp>
      <p:sp>
        <p:nvSpPr>
          <p:cNvPr id="17" name="TextBox 16"/>
          <p:cNvSpPr txBox="1"/>
          <p:nvPr/>
        </p:nvSpPr>
        <p:spPr>
          <a:xfrm>
            <a:off x="1455122" y="2706764"/>
            <a:ext cx="1903947" cy="323165"/>
          </a:xfrm>
          <a:prstGeom prst="rect">
            <a:avLst/>
          </a:prstGeom>
          <a:noFill/>
        </p:spPr>
        <p:txBody>
          <a:bodyPr wrap="square" rtlCol="0">
            <a:spAutoFit/>
          </a:bodyPr>
          <a:lstStyle/>
          <a:p>
            <a:pPr algn="ctr"/>
            <a:r>
              <a:rPr lang="en-US" sz="1500" smtClean="0">
                <a:solidFill>
                  <a:schemeClr val="bg2">
                    <a:lumMod val="50000"/>
                  </a:schemeClr>
                </a:solidFill>
                <a:latin typeface="+mj-lt"/>
                <a:ea typeface="Open Sans" panose="020B0606030504020204" pitchFamily="34" charset="0"/>
                <a:cs typeface="Open Sans" panose="020B0606030504020204" pitchFamily="34" charset="0"/>
              </a:rPr>
              <a:t>5’</a:t>
            </a:r>
            <a:endParaRPr lang="en-US" sz="1500" dirty="0">
              <a:solidFill>
                <a:schemeClr val="bg2">
                  <a:lumMod val="50000"/>
                </a:schemeClr>
              </a:solidFill>
              <a:latin typeface="+mj-lt"/>
              <a:ea typeface="Open Sans" panose="020B0606030504020204" pitchFamily="34" charset="0"/>
              <a:cs typeface="Open Sans" panose="020B0606030504020204" pitchFamily="34" charset="0"/>
            </a:endParaRPr>
          </a:p>
        </p:txBody>
      </p:sp>
      <p:sp>
        <p:nvSpPr>
          <p:cNvPr id="18" name="TextBox 17"/>
          <p:cNvSpPr txBox="1"/>
          <p:nvPr/>
        </p:nvSpPr>
        <p:spPr>
          <a:xfrm>
            <a:off x="3919642" y="2706764"/>
            <a:ext cx="1903947" cy="323165"/>
          </a:xfrm>
          <a:prstGeom prst="rect">
            <a:avLst/>
          </a:prstGeom>
          <a:noFill/>
        </p:spPr>
        <p:txBody>
          <a:bodyPr wrap="square" rtlCol="0">
            <a:spAutoFit/>
          </a:bodyPr>
          <a:lstStyle/>
          <a:p>
            <a:pPr algn="ctr"/>
            <a:r>
              <a:rPr lang="en-US" sz="1500" smtClean="0">
                <a:solidFill>
                  <a:schemeClr val="bg2">
                    <a:lumMod val="50000"/>
                  </a:schemeClr>
                </a:solidFill>
                <a:latin typeface="+mj-lt"/>
                <a:ea typeface="Open Sans" panose="020B0606030504020204" pitchFamily="34" charset="0"/>
                <a:cs typeface="Open Sans" panose="020B0606030504020204" pitchFamily="34" charset="0"/>
              </a:rPr>
              <a:t>25’</a:t>
            </a:r>
            <a:endParaRPr lang="en-US" sz="1500" dirty="0">
              <a:solidFill>
                <a:schemeClr val="bg2">
                  <a:lumMod val="50000"/>
                </a:schemeClr>
              </a:solidFill>
              <a:latin typeface="+mj-lt"/>
              <a:ea typeface="Open Sans" panose="020B0606030504020204" pitchFamily="34" charset="0"/>
              <a:cs typeface="Open Sans" panose="020B0606030504020204" pitchFamily="34" charset="0"/>
            </a:endParaRPr>
          </a:p>
        </p:txBody>
      </p:sp>
      <p:sp>
        <p:nvSpPr>
          <p:cNvPr id="19" name="TextBox 18"/>
          <p:cNvSpPr txBox="1"/>
          <p:nvPr/>
        </p:nvSpPr>
        <p:spPr>
          <a:xfrm>
            <a:off x="6384162" y="2706764"/>
            <a:ext cx="1903947" cy="323165"/>
          </a:xfrm>
          <a:prstGeom prst="rect">
            <a:avLst/>
          </a:prstGeom>
          <a:noFill/>
        </p:spPr>
        <p:txBody>
          <a:bodyPr wrap="square" rtlCol="0">
            <a:spAutoFit/>
          </a:bodyPr>
          <a:lstStyle/>
          <a:p>
            <a:pPr algn="ctr"/>
            <a:r>
              <a:rPr lang="en-US" sz="1500" smtClean="0">
                <a:solidFill>
                  <a:schemeClr val="bg2">
                    <a:lumMod val="50000"/>
                  </a:schemeClr>
                </a:solidFill>
                <a:latin typeface="+mj-lt"/>
                <a:ea typeface="Open Sans" panose="020B0606030504020204" pitchFamily="34" charset="0"/>
                <a:cs typeface="Open Sans" panose="020B0606030504020204" pitchFamily="34" charset="0"/>
              </a:rPr>
              <a:t>30’</a:t>
            </a:r>
            <a:endParaRPr lang="en-US" sz="1500" dirty="0">
              <a:solidFill>
                <a:schemeClr val="bg2">
                  <a:lumMod val="50000"/>
                </a:schemeClr>
              </a:solidFill>
              <a:latin typeface="+mj-lt"/>
              <a:ea typeface="Open Sans" panose="020B0606030504020204" pitchFamily="34" charset="0"/>
              <a:cs typeface="Open Sans" panose="020B0606030504020204" pitchFamily="34" charset="0"/>
            </a:endParaRPr>
          </a:p>
        </p:txBody>
      </p:sp>
      <p:sp>
        <p:nvSpPr>
          <p:cNvPr id="20" name="TextBox 19"/>
          <p:cNvSpPr txBox="1"/>
          <p:nvPr/>
        </p:nvSpPr>
        <p:spPr>
          <a:xfrm>
            <a:off x="8819378" y="2706764"/>
            <a:ext cx="1903947" cy="323165"/>
          </a:xfrm>
          <a:prstGeom prst="rect">
            <a:avLst/>
          </a:prstGeom>
          <a:noFill/>
        </p:spPr>
        <p:txBody>
          <a:bodyPr wrap="square" rtlCol="0">
            <a:spAutoFit/>
          </a:bodyPr>
          <a:lstStyle/>
          <a:p>
            <a:pPr algn="ctr"/>
            <a:r>
              <a:rPr lang="en-US" sz="1500" smtClean="0">
                <a:solidFill>
                  <a:schemeClr val="bg2">
                    <a:lumMod val="50000"/>
                  </a:schemeClr>
                </a:solidFill>
                <a:latin typeface="+mj-lt"/>
                <a:ea typeface="Open Sans" panose="020B0606030504020204" pitchFamily="34" charset="0"/>
                <a:cs typeface="Open Sans" panose="020B0606030504020204" pitchFamily="34" charset="0"/>
              </a:rPr>
              <a:t>20’</a:t>
            </a:r>
            <a:endParaRPr lang="en-US" sz="1500" dirty="0">
              <a:solidFill>
                <a:schemeClr val="bg2">
                  <a:lumMod val="50000"/>
                </a:schemeClr>
              </a:solidFill>
              <a:latin typeface="+mj-lt"/>
              <a:ea typeface="Open Sans" panose="020B0606030504020204" pitchFamily="34" charset="0"/>
              <a:cs typeface="Open Sans" panose="020B0606030504020204" pitchFamily="34" charset="0"/>
            </a:endParaRPr>
          </a:p>
        </p:txBody>
      </p:sp>
      <p:sp>
        <p:nvSpPr>
          <p:cNvPr id="21" name="TextBox 20"/>
          <p:cNvSpPr txBox="1"/>
          <p:nvPr/>
        </p:nvSpPr>
        <p:spPr>
          <a:xfrm>
            <a:off x="2669306" y="2010450"/>
            <a:ext cx="1939341" cy="384721"/>
          </a:xfrm>
          <a:prstGeom prst="rect">
            <a:avLst/>
          </a:prstGeom>
          <a:noFill/>
        </p:spPr>
        <p:txBody>
          <a:bodyPr wrap="square" rtlCol="0" anchor="b">
            <a:spAutoFit/>
          </a:bodyPr>
          <a:lstStyle/>
          <a:p>
            <a:pPr algn="ctr"/>
            <a:r>
              <a:rPr lang="en-US" sz="1900">
                <a:solidFill>
                  <a:schemeClr val="accent5"/>
                </a:solidFill>
                <a:latin typeface="+mj-lt"/>
                <a:ea typeface="Open Sans Light" panose="020B0306030504020204" pitchFamily="34" charset="0"/>
                <a:cs typeface="Open Sans Light" panose="020B0306030504020204" pitchFamily="34" charset="0"/>
              </a:rPr>
              <a:t>Mission &amp; Vision</a:t>
            </a:r>
          </a:p>
        </p:txBody>
      </p:sp>
      <p:sp>
        <p:nvSpPr>
          <p:cNvPr id="22" name="TextBox 21"/>
          <p:cNvSpPr txBox="1"/>
          <p:nvPr/>
        </p:nvSpPr>
        <p:spPr>
          <a:xfrm>
            <a:off x="5127226" y="2010450"/>
            <a:ext cx="1939341" cy="384721"/>
          </a:xfrm>
          <a:prstGeom prst="rect">
            <a:avLst/>
          </a:prstGeom>
          <a:noFill/>
        </p:spPr>
        <p:txBody>
          <a:bodyPr wrap="square" rtlCol="0" anchor="b">
            <a:spAutoFit/>
          </a:bodyPr>
          <a:lstStyle/>
          <a:p>
            <a:pPr algn="ctr"/>
            <a:r>
              <a:rPr lang="en-US" sz="1900">
                <a:solidFill>
                  <a:schemeClr val="accent3"/>
                </a:solidFill>
                <a:latin typeface="+mj-lt"/>
                <a:ea typeface="Open Sans Light" panose="020B0306030504020204" pitchFamily="34" charset="0"/>
                <a:cs typeface="Open Sans Light" panose="020B0306030504020204" pitchFamily="34" charset="0"/>
              </a:rPr>
              <a:t>Our Services</a:t>
            </a:r>
          </a:p>
        </p:txBody>
      </p:sp>
      <p:sp>
        <p:nvSpPr>
          <p:cNvPr id="23" name="TextBox 22"/>
          <p:cNvSpPr txBox="1"/>
          <p:nvPr/>
        </p:nvSpPr>
        <p:spPr>
          <a:xfrm>
            <a:off x="7585145" y="2010450"/>
            <a:ext cx="1939341" cy="384721"/>
          </a:xfrm>
          <a:prstGeom prst="rect">
            <a:avLst/>
          </a:prstGeom>
          <a:noFill/>
        </p:spPr>
        <p:txBody>
          <a:bodyPr wrap="square" rtlCol="0" anchor="b">
            <a:spAutoFit/>
          </a:bodyPr>
          <a:lstStyle/>
          <a:p>
            <a:pPr algn="ctr"/>
            <a:r>
              <a:rPr lang="en-US" sz="1900" smtClean="0">
                <a:solidFill>
                  <a:schemeClr val="accent2"/>
                </a:solidFill>
                <a:latin typeface="+mj-lt"/>
                <a:ea typeface="Open Sans Light" panose="020B0306030504020204" pitchFamily="34" charset="0"/>
                <a:cs typeface="Open Sans Light" panose="020B0306030504020204" pitchFamily="34" charset="0"/>
              </a:rPr>
              <a:t>Our Team</a:t>
            </a:r>
            <a:endParaRPr lang="en-US" sz="1900" dirty="0">
              <a:solidFill>
                <a:schemeClr val="accent2"/>
              </a:solidFill>
              <a:latin typeface="+mj-lt"/>
              <a:ea typeface="Open Sans Light" panose="020B0306030504020204" pitchFamily="34" charset="0"/>
              <a:cs typeface="Open Sans Light" panose="020B0306030504020204" pitchFamily="34" charset="0"/>
            </a:endParaRPr>
          </a:p>
        </p:txBody>
      </p:sp>
      <p:sp>
        <p:nvSpPr>
          <p:cNvPr id="24" name="TextBox 23"/>
          <p:cNvSpPr txBox="1"/>
          <p:nvPr/>
        </p:nvSpPr>
        <p:spPr>
          <a:xfrm>
            <a:off x="10018217" y="1718063"/>
            <a:ext cx="1939341" cy="677108"/>
          </a:xfrm>
          <a:prstGeom prst="rect">
            <a:avLst/>
          </a:prstGeom>
          <a:noFill/>
        </p:spPr>
        <p:txBody>
          <a:bodyPr wrap="square" rtlCol="0" anchor="b">
            <a:spAutoFit/>
          </a:bodyPr>
          <a:lstStyle/>
          <a:p>
            <a:pPr algn="ctr"/>
            <a:r>
              <a:rPr lang="en-US" sz="1900">
                <a:solidFill>
                  <a:schemeClr val="accent1"/>
                </a:solidFill>
                <a:latin typeface="+mj-lt"/>
                <a:ea typeface="Open Sans Light" panose="020B0306030504020204" pitchFamily="34" charset="0"/>
                <a:cs typeface="Open Sans Light" panose="020B0306030504020204" pitchFamily="34" charset="0"/>
              </a:rPr>
              <a:t>Q&amp;As / Closing </a:t>
            </a:r>
            <a:r>
              <a:rPr lang="en-US" sz="1900" smtClean="0">
                <a:solidFill>
                  <a:schemeClr val="accent1"/>
                </a:solidFill>
                <a:latin typeface="+mj-lt"/>
                <a:ea typeface="Open Sans Light" panose="020B0306030504020204" pitchFamily="34" charset="0"/>
                <a:cs typeface="Open Sans Light" panose="020B0306030504020204" pitchFamily="34" charset="0"/>
              </a:rPr>
              <a:t>Speech</a:t>
            </a:r>
            <a:endParaRPr lang="en-US" sz="1900">
              <a:solidFill>
                <a:schemeClr val="accent1"/>
              </a:solidFill>
              <a:latin typeface="+mj-lt"/>
              <a:ea typeface="Open Sans Light" panose="020B0306030504020204" pitchFamily="34" charset="0"/>
              <a:cs typeface="Open Sans Light" panose="020B0306030504020204" pitchFamily="34" charset="0"/>
            </a:endParaRPr>
          </a:p>
        </p:txBody>
      </p:sp>
      <p:sp>
        <p:nvSpPr>
          <p:cNvPr id="25" name="Rectangle 24"/>
          <p:cNvSpPr/>
          <p:nvPr/>
        </p:nvSpPr>
        <p:spPr>
          <a:xfrm>
            <a:off x="1190495" y="2605522"/>
            <a:ext cx="37652" cy="116319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26" name="Rectangle 25"/>
          <p:cNvSpPr/>
          <p:nvPr/>
        </p:nvSpPr>
        <p:spPr>
          <a:xfrm>
            <a:off x="3620150" y="2605522"/>
            <a:ext cx="37652" cy="116319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27" name="Rectangle 26"/>
          <p:cNvSpPr/>
          <p:nvPr/>
        </p:nvSpPr>
        <p:spPr>
          <a:xfrm>
            <a:off x="6081153" y="2605522"/>
            <a:ext cx="37652" cy="116319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28" name="Rectangle 27"/>
          <p:cNvSpPr/>
          <p:nvPr/>
        </p:nvSpPr>
        <p:spPr>
          <a:xfrm>
            <a:off x="8535989" y="2605522"/>
            <a:ext cx="37652" cy="11631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29" name="Rectangle 28"/>
          <p:cNvSpPr/>
          <p:nvPr/>
        </p:nvSpPr>
        <p:spPr>
          <a:xfrm>
            <a:off x="10969061" y="2605522"/>
            <a:ext cx="37652" cy="1163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30" name="TextBox 29"/>
          <p:cNvSpPr txBox="1"/>
          <p:nvPr/>
        </p:nvSpPr>
        <p:spPr>
          <a:xfrm>
            <a:off x="356869" y="3889642"/>
            <a:ext cx="1691045" cy="1200329"/>
          </a:xfrm>
          <a:prstGeom prst="rect">
            <a:avLst/>
          </a:prstGeom>
          <a:noFill/>
        </p:spPr>
        <p:txBody>
          <a:bodyPr wrap="square" rtlCol="0">
            <a:spAutoFit/>
          </a:bodyPr>
          <a:lstStyle/>
          <a:p>
            <a:pPr algn="just"/>
            <a:r>
              <a:rPr lang="en-US" sz="1200">
                <a:solidFill>
                  <a:schemeClr val="accent6"/>
                </a:solidFill>
                <a:latin typeface="+mj-lt"/>
                <a:ea typeface="Open Sans" panose="020B0606030504020204" pitchFamily="34" charset="0"/>
                <a:cs typeface="Open Sans" panose="020B0606030504020204" pitchFamily="34" charset="0"/>
              </a:rPr>
              <a:t>Lorem ipsum dolor sit amet, diam donec neque nisl nibh, ante rutrum dolor. Senectus urna justo, dis tristique purus commodo at. </a:t>
            </a:r>
          </a:p>
        </p:txBody>
      </p:sp>
      <p:sp>
        <p:nvSpPr>
          <p:cNvPr id="33" name="TextBox 32"/>
          <p:cNvSpPr txBox="1"/>
          <p:nvPr/>
        </p:nvSpPr>
        <p:spPr>
          <a:xfrm>
            <a:off x="2796299" y="3889642"/>
            <a:ext cx="1691045" cy="1200329"/>
          </a:xfrm>
          <a:prstGeom prst="rect">
            <a:avLst/>
          </a:prstGeom>
          <a:noFill/>
        </p:spPr>
        <p:txBody>
          <a:bodyPr wrap="square" rtlCol="0">
            <a:spAutoFit/>
          </a:bodyPr>
          <a:lstStyle/>
          <a:p>
            <a:pPr algn="just"/>
            <a:r>
              <a:rPr lang="en-US" sz="1200">
                <a:solidFill>
                  <a:schemeClr val="accent5"/>
                </a:solidFill>
                <a:latin typeface="+mj-lt"/>
                <a:ea typeface="Open Sans" panose="020B0606030504020204" pitchFamily="34" charset="0"/>
                <a:cs typeface="Open Sans" panose="020B0606030504020204" pitchFamily="34" charset="0"/>
              </a:rPr>
              <a:t>Lorem ipsum dolor sit amet, diam donec neque nisl nibh, ante rutrum dolor. Senectus urna justo, dis tristique purus commodo at. </a:t>
            </a:r>
          </a:p>
        </p:txBody>
      </p:sp>
      <p:sp>
        <p:nvSpPr>
          <p:cNvPr id="38" name="TextBox 37"/>
          <p:cNvSpPr txBox="1"/>
          <p:nvPr/>
        </p:nvSpPr>
        <p:spPr>
          <a:xfrm>
            <a:off x="5273829" y="3889642"/>
            <a:ext cx="1691045" cy="1200329"/>
          </a:xfrm>
          <a:prstGeom prst="rect">
            <a:avLst/>
          </a:prstGeom>
          <a:noFill/>
        </p:spPr>
        <p:txBody>
          <a:bodyPr wrap="square" rtlCol="0">
            <a:spAutoFit/>
          </a:bodyPr>
          <a:lstStyle/>
          <a:p>
            <a:pPr algn="just"/>
            <a:r>
              <a:rPr lang="en-US" sz="1200">
                <a:solidFill>
                  <a:schemeClr val="accent3"/>
                </a:solidFill>
                <a:latin typeface="+mj-lt"/>
                <a:ea typeface="Open Sans" panose="020B0606030504020204" pitchFamily="34" charset="0"/>
                <a:cs typeface="Open Sans" panose="020B0606030504020204" pitchFamily="34" charset="0"/>
              </a:rPr>
              <a:t>Lorem ipsum dolor sit amet, diam donec neque nisl nibh, ante rutrum dolor. Senectus urna justo, dis tristique purus commodo at. </a:t>
            </a:r>
          </a:p>
        </p:txBody>
      </p:sp>
      <p:sp>
        <p:nvSpPr>
          <p:cNvPr id="42" name="TextBox 41"/>
          <p:cNvSpPr txBox="1"/>
          <p:nvPr/>
        </p:nvSpPr>
        <p:spPr>
          <a:xfrm>
            <a:off x="7706737" y="3889642"/>
            <a:ext cx="1691045" cy="1200329"/>
          </a:xfrm>
          <a:prstGeom prst="rect">
            <a:avLst/>
          </a:prstGeom>
          <a:noFill/>
        </p:spPr>
        <p:txBody>
          <a:bodyPr wrap="square" rtlCol="0">
            <a:spAutoFit/>
          </a:bodyPr>
          <a:lstStyle/>
          <a:p>
            <a:pPr algn="just"/>
            <a:r>
              <a:rPr lang="en-US" sz="1200">
                <a:solidFill>
                  <a:schemeClr val="accent2"/>
                </a:solidFill>
                <a:latin typeface="+mj-lt"/>
                <a:ea typeface="Open Sans" panose="020B0606030504020204" pitchFamily="34" charset="0"/>
                <a:cs typeface="Open Sans" panose="020B0606030504020204" pitchFamily="34" charset="0"/>
              </a:rPr>
              <a:t>Lorem ipsum dolor sit amet, diam donec neque nisl nibh, ante rutrum dolor. Senectus urna justo, dis tristique purus commodo at. </a:t>
            </a:r>
          </a:p>
        </p:txBody>
      </p:sp>
      <p:sp>
        <p:nvSpPr>
          <p:cNvPr id="45" name="TextBox 44"/>
          <p:cNvSpPr txBox="1"/>
          <p:nvPr/>
        </p:nvSpPr>
        <p:spPr>
          <a:xfrm>
            <a:off x="10161092" y="3889642"/>
            <a:ext cx="1691045" cy="1200329"/>
          </a:xfrm>
          <a:prstGeom prst="rect">
            <a:avLst/>
          </a:prstGeom>
          <a:noFill/>
        </p:spPr>
        <p:txBody>
          <a:bodyPr wrap="square" rtlCol="0">
            <a:spAutoFit/>
          </a:bodyPr>
          <a:lstStyle/>
          <a:p>
            <a:pPr algn="just"/>
            <a:r>
              <a:rPr lang="en-US" sz="1200">
                <a:solidFill>
                  <a:schemeClr val="accent1"/>
                </a:solidFill>
                <a:latin typeface="+mj-lt"/>
                <a:ea typeface="Open Sans" panose="020B0606030504020204" pitchFamily="34" charset="0"/>
                <a:cs typeface="Open Sans" panose="020B0606030504020204" pitchFamily="34" charset="0"/>
              </a:rPr>
              <a:t>Lorem ipsum dolor sit amet, diam donec neque nisl nibh, ante rutrum dolor. Senectus urna justo, dis tristique purus commodo at. </a:t>
            </a:r>
          </a:p>
        </p:txBody>
      </p:sp>
    </p:spTree>
    <p:extLst>
      <p:ext uri="{BB962C8B-B14F-4D97-AF65-F5344CB8AC3E}">
        <p14:creationId xmlns:p14="http://schemas.microsoft.com/office/powerpoint/2010/main" val="25175154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smtClean="0"/>
              <a:t>Timeline</a:t>
            </a:r>
            <a:endParaRPr lang="en-US"/>
          </a:p>
        </p:txBody>
      </p:sp>
      <p:sp>
        <p:nvSpPr>
          <p:cNvPr id="5" name="Title 4"/>
          <p:cNvSpPr>
            <a:spLocks noGrp="1"/>
          </p:cNvSpPr>
          <p:nvPr>
            <p:ph type="title"/>
          </p:nvPr>
        </p:nvSpPr>
        <p:spPr/>
        <p:txBody>
          <a:bodyPr/>
          <a:lstStyle/>
          <a:p>
            <a:r>
              <a:rPr lang="en-US"/>
              <a:t>Agenda - Template</a:t>
            </a:r>
          </a:p>
        </p:txBody>
      </p:sp>
      <p:sp>
        <p:nvSpPr>
          <p:cNvPr id="4" name="Slide Number Placeholder 3"/>
          <p:cNvSpPr>
            <a:spLocks noGrp="1"/>
          </p:cNvSpPr>
          <p:nvPr>
            <p:ph type="sldNum" sz="quarter" idx="12"/>
          </p:nvPr>
        </p:nvSpPr>
        <p:spPr/>
        <p:txBody>
          <a:bodyPr/>
          <a:lstStyle/>
          <a:p>
            <a:fld id="{F68327C5-B821-4FE9-A59A-A60D9EB59A9A}" type="slidenum">
              <a:rPr lang="en-US" smtClean="0"/>
              <a:pPr/>
              <a:t>32</a:t>
            </a:fld>
            <a:endParaRPr lang="en-US" dirty="0"/>
          </a:p>
        </p:txBody>
      </p:sp>
      <p:sp>
        <p:nvSpPr>
          <p:cNvPr id="7" name="Oval 6"/>
          <p:cNvSpPr/>
          <p:nvPr/>
        </p:nvSpPr>
        <p:spPr>
          <a:xfrm>
            <a:off x="1052608" y="2440752"/>
            <a:ext cx="307269" cy="30726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8" name="Oval 7"/>
          <p:cNvSpPr/>
          <p:nvPr/>
        </p:nvSpPr>
        <p:spPr>
          <a:xfrm>
            <a:off x="3485342" y="2440752"/>
            <a:ext cx="307269" cy="30726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9" name="Oval 8"/>
          <p:cNvSpPr/>
          <p:nvPr/>
        </p:nvSpPr>
        <p:spPr>
          <a:xfrm>
            <a:off x="5946345" y="2440752"/>
            <a:ext cx="307269" cy="3072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10" name="Oval 9"/>
          <p:cNvSpPr/>
          <p:nvPr/>
        </p:nvSpPr>
        <p:spPr>
          <a:xfrm>
            <a:off x="8401181" y="2440752"/>
            <a:ext cx="307269" cy="30726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11" name="Oval 10"/>
          <p:cNvSpPr/>
          <p:nvPr/>
        </p:nvSpPr>
        <p:spPr>
          <a:xfrm>
            <a:off x="10834253" y="2440752"/>
            <a:ext cx="307269" cy="3072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12" name="Rectangle 11"/>
          <p:cNvSpPr/>
          <p:nvPr/>
        </p:nvSpPr>
        <p:spPr>
          <a:xfrm>
            <a:off x="1508283" y="2582663"/>
            <a:ext cx="1797625" cy="9144"/>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13" name="Rectangle 12"/>
          <p:cNvSpPr/>
          <p:nvPr/>
        </p:nvSpPr>
        <p:spPr>
          <a:xfrm>
            <a:off x="3969124" y="2582663"/>
            <a:ext cx="1797625" cy="9144"/>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14" name="Rectangle 13"/>
          <p:cNvSpPr/>
          <p:nvPr/>
        </p:nvSpPr>
        <p:spPr>
          <a:xfrm>
            <a:off x="6427744" y="2582663"/>
            <a:ext cx="1797625" cy="9144"/>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15" name="Rectangle 14"/>
          <p:cNvSpPr/>
          <p:nvPr/>
        </p:nvSpPr>
        <p:spPr>
          <a:xfrm>
            <a:off x="8872539" y="2582663"/>
            <a:ext cx="1797625" cy="9144"/>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17" name="TextBox 16"/>
          <p:cNvSpPr txBox="1"/>
          <p:nvPr/>
        </p:nvSpPr>
        <p:spPr>
          <a:xfrm>
            <a:off x="1455122" y="2706764"/>
            <a:ext cx="1903947" cy="323165"/>
          </a:xfrm>
          <a:prstGeom prst="rect">
            <a:avLst/>
          </a:prstGeom>
          <a:noFill/>
        </p:spPr>
        <p:txBody>
          <a:bodyPr wrap="square" rtlCol="0">
            <a:spAutoFit/>
          </a:bodyPr>
          <a:lstStyle/>
          <a:p>
            <a:pPr algn="ctr"/>
            <a:r>
              <a:rPr lang="en-US" sz="1500" smtClean="0">
                <a:solidFill>
                  <a:schemeClr val="bg2">
                    <a:lumMod val="50000"/>
                  </a:schemeClr>
                </a:solidFill>
                <a:latin typeface="+mj-lt"/>
                <a:ea typeface="Open Sans" panose="020B0606030504020204" pitchFamily="34" charset="0"/>
                <a:cs typeface="Open Sans" panose="020B0606030504020204" pitchFamily="34" charset="0"/>
              </a:rPr>
              <a:t>5’</a:t>
            </a:r>
            <a:endParaRPr lang="en-US" sz="1500" dirty="0">
              <a:solidFill>
                <a:schemeClr val="bg2">
                  <a:lumMod val="50000"/>
                </a:schemeClr>
              </a:solidFill>
              <a:latin typeface="+mj-lt"/>
              <a:ea typeface="Open Sans" panose="020B0606030504020204" pitchFamily="34" charset="0"/>
              <a:cs typeface="Open Sans" panose="020B0606030504020204" pitchFamily="34" charset="0"/>
            </a:endParaRPr>
          </a:p>
        </p:txBody>
      </p:sp>
      <p:sp>
        <p:nvSpPr>
          <p:cNvPr id="18" name="TextBox 17"/>
          <p:cNvSpPr txBox="1"/>
          <p:nvPr/>
        </p:nvSpPr>
        <p:spPr>
          <a:xfrm>
            <a:off x="3919642" y="2706764"/>
            <a:ext cx="1903947" cy="323165"/>
          </a:xfrm>
          <a:prstGeom prst="rect">
            <a:avLst/>
          </a:prstGeom>
          <a:noFill/>
        </p:spPr>
        <p:txBody>
          <a:bodyPr wrap="square" rtlCol="0">
            <a:spAutoFit/>
          </a:bodyPr>
          <a:lstStyle/>
          <a:p>
            <a:pPr algn="ctr"/>
            <a:r>
              <a:rPr lang="en-US" sz="1500" smtClean="0">
                <a:solidFill>
                  <a:schemeClr val="bg2">
                    <a:lumMod val="50000"/>
                  </a:schemeClr>
                </a:solidFill>
                <a:latin typeface="+mj-lt"/>
                <a:ea typeface="Open Sans" panose="020B0606030504020204" pitchFamily="34" charset="0"/>
                <a:cs typeface="Open Sans" panose="020B0606030504020204" pitchFamily="34" charset="0"/>
              </a:rPr>
              <a:t>15’</a:t>
            </a:r>
            <a:endParaRPr lang="en-US" sz="1500" dirty="0">
              <a:solidFill>
                <a:schemeClr val="bg2">
                  <a:lumMod val="50000"/>
                </a:schemeClr>
              </a:solidFill>
              <a:latin typeface="+mj-lt"/>
              <a:ea typeface="Open Sans" panose="020B0606030504020204" pitchFamily="34" charset="0"/>
              <a:cs typeface="Open Sans" panose="020B0606030504020204" pitchFamily="34" charset="0"/>
            </a:endParaRPr>
          </a:p>
        </p:txBody>
      </p:sp>
      <p:sp>
        <p:nvSpPr>
          <p:cNvPr id="19" name="TextBox 18"/>
          <p:cNvSpPr txBox="1"/>
          <p:nvPr/>
        </p:nvSpPr>
        <p:spPr>
          <a:xfrm>
            <a:off x="6384162" y="2706764"/>
            <a:ext cx="1903947" cy="323165"/>
          </a:xfrm>
          <a:prstGeom prst="rect">
            <a:avLst/>
          </a:prstGeom>
          <a:noFill/>
        </p:spPr>
        <p:txBody>
          <a:bodyPr wrap="square" rtlCol="0">
            <a:spAutoFit/>
          </a:bodyPr>
          <a:lstStyle/>
          <a:p>
            <a:pPr algn="ctr"/>
            <a:r>
              <a:rPr lang="en-US" sz="1500" smtClean="0">
                <a:solidFill>
                  <a:schemeClr val="bg2">
                    <a:lumMod val="50000"/>
                  </a:schemeClr>
                </a:solidFill>
                <a:latin typeface="+mj-lt"/>
                <a:ea typeface="Open Sans" panose="020B0606030504020204" pitchFamily="34" charset="0"/>
                <a:cs typeface="Open Sans" panose="020B0606030504020204" pitchFamily="34" charset="0"/>
              </a:rPr>
              <a:t>20’</a:t>
            </a:r>
            <a:endParaRPr lang="en-US" sz="1500" dirty="0">
              <a:solidFill>
                <a:schemeClr val="bg2">
                  <a:lumMod val="50000"/>
                </a:schemeClr>
              </a:solidFill>
              <a:latin typeface="+mj-lt"/>
              <a:ea typeface="Open Sans" panose="020B0606030504020204" pitchFamily="34" charset="0"/>
              <a:cs typeface="Open Sans" panose="020B0606030504020204" pitchFamily="34" charset="0"/>
            </a:endParaRPr>
          </a:p>
        </p:txBody>
      </p:sp>
      <p:sp>
        <p:nvSpPr>
          <p:cNvPr id="20" name="TextBox 19"/>
          <p:cNvSpPr txBox="1"/>
          <p:nvPr/>
        </p:nvSpPr>
        <p:spPr>
          <a:xfrm>
            <a:off x="8819378" y="2706764"/>
            <a:ext cx="1903947" cy="323165"/>
          </a:xfrm>
          <a:prstGeom prst="rect">
            <a:avLst/>
          </a:prstGeom>
          <a:noFill/>
        </p:spPr>
        <p:txBody>
          <a:bodyPr wrap="square" rtlCol="0">
            <a:spAutoFit/>
          </a:bodyPr>
          <a:lstStyle/>
          <a:p>
            <a:pPr algn="ctr"/>
            <a:r>
              <a:rPr lang="en-US" sz="1500" smtClean="0">
                <a:solidFill>
                  <a:schemeClr val="bg2">
                    <a:lumMod val="50000"/>
                  </a:schemeClr>
                </a:solidFill>
                <a:latin typeface="+mj-lt"/>
                <a:ea typeface="Open Sans" panose="020B0606030504020204" pitchFamily="34" charset="0"/>
                <a:cs typeface="Open Sans" panose="020B0606030504020204" pitchFamily="34" charset="0"/>
              </a:rPr>
              <a:t>20’</a:t>
            </a:r>
            <a:endParaRPr lang="en-US" sz="1500" dirty="0">
              <a:solidFill>
                <a:schemeClr val="bg2">
                  <a:lumMod val="50000"/>
                </a:schemeClr>
              </a:solidFill>
              <a:latin typeface="+mj-lt"/>
              <a:ea typeface="Open Sans" panose="020B0606030504020204" pitchFamily="34" charset="0"/>
              <a:cs typeface="Open Sans" panose="020B0606030504020204" pitchFamily="34" charset="0"/>
            </a:endParaRPr>
          </a:p>
        </p:txBody>
      </p:sp>
      <p:sp>
        <p:nvSpPr>
          <p:cNvPr id="26" name="Oval 25"/>
          <p:cNvSpPr/>
          <p:nvPr/>
        </p:nvSpPr>
        <p:spPr>
          <a:xfrm>
            <a:off x="10834253" y="4184750"/>
            <a:ext cx="307269" cy="3072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27" name="Rectangle 26"/>
          <p:cNvSpPr/>
          <p:nvPr/>
        </p:nvSpPr>
        <p:spPr>
          <a:xfrm>
            <a:off x="3969124" y="4312377"/>
            <a:ext cx="1797625" cy="9144"/>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28" name="Rectangle 27"/>
          <p:cNvSpPr/>
          <p:nvPr/>
        </p:nvSpPr>
        <p:spPr>
          <a:xfrm>
            <a:off x="6427744" y="4312377"/>
            <a:ext cx="1797625" cy="9144"/>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29" name="Rectangle 28"/>
          <p:cNvSpPr/>
          <p:nvPr/>
        </p:nvSpPr>
        <p:spPr>
          <a:xfrm>
            <a:off x="8872539" y="4312377"/>
            <a:ext cx="1797625" cy="9144"/>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30" name="Oval 29"/>
          <p:cNvSpPr/>
          <p:nvPr/>
        </p:nvSpPr>
        <p:spPr>
          <a:xfrm>
            <a:off x="3485342" y="4177547"/>
            <a:ext cx="307269" cy="307269"/>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31" name="Oval 30"/>
          <p:cNvSpPr/>
          <p:nvPr/>
        </p:nvSpPr>
        <p:spPr>
          <a:xfrm>
            <a:off x="5946345" y="4177547"/>
            <a:ext cx="307269" cy="307269"/>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32" name="Oval 31"/>
          <p:cNvSpPr/>
          <p:nvPr/>
        </p:nvSpPr>
        <p:spPr>
          <a:xfrm>
            <a:off x="8401181" y="4177547"/>
            <a:ext cx="307269" cy="30726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
        <p:nvSpPr>
          <p:cNvPr id="33" name="TextBox 32"/>
          <p:cNvSpPr txBox="1"/>
          <p:nvPr/>
        </p:nvSpPr>
        <p:spPr>
          <a:xfrm>
            <a:off x="10018217" y="4612975"/>
            <a:ext cx="1939341" cy="384721"/>
          </a:xfrm>
          <a:prstGeom prst="rect">
            <a:avLst/>
          </a:prstGeom>
          <a:noFill/>
        </p:spPr>
        <p:txBody>
          <a:bodyPr wrap="square" rtlCol="0">
            <a:spAutoFit/>
          </a:bodyPr>
          <a:lstStyle/>
          <a:p>
            <a:pPr algn="ctr"/>
            <a:r>
              <a:rPr lang="en-US" sz="1900">
                <a:solidFill>
                  <a:schemeClr val="accent1"/>
                </a:solidFill>
                <a:latin typeface="+mj-lt"/>
                <a:ea typeface="Open Sans Light" panose="020B0306030504020204" pitchFamily="34" charset="0"/>
                <a:cs typeface="Open Sans Light" panose="020B0306030504020204" pitchFamily="34" charset="0"/>
              </a:rPr>
              <a:t>Our Team</a:t>
            </a:r>
          </a:p>
        </p:txBody>
      </p:sp>
      <p:sp>
        <p:nvSpPr>
          <p:cNvPr id="34" name="TextBox 33"/>
          <p:cNvSpPr txBox="1"/>
          <p:nvPr/>
        </p:nvSpPr>
        <p:spPr>
          <a:xfrm>
            <a:off x="7585145" y="4612975"/>
            <a:ext cx="1939341" cy="384721"/>
          </a:xfrm>
          <a:prstGeom prst="rect">
            <a:avLst/>
          </a:prstGeom>
          <a:noFill/>
        </p:spPr>
        <p:txBody>
          <a:bodyPr wrap="square" rtlCol="0">
            <a:spAutoFit/>
          </a:bodyPr>
          <a:lstStyle/>
          <a:p>
            <a:pPr algn="ctr"/>
            <a:r>
              <a:rPr lang="en-US" sz="1900">
                <a:solidFill>
                  <a:schemeClr val="tx2"/>
                </a:solidFill>
                <a:latin typeface="+mj-lt"/>
                <a:ea typeface="Open Sans Light" panose="020B0306030504020204" pitchFamily="34" charset="0"/>
                <a:cs typeface="Open Sans Light" panose="020B0306030504020204" pitchFamily="34" charset="0"/>
              </a:rPr>
              <a:t>Our Offices</a:t>
            </a:r>
          </a:p>
        </p:txBody>
      </p:sp>
      <p:sp>
        <p:nvSpPr>
          <p:cNvPr id="35" name="TextBox 34"/>
          <p:cNvSpPr txBox="1"/>
          <p:nvPr/>
        </p:nvSpPr>
        <p:spPr>
          <a:xfrm>
            <a:off x="5130084" y="4612975"/>
            <a:ext cx="1939341" cy="384721"/>
          </a:xfrm>
          <a:prstGeom prst="rect">
            <a:avLst/>
          </a:prstGeom>
          <a:noFill/>
        </p:spPr>
        <p:txBody>
          <a:bodyPr wrap="square" rtlCol="0">
            <a:spAutoFit/>
          </a:bodyPr>
          <a:lstStyle/>
          <a:p>
            <a:pPr algn="ctr"/>
            <a:r>
              <a:rPr lang="en-US" sz="1900" dirty="0">
                <a:solidFill>
                  <a:schemeClr val="accent6">
                    <a:lumMod val="60000"/>
                    <a:lumOff val="40000"/>
                  </a:schemeClr>
                </a:solidFill>
                <a:latin typeface="+mj-lt"/>
                <a:ea typeface="Open Sans Light" panose="020B0306030504020204" pitchFamily="34" charset="0"/>
                <a:cs typeface="Open Sans Light" panose="020B0306030504020204" pitchFamily="34" charset="0"/>
              </a:rPr>
              <a:t>Q </a:t>
            </a:r>
            <a:r>
              <a:rPr lang="en-US" sz="1900">
                <a:solidFill>
                  <a:schemeClr val="accent6">
                    <a:lumMod val="60000"/>
                    <a:lumOff val="40000"/>
                  </a:schemeClr>
                </a:solidFill>
                <a:latin typeface="+mj-lt"/>
                <a:ea typeface="Open Sans Light" panose="020B0306030504020204" pitchFamily="34" charset="0"/>
                <a:cs typeface="Open Sans Light" panose="020B0306030504020204" pitchFamily="34" charset="0"/>
              </a:rPr>
              <a:t>&amp; </a:t>
            </a:r>
            <a:r>
              <a:rPr lang="en-US" sz="1900" smtClean="0">
                <a:solidFill>
                  <a:schemeClr val="accent6">
                    <a:lumMod val="60000"/>
                    <a:lumOff val="40000"/>
                  </a:schemeClr>
                </a:solidFill>
                <a:latin typeface="+mj-lt"/>
                <a:ea typeface="Open Sans Light" panose="020B0306030504020204" pitchFamily="34" charset="0"/>
                <a:cs typeface="Open Sans Light" panose="020B0306030504020204" pitchFamily="34" charset="0"/>
              </a:rPr>
              <a:t>As</a:t>
            </a:r>
            <a:endParaRPr lang="en-US" sz="1900" dirty="0">
              <a:solidFill>
                <a:schemeClr val="accent6">
                  <a:lumMod val="60000"/>
                  <a:lumOff val="40000"/>
                </a:schemeClr>
              </a:solidFill>
              <a:latin typeface="+mj-lt"/>
              <a:ea typeface="Open Sans Light" panose="020B0306030504020204" pitchFamily="34" charset="0"/>
              <a:cs typeface="Open Sans Light" panose="020B0306030504020204" pitchFamily="34" charset="0"/>
            </a:endParaRPr>
          </a:p>
        </p:txBody>
      </p:sp>
      <p:sp>
        <p:nvSpPr>
          <p:cNvPr id="36" name="TextBox 35"/>
          <p:cNvSpPr txBox="1"/>
          <p:nvPr/>
        </p:nvSpPr>
        <p:spPr>
          <a:xfrm>
            <a:off x="2669306" y="4612975"/>
            <a:ext cx="1939341" cy="384721"/>
          </a:xfrm>
          <a:prstGeom prst="rect">
            <a:avLst/>
          </a:prstGeom>
          <a:noFill/>
        </p:spPr>
        <p:txBody>
          <a:bodyPr wrap="square" rtlCol="0">
            <a:spAutoFit/>
          </a:bodyPr>
          <a:lstStyle/>
          <a:p>
            <a:pPr algn="ctr"/>
            <a:r>
              <a:rPr lang="en-US" sz="1900">
                <a:solidFill>
                  <a:schemeClr val="accent2">
                    <a:lumMod val="75000"/>
                  </a:schemeClr>
                </a:solidFill>
                <a:latin typeface="+mj-lt"/>
                <a:ea typeface="Open Sans Light" panose="020B0306030504020204" pitchFamily="34" charset="0"/>
                <a:cs typeface="Open Sans Light" panose="020B0306030504020204" pitchFamily="34" charset="0"/>
              </a:rPr>
              <a:t>Closing Speech</a:t>
            </a:r>
            <a:endParaRPr lang="en-US" sz="1900" dirty="0">
              <a:solidFill>
                <a:schemeClr val="accent2">
                  <a:lumMod val="75000"/>
                </a:schemeClr>
              </a:solidFill>
              <a:latin typeface="+mj-lt"/>
              <a:ea typeface="Open Sans Light" panose="020B0306030504020204" pitchFamily="34" charset="0"/>
              <a:cs typeface="Open Sans Light" panose="020B0306030504020204" pitchFamily="34" charset="0"/>
            </a:endParaRPr>
          </a:p>
        </p:txBody>
      </p:sp>
      <p:sp>
        <p:nvSpPr>
          <p:cNvPr id="37" name="TextBox 36"/>
          <p:cNvSpPr txBox="1"/>
          <p:nvPr/>
        </p:nvSpPr>
        <p:spPr>
          <a:xfrm>
            <a:off x="8819378" y="3910798"/>
            <a:ext cx="1903947" cy="323165"/>
          </a:xfrm>
          <a:prstGeom prst="rect">
            <a:avLst/>
          </a:prstGeom>
          <a:noFill/>
        </p:spPr>
        <p:txBody>
          <a:bodyPr wrap="square" rtlCol="0">
            <a:spAutoFit/>
          </a:bodyPr>
          <a:lstStyle/>
          <a:p>
            <a:pPr algn="ctr"/>
            <a:r>
              <a:rPr lang="en-US" sz="1500" smtClean="0">
                <a:solidFill>
                  <a:schemeClr val="bg2">
                    <a:lumMod val="50000"/>
                  </a:schemeClr>
                </a:solidFill>
                <a:latin typeface="+mj-lt"/>
                <a:ea typeface="Open Sans" panose="020B0606030504020204" pitchFamily="34" charset="0"/>
                <a:cs typeface="Open Sans" panose="020B0606030504020204" pitchFamily="34" charset="0"/>
              </a:rPr>
              <a:t>10’</a:t>
            </a:r>
            <a:endParaRPr lang="en-US" sz="1500" dirty="0">
              <a:solidFill>
                <a:schemeClr val="bg2">
                  <a:lumMod val="50000"/>
                </a:schemeClr>
              </a:solidFill>
              <a:latin typeface="+mj-lt"/>
              <a:ea typeface="Open Sans" panose="020B0606030504020204" pitchFamily="34" charset="0"/>
              <a:cs typeface="Open Sans" panose="020B0606030504020204" pitchFamily="34" charset="0"/>
            </a:endParaRPr>
          </a:p>
        </p:txBody>
      </p:sp>
      <p:sp>
        <p:nvSpPr>
          <p:cNvPr id="38" name="TextBox 37"/>
          <p:cNvSpPr txBox="1"/>
          <p:nvPr/>
        </p:nvSpPr>
        <p:spPr>
          <a:xfrm>
            <a:off x="6415190" y="3910798"/>
            <a:ext cx="1903947" cy="323165"/>
          </a:xfrm>
          <a:prstGeom prst="rect">
            <a:avLst/>
          </a:prstGeom>
          <a:noFill/>
        </p:spPr>
        <p:txBody>
          <a:bodyPr wrap="square" rtlCol="0">
            <a:spAutoFit/>
          </a:bodyPr>
          <a:lstStyle/>
          <a:p>
            <a:pPr algn="ctr"/>
            <a:r>
              <a:rPr lang="en-US" sz="1500" smtClean="0">
                <a:solidFill>
                  <a:schemeClr val="bg2">
                    <a:lumMod val="50000"/>
                  </a:schemeClr>
                </a:solidFill>
                <a:latin typeface="+mj-lt"/>
                <a:ea typeface="Open Sans" panose="020B0606030504020204" pitchFamily="34" charset="0"/>
                <a:cs typeface="Open Sans" panose="020B0606030504020204" pitchFamily="34" charset="0"/>
              </a:rPr>
              <a:t>20’</a:t>
            </a:r>
            <a:endParaRPr lang="en-US" sz="1500" dirty="0">
              <a:solidFill>
                <a:schemeClr val="bg2">
                  <a:lumMod val="50000"/>
                </a:schemeClr>
              </a:solidFill>
              <a:latin typeface="+mj-lt"/>
              <a:ea typeface="Open Sans" panose="020B0606030504020204" pitchFamily="34" charset="0"/>
              <a:cs typeface="Open Sans" panose="020B0606030504020204" pitchFamily="34" charset="0"/>
            </a:endParaRPr>
          </a:p>
        </p:txBody>
      </p:sp>
      <p:sp>
        <p:nvSpPr>
          <p:cNvPr id="39" name="TextBox 38"/>
          <p:cNvSpPr txBox="1"/>
          <p:nvPr/>
        </p:nvSpPr>
        <p:spPr>
          <a:xfrm>
            <a:off x="3952018" y="3910798"/>
            <a:ext cx="1903947" cy="323165"/>
          </a:xfrm>
          <a:prstGeom prst="rect">
            <a:avLst/>
          </a:prstGeom>
          <a:noFill/>
        </p:spPr>
        <p:txBody>
          <a:bodyPr wrap="square" rtlCol="0">
            <a:spAutoFit/>
          </a:bodyPr>
          <a:lstStyle/>
          <a:p>
            <a:pPr algn="ctr"/>
            <a:r>
              <a:rPr lang="en-US" sz="1500" smtClean="0">
                <a:solidFill>
                  <a:schemeClr val="bg2">
                    <a:lumMod val="50000"/>
                  </a:schemeClr>
                </a:solidFill>
                <a:latin typeface="+mj-lt"/>
                <a:ea typeface="Open Sans" panose="020B0606030504020204" pitchFamily="34" charset="0"/>
                <a:cs typeface="Open Sans" panose="020B0606030504020204" pitchFamily="34" charset="0"/>
              </a:rPr>
              <a:t>15’</a:t>
            </a:r>
            <a:endParaRPr lang="en-US" sz="1500" dirty="0">
              <a:solidFill>
                <a:schemeClr val="bg2">
                  <a:lumMod val="50000"/>
                </a:schemeClr>
              </a:solidFill>
              <a:latin typeface="+mj-lt"/>
              <a:ea typeface="Open Sans" panose="020B0606030504020204" pitchFamily="34" charset="0"/>
              <a:cs typeface="Open Sans" panose="020B0606030504020204" pitchFamily="34" charset="0"/>
            </a:endParaRPr>
          </a:p>
        </p:txBody>
      </p:sp>
      <p:sp>
        <p:nvSpPr>
          <p:cNvPr id="40" name="TextBox 39"/>
          <p:cNvSpPr txBox="1"/>
          <p:nvPr/>
        </p:nvSpPr>
        <p:spPr>
          <a:xfrm>
            <a:off x="374554" y="2010450"/>
            <a:ext cx="1663375" cy="384721"/>
          </a:xfrm>
          <a:prstGeom prst="rect">
            <a:avLst/>
          </a:prstGeom>
          <a:noFill/>
        </p:spPr>
        <p:txBody>
          <a:bodyPr wrap="square" rtlCol="0" anchor="b">
            <a:spAutoFit/>
          </a:bodyPr>
          <a:lstStyle/>
          <a:p>
            <a:pPr algn="ctr"/>
            <a:r>
              <a:rPr lang="en-US" sz="1900" smtClean="0">
                <a:solidFill>
                  <a:schemeClr val="accent6"/>
                </a:solidFill>
                <a:latin typeface="+mj-lt"/>
                <a:ea typeface="Open Sans Light" panose="020B0306030504020204" pitchFamily="34" charset="0"/>
                <a:cs typeface="Open Sans Light" panose="020B0306030504020204" pitchFamily="34" charset="0"/>
              </a:rPr>
              <a:t>Introduction</a:t>
            </a:r>
            <a:endParaRPr lang="en-US" sz="1900" dirty="0">
              <a:solidFill>
                <a:schemeClr val="accent6"/>
              </a:solidFill>
              <a:latin typeface="+mj-lt"/>
              <a:ea typeface="Open Sans Light" panose="020B0306030504020204" pitchFamily="34" charset="0"/>
              <a:cs typeface="Open Sans Light" panose="020B0306030504020204" pitchFamily="34" charset="0"/>
            </a:endParaRPr>
          </a:p>
        </p:txBody>
      </p:sp>
      <p:sp>
        <p:nvSpPr>
          <p:cNvPr id="41" name="TextBox 40"/>
          <p:cNvSpPr txBox="1"/>
          <p:nvPr/>
        </p:nvSpPr>
        <p:spPr>
          <a:xfrm>
            <a:off x="2669306" y="2010450"/>
            <a:ext cx="1939341" cy="384721"/>
          </a:xfrm>
          <a:prstGeom prst="rect">
            <a:avLst/>
          </a:prstGeom>
          <a:noFill/>
        </p:spPr>
        <p:txBody>
          <a:bodyPr wrap="square" rtlCol="0" anchor="b">
            <a:spAutoFit/>
          </a:bodyPr>
          <a:lstStyle/>
          <a:p>
            <a:pPr algn="ctr"/>
            <a:r>
              <a:rPr lang="en-US" sz="1900">
                <a:solidFill>
                  <a:schemeClr val="accent5"/>
                </a:solidFill>
                <a:latin typeface="+mj-lt"/>
                <a:ea typeface="Open Sans Light" panose="020B0306030504020204" pitchFamily="34" charset="0"/>
                <a:cs typeface="Open Sans Light" panose="020B0306030504020204" pitchFamily="34" charset="0"/>
              </a:rPr>
              <a:t>Mission &amp; Vision</a:t>
            </a:r>
          </a:p>
        </p:txBody>
      </p:sp>
      <p:sp>
        <p:nvSpPr>
          <p:cNvPr id="42" name="TextBox 41"/>
          <p:cNvSpPr txBox="1"/>
          <p:nvPr/>
        </p:nvSpPr>
        <p:spPr>
          <a:xfrm>
            <a:off x="5127226" y="2010450"/>
            <a:ext cx="1939341" cy="384721"/>
          </a:xfrm>
          <a:prstGeom prst="rect">
            <a:avLst/>
          </a:prstGeom>
          <a:noFill/>
        </p:spPr>
        <p:txBody>
          <a:bodyPr wrap="square" rtlCol="0" anchor="b">
            <a:spAutoFit/>
          </a:bodyPr>
          <a:lstStyle/>
          <a:p>
            <a:pPr algn="ctr"/>
            <a:r>
              <a:rPr lang="en-US" sz="1900">
                <a:solidFill>
                  <a:schemeClr val="accent4"/>
                </a:solidFill>
                <a:latin typeface="+mj-lt"/>
                <a:ea typeface="Open Sans Light" panose="020B0306030504020204" pitchFamily="34" charset="0"/>
                <a:cs typeface="Open Sans Light" panose="020B0306030504020204" pitchFamily="34" charset="0"/>
              </a:rPr>
              <a:t>Our Services</a:t>
            </a:r>
          </a:p>
        </p:txBody>
      </p:sp>
      <p:sp>
        <p:nvSpPr>
          <p:cNvPr id="43" name="TextBox 42"/>
          <p:cNvSpPr txBox="1"/>
          <p:nvPr/>
        </p:nvSpPr>
        <p:spPr>
          <a:xfrm>
            <a:off x="7585145" y="2010450"/>
            <a:ext cx="1939341" cy="384721"/>
          </a:xfrm>
          <a:prstGeom prst="rect">
            <a:avLst/>
          </a:prstGeom>
          <a:noFill/>
        </p:spPr>
        <p:txBody>
          <a:bodyPr wrap="square" rtlCol="0" anchor="b">
            <a:spAutoFit/>
          </a:bodyPr>
          <a:lstStyle/>
          <a:p>
            <a:pPr algn="ctr"/>
            <a:r>
              <a:rPr lang="en-US" sz="1900">
                <a:solidFill>
                  <a:schemeClr val="accent3"/>
                </a:solidFill>
                <a:latin typeface="+mj-lt"/>
                <a:ea typeface="Open Sans Light" panose="020B0306030504020204" pitchFamily="34" charset="0"/>
                <a:cs typeface="Open Sans Light" panose="020B0306030504020204" pitchFamily="34" charset="0"/>
              </a:rPr>
              <a:t>Company Profile</a:t>
            </a:r>
          </a:p>
        </p:txBody>
      </p:sp>
      <p:sp>
        <p:nvSpPr>
          <p:cNvPr id="44" name="TextBox 43"/>
          <p:cNvSpPr txBox="1"/>
          <p:nvPr/>
        </p:nvSpPr>
        <p:spPr>
          <a:xfrm>
            <a:off x="10018217" y="2010450"/>
            <a:ext cx="1939341" cy="384721"/>
          </a:xfrm>
          <a:prstGeom prst="rect">
            <a:avLst/>
          </a:prstGeom>
          <a:noFill/>
        </p:spPr>
        <p:txBody>
          <a:bodyPr wrap="square" rtlCol="0" anchor="b">
            <a:spAutoFit/>
          </a:bodyPr>
          <a:lstStyle/>
          <a:p>
            <a:pPr algn="ctr"/>
            <a:r>
              <a:rPr lang="en-US" sz="1900">
                <a:solidFill>
                  <a:schemeClr val="accent2"/>
                </a:solidFill>
                <a:latin typeface="+mj-lt"/>
                <a:ea typeface="Open Sans Light" panose="020B0306030504020204" pitchFamily="34" charset="0"/>
                <a:cs typeface="Open Sans Light" panose="020B0306030504020204" pitchFamily="34" charset="0"/>
              </a:rPr>
              <a:t>Project Portfolio</a:t>
            </a:r>
          </a:p>
        </p:txBody>
      </p:sp>
      <p:sp>
        <p:nvSpPr>
          <p:cNvPr id="54" name="Rectangle 53"/>
          <p:cNvSpPr/>
          <p:nvPr/>
        </p:nvSpPr>
        <p:spPr>
          <a:xfrm rot="5400000">
            <a:off x="10438699" y="3489045"/>
            <a:ext cx="1115568" cy="9144"/>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j-lt"/>
            </a:endParaRPr>
          </a:p>
        </p:txBody>
      </p:sp>
    </p:spTree>
    <p:extLst>
      <p:ext uri="{BB962C8B-B14F-4D97-AF65-F5344CB8AC3E}">
        <p14:creationId xmlns:p14="http://schemas.microsoft.com/office/powerpoint/2010/main" val="9244734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smtClean="0"/>
              <a:t>Timeline</a:t>
            </a:r>
            <a:endParaRPr lang="en-US"/>
          </a:p>
        </p:txBody>
      </p:sp>
      <p:sp>
        <p:nvSpPr>
          <p:cNvPr id="5" name="Title 4"/>
          <p:cNvSpPr>
            <a:spLocks noGrp="1"/>
          </p:cNvSpPr>
          <p:nvPr>
            <p:ph type="title"/>
          </p:nvPr>
        </p:nvSpPr>
        <p:spPr/>
        <p:txBody>
          <a:bodyPr/>
          <a:lstStyle/>
          <a:p>
            <a:r>
              <a:rPr lang="en-US"/>
              <a:t>Agenda - Template</a:t>
            </a:r>
          </a:p>
        </p:txBody>
      </p:sp>
      <p:sp>
        <p:nvSpPr>
          <p:cNvPr id="4" name="Slide Number Placeholder 3"/>
          <p:cNvSpPr>
            <a:spLocks noGrp="1"/>
          </p:cNvSpPr>
          <p:nvPr>
            <p:ph type="sldNum" sz="quarter" idx="12"/>
          </p:nvPr>
        </p:nvSpPr>
        <p:spPr/>
        <p:txBody>
          <a:bodyPr/>
          <a:lstStyle/>
          <a:p>
            <a:fld id="{F68327C5-B821-4FE9-A59A-A60D9EB59A9A}" type="slidenum">
              <a:rPr lang="en-US" smtClean="0"/>
              <a:pPr/>
              <a:t>33</a:t>
            </a:fld>
            <a:endParaRPr lang="en-US" dirty="0"/>
          </a:p>
        </p:txBody>
      </p:sp>
      <p:sp>
        <p:nvSpPr>
          <p:cNvPr id="7" name="Freeform 6"/>
          <p:cNvSpPr/>
          <p:nvPr/>
        </p:nvSpPr>
        <p:spPr>
          <a:xfrm>
            <a:off x="8586064" y="2062967"/>
            <a:ext cx="2335547" cy="370061"/>
          </a:xfrm>
          <a:custGeom>
            <a:avLst/>
            <a:gdLst>
              <a:gd name="connsiteX0" fmla="*/ 0 w 2335546"/>
              <a:gd name="connsiteY0" fmla="*/ 0 h 370061"/>
              <a:gd name="connsiteX1" fmla="*/ 2335546 w 2335546"/>
              <a:gd name="connsiteY1" fmla="*/ 0 h 370061"/>
              <a:gd name="connsiteX2" fmla="*/ 2141431 w 2335546"/>
              <a:gd name="connsiteY2" fmla="*/ 370061 h 370061"/>
              <a:gd name="connsiteX3" fmla="*/ 370061 w 2335546"/>
              <a:gd name="connsiteY3" fmla="*/ 370061 h 370061"/>
            </a:gdLst>
            <a:ahLst/>
            <a:cxnLst>
              <a:cxn ang="0">
                <a:pos x="connsiteX0" y="connsiteY0"/>
              </a:cxn>
              <a:cxn ang="0">
                <a:pos x="connsiteX1" y="connsiteY1"/>
              </a:cxn>
              <a:cxn ang="0">
                <a:pos x="connsiteX2" y="connsiteY2"/>
              </a:cxn>
              <a:cxn ang="0">
                <a:pos x="connsiteX3" y="connsiteY3"/>
              </a:cxn>
            </a:cxnLst>
            <a:rect l="l" t="t" r="r" b="b"/>
            <a:pathLst>
              <a:path w="2335546" h="370061">
                <a:moveTo>
                  <a:pt x="0" y="0"/>
                </a:moveTo>
                <a:lnTo>
                  <a:pt x="2335546" y="0"/>
                </a:lnTo>
                <a:lnTo>
                  <a:pt x="2141431" y="370061"/>
                </a:lnTo>
                <a:lnTo>
                  <a:pt x="370061" y="370061"/>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r>
              <a:rPr lang="en-US" b="1">
                <a:solidFill>
                  <a:prstClr val="white"/>
                </a:solidFill>
                <a:latin typeface="+mj-lt"/>
              </a:rPr>
              <a:t>Some title here</a:t>
            </a:r>
          </a:p>
        </p:txBody>
      </p:sp>
      <p:sp>
        <p:nvSpPr>
          <p:cNvPr id="9" name="Text Placeholder 7"/>
          <p:cNvSpPr txBox="1">
            <a:spLocks/>
          </p:cNvSpPr>
          <p:nvPr/>
        </p:nvSpPr>
        <p:spPr>
          <a:xfrm>
            <a:off x="8203858" y="1340208"/>
            <a:ext cx="1563581" cy="757130"/>
          </a:xfrm>
          <a:prstGeom prst="rect">
            <a:avLst/>
          </a:prstGeom>
        </p:spPr>
        <p:txBody>
          <a:bodyPr vert="horz" wrap="square" lIns="91440" tIns="45720" rIns="91440" bIns="45720" rtlCol="0" anchor="b">
            <a:spAutoFit/>
          </a:bodyPr>
          <a:lstStyle>
            <a:defPPr>
              <a:defRPr lang="en-US"/>
            </a:defPPr>
            <a:lvl1pPr defTabSz="914400">
              <a:lnSpc>
                <a:spcPct val="90000"/>
              </a:lnSpc>
              <a:spcBef>
                <a:spcPct val="0"/>
              </a:spcBef>
              <a:buNone/>
              <a:defRPr sz="4800" b="1" spc="-300">
                <a:solidFill>
                  <a:schemeClr val="tx1">
                    <a:lumMod val="75000"/>
                    <a:lumOff val="25000"/>
                  </a:schemeClr>
                </a:solidFill>
                <a:latin typeface="Arial" panose="020B0604020202020204" pitchFamily="34" charset="0"/>
                <a:ea typeface="Roboto Light" panose="02000000000000000000" pitchFamily="2" charset="0"/>
                <a:cs typeface="Open Sans Light" panose="020B0306030504020204" pitchFamily="34" charset="0"/>
              </a:defRPr>
            </a:lvl1pPr>
          </a:lstStyle>
          <a:p>
            <a:pPr algn="ctr"/>
            <a:r>
              <a:rPr lang="en-US" dirty="0">
                <a:solidFill>
                  <a:schemeClr val="tx1"/>
                </a:solidFill>
                <a:latin typeface="+mj-lt"/>
              </a:rPr>
              <a:t>04</a:t>
            </a:r>
          </a:p>
        </p:txBody>
      </p:sp>
      <p:sp>
        <p:nvSpPr>
          <p:cNvPr id="10" name="Freeform 9"/>
          <p:cNvSpPr/>
          <p:nvPr/>
        </p:nvSpPr>
        <p:spPr>
          <a:xfrm>
            <a:off x="6003556" y="2538487"/>
            <a:ext cx="2270851" cy="370061"/>
          </a:xfrm>
          <a:custGeom>
            <a:avLst/>
            <a:gdLst>
              <a:gd name="connsiteX0" fmla="*/ 0 w 2270850"/>
              <a:gd name="connsiteY0" fmla="*/ 0 h 370061"/>
              <a:gd name="connsiteX1" fmla="*/ 2270850 w 2270850"/>
              <a:gd name="connsiteY1" fmla="*/ 0 h 370061"/>
              <a:gd name="connsiteX2" fmla="*/ 2033193 w 2270850"/>
              <a:gd name="connsiteY2" fmla="*/ 370061 h 370061"/>
              <a:gd name="connsiteX3" fmla="*/ 370061 w 2270850"/>
              <a:gd name="connsiteY3" fmla="*/ 370061 h 370061"/>
            </a:gdLst>
            <a:ahLst/>
            <a:cxnLst>
              <a:cxn ang="0">
                <a:pos x="connsiteX0" y="connsiteY0"/>
              </a:cxn>
              <a:cxn ang="0">
                <a:pos x="connsiteX1" y="connsiteY1"/>
              </a:cxn>
              <a:cxn ang="0">
                <a:pos x="connsiteX2" y="connsiteY2"/>
              </a:cxn>
              <a:cxn ang="0">
                <a:pos x="connsiteX3" y="connsiteY3"/>
              </a:cxn>
            </a:cxnLst>
            <a:rect l="l" t="t" r="r" b="b"/>
            <a:pathLst>
              <a:path w="2270850" h="370061">
                <a:moveTo>
                  <a:pt x="0" y="0"/>
                </a:moveTo>
                <a:lnTo>
                  <a:pt x="2270850" y="0"/>
                </a:lnTo>
                <a:lnTo>
                  <a:pt x="2033193" y="370061"/>
                </a:lnTo>
                <a:lnTo>
                  <a:pt x="370061" y="37006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r>
              <a:rPr lang="en-US" b="1">
                <a:solidFill>
                  <a:prstClr val="white"/>
                </a:solidFill>
                <a:latin typeface="+mj-lt"/>
              </a:rPr>
              <a:t>Some title here</a:t>
            </a:r>
          </a:p>
        </p:txBody>
      </p:sp>
      <p:sp>
        <p:nvSpPr>
          <p:cNvPr id="12" name="Text Placeholder 7"/>
          <p:cNvSpPr txBox="1">
            <a:spLocks/>
          </p:cNvSpPr>
          <p:nvPr/>
        </p:nvSpPr>
        <p:spPr>
          <a:xfrm>
            <a:off x="5556654" y="1815728"/>
            <a:ext cx="1563581" cy="757130"/>
          </a:xfrm>
          <a:prstGeom prst="rect">
            <a:avLst/>
          </a:prstGeom>
        </p:spPr>
        <p:txBody>
          <a:bodyPr vert="horz" wrap="square" lIns="91440" tIns="45720" rIns="91440" bIns="45720" rtlCol="0" anchor="b">
            <a:spAutoFit/>
          </a:bodyPr>
          <a:lstStyle>
            <a:defPPr>
              <a:defRPr lang="en-US"/>
            </a:defPPr>
            <a:lvl1pPr defTabSz="914400">
              <a:lnSpc>
                <a:spcPct val="90000"/>
              </a:lnSpc>
              <a:spcBef>
                <a:spcPct val="0"/>
              </a:spcBef>
              <a:buNone/>
              <a:defRPr sz="4800" b="1" spc="-300">
                <a:solidFill>
                  <a:schemeClr val="tx1">
                    <a:lumMod val="75000"/>
                    <a:lumOff val="25000"/>
                  </a:schemeClr>
                </a:solidFill>
                <a:latin typeface="Arial" panose="020B0604020202020204" pitchFamily="34" charset="0"/>
                <a:ea typeface="Roboto Light" panose="02000000000000000000" pitchFamily="2" charset="0"/>
                <a:cs typeface="Open Sans Light" panose="020B0306030504020204" pitchFamily="34" charset="0"/>
              </a:defRPr>
            </a:lvl1pPr>
          </a:lstStyle>
          <a:p>
            <a:pPr algn="ctr"/>
            <a:r>
              <a:rPr lang="en-US" dirty="0">
                <a:solidFill>
                  <a:schemeClr val="tx1"/>
                </a:solidFill>
                <a:latin typeface="+mj-lt"/>
              </a:rPr>
              <a:t>03</a:t>
            </a:r>
          </a:p>
        </p:txBody>
      </p:sp>
      <p:sp>
        <p:nvSpPr>
          <p:cNvPr id="13" name="Freeform 12"/>
          <p:cNvSpPr/>
          <p:nvPr/>
        </p:nvSpPr>
        <p:spPr>
          <a:xfrm>
            <a:off x="3527609" y="3014007"/>
            <a:ext cx="2309555" cy="370061"/>
          </a:xfrm>
          <a:custGeom>
            <a:avLst/>
            <a:gdLst>
              <a:gd name="connsiteX0" fmla="*/ 11896 w 2309555"/>
              <a:gd name="connsiteY0" fmla="*/ 0 h 370061"/>
              <a:gd name="connsiteX1" fmla="*/ 2309555 w 2309555"/>
              <a:gd name="connsiteY1" fmla="*/ 0 h 370061"/>
              <a:gd name="connsiteX2" fmla="*/ 2071898 w 2309555"/>
              <a:gd name="connsiteY2" fmla="*/ 370061 h 370061"/>
              <a:gd name="connsiteX3" fmla="*/ 351536 w 2309555"/>
              <a:gd name="connsiteY3" fmla="*/ 370061 h 370061"/>
              <a:gd name="connsiteX4" fmla="*/ 0 w 2309555"/>
              <a:gd name="connsiteY4" fmla="*/ 18525 h 370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9555" h="370061">
                <a:moveTo>
                  <a:pt x="11896" y="0"/>
                </a:moveTo>
                <a:lnTo>
                  <a:pt x="2309555" y="0"/>
                </a:lnTo>
                <a:lnTo>
                  <a:pt x="2071898" y="370061"/>
                </a:lnTo>
                <a:lnTo>
                  <a:pt x="351536" y="370061"/>
                </a:lnTo>
                <a:lnTo>
                  <a:pt x="0" y="1852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r>
              <a:rPr lang="en-US" b="1">
                <a:solidFill>
                  <a:prstClr val="white"/>
                </a:solidFill>
                <a:latin typeface="+mj-lt"/>
              </a:rPr>
              <a:t>Some title here</a:t>
            </a:r>
          </a:p>
        </p:txBody>
      </p:sp>
      <p:sp>
        <p:nvSpPr>
          <p:cNvPr id="15" name="Text Placeholder 7"/>
          <p:cNvSpPr txBox="1">
            <a:spLocks/>
          </p:cNvSpPr>
          <p:nvPr/>
        </p:nvSpPr>
        <p:spPr>
          <a:xfrm>
            <a:off x="3119410" y="2291248"/>
            <a:ext cx="1563581" cy="757130"/>
          </a:xfrm>
          <a:prstGeom prst="rect">
            <a:avLst/>
          </a:prstGeom>
        </p:spPr>
        <p:txBody>
          <a:bodyPr vert="horz" wrap="square" lIns="91440" tIns="45720" rIns="91440" bIns="45720" rtlCol="0" anchor="b">
            <a:spAutoFit/>
          </a:bodyPr>
          <a:lstStyle>
            <a:defPPr>
              <a:defRPr lang="en-US"/>
            </a:defPPr>
            <a:lvl1pPr defTabSz="914400">
              <a:lnSpc>
                <a:spcPct val="90000"/>
              </a:lnSpc>
              <a:spcBef>
                <a:spcPct val="0"/>
              </a:spcBef>
              <a:buNone/>
              <a:defRPr sz="4800" b="1" spc="-300">
                <a:solidFill>
                  <a:schemeClr val="tx1">
                    <a:lumMod val="75000"/>
                    <a:lumOff val="25000"/>
                  </a:schemeClr>
                </a:solidFill>
                <a:latin typeface="Arial" panose="020B0604020202020204" pitchFamily="34" charset="0"/>
                <a:ea typeface="Roboto Light" panose="02000000000000000000" pitchFamily="2" charset="0"/>
                <a:cs typeface="Open Sans Light" panose="020B0306030504020204" pitchFamily="34" charset="0"/>
              </a:defRPr>
            </a:lvl1pPr>
          </a:lstStyle>
          <a:p>
            <a:pPr algn="ctr"/>
            <a:r>
              <a:rPr lang="en-US" dirty="0">
                <a:solidFill>
                  <a:schemeClr val="tx1"/>
                </a:solidFill>
                <a:latin typeface="+mj-lt"/>
              </a:rPr>
              <a:t>02</a:t>
            </a:r>
          </a:p>
        </p:txBody>
      </p:sp>
      <p:sp>
        <p:nvSpPr>
          <p:cNvPr id="16" name="Freeform 15"/>
          <p:cNvSpPr/>
          <p:nvPr/>
        </p:nvSpPr>
        <p:spPr>
          <a:xfrm>
            <a:off x="1248943" y="3489523"/>
            <a:ext cx="2279981" cy="370061"/>
          </a:xfrm>
          <a:custGeom>
            <a:avLst/>
            <a:gdLst>
              <a:gd name="connsiteX0" fmla="*/ 0 w 2279981"/>
              <a:gd name="connsiteY0" fmla="*/ 0 h 370061"/>
              <a:gd name="connsiteX1" fmla="*/ 2279981 w 2279981"/>
              <a:gd name="connsiteY1" fmla="*/ 0 h 370061"/>
              <a:gd name="connsiteX2" fmla="*/ 2042324 w 2279981"/>
              <a:gd name="connsiteY2" fmla="*/ 370061 h 370061"/>
              <a:gd name="connsiteX3" fmla="*/ 370061 w 2279981"/>
              <a:gd name="connsiteY3" fmla="*/ 370061 h 370061"/>
            </a:gdLst>
            <a:ahLst/>
            <a:cxnLst>
              <a:cxn ang="0">
                <a:pos x="connsiteX0" y="connsiteY0"/>
              </a:cxn>
              <a:cxn ang="0">
                <a:pos x="connsiteX1" y="connsiteY1"/>
              </a:cxn>
              <a:cxn ang="0">
                <a:pos x="connsiteX2" y="connsiteY2"/>
              </a:cxn>
              <a:cxn ang="0">
                <a:pos x="connsiteX3" y="connsiteY3"/>
              </a:cxn>
            </a:cxnLst>
            <a:rect l="l" t="t" r="r" b="b"/>
            <a:pathLst>
              <a:path w="2279981" h="370061">
                <a:moveTo>
                  <a:pt x="0" y="0"/>
                </a:moveTo>
                <a:lnTo>
                  <a:pt x="2279981" y="0"/>
                </a:lnTo>
                <a:lnTo>
                  <a:pt x="2042324" y="370061"/>
                </a:lnTo>
                <a:lnTo>
                  <a:pt x="370061" y="3700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r>
              <a:rPr lang="en-US" b="1">
                <a:solidFill>
                  <a:prstClr val="white"/>
                </a:solidFill>
                <a:latin typeface="+mj-lt"/>
              </a:rPr>
              <a:t>Some title here</a:t>
            </a:r>
          </a:p>
        </p:txBody>
      </p:sp>
      <p:sp>
        <p:nvSpPr>
          <p:cNvPr id="18" name="Text Placeholder 7"/>
          <p:cNvSpPr txBox="1">
            <a:spLocks/>
          </p:cNvSpPr>
          <p:nvPr/>
        </p:nvSpPr>
        <p:spPr>
          <a:xfrm>
            <a:off x="811174" y="2766768"/>
            <a:ext cx="1563581" cy="757130"/>
          </a:xfrm>
          <a:prstGeom prst="rect">
            <a:avLst/>
          </a:prstGeom>
        </p:spPr>
        <p:txBody>
          <a:bodyPr vert="horz" wrap="square" lIns="91440" tIns="45720" rIns="91440" bIns="45720" rtlCol="0" anchor="b">
            <a:spAutoFit/>
          </a:bodyPr>
          <a:lstStyle>
            <a:defPPr>
              <a:defRPr lang="en-US"/>
            </a:defPPr>
            <a:lvl1pPr defTabSz="914400">
              <a:lnSpc>
                <a:spcPct val="90000"/>
              </a:lnSpc>
              <a:spcBef>
                <a:spcPct val="0"/>
              </a:spcBef>
              <a:buNone/>
              <a:defRPr sz="4800" b="1" spc="-300">
                <a:solidFill>
                  <a:schemeClr val="tx1">
                    <a:lumMod val="75000"/>
                    <a:lumOff val="25000"/>
                  </a:schemeClr>
                </a:solidFill>
                <a:latin typeface="Arial" panose="020B0604020202020204" pitchFamily="34" charset="0"/>
                <a:ea typeface="Roboto Light" panose="02000000000000000000" pitchFamily="2" charset="0"/>
                <a:cs typeface="Open Sans Light" panose="020B0306030504020204" pitchFamily="34" charset="0"/>
              </a:defRPr>
            </a:lvl1pPr>
          </a:lstStyle>
          <a:p>
            <a:pPr algn="ctr"/>
            <a:r>
              <a:rPr lang="en-US" dirty="0">
                <a:solidFill>
                  <a:schemeClr val="tx1"/>
                </a:solidFill>
                <a:latin typeface="+mj-lt"/>
              </a:rPr>
              <a:t>01</a:t>
            </a:r>
          </a:p>
        </p:txBody>
      </p:sp>
      <p:cxnSp>
        <p:nvCxnSpPr>
          <p:cNvPr id="20" name="Straight Connector 19"/>
          <p:cNvCxnSpPr/>
          <p:nvPr/>
        </p:nvCxnSpPr>
        <p:spPr>
          <a:xfrm>
            <a:off x="1087958" y="3316310"/>
            <a:ext cx="1261313" cy="131374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340225" y="2837290"/>
            <a:ext cx="1696233" cy="1766751"/>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866012" y="2370343"/>
            <a:ext cx="2145875" cy="223508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391465" y="1852031"/>
            <a:ext cx="2667147" cy="2778027"/>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0" y="4601031"/>
            <a:ext cx="12192000" cy="0"/>
          </a:xfrm>
          <a:prstGeom prst="line">
            <a:avLst/>
          </a:prstGeom>
          <a:ln w="19050">
            <a:solidFill>
              <a:srgbClr val="BFBFBF"/>
            </a:solidFill>
            <a:prstDash val="sysDash"/>
            <a:bevel/>
          </a:ln>
        </p:spPr>
      </p:cxnSp>
      <p:sp>
        <p:nvSpPr>
          <p:cNvPr id="44" name="Oval 43"/>
          <p:cNvSpPr/>
          <p:nvPr/>
        </p:nvSpPr>
        <p:spPr>
          <a:xfrm>
            <a:off x="2237754" y="4511815"/>
            <a:ext cx="217548" cy="2175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5" name="Oval 44"/>
          <p:cNvSpPr/>
          <p:nvPr/>
        </p:nvSpPr>
        <p:spPr>
          <a:xfrm>
            <a:off x="4923838" y="4511815"/>
            <a:ext cx="217548" cy="2175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6" name="Oval 45"/>
          <p:cNvSpPr/>
          <p:nvPr/>
        </p:nvSpPr>
        <p:spPr>
          <a:xfrm>
            <a:off x="7897949" y="4511815"/>
            <a:ext cx="217548" cy="2175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7" name="Oval 46"/>
          <p:cNvSpPr/>
          <p:nvPr/>
        </p:nvSpPr>
        <p:spPr>
          <a:xfrm>
            <a:off x="10916447" y="4511815"/>
            <a:ext cx="217548" cy="21754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63" name="Group 62"/>
          <p:cNvGrpSpPr/>
          <p:nvPr/>
        </p:nvGrpSpPr>
        <p:grpSpPr>
          <a:xfrm>
            <a:off x="2365579" y="3941081"/>
            <a:ext cx="683889" cy="369332"/>
            <a:chOff x="2365579" y="3941081"/>
            <a:chExt cx="683889" cy="369332"/>
          </a:xfrm>
        </p:grpSpPr>
        <p:grpSp>
          <p:nvGrpSpPr>
            <p:cNvPr id="61" name="Group 60"/>
            <p:cNvGrpSpPr/>
            <p:nvPr/>
          </p:nvGrpSpPr>
          <p:grpSpPr>
            <a:xfrm>
              <a:off x="2365579" y="3974689"/>
              <a:ext cx="207610" cy="302118"/>
              <a:chOff x="11374791" y="1731593"/>
              <a:chExt cx="335391" cy="488068"/>
            </a:xfrm>
            <a:solidFill>
              <a:schemeClr val="bg1">
                <a:lumMod val="65000"/>
              </a:schemeClr>
            </a:solidFill>
          </p:grpSpPr>
          <p:sp>
            <p:nvSpPr>
              <p:cNvPr id="52" name="AutoShape 60"/>
              <p:cNvSpPr>
                <a:spLocks/>
              </p:cNvSpPr>
              <p:nvPr/>
            </p:nvSpPr>
            <p:spPr bwMode="auto">
              <a:xfrm>
                <a:off x="11512451" y="1868418"/>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19"/>
                      <a:pt x="16769" y="0"/>
                      <a:pt x="10800" y="0"/>
                    </a:cubicBezTo>
                    <a:cubicBezTo>
                      <a:pt x="4830" y="0"/>
                      <a:pt x="0" y="4819"/>
                      <a:pt x="0" y="10800"/>
                    </a:cubicBezTo>
                    <a:cubicBezTo>
                      <a:pt x="0" y="16769"/>
                      <a:pt x="4830"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53" name="AutoShape 61"/>
              <p:cNvSpPr>
                <a:spLocks/>
              </p:cNvSpPr>
              <p:nvPr/>
            </p:nvSpPr>
            <p:spPr bwMode="auto">
              <a:xfrm>
                <a:off x="11512451" y="2051964"/>
                <a:ext cx="30035" cy="300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30"/>
                      <a:pt x="0" y="10800"/>
                    </a:cubicBezTo>
                    <a:cubicBezTo>
                      <a:pt x="0" y="16769"/>
                      <a:pt x="4830" y="21599"/>
                      <a:pt x="10800" y="21599"/>
                    </a:cubicBezTo>
                    <a:cubicBezTo>
                      <a:pt x="16769" y="21599"/>
                      <a:pt x="21600" y="16769"/>
                      <a:pt x="21600" y="10800"/>
                    </a:cubicBezTo>
                    <a:cubicBezTo>
                      <a:pt x="21600" y="4830"/>
                      <a:pt x="16769"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54" name="AutoShape 62"/>
              <p:cNvSpPr>
                <a:spLocks/>
              </p:cNvSpPr>
              <p:nvPr/>
            </p:nvSpPr>
            <p:spPr bwMode="auto">
              <a:xfrm>
                <a:off x="11420677" y="1960191"/>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19"/>
                      <a:pt x="0" y="10800"/>
                    </a:cubicBezTo>
                    <a:cubicBezTo>
                      <a:pt x="0" y="16769"/>
                      <a:pt x="4830" y="21599"/>
                      <a:pt x="10800" y="21599"/>
                    </a:cubicBezTo>
                    <a:cubicBezTo>
                      <a:pt x="16769" y="21599"/>
                      <a:pt x="21600" y="16769"/>
                      <a:pt x="21600" y="10800"/>
                    </a:cubicBezTo>
                    <a:cubicBezTo>
                      <a:pt x="21600" y="4819"/>
                      <a:pt x="16769"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55" name="AutoShape 63"/>
              <p:cNvSpPr>
                <a:spLocks/>
              </p:cNvSpPr>
              <p:nvPr/>
            </p:nvSpPr>
            <p:spPr bwMode="auto">
              <a:xfrm>
                <a:off x="11603391" y="1960191"/>
                <a:ext cx="30869"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4830" y="21599"/>
                      <a:pt x="10800" y="21599"/>
                    </a:cubicBezTo>
                    <a:cubicBezTo>
                      <a:pt x="16769" y="21599"/>
                      <a:pt x="21600" y="16769"/>
                      <a:pt x="21600" y="10800"/>
                    </a:cubicBezTo>
                    <a:cubicBezTo>
                      <a:pt x="21600" y="4819"/>
                      <a:pt x="16769" y="0"/>
                      <a:pt x="10800" y="0"/>
                    </a:cubicBezTo>
                    <a:cubicBezTo>
                      <a:pt x="4830" y="0"/>
                      <a:pt x="0" y="4819"/>
                      <a:pt x="0" y="1080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56" name="AutoShape 64"/>
              <p:cNvSpPr>
                <a:spLocks/>
              </p:cNvSpPr>
              <p:nvPr/>
            </p:nvSpPr>
            <p:spPr bwMode="auto">
              <a:xfrm>
                <a:off x="11450714" y="2021096"/>
                <a:ext cx="30869" cy="30869"/>
              </a:xfrm>
              <a:custGeom>
                <a:avLst/>
                <a:gdLst>
                  <a:gd name="T0" fmla="+- 0 10802 965"/>
                  <a:gd name="T1" fmla="*/ T0 w 19675"/>
                  <a:gd name="T2" fmla="+- 0 10800 961"/>
                  <a:gd name="T3" fmla="*/ 10800 h 19678"/>
                  <a:gd name="T4" fmla="+- 0 10802 965"/>
                  <a:gd name="T5" fmla="*/ T4 w 19675"/>
                  <a:gd name="T6" fmla="+- 0 10800 961"/>
                  <a:gd name="T7" fmla="*/ 10800 h 19678"/>
                  <a:gd name="T8" fmla="+- 0 10802 965"/>
                  <a:gd name="T9" fmla="*/ T8 w 19675"/>
                  <a:gd name="T10" fmla="+- 0 10800 961"/>
                  <a:gd name="T11" fmla="*/ 10800 h 19678"/>
                  <a:gd name="T12" fmla="+- 0 10802 965"/>
                  <a:gd name="T13" fmla="*/ T12 w 19675"/>
                  <a:gd name="T14" fmla="+- 0 10800 961"/>
                  <a:gd name="T15" fmla="*/ 10800 h 19678"/>
                </a:gdLst>
                <a:ahLst/>
                <a:cxnLst>
                  <a:cxn ang="0">
                    <a:pos x="T1" y="T3"/>
                  </a:cxn>
                  <a:cxn ang="0">
                    <a:pos x="T5" y="T7"/>
                  </a:cxn>
                  <a:cxn ang="0">
                    <a:pos x="T9" y="T11"/>
                  </a:cxn>
                  <a:cxn ang="0">
                    <a:pos x="T13" y="T15"/>
                  </a:cxn>
                </a:cxnLst>
                <a:rect l="0" t="0" r="r" b="b"/>
                <a:pathLst>
                  <a:path w="19675" h="19678">
                    <a:moveTo>
                      <a:pt x="2894" y="2882"/>
                    </a:moveTo>
                    <a:cubicBezTo>
                      <a:pt x="-965" y="6725"/>
                      <a:pt x="-965" y="12952"/>
                      <a:pt x="2894" y="16795"/>
                    </a:cubicBezTo>
                    <a:cubicBezTo>
                      <a:pt x="6734" y="20638"/>
                      <a:pt x="12935" y="20638"/>
                      <a:pt x="16794" y="16795"/>
                    </a:cubicBezTo>
                    <a:cubicBezTo>
                      <a:pt x="20634" y="12952"/>
                      <a:pt x="20634" y="6725"/>
                      <a:pt x="16794" y="2882"/>
                    </a:cubicBezTo>
                    <a:cubicBezTo>
                      <a:pt x="12935" y="-961"/>
                      <a:pt x="6734" y="-961"/>
                      <a:pt x="2894" y="2882"/>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57" name="AutoShape 65"/>
              <p:cNvSpPr>
                <a:spLocks/>
              </p:cNvSpPr>
              <p:nvPr/>
            </p:nvSpPr>
            <p:spPr bwMode="auto">
              <a:xfrm>
                <a:off x="11450714" y="1899287"/>
                <a:ext cx="30869" cy="30869"/>
              </a:xfrm>
              <a:custGeom>
                <a:avLst/>
                <a:gdLst>
                  <a:gd name="T0" fmla="+- 0 10801 962"/>
                  <a:gd name="T1" fmla="*/ T0 w 19678"/>
                  <a:gd name="T2" fmla="+- 0 10801 965"/>
                  <a:gd name="T3" fmla="*/ 10801 h 19673"/>
                  <a:gd name="T4" fmla="+- 0 10801 962"/>
                  <a:gd name="T5" fmla="*/ T4 w 19678"/>
                  <a:gd name="T6" fmla="+- 0 10801 965"/>
                  <a:gd name="T7" fmla="*/ 10801 h 19673"/>
                  <a:gd name="T8" fmla="+- 0 10801 962"/>
                  <a:gd name="T9" fmla="*/ T8 w 19678"/>
                  <a:gd name="T10" fmla="+- 0 10801 965"/>
                  <a:gd name="T11" fmla="*/ 10801 h 19673"/>
                  <a:gd name="T12" fmla="+- 0 10801 962"/>
                  <a:gd name="T13" fmla="*/ T12 w 19678"/>
                  <a:gd name="T14" fmla="+- 0 10801 965"/>
                  <a:gd name="T15" fmla="*/ 10801 h 19673"/>
                </a:gdLst>
                <a:ahLst/>
                <a:cxnLst>
                  <a:cxn ang="0">
                    <a:pos x="T1" y="T3"/>
                  </a:cxn>
                  <a:cxn ang="0">
                    <a:pos x="T5" y="T7"/>
                  </a:cxn>
                  <a:cxn ang="0">
                    <a:pos x="T9" y="T11"/>
                  </a:cxn>
                  <a:cxn ang="0">
                    <a:pos x="T13" y="T15"/>
                  </a:cxn>
                </a:cxnLst>
                <a:rect l="0" t="0" r="r" b="b"/>
                <a:pathLst>
                  <a:path w="19678" h="19673">
                    <a:moveTo>
                      <a:pt x="2897" y="2894"/>
                    </a:moveTo>
                    <a:cubicBezTo>
                      <a:pt x="-962" y="6734"/>
                      <a:pt x="-962" y="12935"/>
                      <a:pt x="2877" y="16785"/>
                    </a:cubicBezTo>
                    <a:cubicBezTo>
                      <a:pt x="6737" y="20635"/>
                      <a:pt x="12938" y="20635"/>
                      <a:pt x="16797" y="16785"/>
                    </a:cubicBezTo>
                    <a:cubicBezTo>
                      <a:pt x="20638" y="12935"/>
                      <a:pt x="20638" y="6734"/>
                      <a:pt x="16797" y="2894"/>
                    </a:cubicBezTo>
                    <a:cubicBezTo>
                      <a:pt x="12938" y="-965"/>
                      <a:pt x="6737" y="-965"/>
                      <a:pt x="2897" y="289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58" name="AutoShape 66"/>
              <p:cNvSpPr>
                <a:spLocks/>
              </p:cNvSpPr>
              <p:nvPr/>
            </p:nvSpPr>
            <p:spPr bwMode="auto">
              <a:xfrm>
                <a:off x="11573355" y="2021096"/>
                <a:ext cx="30035" cy="30869"/>
              </a:xfrm>
              <a:custGeom>
                <a:avLst/>
                <a:gdLst>
                  <a:gd name="T0" fmla="+- 0 10800 961"/>
                  <a:gd name="T1" fmla="*/ T0 w 19678"/>
                  <a:gd name="T2" fmla="+- 0 10800 961"/>
                  <a:gd name="T3" fmla="*/ 10800 h 19678"/>
                  <a:gd name="T4" fmla="+- 0 10800 961"/>
                  <a:gd name="T5" fmla="*/ T4 w 19678"/>
                  <a:gd name="T6" fmla="+- 0 10800 961"/>
                  <a:gd name="T7" fmla="*/ 10800 h 19678"/>
                  <a:gd name="T8" fmla="+- 0 10800 961"/>
                  <a:gd name="T9" fmla="*/ T8 w 19678"/>
                  <a:gd name="T10" fmla="+- 0 10800 961"/>
                  <a:gd name="T11" fmla="*/ 10800 h 19678"/>
                  <a:gd name="T12" fmla="+- 0 10800 961"/>
                  <a:gd name="T13" fmla="*/ T12 w 19678"/>
                  <a:gd name="T14" fmla="+- 0 10800 961"/>
                  <a:gd name="T15" fmla="*/ 10800 h 19678"/>
                </a:gdLst>
                <a:ahLst/>
                <a:cxnLst>
                  <a:cxn ang="0">
                    <a:pos x="T1" y="T3"/>
                  </a:cxn>
                  <a:cxn ang="0">
                    <a:pos x="T5" y="T7"/>
                  </a:cxn>
                  <a:cxn ang="0">
                    <a:pos x="T9" y="T11"/>
                  </a:cxn>
                  <a:cxn ang="0">
                    <a:pos x="T13" y="T15"/>
                  </a:cxn>
                </a:cxnLst>
                <a:rect l="0" t="0" r="r" b="b"/>
                <a:pathLst>
                  <a:path w="19678" h="19678">
                    <a:moveTo>
                      <a:pt x="2882" y="2882"/>
                    </a:moveTo>
                    <a:cubicBezTo>
                      <a:pt x="-961" y="6725"/>
                      <a:pt x="-961" y="12952"/>
                      <a:pt x="2882" y="16795"/>
                    </a:cubicBezTo>
                    <a:cubicBezTo>
                      <a:pt x="6725" y="20638"/>
                      <a:pt x="12952" y="20638"/>
                      <a:pt x="16795" y="16795"/>
                    </a:cubicBezTo>
                    <a:cubicBezTo>
                      <a:pt x="20639" y="12952"/>
                      <a:pt x="20639" y="6725"/>
                      <a:pt x="16795" y="2882"/>
                    </a:cubicBezTo>
                    <a:cubicBezTo>
                      <a:pt x="12952" y="-961"/>
                      <a:pt x="6725" y="-961"/>
                      <a:pt x="2882" y="2882"/>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59" name="AutoShape 67"/>
              <p:cNvSpPr>
                <a:spLocks/>
              </p:cNvSpPr>
              <p:nvPr/>
            </p:nvSpPr>
            <p:spPr bwMode="auto">
              <a:xfrm>
                <a:off x="11374791" y="1731593"/>
                <a:ext cx="335391"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18" y="16200"/>
                    </a:moveTo>
                    <a:cubicBezTo>
                      <a:pt x="5486" y="16200"/>
                      <a:pt x="1963" y="13776"/>
                      <a:pt x="1963" y="10800"/>
                    </a:cubicBezTo>
                    <a:cubicBezTo>
                      <a:pt x="1963" y="7821"/>
                      <a:pt x="5486" y="5400"/>
                      <a:pt x="9818" y="5400"/>
                    </a:cubicBezTo>
                    <a:cubicBezTo>
                      <a:pt x="14148" y="5400"/>
                      <a:pt x="17672" y="7821"/>
                      <a:pt x="17672" y="10800"/>
                    </a:cubicBezTo>
                    <a:cubicBezTo>
                      <a:pt x="17672" y="13776"/>
                      <a:pt x="14148" y="16200"/>
                      <a:pt x="9818" y="16200"/>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50"/>
                      <a:pt x="19636" y="12150"/>
                    </a:cubicBezTo>
                    <a:cubicBezTo>
                      <a:pt x="20719" y="12150"/>
                      <a:pt x="21600" y="11544"/>
                      <a:pt x="21600" y="10800"/>
                    </a:cubicBezTo>
                    <a:cubicBezTo>
                      <a:pt x="21600" y="10053"/>
                      <a:pt x="20719" y="9450"/>
                      <a:pt x="19636" y="945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60" name="AutoShape 68"/>
              <p:cNvSpPr>
                <a:spLocks/>
              </p:cNvSpPr>
              <p:nvPr/>
            </p:nvSpPr>
            <p:spPr bwMode="auto">
              <a:xfrm>
                <a:off x="11512451" y="1899287"/>
                <a:ext cx="91773" cy="92608"/>
              </a:xfrm>
              <a:custGeom>
                <a:avLst/>
                <a:gdLst>
                  <a:gd name="T0" fmla="*/ 10740 w 21481"/>
                  <a:gd name="T1" fmla="+- 0 10860 120"/>
                  <a:gd name="T2" fmla="*/ 10860 h 21480"/>
                  <a:gd name="T3" fmla="*/ 10740 w 21481"/>
                  <a:gd name="T4" fmla="+- 0 10860 120"/>
                  <a:gd name="T5" fmla="*/ 10860 h 21480"/>
                  <a:gd name="T6" fmla="*/ 10740 w 21481"/>
                  <a:gd name="T7" fmla="+- 0 10860 120"/>
                  <a:gd name="T8" fmla="*/ 10860 h 21480"/>
                  <a:gd name="T9" fmla="*/ 10740 w 21481"/>
                  <a:gd name="T10" fmla="+- 0 10860 120"/>
                  <a:gd name="T11" fmla="*/ 10860 h 21480"/>
                </a:gdLst>
                <a:ahLst/>
                <a:cxnLst>
                  <a:cxn ang="0">
                    <a:pos x="T0" y="T2"/>
                  </a:cxn>
                  <a:cxn ang="0">
                    <a:pos x="T3" y="T5"/>
                  </a:cxn>
                  <a:cxn ang="0">
                    <a:pos x="T6" y="T8"/>
                  </a:cxn>
                  <a:cxn ang="0">
                    <a:pos x="T9" y="T11"/>
                  </a:cxn>
                </a:cxnLst>
                <a:rect l="0" t="0" r="r" b="b"/>
                <a:pathLst>
                  <a:path w="21481" h="21480">
                    <a:moveTo>
                      <a:pt x="21127" y="346"/>
                    </a:moveTo>
                    <a:cubicBezTo>
                      <a:pt x="20697" y="-82"/>
                      <a:pt x="20002" y="-120"/>
                      <a:pt x="19516" y="270"/>
                    </a:cubicBezTo>
                    <a:lnTo>
                      <a:pt x="1055" y="15432"/>
                    </a:lnTo>
                    <a:cubicBezTo>
                      <a:pt x="375" y="16113"/>
                      <a:pt x="0" y="17012"/>
                      <a:pt x="0" y="17972"/>
                    </a:cubicBezTo>
                    <a:cubicBezTo>
                      <a:pt x="0" y="18902"/>
                      <a:pt x="361" y="19783"/>
                      <a:pt x="1027" y="20446"/>
                    </a:cubicBezTo>
                    <a:cubicBezTo>
                      <a:pt x="1694" y="21103"/>
                      <a:pt x="2583" y="21473"/>
                      <a:pt x="3542" y="21479"/>
                    </a:cubicBezTo>
                    <a:cubicBezTo>
                      <a:pt x="4431" y="21473"/>
                      <a:pt x="5354" y="21144"/>
                      <a:pt x="6028" y="20495"/>
                    </a:cubicBezTo>
                    <a:lnTo>
                      <a:pt x="12598" y="12627"/>
                    </a:lnTo>
                    <a:lnTo>
                      <a:pt x="21224" y="1935"/>
                    </a:lnTo>
                    <a:cubicBezTo>
                      <a:pt x="21600" y="1462"/>
                      <a:pt x="21558" y="771"/>
                      <a:pt x="21127" y="346"/>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grpSp>
        <p:sp>
          <p:nvSpPr>
            <p:cNvPr id="62" name="TextBox 61"/>
            <p:cNvSpPr txBox="1"/>
            <p:nvPr/>
          </p:nvSpPr>
          <p:spPr>
            <a:xfrm>
              <a:off x="2573056" y="3941081"/>
              <a:ext cx="476412" cy="369332"/>
            </a:xfrm>
            <a:prstGeom prst="rect">
              <a:avLst/>
            </a:prstGeom>
            <a:noFill/>
          </p:spPr>
          <p:txBody>
            <a:bodyPr wrap="none" rtlCol="0" anchor="ctr">
              <a:spAutoFit/>
            </a:bodyPr>
            <a:lstStyle/>
            <a:p>
              <a:r>
                <a:rPr lang="en-US" smtClean="0">
                  <a:solidFill>
                    <a:schemeClr val="bg1">
                      <a:lumMod val="50000"/>
                    </a:schemeClr>
                  </a:solidFill>
                </a:rPr>
                <a:t>10’</a:t>
              </a:r>
              <a:endParaRPr lang="en-US">
                <a:solidFill>
                  <a:schemeClr val="bg1">
                    <a:lumMod val="50000"/>
                  </a:schemeClr>
                </a:solidFill>
              </a:endParaRPr>
            </a:p>
          </p:txBody>
        </p:sp>
      </p:grpSp>
      <p:grpSp>
        <p:nvGrpSpPr>
          <p:cNvPr id="64" name="Group 63"/>
          <p:cNvGrpSpPr/>
          <p:nvPr/>
        </p:nvGrpSpPr>
        <p:grpSpPr>
          <a:xfrm>
            <a:off x="4643326" y="3492211"/>
            <a:ext cx="683889" cy="369332"/>
            <a:chOff x="2365579" y="3941081"/>
            <a:chExt cx="683889" cy="369332"/>
          </a:xfrm>
        </p:grpSpPr>
        <p:grpSp>
          <p:nvGrpSpPr>
            <p:cNvPr id="65" name="Group 64"/>
            <p:cNvGrpSpPr/>
            <p:nvPr/>
          </p:nvGrpSpPr>
          <p:grpSpPr>
            <a:xfrm>
              <a:off x="2365579" y="3974689"/>
              <a:ext cx="207610" cy="302118"/>
              <a:chOff x="11374791" y="1731593"/>
              <a:chExt cx="335391" cy="488068"/>
            </a:xfrm>
            <a:solidFill>
              <a:schemeClr val="bg1">
                <a:lumMod val="65000"/>
              </a:schemeClr>
            </a:solidFill>
          </p:grpSpPr>
          <p:sp>
            <p:nvSpPr>
              <p:cNvPr id="67" name="AutoShape 60"/>
              <p:cNvSpPr>
                <a:spLocks/>
              </p:cNvSpPr>
              <p:nvPr/>
            </p:nvSpPr>
            <p:spPr bwMode="auto">
              <a:xfrm>
                <a:off x="11512451" y="1868418"/>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19"/>
                      <a:pt x="16769" y="0"/>
                      <a:pt x="10800" y="0"/>
                    </a:cubicBezTo>
                    <a:cubicBezTo>
                      <a:pt x="4830" y="0"/>
                      <a:pt x="0" y="4819"/>
                      <a:pt x="0" y="10800"/>
                    </a:cubicBezTo>
                    <a:cubicBezTo>
                      <a:pt x="0" y="16769"/>
                      <a:pt x="4830"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68" name="AutoShape 61"/>
              <p:cNvSpPr>
                <a:spLocks/>
              </p:cNvSpPr>
              <p:nvPr/>
            </p:nvSpPr>
            <p:spPr bwMode="auto">
              <a:xfrm>
                <a:off x="11512451" y="2051964"/>
                <a:ext cx="30035" cy="300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30"/>
                      <a:pt x="0" y="10800"/>
                    </a:cubicBezTo>
                    <a:cubicBezTo>
                      <a:pt x="0" y="16769"/>
                      <a:pt x="4830" y="21599"/>
                      <a:pt x="10800" y="21599"/>
                    </a:cubicBezTo>
                    <a:cubicBezTo>
                      <a:pt x="16769" y="21599"/>
                      <a:pt x="21600" y="16769"/>
                      <a:pt x="21600" y="10800"/>
                    </a:cubicBezTo>
                    <a:cubicBezTo>
                      <a:pt x="21600" y="4830"/>
                      <a:pt x="16769"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69" name="AutoShape 62"/>
              <p:cNvSpPr>
                <a:spLocks/>
              </p:cNvSpPr>
              <p:nvPr/>
            </p:nvSpPr>
            <p:spPr bwMode="auto">
              <a:xfrm>
                <a:off x="11420677" y="1960191"/>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19"/>
                      <a:pt x="0" y="10800"/>
                    </a:cubicBezTo>
                    <a:cubicBezTo>
                      <a:pt x="0" y="16769"/>
                      <a:pt x="4830" y="21599"/>
                      <a:pt x="10800" y="21599"/>
                    </a:cubicBezTo>
                    <a:cubicBezTo>
                      <a:pt x="16769" y="21599"/>
                      <a:pt x="21600" y="16769"/>
                      <a:pt x="21600" y="10800"/>
                    </a:cubicBezTo>
                    <a:cubicBezTo>
                      <a:pt x="21600" y="4819"/>
                      <a:pt x="16769"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70" name="AutoShape 63"/>
              <p:cNvSpPr>
                <a:spLocks/>
              </p:cNvSpPr>
              <p:nvPr/>
            </p:nvSpPr>
            <p:spPr bwMode="auto">
              <a:xfrm>
                <a:off x="11603391" y="1960191"/>
                <a:ext cx="30869"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4830" y="21599"/>
                      <a:pt x="10800" y="21599"/>
                    </a:cubicBezTo>
                    <a:cubicBezTo>
                      <a:pt x="16769" y="21599"/>
                      <a:pt x="21600" y="16769"/>
                      <a:pt x="21600" y="10800"/>
                    </a:cubicBezTo>
                    <a:cubicBezTo>
                      <a:pt x="21600" y="4819"/>
                      <a:pt x="16769" y="0"/>
                      <a:pt x="10800" y="0"/>
                    </a:cubicBezTo>
                    <a:cubicBezTo>
                      <a:pt x="4830" y="0"/>
                      <a:pt x="0" y="4819"/>
                      <a:pt x="0" y="1080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71" name="AutoShape 64"/>
              <p:cNvSpPr>
                <a:spLocks/>
              </p:cNvSpPr>
              <p:nvPr/>
            </p:nvSpPr>
            <p:spPr bwMode="auto">
              <a:xfrm>
                <a:off x="11450714" y="2021096"/>
                <a:ext cx="30869" cy="30869"/>
              </a:xfrm>
              <a:custGeom>
                <a:avLst/>
                <a:gdLst>
                  <a:gd name="T0" fmla="+- 0 10802 965"/>
                  <a:gd name="T1" fmla="*/ T0 w 19675"/>
                  <a:gd name="T2" fmla="+- 0 10800 961"/>
                  <a:gd name="T3" fmla="*/ 10800 h 19678"/>
                  <a:gd name="T4" fmla="+- 0 10802 965"/>
                  <a:gd name="T5" fmla="*/ T4 w 19675"/>
                  <a:gd name="T6" fmla="+- 0 10800 961"/>
                  <a:gd name="T7" fmla="*/ 10800 h 19678"/>
                  <a:gd name="T8" fmla="+- 0 10802 965"/>
                  <a:gd name="T9" fmla="*/ T8 w 19675"/>
                  <a:gd name="T10" fmla="+- 0 10800 961"/>
                  <a:gd name="T11" fmla="*/ 10800 h 19678"/>
                  <a:gd name="T12" fmla="+- 0 10802 965"/>
                  <a:gd name="T13" fmla="*/ T12 w 19675"/>
                  <a:gd name="T14" fmla="+- 0 10800 961"/>
                  <a:gd name="T15" fmla="*/ 10800 h 19678"/>
                </a:gdLst>
                <a:ahLst/>
                <a:cxnLst>
                  <a:cxn ang="0">
                    <a:pos x="T1" y="T3"/>
                  </a:cxn>
                  <a:cxn ang="0">
                    <a:pos x="T5" y="T7"/>
                  </a:cxn>
                  <a:cxn ang="0">
                    <a:pos x="T9" y="T11"/>
                  </a:cxn>
                  <a:cxn ang="0">
                    <a:pos x="T13" y="T15"/>
                  </a:cxn>
                </a:cxnLst>
                <a:rect l="0" t="0" r="r" b="b"/>
                <a:pathLst>
                  <a:path w="19675" h="19678">
                    <a:moveTo>
                      <a:pt x="2894" y="2882"/>
                    </a:moveTo>
                    <a:cubicBezTo>
                      <a:pt x="-965" y="6725"/>
                      <a:pt x="-965" y="12952"/>
                      <a:pt x="2894" y="16795"/>
                    </a:cubicBezTo>
                    <a:cubicBezTo>
                      <a:pt x="6734" y="20638"/>
                      <a:pt x="12935" y="20638"/>
                      <a:pt x="16794" y="16795"/>
                    </a:cubicBezTo>
                    <a:cubicBezTo>
                      <a:pt x="20634" y="12952"/>
                      <a:pt x="20634" y="6725"/>
                      <a:pt x="16794" y="2882"/>
                    </a:cubicBezTo>
                    <a:cubicBezTo>
                      <a:pt x="12935" y="-961"/>
                      <a:pt x="6734" y="-961"/>
                      <a:pt x="2894" y="2882"/>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72" name="AutoShape 65"/>
              <p:cNvSpPr>
                <a:spLocks/>
              </p:cNvSpPr>
              <p:nvPr/>
            </p:nvSpPr>
            <p:spPr bwMode="auto">
              <a:xfrm>
                <a:off x="11450714" y="1899287"/>
                <a:ext cx="30869" cy="30869"/>
              </a:xfrm>
              <a:custGeom>
                <a:avLst/>
                <a:gdLst>
                  <a:gd name="T0" fmla="+- 0 10801 962"/>
                  <a:gd name="T1" fmla="*/ T0 w 19678"/>
                  <a:gd name="T2" fmla="+- 0 10801 965"/>
                  <a:gd name="T3" fmla="*/ 10801 h 19673"/>
                  <a:gd name="T4" fmla="+- 0 10801 962"/>
                  <a:gd name="T5" fmla="*/ T4 w 19678"/>
                  <a:gd name="T6" fmla="+- 0 10801 965"/>
                  <a:gd name="T7" fmla="*/ 10801 h 19673"/>
                  <a:gd name="T8" fmla="+- 0 10801 962"/>
                  <a:gd name="T9" fmla="*/ T8 w 19678"/>
                  <a:gd name="T10" fmla="+- 0 10801 965"/>
                  <a:gd name="T11" fmla="*/ 10801 h 19673"/>
                  <a:gd name="T12" fmla="+- 0 10801 962"/>
                  <a:gd name="T13" fmla="*/ T12 w 19678"/>
                  <a:gd name="T14" fmla="+- 0 10801 965"/>
                  <a:gd name="T15" fmla="*/ 10801 h 19673"/>
                </a:gdLst>
                <a:ahLst/>
                <a:cxnLst>
                  <a:cxn ang="0">
                    <a:pos x="T1" y="T3"/>
                  </a:cxn>
                  <a:cxn ang="0">
                    <a:pos x="T5" y="T7"/>
                  </a:cxn>
                  <a:cxn ang="0">
                    <a:pos x="T9" y="T11"/>
                  </a:cxn>
                  <a:cxn ang="0">
                    <a:pos x="T13" y="T15"/>
                  </a:cxn>
                </a:cxnLst>
                <a:rect l="0" t="0" r="r" b="b"/>
                <a:pathLst>
                  <a:path w="19678" h="19673">
                    <a:moveTo>
                      <a:pt x="2897" y="2894"/>
                    </a:moveTo>
                    <a:cubicBezTo>
                      <a:pt x="-962" y="6734"/>
                      <a:pt x="-962" y="12935"/>
                      <a:pt x="2877" y="16785"/>
                    </a:cubicBezTo>
                    <a:cubicBezTo>
                      <a:pt x="6737" y="20635"/>
                      <a:pt x="12938" y="20635"/>
                      <a:pt x="16797" y="16785"/>
                    </a:cubicBezTo>
                    <a:cubicBezTo>
                      <a:pt x="20638" y="12935"/>
                      <a:pt x="20638" y="6734"/>
                      <a:pt x="16797" y="2894"/>
                    </a:cubicBezTo>
                    <a:cubicBezTo>
                      <a:pt x="12938" y="-965"/>
                      <a:pt x="6737" y="-965"/>
                      <a:pt x="2897" y="289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73" name="AutoShape 66"/>
              <p:cNvSpPr>
                <a:spLocks/>
              </p:cNvSpPr>
              <p:nvPr/>
            </p:nvSpPr>
            <p:spPr bwMode="auto">
              <a:xfrm>
                <a:off x="11573355" y="2021096"/>
                <a:ext cx="30035" cy="30869"/>
              </a:xfrm>
              <a:custGeom>
                <a:avLst/>
                <a:gdLst>
                  <a:gd name="T0" fmla="+- 0 10800 961"/>
                  <a:gd name="T1" fmla="*/ T0 w 19678"/>
                  <a:gd name="T2" fmla="+- 0 10800 961"/>
                  <a:gd name="T3" fmla="*/ 10800 h 19678"/>
                  <a:gd name="T4" fmla="+- 0 10800 961"/>
                  <a:gd name="T5" fmla="*/ T4 w 19678"/>
                  <a:gd name="T6" fmla="+- 0 10800 961"/>
                  <a:gd name="T7" fmla="*/ 10800 h 19678"/>
                  <a:gd name="T8" fmla="+- 0 10800 961"/>
                  <a:gd name="T9" fmla="*/ T8 w 19678"/>
                  <a:gd name="T10" fmla="+- 0 10800 961"/>
                  <a:gd name="T11" fmla="*/ 10800 h 19678"/>
                  <a:gd name="T12" fmla="+- 0 10800 961"/>
                  <a:gd name="T13" fmla="*/ T12 w 19678"/>
                  <a:gd name="T14" fmla="+- 0 10800 961"/>
                  <a:gd name="T15" fmla="*/ 10800 h 19678"/>
                </a:gdLst>
                <a:ahLst/>
                <a:cxnLst>
                  <a:cxn ang="0">
                    <a:pos x="T1" y="T3"/>
                  </a:cxn>
                  <a:cxn ang="0">
                    <a:pos x="T5" y="T7"/>
                  </a:cxn>
                  <a:cxn ang="0">
                    <a:pos x="T9" y="T11"/>
                  </a:cxn>
                  <a:cxn ang="0">
                    <a:pos x="T13" y="T15"/>
                  </a:cxn>
                </a:cxnLst>
                <a:rect l="0" t="0" r="r" b="b"/>
                <a:pathLst>
                  <a:path w="19678" h="19678">
                    <a:moveTo>
                      <a:pt x="2882" y="2882"/>
                    </a:moveTo>
                    <a:cubicBezTo>
                      <a:pt x="-961" y="6725"/>
                      <a:pt x="-961" y="12952"/>
                      <a:pt x="2882" y="16795"/>
                    </a:cubicBezTo>
                    <a:cubicBezTo>
                      <a:pt x="6725" y="20638"/>
                      <a:pt x="12952" y="20638"/>
                      <a:pt x="16795" y="16795"/>
                    </a:cubicBezTo>
                    <a:cubicBezTo>
                      <a:pt x="20639" y="12952"/>
                      <a:pt x="20639" y="6725"/>
                      <a:pt x="16795" y="2882"/>
                    </a:cubicBezTo>
                    <a:cubicBezTo>
                      <a:pt x="12952" y="-961"/>
                      <a:pt x="6725" y="-961"/>
                      <a:pt x="2882" y="2882"/>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74" name="AutoShape 67"/>
              <p:cNvSpPr>
                <a:spLocks/>
              </p:cNvSpPr>
              <p:nvPr/>
            </p:nvSpPr>
            <p:spPr bwMode="auto">
              <a:xfrm>
                <a:off x="11374791" y="1731593"/>
                <a:ext cx="335391"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18" y="16200"/>
                    </a:moveTo>
                    <a:cubicBezTo>
                      <a:pt x="5486" y="16200"/>
                      <a:pt x="1963" y="13776"/>
                      <a:pt x="1963" y="10800"/>
                    </a:cubicBezTo>
                    <a:cubicBezTo>
                      <a:pt x="1963" y="7821"/>
                      <a:pt x="5486" y="5400"/>
                      <a:pt x="9818" y="5400"/>
                    </a:cubicBezTo>
                    <a:cubicBezTo>
                      <a:pt x="14148" y="5400"/>
                      <a:pt x="17672" y="7821"/>
                      <a:pt x="17672" y="10800"/>
                    </a:cubicBezTo>
                    <a:cubicBezTo>
                      <a:pt x="17672" y="13776"/>
                      <a:pt x="14148" y="16200"/>
                      <a:pt x="9818" y="16200"/>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50"/>
                      <a:pt x="19636" y="12150"/>
                    </a:cubicBezTo>
                    <a:cubicBezTo>
                      <a:pt x="20719" y="12150"/>
                      <a:pt x="21600" y="11544"/>
                      <a:pt x="21600" y="10800"/>
                    </a:cubicBezTo>
                    <a:cubicBezTo>
                      <a:pt x="21600" y="10053"/>
                      <a:pt x="20719" y="9450"/>
                      <a:pt x="19636" y="945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75" name="AutoShape 68"/>
              <p:cNvSpPr>
                <a:spLocks/>
              </p:cNvSpPr>
              <p:nvPr/>
            </p:nvSpPr>
            <p:spPr bwMode="auto">
              <a:xfrm>
                <a:off x="11512451" y="1899287"/>
                <a:ext cx="91773" cy="92608"/>
              </a:xfrm>
              <a:custGeom>
                <a:avLst/>
                <a:gdLst>
                  <a:gd name="T0" fmla="*/ 10740 w 21481"/>
                  <a:gd name="T1" fmla="+- 0 10860 120"/>
                  <a:gd name="T2" fmla="*/ 10860 h 21480"/>
                  <a:gd name="T3" fmla="*/ 10740 w 21481"/>
                  <a:gd name="T4" fmla="+- 0 10860 120"/>
                  <a:gd name="T5" fmla="*/ 10860 h 21480"/>
                  <a:gd name="T6" fmla="*/ 10740 w 21481"/>
                  <a:gd name="T7" fmla="+- 0 10860 120"/>
                  <a:gd name="T8" fmla="*/ 10860 h 21480"/>
                  <a:gd name="T9" fmla="*/ 10740 w 21481"/>
                  <a:gd name="T10" fmla="+- 0 10860 120"/>
                  <a:gd name="T11" fmla="*/ 10860 h 21480"/>
                </a:gdLst>
                <a:ahLst/>
                <a:cxnLst>
                  <a:cxn ang="0">
                    <a:pos x="T0" y="T2"/>
                  </a:cxn>
                  <a:cxn ang="0">
                    <a:pos x="T3" y="T5"/>
                  </a:cxn>
                  <a:cxn ang="0">
                    <a:pos x="T6" y="T8"/>
                  </a:cxn>
                  <a:cxn ang="0">
                    <a:pos x="T9" y="T11"/>
                  </a:cxn>
                </a:cxnLst>
                <a:rect l="0" t="0" r="r" b="b"/>
                <a:pathLst>
                  <a:path w="21481" h="21480">
                    <a:moveTo>
                      <a:pt x="21127" y="346"/>
                    </a:moveTo>
                    <a:cubicBezTo>
                      <a:pt x="20697" y="-82"/>
                      <a:pt x="20002" y="-120"/>
                      <a:pt x="19516" y="270"/>
                    </a:cubicBezTo>
                    <a:lnTo>
                      <a:pt x="1055" y="15432"/>
                    </a:lnTo>
                    <a:cubicBezTo>
                      <a:pt x="375" y="16113"/>
                      <a:pt x="0" y="17012"/>
                      <a:pt x="0" y="17972"/>
                    </a:cubicBezTo>
                    <a:cubicBezTo>
                      <a:pt x="0" y="18902"/>
                      <a:pt x="361" y="19783"/>
                      <a:pt x="1027" y="20446"/>
                    </a:cubicBezTo>
                    <a:cubicBezTo>
                      <a:pt x="1694" y="21103"/>
                      <a:pt x="2583" y="21473"/>
                      <a:pt x="3542" y="21479"/>
                    </a:cubicBezTo>
                    <a:cubicBezTo>
                      <a:pt x="4431" y="21473"/>
                      <a:pt x="5354" y="21144"/>
                      <a:pt x="6028" y="20495"/>
                    </a:cubicBezTo>
                    <a:lnTo>
                      <a:pt x="12598" y="12627"/>
                    </a:lnTo>
                    <a:lnTo>
                      <a:pt x="21224" y="1935"/>
                    </a:lnTo>
                    <a:cubicBezTo>
                      <a:pt x="21600" y="1462"/>
                      <a:pt x="21558" y="771"/>
                      <a:pt x="21127" y="346"/>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grpSp>
        <p:sp>
          <p:nvSpPr>
            <p:cNvPr id="66" name="TextBox 65"/>
            <p:cNvSpPr txBox="1"/>
            <p:nvPr/>
          </p:nvSpPr>
          <p:spPr>
            <a:xfrm>
              <a:off x="2573056" y="3941081"/>
              <a:ext cx="476412" cy="369332"/>
            </a:xfrm>
            <a:prstGeom prst="rect">
              <a:avLst/>
            </a:prstGeom>
            <a:noFill/>
          </p:spPr>
          <p:txBody>
            <a:bodyPr wrap="none" rtlCol="0" anchor="ctr">
              <a:spAutoFit/>
            </a:bodyPr>
            <a:lstStyle/>
            <a:p>
              <a:r>
                <a:rPr lang="en-US">
                  <a:solidFill>
                    <a:schemeClr val="bg1">
                      <a:lumMod val="50000"/>
                    </a:schemeClr>
                  </a:solidFill>
                </a:rPr>
                <a:t>2</a:t>
              </a:r>
              <a:r>
                <a:rPr lang="en-US" smtClean="0">
                  <a:solidFill>
                    <a:schemeClr val="bg1">
                      <a:lumMod val="50000"/>
                    </a:schemeClr>
                  </a:solidFill>
                </a:rPr>
                <a:t>0’</a:t>
              </a:r>
              <a:endParaRPr lang="en-US">
                <a:solidFill>
                  <a:schemeClr val="bg1">
                    <a:lumMod val="50000"/>
                  </a:schemeClr>
                </a:solidFill>
              </a:endParaRPr>
            </a:p>
          </p:txBody>
        </p:sp>
      </p:grpSp>
      <p:grpSp>
        <p:nvGrpSpPr>
          <p:cNvPr id="76" name="Group 75"/>
          <p:cNvGrpSpPr/>
          <p:nvPr/>
        </p:nvGrpSpPr>
        <p:grpSpPr>
          <a:xfrm>
            <a:off x="7152144" y="3013608"/>
            <a:ext cx="683889" cy="369332"/>
            <a:chOff x="2365579" y="3941081"/>
            <a:chExt cx="683889" cy="369332"/>
          </a:xfrm>
        </p:grpSpPr>
        <p:grpSp>
          <p:nvGrpSpPr>
            <p:cNvPr id="77" name="Group 76"/>
            <p:cNvGrpSpPr/>
            <p:nvPr/>
          </p:nvGrpSpPr>
          <p:grpSpPr>
            <a:xfrm>
              <a:off x="2365579" y="3974689"/>
              <a:ext cx="207610" cy="302118"/>
              <a:chOff x="11374791" y="1731593"/>
              <a:chExt cx="335391" cy="488068"/>
            </a:xfrm>
            <a:solidFill>
              <a:schemeClr val="bg1">
                <a:lumMod val="65000"/>
              </a:schemeClr>
            </a:solidFill>
          </p:grpSpPr>
          <p:sp>
            <p:nvSpPr>
              <p:cNvPr id="79" name="AutoShape 60"/>
              <p:cNvSpPr>
                <a:spLocks/>
              </p:cNvSpPr>
              <p:nvPr/>
            </p:nvSpPr>
            <p:spPr bwMode="auto">
              <a:xfrm>
                <a:off x="11512451" y="1868418"/>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19"/>
                      <a:pt x="16769" y="0"/>
                      <a:pt x="10800" y="0"/>
                    </a:cubicBezTo>
                    <a:cubicBezTo>
                      <a:pt x="4830" y="0"/>
                      <a:pt x="0" y="4819"/>
                      <a:pt x="0" y="10800"/>
                    </a:cubicBezTo>
                    <a:cubicBezTo>
                      <a:pt x="0" y="16769"/>
                      <a:pt x="4830"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80" name="AutoShape 61"/>
              <p:cNvSpPr>
                <a:spLocks/>
              </p:cNvSpPr>
              <p:nvPr/>
            </p:nvSpPr>
            <p:spPr bwMode="auto">
              <a:xfrm>
                <a:off x="11512451" y="2051964"/>
                <a:ext cx="30035" cy="300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30"/>
                      <a:pt x="0" y="10800"/>
                    </a:cubicBezTo>
                    <a:cubicBezTo>
                      <a:pt x="0" y="16769"/>
                      <a:pt x="4830" y="21599"/>
                      <a:pt x="10800" y="21599"/>
                    </a:cubicBezTo>
                    <a:cubicBezTo>
                      <a:pt x="16769" y="21599"/>
                      <a:pt x="21600" y="16769"/>
                      <a:pt x="21600" y="10800"/>
                    </a:cubicBezTo>
                    <a:cubicBezTo>
                      <a:pt x="21600" y="4830"/>
                      <a:pt x="16769"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81" name="AutoShape 62"/>
              <p:cNvSpPr>
                <a:spLocks/>
              </p:cNvSpPr>
              <p:nvPr/>
            </p:nvSpPr>
            <p:spPr bwMode="auto">
              <a:xfrm>
                <a:off x="11420677" y="1960191"/>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19"/>
                      <a:pt x="0" y="10800"/>
                    </a:cubicBezTo>
                    <a:cubicBezTo>
                      <a:pt x="0" y="16769"/>
                      <a:pt x="4830" y="21599"/>
                      <a:pt x="10800" y="21599"/>
                    </a:cubicBezTo>
                    <a:cubicBezTo>
                      <a:pt x="16769" y="21599"/>
                      <a:pt x="21600" y="16769"/>
                      <a:pt x="21600" y="10800"/>
                    </a:cubicBezTo>
                    <a:cubicBezTo>
                      <a:pt x="21600" y="4819"/>
                      <a:pt x="16769"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82" name="AutoShape 63"/>
              <p:cNvSpPr>
                <a:spLocks/>
              </p:cNvSpPr>
              <p:nvPr/>
            </p:nvSpPr>
            <p:spPr bwMode="auto">
              <a:xfrm>
                <a:off x="11603391" y="1960191"/>
                <a:ext cx="30869"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4830" y="21599"/>
                      <a:pt x="10800" y="21599"/>
                    </a:cubicBezTo>
                    <a:cubicBezTo>
                      <a:pt x="16769" y="21599"/>
                      <a:pt x="21600" y="16769"/>
                      <a:pt x="21600" y="10800"/>
                    </a:cubicBezTo>
                    <a:cubicBezTo>
                      <a:pt x="21600" y="4819"/>
                      <a:pt x="16769" y="0"/>
                      <a:pt x="10800" y="0"/>
                    </a:cubicBezTo>
                    <a:cubicBezTo>
                      <a:pt x="4830" y="0"/>
                      <a:pt x="0" y="4819"/>
                      <a:pt x="0" y="1080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83" name="AutoShape 64"/>
              <p:cNvSpPr>
                <a:spLocks/>
              </p:cNvSpPr>
              <p:nvPr/>
            </p:nvSpPr>
            <p:spPr bwMode="auto">
              <a:xfrm>
                <a:off x="11450714" y="2021096"/>
                <a:ext cx="30869" cy="30869"/>
              </a:xfrm>
              <a:custGeom>
                <a:avLst/>
                <a:gdLst>
                  <a:gd name="T0" fmla="+- 0 10802 965"/>
                  <a:gd name="T1" fmla="*/ T0 w 19675"/>
                  <a:gd name="T2" fmla="+- 0 10800 961"/>
                  <a:gd name="T3" fmla="*/ 10800 h 19678"/>
                  <a:gd name="T4" fmla="+- 0 10802 965"/>
                  <a:gd name="T5" fmla="*/ T4 w 19675"/>
                  <a:gd name="T6" fmla="+- 0 10800 961"/>
                  <a:gd name="T7" fmla="*/ 10800 h 19678"/>
                  <a:gd name="T8" fmla="+- 0 10802 965"/>
                  <a:gd name="T9" fmla="*/ T8 w 19675"/>
                  <a:gd name="T10" fmla="+- 0 10800 961"/>
                  <a:gd name="T11" fmla="*/ 10800 h 19678"/>
                  <a:gd name="T12" fmla="+- 0 10802 965"/>
                  <a:gd name="T13" fmla="*/ T12 w 19675"/>
                  <a:gd name="T14" fmla="+- 0 10800 961"/>
                  <a:gd name="T15" fmla="*/ 10800 h 19678"/>
                </a:gdLst>
                <a:ahLst/>
                <a:cxnLst>
                  <a:cxn ang="0">
                    <a:pos x="T1" y="T3"/>
                  </a:cxn>
                  <a:cxn ang="0">
                    <a:pos x="T5" y="T7"/>
                  </a:cxn>
                  <a:cxn ang="0">
                    <a:pos x="T9" y="T11"/>
                  </a:cxn>
                  <a:cxn ang="0">
                    <a:pos x="T13" y="T15"/>
                  </a:cxn>
                </a:cxnLst>
                <a:rect l="0" t="0" r="r" b="b"/>
                <a:pathLst>
                  <a:path w="19675" h="19678">
                    <a:moveTo>
                      <a:pt x="2894" y="2882"/>
                    </a:moveTo>
                    <a:cubicBezTo>
                      <a:pt x="-965" y="6725"/>
                      <a:pt x="-965" y="12952"/>
                      <a:pt x="2894" y="16795"/>
                    </a:cubicBezTo>
                    <a:cubicBezTo>
                      <a:pt x="6734" y="20638"/>
                      <a:pt x="12935" y="20638"/>
                      <a:pt x="16794" y="16795"/>
                    </a:cubicBezTo>
                    <a:cubicBezTo>
                      <a:pt x="20634" y="12952"/>
                      <a:pt x="20634" y="6725"/>
                      <a:pt x="16794" y="2882"/>
                    </a:cubicBezTo>
                    <a:cubicBezTo>
                      <a:pt x="12935" y="-961"/>
                      <a:pt x="6734" y="-961"/>
                      <a:pt x="2894" y="2882"/>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84" name="AutoShape 65"/>
              <p:cNvSpPr>
                <a:spLocks/>
              </p:cNvSpPr>
              <p:nvPr/>
            </p:nvSpPr>
            <p:spPr bwMode="auto">
              <a:xfrm>
                <a:off x="11450714" y="1899287"/>
                <a:ext cx="30869" cy="30869"/>
              </a:xfrm>
              <a:custGeom>
                <a:avLst/>
                <a:gdLst>
                  <a:gd name="T0" fmla="+- 0 10801 962"/>
                  <a:gd name="T1" fmla="*/ T0 w 19678"/>
                  <a:gd name="T2" fmla="+- 0 10801 965"/>
                  <a:gd name="T3" fmla="*/ 10801 h 19673"/>
                  <a:gd name="T4" fmla="+- 0 10801 962"/>
                  <a:gd name="T5" fmla="*/ T4 w 19678"/>
                  <a:gd name="T6" fmla="+- 0 10801 965"/>
                  <a:gd name="T7" fmla="*/ 10801 h 19673"/>
                  <a:gd name="T8" fmla="+- 0 10801 962"/>
                  <a:gd name="T9" fmla="*/ T8 w 19678"/>
                  <a:gd name="T10" fmla="+- 0 10801 965"/>
                  <a:gd name="T11" fmla="*/ 10801 h 19673"/>
                  <a:gd name="T12" fmla="+- 0 10801 962"/>
                  <a:gd name="T13" fmla="*/ T12 w 19678"/>
                  <a:gd name="T14" fmla="+- 0 10801 965"/>
                  <a:gd name="T15" fmla="*/ 10801 h 19673"/>
                </a:gdLst>
                <a:ahLst/>
                <a:cxnLst>
                  <a:cxn ang="0">
                    <a:pos x="T1" y="T3"/>
                  </a:cxn>
                  <a:cxn ang="0">
                    <a:pos x="T5" y="T7"/>
                  </a:cxn>
                  <a:cxn ang="0">
                    <a:pos x="T9" y="T11"/>
                  </a:cxn>
                  <a:cxn ang="0">
                    <a:pos x="T13" y="T15"/>
                  </a:cxn>
                </a:cxnLst>
                <a:rect l="0" t="0" r="r" b="b"/>
                <a:pathLst>
                  <a:path w="19678" h="19673">
                    <a:moveTo>
                      <a:pt x="2897" y="2894"/>
                    </a:moveTo>
                    <a:cubicBezTo>
                      <a:pt x="-962" y="6734"/>
                      <a:pt x="-962" y="12935"/>
                      <a:pt x="2877" y="16785"/>
                    </a:cubicBezTo>
                    <a:cubicBezTo>
                      <a:pt x="6737" y="20635"/>
                      <a:pt x="12938" y="20635"/>
                      <a:pt x="16797" y="16785"/>
                    </a:cubicBezTo>
                    <a:cubicBezTo>
                      <a:pt x="20638" y="12935"/>
                      <a:pt x="20638" y="6734"/>
                      <a:pt x="16797" y="2894"/>
                    </a:cubicBezTo>
                    <a:cubicBezTo>
                      <a:pt x="12938" y="-965"/>
                      <a:pt x="6737" y="-965"/>
                      <a:pt x="2897" y="289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85" name="AutoShape 66"/>
              <p:cNvSpPr>
                <a:spLocks/>
              </p:cNvSpPr>
              <p:nvPr/>
            </p:nvSpPr>
            <p:spPr bwMode="auto">
              <a:xfrm>
                <a:off x="11573355" y="2021096"/>
                <a:ext cx="30035" cy="30869"/>
              </a:xfrm>
              <a:custGeom>
                <a:avLst/>
                <a:gdLst>
                  <a:gd name="T0" fmla="+- 0 10800 961"/>
                  <a:gd name="T1" fmla="*/ T0 w 19678"/>
                  <a:gd name="T2" fmla="+- 0 10800 961"/>
                  <a:gd name="T3" fmla="*/ 10800 h 19678"/>
                  <a:gd name="T4" fmla="+- 0 10800 961"/>
                  <a:gd name="T5" fmla="*/ T4 w 19678"/>
                  <a:gd name="T6" fmla="+- 0 10800 961"/>
                  <a:gd name="T7" fmla="*/ 10800 h 19678"/>
                  <a:gd name="T8" fmla="+- 0 10800 961"/>
                  <a:gd name="T9" fmla="*/ T8 w 19678"/>
                  <a:gd name="T10" fmla="+- 0 10800 961"/>
                  <a:gd name="T11" fmla="*/ 10800 h 19678"/>
                  <a:gd name="T12" fmla="+- 0 10800 961"/>
                  <a:gd name="T13" fmla="*/ T12 w 19678"/>
                  <a:gd name="T14" fmla="+- 0 10800 961"/>
                  <a:gd name="T15" fmla="*/ 10800 h 19678"/>
                </a:gdLst>
                <a:ahLst/>
                <a:cxnLst>
                  <a:cxn ang="0">
                    <a:pos x="T1" y="T3"/>
                  </a:cxn>
                  <a:cxn ang="0">
                    <a:pos x="T5" y="T7"/>
                  </a:cxn>
                  <a:cxn ang="0">
                    <a:pos x="T9" y="T11"/>
                  </a:cxn>
                  <a:cxn ang="0">
                    <a:pos x="T13" y="T15"/>
                  </a:cxn>
                </a:cxnLst>
                <a:rect l="0" t="0" r="r" b="b"/>
                <a:pathLst>
                  <a:path w="19678" h="19678">
                    <a:moveTo>
                      <a:pt x="2882" y="2882"/>
                    </a:moveTo>
                    <a:cubicBezTo>
                      <a:pt x="-961" y="6725"/>
                      <a:pt x="-961" y="12952"/>
                      <a:pt x="2882" y="16795"/>
                    </a:cubicBezTo>
                    <a:cubicBezTo>
                      <a:pt x="6725" y="20638"/>
                      <a:pt x="12952" y="20638"/>
                      <a:pt x="16795" y="16795"/>
                    </a:cubicBezTo>
                    <a:cubicBezTo>
                      <a:pt x="20639" y="12952"/>
                      <a:pt x="20639" y="6725"/>
                      <a:pt x="16795" y="2882"/>
                    </a:cubicBezTo>
                    <a:cubicBezTo>
                      <a:pt x="12952" y="-961"/>
                      <a:pt x="6725" y="-961"/>
                      <a:pt x="2882" y="2882"/>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86" name="AutoShape 67"/>
              <p:cNvSpPr>
                <a:spLocks/>
              </p:cNvSpPr>
              <p:nvPr/>
            </p:nvSpPr>
            <p:spPr bwMode="auto">
              <a:xfrm>
                <a:off x="11374791" y="1731593"/>
                <a:ext cx="335391"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18" y="16200"/>
                    </a:moveTo>
                    <a:cubicBezTo>
                      <a:pt x="5486" y="16200"/>
                      <a:pt x="1963" y="13776"/>
                      <a:pt x="1963" y="10800"/>
                    </a:cubicBezTo>
                    <a:cubicBezTo>
                      <a:pt x="1963" y="7821"/>
                      <a:pt x="5486" y="5400"/>
                      <a:pt x="9818" y="5400"/>
                    </a:cubicBezTo>
                    <a:cubicBezTo>
                      <a:pt x="14148" y="5400"/>
                      <a:pt x="17672" y="7821"/>
                      <a:pt x="17672" y="10800"/>
                    </a:cubicBezTo>
                    <a:cubicBezTo>
                      <a:pt x="17672" y="13776"/>
                      <a:pt x="14148" y="16200"/>
                      <a:pt x="9818" y="16200"/>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50"/>
                      <a:pt x="19636" y="12150"/>
                    </a:cubicBezTo>
                    <a:cubicBezTo>
                      <a:pt x="20719" y="12150"/>
                      <a:pt x="21600" y="11544"/>
                      <a:pt x="21600" y="10800"/>
                    </a:cubicBezTo>
                    <a:cubicBezTo>
                      <a:pt x="21600" y="10053"/>
                      <a:pt x="20719" y="9450"/>
                      <a:pt x="19636" y="945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87" name="AutoShape 68"/>
              <p:cNvSpPr>
                <a:spLocks/>
              </p:cNvSpPr>
              <p:nvPr/>
            </p:nvSpPr>
            <p:spPr bwMode="auto">
              <a:xfrm>
                <a:off x="11512451" y="1899287"/>
                <a:ext cx="91773" cy="92608"/>
              </a:xfrm>
              <a:custGeom>
                <a:avLst/>
                <a:gdLst>
                  <a:gd name="T0" fmla="*/ 10740 w 21481"/>
                  <a:gd name="T1" fmla="+- 0 10860 120"/>
                  <a:gd name="T2" fmla="*/ 10860 h 21480"/>
                  <a:gd name="T3" fmla="*/ 10740 w 21481"/>
                  <a:gd name="T4" fmla="+- 0 10860 120"/>
                  <a:gd name="T5" fmla="*/ 10860 h 21480"/>
                  <a:gd name="T6" fmla="*/ 10740 w 21481"/>
                  <a:gd name="T7" fmla="+- 0 10860 120"/>
                  <a:gd name="T8" fmla="*/ 10860 h 21480"/>
                  <a:gd name="T9" fmla="*/ 10740 w 21481"/>
                  <a:gd name="T10" fmla="+- 0 10860 120"/>
                  <a:gd name="T11" fmla="*/ 10860 h 21480"/>
                </a:gdLst>
                <a:ahLst/>
                <a:cxnLst>
                  <a:cxn ang="0">
                    <a:pos x="T0" y="T2"/>
                  </a:cxn>
                  <a:cxn ang="0">
                    <a:pos x="T3" y="T5"/>
                  </a:cxn>
                  <a:cxn ang="0">
                    <a:pos x="T6" y="T8"/>
                  </a:cxn>
                  <a:cxn ang="0">
                    <a:pos x="T9" y="T11"/>
                  </a:cxn>
                </a:cxnLst>
                <a:rect l="0" t="0" r="r" b="b"/>
                <a:pathLst>
                  <a:path w="21481" h="21480">
                    <a:moveTo>
                      <a:pt x="21127" y="346"/>
                    </a:moveTo>
                    <a:cubicBezTo>
                      <a:pt x="20697" y="-82"/>
                      <a:pt x="20002" y="-120"/>
                      <a:pt x="19516" y="270"/>
                    </a:cubicBezTo>
                    <a:lnTo>
                      <a:pt x="1055" y="15432"/>
                    </a:lnTo>
                    <a:cubicBezTo>
                      <a:pt x="375" y="16113"/>
                      <a:pt x="0" y="17012"/>
                      <a:pt x="0" y="17972"/>
                    </a:cubicBezTo>
                    <a:cubicBezTo>
                      <a:pt x="0" y="18902"/>
                      <a:pt x="361" y="19783"/>
                      <a:pt x="1027" y="20446"/>
                    </a:cubicBezTo>
                    <a:cubicBezTo>
                      <a:pt x="1694" y="21103"/>
                      <a:pt x="2583" y="21473"/>
                      <a:pt x="3542" y="21479"/>
                    </a:cubicBezTo>
                    <a:cubicBezTo>
                      <a:pt x="4431" y="21473"/>
                      <a:pt x="5354" y="21144"/>
                      <a:pt x="6028" y="20495"/>
                    </a:cubicBezTo>
                    <a:lnTo>
                      <a:pt x="12598" y="12627"/>
                    </a:lnTo>
                    <a:lnTo>
                      <a:pt x="21224" y="1935"/>
                    </a:lnTo>
                    <a:cubicBezTo>
                      <a:pt x="21600" y="1462"/>
                      <a:pt x="21558" y="771"/>
                      <a:pt x="21127" y="346"/>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grpSp>
        <p:sp>
          <p:nvSpPr>
            <p:cNvPr id="78" name="TextBox 77"/>
            <p:cNvSpPr txBox="1"/>
            <p:nvPr/>
          </p:nvSpPr>
          <p:spPr>
            <a:xfrm>
              <a:off x="2573056" y="3941081"/>
              <a:ext cx="476412" cy="369332"/>
            </a:xfrm>
            <a:prstGeom prst="rect">
              <a:avLst/>
            </a:prstGeom>
            <a:noFill/>
          </p:spPr>
          <p:txBody>
            <a:bodyPr wrap="none" rtlCol="0" anchor="ctr">
              <a:spAutoFit/>
            </a:bodyPr>
            <a:lstStyle/>
            <a:p>
              <a:r>
                <a:rPr lang="en-US" smtClean="0">
                  <a:solidFill>
                    <a:schemeClr val="bg1">
                      <a:lumMod val="50000"/>
                    </a:schemeClr>
                  </a:solidFill>
                </a:rPr>
                <a:t>15’</a:t>
              </a:r>
              <a:endParaRPr lang="en-US">
                <a:solidFill>
                  <a:schemeClr val="bg1">
                    <a:lumMod val="50000"/>
                  </a:schemeClr>
                </a:solidFill>
              </a:endParaRPr>
            </a:p>
          </p:txBody>
        </p:sp>
      </p:grpSp>
      <p:grpSp>
        <p:nvGrpSpPr>
          <p:cNvPr id="88" name="Group 87"/>
          <p:cNvGrpSpPr/>
          <p:nvPr/>
        </p:nvGrpSpPr>
        <p:grpSpPr>
          <a:xfrm>
            <a:off x="9624392" y="2536784"/>
            <a:ext cx="683889" cy="369332"/>
            <a:chOff x="2365579" y="3941081"/>
            <a:chExt cx="683889" cy="369332"/>
          </a:xfrm>
        </p:grpSpPr>
        <p:grpSp>
          <p:nvGrpSpPr>
            <p:cNvPr id="89" name="Group 88"/>
            <p:cNvGrpSpPr/>
            <p:nvPr/>
          </p:nvGrpSpPr>
          <p:grpSpPr>
            <a:xfrm>
              <a:off x="2365579" y="3974689"/>
              <a:ext cx="207610" cy="302118"/>
              <a:chOff x="11374791" y="1731593"/>
              <a:chExt cx="335391" cy="488068"/>
            </a:xfrm>
            <a:solidFill>
              <a:schemeClr val="bg1">
                <a:lumMod val="65000"/>
              </a:schemeClr>
            </a:solidFill>
          </p:grpSpPr>
          <p:sp>
            <p:nvSpPr>
              <p:cNvPr id="91" name="AutoShape 60"/>
              <p:cNvSpPr>
                <a:spLocks/>
              </p:cNvSpPr>
              <p:nvPr/>
            </p:nvSpPr>
            <p:spPr bwMode="auto">
              <a:xfrm>
                <a:off x="11512451" y="1868418"/>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19"/>
                      <a:pt x="16769" y="0"/>
                      <a:pt x="10800" y="0"/>
                    </a:cubicBezTo>
                    <a:cubicBezTo>
                      <a:pt x="4830" y="0"/>
                      <a:pt x="0" y="4819"/>
                      <a:pt x="0" y="10800"/>
                    </a:cubicBezTo>
                    <a:cubicBezTo>
                      <a:pt x="0" y="16769"/>
                      <a:pt x="4830"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92" name="AutoShape 61"/>
              <p:cNvSpPr>
                <a:spLocks/>
              </p:cNvSpPr>
              <p:nvPr/>
            </p:nvSpPr>
            <p:spPr bwMode="auto">
              <a:xfrm>
                <a:off x="11512451" y="2051964"/>
                <a:ext cx="30035" cy="300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30"/>
                      <a:pt x="0" y="10800"/>
                    </a:cubicBezTo>
                    <a:cubicBezTo>
                      <a:pt x="0" y="16769"/>
                      <a:pt x="4830" y="21599"/>
                      <a:pt x="10800" y="21599"/>
                    </a:cubicBezTo>
                    <a:cubicBezTo>
                      <a:pt x="16769" y="21599"/>
                      <a:pt x="21600" y="16769"/>
                      <a:pt x="21600" y="10800"/>
                    </a:cubicBezTo>
                    <a:cubicBezTo>
                      <a:pt x="21600" y="4830"/>
                      <a:pt x="16769"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93" name="AutoShape 62"/>
              <p:cNvSpPr>
                <a:spLocks/>
              </p:cNvSpPr>
              <p:nvPr/>
            </p:nvSpPr>
            <p:spPr bwMode="auto">
              <a:xfrm>
                <a:off x="11420677" y="1960191"/>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19"/>
                      <a:pt x="0" y="10800"/>
                    </a:cubicBezTo>
                    <a:cubicBezTo>
                      <a:pt x="0" y="16769"/>
                      <a:pt x="4830" y="21599"/>
                      <a:pt x="10800" y="21599"/>
                    </a:cubicBezTo>
                    <a:cubicBezTo>
                      <a:pt x="16769" y="21599"/>
                      <a:pt x="21600" y="16769"/>
                      <a:pt x="21600" y="10800"/>
                    </a:cubicBezTo>
                    <a:cubicBezTo>
                      <a:pt x="21600" y="4819"/>
                      <a:pt x="16769"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94" name="AutoShape 63"/>
              <p:cNvSpPr>
                <a:spLocks/>
              </p:cNvSpPr>
              <p:nvPr/>
            </p:nvSpPr>
            <p:spPr bwMode="auto">
              <a:xfrm>
                <a:off x="11603391" y="1960191"/>
                <a:ext cx="30869"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4830" y="21599"/>
                      <a:pt x="10800" y="21599"/>
                    </a:cubicBezTo>
                    <a:cubicBezTo>
                      <a:pt x="16769" y="21599"/>
                      <a:pt x="21600" y="16769"/>
                      <a:pt x="21600" y="10800"/>
                    </a:cubicBezTo>
                    <a:cubicBezTo>
                      <a:pt x="21600" y="4819"/>
                      <a:pt x="16769" y="0"/>
                      <a:pt x="10800" y="0"/>
                    </a:cubicBezTo>
                    <a:cubicBezTo>
                      <a:pt x="4830" y="0"/>
                      <a:pt x="0" y="4819"/>
                      <a:pt x="0" y="1080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95" name="AutoShape 64"/>
              <p:cNvSpPr>
                <a:spLocks/>
              </p:cNvSpPr>
              <p:nvPr/>
            </p:nvSpPr>
            <p:spPr bwMode="auto">
              <a:xfrm>
                <a:off x="11450714" y="2021096"/>
                <a:ext cx="30869" cy="30869"/>
              </a:xfrm>
              <a:custGeom>
                <a:avLst/>
                <a:gdLst>
                  <a:gd name="T0" fmla="+- 0 10802 965"/>
                  <a:gd name="T1" fmla="*/ T0 w 19675"/>
                  <a:gd name="T2" fmla="+- 0 10800 961"/>
                  <a:gd name="T3" fmla="*/ 10800 h 19678"/>
                  <a:gd name="T4" fmla="+- 0 10802 965"/>
                  <a:gd name="T5" fmla="*/ T4 w 19675"/>
                  <a:gd name="T6" fmla="+- 0 10800 961"/>
                  <a:gd name="T7" fmla="*/ 10800 h 19678"/>
                  <a:gd name="T8" fmla="+- 0 10802 965"/>
                  <a:gd name="T9" fmla="*/ T8 w 19675"/>
                  <a:gd name="T10" fmla="+- 0 10800 961"/>
                  <a:gd name="T11" fmla="*/ 10800 h 19678"/>
                  <a:gd name="T12" fmla="+- 0 10802 965"/>
                  <a:gd name="T13" fmla="*/ T12 w 19675"/>
                  <a:gd name="T14" fmla="+- 0 10800 961"/>
                  <a:gd name="T15" fmla="*/ 10800 h 19678"/>
                </a:gdLst>
                <a:ahLst/>
                <a:cxnLst>
                  <a:cxn ang="0">
                    <a:pos x="T1" y="T3"/>
                  </a:cxn>
                  <a:cxn ang="0">
                    <a:pos x="T5" y="T7"/>
                  </a:cxn>
                  <a:cxn ang="0">
                    <a:pos x="T9" y="T11"/>
                  </a:cxn>
                  <a:cxn ang="0">
                    <a:pos x="T13" y="T15"/>
                  </a:cxn>
                </a:cxnLst>
                <a:rect l="0" t="0" r="r" b="b"/>
                <a:pathLst>
                  <a:path w="19675" h="19678">
                    <a:moveTo>
                      <a:pt x="2894" y="2882"/>
                    </a:moveTo>
                    <a:cubicBezTo>
                      <a:pt x="-965" y="6725"/>
                      <a:pt x="-965" y="12952"/>
                      <a:pt x="2894" y="16795"/>
                    </a:cubicBezTo>
                    <a:cubicBezTo>
                      <a:pt x="6734" y="20638"/>
                      <a:pt x="12935" y="20638"/>
                      <a:pt x="16794" y="16795"/>
                    </a:cubicBezTo>
                    <a:cubicBezTo>
                      <a:pt x="20634" y="12952"/>
                      <a:pt x="20634" y="6725"/>
                      <a:pt x="16794" y="2882"/>
                    </a:cubicBezTo>
                    <a:cubicBezTo>
                      <a:pt x="12935" y="-961"/>
                      <a:pt x="6734" y="-961"/>
                      <a:pt x="2894" y="2882"/>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96" name="AutoShape 65"/>
              <p:cNvSpPr>
                <a:spLocks/>
              </p:cNvSpPr>
              <p:nvPr/>
            </p:nvSpPr>
            <p:spPr bwMode="auto">
              <a:xfrm>
                <a:off x="11450714" y="1899287"/>
                <a:ext cx="30869" cy="30869"/>
              </a:xfrm>
              <a:custGeom>
                <a:avLst/>
                <a:gdLst>
                  <a:gd name="T0" fmla="+- 0 10801 962"/>
                  <a:gd name="T1" fmla="*/ T0 w 19678"/>
                  <a:gd name="T2" fmla="+- 0 10801 965"/>
                  <a:gd name="T3" fmla="*/ 10801 h 19673"/>
                  <a:gd name="T4" fmla="+- 0 10801 962"/>
                  <a:gd name="T5" fmla="*/ T4 w 19678"/>
                  <a:gd name="T6" fmla="+- 0 10801 965"/>
                  <a:gd name="T7" fmla="*/ 10801 h 19673"/>
                  <a:gd name="T8" fmla="+- 0 10801 962"/>
                  <a:gd name="T9" fmla="*/ T8 w 19678"/>
                  <a:gd name="T10" fmla="+- 0 10801 965"/>
                  <a:gd name="T11" fmla="*/ 10801 h 19673"/>
                  <a:gd name="T12" fmla="+- 0 10801 962"/>
                  <a:gd name="T13" fmla="*/ T12 w 19678"/>
                  <a:gd name="T14" fmla="+- 0 10801 965"/>
                  <a:gd name="T15" fmla="*/ 10801 h 19673"/>
                </a:gdLst>
                <a:ahLst/>
                <a:cxnLst>
                  <a:cxn ang="0">
                    <a:pos x="T1" y="T3"/>
                  </a:cxn>
                  <a:cxn ang="0">
                    <a:pos x="T5" y="T7"/>
                  </a:cxn>
                  <a:cxn ang="0">
                    <a:pos x="T9" y="T11"/>
                  </a:cxn>
                  <a:cxn ang="0">
                    <a:pos x="T13" y="T15"/>
                  </a:cxn>
                </a:cxnLst>
                <a:rect l="0" t="0" r="r" b="b"/>
                <a:pathLst>
                  <a:path w="19678" h="19673">
                    <a:moveTo>
                      <a:pt x="2897" y="2894"/>
                    </a:moveTo>
                    <a:cubicBezTo>
                      <a:pt x="-962" y="6734"/>
                      <a:pt x="-962" y="12935"/>
                      <a:pt x="2877" y="16785"/>
                    </a:cubicBezTo>
                    <a:cubicBezTo>
                      <a:pt x="6737" y="20635"/>
                      <a:pt x="12938" y="20635"/>
                      <a:pt x="16797" y="16785"/>
                    </a:cubicBezTo>
                    <a:cubicBezTo>
                      <a:pt x="20638" y="12935"/>
                      <a:pt x="20638" y="6734"/>
                      <a:pt x="16797" y="2894"/>
                    </a:cubicBezTo>
                    <a:cubicBezTo>
                      <a:pt x="12938" y="-965"/>
                      <a:pt x="6737" y="-965"/>
                      <a:pt x="2897" y="289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97" name="AutoShape 66"/>
              <p:cNvSpPr>
                <a:spLocks/>
              </p:cNvSpPr>
              <p:nvPr/>
            </p:nvSpPr>
            <p:spPr bwMode="auto">
              <a:xfrm>
                <a:off x="11573355" y="2021096"/>
                <a:ext cx="30035" cy="30869"/>
              </a:xfrm>
              <a:custGeom>
                <a:avLst/>
                <a:gdLst>
                  <a:gd name="T0" fmla="+- 0 10800 961"/>
                  <a:gd name="T1" fmla="*/ T0 w 19678"/>
                  <a:gd name="T2" fmla="+- 0 10800 961"/>
                  <a:gd name="T3" fmla="*/ 10800 h 19678"/>
                  <a:gd name="T4" fmla="+- 0 10800 961"/>
                  <a:gd name="T5" fmla="*/ T4 w 19678"/>
                  <a:gd name="T6" fmla="+- 0 10800 961"/>
                  <a:gd name="T7" fmla="*/ 10800 h 19678"/>
                  <a:gd name="T8" fmla="+- 0 10800 961"/>
                  <a:gd name="T9" fmla="*/ T8 w 19678"/>
                  <a:gd name="T10" fmla="+- 0 10800 961"/>
                  <a:gd name="T11" fmla="*/ 10800 h 19678"/>
                  <a:gd name="T12" fmla="+- 0 10800 961"/>
                  <a:gd name="T13" fmla="*/ T12 w 19678"/>
                  <a:gd name="T14" fmla="+- 0 10800 961"/>
                  <a:gd name="T15" fmla="*/ 10800 h 19678"/>
                </a:gdLst>
                <a:ahLst/>
                <a:cxnLst>
                  <a:cxn ang="0">
                    <a:pos x="T1" y="T3"/>
                  </a:cxn>
                  <a:cxn ang="0">
                    <a:pos x="T5" y="T7"/>
                  </a:cxn>
                  <a:cxn ang="0">
                    <a:pos x="T9" y="T11"/>
                  </a:cxn>
                  <a:cxn ang="0">
                    <a:pos x="T13" y="T15"/>
                  </a:cxn>
                </a:cxnLst>
                <a:rect l="0" t="0" r="r" b="b"/>
                <a:pathLst>
                  <a:path w="19678" h="19678">
                    <a:moveTo>
                      <a:pt x="2882" y="2882"/>
                    </a:moveTo>
                    <a:cubicBezTo>
                      <a:pt x="-961" y="6725"/>
                      <a:pt x="-961" y="12952"/>
                      <a:pt x="2882" y="16795"/>
                    </a:cubicBezTo>
                    <a:cubicBezTo>
                      <a:pt x="6725" y="20638"/>
                      <a:pt x="12952" y="20638"/>
                      <a:pt x="16795" y="16795"/>
                    </a:cubicBezTo>
                    <a:cubicBezTo>
                      <a:pt x="20639" y="12952"/>
                      <a:pt x="20639" y="6725"/>
                      <a:pt x="16795" y="2882"/>
                    </a:cubicBezTo>
                    <a:cubicBezTo>
                      <a:pt x="12952" y="-961"/>
                      <a:pt x="6725" y="-961"/>
                      <a:pt x="2882" y="2882"/>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98" name="AutoShape 67"/>
              <p:cNvSpPr>
                <a:spLocks/>
              </p:cNvSpPr>
              <p:nvPr/>
            </p:nvSpPr>
            <p:spPr bwMode="auto">
              <a:xfrm>
                <a:off x="11374791" y="1731593"/>
                <a:ext cx="335391"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18" y="16200"/>
                    </a:moveTo>
                    <a:cubicBezTo>
                      <a:pt x="5486" y="16200"/>
                      <a:pt x="1963" y="13776"/>
                      <a:pt x="1963" y="10800"/>
                    </a:cubicBezTo>
                    <a:cubicBezTo>
                      <a:pt x="1963" y="7821"/>
                      <a:pt x="5486" y="5400"/>
                      <a:pt x="9818" y="5400"/>
                    </a:cubicBezTo>
                    <a:cubicBezTo>
                      <a:pt x="14148" y="5400"/>
                      <a:pt x="17672" y="7821"/>
                      <a:pt x="17672" y="10800"/>
                    </a:cubicBezTo>
                    <a:cubicBezTo>
                      <a:pt x="17672" y="13776"/>
                      <a:pt x="14148" y="16200"/>
                      <a:pt x="9818" y="16200"/>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50"/>
                      <a:pt x="19636" y="12150"/>
                    </a:cubicBezTo>
                    <a:cubicBezTo>
                      <a:pt x="20719" y="12150"/>
                      <a:pt x="21600" y="11544"/>
                      <a:pt x="21600" y="10800"/>
                    </a:cubicBezTo>
                    <a:cubicBezTo>
                      <a:pt x="21600" y="10053"/>
                      <a:pt x="20719" y="9450"/>
                      <a:pt x="19636" y="945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99" name="AutoShape 68"/>
              <p:cNvSpPr>
                <a:spLocks/>
              </p:cNvSpPr>
              <p:nvPr/>
            </p:nvSpPr>
            <p:spPr bwMode="auto">
              <a:xfrm>
                <a:off x="11512451" y="1899287"/>
                <a:ext cx="91773" cy="92608"/>
              </a:xfrm>
              <a:custGeom>
                <a:avLst/>
                <a:gdLst>
                  <a:gd name="T0" fmla="*/ 10740 w 21481"/>
                  <a:gd name="T1" fmla="+- 0 10860 120"/>
                  <a:gd name="T2" fmla="*/ 10860 h 21480"/>
                  <a:gd name="T3" fmla="*/ 10740 w 21481"/>
                  <a:gd name="T4" fmla="+- 0 10860 120"/>
                  <a:gd name="T5" fmla="*/ 10860 h 21480"/>
                  <a:gd name="T6" fmla="*/ 10740 w 21481"/>
                  <a:gd name="T7" fmla="+- 0 10860 120"/>
                  <a:gd name="T8" fmla="*/ 10860 h 21480"/>
                  <a:gd name="T9" fmla="*/ 10740 w 21481"/>
                  <a:gd name="T10" fmla="+- 0 10860 120"/>
                  <a:gd name="T11" fmla="*/ 10860 h 21480"/>
                </a:gdLst>
                <a:ahLst/>
                <a:cxnLst>
                  <a:cxn ang="0">
                    <a:pos x="T0" y="T2"/>
                  </a:cxn>
                  <a:cxn ang="0">
                    <a:pos x="T3" y="T5"/>
                  </a:cxn>
                  <a:cxn ang="0">
                    <a:pos x="T6" y="T8"/>
                  </a:cxn>
                  <a:cxn ang="0">
                    <a:pos x="T9" y="T11"/>
                  </a:cxn>
                </a:cxnLst>
                <a:rect l="0" t="0" r="r" b="b"/>
                <a:pathLst>
                  <a:path w="21481" h="21480">
                    <a:moveTo>
                      <a:pt x="21127" y="346"/>
                    </a:moveTo>
                    <a:cubicBezTo>
                      <a:pt x="20697" y="-82"/>
                      <a:pt x="20002" y="-120"/>
                      <a:pt x="19516" y="270"/>
                    </a:cubicBezTo>
                    <a:lnTo>
                      <a:pt x="1055" y="15432"/>
                    </a:lnTo>
                    <a:cubicBezTo>
                      <a:pt x="375" y="16113"/>
                      <a:pt x="0" y="17012"/>
                      <a:pt x="0" y="17972"/>
                    </a:cubicBezTo>
                    <a:cubicBezTo>
                      <a:pt x="0" y="18902"/>
                      <a:pt x="361" y="19783"/>
                      <a:pt x="1027" y="20446"/>
                    </a:cubicBezTo>
                    <a:cubicBezTo>
                      <a:pt x="1694" y="21103"/>
                      <a:pt x="2583" y="21473"/>
                      <a:pt x="3542" y="21479"/>
                    </a:cubicBezTo>
                    <a:cubicBezTo>
                      <a:pt x="4431" y="21473"/>
                      <a:pt x="5354" y="21144"/>
                      <a:pt x="6028" y="20495"/>
                    </a:cubicBezTo>
                    <a:lnTo>
                      <a:pt x="12598" y="12627"/>
                    </a:lnTo>
                    <a:lnTo>
                      <a:pt x="21224" y="1935"/>
                    </a:lnTo>
                    <a:cubicBezTo>
                      <a:pt x="21600" y="1462"/>
                      <a:pt x="21558" y="771"/>
                      <a:pt x="21127" y="346"/>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grpSp>
        <p:sp>
          <p:nvSpPr>
            <p:cNvPr id="90" name="TextBox 89"/>
            <p:cNvSpPr txBox="1"/>
            <p:nvPr/>
          </p:nvSpPr>
          <p:spPr>
            <a:xfrm>
              <a:off x="2573056" y="3941081"/>
              <a:ext cx="476412" cy="369332"/>
            </a:xfrm>
            <a:prstGeom prst="rect">
              <a:avLst/>
            </a:prstGeom>
            <a:noFill/>
          </p:spPr>
          <p:txBody>
            <a:bodyPr wrap="none" rtlCol="0" anchor="ctr">
              <a:spAutoFit/>
            </a:bodyPr>
            <a:lstStyle/>
            <a:p>
              <a:r>
                <a:rPr lang="en-US" smtClean="0">
                  <a:solidFill>
                    <a:schemeClr val="bg1">
                      <a:lumMod val="50000"/>
                    </a:schemeClr>
                  </a:solidFill>
                </a:rPr>
                <a:t>20’</a:t>
              </a:r>
              <a:endParaRPr lang="en-US">
                <a:solidFill>
                  <a:schemeClr val="bg1">
                    <a:lumMod val="50000"/>
                  </a:schemeClr>
                </a:solidFill>
              </a:endParaRPr>
            </a:p>
          </p:txBody>
        </p:sp>
      </p:grpSp>
    </p:spTree>
    <p:extLst>
      <p:ext uri="{BB962C8B-B14F-4D97-AF65-F5344CB8AC3E}">
        <p14:creationId xmlns:p14="http://schemas.microsoft.com/office/powerpoint/2010/main" val="33236595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31"/>
          <p:cNvGrpSpPr/>
          <p:nvPr/>
        </p:nvGrpSpPr>
        <p:grpSpPr>
          <a:xfrm>
            <a:off x="2444749" y="2495023"/>
            <a:ext cx="1634463" cy="1014232"/>
            <a:chOff x="0" y="0"/>
            <a:chExt cx="1634460" cy="1014229"/>
          </a:xfrm>
        </p:grpSpPr>
        <p:sp>
          <p:nvSpPr>
            <p:cNvPr id="6" name="Shape 129"/>
            <p:cNvSpPr/>
            <p:nvPr/>
          </p:nvSpPr>
          <p:spPr>
            <a:xfrm>
              <a:off x="-1" y="-1"/>
              <a:ext cx="1507463" cy="849097"/>
            </a:xfrm>
            <a:prstGeom prst="rect">
              <a:avLst/>
            </a:prstGeom>
            <a:noFill/>
            <a:ln w="28575" cap="flat">
              <a:solidFill>
                <a:schemeClr val="accent6"/>
              </a:solidFill>
              <a:prstDash val="solid"/>
              <a:miter lim="400000"/>
            </a:ln>
            <a:effectLst/>
          </p:spPr>
          <p:txBody>
            <a:bodyPr wrap="square" lIns="45719" tIns="182880" rIns="45719" bIns="45719" numCol="1" anchor="t">
              <a:noAutofit/>
            </a:bodyPr>
            <a:lstStyle/>
            <a:p>
              <a:pPr algn="ctr"/>
              <a:r>
                <a:rPr lang="en-US" b="1">
                  <a:solidFill>
                    <a:schemeClr val="accent6"/>
                  </a:solidFill>
                  <a:latin typeface="+mj-lt"/>
                  <a:ea typeface="Helvetica"/>
                  <a:cs typeface="Helvetica"/>
                  <a:sym typeface="Helvetica"/>
                </a:rPr>
                <a:t>Introduction</a:t>
              </a:r>
              <a:endParaRPr>
                <a:solidFill>
                  <a:schemeClr val="accent6"/>
                </a:solidFill>
                <a:latin typeface="+mj-lt"/>
              </a:endParaRPr>
            </a:p>
          </p:txBody>
        </p:sp>
        <p:sp>
          <p:nvSpPr>
            <p:cNvPr id="7" name="Shape 130"/>
            <p:cNvSpPr/>
            <p:nvPr/>
          </p:nvSpPr>
          <p:spPr>
            <a:xfrm>
              <a:off x="418331" y="683961"/>
              <a:ext cx="1216130" cy="330269"/>
            </a:xfrm>
            <a:prstGeom prst="rect">
              <a:avLst/>
            </a:prstGeom>
            <a:solidFill>
              <a:schemeClr val="accent6"/>
            </a:solidFill>
            <a:ln w="12700" cap="flat">
              <a:noFill/>
              <a:miter lim="400000"/>
            </a:ln>
            <a:effectLst/>
          </p:spPr>
          <p:txBody>
            <a:bodyPr wrap="square" lIns="45719" tIns="0" rIns="45719" bIns="0" numCol="1" anchor="ctr">
              <a:noAutofit/>
            </a:bodyPr>
            <a:lstStyle/>
            <a:p>
              <a:pPr algn="ctr"/>
              <a:r>
                <a:rPr lang="en-US" smtClean="0">
                  <a:solidFill>
                    <a:schemeClr val="bg1"/>
                  </a:solidFill>
                  <a:latin typeface="+mj-lt"/>
                  <a:ea typeface="Helvetica"/>
                  <a:cs typeface="Helvetica"/>
                  <a:sym typeface="Helvetica"/>
                </a:rPr>
                <a:t>08.00 </a:t>
              </a:r>
              <a:r>
                <a:rPr lang="en-US" smtClean="0">
                  <a:solidFill>
                    <a:schemeClr val="bg1"/>
                  </a:solidFill>
                  <a:latin typeface="+mj-lt"/>
                </a:rPr>
                <a:t>am</a:t>
              </a:r>
              <a:endParaRPr lang="en-US">
                <a:solidFill>
                  <a:schemeClr val="bg1"/>
                </a:solidFill>
                <a:latin typeface="+mj-lt"/>
                <a:ea typeface="Helvetica"/>
                <a:cs typeface="Helvetica"/>
                <a:sym typeface="Helvetica"/>
              </a:endParaRPr>
            </a:p>
          </p:txBody>
        </p:sp>
      </p:grpSp>
      <p:grpSp>
        <p:nvGrpSpPr>
          <p:cNvPr id="9" name="Group 137"/>
          <p:cNvGrpSpPr/>
          <p:nvPr/>
        </p:nvGrpSpPr>
        <p:grpSpPr>
          <a:xfrm>
            <a:off x="6266972" y="2495023"/>
            <a:ext cx="1634463" cy="1014232"/>
            <a:chOff x="0" y="0"/>
            <a:chExt cx="1634460" cy="1014229"/>
          </a:xfrm>
        </p:grpSpPr>
        <p:sp>
          <p:nvSpPr>
            <p:cNvPr id="12" name="Shape 135"/>
            <p:cNvSpPr/>
            <p:nvPr/>
          </p:nvSpPr>
          <p:spPr>
            <a:xfrm>
              <a:off x="-1" y="-1"/>
              <a:ext cx="1507463" cy="849097"/>
            </a:xfrm>
            <a:prstGeom prst="rect">
              <a:avLst/>
            </a:prstGeom>
            <a:noFill/>
            <a:ln w="28575" cap="flat">
              <a:solidFill>
                <a:schemeClr val="accent4"/>
              </a:solidFill>
              <a:prstDash val="solid"/>
              <a:miter lim="400000"/>
            </a:ln>
            <a:effectLst/>
          </p:spPr>
          <p:txBody>
            <a:bodyPr wrap="square" lIns="45719" tIns="182880" rIns="45719" bIns="45719" numCol="1" anchor="t">
              <a:noAutofit/>
            </a:bodyPr>
            <a:lstStyle/>
            <a:p>
              <a:pPr algn="ctr"/>
              <a:r>
                <a:rPr lang="id-ID" b="1">
                  <a:solidFill>
                    <a:schemeClr val="accent4"/>
                  </a:solidFill>
                </a:rPr>
                <a:t>Our Services</a:t>
              </a:r>
              <a:endParaRPr b="1">
                <a:solidFill>
                  <a:schemeClr val="accent4"/>
                </a:solidFill>
                <a:latin typeface="+mj-lt"/>
              </a:endParaRPr>
            </a:p>
          </p:txBody>
        </p:sp>
        <p:sp>
          <p:nvSpPr>
            <p:cNvPr id="13" name="Shape 136"/>
            <p:cNvSpPr/>
            <p:nvPr/>
          </p:nvSpPr>
          <p:spPr>
            <a:xfrm>
              <a:off x="418331" y="683961"/>
              <a:ext cx="1216130" cy="330269"/>
            </a:xfrm>
            <a:prstGeom prst="rect">
              <a:avLst/>
            </a:prstGeom>
            <a:solidFill>
              <a:schemeClr val="accent4"/>
            </a:solidFill>
            <a:ln w="12700" cap="flat">
              <a:noFill/>
              <a:miter lim="400000"/>
            </a:ln>
            <a:effectLst/>
          </p:spPr>
          <p:txBody>
            <a:bodyPr wrap="square" lIns="45719" tIns="0" rIns="45719" bIns="0" numCol="1" anchor="ctr">
              <a:noAutofit/>
            </a:bodyPr>
            <a:lstStyle/>
            <a:p>
              <a:pPr algn="ctr"/>
              <a:r>
                <a:rPr lang="en-US" smtClean="0">
                  <a:solidFill>
                    <a:srgbClr val="FFFFFF"/>
                  </a:solidFill>
                  <a:latin typeface="+mj-lt"/>
                  <a:ea typeface="Helvetica"/>
                  <a:cs typeface="Helvetica"/>
                  <a:sym typeface="Helvetica"/>
                </a:rPr>
                <a:t>09:15 am</a:t>
              </a:r>
              <a:endParaRPr lang="en-US">
                <a:solidFill>
                  <a:srgbClr val="FFFFFF"/>
                </a:solidFill>
                <a:latin typeface="+mj-lt"/>
                <a:ea typeface="Helvetica"/>
                <a:cs typeface="Helvetica"/>
                <a:sym typeface="Helvetica"/>
              </a:endParaRPr>
            </a:p>
          </p:txBody>
        </p:sp>
      </p:grpSp>
      <p:grpSp>
        <p:nvGrpSpPr>
          <p:cNvPr id="15" name="Group 143"/>
          <p:cNvGrpSpPr/>
          <p:nvPr/>
        </p:nvGrpSpPr>
        <p:grpSpPr>
          <a:xfrm>
            <a:off x="6266972" y="4193220"/>
            <a:ext cx="1634463" cy="1014232"/>
            <a:chOff x="0" y="0"/>
            <a:chExt cx="1634460" cy="1014230"/>
          </a:xfrm>
        </p:grpSpPr>
        <p:sp>
          <p:nvSpPr>
            <p:cNvPr id="18" name="Shape 141"/>
            <p:cNvSpPr/>
            <p:nvPr/>
          </p:nvSpPr>
          <p:spPr>
            <a:xfrm>
              <a:off x="-1" y="0"/>
              <a:ext cx="1507463" cy="849096"/>
            </a:xfrm>
            <a:prstGeom prst="rect">
              <a:avLst/>
            </a:prstGeom>
            <a:noFill/>
            <a:ln w="28575" cap="flat">
              <a:solidFill>
                <a:schemeClr val="accent1"/>
              </a:solidFill>
              <a:prstDash val="solid"/>
              <a:miter lim="400000"/>
            </a:ln>
            <a:effectLst/>
          </p:spPr>
          <p:txBody>
            <a:bodyPr wrap="square" lIns="45719" tIns="91440" rIns="45719" bIns="45719" numCol="1" anchor="t">
              <a:noAutofit/>
            </a:bodyPr>
            <a:lstStyle/>
            <a:p>
              <a:pPr algn="ctr"/>
              <a:r>
                <a:rPr lang="en-US" b="1" smtClean="0">
                  <a:solidFill>
                    <a:schemeClr val="accent1"/>
                  </a:solidFill>
                  <a:latin typeface="+mj-lt"/>
                </a:rPr>
                <a:t>Q&amp;As / Closure</a:t>
              </a:r>
              <a:endParaRPr b="1">
                <a:solidFill>
                  <a:schemeClr val="accent1"/>
                </a:solidFill>
                <a:latin typeface="+mj-lt"/>
              </a:endParaRPr>
            </a:p>
          </p:txBody>
        </p:sp>
        <p:sp>
          <p:nvSpPr>
            <p:cNvPr id="19" name="Shape 142"/>
            <p:cNvSpPr/>
            <p:nvPr/>
          </p:nvSpPr>
          <p:spPr>
            <a:xfrm>
              <a:off x="418331" y="683962"/>
              <a:ext cx="1216130" cy="330269"/>
            </a:xfrm>
            <a:prstGeom prst="rect">
              <a:avLst/>
            </a:prstGeom>
            <a:solidFill>
              <a:schemeClr val="accent1"/>
            </a:solidFill>
            <a:ln w="12700" cap="flat">
              <a:noFill/>
              <a:miter lim="400000"/>
            </a:ln>
            <a:effectLst/>
          </p:spPr>
          <p:txBody>
            <a:bodyPr wrap="square" lIns="45719" tIns="0" rIns="45719" bIns="0" numCol="1" anchor="ctr">
              <a:noAutofit/>
            </a:bodyPr>
            <a:lstStyle/>
            <a:p>
              <a:pPr algn="ctr"/>
              <a:r>
                <a:rPr lang="en-US" smtClean="0">
                  <a:solidFill>
                    <a:srgbClr val="FFFFFF"/>
                  </a:solidFill>
                  <a:latin typeface="+mj-lt"/>
                  <a:ea typeface="Helvetica"/>
                  <a:cs typeface="Helvetica"/>
                  <a:sym typeface="Helvetica"/>
                </a:rPr>
                <a:t>12:00 am</a:t>
              </a:r>
              <a:endParaRPr lang="en-US">
                <a:solidFill>
                  <a:srgbClr val="FFFFFF"/>
                </a:solidFill>
                <a:latin typeface="+mj-lt"/>
                <a:ea typeface="Helvetica"/>
                <a:cs typeface="Helvetica"/>
                <a:sym typeface="Helvetica"/>
              </a:endParaRPr>
            </a:p>
          </p:txBody>
        </p:sp>
      </p:grpSp>
      <p:grpSp>
        <p:nvGrpSpPr>
          <p:cNvPr id="21" name="Group 149"/>
          <p:cNvGrpSpPr/>
          <p:nvPr/>
        </p:nvGrpSpPr>
        <p:grpSpPr>
          <a:xfrm>
            <a:off x="4355861" y="2408360"/>
            <a:ext cx="1634463" cy="1014232"/>
            <a:chOff x="0" y="0"/>
            <a:chExt cx="1634460" cy="1014229"/>
          </a:xfrm>
        </p:grpSpPr>
        <p:sp>
          <p:nvSpPr>
            <p:cNvPr id="24" name="Shape 147"/>
            <p:cNvSpPr/>
            <p:nvPr/>
          </p:nvSpPr>
          <p:spPr>
            <a:xfrm>
              <a:off x="0" y="165133"/>
              <a:ext cx="1507462" cy="849096"/>
            </a:xfrm>
            <a:prstGeom prst="rect">
              <a:avLst/>
            </a:prstGeom>
            <a:noFill/>
            <a:ln w="28575" cap="flat">
              <a:solidFill>
                <a:schemeClr val="accent5"/>
              </a:solidFill>
              <a:prstDash val="solid"/>
              <a:miter lim="400000"/>
            </a:ln>
            <a:effectLst/>
          </p:spPr>
          <p:txBody>
            <a:bodyPr wrap="square" lIns="45719" tIns="45719" rIns="45719" bIns="91440" numCol="1" anchor="b">
              <a:noAutofit/>
            </a:bodyPr>
            <a:lstStyle/>
            <a:p>
              <a:pPr algn="ctr"/>
              <a:r>
                <a:rPr lang="id-ID" b="1">
                  <a:solidFill>
                    <a:schemeClr val="accent5"/>
                  </a:solidFill>
                </a:rPr>
                <a:t>Mission &amp; Vision</a:t>
              </a:r>
              <a:endParaRPr b="1">
                <a:solidFill>
                  <a:schemeClr val="accent5"/>
                </a:solidFill>
                <a:latin typeface="+mj-lt"/>
              </a:endParaRPr>
            </a:p>
          </p:txBody>
        </p:sp>
        <p:sp>
          <p:nvSpPr>
            <p:cNvPr id="25" name="Shape 148"/>
            <p:cNvSpPr/>
            <p:nvPr/>
          </p:nvSpPr>
          <p:spPr>
            <a:xfrm>
              <a:off x="418333" y="-1"/>
              <a:ext cx="1216129" cy="330270"/>
            </a:xfrm>
            <a:prstGeom prst="rect">
              <a:avLst/>
            </a:prstGeom>
            <a:solidFill>
              <a:schemeClr val="accent5"/>
            </a:solidFill>
            <a:ln w="12700" cap="flat">
              <a:noFill/>
              <a:miter lim="400000"/>
            </a:ln>
            <a:effectLst/>
          </p:spPr>
          <p:txBody>
            <a:bodyPr wrap="square" lIns="45719" tIns="0" rIns="45719" bIns="0" numCol="1" anchor="ctr">
              <a:noAutofit/>
            </a:bodyPr>
            <a:lstStyle/>
            <a:p>
              <a:pPr algn="ctr"/>
              <a:r>
                <a:rPr lang="en-US">
                  <a:solidFill>
                    <a:srgbClr val="FFFFFF"/>
                  </a:solidFill>
                  <a:latin typeface="+mj-lt"/>
                  <a:ea typeface="Helvetica"/>
                  <a:cs typeface="Helvetica"/>
                  <a:sym typeface="Helvetica"/>
                </a:rPr>
                <a:t>08.30 </a:t>
              </a:r>
              <a:r>
                <a:rPr lang="en-US" smtClean="0">
                  <a:solidFill>
                    <a:srgbClr val="FFFFFF"/>
                  </a:solidFill>
                  <a:latin typeface="+mj-lt"/>
                  <a:ea typeface="Helvetica"/>
                  <a:cs typeface="Helvetica"/>
                  <a:sym typeface="Helvetica"/>
                </a:rPr>
                <a:t>am</a:t>
              </a:r>
              <a:endParaRPr lang="en-US">
                <a:solidFill>
                  <a:srgbClr val="FFFFFF"/>
                </a:solidFill>
                <a:latin typeface="+mj-lt"/>
                <a:ea typeface="Helvetica"/>
                <a:cs typeface="Helvetica"/>
                <a:sym typeface="Helvetica"/>
              </a:endParaRPr>
            </a:p>
          </p:txBody>
        </p:sp>
      </p:grpSp>
      <p:grpSp>
        <p:nvGrpSpPr>
          <p:cNvPr id="27" name="Group 155"/>
          <p:cNvGrpSpPr/>
          <p:nvPr/>
        </p:nvGrpSpPr>
        <p:grpSpPr>
          <a:xfrm>
            <a:off x="8167035" y="2418532"/>
            <a:ext cx="1634461" cy="1014269"/>
            <a:chOff x="0" y="0"/>
            <a:chExt cx="1634458" cy="1014266"/>
          </a:xfrm>
        </p:grpSpPr>
        <p:sp>
          <p:nvSpPr>
            <p:cNvPr id="30" name="Shape 153"/>
            <p:cNvSpPr/>
            <p:nvPr/>
          </p:nvSpPr>
          <p:spPr>
            <a:xfrm>
              <a:off x="0" y="165170"/>
              <a:ext cx="1507462" cy="849097"/>
            </a:xfrm>
            <a:prstGeom prst="rect">
              <a:avLst/>
            </a:prstGeom>
            <a:noFill/>
            <a:ln w="28575" cap="flat">
              <a:solidFill>
                <a:schemeClr val="accent3"/>
              </a:solidFill>
              <a:prstDash val="solid"/>
              <a:miter lim="400000"/>
            </a:ln>
            <a:effectLst/>
          </p:spPr>
          <p:txBody>
            <a:bodyPr wrap="square" lIns="45719" tIns="45719" rIns="45719" bIns="91440" numCol="1" anchor="b">
              <a:noAutofit/>
            </a:bodyPr>
            <a:lstStyle/>
            <a:p>
              <a:pPr algn="ctr"/>
              <a:r>
                <a:rPr lang="id-ID" b="1">
                  <a:solidFill>
                    <a:schemeClr val="accent3"/>
                  </a:solidFill>
                </a:rPr>
                <a:t>Project Portfolio</a:t>
              </a:r>
              <a:endParaRPr b="1">
                <a:solidFill>
                  <a:schemeClr val="accent3"/>
                </a:solidFill>
                <a:latin typeface="+mj-lt"/>
              </a:endParaRPr>
            </a:p>
          </p:txBody>
        </p:sp>
        <p:sp>
          <p:nvSpPr>
            <p:cNvPr id="31" name="Shape 154"/>
            <p:cNvSpPr/>
            <p:nvPr/>
          </p:nvSpPr>
          <p:spPr>
            <a:xfrm>
              <a:off x="418331" y="0"/>
              <a:ext cx="1216129" cy="330268"/>
            </a:xfrm>
            <a:prstGeom prst="rect">
              <a:avLst/>
            </a:prstGeom>
            <a:solidFill>
              <a:schemeClr val="accent3"/>
            </a:solidFill>
            <a:ln w="12700" cap="flat">
              <a:noFill/>
              <a:miter lim="400000"/>
            </a:ln>
            <a:effectLst/>
          </p:spPr>
          <p:txBody>
            <a:bodyPr wrap="square" lIns="45719" tIns="0" rIns="45719" bIns="0" numCol="1" anchor="ctr">
              <a:noAutofit/>
            </a:bodyPr>
            <a:lstStyle/>
            <a:p>
              <a:pPr algn="ctr"/>
              <a:r>
                <a:rPr lang="en-US" smtClean="0">
                  <a:solidFill>
                    <a:srgbClr val="FFFFFF"/>
                  </a:solidFill>
                  <a:latin typeface="+mj-lt"/>
                  <a:ea typeface="Helvetica"/>
                  <a:cs typeface="Helvetica"/>
                  <a:sym typeface="Helvetica"/>
                </a:rPr>
                <a:t>10:00 am</a:t>
              </a:r>
              <a:endParaRPr lang="en-US">
                <a:solidFill>
                  <a:srgbClr val="FFFFFF"/>
                </a:solidFill>
                <a:latin typeface="+mj-lt"/>
                <a:ea typeface="Helvetica"/>
                <a:cs typeface="Helvetica"/>
                <a:sym typeface="Helvetica"/>
              </a:endParaRPr>
            </a:p>
          </p:txBody>
        </p:sp>
      </p:grpSp>
      <p:grpSp>
        <p:nvGrpSpPr>
          <p:cNvPr id="33" name="Group 161"/>
          <p:cNvGrpSpPr/>
          <p:nvPr/>
        </p:nvGrpSpPr>
        <p:grpSpPr>
          <a:xfrm>
            <a:off x="4355860" y="4106559"/>
            <a:ext cx="1634463" cy="1014232"/>
            <a:chOff x="0" y="0"/>
            <a:chExt cx="1634460" cy="1014229"/>
          </a:xfrm>
        </p:grpSpPr>
        <p:sp>
          <p:nvSpPr>
            <p:cNvPr id="36" name="Shape 159"/>
            <p:cNvSpPr/>
            <p:nvPr/>
          </p:nvSpPr>
          <p:spPr>
            <a:xfrm>
              <a:off x="0" y="165133"/>
              <a:ext cx="1507462" cy="849096"/>
            </a:xfrm>
            <a:prstGeom prst="rect">
              <a:avLst/>
            </a:prstGeom>
            <a:noFill/>
            <a:ln w="28575" cap="flat">
              <a:solidFill>
                <a:schemeClr val="accent2"/>
              </a:solidFill>
              <a:prstDash val="solid"/>
              <a:miter lim="400000"/>
            </a:ln>
            <a:effectLst/>
          </p:spPr>
          <p:txBody>
            <a:bodyPr wrap="square" lIns="45719" tIns="45719" rIns="45719" bIns="182880" numCol="1" anchor="b">
              <a:noAutofit/>
            </a:bodyPr>
            <a:lstStyle/>
            <a:p>
              <a:pPr algn="ctr"/>
              <a:r>
                <a:rPr lang="en-US" b="1" smtClean="0">
                  <a:solidFill>
                    <a:schemeClr val="accent2"/>
                  </a:solidFill>
                </a:rPr>
                <a:t>Our Team</a:t>
              </a:r>
              <a:endParaRPr b="1">
                <a:solidFill>
                  <a:schemeClr val="accent2"/>
                </a:solidFill>
                <a:latin typeface="+mj-lt"/>
              </a:endParaRPr>
            </a:p>
          </p:txBody>
        </p:sp>
        <p:sp>
          <p:nvSpPr>
            <p:cNvPr id="37" name="Shape 160"/>
            <p:cNvSpPr/>
            <p:nvPr/>
          </p:nvSpPr>
          <p:spPr>
            <a:xfrm>
              <a:off x="418333" y="-1"/>
              <a:ext cx="1216129" cy="330270"/>
            </a:xfrm>
            <a:prstGeom prst="rect">
              <a:avLst/>
            </a:prstGeom>
            <a:solidFill>
              <a:schemeClr val="accent2"/>
            </a:solidFill>
            <a:ln w="12700" cap="flat">
              <a:noFill/>
              <a:miter lim="400000"/>
            </a:ln>
            <a:effectLst/>
          </p:spPr>
          <p:txBody>
            <a:bodyPr wrap="square" lIns="45719" tIns="0" rIns="45719" bIns="0" numCol="1" anchor="ctr">
              <a:noAutofit/>
            </a:bodyPr>
            <a:lstStyle/>
            <a:p>
              <a:pPr algn="ctr"/>
              <a:r>
                <a:rPr lang="en-US" smtClean="0">
                  <a:solidFill>
                    <a:srgbClr val="FFFFFF"/>
                  </a:solidFill>
                  <a:latin typeface="+mj-lt"/>
                  <a:ea typeface="Helvetica"/>
                  <a:cs typeface="Helvetica"/>
                  <a:sym typeface="Helvetica"/>
                </a:rPr>
                <a:t>11:00 am</a:t>
              </a:r>
              <a:endParaRPr lang="en-US">
                <a:solidFill>
                  <a:srgbClr val="FFFFFF"/>
                </a:solidFill>
                <a:latin typeface="+mj-lt"/>
                <a:ea typeface="Helvetica"/>
                <a:cs typeface="Helvetica"/>
                <a:sym typeface="Helvetica"/>
              </a:endParaRPr>
            </a:p>
          </p:txBody>
        </p:sp>
      </p:grpSp>
      <p:sp>
        <p:nvSpPr>
          <p:cNvPr id="41" name="Title 40"/>
          <p:cNvSpPr>
            <a:spLocks noGrp="1"/>
          </p:cNvSpPr>
          <p:nvPr>
            <p:ph type="title"/>
          </p:nvPr>
        </p:nvSpPr>
        <p:spPr/>
        <p:txBody>
          <a:bodyPr/>
          <a:lstStyle/>
          <a:p>
            <a:r>
              <a:rPr lang="en-US"/>
              <a:t>Agenda - Template</a:t>
            </a:r>
          </a:p>
        </p:txBody>
      </p:sp>
      <p:sp>
        <p:nvSpPr>
          <p:cNvPr id="42" name="Subtitle 41"/>
          <p:cNvSpPr>
            <a:spLocks noGrp="1"/>
          </p:cNvSpPr>
          <p:nvPr>
            <p:ph type="subTitle" idx="1"/>
          </p:nvPr>
        </p:nvSpPr>
        <p:spPr/>
        <p:txBody>
          <a:bodyPr/>
          <a:lstStyle/>
          <a:p>
            <a:r>
              <a:rPr lang="en-US" smtClean="0"/>
              <a:t>Timeline</a:t>
            </a:r>
            <a:endParaRPr lang="en-US"/>
          </a:p>
        </p:txBody>
      </p:sp>
      <p:sp>
        <p:nvSpPr>
          <p:cNvPr id="43" name="Slide Number Placeholder 42"/>
          <p:cNvSpPr>
            <a:spLocks noGrp="1"/>
          </p:cNvSpPr>
          <p:nvPr>
            <p:ph type="sldNum" sz="quarter" idx="12"/>
          </p:nvPr>
        </p:nvSpPr>
        <p:spPr/>
        <p:txBody>
          <a:bodyPr/>
          <a:lstStyle/>
          <a:p>
            <a:fld id="{F68327C5-B821-4FE9-A59A-A60D9EB59A9A}" type="slidenum">
              <a:rPr lang="en-US" smtClean="0"/>
              <a:pPr/>
              <a:t>34</a:t>
            </a:fld>
            <a:endParaRPr lang="en-US" dirty="0"/>
          </a:p>
        </p:txBody>
      </p:sp>
    </p:spTree>
    <p:extLst>
      <p:ext uri="{BB962C8B-B14F-4D97-AF65-F5344CB8AC3E}">
        <p14:creationId xmlns:p14="http://schemas.microsoft.com/office/powerpoint/2010/main" val="19539338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8"/>
          <p:cNvSpPr/>
          <p:nvPr/>
        </p:nvSpPr>
        <p:spPr>
          <a:xfrm flipH="1" flipV="1">
            <a:off x="-1004" y="3831237"/>
            <a:ext cx="12192001" cy="1"/>
          </a:xfrm>
          <a:prstGeom prst="line">
            <a:avLst/>
          </a:prstGeom>
          <a:ln w="19050">
            <a:solidFill>
              <a:srgbClr val="BFBFBF"/>
            </a:solidFill>
            <a:prstDash val="sysDash"/>
            <a:bevel/>
          </a:ln>
        </p:spPr>
        <p:txBody>
          <a:bodyPr lIns="0" tIns="0" rIns="0" bIns="0"/>
          <a:lstStyle/>
          <a:p>
            <a:pPr defTabSz="457200">
              <a:defRPr sz="1200">
                <a:latin typeface="Helvetica"/>
                <a:ea typeface="Helvetica"/>
                <a:cs typeface="Helvetica"/>
                <a:sym typeface="Helvetica"/>
              </a:defRPr>
            </a:pPr>
            <a:endParaRPr>
              <a:latin typeface="+mj-lt"/>
            </a:endParaRPr>
          </a:p>
        </p:txBody>
      </p:sp>
      <p:sp>
        <p:nvSpPr>
          <p:cNvPr id="61" name="Title 60"/>
          <p:cNvSpPr>
            <a:spLocks noGrp="1"/>
          </p:cNvSpPr>
          <p:nvPr>
            <p:ph type="title"/>
          </p:nvPr>
        </p:nvSpPr>
        <p:spPr/>
        <p:txBody>
          <a:bodyPr/>
          <a:lstStyle/>
          <a:p>
            <a:r>
              <a:rPr lang="en-US"/>
              <a:t>Agenda - Template</a:t>
            </a:r>
          </a:p>
        </p:txBody>
      </p:sp>
      <p:sp>
        <p:nvSpPr>
          <p:cNvPr id="62" name="Subtitle 61"/>
          <p:cNvSpPr>
            <a:spLocks noGrp="1"/>
          </p:cNvSpPr>
          <p:nvPr>
            <p:ph type="subTitle" idx="1"/>
          </p:nvPr>
        </p:nvSpPr>
        <p:spPr/>
        <p:txBody>
          <a:bodyPr/>
          <a:lstStyle/>
          <a:p>
            <a:r>
              <a:rPr lang="en-US" smtClean="0"/>
              <a:t>Timeline</a:t>
            </a:r>
            <a:endParaRPr lang="en-US"/>
          </a:p>
        </p:txBody>
      </p:sp>
      <p:sp>
        <p:nvSpPr>
          <p:cNvPr id="63" name="Slide Number Placeholder 62"/>
          <p:cNvSpPr>
            <a:spLocks noGrp="1"/>
          </p:cNvSpPr>
          <p:nvPr>
            <p:ph type="sldNum" sz="quarter" idx="12"/>
          </p:nvPr>
        </p:nvSpPr>
        <p:spPr/>
        <p:txBody>
          <a:bodyPr/>
          <a:lstStyle/>
          <a:p>
            <a:fld id="{F68327C5-B821-4FE9-A59A-A60D9EB59A9A}" type="slidenum">
              <a:rPr lang="en-US" smtClean="0"/>
              <a:pPr/>
              <a:t>35</a:t>
            </a:fld>
            <a:endParaRPr lang="en-US" dirty="0"/>
          </a:p>
        </p:txBody>
      </p:sp>
      <p:grpSp>
        <p:nvGrpSpPr>
          <p:cNvPr id="84" name="Group 83"/>
          <p:cNvGrpSpPr/>
          <p:nvPr/>
        </p:nvGrpSpPr>
        <p:grpSpPr>
          <a:xfrm>
            <a:off x="9108954" y="1854513"/>
            <a:ext cx="1694846" cy="2169051"/>
            <a:chOff x="8469626" y="1854513"/>
            <a:chExt cx="1694846" cy="2169051"/>
          </a:xfrm>
        </p:grpSpPr>
        <p:sp>
          <p:nvSpPr>
            <p:cNvPr id="16" name="Shape 221"/>
            <p:cNvSpPr/>
            <p:nvPr/>
          </p:nvSpPr>
          <p:spPr>
            <a:xfrm flipH="1">
              <a:off x="9316350" y="3300310"/>
              <a:ext cx="1398" cy="241280"/>
            </a:xfrm>
            <a:prstGeom prst="line">
              <a:avLst/>
            </a:prstGeom>
            <a:noFill/>
            <a:ln w="6350" cap="flat">
              <a:solidFill>
                <a:srgbClr val="BFBFBF"/>
              </a:solidFill>
              <a:prstDash val="sysDash"/>
              <a:bevel/>
            </a:ln>
            <a:effectLst/>
          </p:spPr>
          <p:txBody>
            <a:bodyPr wrap="square" lIns="0" tIns="0" rIns="0" bIns="0" numCol="1" anchor="t">
              <a:noAutofit/>
            </a:bodyPr>
            <a:lstStyle/>
            <a:p>
              <a:pPr defTabSz="457200">
                <a:defRPr sz="1200">
                  <a:latin typeface="Helvetica"/>
                  <a:ea typeface="Helvetica"/>
                  <a:cs typeface="Helvetica"/>
                  <a:sym typeface="Helvetica"/>
                </a:defRPr>
              </a:pPr>
              <a:endParaRPr>
                <a:latin typeface="+mj-lt"/>
              </a:endParaRPr>
            </a:p>
          </p:txBody>
        </p:sp>
        <p:sp>
          <p:nvSpPr>
            <p:cNvPr id="32" name="Shape 237"/>
            <p:cNvSpPr/>
            <p:nvPr/>
          </p:nvSpPr>
          <p:spPr>
            <a:xfrm>
              <a:off x="9124718" y="3638910"/>
              <a:ext cx="384662" cy="384654"/>
            </a:xfrm>
            <a:prstGeom prst="ellipse">
              <a:avLst/>
            </a:prstGeom>
            <a:solidFill>
              <a:srgbClr val="F4F4F4"/>
            </a:solidFill>
            <a:ln w="88900" cap="flat">
              <a:solidFill>
                <a:schemeClr val="accent1"/>
              </a:solidFill>
              <a:prstDash val="solid"/>
              <a:bevel/>
            </a:ln>
            <a:effectLst/>
          </p:spPr>
          <p:txBody>
            <a:bodyPr wrap="square" lIns="45719" tIns="45719" rIns="45719" bIns="45719" numCol="1" anchor="ctr">
              <a:noAutofit/>
            </a:bodyPr>
            <a:lstStyle/>
            <a:p>
              <a:pPr algn="ctr" defTabSz="457148">
                <a:defRPr>
                  <a:solidFill>
                    <a:srgbClr val="070707"/>
                  </a:solidFill>
                </a:defRPr>
              </a:pPr>
              <a:endParaRPr>
                <a:latin typeface="+mj-lt"/>
              </a:endParaRPr>
            </a:p>
          </p:txBody>
        </p:sp>
        <p:sp>
          <p:nvSpPr>
            <p:cNvPr id="44" name="Shape 261"/>
            <p:cNvSpPr/>
            <p:nvPr/>
          </p:nvSpPr>
          <p:spPr>
            <a:xfrm>
              <a:off x="8469626" y="1854513"/>
              <a:ext cx="1694846" cy="1223455"/>
            </a:xfrm>
            <a:prstGeom prst="roundRect">
              <a:avLst>
                <a:gd name="adj" fmla="val 3114"/>
              </a:avLst>
            </a:prstGeom>
            <a:noFill/>
            <a:ln w="6350" cap="flat">
              <a:solidFill>
                <a:schemeClr val="accent1"/>
              </a:solidFill>
              <a:prstDash val="solid"/>
              <a:bevel/>
            </a:ln>
            <a:effectLst/>
          </p:spPr>
          <p:txBody>
            <a:bodyPr wrap="square" lIns="45719" tIns="45719" rIns="45719" bIns="45719" numCol="1" anchor="ctr">
              <a:noAutofit/>
            </a:bodyPr>
            <a:lstStyle/>
            <a:p>
              <a:pPr algn="ctr" defTabSz="457148">
                <a:defRPr>
                  <a:solidFill>
                    <a:srgbClr val="F4F4F4"/>
                  </a:solidFill>
                </a:defRPr>
              </a:pPr>
              <a:endParaRPr>
                <a:latin typeface="+mj-lt"/>
              </a:endParaRPr>
            </a:p>
          </p:txBody>
        </p:sp>
        <p:sp>
          <p:nvSpPr>
            <p:cNvPr id="45" name="Shape 262"/>
            <p:cNvSpPr/>
            <p:nvPr/>
          </p:nvSpPr>
          <p:spPr>
            <a:xfrm>
              <a:off x="8469666" y="1855224"/>
              <a:ext cx="1694766" cy="457457"/>
            </a:xfrm>
            <a:custGeom>
              <a:avLst/>
              <a:gdLst/>
              <a:ahLst/>
              <a:cxnLst>
                <a:cxn ang="0">
                  <a:pos x="wd2" y="hd2"/>
                </a:cxn>
                <a:cxn ang="5400000">
                  <a:pos x="wd2" y="hd2"/>
                </a:cxn>
                <a:cxn ang="10800000">
                  <a:pos x="wd2" y="hd2"/>
                </a:cxn>
                <a:cxn ang="16200000">
                  <a:pos x="wd2" y="hd2"/>
                </a:cxn>
              </a:cxnLst>
              <a:rect l="0" t="0" r="r" b="b"/>
              <a:pathLst>
                <a:path w="21600" h="21600" extrusionOk="0">
                  <a:moveTo>
                    <a:pt x="729" y="0"/>
                  </a:moveTo>
                  <a:lnTo>
                    <a:pt x="20871" y="0"/>
                  </a:lnTo>
                  <a:cubicBezTo>
                    <a:pt x="21274" y="0"/>
                    <a:pt x="21600" y="1209"/>
                    <a:pt x="21600" y="2699"/>
                  </a:cubicBezTo>
                  <a:lnTo>
                    <a:pt x="21600" y="21600"/>
                  </a:lnTo>
                  <a:lnTo>
                    <a:pt x="0" y="21600"/>
                  </a:lnTo>
                  <a:lnTo>
                    <a:pt x="0" y="2699"/>
                  </a:lnTo>
                  <a:cubicBezTo>
                    <a:pt x="0" y="1209"/>
                    <a:pt x="326" y="0"/>
                    <a:pt x="729" y="0"/>
                  </a:cubicBezTo>
                  <a:close/>
                </a:path>
              </a:pathLst>
            </a:custGeom>
            <a:solidFill>
              <a:schemeClr val="accent1"/>
            </a:solidFill>
            <a:ln w="6350" cap="flat">
              <a:solidFill>
                <a:schemeClr val="accent1"/>
              </a:solidFill>
              <a:prstDash val="solid"/>
              <a:bevel/>
            </a:ln>
            <a:effectLst/>
          </p:spPr>
          <p:txBody>
            <a:bodyPr wrap="square" lIns="45719" tIns="45719" rIns="182880" bIns="45719" numCol="1" anchor="ctr">
              <a:noAutofit/>
            </a:bodyPr>
            <a:lstStyle/>
            <a:p>
              <a:pPr algn="r" defTabSz="457148">
                <a:defRPr>
                  <a:solidFill>
                    <a:srgbClr val="FFFFFF"/>
                  </a:solidFill>
                </a:defRPr>
              </a:pPr>
              <a:r>
                <a:rPr lang="en-US" b="1">
                  <a:solidFill>
                    <a:srgbClr val="FFFFFF"/>
                  </a:solidFill>
                  <a:ea typeface="Helvetica"/>
                  <a:cs typeface="Helvetica"/>
                  <a:sym typeface="Helvetica"/>
                </a:rPr>
                <a:t>12:00 </a:t>
              </a:r>
              <a:r>
                <a:rPr lang="en-US" b="1" smtClean="0">
                  <a:solidFill>
                    <a:srgbClr val="FFFFFF"/>
                  </a:solidFill>
                  <a:ea typeface="Helvetica"/>
                  <a:cs typeface="Helvetica"/>
                  <a:sym typeface="Helvetica"/>
                </a:rPr>
                <a:t>am</a:t>
              </a:r>
              <a:endParaRPr lang="en-US" b="1">
                <a:solidFill>
                  <a:srgbClr val="FFFFFF"/>
                </a:solidFill>
                <a:ea typeface="Helvetica"/>
                <a:cs typeface="Helvetica"/>
                <a:sym typeface="Helvetica"/>
              </a:endParaRPr>
            </a:p>
          </p:txBody>
        </p:sp>
        <p:sp>
          <p:nvSpPr>
            <p:cNvPr id="47" name="Shape 264"/>
            <p:cNvSpPr/>
            <p:nvPr/>
          </p:nvSpPr>
          <p:spPr>
            <a:xfrm>
              <a:off x="8483075" y="2495213"/>
              <a:ext cx="1667949" cy="3385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ctr"/>
              <a:r>
                <a:rPr lang="en-US" sz="1600" b="1">
                  <a:solidFill>
                    <a:srgbClr val="595959"/>
                  </a:solidFill>
                  <a:latin typeface="+mj-lt"/>
                  <a:ea typeface="Helvetica"/>
                  <a:cs typeface="Helvetica"/>
                </a:rPr>
                <a:t>Q&amp;As / Closure</a:t>
              </a:r>
            </a:p>
          </p:txBody>
        </p:sp>
        <p:sp>
          <p:nvSpPr>
            <p:cNvPr id="65" name="Shape 3807"/>
            <p:cNvSpPr/>
            <p:nvPr/>
          </p:nvSpPr>
          <p:spPr>
            <a:xfrm>
              <a:off x="8623680" y="1966229"/>
              <a:ext cx="243056" cy="244907"/>
            </a:xfrm>
            <a:custGeom>
              <a:avLst/>
              <a:gdLst/>
              <a:ahLst/>
              <a:cxnLst/>
              <a:rect l="0" t="0" r="0" b="0"/>
              <a:pathLst>
                <a:path w="120000" h="120000" extrusionOk="0">
                  <a:moveTo>
                    <a:pt x="60698" y="119800"/>
                  </a:moveTo>
                  <a:lnTo>
                    <a:pt x="60698" y="119800"/>
                  </a:lnTo>
                  <a:cubicBezTo>
                    <a:pt x="26755" y="119800"/>
                    <a:pt x="0" y="92890"/>
                    <a:pt x="0" y="59202"/>
                  </a:cubicBezTo>
                  <a:cubicBezTo>
                    <a:pt x="0" y="26710"/>
                    <a:pt x="26755" y="0"/>
                    <a:pt x="60698" y="0"/>
                  </a:cubicBezTo>
                  <a:cubicBezTo>
                    <a:pt x="93044" y="0"/>
                    <a:pt x="119800" y="26710"/>
                    <a:pt x="119800" y="59202"/>
                  </a:cubicBezTo>
                  <a:cubicBezTo>
                    <a:pt x="119800" y="92890"/>
                    <a:pt x="93044" y="119800"/>
                    <a:pt x="60698" y="119800"/>
                  </a:cubicBezTo>
                  <a:close/>
                  <a:moveTo>
                    <a:pt x="11181" y="59202"/>
                  </a:moveTo>
                  <a:lnTo>
                    <a:pt x="11181" y="59202"/>
                  </a:lnTo>
                  <a:cubicBezTo>
                    <a:pt x="60698" y="59202"/>
                    <a:pt x="60698" y="59202"/>
                    <a:pt x="60698" y="59202"/>
                  </a:cubicBezTo>
                  <a:cubicBezTo>
                    <a:pt x="60698" y="11162"/>
                    <a:pt x="60698" y="11162"/>
                    <a:pt x="60698" y="11162"/>
                  </a:cubicBezTo>
                  <a:cubicBezTo>
                    <a:pt x="33743" y="11162"/>
                    <a:pt x="11181" y="32292"/>
                    <a:pt x="11181" y="59202"/>
                  </a:cubicBezTo>
                  <a:close/>
                </a:path>
              </a:pathLst>
            </a:custGeom>
            <a:solidFill>
              <a:schemeClr val="bg1"/>
            </a:solidFill>
            <a:ln>
              <a:noFill/>
            </a:ln>
          </p:spPr>
          <p:txBody>
            <a:bodyPr lIns="45713" tIns="22850" rIns="45713" bIns="22850" anchor="ctr" anchorCtr="0">
              <a:noAutofit/>
            </a:bodyPr>
            <a:lstStyle/>
            <a:p>
              <a:endParaRPr kern="0">
                <a:solidFill>
                  <a:srgbClr val="445469"/>
                </a:solidFill>
                <a:latin typeface="Roboto"/>
                <a:ea typeface="Roboto"/>
                <a:cs typeface="Roboto"/>
                <a:sym typeface="Roboto"/>
              </a:endParaRPr>
            </a:p>
          </p:txBody>
        </p:sp>
      </p:grpSp>
      <p:grpSp>
        <p:nvGrpSpPr>
          <p:cNvPr id="80" name="Group 79"/>
          <p:cNvGrpSpPr/>
          <p:nvPr/>
        </p:nvGrpSpPr>
        <p:grpSpPr>
          <a:xfrm>
            <a:off x="1529461" y="1855459"/>
            <a:ext cx="1694846" cy="2168105"/>
            <a:chOff x="2065013" y="1855459"/>
            <a:chExt cx="1694846" cy="2168105"/>
          </a:xfrm>
        </p:grpSpPr>
        <p:sp>
          <p:nvSpPr>
            <p:cNvPr id="10" name="Shape 215"/>
            <p:cNvSpPr/>
            <p:nvPr/>
          </p:nvSpPr>
          <p:spPr>
            <a:xfrm flipH="1">
              <a:off x="2911725" y="3301252"/>
              <a:ext cx="1423" cy="240338"/>
            </a:xfrm>
            <a:prstGeom prst="line">
              <a:avLst/>
            </a:prstGeom>
            <a:noFill/>
            <a:ln w="6350" cap="flat">
              <a:solidFill>
                <a:srgbClr val="BFBFBF"/>
              </a:solidFill>
              <a:prstDash val="sysDash"/>
              <a:bevel/>
            </a:ln>
            <a:effectLst/>
          </p:spPr>
          <p:txBody>
            <a:bodyPr wrap="square" lIns="0" tIns="0" rIns="0" bIns="0" numCol="1" anchor="t">
              <a:noAutofit/>
            </a:bodyPr>
            <a:lstStyle/>
            <a:p>
              <a:pPr defTabSz="457200">
                <a:defRPr sz="1200">
                  <a:latin typeface="Helvetica"/>
                  <a:ea typeface="Helvetica"/>
                  <a:cs typeface="Helvetica"/>
                  <a:sym typeface="Helvetica"/>
                </a:defRPr>
              </a:pPr>
              <a:endParaRPr>
                <a:latin typeface="+mj-lt"/>
              </a:endParaRPr>
            </a:p>
          </p:txBody>
        </p:sp>
        <p:sp>
          <p:nvSpPr>
            <p:cNvPr id="34" name="Shape 251"/>
            <p:cNvSpPr/>
            <p:nvPr/>
          </p:nvSpPr>
          <p:spPr>
            <a:xfrm>
              <a:off x="2065013" y="1855459"/>
              <a:ext cx="1694846" cy="1222510"/>
            </a:xfrm>
            <a:prstGeom prst="roundRect">
              <a:avLst>
                <a:gd name="adj" fmla="val 3117"/>
              </a:avLst>
            </a:prstGeom>
            <a:noFill/>
            <a:ln w="6350" cap="flat">
              <a:solidFill>
                <a:schemeClr val="accent6"/>
              </a:solidFill>
              <a:prstDash val="solid"/>
              <a:bevel/>
            </a:ln>
            <a:effectLst/>
          </p:spPr>
          <p:txBody>
            <a:bodyPr wrap="square" lIns="45719" tIns="45719" rIns="45719" bIns="45719" numCol="1" anchor="ctr">
              <a:noAutofit/>
            </a:bodyPr>
            <a:lstStyle/>
            <a:p>
              <a:pPr algn="ctr" defTabSz="457148">
                <a:defRPr>
                  <a:solidFill>
                    <a:srgbClr val="F4F4F4"/>
                  </a:solidFill>
                </a:defRPr>
              </a:pPr>
              <a:endParaRPr>
                <a:latin typeface="+mj-lt"/>
              </a:endParaRPr>
            </a:p>
          </p:txBody>
        </p:sp>
        <p:sp>
          <p:nvSpPr>
            <p:cNvPr id="35" name="Shape 252"/>
            <p:cNvSpPr/>
            <p:nvPr/>
          </p:nvSpPr>
          <p:spPr>
            <a:xfrm>
              <a:off x="2065053" y="1856170"/>
              <a:ext cx="1694766" cy="457457"/>
            </a:xfrm>
            <a:custGeom>
              <a:avLst/>
              <a:gdLst/>
              <a:ahLst/>
              <a:cxnLst>
                <a:cxn ang="0">
                  <a:pos x="wd2" y="hd2"/>
                </a:cxn>
                <a:cxn ang="5400000">
                  <a:pos x="wd2" y="hd2"/>
                </a:cxn>
                <a:cxn ang="10800000">
                  <a:pos x="wd2" y="hd2"/>
                </a:cxn>
                <a:cxn ang="16200000">
                  <a:pos x="wd2" y="hd2"/>
                </a:cxn>
              </a:cxnLst>
              <a:rect l="0" t="0" r="r" b="b"/>
              <a:pathLst>
                <a:path w="21600" h="21600" extrusionOk="0">
                  <a:moveTo>
                    <a:pt x="729" y="0"/>
                  </a:moveTo>
                  <a:lnTo>
                    <a:pt x="20871" y="0"/>
                  </a:lnTo>
                  <a:cubicBezTo>
                    <a:pt x="21274" y="0"/>
                    <a:pt x="21600" y="1209"/>
                    <a:pt x="21600" y="2699"/>
                  </a:cubicBezTo>
                  <a:lnTo>
                    <a:pt x="21600" y="21600"/>
                  </a:lnTo>
                  <a:lnTo>
                    <a:pt x="0" y="21600"/>
                  </a:lnTo>
                  <a:lnTo>
                    <a:pt x="0" y="2699"/>
                  </a:lnTo>
                  <a:cubicBezTo>
                    <a:pt x="0" y="1209"/>
                    <a:pt x="326" y="0"/>
                    <a:pt x="729" y="0"/>
                  </a:cubicBezTo>
                  <a:close/>
                </a:path>
              </a:pathLst>
            </a:custGeom>
            <a:solidFill>
              <a:schemeClr val="accent6"/>
            </a:solidFill>
            <a:ln w="6350" cap="flat">
              <a:solidFill>
                <a:schemeClr val="accent6"/>
              </a:solidFill>
              <a:prstDash val="solid"/>
              <a:bevel/>
            </a:ln>
            <a:effectLst/>
          </p:spPr>
          <p:txBody>
            <a:bodyPr wrap="square" lIns="45719" tIns="45719" rIns="182880" bIns="45719" numCol="1" anchor="ctr">
              <a:noAutofit/>
            </a:bodyPr>
            <a:lstStyle/>
            <a:p>
              <a:pPr algn="r" defTabSz="457148">
                <a:defRPr>
                  <a:solidFill>
                    <a:srgbClr val="FFFFFF"/>
                  </a:solidFill>
                </a:defRPr>
              </a:pPr>
              <a:r>
                <a:rPr lang="en-US" b="1">
                  <a:solidFill>
                    <a:srgbClr val="FFFFFF"/>
                  </a:solidFill>
                  <a:ea typeface="Helvetica"/>
                  <a:cs typeface="Helvetica"/>
                  <a:sym typeface="Helvetica"/>
                </a:rPr>
                <a:t>08:00 am</a:t>
              </a:r>
              <a:endParaRPr>
                <a:latin typeface="+mj-lt"/>
              </a:endParaRPr>
            </a:p>
          </p:txBody>
        </p:sp>
        <p:sp>
          <p:nvSpPr>
            <p:cNvPr id="37" name="Shape 254"/>
            <p:cNvSpPr/>
            <p:nvPr/>
          </p:nvSpPr>
          <p:spPr>
            <a:xfrm>
              <a:off x="2078462" y="2510603"/>
              <a:ext cx="1667949" cy="3385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1600" b="1">
                  <a:solidFill>
                    <a:srgbClr val="595959"/>
                  </a:solidFill>
                  <a:latin typeface="Helvetica"/>
                  <a:ea typeface="Helvetica"/>
                  <a:cs typeface="Helvetica"/>
                  <a:sym typeface="Helvetica"/>
                </a:defRPr>
              </a:lvl1pPr>
            </a:lstStyle>
            <a:p>
              <a:pPr>
                <a:defRPr sz="1800" b="0">
                  <a:solidFill>
                    <a:srgbClr val="000000"/>
                  </a:solidFill>
                  <a:latin typeface="+mn-lt"/>
                  <a:ea typeface="+mn-ea"/>
                  <a:cs typeface="+mn-cs"/>
                  <a:sym typeface="Calibri"/>
                </a:defRPr>
              </a:pPr>
              <a:r>
                <a:rPr sz="1600" b="1">
                  <a:solidFill>
                    <a:srgbClr val="595959"/>
                  </a:solidFill>
                  <a:latin typeface="+mj-lt"/>
                  <a:ea typeface="Helvetica"/>
                  <a:cs typeface="Helvetica"/>
                  <a:sym typeface="Helvetica"/>
                </a:rPr>
                <a:t>Introduction</a:t>
              </a:r>
            </a:p>
          </p:txBody>
        </p:sp>
        <p:sp>
          <p:nvSpPr>
            <p:cNvPr id="70" name="Shape 3812"/>
            <p:cNvSpPr/>
            <p:nvPr/>
          </p:nvSpPr>
          <p:spPr>
            <a:xfrm>
              <a:off x="2218173" y="1959616"/>
              <a:ext cx="244844" cy="244907"/>
            </a:xfrm>
            <a:custGeom>
              <a:avLst/>
              <a:gdLst/>
              <a:ahLst/>
              <a:cxnLst/>
              <a:rect l="0" t="0" r="0" b="0"/>
              <a:pathLst>
                <a:path w="120000" h="120000" extrusionOk="0">
                  <a:moveTo>
                    <a:pt x="59202" y="119800"/>
                  </a:moveTo>
                  <a:lnTo>
                    <a:pt x="59202" y="119800"/>
                  </a:lnTo>
                  <a:cubicBezTo>
                    <a:pt x="26910" y="119800"/>
                    <a:pt x="0" y="92890"/>
                    <a:pt x="0" y="59202"/>
                  </a:cubicBezTo>
                  <a:cubicBezTo>
                    <a:pt x="0" y="26710"/>
                    <a:pt x="26910" y="0"/>
                    <a:pt x="59202" y="0"/>
                  </a:cubicBezTo>
                  <a:cubicBezTo>
                    <a:pt x="93089" y="0"/>
                    <a:pt x="119800" y="26710"/>
                    <a:pt x="119800" y="59202"/>
                  </a:cubicBezTo>
                  <a:cubicBezTo>
                    <a:pt x="119800" y="92890"/>
                    <a:pt x="93089" y="119800"/>
                    <a:pt x="59202" y="119800"/>
                  </a:cubicBezTo>
                  <a:close/>
                  <a:moveTo>
                    <a:pt x="94485" y="25315"/>
                  </a:moveTo>
                  <a:lnTo>
                    <a:pt x="94485" y="25315"/>
                  </a:lnTo>
                  <a:cubicBezTo>
                    <a:pt x="59202" y="59202"/>
                    <a:pt x="59202" y="59202"/>
                    <a:pt x="59202" y="59202"/>
                  </a:cubicBezTo>
                  <a:cubicBezTo>
                    <a:pt x="59202" y="11162"/>
                    <a:pt x="59202" y="11162"/>
                    <a:pt x="59202" y="11162"/>
                  </a:cubicBezTo>
                  <a:cubicBezTo>
                    <a:pt x="32491" y="11162"/>
                    <a:pt x="11362" y="32292"/>
                    <a:pt x="11362" y="59202"/>
                  </a:cubicBezTo>
                  <a:cubicBezTo>
                    <a:pt x="11362" y="85913"/>
                    <a:pt x="32491" y="108438"/>
                    <a:pt x="59202" y="108438"/>
                  </a:cubicBezTo>
                  <a:cubicBezTo>
                    <a:pt x="85913" y="108438"/>
                    <a:pt x="108438" y="85913"/>
                    <a:pt x="108438" y="59202"/>
                  </a:cubicBezTo>
                  <a:cubicBezTo>
                    <a:pt x="108438" y="46445"/>
                    <a:pt x="102857" y="33687"/>
                    <a:pt x="94485" y="25315"/>
                  </a:cubicBezTo>
                  <a:close/>
                </a:path>
              </a:pathLst>
            </a:custGeom>
            <a:solidFill>
              <a:schemeClr val="bg1"/>
            </a:solidFill>
            <a:ln>
              <a:noFill/>
            </a:ln>
          </p:spPr>
          <p:txBody>
            <a:bodyPr lIns="45713" tIns="22850" rIns="45713" bIns="22850" anchor="ctr" anchorCtr="0">
              <a:noAutofit/>
            </a:bodyPr>
            <a:lstStyle/>
            <a:p>
              <a:endParaRPr kern="0">
                <a:solidFill>
                  <a:srgbClr val="445469"/>
                </a:solidFill>
                <a:latin typeface="Roboto"/>
                <a:ea typeface="Roboto"/>
                <a:cs typeface="Roboto"/>
                <a:sym typeface="Roboto"/>
              </a:endParaRPr>
            </a:p>
          </p:txBody>
        </p:sp>
        <p:sp>
          <p:nvSpPr>
            <p:cNvPr id="73" name="Shape 228"/>
            <p:cNvSpPr/>
            <p:nvPr/>
          </p:nvSpPr>
          <p:spPr>
            <a:xfrm>
              <a:off x="2720105" y="3638910"/>
              <a:ext cx="384662" cy="384654"/>
            </a:xfrm>
            <a:prstGeom prst="ellipse">
              <a:avLst/>
            </a:prstGeom>
            <a:solidFill>
              <a:srgbClr val="F4F4F4"/>
            </a:solidFill>
            <a:ln w="88900" cap="flat">
              <a:solidFill>
                <a:schemeClr val="accent6"/>
              </a:solidFill>
              <a:prstDash val="solid"/>
              <a:bevel/>
            </a:ln>
            <a:effectLst/>
          </p:spPr>
          <p:txBody>
            <a:bodyPr wrap="square" lIns="45719" tIns="45719" rIns="45719" bIns="45719" numCol="1" anchor="ctr">
              <a:noAutofit/>
            </a:bodyPr>
            <a:lstStyle/>
            <a:p>
              <a:pPr algn="ctr" defTabSz="457148">
                <a:defRPr>
                  <a:solidFill>
                    <a:srgbClr val="070707"/>
                  </a:solidFill>
                </a:defRPr>
              </a:pPr>
              <a:endParaRPr>
                <a:latin typeface="+mj-lt"/>
              </a:endParaRPr>
            </a:p>
          </p:txBody>
        </p:sp>
      </p:grpSp>
      <p:grpSp>
        <p:nvGrpSpPr>
          <p:cNvPr id="82" name="Group 81"/>
          <p:cNvGrpSpPr/>
          <p:nvPr/>
        </p:nvGrpSpPr>
        <p:grpSpPr>
          <a:xfrm>
            <a:off x="5319209" y="1852630"/>
            <a:ext cx="1694845" cy="2170934"/>
            <a:chOff x="5250833" y="1852630"/>
            <a:chExt cx="1694845" cy="2170934"/>
          </a:xfrm>
        </p:grpSpPr>
        <p:sp>
          <p:nvSpPr>
            <p:cNvPr id="39" name="Shape 256"/>
            <p:cNvSpPr/>
            <p:nvPr/>
          </p:nvSpPr>
          <p:spPr>
            <a:xfrm>
              <a:off x="5250833" y="1852630"/>
              <a:ext cx="1694845" cy="1225337"/>
            </a:xfrm>
            <a:prstGeom prst="roundRect">
              <a:avLst>
                <a:gd name="adj" fmla="val 3109"/>
              </a:avLst>
            </a:prstGeom>
            <a:noFill/>
            <a:ln w="6350" cap="flat">
              <a:solidFill>
                <a:schemeClr val="accent4"/>
              </a:solidFill>
              <a:prstDash val="solid"/>
              <a:bevel/>
            </a:ln>
            <a:effectLst/>
          </p:spPr>
          <p:txBody>
            <a:bodyPr wrap="square" lIns="45719" tIns="45719" rIns="45719" bIns="45719" numCol="1" anchor="ctr">
              <a:noAutofit/>
            </a:bodyPr>
            <a:lstStyle/>
            <a:p>
              <a:pPr algn="ctr" defTabSz="457148">
                <a:defRPr>
                  <a:solidFill>
                    <a:srgbClr val="F4F4F4"/>
                  </a:solidFill>
                </a:defRPr>
              </a:pPr>
              <a:endParaRPr>
                <a:latin typeface="+mj-lt"/>
              </a:endParaRPr>
            </a:p>
          </p:txBody>
        </p:sp>
        <p:sp>
          <p:nvSpPr>
            <p:cNvPr id="40" name="Shape 257"/>
            <p:cNvSpPr/>
            <p:nvPr/>
          </p:nvSpPr>
          <p:spPr>
            <a:xfrm>
              <a:off x="5250873" y="1853341"/>
              <a:ext cx="1694765" cy="457458"/>
            </a:xfrm>
            <a:custGeom>
              <a:avLst/>
              <a:gdLst/>
              <a:ahLst/>
              <a:cxnLst>
                <a:cxn ang="0">
                  <a:pos x="wd2" y="hd2"/>
                </a:cxn>
                <a:cxn ang="5400000">
                  <a:pos x="wd2" y="hd2"/>
                </a:cxn>
                <a:cxn ang="10800000">
                  <a:pos x="wd2" y="hd2"/>
                </a:cxn>
                <a:cxn ang="16200000">
                  <a:pos x="wd2" y="hd2"/>
                </a:cxn>
              </a:cxnLst>
              <a:rect l="0" t="0" r="r" b="b"/>
              <a:pathLst>
                <a:path w="21600" h="21600" extrusionOk="0">
                  <a:moveTo>
                    <a:pt x="729" y="0"/>
                  </a:moveTo>
                  <a:lnTo>
                    <a:pt x="20871" y="0"/>
                  </a:lnTo>
                  <a:cubicBezTo>
                    <a:pt x="21274" y="0"/>
                    <a:pt x="21600" y="1209"/>
                    <a:pt x="21600" y="2699"/>
                  </a:cubicBezTo>
                  <a:lnTo>
                    <a:pt x="21600" y="21600"/>
                  </a:lnTo>
                  <a:lnTo>
                    <a:pt x="0" y="21600"/>
                  </a:lnTo>
                  <a:lnTo>
                    <a:pt x="0" y="2699"/>
                  </a:lnTo>
                  <a:cubicBezTo>
                    <a:pt x="0" y="1209"/>
                    <a:pt x="326" y="0"/>
                    <a:pt x="729" y="0"/>
                  </a:cubicBezTo>
                  <a:close/>
                </a:path>
              </a:pathLst>
            </a:custGeom>
            <a:solidFill>
              <a:schemeClr val="accent4"/>
            </a:solidFill>
            <a:ln w="6350" cap="flat">
              <a:solidFill>
                <a:schemeClr val="accent4"/>
              </a:solidFill>
              <a:prstDash val="solid"/>
              <a:bevel/>
            </a:ln>
            <a:effectLst/>
          </p:spPr>
          <p:txBody>
            <a:bodyPr wrap="square" lIns="45719" tIns="45719" rIns="182880" bIns="45719" numCol="1" anchor="ctr">
              <a:noAutofit/>
            </a:bodyPr>
            <a:lstStyle/>
            <a:p>
              <a:pPr algn="r" defTabSz="457148">
                <a:defRPr>
                  <a:solidFill>
                    <a:srgbClr val="FFFFFF"/>
                  </a:solidFill>
                </a:defRPr>
              </a:pPr>
              <a:r>
                <a:rPr lang="en-US" b="1">
                  <a:solidFill>
                    <a:srgbClr val="FFFFFF"/>
                  </a:solidFill>
                  <a:ea typeface="Helvetica"/>
                  <a:cs typeface="Helvetica"/>
                  <a:sym typeface="Helvetica"/>
                </a:rPr>
                <a:t>9:15 am</a:t>
              </a:r>
              <a:endParaRPr>
                <a:latin typeface="+mj-lt"/>
              </a:endParaRPr>
            </a:p>
          </p:txBody>
        </p:sp>
        <p:sp>
          <p:nvSpPr>
            <p:cNvPr id="42" name="Shape 259"/>
            <p:cNvSpPr/>
            <p:nvPr/>
          </p:nvSpPr>
          <p:spPr>
            <a:xfrm>
              <a:off x="5264281" y="2510601"/>
              <a:ext cx="1667948" cy="3385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ctr"/>
              <a:r>
                <a:rPr lang="id-ID" sz="1600" b="1">
                  <a:solidFill>
                    <a:srgbClr val="595959"/>
                  </a:solidFill>
                  <a:latin typeface="+mj-lt"/>
                  <a:ea typeface="Helvetica"/>
                  <a:cs typeface="Helvetica"/>
                </a:rPr>
                <a:t>Our Services</a:t>
              </a:r>
            </a:p>
          </p:txBody>
        </p:sp>
        <p:sp>
          <p:nvSpPr>
            <p:cNvPr id="67" name="Shape 3809"/>
            <p:cNvSpPr/>
            <p:nvPr/>
          </p:nvSpPr>
          <p:spPr>
            <a:xfrm>
              <a:off x="5403099" y="1959616"/>
              <a:ext cx="246630" cy="244907"/>
            </a:xfrm>
            <a:custGeom>
              <a:avLst/>
              <a:gdLst/>
              <a:ahLst/>
              <a:cxnLst/>
              <a:rect l="0" t="0" r="0" b="0"/>
              <a:pathLst>
                <a:path w="120000" h="120000" extrusionOk="0">
                  <a:moveTo>
                    <a:pt x="59901" y="119800"/>
                  </a:moveTo>
                  <a:lnTo>
                    <a:pt x="59901" y="119800"/>
                  </a:lnTo>
                  <a:cubicBezTo>
                    <a:pt x="26600" y="119800"/>
                    <a:pt x="0" y="92890"/>
                    <a:pt x="0" y="59202"/>
                  </a:cubicBezTo>
                  <a:cubicBezTo>
                    <a:pt x="0" y="26710"/>
                    <a:pt x="26600" y="0"/>
                    <a:pt x="59901" y="0"/>
                  </a:cubicBezTo>
                  <a:cubicBezTo>
                    <a:pt x="93399" y="0"/>
                    <a:pt x="119802" y="26710"/>
                    <a:pt x="119802" y="59202"/>
                  </a:cubicBezTo>
                  <a:cubicBezTo>
                    <a:pt x="119802" y="92890"/>
                    <a:pt x="93399" y="119800"/>
                    <a:pt x="59901" y="119800"/>
                  </a:cubicBezTo>
                  <a:close/>
                  <a:moveTo>
                    <a:pt x="11231" y="59202"/>
                  </a:moveTo>
                  <a:lnTo>
                    <a:pt x="11231" y="59202"/>
                  </a:lnTo>
                  <a:cubicBezTo>
                    <a:pt x="11231" y="85913"/>
                    <a:pt x="33497" y="108438"/>
                    <a:pt x="59901" y="108438"/>
                  </a:cubicBezTo>
                  <a:cubicBezTo>
                    <a:pt x="59901" y="11162"/>
                    <a:pt x="59901" y="11162"/>
                    <a:pt x="59901" y="11162"/>
                  </a:cubicBezTo>
                  <a:cubicBezTo>
                    <a:pt x="33497" y="11162"/>
                    <a:pt x="11231" y="32292"/>
                    <a:pt x="11231" y="59202"/>
                  </a:cubicBezTo>
                  <a:close/>
                </a:path>
              </a:pathLst>
            </a:custGeom>
            <a:solidFill>
              <a:schemeClr val="bg1"/>
            </a:solidFill>
            <a:ln>
              <a:noFill/>
            </a:ln>
          </p:spPr>
          <p:txBody>
            <a:bodyPr lIns="45713" tIns="22850" rIns="45713" bIns="22850" anchor="ctr" anchorCtr="0">
              <a:noAutofit/>
            </a:bodyPr>
            <a:lstStyle/>
            <a:p>
              <a:endParaRPr kern="0">
                <a:solidFill>
                  <a:srgbClr val="445469"/>
                </a:solidFill>
                <a:latin typeface="Roboto"/>
                <a:ea typeface="Roboto"/>
                <a:cs typeface="Roboto"/>
                <a:sym typeface="Roboto"/>
              </a:endParaRPr>
            </a:p>
          </p:txBody>
        </p:sp>
        <p:sp>
          <p:nvSpPr>
            <p:cNvPr id="75" name="Shape 221"/>
            <p:cNvSpPr/>
            <p:nvPr/>
          </p:nvSpPr>
          <p:spPr>
            <a:xfrm flipH="1">
              <a:off x="6097556" y="3296935"/>
              <a:ext cx="1398" cy="241280"/>
            </a:xfrm>
            <a:prstGeom prst="line">
              <a:avLst/>
            </a:prstGeom>
            <a:noFill/>
            <a:ln w="6350" cap="flat">
              <a:solidFill>
                <a:srgbClr val="BFBFBF"/>
              </a:solidFill>
              <a:prstDash val="sysDash"/>
              <a:bevel/>
            </a:ln>
            <a:effectLst/>
          </p:spPr>
          <p:txBody>
            <a:bodyPr wrap="square" lIns="0" tIns="0" rIns="0" bIns="0" numCol="1" anchor="t">
              <a:noAutofit/>
            </a:bodyPr>
            <a:lstStyle/>
            <a:p>
              <a:pPr defTabSz="457200">
                <a:defRPr sz="1200">
                  <a:latin typeface="Helvetica"/>
                  <a:ea typeface="Helvetica"/>
                  <a:cs typeface="Helvetica"/>
                  <a:sym typeface="Helvetica"/>
                </a:defRPr>
              </a:pPr>
              <a:endParaRPr>
                <a:latin typeface="+mj-lt"/>
              </a:endParaRPr>
            </a:p>
          </p:txBody>
        </p:sp>
        <p:sp>
          <p:nvSpPr>
            <p:cNvPr id="77" name="Shape 237"/>
            <p:cNvSpPr/>
            <p:nvPr/>
          </p:nvSpPr>
          <p:spPr>
            <a:xfrm>
              <a:off x="5905924" y="3638910"/>
              <a:ext cx="384662" cy="384654"/>
            </a:xfrm>
            <a:prstGeom prst="ellipse">
              <a:avLst/>
            </a:prstGeom>
            <a:solidFill>
              <a:srgbClr val="F4F4F4"/>
            </a:solidFill>
            <a:ln w="88900" cap="flat">
              <a:solidFill>
                <a:schemeClr val="accent4"/>
              </a:solidFill>
              <a:prstDash val="solid"/>
              <a:bevel/>
            </a:ln>
            <a:effectLst/>
          </p:spPr>
          <p:txBody>
            <a:bodyPr wrap="square" lIns="45719" tIns="45719" rIns="45719" bIns="45719" numCol="1" anchor="ctr">
              <a:noAutofit/>
            </a:bodyPr>
            <a:lstStyle/>
            <a:p>
              <a:pPr algn="ctr" defTabSz="457148">
                <a:defRPr>
                  <a:solidFill>
                    <a:srgbClr val="070707"/>
                  </a:solidFill>
                </a:defRPr>
              </a:pPr>
              <a:endParaRPr>
                <a:latin typeface="+mj-lt"/>
              </a:endParaRPr>
            </a:p>
          </p:txBody>
        </p:sp>
      </p:grpSp>
      <p:grpSp>
        <p:nvGrpSpPr>
          <p:cNvPr id="81" name="Group 80"/>
          <p:cNvGrpSpPr/>
          <p:nvPr/>
        </p:nvGrpSpPr>
        <p:grpSpPr>
          <a:xfrm>
            <a:off x="3423614" y="3638910"/>
            <a:ext cx="1696287" cy="2173270"/>
            <a:chOff x="3671559" y="3638910"/>
            <a:chExt cx="1696287" cy="2173270"/>
          </a:xfrm>
        </p:grpSpPr>
        <p:sp>
          <p:nvSpPr>
            <p:cNvPr id="23" name="Shape 228"/>
            <p:cNvSpPr/>
            <p:nvPr/>
          </p:nvSpPr>
          <p:spPr>
            <a:xfrm>
              <a:off x="4327371" y="3638910"/>
              <a:ext cx="384662" cy="384654"/>
            </a:xfrm>
            <a:prstGeom prst="ellipse">
              <a:avLst/>
            </a:prstGeom>
            <a:solidFill>
              <a:srgbClr val="F4F4F4"/>
            </a:solidFill>
            <a:ln w="88900" cap="flat">
              <a:solidFill>
                <a:srgbClr val="C62127"/>
              </a:solidFill>
              <a:prstDash val="solid"/>
              <a:bevel/>
            </a:ln>
            <a:effectLst/>
          </p:spPr>
          <p:txBody>
            <a:bodyPr wrap="square" lIns="45719" tIns="45719" rIns="45719" bIns="45719" numCol="1" anchor="ctr">
              <a:noAutofit/>
            </a:bodyPr>
            <a:lstStyle/>
            <a:p>
              <a:pPr algn="ctr" defTabSz="457148">
                <a:defRPr>
                  <a:solidFill>
                    <a:srgbClr val="070707"/>
                  </a:solidFill>
                </a:defRPr>
              </a:pPr>
              <a:endParaRPr>
                <a:latin typeface="+mj-lt"/>
              </a:endParaRPr>
            </a:p>
          </p:txBody>
        </p:sp>
        <p:grpSp>
          <p:nvGrpSpPr>
            <p:cNvPr id="55" name="Group 275"/>
            <p:cNvGrpSpPr/>
            <p:nvPr/>
          </p:nvGrpSpPr>
          <p:grpSpPr>
            <a:xfrm>
              <a:off x="3671559" y="4557097"/>
              <a:ext cx="1696287" cy="1255083"/>
              <a:chOff x="-1" y="0"/>
              <a:chExt cx="1696283" cy="1255080"/>
            </a:xfrm>
          </p:grpSpPr>
          <p:sp>
            <p:nvSpPr>
              <p:cNvPr id="57" name="Shape 272"/>
              <p:cNvSpPr/>
              <p:nvPr/>
            </p:nvSpPr>
            <p:spPr>
              <a:xfrm>
                <a:off x="-1" y="0"/>
                <a:ext cx="1694846" cy="1255080"/>
              </a:xfrm>
              <a:prstGeom prst="roundRect">
                <a:avLst>
                  <a:gd name="adj" fmla="val 3036"/>
                </a:avLst>
              </a:prstGeom>
              <a:noFill/>
              <a:ln w="6350" cap="flat">
                <a:solidFill>
                  <a:schemeClr val="accent5"/>
                </a:solidFill>
                <a:prstDash val="solid"/>
                <a:bevel/>
              </a:ln>
              <a:effectLst/>
            </p:spPr>
            <p:txBody>
              <a:bodyPr wrap="square" lIns="45719" tIns="45719" rIns="45719" bIns="45719" numCol="1" anchor="ctr">
                <a:noAutofit/>
              </a:bodyPr>
              <a:lstStyle/>
              <a:p>
                <a:pPr algn="ctr" defTabSz="457148">
                  <a:defRPr>
                    <a:solidFill>
                      <a:srgbClr val="F4F4F4"/>
                    </a:solidFill>
                  </a:defRPr>
                </a:pPr>
                <a:endParaRPr>
                  <a:latin typeface="+mj-lt"/>
                </a:endParaRPr>
              </a:p>
            </p:txBody>
          </p:sp>
          <p:sp>
            <p:nvSpPr>
              <p:cNvPr id="58" name="Shape 273"/>
              <p:cNvSpPr/>
              <p:nvPr/>
            </p:nvSpPr>
            <p:spPr>
              <a:xfrm>
                <a:off x="1518" y="710"/>
                <a:ext cx="1694764" cy="457456"/>
              </a:xfrm>
              <a:custGeom>
                <a:avLst/>
                <a:gdLst/>
                <a:ahLst/>
                <a:cxnLst>
                  <a:cxn ang="0">
                    <a:pos x="wd2" y="hd2"/>
                  </a:cxn>
                  <a:cxn ang="5400000">
                    <a:pos x="wd2" y="hd2"/>
                  </a:cxn>
                  <a:cxn ang="10800000">
                    <a:pos x="wd2" y="hd2"/>
                  </a:cxn>
                  <a:cxn ang="16200000">
                    <a:pos x="wd2" y="hd2"/>
                  </a:cxn>
                </a:cxnLst>
                <a:rect l="0" t="0" r="r" b="b"/>
                <a:pathLst>
                  <a:path w="21600" h="21600" extrusionOk="0">
                    <a:moveTo>
                      <a:pt x="729" y="0"/>
                    </a:moveTo>
                    <a:lnTo>
                      <a:pt x="20871" y="0"/>
                    </a:lnTo>
                    <a:cubicBezTo>
                      <a:pt x="21274" y="0"/>
                      <a:pt x="21600" y="1209"/>
                      <a:pt x="21600" y="2699"/>
                    </a:cubicBezTo>
                    <a:lnTo>
                      <a:pt x="21600" y="21600"/>
                    </a:lnTo>
                    <a:lnTo>
                      <a:pt x="0" y="21600"/>
                    </a:lnTo>
                    <a:lnTo>
                      <a:pt x="0" y="2699"/>
                    </a:lnTo>
                    <a:cubicBezTo>
                      <a:pt x="0" y="1209"/>
                      <a:pt x="326" y="0"/>
                      <a:pt x="729" y="0"/>
                    </a:cubicBezTo>
                    <a:close/>
                  </a:path>
                </a:pathLst>
              </a:custGeom>
              <a:solidFill>
                <a:schemeClr val="accent5"/>
              </a:solidFill>
              <a:ln w="6350" cap="flat">
                <a:solidFill>
                  <a:schemeClr val="accent5"/>
                </a:solidFill>
                <a:prstDash val="solid"/>
                <a:bevel/>
              </a:ln>
              <a:effectLst/>
            </p:spPr>
            <p:txBody>
              <a:bodyPr wrap="square" lIns="45719" tIns="45719" rIns="182880" bIns="45719" numCol="1" anchor="ctr">
                <a:noAutofit/>
              </a:bodyPr>
              <a:lstStyle/>
              <a:p>
                <a:pPr algn="r" defTabSz="457148">
                  <a:defRPr>
                    <a:solidFill>
                      <a:srgbClr val="FFFFFF"/>
                    </a:solidFill>
                  </a:defRPr>
                </a:pPr>
                <a:r>
                  <a:rPr lang="en-US" b="1">
                    <a:solidFill>
                      <a:srgbClr val="FFFFFF"/>
                    </a:solidFill>
                    <a:ea typeface="Helvetica"/>
                    <a:cs typeface="Helvetica"/>
                    <a:sym typeface="Helvetica"/>
                  </a:rPr>
                  <a:t>08:30 </a:t>
                </a:r>
                <a:r>
                  <a:rPr lang="en-US" b="1" smtClean="0">
                    <a:solidFill>
                      <a:srgbClr val="FFFFFF"/>
                    </a:solidFill>
                    <a:ea typeface="Helvetica"/>
                    <a:cs typeface="Helvetica"/>
                    <a:sym typeface="Helvetica"/>
                  </a:rPr>
                  <a:t>am</a:t>
                </a:r>
                <a:endParaRPr lang="en-US" b="1">
                  <a:solidFill>
                    <a:srgbClr val="FFFFFF"/>
                  </a:solidFill>
                  <a:ea typeface="Helvetica"/>
                  <a:cs typeface="Helvetica"/>
                  <a:sym typeface="Helvetica"/>
                </a:endParaRPr>
              </a:p>
            </p:txBody>
          </p:sp>
        </p:grpSp>
        <p:sp>
          <p:nvSpPr>
            <p:cNvPr id="56" name="Shape 276"/>
            <p:cNvSpPr/>
            <p:nvPr/>
          </p:nvSpPr>
          <p:spPr>
            <a:xfrm>
              <a:off x="3672759" y="5253422"/>
              <a:ext cx="1693886" cy="3385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ctr"/>
              <a:r>
                <a:rPr lang="id-ID" sz="1600" b="1">
                  <a:solidFill>
                    <a:srgbClr val="595959"/>
                  </a:solidFill>
                  <a:latin typeface="+mj-lt"/>
                  <a:ea typeface="Helvetica"/>
                  <a:cs typeface="Helvetica"/>
                  <a:sym typeface="Calibri"/>
                </a:rPr>
                <a:t>Mission &amp; Vision</a:t>
              </a:r>
            </a:p>
          </p:txBody>
        </p:sp>
        <p:sp>
          <p:nvSpPr>
            <p:cNvPr id="68" name="Shape 3810"/>
            <p:cNvSpPr/>
            <p:nvPr/>
          </p:nvSpPr>
          <p:spPr>
            <a:xfrm>
              <a:off x="3825439" y="4660352"/>
              <a:ext cx="244844" cy="244907"/>
            </a:xfrm>
            <a:custGeom>
              <a:avLst/>
              <a:gdLst/>
              <a:ahLst/>
              <a:cxnLst/>
              <a:rect l="0" t="0" r="0" b="0"/>
              <a:pathLst>
                <a:path w="120000" h="120000" extrusionOk="0">
                  <a:moveTo>
                    <a:pt x="60598" y="119800"/>
                  </a:moveTo>
                  <a:lnTo>
                    <a:pt x="60598" y="119800"/>
                  </a:lnTo>
                  <a:cubicBezTo>
                    <a:pt x="26910" y="119800"/>
                    <a:pt x="0" y="92890"/>
                    <a:pt x="0" y="59202"/>
                  </a:cubicBezTo>
                  <a:cubicBezTo>
                    <a:pt x="0" y="26710"/>
                    <a:pt x="26910" y="0"/>
                    <a:pt x="60598" y="0"/>
                  </a:cubicBezTo>
                  <a:cubicBezTo>
                    <a:pt x="93089" y="0"/>
                    <a:pt x="119800" y="26710"/>
                    <a:pt x="119800" y="59202"/>
                  </a:cubicBezTo>
                  <a:cubicBezTo>
                    <a:pt x="119800" y="92890"/>
                    <a:pt x="93089" y="119800"/>
                    <a:pt x="60598" y="119800"/>
                  </a:cubicBezTo>
                  <a:close/>
                  <a:moveTo>
                    <a:pt x="11362" y="59202"/>
                  </a:moveTo>
                  <a:lnTo>
                    <a:pt x="11362" y="59202"/>
                  </a:lnTo>
                  <a:cubicBezTo>
                    <a:pt x="11362" y="85913"/>
                    <a:pt x="33887" y="108438"/>
                    <a:pt x="60598" y="108438"/>
                  </a:cubicBezTo>
                  <a:cubicBezTo>
                    <a:pt x="73355" y="108438"/>
                    <a:pt x="85913" y="102857"/>
                    <a:pt x="94485" y="94285"/>
                  </a:cubicBezTo>
                  <a:cubicBezTo>
                    <a:pt x="60598" y="59202"/>
                    <a:pt x="60598" y="59202"/>
                    <a:pt x="60598" y="59202"/>
                  </a:cubicBezTo>
                  <a:cubicBezTo>
                    <a:pt x="60598" y="11162"/>
                    <a:pt x="60598" y="11162"/>
                    <a:pt x="60598" y="11162"/>
                  </a:cubicBezTo>
                  <a:cubicBezTo>
                    <a:pt x="33887" y="11162"/>
                    <a:pt x="11362" y="32292"/>
                    <a:pt x="11362" y="59202"/>
                  </a:cubicBezTo>
                  <a:close/>
                </a:path>
              </a:pathLst>
            </a:custGeom>
            <a:solidFill>
              <a:schemeClr val="bg1"/>
            </a:solidFill>
            <a:ln>
              <a:noFill/>
            </a:ln>
          </p:spPr>
          <p:txBody>
            <a:bodyPr lIns="45713" tIns="22850" rIns="45713" bIns="22850" anchor="ctr" anchorCtr="0">
              <a:noAutofit/>
            </a:bodyPr>
            <a:lstStyle/>
            <a:p>
              <a:endParaRPr kern="0">
                <a:solidFill>
                  <a:srgbClr val="445469"/>
                </a:solidFill>
                <a:latin typeface="Roboto"/>
                <a:ea typeface="Roboto"/>
                <a:cs typeface="Roboto"/>
                <a:sym typeface="Roboto"/>
              </a:endParaRPr>
            </a:p>
          </p:txBody>
        </p:sp>
        <p:sp>
          <p:nvSpPr>
            <p:cNvPr id="78" name="Shape 215"/>
            <p:cNvSpPr/>
            <p:nvPr/>
          </p:nvSpPr>
          <p:spPr>
            <a:xfrm flipH="1">
              <a:off x="4511824" y="4138200"/>
              <a:ext cx="1423" cy="240338"/>
            </a:xfrm>
            <a:prstGeom prst="line">
              <a:avLst/>
            </a:prstGeom>
            <a:noFill/>
            <a:ln w="6350" cap="flat">
              <a:solidFill>
                <a:srgbClr val="BFBFBF"/>
              </a:solidFill>
              <a:prstDash val="sysDash"/>
              <a:bevel/>
            </a:ln>
            <a:effectLst/>
          </p:spPr>
          <p:txBody>
            <a:bodyPr wrap="square" lIns="0" tIns="0" rIns="0" bIns="0" numCol="1" anchor="t">
              <a:noAutofit/>
            </a:bodyPr>
            <a:lstStyle/>
            <a:p>
              <a:pPr defTabSz="457200">
                <a:defRPr sz="1200">
                  <a:latin typeface="Helvetica"/>
                  <a:ea typeface="Helvetica"/>
                  <a:cs typeface="Helvetica"/>
                  <a:sym typeface="Helvetica"/>
                </a:defRPr>
              </a:pPr>
              <a:endParaRPr>
                <a:latin typeface="+mj-lt"/>
              </a:endParaRPr>
            </a:p>
          </p:txBody>
        </p:sp>
      </p:grpSp>
      <p:grpSp>
        <p:nvGrpSpPr>
          <p:cNvPr id="83" name="Group 82"/>
          <p:cNvGrpSpPr/>
          <p:nvPr/>
        </p:nvGrpSpPr>
        <p:grpSpPr>
          <a:xfrm>
            <a:off x="7213362" y="3638910"/>
            <a:ext cx="1696285" cy="2170203"/>
            <a:chOff x="6851628" y="3638910"/>
            <a:chExt cx="1696285" cy="2170203"/>
          </a:xfrm>
        </p:grpSpPr>
        <p:sp>
          <p:nvSpPr>
            <p:cNvPr id="29" name="Shape 234"/>
            <p:cNvSpPr/>
            <p:nvPr/>
          </p:nvSpPr>
          <p:spPr>
            <a:xfrm>
              <a:off x="7507439" y="3638910"/>
              <a:ext cx="384662" cy="384654"/>
            </a:xfrm>
            <a:prstGeom prst="ellipse">
              <a:avLst/>
            </a:prstGeom>
            <a:solidFill>
              <a:srgbClr val="F4F4F4"/>
            </a:solidFill>
            <a:ln w="88900" cap="flat">
              <a:solidFill>
                <a:schemeClr val="accent3"/>
              </a:solidFill>
              <a:prstDash val="solid"/>
              <a:bevel/>
            </a:ln>
            <a:effectLst/>
          </p:spPr>
          <p:txBody>
            <a:bodyPr wrap="square" lIns="45719" tIns="45719" rIns="45719" bIns="45719" numCol="1" anchor="ctr">
              <a:noAutofit/>
            </a:bodyPr>
            <a:lstStyle/>
            <a:p>
              <a:pPr algn="ctr" defTabSz="457148">
                <a:defRPr>
                  <a:solidFill>
                    <a:srgbClr val="070707"/>
                  </a:solidFill>
                </a:defRPr>
              </a:pPr>
              <a:endParaRPr>
                <a:latin typeface="+mj-lt"/>
              </a:endParaRPr>
            </a:p>
          </p:txBody>
        </p:sp>
        <p:grpSp>
          <p:nvGrpSpPr>
            <p:cNvPr id="49" name="Group 269"/>
            <p:cNvGrpSpPr/>
            <p:nvPr/>
          </p:nvGrpSpPr>
          <p:grpSpPr>
            <a:xfrm>
              <a:off x="6851628" y="4557095"/>
              <a:ext cx="1696285" cy="1252018"/>
              <a:chOff x="0" y="0"/>
              <a:chExt cx="1696282" cy="1252015"/>
            </a:xfrm>
          </p:grpSpPr>
          <p:sp>
            <p:nvSpPr>
              <p:cNvPr id="51" name="Shape 266"/>
              <p:cNvSpPr/>
              <p:nvPr/>
            </p:nvSpPr>
            <p:spPr>
              <a:xfrm>
                <a:off x="0" y="0"/>
                <a:ext cx="1694844" cy="1252015"/>
              </a:xfrm>
              <a:prstGeom prst="roundRect">
                <a:avLst>
                  <a:gd name="adj" fmla="val 3043"/>
                </a:avLst>
              </a:prstGeom>
              <a:noFill/>
              <a:ln w="6350" cap="flat">
                <a:solidFill>
                  <a:schemeClr val="accent3"/>
                </a:solidFill>
                <a:prstDash val="solid"/>
                <a:bevel/>
              </a:ln>
              <a:effectLst/>
            </p:spPr>
            <p:txBody>
              <a:bodyPr wrap="square" lIns="45719" tIns="45719" rIns="45719" bIns="45719" numCol="1" anchor="ctr">
                <a:noAutofit/>
              </a:bodyPr>
              <a:lstStyle/>
              <a:p>
                <a:pPr algn="ctr" defTabSz="457148">
                  <a:defRPr>
                    <a:solidFill>
                      <a:srgbClr val="F4F4F4"/>
                    </a:solidFill>
                  </a:defRPr>
                </a:pPr>
                <a:endParaRPr>
                  <a:latin typeface="+mj-lt"/>
                </a:endParaRPr>
              </a:p>
            </p:txBody>
          </p:sp>
          <p:sp>
            <p:nvSpPr>
              <p:cNvPr id="52" name="Shape 267"/>
              <p:cNvSpPr/>
              <p:nvPr/>
            </p:nvSpPr>
            <p:spPr>
              <a:xfrm>
                <a:off x="1518" y="711"/>
                <a:ext cx="1694764" cy="457455"/>
              </a:xfrm>
              <a:custGeom>
                <a:avLst/>
                <a:gdLst/>
                <a:ahLst/>
                <a:cxnLst>
                  <a:cxn ang="0">
                    <a:pos x="wd2" y="hd2"/>
                  </a:cxn>
                  <a:cxn ang="5400000">
                    <a:pos x="wd2" y="hd2"/>
                  </a:cxn>
                  <a:cxn ang="10800000">
                    <a:pos x="wd2" y="hd2"/>
                  </a:cxn>
                  <a:cxn ang="16200000">
                    <a:pos x="wd2" y="hd2"/>
                  </a:cxn>
                </a:cxnLst>
                <a:rect l="0" t="0" r="r" b="b"/>
                <a:pathLst>
                  <a:path w="21600" h="21600" extrusionOk="0">
                    <a:moveTo>
                      <a:pt x="729" y="0"/>
                    </a:moveTo>
                    <a:lnTo>
                      <a:pt x="20871" y="0"/>
                    </a:lnTo>
                    <a:cubicBezTo>
                      <a:pt x="21274" y="0"/>
                      <a:pt x="21600" y="1209"/>
                      <a:pt x="21600" y="2699"/>
                    </a:cubicBezTo>
                    <a:lnTo>
                      <a:pt x="21600" y="21600"/>
                    </a:lnTo>
                    <a:lnTo>
                      <a:pt x="0" y="21600"/>
                    </a:lnTo>
                    <a:lnTo>
                      <a:pt x="0" y="2699"/>
                    </a:lnTo>
                    <a:cubicBezTo>
                      <a:pt x="0" y="1209"/>
                      <a:pt x="326" y="0"/>
                      <a:pt x="729" y="0"/>
                    </a:cubicBezTo>
                    <a:close/>
                  </a:path>
                </a:pathLst>
              </a:custGeom>
              <a:solidFill>
                <a:schemeClr val="accent3"/>
              </a:solidFill>
              <a:ln w="6350" cap="flat">
                <a:solidFill>
                  <a:schemeClr val="accent3"/>
                </a:solidFill>
                <a:prstDash val="solid"/>
                <a:bevel/>
              </a:ln>
              <a:effectLst/>
            </p:spPr>
            <p:txBody>
              <a:bodyPr wrap="square" lIns="45719" tIns="45719" rIns="182880" bIns="45719" numCol="1" anchor="ctr">
                <a:noAutofit/>
              </a:bodyPr>
              <a:lstStyle/>
              <a:p>
                <a:pPr algn="r" defTabSz="457148">
                  <a:defRPr>
                    <a:solidFill>
                      <a:srgbClr val="FFFFFF"/>
                    </a:solidFill>
                  </a:defRPr>
                </a:pPr>
                <a:r>
                  <a:rPr lang="en-US" b="1">
                    <a:solidFill>
                      <a:srgbClr val="FFFFFF"/>
                    </a:solidFill>
                    <a:ea typeface="Helvetica"/>
                    <a:cs typeface="Helvetica"/>
                    <a:sym typeface="Helvetica"/>
                  </a:rPr>
                  <a:t>10:00 </a:t>
                </a:r>
                <a:r>
                  <a:rPr lang="en-US" b="1" smtClean="0">
                    <a:solidFill>
                      <a:srgbClr val="FFFFFF"/>
                    </a:solidFill>
                    <a:ea typeface="Helvetica"/>
                    <a:cs typeface="Helvetica"/>
                    <a:sym typeface="Helvetica"/>
                  </a:rPr>
                  <a:t>am</a:t>
                </a:r>
                <a:endParaRPr lang="en-US" b="1">
                  <a:solidFill>
                    <a:srgbClr val="FFFFFF"/>
                  </a:solidFill>
                  <a:ea typeface="Helvetica"/>
                  <a:cs typeface="Helvetica"/>
                  <a:sym typeface="Helvetica"/>
                </a:endParaRPr>
              </a:p>
            </p:txBody>
          </p:sp>
        </p:grpSp>
        <p:sp>
          <p:nvSpPr>
            <p:cNvPr id="50" name="Shape 270"/>
            <p:cNvSpPr/>
            <p:nvPr/>
          </p:nvSpPr>
          <p:spPr>
            <a:xfrm>
              <a:off x="6865796" y="5253420"/>
              <a:ext cx="1667949" cy="3385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ctr"/>
              <a:r>
                <a:rPr lang="id-ID" sz="1600" b="1">
                  <a:solidFill>
                    <a:srgbClr val="595959"/>
                  </a:solidFill>
                  <a:latin typeface="+mj-lt"/>
                  <a:ea typeface="Helvetica"/>
                  <a:cs typeface="Helvetica"/>
                </a:rPr>
                <a:t>Project Portfolio</a:t>
              </a:r>
            </a:p>
          </p:txBody>
        </p:sp>
        <p:sp>
          <p:nvSpPr>
            <p:cNvPr id="66" name="Shape 3808"/>
            <p:cNvSpPr/>
            <p:nvPr/>
          </p:nvSpPr>
          <p:spPr>
            <a:xfrm>
              <a:off x="7006401" y="4660352"/>
              <a:ext cx="243056" cy="244907"/>
            </a:xfrm>
            <a:custGeom>
              <a:avLst/>
              <a:gdLst/>
              <a:ahLst/>
              <a:cxnLst/>
              <a:rect l="0" t="0" r="0" b="0"/>
              <a:pathLst>
                <a:path w="120000" h="120000" extrusionOk="0">
                  <a:moveTo>
                    <a:pt x="59101" y="119800"/>
                  </a:moveTo>
                  <a:lnTo>
                    <a:pt x="59101" y="119800"/>
                  </a:lnTo>
                  <a:cubicBezTo>
                    <a:pt x="26755" y="119800"/>
                    <a:pt x="0" y="92890"/>
                    <a:pt x="0" y="59202"/>
                  </a:cubicBezTo>
                  <a:cubicBezTo>
                    <a:pt x="0" y="26710"/>
                    <a:pt x="26755" y="0"/>
                    <a:pt x="59101" y="0"/>
                  </a:cubicBezTo>
                  <a:cubicBezTo>
                    <a:pt x="93044" y="0"/>
                    <a:pt x="119800" y="26710"/>
                    <a:pt x="119800" y="59202"/>
                  </a:cubicBezTo>
                  <a:cubicBezTo>
                    <a:pt x="119800" y="92890"/>
                    <a:pt x="93044" y="119800"/>
                    <a:pt x="59101" y="119800"/>
                  </a:cubicBezTo>
                  <a:close/>
                  <a:moveTo>
                    <a:pt x="11181" y="59202"/>
                  </a:moveTo>
                  <a:lnTo>
                    <a:pt x="11181" y="59202"/>
                  </a:lnTo>
                  <a:cubicBezTo>
                    <a:pt x="11181" y="73156"/>
                    <a:pt x="16772" y="85913"/>
                    <a:pt x="25357" y="94285"/>
                  </a:cubicBezTo>
                  <a:cubicBezTo>
                    <a:pt x="59101" y="59202"/>
                    <a:pt x="59101" y="59202"/>
                    <a:pt x="59101" y="59202"/>
                  </a:cubicBezTo>
                  <a:cubicBezTo>
                    <a:pt x="59101" y="11162"/>
                    <a:pt x="59101" y="11162"/>
                    <a:pt x="59101" y="11162"/>
                  </a:cubicBezTo>
                  <a:cubicBezTo>
                    <a:pt x="32346" y="11162"/>
                    <a:pt x="11181" y="32292"/>
                    <a:pt x="11181" y="59202"/>
                  </a:cubicBezTo>
                  <a:close/>
                </a:path>
              </a:pathLst>
            </a:custGeom>
            <a:solidFill>
              <a:schemeClr val="bg1"/>
            </a:solidFill>
            <a:ln>
              <a:noFill/>
            </a:ln>
          </p:spPr>
          <p:txBody>
            <a:bodyPr lIns="45713" tIns="22850" rIns="45713" bIns="22850" anchor="ctr" anchorCtr="0">
              <a:noAutofit/>
            </a:bodyPr>
            <a:lstStyle/>
            <a:p>
              <a:endParaRPr kern="0">
                <a:solidFill>
                  <a:srgbClr val="445469"/>
                </a:solidFill>
                <a:latin typeface="Roboto"/>
                <a:ea typeface="Roboto"/>
                <a:cs typeface="Roboto"/>
                <a:sym typeface="Roboto"/>
              </a:endParaRPr>
            </a:p>
          </p:txBody>
        </p:sp>
        <p:sp>
          <p:nvSpPr>
            <p:cNvPr id="79" name="Shape 221"/>
            <p:cNvSpPr/>
            <p:nvPr/>
          </p:nvSpPr>
          <p:spPr>
            <a:xfrm flipH="1">
              <a:off x="7697655" y="4133883"/>
              <a:ext cx="1398" cy="241280"/>
            </a:xfrm>
            <a:prstGeom prst="line">
              <a:avLst/>
            </a:prstGeom>
            <a:noFill/>
            <a:ln w="6350" cap="flat">
              <a:solidFill>
                <a:srgbClr val="BFBFBF"/>
              </a:solidFill>
              <a:prstDash val="sysDash"/>
              <a:bevel/>
            </a:ln>
            <a:effectLst/>
          </p:spPr>
          <p:txBody>
            <a:bodyPr wrap="square" lIns="0" tIns="0" rIns="0" bIns="0" numCol="1" anchor="t">
              <a:noAutofit/>
            </a:bodyPr>
            <a:lstStyle/>
            <a:p>
              <a:pPr defTabSz="457200">
                <a:defRPr sz="1200">
                  <a:latin typeface="Helvetica"/>
                  <a:ea typeface="Helvetica"/>
                  <a:cs typeface="Helvetica"/>
                  <a:sym typeface="Helvetica"/>
                </a:defRPr>
              </a:pPr>
              <a:endParaRPr>
                <a:latin typeface="+mj-lt"/>
              </a:endParaRPr>
            </a:p>
          </p:txBody>
        </p:sp>
      </p:grpSp>
    </p:spTree>
    <p:extLst>
      <p:ext uri="{BB962C8B-B14F-4D97-AF65-F5344CB8AC3E}">
        <p14:creationId xmlns:p14="http://schemas.microsoft.com/office/powerpoint/2010/main" val="36479466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3452"/>
          <p:cNvSpPr/>
          <p:nvPr/>
        </p:nvSpPr>
        <p:spPr>
          <a:xfrm flipV="1">
            <a:off x="1078793" y="2326195"/>
            <a:ext cx="10034415" cy="0"/>
          </a:xfrm>
          <a:prstGeom prst="line">
            <a:avLst/>
          </a:prstGeom>
          <a:ln w="76200">
            <a:solidFill>
              <a:schemeClr val="bg1">
                <a:lumMod val="85000"/>
              </a:schemeClr>
            </a:solidFill>
            <a:miter lim="400000"/>
          </a:ln>
        </p:spPr>
        <p:txBody>
          <a:bodyPr lIns="0" tIns="0" rIns="0" bIns="0" anchor="ctr"/>
          <a:lstStyle/>
          <a:p>
            <a:pPr lvl="0">
              <a:defRPr sz="3200"/>
            </a:pPr>
            <a:endParaRPr sz="4400">
              <a:solidFill>
                <a:schemeClr val="tx1">
                  <a:lumMod val="75000"/>
                  <a:lumOff val="25000"/>
                </a:schemeClr>
              </a:solidFill>
              <a:latin typeface="+mj-lt"/>
            </a:endParaRPr>
          </a:p>
        </p:txBody>
      </p:sp>
      <p:sp>
        <p:nvSpPr>
          <p:cNvPr id="3" name="Oval 2"/>
          <p:cNvSpPr/>
          <p:nvPr/>
        </p:nvSpPr>
        <p:spPr>
          <a:xfrm>
            <a:off x="1645885" y="2139153"/>
            <a:ext cx="374087" cy="37408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latin typeface="+mj-lt"/>
              </a:rPr>
              <a:t>1</a:t>
            </a:r>
            <a:endParaRPr lang="en-US" b="1">
              <a:latin typeface="+mj-lt"/>
            </a:endParaRPr>
          </a:p>
        </p:txBody>
      </p:sp>
      <p:sp>
        <p:nvSpPr>
          <p:cNvPr id="38" name="Rectangle 37"/>
          <p:cNvSpPr/>
          <p:nvPr/>
        </p:nvSpPr>
        <p:spPr>
          <a:xfrm>
            <a:off x="1120435" y="3597176"/>
            <a:ext cx="1424987"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1600" b="1" smtClean="0">
                <a:solidFill>
                  <a:schemeClr val="accent6"/>
                </a:solidFill>
                <a:latin typeface="+mj-lt"/>
                <a:ea typeface="Open Sans" panose="020B0606030504020204" pitchFamily="34" charset="0"/>
                <a:cs typeface="Open Sans" panose="020B0606030504020204" pitchFamily="34" charset="0"/>
              </a:rPr>
              <a:t>Mission &amp; Vision</a:t>
            </a:r>
            <a:endParaRPr lang="en-US" sz="1600" b="1" dirty="0">
              <a:solidFill>
                <a:schemeClr val="accent6"/>
              </a:solidFill>
              <a:latin typeface="+mj-lt"/>
              <a:ea typeface="Open Sans" panose="020B0606030504020204" pitchFamily="34" charset="0"/>
              <a:cs typeface="Open Sans" panose="020B0606030504020204" pitchFamily="34" charset="0"/>
            </a:endParaRPr>
          </a:p>
        </p:txBody>
      </p:sp>
      <p:sp>
        <p:nvSpPr>
          <p:cNvPr id="39" name="Rectangle 38"/>
          <p:cNvSpPr/>
          <p:nvPr/>
        </p:nvSpPr>
        <p:spPr>
          <a:xfrm>
            <a:off x="1062509" y="4077072"/>
            <a:ext cx="1540839" cy="1384995"/>
          </a:xfrm>
          <a:prstGeom prst="rect">
            <a:avLst/>
          </a:prstGeom>
        </p:spPr>
        <p:txBody>
          <a:bodyPr wrap="square">
            <a:spAutoFit/>
          </a:bodyPr>
          <a:lstStyle/>
          <a:p>
            <a:pPr algn="just"/>
            <a:r>
              <a:rPr lang="en-US" sz="1200">
                <a:solidFill>
                  <a:schemeClr val="bg1">
                    <a:lumMod val="65000"/>
                  </a:schemeClr>
                </a:solidFill>
              </a:rPr>
              <a:t>Lorem ipsum dolor sit amet, diam donec neque nisl nibh, ante rutrum proin cras dui ac cum, amet nunc dolor. Senectus urna justo.</a:t>
            </a:r>
          </a:p>
        </p:txBody>
      </p:sp>
      <p:sp>
        <p:nvSpPr>
          <p:cNvPr id="4" name="Oval 3"/>
          <p:cNvSpPr/>
          <p:nvPr/>
        </p:nvSpPr>
        <p:spPr>
          <a:xfrm>
            <a:off x="3351114" y="2139153"/>
            <a:ext cx="374087" cy="37408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latin typeface="+mj-lt"/>
              </a:rPr>
              <a:t>2</a:t>
            </a:r>
            <a:endParaRPr lang="en-US" b="1">
              <a:latin typeface="+mj-lt"/>
            </a:endParaRPr>
          </a:p>
        </p:txBody>
      </p:sp>
      <p:sp>
        <p:nvSpPr>
          <p:cNvPr id="40" name="Rectangle 39"/>
          <p:cNvSpPr/>
          <p:nvPr/>
        </p:nvSpPr>
        <p:spPr>
          <a:xfrm>
            <a:off x="2825664" y="3597176"/>
            <a:ext cx="1424987"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1600" b="1" smtClean="0">
                <a:solidFill>
                  <a:schemeClr val="accent5"/>
                </a:solidFill>
                <a:latin typeface="+mj-lt"/>
                <a:ea typeface="Open Sans" panose="020B0606030504020204" pitchFamily="34" charset="0"/>
                <a:cs typeface="Open Sans" panose="020B0606030504020204" pitchFamily="34" charset="0"/>
              </a:rPr>
              <a:t>Our Services</a:t>
            </a:r>
            <a:endParaRPr lang="en-US" sz="1600" b="1" dirty="0">
              <a:solidFill>
                <a:schemeClr val="accent5"/>
              </a:solidFill>
              <a:latin typeface="+mj-lt"/>
              <a:ea typeface="Open Sans" panose="020B0606030504020204" pitchFamily="34" charset="0"/>
              <a:cs typeface="Open Sans" panose="020B0606030504020204" pitchFamily="34" charset="0"/>
            </a:endParaRPr>
          </a:p>
        </p:txBody>
      </p:sp>
      <p:sp>
        <p:nvSpPr>
          <p:cNvPr id="41" name="Rectangle 40"/>
          <p:cNvSpPr/>
          <p:nvPr/>
        </p:nvSpPr>
        <p:spPr>
          <a:xfrm>
            <a:off x="2767738" y="4077072"/>
            <a:ext cx="1540839" cy="1384995"/>
          </a:xfrm>
          <a:prstGeom prst="rect">
            <a:avLst/>
          </a:prstGeom>
        </p:spPr>
        <p:txBody>
          <a:bodyPr wrap="square">
            <a:spAutoFit/>
          </a:bodyPr>
          <a:lstStyle/>
          <a:p>
            <a:pPr algn="just"/>
            <a:r>
              <a:rPr lang="en-US" sz="1200">
                <a:solidFill>
                  <a:schemeClr val="bg1">
                    <a:lumMod val="65000"/>
                  </a:schemeClr>
                </a:solidFill>
              </a:rPr>
              <a:t>Lorem ipsum dolor sit amet, diam donec neque nisl nibh, ante rutrum proin cras dui ac cum, amet nunc dolor. Senectus urna justo.</a:t>
            </a:r>
          </a:p>
        </p:txBody>
      </p:sp>
      <p:sp>
        <p:nvSpPr>
          <p:cNvPr id="5" name="Oval 4"/>
          <p:cNvSpPr/>
          <p:nvPr/>
        </p:nvSpPr>
        <p:spPr>
          <a:xfrm>
            <a:off x="5056343" y="2139153"/>
            <a:ext cx="374087" cy="37408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latin typeface="+mj-lt"/>
              </a:rPr>
              <a:t>3</a:t>
            </a:r>
            <a:endParaRPr lang="en-US" b="1">
              <a:latin typeface="+mj-lt"/>
            </a:endParaRPr>
          </a:p>
        </p:txBody>
      </p:sp>
      <p:sp>
        <p:nvSpPr>
          <p:cNvPr id="42" name="Rectangle 41"/>
          <p:cNvSpPr/>
          <p:nvPr/>
        </p:nvSpPr>
        <p:spPr>
          <a:xfrm>
            <a:off x="4530893" y="3597176"/>
            <a:ext cx="1424987"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1600" b="1" smtClean="0">
                <a:solidFill>
                  <a:schemeClr val="accent4"/>
                </a:solidFill>
                <a:latin typeface="+mj-lt"/>
                <a:ea typeface="Open Sans" panose="020B0606030504020204" pitchFamily="34" charset="0"/>
                <a:cs typeface="Open Sans" panose="020B0606030504020204" pitchFamily="34" charset="0"/>
              </a:rPr>
              <a:t>Company Profile</a:t>
            </a:r>
            <a:endParaRPr lang="en-US" sz="1600" b="1" dirty="0">
              <a:solidFill>
                <a:schemeClr val="accent4"/>
              </a:solidFill>
              <a:latin typeface="+mj-lt"/>
              <a:ea typeface="Open Sans" panose="020B0606030504020204" pitchFamily="34" charset="0"/>
              <a:cs typeface="Open Sans" panose="020B0606030504020204" pitchFamily="34" charset="0"/>
            </a:endParaRPr>
          </a:p>
        </p:txBody>
      </p:sp>
      <p:sp>
        <p:nvSpPr>
          <p:cNvPr id="43" name="Rectangle 42"/>
          <p:cNvSpPr/>
          <p:nvPr/>
        </p:nvSpPr>
        <p:spPr>
          <a:xfrm>
            <a:off x="4472967" y="4077072"/>
            <a:ext cx="1540839" cy="1384995"/>
          </a:xfrm>
          <a:prstGeom prst="rect">
            <a:avLst/>
          </a:prstGeom>
        </p:spPr>
        <p:txBody>
          <a:bodyPr wrap="square">
            <a:spAutoFit/>
          </a:bodyPr>
          <a:lstStyle/>
          <a:p>
            <a:pPr algn="just"/>
            <a:r>
              <a:rPr lang="en-US" sz="1200">
                <a:solidFill>
                  <a:schemeClr val="bg1">
                    <a:lumMod val="65000"/>
                  </a:schemeClr>
                </a:solidFill>
              </a:rPr>
              <a:t>Lorem ipsum dolor sit amet, diam donec neque nisl nibh, ante rutrum proin cras dui ac cum, amet nunc dolor. Senectus urna justo.</a:t>
            </a:r>
          </a:p>
        </p:txBody>
      </p:sp>
      <p:sp>
        <p:nvSpPr>
          <p:cNvPr id="6" name="Oval 5"/>
          <p:cNvSpPr/>
          <p:nvPr/>
        </p:nvSpPr>
        <p:spPr>
          <a:xfrm>
            <a:off x="6761572" y="2139153"/>
            <a:ext cx="374087" cy="37408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latin typeface="+mj-lt"/>
              </a:rPr>
              <a:t>4</a:t>
            </a:r>
            <a:endParaRPr lang="en-US" b="1">
              <a:latin typeface="+mj-lt"/>
            </a:endParaRPr>
          </a:p>
        </p:txBody>
      </p:sp>
      <p:sp>
        <p:nvSpPr>
          <p:cNvPr id="44" name="Rectangle 43"/>
          <p:cNvSpPr/>
          <p:nvPr/>
        </p:nvSpPr>
        <p:spPr>
          <a:xfrm>
            <a:off x="6236122" y="3597176"/>
            <a:ext cx="1424987"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1600" b="1" smtClean="0">
                <a:solidFill>
                  <a:schemeClr val="accent3"/>
                </a:solidFill>
                <a:latin typeface="+mj-lt"/>
                <a:ea typeface="Open Sans" panose="020B0606030504020204" pitchFamily="34" charset="0"/>
                <a:cs typeface="Open Sans" panose="020B0606030504020204" pitchFamily="34" charset="0"/>
              </a:rPr>
              <a:t>Project Portfolio</a:t>
            </a:r>
            <a:endParaRPr lang="en-US" sz="1600" b="1" dirty="0">
              <a:solidFill>
                <a:schemeClr val="accent3"/>
              </a:solidFill>
              <a:latin typeface="+mj-lt"/>
              <a:ea typeface="Open Sans" panose="020B0606030504020204" pitchFamily="34" charset="0"/>
              <a:cs typeface="Open Sans" panose="020B0606030504020204" pitchFamily="34" charset="0"/>
            </a:endParaRPr>
          </a:p>
        </p:txBody>
      </p:sp>
      <p:sp>
        <p:nvSpPr>
          <p:cNvPr id="45" name="Rectangle 44"/>
          <p:cNvSpPr/>
          <p:nvPr/>
        </p:nvSpPr>
        <p:spPr>
          <a:xfrm>
            <a:off x="6178196" y="4077072"/>
            <a:ext cx="1540839" cy="1384995"/>
          </a:xfrm>
          <a:prstGeom prst="rect">
            <a:avLst/>
          </a:prstGeom>
        </p:spPr>
        <p:txBody>
          <a:bodyPr wrap="square">
            <a:spAutoFit/>
          </a:bodyPr>
          <a:lstStyle/>
          <a:p>
            <a:pPr algn="just"/>
            <a:r>
              <a:rPr lang="en-US" sz="1200">
                <a:solidFill>
                  <a:schemeClr val="bg1">
                    <a:lumMod val="65000"/>
                  </a:schemeClr>
                </a:solidFill>
              </a:rPr>
              <a:t>Lorem ipsum dolor sit amet, diam donec neque nisl nibh, ante rutrum proin cras dui ac cum, amet nunc dolor. Senectus urna justo.</a:t>
            </a:r>
          </a:p>
        </p:txBody>
      </p:sp>
      <p:sp>
        <p:nvSpPr>
          <p:cNvPr id="7" name="Oval 6"/>
          <p:cNvSpPr/>
          <p:nvPr/>
        </p:nvSpPr>
        <p:spPr>
          <a:xfrm>
            <a:off x="8466801" y="2139153"/>
            <a:ext cx="374087" cy="3740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latin typeface="+mj-lt"/>
              </a:rPr>
              <a:t>5</a:t>
            </a:r>
            <a:endParaRPr lang="en-US" b="1">
              <a:latin typeface="+mj-lt"/>
            </a:endParaRPr>
          </a:p>
        </p:txBody>
      </p:sp>
      <p:sp>
        <p:nvSpPr>
          <p:cNvPr id="46" name="Rectangle 45"/>
          <p:cNvSpPr/>
          <p:nvPr/>
        </p:nvSpPr>
        <p:spPr>
          <a:xfrm>
            <a:off x="7941351" y="3597176"/>
            <a:ext cx="1424987"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1600" b="1" smtClean="0">
                <a:solidFill>
                  <a:schemeClr val="accent2"/>
                </a:solidFill>
                <a:latin typeface="+mj-lt"/>
                <a:ea typeface="Open Sans" panose="020B0606030504020204" pitchFamily="34" charset="0"/>
                <a:cs typeface="Open Sans" panose="020B0606030504020204" pitchFamily="34" charset="0"/>
              </a:rPr>
              <a:t>Our Team</a:t>
            </a:r>
            <a:endParaRPr lang="en-US" sz="1600" b="1" dirty="0">
              <a:solidFill>
                <a:schemeClr val="accent2"/>
              </a:solidFill>
              <a:latin typeface="+mj-lt"/>
              <a:ea typeface="Open Sans" panose="020B0606030504020204" pitchFamily="34" charset="0"/>
              <a:cs typeface="Open Sans" panose="020B0606030504020204" pitchFamily="34" charset="0"/>
            </a:endParaRPr>
          </a:p>
        </p:txBody>
      </p:sp>
      <p:sp>
        <p:nvSpPr>
          <p:cNvPr id="47" name="Rectangle 46"/>
          <p:cNvSpPr/>
          <p:nvPr/>
        </p:nvSpPr>
        <p:spPr>
          <a:xfrm>
            <a:off x="7883425" y="4077072"/>
            <a:ext cx="1540839" cy="1384995"/>
          </a:xfrm>
          <a:prstGeom prst="rect">
            <a:avLst/>
          </a:prstGeom>
        </p:spPr>
        <p:txBody>
          <a:bodyPr wrap="square">
            <a:spAutoFit/>
          </a:bodyPr>
          <a:lstStyle/>
          <a:p>
            <a:pPr algn="just"/>
            <a:r>
              <a:rPr lang="en-US" sz="1200">
                <a:solidFill>
                  <a:schemeClr val="bg1">
                    <a:lumMod val="65000"/>
                  </a:schemeClr>
                </a:solidFill>
              </a:rPr>
              <a:t>Lorem ipsum dolor sit amet, diam donec neque nisl nibh, ante rutrum proin cras dui ac cum, amet nunc dolor. Senectus urna justo.</a:t>
            </a:r>
          </a:p>
        </p:txBody>
      </p:sp>
      <p:sp>
        <p:nvSpPr>
          <p:cNvPr id="8" name="Oval 7"/>
          <p:cNvSpPr/>
          <p:nvPr/>
        </p:nvSpPr>
        <p:spPr>
          <a:xfrm>
            <a:off x="10172029" y="2139153"/>
            <a:ext cx="374087" cy="37408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latin typeface="+mj-lt"/>
              </a:rPr>
              <a:t>6</a:t>
            </a:r>
            <a:endParaRPr lang="en-US" b="1">
              <a:latin typeface="+mj-lt"/>
            </a:endParaRPr>
          </a:p>
        </p:txBody>
      </p:sp>
      <p:sp>
        <p:nvSpPr>
          <p:cNvPr id="48" name="Rectangle 47"/>
          <p:cNvSpPr/>
          <p:nvPr/>
        </p:nvSpPr>
        <p:spPr>
          <a:xfrm>
            <a:off x="9646579" y="3597176"/>
            <a:ext cx="1424987"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1600" b="1" smtClean="0">
                <a:solidFill>
                  <a:schemeClr val="accent1"/>
                </a:solidFill>
                <a:latin typeface="+mj-lt"/>
                <a:ea typeface="Open Sans" panose="020B0606030504020204" pitchFamily="34" charset="0"/>
                <a:cs typeface="Open Sans" panose="020B0606030504020204" pitchFamily="34" charset="0"/>
              </a:rPr>
              <a:t>A&amp;As / Closure</a:t>
            </a:r>
            <a:endParaRPr lang="en-US" sz="1600" b="1" dirty="0">
              <a:solidFill>
                <a:schemeClr val="accent1"/>
              </a:solidFill>
              <a:latin typeface="+mj-lt"/>
              <a:ea typeface="Open Sans" panose="020B0606030504020204" pitchFamily="34" charset="0"/>
              <a:cs typeface="Open Sans" panose="020B0606030504020204" pitchFamily="34" charset="0"/>
            </a:endParaRPr>
          </a:p>
        </p:txBody>
      </p:sp>
      <p:sp>
        <p:nvSpPr>
          <p:cNvPr id="49" name="Rectangle 48"/>
          <p:cNvSpPr/>
          <p:nvPr/>
        </p:nvSpPr>
        <p:spPr>
          <a:xfrm>
            <a:off x="9588653" y="4077072"/>
            <a:ext cx="1540839" cy="1384995"/>
          </a:xfrm>
          <a:prstGeom prst="rect">
            <a:avLst/>
          </a:prstGeom>
        </p:spPr>
        <p:txBody>
          <a:bodyPr wrap="square">
            <a:spAutoFit/>
          </a:bodyPr>
          <a:lstStyle/>
          <a:p>
            <a:pPr algn="just"/>
            <a:r>
              <a:rPr lang="en-US" sz="1200">
                <a:solidFill>
                  <a:schemeClr val="bg1">
                    <a:lumMod val="65000"/>
                  </a:schemeClr>
                </a:solidFill>
              </a:rPr>
              <a:t>Lorem ipsum dolor sit amet, diam donec neque nisl nibh, ante rutrum proin cras dui ac cum, amet nunc dolor. Senectus urna justo.</a:t>
            </a:r>
          </a:p>
        </p:txBody>
      </p:sp>
      <p:sp>
        <p:nvSpPr>
          <p:cNvPr id="58" name="Title 57"/>
          <p:cNvSpPr>
            <a:spLocks noGrp="1"/>
          </p:cNvSpPr>
          <p:nvPr>
            <p:ph type="title"/>
          </p:nvPr>
        </p:nvSpPr>
        <p:spPr/>
        <p:txBody>
          <a:bodyPr/>
          <a:lstStyle/>
          <a:p>
            <a:r>
              <a:rPr lang="en-US"/>
              <a:t>Agenda - Template</a:t>
            </a:r>
          </a:p>
        </p:txBody>
      </p:sp>
      <p:sp>
        <p:nvSpPr>
          <p:cNvPr id="59" name="Subtitle 58"/>
          <p:cNvSpPr>
            <a:spLocks noGrp="1"/>
          </p:cNvSpPr>
          <p:nvPr>
            <p:ph type="subTitle" idx="1"/>
          </p:nvPr>
        </p:nvSpPr>
        <p:spPr/>
        <p:txBody>
          <a:bodyPr/>
          <a:lstStyle/>
          <a:p>
            <a:r>
              <a:rPr lang="en-US" smtClean="0"/>
              <a:t>Timeline</a:t>
            </a:r>
            <a:endParaRPr lang="en-US"/>
          </a:p>
        </p:txBody>
      </p:sp>
      <p:sp>
        <p:nvSpPr>
          <p:cNvPr id="60" name="Slide Number Placeholder 59"/>
          <p:cNvSpPr>
            <a:spLocks noGrp="1"/>
          </p:cNvSpPr>
          <p:nvPr>
            <p:ph type="sldNum" sz="quarter" idx="12"/>
          </p:nvPr>
        </p:nvSpPr>
        <p:spPr/>
        <p:txBody>
          <a:bodyPr/>
          <a:lstStyle/>
          <a:p>
            <a:fld id="{F68327C5-B821-4FE9-A59A-A60D9EB59A9A}" type="slidenum">
              <a:rPr lang="en-US" smtClean="0"/>
              <a:pPr/>
              <a:t>36</a:t>
            </a:fld>
            <a:endParaRPr lang="en-US" dirty="0"/>
          </a:p>
        </p:txBody>
      </p:sp>
      <p:sp>
        <p:nvSpPr>
          <p:cNvPr id="61" name="Shape 2554"/>
          <p:cNvSpPr/>
          <p:nvPr/>
        </p:nvSpPr>
        <p:spPr>
          <a:xfrm>
            <a:off x="10049313" y="2738115"/>
            <a:ext cx="619518" cy="563199"/>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rgbClr val="53585F"/>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2" name="Shape 2587"/>
          <p:cNvSpPr/>
          <p:nvPr/>
        </p:nvSpPr>
        <p:spPr>
          <a:xfrm>
            <a:off x="1600369" y="2787155"/>
            <a:ext cx="465118" cy="465118"/>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rgbClr val="53585F"/>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3" name="Shape 2545"/>
          <p:cNvSpPr/>
          <p:nvPr/>
        </p:nvSpPr>
        <p:spPr>
          <a:xfrm>
            <a:off x="3254425" y="2735982"/>
            <a:ext cx="567464" cy="567464"/>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rgbClr val="53585F"/>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4" name="Shape 2604"/>
          <p:cNvSpPr/>
          <p:nvPr/>
        </p:nvSpPr>
        <p:spPr>
          <a:xfrm>
            <a:off x="6683212" y="2813215"/>
            <a:ext cx="504777" cy="412999"/>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rgbClr val="53585F"/>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5" name="Shape 2617"/>
          <p:cNvSpPr/>
          <p:nvPr/>
        </p:nvSpPr>
        <p:spPr>
          <a:xfrm>
            <a:off x="8331474" y="2755929"/>
            <a:ext cx="644739" cy="527571"/>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rgbClr val="53585F"/>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6" name="Shape 2525"/>
          <p:cNvSpPr/>
          <p:nvPr/>
        </p:nvSpPr>
        <p:spPr>
          <a:xfrm>
            <a:off x="5007405" y="2774569"/>
            <a:ext cx="490290" cy="490290"/>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rgbClr val="53585F"/>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Tree>
    <p:extLst>
      <p:ext uri="{BB962C8B-B14F-4D97-AF65-F5344CB8AC3E}">
        <p14:creationId xmlns:p14="http://schemas.microsoft.com/office/powerpoint/2010/main" val="39540133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hape 5967"/>
          <p:cNvSpPr/>
          <p:nvPr/>
        </p:nvSpPr>
        <p:spPr>
          <a:xfrm>
            <a:off x="1178617" y="3746389"/>
            <a:ext cx="9834766" cy="1"/>
          </a:xfrm>
          <a:prstGeom prst="line">
            <a:avLst/>
          </a:prstGeom>
          <a:ln w="19050">
            <a:solidFill>
              <a:srgbClr val="BFBFBF"/>
            </a:solidFill>
            <a:prstDash val="sysDash"/>
            <a:bevel/>
          </a:ln>
        </p:spPr>
        <p:txBody>
          <a:bodyPr lIns="0" tIns="0" rIns="0" bIns="0"/>
          <a:lstStyle/>
          <a:p>
            <a:pPr defTabSz="457200"/>
            <a:endParaRPr sz="1200">
              <a:latin typeface="+mj-lt"/>
              <a:ea typeface="Helvetica"/>
              <a:cs typeface="Helvetica"/>
            </a:endParaRPr>
          </a:p>
        </p:txBody>
      </p:sp>
      <p:grpSp>
        <p:nvGrpSpPr>
          <p:cNvPr id="120" name="Group 119"/>
          <p:cNvGrpSpPr/>
          <p:nvPr/>
        </p:nvGrpSpPr>
        <p:grpSpPr>
          <a:xfrm>
            <a:off x="5004045" y="1799895"/>
            <a:ext cx="2183908" cy="3726466"/>
            <a:chOff x="5130720" y="1799895"/>
            <a:chExt cx="2183908" cy="3726466"/>
          </a:xfrm>
        </p:grpSpPr>
        <p:sp>
          <p:nvSpPr>
            <p:cNvPr id="63" name="Shape 5970"/>
            <p:cNvSpPr/>
            <p:nvPr/>
          </p:nvSpPr>
          <p:spPr>
            <a:xfrm flipV="1">
              <a:off x="6222674" y="2910282"/>
              <a:ext cx="1" cy="683942"/>
            </a:xfrm>
            <a:prstGeom prst="line">
              <a:avLst/>
            </a:prstGeom>
            <a:ln w="6350">
              <a:solidFill>
                <a:srgbClr val="A6A6A6"/>
              </a:solidFill>
              <a:miter lim="400000"/>
              <a:tailEnd type="triangle"/>
            </a:ln>
          </p:spPr>
          <p:txBody>
            <a:bodyPr lIns="0" tIns="0" rIns="0" bIns="0"/>
            <a:lstStyle/>
            <a:p>
              <a:pPr defTabSz="457200">
                <a:defRPr sz="1200">
                  <a:latin typeface="Helvetica"/>
                  <a:ea typeface="Helvetica"/>
                  <a:cs typeface="Helvetica"/>
                  <a:sym typeface="Helvetica"/>
                </a:defRPr>
              </a:pPr>
              <a:endParaRPr>
                <a:latin typeface="+mj-lt"/>
              </a:endParaRPr>
            </a:p>
          </p:txBody>
        </p:sp>
        <p:sp>
          <p:nvSpPr>
            <p:cNvPr id="70" name="Shape 5976"/>
            <p:cNvSpPr/>
            <p:nvPr/>
          </p:nvSpPr>
          <p:spPr>
            <a:xfrm>
              <a:off x="5472694" y="4226878"/>
              <a:ext cx="1499960" cy="3385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p>
              <a:pPr algn="ctr"/>
              <a:r>
                <a:rPr lang="en-US" sz="1600" b="1">
                  <a:solidFill>
                    <a:schemeClr val="tx1">
                      <a:lumMod val="50000"/>
                    </a:schemeClr>
                  </a:solidFill>
                  <a:latin typeface="+mj-lt"/>
                  <a:ea typeface="Helvetica"/>
                  <a:cs typeface="Helvetica"/>
                </a:rPr>
                <a:t>Company Profile</a:t>
              </a:r>
              <a:endParaRPr sz="1600" b="1">
                <a:solidFill>
                  <a:schemeClr val="tx1">
                    <a:lumMod val="50000"/>
                  </a:schemeClr>
                </a:solidFill>
                <a:latin typeface="+mj-lt"/>
                <a:ea typeface="Helvetica"/>
                <a:cs typeface="Helvetica"/>
                <a:sym typeface="Helvetica"/>
              </a:endParaRPr>
            </a:p>
          </p:txBody>
        </p:sp>
        <p:sp>
          <p:nvSpPr>
            <p:cNvPr id="71" name="Shape 5977"/>
            <p:cNvSpPr/>
            <p:nvPr/>
          </p:nvSpPr>
          <p:spPr>
            <a:xfrm>
              <a:off x="5130720" y="4510700"/>
              <a:ext cx="2183908" cy="10156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just"/>
              <a:r>
                <a:rPr lang="en-US" sz="1200"/>
                <a:t>Lorem ipsum dolor sit amet, diam donec neque nisl nibh, ante rutrum proin cras dui ac cum, amet nunc dolor. Senectus urna justo.</a:t>
              </a:r>
            </a:p>
          </p:txBody>
        </p:sp>
        <p:sp>
          <p:nvSpPr>
            <p:cNvPr id="83" name="Shape 5990"/>
            <p:cNvSpPr/>
            <p:nvPr/>
          </p:nvSpPr>
          <p:spPr>
            <a:xfrm>
              <a:off x="6046095" y="3563861"/>
              <a:ext cx="353159" cy="353159"/>
            </a:xfrm>
            <a:prstGeom prst="diamond">
              <a:avLst/>
            </a:prstGeom>
            <a:solidFill>
              <a:schemeClr val="accent4"/>
            </a:solidFill>
            <a:ln w="12700">
              <a:miter lim="400000"/>
            </a:ln>
          </p:spPr>
          <p:txBody>
            <a:bodyPr lIns="45719" rIns="45719" anchor="ctr"/>
            <a:lstStyle/>
            <a:p>
              <a:pPr algn="ctr">
                <a:defRPr>
                  <a:solidFill>
                    <a:srgbClr val="FFFFFF"/>
                  </a:solidFill>
                </a:defRPr>
              </a:pPr>
              <a:endParaRPr>
                <a:latin typeface="+mj-lt"/>
              </a:endParaRPr>
            </a:p>
          </p:txBody>
        </p:sp>
        <p:sp>
          <p:nvSpPr>
            <p:cNvPr id="87" name="Shape 5993"/>
            <p:cNvSpPr/>
            <p:nvPr/>
          </p:nvSpPr>
          <p:spPr>
            <a:xfrm>
              <a:off x="5667480" y="1799895"/>
              <a:ext cx="1110388" cy="1110388"/>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mj-lt"/>
              </a:endParaRPr>
            </a:p>
          </p:txBody>
        </p:sp>
      </p:grpSp>
      <p:grpSp>
        <p:nvGrpSpPr>
          <p:cNvPr id="117" name="Group 116"/>
          <p:cNvGrpSpPr/>
          <p:nvPr/>
        </p:nvGrpSpPr>
        <p:grpSpPr>
          <a:xfrm>
            <a:off x="868787" y="1802859"/>
            <a:ext cx="2183907" cy="3723502"/>
            <a:chOff x="882596" y="1802859"/>
            <a:chExt cx="2183907" cy="3723502"/>
          </a:xfrm>
        </p:grpSpPr>
        <p:sp>
          <p:nvSpPr>
            <p:cNvPr id="61" name="Shape 5968"/>
            <p:cNvSpPr/>
            <p:nvPr/>
          </p:nvSpPr>
          <p:spPr>
            <a:xfrm flipV="1">
              <a:off x="1974549" y="2913245"/>
              <a:ext cx="1" cy="680979"/>
            </a:xfrm>
            <a:prstGeom prst="line">
              <a:avLst/>
            </a:prstGeom>
            <a:ln w="6350">
              <a:solidFill>
                <a:srgbClr val="A6A6A6"/>
              </a:solidFill>
              <a:miter lim="400000"/>
              <a:tailEnd type="triangle"/>
            </a:ln>
          </p:spPr>
          <p:txBody>
            <a:bodyPr lIns="0" tIns="0" rIns="0" bIns="0"/>
            <a:lstStyle/>
            <a:p>
              <a:pPr defTabSz="457200">
                <a:defRPr sz="1200">
                  <a:latin typeface="Helvetica"/>
                  <a:ea typeface="Helvetica"/>
                  <a:cs typeface="Helvetica"/>
                  <a:sym typeface="Helvetica"/>
                </a:defRPr>
              </a:pPr>
              <a:endParaRPr>
                <a:latin typeface="+mj-lt"/>
              </a:endParaRPr>
            </a:p>
          </p:txBody>
        </p:sp>
        <p:sp>
          <p:nvSpPr>
            <p:cNvPr id="67" name="Shape 5973"/>
            <p:cNvSpPr/>
            <p:nvPr/>
          </p:nvSpPr>
          <p:spPr>
            <a:xfrm>
              <a:off x="1215849" y="4226878"/>
              <a:ext cx="1517400" cy="3385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p>
              <a:pPr algn="ctr"/>
              <a:r>
                <a:rPr lang="en-US" sz="1600" b="1">
                  <a:solidFill>
                    <a:schemeClr val="tx1">
                      <a:lumMod val="50000"/>
                    </a:schemeClr>
                  </a:solidFill>
                  <a:latin typeface="+mj-lt"/>
                  <a:ea typeface="Helvetica"/>
                  <a:cs typeface="Helvetica"/>
                </a:rPr>
                <a:t>Mission &amp; Vision</a:t>
              </a:r>
              <a:endParaRPr sz="1600" b="1">
                <a:solidFill>
                  <a:schemeClr val="tx1">
                    <a:lumMod val="50000"/>
                  </a:schemeClr>
                </a:solidFill>
                <a:latin typeface="+mj-lt"/>
                <a:ea typeface="Helvetica"/>
                <a:cs typeface="Helvetica"/>
                <a:sym typeface="Helvetica"/>
              </a:endParaRPr>
            </a:p>
          </p:txBody>
        </p:sp>
        <p:sp>
          <p:nvSpPr>
            <p:cNvPr id="68" name="Shape 5974"/>
            <p:cNvSpPr/>
            <p:nvPr/>
          </p:nvSpPr>
          <p:spPr>
            <a:xfrm>
              <a:off x="882596" y="4510700"/>
              <a:ext cx="2183907" cy="10156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just"/>
              <a:r>
                <a:rPr lang="en-US" sz="1200"/>
                <a:t>Lorem ipsum dolor sit amet, diam donec neque nisl nibh, ante rutrum proin cras dui ac cum, amet nunc dolor. Senectus urna justo.</a:t>
              </a:r>
            </a:p>
          </p:txBody>
        </p:sp>
        <p:sp>
          <p:nvSpPr>
            <p:cNvPr id="81" name="Shape 5988"/>
            <p:cNvSpPr/>
            <p:nvPr/>
          </p:nvSpPr>
          <p:spPr>
            <a:xfrm>
              <a:off x="1797970" y="3563861"/>
              <a:ext cx="353159" cy="353159"/>
            </a:xfrm>
            <a:prstGeom prst="diamond">
              <a:avLst/>
            </a:prstGeom>
            <a:solidFill>
              <a:schemeClr val="accent6"/>
            </a:solidFill>
            <a:ln w="12700">
              <a:miter lim="400000"/>
            </a:ln>
          </p:spPr>
          <p:txBody>
            <a:bodyPr lIns="45719" rIns="45719" anchor="ctr"/>
            <a:lstStyle/>
            <a:p>
              <a:pPr algn="ctr">
                <a:defRPr>
                  <a:solidFill>
                    <a:srgbClr val="FFFFFF"/>
                  </a:solidFill>
                </a:defRPr>
              </a:pPr>
              <a:endParaRPr>
                <a:latin typeface="+mj-lt"/>
              </a:endParaRPr>
            </a:p>
          </p:txBody>
        </p:sp>
        <p:sp>
          <p:nvSpPr>
            <p:cNvPr id="97" name="Shape 6003"/>
            <p:cNvSpPr/>
            <p:nvPr/>
          </p:nvSpPr>
          <p:spPr>
            <a:xfrm>
              <a:off x="1419355" y="1802859"/>
              <a:ext cx="1110388" cy="1110388"/>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mj-lt"/>
              </a:endParaRPr>
            </a:p>
          </p:txBody>
        </p:sp>
      </p:grpSp>
      <p:grpSp>
        <p:nvGrpSpPr>
          <p:cNvPr id="119" name="Group 118"/>
          <p:cNvGrpSpPr/>
          <p:nvPr/>
        </p:nvGrpSpPr>
        <p:grpSpPr>
          <a:xfrm>
            <a:off x="7071676" y="2208594"/>
            <a:ext cx="2183907" cy="3515925"/>
            <a:chOff x="7061859" y="2208594"/>
            <a:chExt cx="2183907" cy="3515925"/>
          </a:xfrm>
        </p:grpSpPr>
        <p:sp>
          <p:nvSpPr>
            <p:cNvPr id="64" name="Shape 5971"/>
            <p:cNvSpPr/>
            <p:nvPr/>
          </p:nvSpPr>
          <p:spPr>
            <a:xfrm>
              <a:off x="8153812" y="3911398"/>
              <a:ext cx="1" cy="687483"/>
            </a:xfrm>
            <a:prstGeom prst="line">
              <a:avLst/>
            </a:prstGeom>
            <a:ln w="6350">
              <a:solidFill>
                <a:srgbClr val="A6A6A6"/>
              </a:solidFill>
              <a:miter lim="400000"/>
              <a:tailEnd type="triangle"/>
            </a:ln>
          </p:spPr>
          <p:txBody>
            <a:bodyPr lIns="0" tIns="0" rIns="0" bIns="0"/>
            <a:lstStyle/>
            <a:p>
              <a:pPr defTabSz="457200">
                <a:defRPr sz="1200">
                  <a:latin typeface="Helvetica"/>
                  <a:ea typeface="Helvetica"/>
                  <a:cs typeface="Helvetica"/>
                  <a:sym typeface="Helvetica"/>
                </a:defRPr>
              </a:pPr>
              <a:endParaRPr>
                <a:latin typeface="+mj-lt"/>
              </a:endParaRPr>
            </a:p>
          </p:txBody>
        </p:sp>
        <p:sp>
          <p:nvSpPr>
            <p:cNvPr id="79" name="Shape 5985"/>
            <p:cNvSpPr/>
            <p:nvPr/>
          </p:nvSpPr>
          <p:spPr>
            <a:xfrm>
              <a:off x="7410789" y="2208594"/>
              <a:ext cx="1486046" cy="3385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p>
              <a:pPr algn="ctr"/>
              <a:r>
                <a:rPr lang="en-US" sz="1600" b="1">
                  <a:solidFill>
                    <a:schemeClr val="tx1">
                      <a:lumMod val="50000"/>
                    </a:schemeClr>
                  </a:solidFill>
                  <a:latin typeface="+mj-lt"/>
                  <a:ea typeface="Helvetica"/>
                  <a:cs typeface="Helvetica"/>
                  <a:sym typeface="Helvetica"/>
                </a:rPr>
                <a:t>Project Portfolio</a:t>
              </a:r>
              <a:endParaRPr sz="1600" b="1">
                <a:solidFill>
                  <a:schemeClr val="tx1">
                    <a:lumMod val="50000"/>
                  </a:schemeClr>
                </a:solidFill>
                <a:latin typeface="+mj-lt"/>
                <a:ea typeface="Helvetica"/>
                <a:cs typeface="Helvetica"/>
                <a:sym typeface="Helvetica"/>
              </a:endParaRPr>
            </a:p>
          </p:txBody>
        </p:sp>
        <p:sp>
          <p:nvSpPr>
            <p:cNvPr id="80" name="Shape 5986"/>
            <p:cNvSpPr/>
            <p:nvPr/>
          </p:nvSpPr>
          <p:spPr>
            <a:xfrm>
              <a:off x="7061859" y="2492416"/>
              <a:ext cx="2183907" cy="10156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just"/>
              <a:r>
                <a:rPr lang="en-US" sz="1200"/>
                <a:t>Lorem ipsum dolor sit amet, diam donec neque nisl nibh, ante rutrum proin cras dui ac cum, amet nunc dolor. Senectus urna justo.</a:t>
              </a:r>
            </a:p>
          </p:txBody>
        </p:sp>
        <p:sp>
          <p:nvSpPr>
            <p:cNvPr id="84" name="Shape 5991"/>
            <p:cNvSpPr/>
            <p:nvPr/>
          </p:nvSpPr>
          <p:spPr>
            <a:xfrm>
              <a:off x="7977233" y="3563861"/>
              <a:ext cx="353159" cy="353159"/>
            </a:xfrm>
            <a:prstGeom prst="diamond">
              <a:avLst/>
            </a:prstGeom>
            <a:solidFill>
              <a:schemeClr val="accent3"/>
            </a:solidFill>
            <a:ln w="12700">
              <a:miter lim="400000"/>
            </a:ln>
          </p:spPr>
          <p:txBody>
            <a:bodyPr lIns="45719" rIns="45719" anchor="ctr"/>
            <a:lstStyle/>
            <a:p>
              <a:pPr algn="ctr">
                <a:defRPr>
                  <a:solidFill>
                    <a:srgbClr val="FFFFFF"/>
                  </a:solidFill>
                </a:defRPr>
              </a:pPr>
              <a:endParaRPr>
                <a:latin typeface="+mj-lt"/>
              </a:endParaRPr>
            </a:p>
          </p:txBody>
        </p:sp>
        <p:sp>
          <p:nvSpPr>
            <p:cNvPr id="104" name="Shape 6010"/>
            <p:cNvSpPr/>
            <p:nvPr/>
          </p:nvSpPr>
          <p:spPr>
            <a:xfrm>
              <a:off x="7598618" y="4614131"/>
              <a:ext cx="1110388" cy="1110388"/>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mj-lt"/>
              </a:endParaRPr>
            </a:p>
          </p:txBody>
        </p:sp>
      </p:grpSp>
      <p:grpSp>
        <p:nvGrpSpPr>
          <p:cNvPr id="121" name="Group 120"/>
          <p:cNvGrpSpPr/>
          <p:nvPr/>
        </p:nvGrpSpPr>
        <p:grpSpPr>
          <a:xfrm>
            <a:off x="2936416" y="2208594"/>
            <a:ext cx="2183907" cy="3515925"/>
            <a:chOff x="3039495" y="2208594"/>
            <a:chExt cx="2183907" cy="3515925"/>
          </a:xfrm>
        </p:grpSpPr>
        <p:sp>
          <p:nvSpPr>
            <p:cNvPr id="62" name="Shape 5969"/>
            <p:cNvSpPr/>
            <p:nvPr/>
          </p:nvSpPr>
          <p:spPr>
            <a:xfrm>
              <a:off x="4131448" y="3911398"/>
              <a:ext cx="1" cy="659387"/>
            </a:xfrm>
            <a:prstGeom prst="line">
              <a:avLst/>
            </a:prstGeom>
            <a:ln w="6350">
              <a:solidFill>
                <a:srgbClr val="A6A6A6"/>
              </a:solidFill>
              <a:miter lim="400000"/>
              <a:tailEnd type="triangle"/>
            </a:ln>
          </p:spPr>
          <p:txBody>
            <a:bodyPr lIns="0" tIns="0" rIns="0" bIns="0"/>
            <a:lstStyle/>
            <a:p>
              <a:pPr defTabSz="457200">
                <a:defRPr sz="1200">
                  <a:latin typeface="Helvetica"/>
                  <a:ea typeface="Helvetica"/>
                  <a:cs typeface="Helvetica"/>
                  <a:sym typeface="Helvetica"/>
                </a:defRPr>
              </a:pPr>
              <a:endParaRPr>
                <a:latin typeface="+mj-lt"/>
              </a:endParaRPr>
            </a:p>
          </p:txBody>
        </p:sp>
        <p:sp>
          <p:nvSpPr>
            <p:cNvPr id="76" name="Shape 5982"/>
            <p:cNvSpPr/>
            <p:nvPr/>
          </p:nvSpPr>
          <p:spPr>
            <a:xfrm>
              <a:off x="3552989" y="2208594"/>
              <a:ext cx="1156918" cy="3385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defRPr sz="1600" b="1">
                  <a:solidFill>
                    <a:srgbClr val="595959"/>
                  </a:solidFill>
                  <a:latin typeface="Helvetica"/>
                  <a:ea typeface="Helvetica"/>
                  <a:cs typeface="Helvetica"/>
                  <a:sym typeface="Helvetica"/>
                </a:defRPr>
              </a:lvl1pPr>
            </a:lstStyle>
            <a:p>
              <a:pPr>
                <a:defRPr sz="1800" b="0">
                  <a:solidFill>
                    <a:srgbClr val="000000"/>
                  </a:solidFill>
                  <a:latin typeface="+mn-lt"/>
                  <a:ea typeface="+mn-ea"/>
                  <a:cs typeface="+mn-cs"/>
                  <a:sym typeface="Calibri"/>
                </a:defRPr>
              </a:pPr>
              <a:r>
                <a:rPr lang="en-US" sz="1600" b="1" smtClean="0">
                  <a:solidFill>
                    <a:schemeClr val="tx1">
                      <a:lumMod val="50000"/>
                    </a:schemeClr>
                  </a:solidFill>
                  <a:latin typeface="+mj-lt"/>
                  <a:ea typeface="Helvetica"/>
                  <a:cs typeface="Helvetica"/>
                  <a:sym typeface="Helvetica"/>
                </a:rPr>
                <a:t>Our Services</a:t>
              </a:r>
              <a:endParaRPr sz="1600" b="1">
                <a:solidFill>
                  <a:schemeClr val="tx1">
                    <a:lumMod val="50000"/>
                  </a:schemeClr>
                </a:solidFill>
                <a:latin typeface="+mj-lt"/>
                <a:ea typeface="Helvetica"/>
                <a:cs typeface="Helvetica"/>
                <a:sym typeface="Helvetica"/>
              </a:endParaRPr>
            </a:p>
          </p:txBody>
        </p:sp>
        <p:sp>
          <p:nvSpPr>
            <p:cNvPr id="77" name="Shape 5983"/>
            <p:cNvSpPr/>
            <p:nvPr/>
          </p:nvSpPr>
          <p:spPr>
            <a:xfrm>
              <a:off x="3039495" y="2492416"/>
              <a:ext cx="2183907" cy="10156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just"/>
              <a:r>
                <a:rPr lang="en-US" sz="1200"/>
                <a:t>Lorem ipsum dolor sit amet, diam donec neque nisl nibh, ante rutrum proin cras dui ac cum, amet nunc dolor. Senectus urna justo.</a:t>
              </a:r>
            </a:p>
          </p:txBody>
        </p:sp>
        <p:sp>
          <p:nvSpPr>
            <p:cNvPr id="82" name="Shape 5989"/>
            <p:cNvSpPr/>
            <p:nvPr/>
          </p:nvSpPr>
          <p:spPr>
            <a:xfrm>
              <a:off x="3954869" y="3563861"/>
              <a:ext cx="353159" cy="353159"/>
            </a:xfrm>
            <a:prstGeom prst="diamond">
              <a:avLst/>
            </a:prstGeom>
            <a:solidFill>
              <a:schemeClr val="accent5"/>
            </a:solidFill>
            <a:ln w="12700">
              <a:miter lim="400000"/>
            </a:ln>
          </p:spPr>
          <p:txBody>
            <a:bodyPr lIns="45719" rIns="45719" anchor="ctr"/>
            <a:lstStyle/>
            <a:p>
              <a:pPr algn="ctr">
                <a:defRPr>
                  <a:solidFill>
                    <a:srgbClr val="FFFFFF"/>
                  </a:solidFill>
                </a:defRPr>
              </a:pPr>
              <a:endParaRPr>
                <a:latin typeface="+mj-lt"/>
              </a:endParaRPr>
            </a:p>
          </p:txBody>
        </p:sp>
        <p:sp>
          <p:nvSpPr>
            <p:cNvPr id="107" name="Shape 6013"/>
            <p:cNvSpPr/>
            <p:nvPr/>
          </p:nvSpPr>
          <p:spPr>
            <a:xfrm>
              <a:off x="3576254" y="4614131"/>
              <a:ext cx="1110388" cy="1110388"/>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mj-lt"/>
              </a:endParaRPr>
            </a:p>
          </p:txBody>
        </p:sp>
      </p:grpSp>
      <p:grpSp>
        <p:nvGrpSpPr>
          <p:cNvPr id="118" name="Group 117"/>
          <p:cNvGrpSpPr/>
          <p:nvPr/>
        </p:nvGrpSpPr>
        <p:grpSpPr>
          <a:xfrm>
            <a:off x="9139306" y="1799895"/>
            <a:ext cx="2183907" cy="3726466"/>
            <a:chOff x="9153115" y="1799895"/>
            <a:chExt cx="2183907" cy="3726466"/>
          </a:xfrm>
        </p:grpSpPr>
        <p:sp>
          <p:nvSpPr>
            <p:cNvPr id="65" name="Shape 5972"/>
            <p:cNvSpPr/>
            <p:nvPr/>
          </p:nvSpPr>
          <p:spPr>
            <a:xfrm flipH="1" flipV="1">
              <a:off x="10245067" y="2938378"/>
              <a:ext cx="2" cy="655846"/>
            </a:xfrm>
            <a:prstGeom prst="line">
              <a:avLst/>
            </a:prstGeom>
            <a:ln w="6350">
              <a:solidFill>
                <a:srgbClr val="A6A6A6"/>
              </a:solidFill>
              <a:miter lim="400000"/>
              <a:tailEnd type="triangle"/>
            </a:ln>
          </p:spPr>
          <p:txBody>
            <a:bodyPr lIns="0" tIns="0" rIns="0" bIns="0"/>
            <a:lstStyle/>
            <a:p>
              <a:pPr defTabSz="457200">
                <a:defRPr sz="1200">
                  <a:latin typeface="Helvetica"/>
                  <a:ea typeface="Helvetica"/>
                  <a:cs typeface="Helvetica"/>
                  <a:sym typeface="Helvetica"/>
                </a:defRPr>
              </a:pPr>
              <a:endParaRPr>
                <a:latin typeface="+mj-lt"/>
              </a:endParaRPr>
            </a:p>
          </p:txBody>
        </p:sp>
        <p:sp>
          <p:nvSpPr>
            <p:cNvPr id="73" name="Shape 5979"/>
            <p:cNvSpPr/>
            <p:nvPr/>
          </p:nvSpPr>
          <p:spPr>
            <a:xfrm>
              <a:off x="9229086" y="4226878"/>
              <a:ext cx="2031964" cy="3385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p>
              <a:pPr algn="ctr"/>
              <a:r>
                <a:rPr lang="en-US" sz="1600" b="1">
                  <a:solidFill>
                    <a:schemeClr val="tx1">
                      <a:lumMod val="50000"/>
                    </a:schemeClr>
                  </a:solidFill>
                  <a:latin typeface="+mj-lt"/>
                  <a:ea typeface="Helvetica"/>
                  <a:cs typeface="Helvetica"/>
                </a:rPr>
                <a:t>Q&amp;As / Closing Speech</a:t>
              </a:r>
              <a:endParaRPr sz="1600" b="1">
                <a:solidFill>
                  <a:schemeClr val="tx1">
                    <a:lumMod val="50000"/>
                  </a:schemeClr>
                </a:solidFill>
                <a:latin typeface="+mj-lt"/>
                <a:ea typeface="Helvetica"/>
                <a:cs typeface="Helvetica"/>
                <a:sym typeface="Helvetica"/>
              </a:endParaRPr>
            </a:p>
          </p:txBody>
        </p:sp>
        <p:sp>
          <p:nvSpPr>
            <p:cNvPr id="74" name="Shape 5980"/>
            <p:cNvSpPr/>
            <p:nvPr/>
          </p:nvSpPr>
          <p:spPr>
            <a:xfrm>
              <a:off x="9153115" y="4510700"/>
              <a:ext cx="2183907" cy="10156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just"/>
              <a:r>
                <a:rPr lang="en-US" sz="1200"/>
                <a:t>Lorem ipsum dolor sit amet, diam donec neque nisl nibh, ante rutrum proin cras dui ac cum, amet nunc dolor. Senectus urna justo.</a:t>
              </a:r>
            </a:p>
          </p:txBody>
        </p:sp>
        <p:sp>
          <p:nvSpPr>
            <p:cNvPr id="85" name="Shape 5992"/>
            <p:cNvSpPr/>
            <p:nvPr/>
          </p:nvSpPr>
          <p:spPr>
            <a:xfrm>
              <a:off x="10068489" y="3563861"/>
              <a:ext cx="353159" cy="353159"/>
            </a:xfrm>
            <a:prstGeom prst="diamond">
              <a:avLst/>
            </a:prstGeom>
            <a:solidFill>
              <a:schemeClr val="accent1"/>
            </a:solidFill>
            <a:ln w="12700">
              <a:miter lim="400000"/>
            </a:ln>
          </p:spPr>
          <p:txBody>
            <a:bodyPr lIns="45719" rIns="45719" anchor="ctr"/>
            <a:lstStyle/>
            <a:p>
              <a:pPr algn="ctr">
                <a:defRPr>
                  <a:solidFill>
                    <a:srgbClr val="FFFFFF"/>
                  </a:solidFill>
                </a:defRPr>
              </a:pPr>
              <a:endParaRPr>
                <a:latin typeface="+mj-lt"/>
              </a:endParaRPr>
            </a:p>
          </p:txBody>
        </p:sp>
        <p:sp>
          <p:nvSpPr>
            <p:cNvPr id="110" name="Shape 6016"/>
            <p:cNvSpPr/>
            <p:nvPr/>
          </p:nvSpPr>
          <p:spPr>
            <a:xfrm>
              <a:off x="9689874" y="1799895"/>
              <a:ext cx="1110388" cy="1110388"/>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latin typeface="+mj-lt"/>
              </a:endParaRPr>
            </a:p>
          </p:txBody>
        </p:sp>
      </p:grpSp>
      <p:sp>
        <p:nvSpPr>
          <p:cNvPr id="123" name="Title 122"/>
          <p:cNvSpPr>
            <a:spLocks noGrp="1"/>
          </p:cNvSpPr>
          <p:nvPr>
            <p:ph type="title"/>
          </p:nvPr>
        </p:nvSpPr>
        <p:spPr/>
        <p:txBody>
          <a:bodyPr/>
          <a:lstStyle/>
          <a:p>
            <a:r>
              <a:rPr lang="en-US"/>
              <a:t>Agenda - Template</a:t>
            </a:r>
          </a:p>
        </p:txBody>
      </p:sp>
      <p:sp>
        <p:nvSpPr>
          <p:cNvPr id="124" name="Subtitle 123"/>
          <p:cNvSpPr>
            <a:spLocks noGrp="1"/>
          </p:cNvSpPr>
          <p:nvPr>
            <p:ph type="subTitle" idx="1"/>
          </p:nvPr>
        </p:nvSpPr>
        <p:spPr/>
        <p:txBody>
          <a:bodyPr/>
          <a:lstStyle/>
          <a:p>
            <a:r>
              <a:rPr lang="en-US" smtClean="0"/>
              <a:t>Timeline</a:t>
            </a:r>
            <a:endParaRPr lang="en-US"/>
          </a:p>
        </p:txBody>
      </p:sp>
      <p:sp>
        <p:nvSpPr>
          <p:cNvPr id="125" name="Slide Number Placeholder 124"/>
          <p:cNvSpPr>
            <a:spLocks noGrp="1"/>
          </p:cNvSpPr>
          <p:nvPr>
            <p:ph type="sldNum" sz="quarter" idx="12"/>
          </p:nvPr>
        </p:nvSpPr>
        <p:spPr/>
        <p:txBody>
          <a:bodyPr/>
          <a:lstStyle/>
          <a:p>
            <a:fld id="{F68327C5-B821-4FE9-A59A-A60D9EB59A9A}" type="slidenum">
              <a:rPr lang="en-US" smtClean="0"/>
              <a:pPr/>
              <a:t>37</a:t>
            </a:fld>
            <a:endParaRPr lang="en-US" dirty="0"/>
          </a:p>
        </p:txBody>
      </p:sp>
      <p:sp>
        <p:nvSpPr>
          <p:cNvPr id="126" name="Shape 2554"/>
          <p:cNvSpPr/>
          <p:nvPr/>
        </p:nvSpPr>
        <p:spPr>
          <a:xfrm>
            <a:off x="9921499" y="2079532"/>
            <a:ext cx="619518" cy="563199"/>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7" name="Shape 2604"/>
          <p:cNvSpPr/>
          <p:nvPr/>
        </p:nvSpPr>
        <p:spPr>
          <a:xfrm>
            <a:off x="7881108" y="4910650"/>
            <a:ext cx="565042" cy="517350"/>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8" name="Shape 2525"/>
          <p:cNvSpPr/>
          <p:nvPr/>
        </p:nvSpPr>
        <p:spPr>
          <a:xfrm>
            <a:off x="5790108" y="2048610"/>
            <a:ext cx="611780" cy="611780"/>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9" name="Shape 2545"/>
          <p:cNvSpPr/>
          <p:nvPr/>
        </p:nvSpPr>
        <p:spPr>
          <a:xfrm>
            <a:off x="3744637" y="4885593"/>
            <a:ext cx="567464" cy="567464"/>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0" name="Shape 2587"/>
          <p:cNvSpPr/>
          <p:nvPr/>
        </p:nvSpPr>
        <p:spPr>
          <a:xfrm>
            <a:off x="1691956" y="2106990"/>
            <a:ext cx="546901" cy="546901"/>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Tree>
    <p:extLst>
      <p:ext uri="{BB962C8B-B14F-4D97-AF65-F5344CB8AC3E}">
        <p14:creationId xmlns:p14="http://schemas.microsoft.com/office/powerpoint/2010/main" val="13602502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6134585" y="1672895"/>
            <a:ext cx="0" cy="5191044"/>
          </a:xfrm>
          <a:prstGeom prst="line">
            <a:avLst/>
          </a:prstGeom>
          <a:ln w="38100">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6058064" y="1665940"/>
            <a:ext cx="153043" cy="153043"/>
          </a:xfrm>
          <a:prstGeom prst="ellipse">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latin typeface="+mj-lt"/>
            </a:endParaRPr>
          </a:p>
        </p:txBody>
      </p:sp>
      <p:sp>
        <p:nvSpPr>
          <p:cNvPr id="4" name="Oval 3"/>
          <p:cNvSpPr/>
          <p:nvPr/>
        </p:nvSpPr>
        <p:spPr>
          <a:xfrm>
            <a:off x="6058064" y="2461917"/>
            <a:ext cx="153043" cy="153043"/>
          </a:xfrm>
          <a:prstGeom prst="ellipse">
            <a:avLst/>
          </a:prstGeom>
          <a:solidFill>
            <a:schemeClr val="bg1"/>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latin typeface="+mj-lt"/>
            </a:endParaRPr>
          </a:p>
        </p:txBody>
      </p:sp>
      <p:sp>
        <p:nvSpPr>
          <p:cNvPr id="5" name="Oval 4"/>
          <p:cNvSpPr/>
          <p:nvPr/>
        </p:nvSpPr>
        <p:spPr>
          <a:xfrm>
            <a:off x="6058064" y="3257896"/>
            <a:ext cx="153043" cy="153043"/>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latin typeface="+mj-lt"/>
            </a:endParaRPr>
          </a:p>
        </p:txBody>
      </p:sp>
      <p:sp>
        <p:nvSpPr>
          <p:cNvPr id="6" name="Oval 5"/>
          <p:cNvSpPr/>
          <p:nvPr/>
        </p:nvSpPr>
        <p:spPr>
          <a:xfrm>
            <a:off x="6058064" y="4053873"/>
            <a:ext cx="153043" cy="153043"/>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latin typeface="+mj-lt"/>
            </a:endParaRPr>
          </a:p>
        </p:txBody>
      </p:sp>
      <p:sp>
        <p:nvSpPr>
          <p:cNvPr id="7" name="Oval 6"/>
          <p:cNvSpPr/>
          <p:nvPr/>
        </p:nvSpPr>
        <p:spPr>
          <a:xfrm>
            <a:off x="6058064" y="4849852"/>
            <a:ext cx="153043" cy="153043"/>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latin typeface="+mj-lt"/>
            </a:endParaRPr>
          </a:p>
        </p:txBody>
      </p:sp>
      <p:sp>
        <p:nvSpPr>
          <p:cNvPr id="8" name="Oval 7"/>
          <p:cNvSpPr/>
          <p:nvPr/>
        </p:nvSpPr>
        <p:spPr>
          <a:xfrm>
            <a:off x="6058064" y="5645829"/>
            <a:ext cx="153043" cy="153043"/>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latin typeface="+mj-lt"/>
            </a:endParaRPr>
          </a:p>
        </p:txBody>
      </p:sp>
      <p:sp>
        <p:nvSpPr>
          <p:cNvPr id="9" name="Title 11"/>
          <p:cNvSpPr txBox="1">
            <a:spLocks/>
          </p:cNvSpPr>
          <p:nvPr/>
        </p:nvSpPr>
        <p:spPr>
          <a:xfrm>
            <a:off x="6312024" y="1525478"/>
            <a:ext cx="4057961" cy="433965"/>
          </a:xfrm>
          <a:prstGeom prst="rect">
            <a:avLst/>
          </a:prstGeom>
        </p:spPr>
        <p:txBody>
          <a:bodyPr vert="horz" lIns="91440" tIns="91440" rIns="91440" bIns="91440" rtlCol="0" anchor="ctr">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smtClean="0">
                <a:solidFill>
                  <a:schemeClr val="tx1">
                    <a:lumMod val="75000"/>
                  </a:schemeClr>
                </a:solidFill>
                <a:ea typeface="Open Sans" panose="020B0606030504020204" pitchFamily="34" charset="0"/>
                <a:cs typeface="Open Sans" panose="020B0606030504020204" pitchFamily="34" charset="0"/>
              </a:rPr>
              <a:t>Mission &amp; Vision</a:t>
            </a:r>
            <a:endParaRPr lang="en-US" sz="1800" b="1" dirty="0">
              <a:solidFill>
                <a:schemeClr val="tx1">
                  <a:lumMod val="75000"/>
                </a:schemeClr>
              </a:solidFill>
              <a:ea typeface="Open Sans" panose="020B0606030504020204" pitchFamily="34" charset="0"/>
              <a:cs typeface="Open Sans" panose="020B0606030504020204" pitchFamily="34" charset="0"/>
            </a:endParaRPr>
          </a:p>
        </p:txBody>
      </p:sp>
      <p:sp>
        <p:nvSpPr>
          <p:cNvPr id="10" name="Title 11"/>
          <p:cNvSpPr txBox="1">
            <a:spLocks/>
          </p:cNvSpPr>
          <p:nvPr/>
        </p:nvSpPr>
        <p:spPr>
          <a:xfrm>
            <a:off x="6312024" y="2321456"/>
            <a:ext cx="4057961" cy="433965"/>
          </a:xfrm>
          <a:prstGeom prst="rect">
            <a:avLst/>
          </a:prstGeom>
        </p:spPr>
        <p:txBody>
          <a:bodyPr vert="horz" lIns="91440" tIns="91440" rIns="91440" bIns="91440" rtlCol="0" anchor="ctr">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smtClean="0">
                <a:solidFill>
                  <a:schemeClr val="tx1">
                    <a:lumMod val="75000"/>
                  </a:schemeClr>
                </a:solidFill>
                <a:ea typeface="Open Sans" panose="020B0606030504020204" pitchFamily="34" charset="0"/>
                <a:cs typeface="Open Sans" panose="020B0606030504020204" pitchFamily="34" charset="0"/>
              </a:rPr>
              <a:t>Our Services</a:t>
            </a:r>
            <a:endParaRPr lang="en-US" sz="1800" b="1" dirty="0">
              <a:solidFill>
                <a:schemeClr val="tx1">
                  <a:lumMod val="75000"/>
                </a:schemeClr>
              </a:solidFill>
              <a:ea typeface="Open Sans" panose="020B0606030504020204" pitchFamily="34" charset="0"/>
              <a:cs typeface="Open Sans" panose="020B0606030504020204" pitchFamily="34" charset="0"/>
            </a:endParaRPr>
          </a:p>
        </p:txBody>
      </p:sp>
      <p:sp>
        <p:nvSpPr>
          <p:cNvPr id="11" name="Title 11"/>
          <p:cNvSpPr txBox="1">
            <a:spLocks/>
          </p:cNvSpPr>
          <p:nvPr/>
        </p:nvSpPr>
        <p:spPr>
          <a:xfrm>
            <a:off x="6312024" y="3117434"/>
            <a:ext cx="4057961" cy="433965"/>
          </a:xfrm>
          <a:prstGeom prst="rect">
            <a:avLst/>
          </a:prstGeom>
        </p:spPr>
        <p:txBody>
          <a:bodyPr vert="horz" lIns="91440" tIns="91440" rIns="91440" bIns="91440" rtlCol="0" anchor="ctr">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smtClean="0">
                <a:solidFill>
                  <a:schemeClr val="tx1">
                    <a:lumMod val="75000"/>
                  </a:schemeClr>
                </a:solidFill>
                <a:ea typeface="Open Sans" panose="020B0606030504020204" pitchFamily="34" charset="0"/>
                <a:cs typeface="Open Sans" panose="020B0606030504020204" pitchFamily="34" charset="0"/>
              </a:rPr>
              <a:t>Company Profile</a:t>
            </a:r>
            <a:endParaRPr lang="en-US" sz="1800" b="1" dirty="0">
              <a:solidFill>
                <a:schemeClr val="tx1">
                  <a:lumMod val="75000"/>
                </a:schemeClr>
              </a:solidFill>
              <a:ea typeface="Open Sans" panose="020B0606030504020204" pitchFamily="34" charset="0"/>
              <a:cs typeface="Open Sans" panose="020B0606030504020204" pitchFamily="34" charset="0"/>
            </a:endParaRPr>
          </a:p>
        </p:txBody>
      </p:sp>
      <p:sp>
        <p:nvSpPr>
          <p:cNvPr id="12" name="Title 11"/>
          <p:cNvSpPr txBox="1">
            <a:spLocks/>
          </p:cNvSpPr>
          <p:nvPr/>
        </p:nvSpPr>
        <p:spPr>
          <a:xfrm>
            <a:off x="6312024" y="3913412"/>
            <a:ext cx="4057961" cy="433965"/>
          </a:xfrm>
          <a:prstGeom prst="rect">
            <a:avLst/>
          </a:prstGeom>
        </p:spPr>
        <p:txBody>
          <a:bodyPr vert="horz" lIns="91440" tIns="91440" rIns="91440" bIns="91440" rtlCol="0" anchor="ctr">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smtClean="0">
                <a:solidFill>
                  <a:schemeClr val="tx1">
                    <a:lumMod val="75000"/>
                  </a:schemeClr>
                </a:solidFill>
                <a:ea typeface="Open Sans" panose="020B0606030504020204" pitchFamily="34" charset="0"/>
                <a:cs typeface="Open Sans" panose="020B0606030504020204" pitchFamily="34" charset="0"/>
              </a:rPr>
              <a:t>Project Portfolio</a:t>
            </a:r>
            <a:endParaRPr lang="en-US" sz="1800" b="1" dirty="0">
              <a:solidFill>
                <a:schemeClr val="tx1">
                  <a:lumMod val="75000"/>
                </a:schemeClr>
              </a:solidFill>
              <a:ea typeface="Open Sans" panose="020B0606030504020204" pitchFamily="34" charset="0"/>
              <a:cs typeface="Open Sans" panose="020B0606030504020204" pitchFamily="34" charset="0"/>
            </a:endParaRPr>
          </a:p>
        </p:txBody>
      </p:sp>
      <p:sp>
        <p:nvSpPr>
          <p:cNvPr id="13" name="Title 11"/>
          <p:cNvSpPr txBox="1">
            <a:spLocks/>
          </p:cNvSpPr>
          <p:nvPr/>
        </p:nvSpPr>
        <p:spPr>
          <a:xfrm>
            <a:off x="6312024" y="4709390"/>
            <a:ext cx="4057961" cy="433965"/>
          </a:xfrm>
          <a:prstGeom prst="rect">
            <a:avLst/>
          </a:prstGeom>
        </p:spPr>
        <p:txBody>
          <a:bodyPr vert="horz" lIns="91440" tIns="91440" rIns="91440" bIns="91440" rtlCol="0" anchor="ctr">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smtClean="0">
                <a:solidFill>
                  <a:schemeClr val="tx1">
                    <a:lumMod val="75000"/>
                  </a:schemeClr>
                </a:solidFill>
                <a:ea typeface="Open Sans" panose="020B0606030504020204" pitchFamily="34" charset="0"/>
                <a:cs typeface="Open Sans" panose="020B0606030504020204" pitchFamily="34" charset="0"/>
              </a:rPr>
              <a:t>Our Team</a:t>
            </a:r>
            <a:endParaRPr lang="en-US" sz="1800" b="1" dirty="0">
              <a:solidFill>
                <a:schemeClr val="tx1">
                  <a:lumMod val="75000"/>
                </a:schemeClr>
              </a:solidFill>
              <a:ea typeface="Open Sans" panose="020B0606030504020204" pitchFamily="34" charset="0"/>
              <a:cs typeface="Open Sans" panose="020B0606030504020204" pitchFamily="34" charset="0"/>
            </a:endParaRPr>
          </a:p>
        </p:txBody>
      </p:sp>
      <p:sp>
        <p:nvSpPr>
          <p:cNvPr id="14" name="Title 11"/>
          <p:cNvSpPr txBox="1">
            <a:spLocks/>
          </p:cNvSpPr>
          <p:nvPr/>
        </p:nvSpPr>
        <p:spPr>
          <a:xfrm>
            <a:off x="6312024" y="5505367"/>
            <a:ext cx="4057961" cy="433965"/>
          </a:xfrm>
          <a:prstGeom prst="rect">
            <a:avLst/>
          </a:prstGeom>
        </p:spPr>
        <p:txBody>
          <a:bodyPr vert="horz" lIns="91440" tIns="91440" rIns="91440" bIns="91440" rtlCol="0" anchor="ctr">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smtClean="0">
                <a:solidFill>
                  <a:schemeClr val="tx1">
                    <a:lumMod val="75000"/>
                  </a:schemeClr>
                </a:solidFill>
                <a:ea typeface="Open Sans" panose="020B0606030504020204" pitchFamily="34" charset="0"/>
                <a:cs typeface="Open Sans" panose="020B0606030504020204" pitchFamily="34" charset="0"/>
              </a:rPr>
              <a:t>Q&amp;As / Closing Speech</a:t>
            </a:r>
            <a:endParaRPr lang="en-US" sz="1800" b="1" dirty="0">
              <a:solidFill>
                <a:schemeClr val="tx1">
                  <a:lumMod val="75000"/>
                </a:schemeClr>
              </a:solidFill>
              <a:ea typeface="Open Sans" panose="020B0606030504020204" pitchFamily="34" charset="0"/>
              <a:cs typeface="Open Sans" panose="020B0606030504020204" pitchFamily="34" charset="0"/>
            </a:endParaRPr>
          </a:p>
        </p:txBody>
      </p:sp>
      <p:sp>
        <p:nvSpPr>
          <p:cNvPr id="15" name="Title 6"/>
          <p:cNvSpPr txBox="1">
            <a:spLocks/>
          </p:cNvSpPr>
          <p:nvPr/>
        </p:nvSpPr>
        <p:spPr>
          <a:xfrm>
            <a:off x="2844800" y="1409067"/>
            <a:ext cx="2385321" cy="584775"/>
          </a:xfrm>
          <a:prstGeom prst="rect">
            <a:avLst/>
          </a:prstGeom>
        </p:spPr>
        <p:txBody>
          <a:bodyPr wrap="square">
            <a:spAutoFit/>
          </a:bodyPr>
          <a:lstStyle>
            <a:lvl1pPr algn="r" defTabSz="914354" rtl="0" eaLnBrk="1" latinLnBrk="0" hangingPunct="1">
              <a:spcBef>
                <a:spcPct val="0"/>
              </a:spcBef>
              <a:buNone/>
              <a:defRPr sz="3200" b="1" kern="1200" cap="small" normalizeH="0" baseline="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r>
              <a:rPr lang="en-US" smtClean="0">
                <a:solidFill>
                  <a:schemeClr val="tx2"/>
                </a:solidFill>
              </a:rPr>
              <a:t>Agenda</a:t>
            </a:r>
            <a:endParaRPr lang="en-US" dirty="0">
              <a:solidFill>
                <a:schemeClr val="tx2"/>
              </a:solidFill>
            </a:endParaRPr>
          </a:p>
        </p:txBody>
      </p:sp>
    </p:spTree>
    <p:extLst>
      <p:ext uri="{BB962C8B-B14F-4D97-AF65-F5344CB8AC3E}">
        <p14:creationId xmlns:p14="http://schemas.microsoft.com/office/powerpoint/2010/main" val="35861659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a:spLocks/>
          </p:cNvSpPr>
          <p:nvPr/>
        </p:nvSpPr>
        <p:spPr>
          <a:xfrm>
            <a:off x="2495600" y="1863356"/>
            <a:ext cx="2385321" cy="666786"/>
          </a:xfrm>
          <a:prstGeom prst="rect">
            <a:avLst/>
          </a:prstGeom>
        </p:spPr>
        <p:txBody>
          <a:bodyPr wrap="square">
            <a:spAutoFit/>
          </a:bodyPr>
          <a:lstStyle>
            <a:lvl1pPr algn="r" defTabSz="914354" rtl="0" eaLnBrk="1" latinLnBrk="0" hangingPunct="1">
              <a:spcBef>
                <a:spcPct val="0"/>
              </a:spcBef>
              <a:buNone/>
              <a:defRPr sz="3200" b="1" kern="1200" cap="small" normalizeH="0" baseline="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r>
              <a:rPr lang="en-US" smtClean="0">
                <a:solidFill>
                  <a:schemeClr val="tx2"/>
                </a:solidFill>
              </a:rPr>
              <a:t>Agenda</a:t>
            </a:r>
            <a:endParaRPr lang="en-US" dirty="0">
              <a:solidFill>
                <a:schemeClr val="tx2"/>
              </a:solidFill>
            </a:endParaRPr>
          </a:p>
        </p:txBody>
      </p:sp>
      <p:sp>
        <p:nvSpPr>
          <p:cNvPr id="6" name="Content Placeholder 7"/>
          <p:cNvSpPr txBox="1">
            <a:spLocks/>
          </p:cNvSpPr>
          <p:nvPr/>
        </p:nvSpPr>
        <p:spPr>
          <a:xfrm>
            <a:off x="5698700" y="1916832"/>
            <a:ext cx="3648500" cy="3484928"/>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867" b="1" smtClean="0">
                <a:solidFill>
                  <a:schemeClr val="bg1">
                    <a:lumMod val="50000"/>
                  </a:schemeClr>
                </a:solidFill>
              </a:rPr>
              <a:t>Mission &amp; Vision</a:t>
            </a:r>
            <a:endParaRPr lang="en-US" sz="1867" b="1" dirty="0">
              <a:solidFill>
                <a:schemeClr val="bg1">
                  <a:lumMod val="50000"/>
                </a:schemeClr>
              </a:solidFill>
            </a:endParaRPr>
          </a:p>
          <a:p>
            <a:pPr marL="0" indent="0">
              <a:lnSpc>
                <a:spcPct val="150000"/>
              </a:lnSpc>
              <a:buNone/>
            </a:pPr>
            <a:r>
              <a:rPr lang="en-US" sz="1867" b="1" smtClean="0">
                <a:solidFill>
                  <a:schemeClr val="bg1">
                    <a:lumMod val="50000"/>
                  </a:schemeClr>
                </a:solidFill>
              </a:rPr>
              <a:t>Our Services</a:t>
            </a:r>
            <a:endParaRPr lang="en-US" sz="1867" b="1" dirty="0">
              <a:solidFill>
                <a:schemeClr val="bg1">
                  <a:lumMod val="50000"/>
                </a:schemeClr>
              </a:solidFill>
            </a:endParaRPr>
          </a:p>
          <a:p>
            <a:pPr marL="0" indent="0">
              <a:lnSpc>
                <a:spcPct val="150000"/>
              </a:lnSpc>
              <a:buNone/>
            </a:pPr>
            <a:r>
              <a:rPr lang="en-US" sz="1867" b="1" smtClean="0">
                <a:solidFill>
                  <a:schemeClr val="bg1">
                    <a:lumMod val="50000"/>
                  </a:schemeClr>
                </a:solidFill>
              </a:rPr>
              <a:t>Company Profile</a:t>
            </a:r>
            <a:endParaRPr lang="en-US" sz="1867" b="1" dirty="0">
              <a:solidFill>
                <a:schemeClr val="bg1">
                  <a:lumMod val="50000"/>
                </a:schemeClr>
              </a:solidFill>
            </a:endParaRPr>
          </a:p>
          <a:p>
            <a:pPr marL="0" indent="0">
              <a:lnSpc>
                <a:spcPct val="150000"/>
              </a:lnSpc>
              <a:buNone/>
            </a:pPr>
            <a:r>
              <a:rPr lang="en-US" sz="1867" b="1" smtClean="0">
                <a:solidFill>
                  <a:schemeClr val="bg1">
                    <a:lumMod val="50000"/>
                  </a:schemeClr>
                </a:solidFill>
              </a:rPr>
              <a:t>Project Portfolio</a:t>
            </a:r>
            <a:endParaRPr lang="en-US" sz="1867" b="1" dirty="0">
              <a:solidFill>
                <a:schemeClr val="bg1">
                  <a:lumMod val="50000"/>
                </a:schemeClr>
              </a:solidFill>
            </a:endParaRPr>
          </a:p>
          <a:p>
            <a:pPr marL="0" indent="0">
              <a:lnSpc>
                <a:spcPct val="150000"/>
              </a:lnSpc>
              <a:buNone/>
            </a:pPr>
            <a:r>
              <a:rPr lang="en-US" sz="1867" b="1" smtClean="0">
                <a:solidFill>
                  <a:schemeClr val="bg1">
                    <a:lumMod val="50000"/>
                  </a:schemeClr>
                </a:solidFill>
              </a:rPr>
              <a:t>Our Team</a:t>
            </a:r>
            <a:endParaRPr lang="en-US" sz="1867" b="1" dirty="0">
              <a:solidFill>
                <a:schemeClr val="bg1">
                  <a:lumMod val="50000"/>
                </a:schemeClr>
              </a:solidFill>
            </a:endParaRPr>
          </a:p>
          <a:p>
            <a:pPr marL="0" indent="0">
              <a:lnSpc>
                <a:spcPct val="150000"/>
              </a:lnSpc>
              <a:buNone/>
            </a:pPr>
            <a:r>
              <a:rPr lang="en-US" sz="1867" b="1" smtClean="0">
                <a:solidFill>
                  <a:schemeClr val="bg1">
                    <a:lumMod val="50000"/>
                  </a:schemeClr>
                </a:solidFill>
              </a:rPr>
              <a:t>Our Offices</a:t>
            </a:r>
          </a:p>
          <a:p>
            <a:pPr marL="0" indent="0">
              <a:lnSpc>
                <a:spcPct val="150000"/>
              </a:lnSpc>
              <a:buNone/>
            </a:pPr>
            <a:r>
              <a:rPr lang="en-US" sz="1867" b="1" smtClean="0">
                <a:solidFill>
                  <a:schemeClr val="bg1">
                    <a:lumMod val="50000"/>
                  </a:schemeClr>
                </a:solidFill>
              </a:rPr>
              <a:t>Q&amp;As / Closing Speech</a:t>
            </a:r>
            <a:endParaRPr lang="en-US" sz="1867" b="1" dirty="0">
              <a:solidFill>
                <a:schemeClr val="bg1">
                  <a:lumMod val="50000"/>
                </a:schemeClr>
              </a:solidFill>
            </a:endParaRPr>
          </a:p>
        </p:txBody>
      </p:sp>
      <p:grpSp>
        <p:nvGrpSpPr>
          <p:cNvPr id="5" name="Group 4"/>
          <p:cNvGrpSpPr/>
          <p:nvPr/>
        </p:nvGrpSpPr>
        <p:grpSpPr>
          <a:xfrm>
            <a:off x="5508525" y="2196749"/>
            <a:ext cx="57351" cy="2994118"/>
            <a:chOff x="5508525" y="2196749"/>
            <a:chExt cx="57351" cy="2994118"/>
          </a:xfrm>
          <a:solidFill>
            <a:schemeClr val="accent5"/>
          </a:solidFill>
        </p:grpSpPr>
        <p:sp>
          <p:nvSpPr>
            <p:cNvPr id="4" name="Oval 3"/>
            <p:cNvSpPr/>
            <p:nvPr/>
          </p:nvSpPr>
          <p:spPr>
            <a:xfrm>
              <a:off x="5508525" y="2196749"/>
              <a:ext cx="57351" cy="57351"/>
            </a:xfrm>
            <a:prstGeom prst="ellipse">
              <a:avLst/>
            </a:prstGeom>
            <a:grpFill/>
            <a:ln w="12700">
              <a:solidFill>
                <a:schemeClr val="accent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dirty="0">
                <a:solidFill>
                  <a:prstClr val="white"/>
                </a:solidFill>
              </a:endParaRPr>
            </a:p>
          </p:txBody>
        </p:sp>
        <p:cxnSp>
          <p:nvCxnSpPr>
            <p:cNvPr id="7" name="Straight Connector 6"/>
            <p:cNvCxnSpPr/>
            <p:nvPr/>
          </p:nvCxnSpPr>
          <p:spPr>
            <a:xfrm>
              <a:off x="5537200" y="2377824"/>
              <a:ext cx="0" cy="170256"/>
            </a:xfrm>
            <a:prstGeom prst="line">
              <a:avLst/>
            </a:prstGeom>
            <a:grp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537200" y="2862699"/>
              <a:ext cx="0" cy="170256"/>
            </a:xfrm>
            <a:prstGeom prst="line">
              <a:avLst/>
            </a:prstGeom>
            <a:grp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537200" y="3347573"/>
              <a:ext cx="0" cy="170256"/>
            </a:xfrm>
            <a:prstGeom prst="line">
              <a:avLst/>
            </a:prstGeom>
            <a:grp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537200" y="3832448"/>
              <a:ext cx="0" cy="170256"/>
            </a:xfrm>
            <a:prstGeom prst="line">
              <a:avLst/>
            </a:prstGeom>
            <a:grp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537200" y="4317323"/>
              <a:ext cx="0" cy="170256"/>
            </a:xfrm>
            <a:prstGeom prst="line">
              <a:avLst/>
            </a:prstGeom>
            <a:grp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508525" y="3160837"/>
              <a:ext cx="57351" cy="57351"/>
            </a:xfrm>
            <a:prstGeom prst="ellipse">
              <a:avLst/>
            </a:prstGeom>
            <a:grpFill/>
            <a:ln w="12700">
              <a:solidFill>
                <a:schemeClr val="accent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dirty="0">
                <a:solidFill>
                  <a:prstClr val="white"/>
                </a:solidFill>
              </a:endParaRPr>
            </a:p>
          </p:txBody>
        </p:sp>
        <p:sp>
          <p:nvSpPr>
            <p:cNvPr id="13" name="Oval 12"/>
            <p:cNvSpPr/>
            <p:nvPr/>
          </p:nvSpPr>
          <p:spPr>
            <a:xfrm>
              <a:off x="5508525" y="2678793"/>
              <a:ext cx="57351" cy="57351"/>
            </a:xfrm>
            <a:prstGeom prst="ellipse">
              <a:avLst/>
            </a:prstGeom>
            <a:grpFill/>
            <a:ln w="12700">
              <a:solidFill>
                <a:schemeClr val="accent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dirty="0">
                <a:solidFill>
                  <a:prstClr val="white"/>
                </a:solidFill>
              </a:endParaRPr>
            </a:p>
          </p:txBody>
        </p:sp>
        <p:sp>
          <p:nvSpPr>
            <p:cNvPr id="14" name="Oval 13"/>
            <p:cNvSpPr/>
            <p:nvPr/>
          </p:nvSpPr>
          <p:spPr>
            <a:xfrm>
              <a:off x="5508525" y="3642881"/>
              <a:ext cx="57351" cy="57351"/>
            </a:xfrm>
            <a:prstGeom prst="ellipse">
              <a:avLst/>
            </a:prstGeom>
            <a:grpFill/>
            <a:ln w="12700">
              <a:solidFill>
                <a:schemeClr val="accent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dirty="0">
                <a:solidFill>
                  <a:prstClr val="white"/>
                </a:solidFill>
              </a:endParaRPr>
            </a:p>
          </p:txBody>
        </p:sp>
        <p:sp>
          <p:nvSpPr>
            <p:cNvPr id="15" name="Oval 14"/>
            <p:cNvSpPr/>
            <p:nvPr/>
          </p:nvSpPr>
          <p:spPr>
            <a:xfrm>
              <a:off x="5508525" y="4124925"/>
              <a:ext cx="57351" cy="57351"/>
            </a:xfrm>
            <a:prstGeom prst="ellipse">
              <a:avLst/>
            </a:prstGeom>
            <a:grpFill/>
            <a:ln w="12700">
              <a:solidFill>
                <a:schemeClr val="accent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dirty="0">
                <a:solidFill>
                  <a:prstClr val="white"/>
                </a:solidFill>
              </a:endParaRPr>
            </a:p>
          </p:txBody>
        </p:sp>
        <p:sp>
          <p:nvSpPr>
            <p:cNvPr id="16" name="Oval 15"/>
            <p:cNvSpPr/>
            <p:nvPr/>
          </p:nvSpPr>
          <p:spPr>
            <a:xfrm>
              <a:off x="5508525" y="4606972"/>
              <a:ext cx="57351" cy="57351"/>
            </a:xfrm>
            <a:prstGeom prst="ellipse">
              <a:avLst/>
            </a:prstGeom>
            <a:grpFill/>
            <a:ln w="12700">
              <a:solidFill>
                <a:schemeClr val="accent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dirty="0">
                <a:solidFill>
                  <a:prstClr val="white"/>
                </a:solidFill>
              </a:endParaRPr>
            </a:p>
          </p:txBody>
        </p:sp>
        <p:cxnSp>
          <p:nvCxnSpPr>
            <p:cNvPr id="19" name="Straight Connector 18"/>
            <p:cNvCxnSpPr/>
            <p:nvPr/>
          </p:nvCxnSpPr>
          <p:spPr>
            <a:xfrm>
              <a:off x="5537200" y="4843867"/>
              <a:ext cx="0" cy="170256"/>
            </a:xfrm>
            <a:prstGeom prst="line">
              <a:avLst/>
            </a:prstGeom>
            <a:grp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5508525" y="5133516"/>
              <a:ext cx="57351" cy="57351"/>
            </a:xfrm>
            <a:prstGeom prst="ellipse">
              <a:avLst/>
            </a:prstGeom>
            <a:grpFill/>
            <a:ln w="12700">
              <a:solidFill>
                <a:schemeClr val="accent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dirty="0">
                <a:solidFill>
                  <a:prstClr val="white"/>
                </a:solidFill>
              </a:endParaRPr>
            </a:p>
          </p:txBody>
        </p:sp>
      </p:grpSp>
    </p:spTree>
    <p:extLst>
      <p:ext uri="{BB962C8B-B14F-4D97-AF65-F5344CB8AC3E}">
        <p14:creationId xmlns:p14="http://schemas.microsoft.com/office/powerpoint/2010/main" val="2535875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smtClean="0"/>
              <a:t>Built with Text Blocks</a:t>
            </a:r>
            <a:endParaRPr lang="en-US"/>
          </a:p>
        </p:txBody>
      </p:sp>
      <p:sp>
        <p:nvSpPr>
          <p:cNvPr id="4" name="Title 3"/>
          <p:cNvSpPr>
            <a:spLocks noGrp="1"/>
          </p:cNvSpPr>
          <p:nvPr>
            <p:ph type="title"/>
          </p:nvPr>
        </p:nvSpPr>
        <p:spPr/>
        <p:txBody>
          <a:bodyPr/>
          <a:lstStyle/>
          <a:p>
            <a:r>
              <a:rPr lang="en-US" smtClean="0"/>
              <a:t>Classic Table of </a:t>
            </a:r>
            <a:r>
              <a:rPr lang="en-US"/>
              <a:t>Contents - Template</a:t>
            </a:r>
            <a:endParaRPr lang="en-US" dirty="0"/>
          </a:p>
        </p:txBody>
      </p:sp>
      <p:sp>
        <p:nvSpPr>
          <p:cNvPr id="6" name="Slide Number Placeholder 5"/>
          <p:cNvSpPr>
            <a:spLocks noGrp="1"/>
          </p:cNvSpPr>
          <p:nvPr>
            <p:ph type="sldNum" sz="quarter" idx="12"/>
          </p:nvPr>
        </p:nvSpPr>
        <p:spPr/>
        <p:txBody>
          <a:bodyPr/>
          <a:lstStyle/>
          <a:p>
            <a:fld id="{F68327C5-B821-4FE9-A59A-A60D9EB59A9A}" type="slidenum">
              <a:rPr lang="en-US" smtClean="0"/>
              <a:pPr/>
              <a:t>4</a:t>
            </a:fld>
            <a:endParaRPr lang="en-US" dirty="0"/>
          </a:p>
        </p:txBody>
      </p:sp>
      <p:sp>
        <p:nvSpPr>
          <p:cNvPr id="39" name="Rectangle 38"/>
          <p:cNvSpPr/>
          <p:nvPr/>
        </p:nvSpPr>
        <p:spPr>
          <a:xfrm>
            <a:off x="958850" y="1509675"/>
            <a:ext cx="9588500" cy="4524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00" b="1">
                <a:solidFill>
                  <a:schemeClr val="bg1"/>
                </a:solidFill>
              </a:rPr>
              <a:t>PART 1</a:t>
            </a:r>
            <a:endParaRPr lang="en-US" b="1">
              <a:solidFill>
                <a:schemeClr val="bg1"/>
              </a:solidFill>
            </a:endParaRPr>
          </a:p>
        </p:txBody>
      </p:sp>
      <p:sp>
        <p:nvSpPr>
          <p:cNvPr id="40" name="Rectangle 39"/>
          <p:cNvSpPr/>
          <p:nvPr/>
        </p:nvSpPr>
        <p:spPr>
          <a:xfrm>
            <a:off x="958850" y="1962112"/>
            <a:ext cx="9588500" cy="3206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r>
              <a:rPr lang="en-US" sz="2200">
                <a:solidFill>
                  <a:schemeClr val="tx1">
                    <a:lumMod val="50000"/>
                  </a:schemeClr>
                </a:solidFill>
              </a:rPr>
              <a:t>Section 1.1</a:t>
            </a:r>
          </a:p>
        </p:txBody>
      </p:sp>
      <p:sp>
        <p:nvSpPr>
          <p:cNvPr id="41" name="Rectangle 40"/>
          <p:cNvSpPr/>
          <p:nvPr/>
        </p:nvSpPr>
        <p:spPr>
          <a:xfrm>
            <a:off x="958850" y="3016526"/>
            <a:ext cx="9588500" cy="3206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r>
              <a:rPr lang="en-US" sz="2200">
                <a:solidFill>
                  <a:schemeClr val="tx1">
                    <a:lumMod val="50000"/>
                  </a:schemeClr>
                </a:solidFill>
              </a:rPr>
              <a:t>Section 1.2</a:t>
            </a:r>
          </a:p>
        </p:txBody>
      </p:sp>
      <p:sp>
        <p:nvSpPr>
          <p:cNvPr id="42" name="Rectangle 41"/>
          <p:cNvSpPr/>
          <p:nvPr/>
        </p:nvSpPr>
        <p:spPr>
          <a:xfrm>
            <a:off x="958850" y="3337202"/>
            <a:ext cx="9588500" cy="3206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r>
              <a:rPr lang="en-US" sz="2200">
                <a:solidFill>
                  <a:schemeClr val="tx1">
                    <a:lumMod val="50000"/>
                  </a:schemeClr>
                </a:solidFill>
              </a:rPr>
              <a:t>Section </a:t>
            </a:r>
            <a:r>
              <a:rPr lang="en-US" sz="2200" smtClean="0">
                <a:solidFill>
                  <a:schemeClr val="tx1">
                    <a:lumMod val="50000"/>
                  </a:schemeClr>
                </a:solidFill>
              </a:rPr>
              <a:t>1.3</a:t>
            </a:r>
            <a:endParaRPr lang="en-US" sz="2200">
              <a:solidFill>
                <a:schemeClr val="tx1">
                  <a:lumMod val="50000"/>
                </a:schemeClr>
              </a:solidFill>
            </a:endParaRPr>
          </a:p>
        </p:txBody>
      </p:sp>
      <p:sp>
        <p:nvSpPr>
          <p:cNvPr id="43" name="Rectangle 42"/>
          <p:cNvSpPr/>
          <p:nvPr/>
        </p:nvSpPr>
        <p:spPr>
          <a:xfrm>
            <a:off x="958850" y="2282788"/>
            <a:ext cx="95885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0" rtlCol="0" anchor="ctr"/>
          <a:lstStyle/>
          <a:p>
            <a:r>
              <a:rPr lang="en-US" sz="1900" i="1">
                <a:solidFill>
                  <a:prstClr val="black"/>
                </a:solidFill>
              </a:rPr>
              <a:t>Subsection 1.1.a</a:t>
            </a:r>
            <a:endParaRPr lang="en-US" sz="1900"/>
          </a:p>
        </p:txBody>
      </p:sp>
      <p:sp>
        <p:nvSpPr>
          <p:cNvPr id="44" name="Rectangle 43"/>
          <p:cNvSpPr/>
          <p:nvPr/>
        </p:nvSpPr>
        <p:spPr>
          <a:xfrm>
            <a:off x="958850" y="2526463"/>
            <a:ext cx="95885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0" rtlCol="0" anchor="ctr"/>
          <a:lstStyle/>
          <a:p>
            <a:r>
              <a:rPr lang="en-US" sz="1900" i="1">
                <a:solidFill>
                  <a:prstClr val="black"/>
                </a:solidFill>
              </a:rPr>
              <a:t>Subsection 1.1.b</a:t>
            </a:r>
            <a:endParaRPr lang="en-US" sz="1900"/>
          </a:p>
        </p:txBody>
      </p:sp>
      <p:sp>
        <p:nvSpPr>
          <p:cNvPr id="45" name="Rectangle 44"/>
          <p:cNvSpPr/>
          <p:nvPr/>
        </p:nvSpPr>
        <p:spPr>
          <a:xfrm>
            <a:off x="958850" y="2772851"/>
            <a:ext cx="95885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0" rtlCol="0" anchor="ctr"/>
          <a:lstStyle/>
          <a:p>
            <a:r>
              <a:rPr lang="en-US" sz="1900" i="1">
                <a:solidFill>
                  <a:prstClr val="black"/>
                </a:solidFill>
              </a:rPr>
              <a:t>Subsection 1.1.c</a:t>
            </a:r>
            <a:endParaRPr lang="en-US" sz="1900"/>
          </a:p>
        </p:txBody>
      </p:sp>
      <p:sp>
        <p:nvSpPr>
          <p:cNvPr id="46" name="Rectangle 45"/>
          <p:cNvSpPr/>
          <p:nvPr/>
        </p:nvSpPr>
        <p:spPr>
          <a:xfrm>
            <a:off x="10547350" y="1509675"/>
            <a:ext cx="685800" cy="4524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2600" b="1" smtClean="0">
                <a:solidFill>
                  <a:schemeClr val="bg1"/>
                </a:solidFill>
              </a:rPr>
              <a:t>4</a:t>
            </a:r>
            <a:endParaRPr lang="en-US" b="1">
              <a:solidFill>
                <a:schemeClr val="bg1"/>
              </a:solidFill>
            </a:endParaRPr>
          </a:p>
        </p:txBody>
      </p:sp>
      <p:sp>
        <p:nvSpPr>
          <p:cNvPr id="47" name="Rectangle 46"/>
          <p:cNvSpPr/>
          <p:nvPr/>
        </p:nvSpPr>
        <p:spPr>
          <a:xfrm>
            <a:off x="10547350" y="1962112"/>
            <a:ext cx="685800" cy="3206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2200" smtClean="0">
                <a:solidFill>
                  <a:schemeClr val="tx1">
                    <a:lumMod val="50000"/>
                  </a:schemeClr>
                </a:solidFill>
              </a:rPr>
              <a:t>5</a:t>
            </a:r>
            <a:endParaRPr lang="en-US" sz="2200">
              <a:solidFill>
                <a:schemeClr val="tx1">
                  <a:lumMod val="50000"/>
                </a:schemeClr>
              </a:solidFill>
            </a:endParaRPr>
          </a:p>
        </p:txBody>
      </p:sp>
      <p:sp>
        <p:nvSpPr>
          <p:cNvPr id="48" name="Rectangle 47"/>
          <p:cNvSpPr/>
          <p:nvPr/>
        </p:nvSpPr>
        <p:spPr>
          <a:xfrm>
            <a:off x="10547350" y="3016526"/>
            <a:ext cx="685800" cy="3206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2200" smtClean="0">
                <a:solidFill>
                  <a:schemeClr val="tx1">
                    <a:lumMod val="50000"/>
                  </a:schemeClr>
                </a:solidFill>
              </a:rPr>
              <a:t>22</a:t>
            </a:r>
            <a:endParaRPr lang="en-US" sz="2200">
              <a:solidFill>
                <a:schemeClr val="tx1">
                  <a:lumMod val="50000"/>
                </a:schemeClr>
              </a:solidFill>
            </a:endParaRPr>
          </a:p>
        </p:txBody>
      </p:sp>
      <p:sp>
        <p:nvSpPr>
          <p:cNvPr id="49" name="Rectangle 48"/>
          <p:cNvSpPr/>
          <p:nvPr/>
        </p:nvSpPr>
        <p:spPr>
          <a:xfrm>
            <a:off x="10547350" y="3337202"/>
            <a:ext cx="685800" cy="3206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2200" smtClean="0">
                <a:solidFill>
                  <a:schemeClr val="tx1">
                    <a:lumMod val="50000"/>
                  </a:schemeClr>
                </a:solidFill>
              </a:rPr>
              <a:t>37</a:t>
            </a:r>
            <a:endParaRPr lang="en-US" sz="2200">
              <a:solidFill>
                <a:schemeClr val="tx1">
                  <a:lumMod val="50000"/>
                </a:schemeClr>
              </a:solidFill>
            </a:endParaRPr>
          </a:p>
        </p:txBody>
      </p:sp>
      <p:sp>
        <p:nvSpPr>
          <p:cNvPr id="50" name="Rectangle 49"/>
          <p:cNvSpPr/>
          <p:nvPr/>
        </p:nvSpPr>
        <p:spPr>
          <a:xfrm>
            <a:off x="10547350" y="2282788"/>
            <a:ext cx="6858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1900" i="1" smtClean="0">
                <a:solidFill>
                  <a:prstClr val="black"/>
                </a:solidFill>
              </a:rPr>
              <a:t>6</a:t>
            </a:r>
            <a:endParaRPr lang="en-US" sz="1900"/>
          </a:p>
        </p:txBody>
      </p:sp>
      <p:sp>
        <p:nvSpPr>
          <p:cNvPr id="51" name="Rectangle 50"/>
          <p:cNvSpPr/>
          <p:nvPr/>
        </p:nvSpPr>
        <p:spPr>
          <a:xfrm>
            <a:off x="10547350" y="2526463"/>
            <a:ext cx="6858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1900" i="1" smtClean="0">
                <a:solidFill>
                  <a:prstClr val="black"/>
                </a:solidFill>
              </a:rPr>
              <a:t>16</a:t>
            </a:r>
            <a:endParaRPr lang="en-US" sz="1900"/>
          </a:p>
        </p:txBody>
      </p:sp>
      <p:sp>
        <p:nvSpPr>
          <p:cNvPr id="52" name="Rectangle 51"/>
          <p:cNvSpPr/>
          <p:nvPr/>
        </p:nvSpPr>
        <p:spPr>
          <a:xfrm>
            <a:off x="10547350" y="2772851"/>
            <a:ext cx="6858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1900" i="1" smtClean="0">
                <a:solidFill>
                  <a:prstClr val="black"/>
                </a:solidFill>
              </a:rPr>
              <a:t>19</a:t>
            </a:r>
            <a:endParaRPr lang="en-US" sz="1900"/>
          </a:p>
        </p:txBody>
      </p:sp>
      <p:sp>
        <p:nvSpPr>
          <p:cNvPr id="53" name="Rectangle 52"/>
          <p:cNvSpPr/>
          <p:nvPr/>
        </p:nvSpPr>
        <p:spPr>
          <a:xfrm>
            <a:off x="958850" y="3873778"/>
            <a:ext cx="9588500" cy="4524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00" b="1">
                <a:solidFill>
                  <a:schemeClr val="bg1"/>
                </a:solidFill>
              </a:rPr>
              <a:t>PART </a:t>
            </a:r>
            <a:r>
              <a:rPr lang="en-US" sz="2600" b="1" smtClean="0">
                <a:solidFill>
                  <a:schemeClr val="bg1"/>
                </a:solidFill>
              </a:rPr>
              <a:t>2</a:t>
            </a:r>
            <a:endParaRPr lang="en-US" b="1">
              <a:solidFill>
                <a:schemeClr val="bg1"/>
              </a:solidFill>
            </a:endParaRPr>
          </a:p>
        </p:txBody>
      </p:sp>
      <p:sp>
        <p:nvSpPr>
          <p:cNvPr id="54" name="Rectangle 53"/>
          <p:cNvSpPr/>
          <p:nvPr/>
        </p:nvSpPr>
        <p:spPr>
          <a:xfrm>
            <a:off x="958850" y="4326215"/>
            <a:ext cx="9588500" cy="3206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r>
              <a:rPr lang="en-US" sz="2200">
                <a:solidFill>
                  <a:schemeClr val="tx1">
                    <a:lumMod val="50000"/>
                  </a:schemeClr>
                </a:solidFill>
              </a:rPr>
              <a:t>Section </a:t>
            </a:r>
            <a:r>
              <a:rPr lang="en-US" sz="2200" smtClean="0">
                <a:solidFill>
                  <a:schemeClr val="tx1">
                    <a:lumMod val="50000"/>
                  </a:schemeClr>
                </a:solidFill>
              </a:rPr>
              <a:t>2.1</a:t>
            </a:r>
            <a:endParaRPr lang="en-US" sz="2200">
              <a:solidFill>
                <a:schemeClr val="tx1">
                  <a:lumMod val="50000"/>
                </a:schemeClr>
              </a:solidFill>
            </a:endParaRPr>
          </a:p>
        </p:txBody>
      </p:sp>
      <p:sp>
        <p:nvSpPr>
          <p:cNvPr id="55" name="Rectangle 54"/>
          <p:cNvSpPr/>
          <p:nvPr/>
        </p:nvSpPr>
        <p:spPr>
          <a:xfrm>
            <a:off x="958850" y="5380629"/>
            <a:ext cx="9588500" cy="3206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r>
              <a:rPr lang="en-US" sz="2200">
                <a:solidFill>
                  <a:schemeClr val="tx1">
                    <a:lumMod val="50000"/>
                  </a:schemeClr>
                </a:solidFill>
              </a:rPr>
              <a:t>Section </a:t>
            </a:r>
            <a:r>
              <a:rPr lang="en-US" sz="2200" smtClean="0">
                <a:solidFill>
                  <a:schemeClr val="tx1">
                    <a:lumMod val="50000"/>
                  </a:schemeClr>
                </a:solidFill>
              </a:rPr>
              <a:t>2.2</a:t>
            </a:r>
            <a:endParaRPr lang="en-US" sz="2200">
              <a:solidFill>
                <a:schemeClr val="tx1">
                  <a:lumMod val="50000"/>
                </a:schemeClr>
              </a:solidFill>
            </a:endParaRPr>
          </a:p>
        </p:txBody>
      </p:sp>
      <p:sp>
        <p:nvSpPr>
          <p:cNvPr id="56" name="Rectangle 55"/>
          <p:cNvSpPr/>
          <p:nvPr/>
        </p:nvSpPr>
        <p:spPr>
          <a:xfrm>
            <a:off x="958850" y="5701305"/>
            <a:ext cx="9588500" cy="3206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r>
              <a:rPr lang="en-US" sz="2200">
                <a:solidFill>
                  <a:schemeClr val="tx1">
                    <a:lumMod val="50000"/>
                  </a:schemeClr>
                </a:solidFill>
              </a:rPr>
              <a:t>Section </a:t>
            </a:r>
            <a:r>
              <a:rPr lang="en-US" sz="2200" smtClean="0">
                <a:solidFill>
                  <a:schemeClr val="tx1">
                    <a:lumMod val="50000"/>
                  </a:schemeClr>
                </a:solidFill>
              </a:rPr>
              <a:t>2.3</a:t>
            </a:r>
            <a:endParaRPr lang="en-US" sz="2200">
              <a:solidFill>
                <a:schemeClr val="tx1">
                  <a:lumMod val="50000"/>
                </a:schemeClr>
              </a:solidFill>
            </a:endParaRPr>
          </a:p>
        </p:txBody>
      </p:sp>
      <p:sp>
        <p:nvSpPr>
          <p:cNvPr id="57" name="Rectangle 56"/>
          <p:cNvSpPr/>
          <p:nvPr/>
        </p:nvSpPr>
        <p:spPr>
          <a:xfrm>
            <a:off x="958850" y="4646891"/>
            <a:ext cx="95885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0" rtlCol="0" anchor="ctr"/>
          <a:lstStyle/>
          <a:p>
            <a:r>
              <a:rPr lang="en-US" sz="1900" i="1">
                <a:solidFill>
                  <a:prstClr val="black"/>
                </a:solidFill>
              </a:rPr>
              <a:t>Subsection </a:t>
            </a:r>
            <a:r>
              <a:rPr lang="en-US" sz="1900" i="1" smtClean="0">
                <a:solidFill>
                  <a:prstClr val="black"/>
                </a:solidFill>
              </a:rPr>
              <a:t>2.1.a</a:t>
            </a:r>
            <a:endParaRPr lang="en-US" sz="1900"/>
          </a:p>
        </p:txBody>
      </p:sp>
      <p:sp>
        <p:nvSpPr>
          <p:cNvPr id="58" name="Rectangle 57"/>
          <p:cNvSpPr/>
          <p:nvPr/>
        </p:nvSpPr>
        <p:spPr>
          <a:xfrm>
            <a:off x="958850" y="4890566"/>
            <a:ext cx="95885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0" rtlCol="0" anchor="ctr"/>
          <a:lstStyle/>
          <a:p>
            <a:r>
              <a:rPr lang="en-US" sz="1900" i="1">
                <a:solidFill>
                  <a:prstClr val="black"/>
                </a:solidFill>
              </a:rPr>
              <a:t>Subsection </a:t>
            </a:r>
            <a:r>
              <a:rPr lang="en-US" sz="1900" i="1" smtClean="0">
                <a:solidFill>
                  <a:prstClr val="black"/>
                </a:solidFill>
              </a:rPr>
              <a:t>2.1.b</a:t>
            </a:r>
            <a:endParaRPr lang="en-US" sz="1900"/>
          </a:p>
        </p:txBody>
      </p:sp>
      <p:sp>
        <p:nvSpPr>
          <p:cNvPr id="59" name="Rectangle 58"/>
          <p:cNvSpPr/>
          <p:nvPr/>
        </p:nvSpPr>
        <p:spPr>
          <a:xfrm>
            <a:off x="958850" y="5136954"/>
            <a:ext cx="95885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0" rtlCol="0" anchor="ctr"/>
          <a:lstStyle/>
          <a:p>
            <a:r>
              <a:rPr lang="en-US" sz="1900" i="1">
                <a:solidFill>
                  <a:prstClr val="black"/>
                </a:solidFill>
              </a:rPr>
              <a:t>Subsection </a:t>
            </a:r>
            <a:r>
              <a:rPr lang="en-US" sz="1900" i="1" smtClean="0">
                <a:solidFill>
                  <a:prstClr val="black"/>
                </a:solidFill>
              </a:rPr>
              <a:t>2.1.c</a:t>
            </a:r>
            <a:endParaRPr lang="en-US" sz="1900"/>
          </a:p>
        </p:txBody>
      </p:sp>
      <p:sp>
        <p:nvSpPr>
          <p:cNvPr id="60" name="Rectangle 59"/>
          <p:cNvSpPr/>
          <p:nvPr/>
        </p:nvSpPr>
        <p:spPr>
          <a:xfrm>
            <a:off x="10547350" y="3873778"/>
            <a:ext cx="685800" cy="4524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2600" b="1" smtClean="0">
                <a:solidFill>
                  <a:schemeClr val="bg1"/>
                </a:solidFill>
              </a:rPr>
              <a:t>56</a:t>
            </a:r>
            <a:endParaRPr lang="en-US" b="1">
              <a:solidFill>
                <a:schemeClr val="bg1"/>
              </a:solidFill>
            </a:endParaRPr>
          </a:p>
        </p:txBody>
      </p:sp>
      <p:sp>
        <p:nvSpPr>
          <p:cNvPr id="61" name="Rectangle 60"/>
          <p:cNvSpPr/>
          <p:nvPr/>
        </p:nvSpPr>
        <p:spPr>
          <a:xfrm>
            <a:off x="10547350" y="4326215"/>
            <a:ext cx="685800" cy="3206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2200" smtClean="0">
                <a:solidFill>
                  <a:schemeClr val="tx1">
                    <a:lumMod val="50000"/>
                  </a:schemeClr>
                </a:solidFill>
              </a:rPr>
              <a:t>57</a:t>
            </a:r>
            <a:endParaRPr lang="en-US" sz="2200">
              <a:solidFill>
                <a:schemeClr val="tx1">
                  <a:lumMod val="50000"/>
                </a:schemeClr>
              </a:solidFill>
            </a:endParaRPr>
          </a:p>
        </p:txBody>
      </p:sp>
      <p:sp>
        <p:nvSpPr>
          <p:cNvPr id="62" name="Rectangle 61"/>
          <p:cNvSpPr/>
          <p:nvPr/>
        </p:nvSpPr>
        <p:spPr>
          <a:xfrm>
            <a:off x="10547350" y="5380629"/>
            <a:ext cx="685800" cy="3206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2200" smtClean="0">
                <a:solidFill>
                  <a:schemeClr val="tx1">
                    <a:lumMod val="50000"/>
                  </a:schemeClr>
                </a:solidFill>
              </a:rPr>
              <a:t>82</a:t>
            </a:r>
            <a:endParaRPr lang="en-US" sz="2200">
              <a:solidFill>
                <a:schemeClr val="tx1">
                  <a:lumMod val="50000"/>
                </a:schemeClr>
              </a:solidFill>
            </a:endParaRPr>
          </a:p>
        </p:txBody>
      </p:sp>
      <p:sp>
        <p:nvSpPr>
          <p:cNvPr id="63" name="Rectangle 62"/>
          <p:cNvSpPr/>
          <p:nvPr/>
        </p:nvSpPr>
        <p:spPr>
          <a:xfrm>
            <a:off x="10547350" y="5701305"/>
            <a:ext cx="685800" cy="3206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2200" smtClean="0">
                <a:solidFill>
                  <a:schemeClr val="tx1">
                    <a:lumMod val="50000"/>
                  </a:schemeClr>
                </a:solidFill>
              </a:rPr>
              <a:t>95</a:t>
            </a:r>
            <a:endParaRPr lang="en-US" sz="2200">
              <a:solidFill>
                <a:schemeClr val="tx1">
                  <a:lumMod val="50000"/>
                </a:schemeClr>
              </a:solidFill>
            </a:endParaRPr>
          </a:p>
        </p:txBody>
      </p:sp>
      <p:sp>
        <p:nvSpPr>
          <p:cNvPr id="64" name="Rectangle 63"/>
          <p:cNvSpPr/>
          <p:nvPr/>
        </p:nvSpPr>
        <p:spPr>
          <a:xfrm>
            <a:off x="10547350" y="4646891"/>
            <a:ext cx="6858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1900" i="1" smtClean="0">
                <a:solidFill>
                  <a:prstClr val="black"/>
                </a:solidFill>
              </a:rPr>
              <a:t>58</a:t>
            </a:r>
            <a:endParaRPr lang="en-US" sz="1900"/>
          </a:p>
        </p:txBody>
      </p:sp>
      <p:sp>
        <p:nvSpPr>
          <p:cNvPr id="65" name="Rectangle 64"/>
          <p:cNvSpPr/>
          <p:nvPr/>
        </p:nvSpPr>
        <p:spPr>
          <a:xfrm>
            <a:off x="10547350" y="4890566"/>
            <a:ext cx="6858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1900" i="1" smtClean="0">
                <a:solidFill>
                  <a:prstClr val="black"/>
                </a:solidFill>
              </a:rPr>
              <a:t>65</a:t>
            </a:r>
            <a:endParaRPr lang="en-US" sz="1900"/>
          </a:p>
        </p:txBody>
      </p:sp>
      <p:sp>
        <p:nvSpPr>
          <p:cNvPr id="66" name="Rectangle 65"/>
          <p:cNvSpPr/>
          <p:nvPr/>
        </p:nvSpPr>
        <p:spPr>
          <a:xfrm>
            <a:off x="10547350" y="5136954"/>
            <a:ext cx="6858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1900" i="1" smtClean="0">
                <a:solidFill>
                  <a:prstClr val="black"/>
                </a:solidFill>
              </a:rPr>
              <a:t>72</a:t>
            </a:r>
            <a:endParaRPr lang="en-US" sz="1900"/>
          </a:p>
        </p:txBody>
      </p:sp>
    </p:spTree>
    <p:extLst>
      <p:ext uri="{BB962C8B-B14F-4D97-AF65-F5344CB8AC3E}">
        <p14:creationId xmlns:p14="http://schemas.microsoft.com/office/powerpoint/2010/main" val="11837268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6083633" y="1328436"/>
            <a:ext cx="24735" cy="4896544"/>
          </a:xfrm>
          <a:prstGeom prst="line">
            <a:avLst/>
          </a:prstGeom>
          <a:ln w="19050">
            <a:solidFill>
              <a:srgbClr val="BFBFBF"/>
            </a:solidFill>
            <a:prstDash val="sysDash"/>
            <a:bevel/>
          </a:ln>
        </p:spPr>
      </p:cxnSp>
      <p:sp>
        <p:nvSpPr>
          <p:cNvPr id="18" name="Oval 17"/>
          <p:cNvSpPr/>
          <p:nvPr/>
        </p:nvSpPr>
        <p:spPr>
          <a:xfrm>
            <a:off x="5699443" y="1264625"/>
            <a:ext cx="793115" cy="793115"/>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699443" y="2244024"/>
            <a:ext cx="793115" cy="793115"/>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699443" y="3223423"/>
            <a:ext cx="793115" cy="793115"/>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699443" y="4202822"/>
            <a:ext cx="793115" cy="793115"/>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699443" y="5179082"/>
            <a:ext cx="793115" cy="793115"/>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5763253" y="1328436"/>
            <a:ext cx="665494" cy="66549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5763253" y="2307835"/>
            <a:ext cx="665494" cy="66549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763253" y="3287234"/>
            <a:ext cx="665494" cy="66549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763253" y="4266633"/>
            <a:ext cx="665494" cy="6654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763253" y="5242892"/>
            <a:ext cx="665494" cy="66549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6741884" y="1628139"/>
            <a:ext cx="4583154" cy="0"/>
          </a:xfrm>
          <a:prstGeom prst="line">
            <a:avLst/>
          </a:prstGeom>
          <a:ln w="3175">
            <a:solidFill>
              <a:schemeClr val="accent6"/>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741884" y="3619980"/>
            <a:ext cx="4583154" cy="0"/>
          </a:xfrm>
          <a:prstGeom prst="line">
            <a:avLst/>
          </a:prstGeom>
          <a:ln w="3175">
            <a:solidFill>
              <a:schemeClr val="accent4"/>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741884" y="5575639"/>
            <a:ext cx="4583154" cy="0"/>
          </a:xfrm>
          <a:prstGeom prst="line">
            <a:avLst/>
          </a:prstGeom>
          <a:ln w="3175">
            <a:solidFill>
              <a:schemeClr val="accent2"/>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0800000">
            <a:off x="866963" y="4581286"/>
            <a:ext cx="4583154" cy="0"/>
          </a:xfrm>
          <a:prstGeom prst="line">
            <a:avLst/>
          </a:prstGeom>
          <a:ln w="3175">
            <a:solidFill>
              <a:schemeClr val="accent3"/>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0800000">
            <a:off x="866963" y="2625627"/>
            <a:ext cx="4583154" cy="0"/>
          </a:xfrm>
          <a:prstGeom prst="line">
            <a:avLst/>
          </a:prstGeom>
          <a:ln w="3175">
            <a:solidFill>
              <a:schemeClr val="accent5"/>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6874416" y="1267001"/>
            <a:ext cx="4441370" cy="1141555"/>
            <a:chOff x="4655840" y="93431"/>
            <a:chExt cx="2995195" cy="1141555"/>
          </a:xfrm>
        </p:grpSpPr>
        <p:sp>
          <p:nvSpPr>
            <p:cNvPr id="35" name="TextBox 34"/>
            <p:cNvSpPr txBox="1"/>
            <p:nvPr/>
          </p:nvSpPr>
          <p:spPr>
            <a:xfrm>
              <a:off x="4655840" y="93431"/>
              <a:ext cx="1536377" cy="369332"/>
            </a:xfrm>
            <a:prstGeom prst="rect">
              <a:avLst/>
            </a:prstGeom>
            <a:noFill/>
          </p:spPr>
          <p:txBody>
            <a:bodyPr wrap="none" rtlCol="0">
              <a:spAutoFit/>
            </a:bodyPr>
            <a:lstStyle/>
            <a:p>
              <a:r>
                <a:rPr lang="en-US" b="1" cap="all" smtClean="0">
                  <a:solidFill>
                    <a:schemeClr val="accent6"/>
                  </a:solidFill>
                </a:rPr>
                <a:t>01 - Some title here</a:t>
              </a:r>
              <a:endParaRPr lang="en-US" b="1" cap="all">
                <a:solidFill>
                  <a:schemeClr val="accent6"/>
                </a:solidFill>
              </a:endParaRPr>
            </a:p>
          </p:txBody>
        </p:sp>
        <p:sp>
          <p:nvSpPr>
            <p:cNvPr id="36" name="TextBox 35"/>
            <p:cNvSpPr txBox="1"/>
            <p:nvPr/>
          </p:nvSpPr>
          <p:spPr>
            <a:xfrm>
              <a:off x="4655840" y="588655"/>
              <a:ext cx="2995195" cy="646331"/>
            </a:xfrm>
            <a:prstGeom prst="rect">
              <a:avLst/>
            </a:prstGeom>
            <a:noFill/>
          </p:spPr>
          <p:txBody>
            <a:bodyPr wrap="square" rtlCol="0">
              <a:spAutoFit/>
            </a:bodyPr>
            <a:lstStyle/>
            <a:p>
              <a:pPr algn="just"/>
              <a:r>
                <a:rPr lang="en-US" sz="1200"/>
                <a:t>Lorem ipsum dolor sit amet, diam donec neque nisl nibh, ante rutrum proin cras dui ac cum, amet nunc dolor. Senectus urna justo, dis tristique purus commodo at. Donec nullam pede, non </a:t>
              </a:r>
              <a:r>
                <a:rPr lang="en-US" sz="1200" smtClean="0"/>
                <a:t>neque nit.</a:t>
              </a:r>
              <a:endParaRPr lang="en-US" sz="1200"/>
            </a:p>
          </p:txBody>
        </p:sp>
      </p:grpSp>
      <p:grpSp>
        <p:nvGrpSpPr>
          <p:cNvPr id="53" name="Group 52"/>
          <p:cNvGrpSpPr/>
          <p:nvPr/>
        </p:nvGrpSpPr>
        <p:grpSpPr>
          <a:xfrm>
            <a:off x="6883668" y="3205930"/>
            <a:ext cx="4441370" cy="1141555"/>
            <a:chOff x="4655840" y="93431"/>
            <a:chExt cx="2995195" cy="1141555"/>
          </a:xfrm>
        </p:grpSpPr>
        <p:sp>
          <p:nvSpPr>
            <p:cNvPr id="54" name="TextBox 53"/>
            <p:cNvSpPr txBox="1"/>
            <p:nvPr/>
          </p:nvSpPr>
          <p:spPr>
            <a:xfrm>
              <a:off x="4655840" y="93431"/>
              <a:ext cx="1536377" cy="369332"/>
            </a:xfrm>
            <a:prstGeom prst="rect">
              <a:avLst/>
            </a:prstGeom>
            <a:noFill/>
          </p:spPr>
          <p:txBody>
            <a:bodyPr wrap="none" rtlCol="0">
              <a:spAutoFit/>
            </a:bodyPr>
            <a:lstStyle/>
            <a:p>
              <a:r>
                <a:rPr lang="en-US" b="1" cap="all" smtClean="0">
                  <a:solidFill>
                    <a:schemeClr val="accent4"/>
                  </a:solidFill>
                </a:rPr>
                <a:t>03 - Some title here</a:t>
              </a:r>
              <a:endParaRPr lang="en-US" b="1" cap="all">
                <a:solidFill>
                  <a:schemeClr val="accent4"/>
                </a:solidFill>
              </a:endParaRPr>
            </a:p>
          </p:txBody>
        </p:sp>
        <p:sp>
          <p:nvSpPr>
            <p:cNvPr id="55" name="TextBox 54"/>
            <p:cNvSpPr txBox="1"/>
            <p:nvPr/>
          </p:nvSpPr>
          <p:spPr>
            <a:xfrm>
              <a:off x="4655840" y="588655"/>
              <a:ext cx="2995195" cy="646331"/>
            </a:xfrm>
            <a:prstGeom prst="rect">
              <a:avLst/>
            </a:prstGeom>
            <a:noFill/>
          </p:spPr>
          <p:txBody>
            <a:bodyPr wrap="square" rtlCol="0">
              <a:spAutoFit/>
            </a:bodyPr>
            <a:lstStyle/>
            <a:p>
              <a:pPr algn="just"/>
              <a:r>
                <a:rPr lang="en-US" sz="1200"/>
                <a:t>Lorem ipsum dolor sit amet, diam donec neque nisl nibh, ante rutrum proin cras dui ac cum, amet nunc dolor. Senectus urna justo, dis tristique purus commodo at. Donec nullam pede, non </a:t>
              </a:r>
              <a:r>
                <a:rPr lang="en-US" sz="1200" smtClean="0"/>
                <a:t>neque nit.</a:t>
              </a:r>
              <a:endParaRPr lang="en-US" sz="1200"/>
            </a:p>
          </p:txBody>
        </p:sp>
      </p:grpSp>
      <p:grpSp>
        <p:nvGrpSpPr>
          <p:cNvPr id="56" name="Group 55"/>
          <p:cNvGrpSpPr/>
          <p:nvPr/>
        </p:nvGrpSpPr>
        <p:grpSpPr>
          <a:xfrm>
            <a:off x="6960096" y="5160438"/>
            <a:ext cx="4441370" cy="1141555"/>
            <a:chOff x="4655840" y="93431"/>
            <a:chExt cx="2995195" cy="1141555"/>
          </a:xfrm>
        </p:grpSpPr>
        <p:sp>
          <p:nvSpPr>
            <p:cNvPr id="57" name="TextBox 56"/>
            <p:cNvSpPr txBox="1"/>
            <p:nvPr/>
          </p:nvSpPr>
          <p:spPr>
            <a:xfrm>
              <a:off x="4655840" y="93431"/>
              <a:ext cx="1536377" cy="369332"/>
            </a:xfrm>
            <a:prstGeom prst="rect">
              <a:avLst/>
            </a:prstGeom>
            <a:noFill/>
          </p:spPr>
          <p:txBody>
            <a:bodyPr wrap="none" rtlCol="0">
              <a:spAutoFit/>
            </a:bodyPr>
            <a:lstStyle/>
            <a:p>
              <a:r>
                <a:rPr lang="en-US" b="1" cap="all" smtClean="0">
                  <a:solidFill>
                    <a:schemeClr val="accent2"/>
                  </a:solidFill>
                </a:rPr>
                <a:t>05 - Some title here</a:t>
              </a:r>
              <a:endParaRPr lang="en-US" b="1" cap="all">
                <a:solidFill>
                  <a:schemeClr val="accent2"/>
                </a:solidFill>
              </a:endParaRPr>
            </a:p>
          </p:txBody>
        </p:sp>
        <p:sp>
          <p:nvSpPr>
            <p:cNvPr id="58" name="TextBox 57"/>
            <p:cNvSpPr txBox="1"/>
            <p:nvPr/>
          </p:nvSpPr>
          <p:spPr>
            <a:xfrm>
              <a:off x="4655840" y="588655"/>
              <a:ext cx="2995195" cy="646331"/>
            </a:xfrm>
            <a:prstGeom prst="rect">
              <a:avLst/>
            </a:prstGeom>
            <a:noFill/>
          </p:spPr>
          <p:txBody>
            <a:bodyPr wrap="square" rtlCol="0">
              <a:spAutoFit/>
            </a:bodyPr>
            <a:lstStyle/>
            <a:p>
              <a:pPr algn="just"/>
              <a:r>
                <a:rPr lang="en-US" sz="1200"/>
                <a:t>Lorem ipsum dolor sit amet, diam donec neque nisl nibh, ante rutrum proin cras dui ac cum, amet nunc dolor. Senectus urna justo, dis tristique purus commodo at. Donec nullam pede, non </a:t>
              </a:r>
              <a:r>
                <a:rPr lang="en-US" sz="1200" smtClean="0"/>
                <a:t>neque nit.</a:t>
              </a:r>
              <a:endParaRPr lang="en-US" sz="1200"/>
            </a:p>
          </p:txBody>
        </p:sp>
      </p:grpSp>
      <p:grpSp>
        <p:nvGrpSpPr>
          <p:cNvPr id="59" name="Group 58"/>
          <p:cNvGrpSpPr/>
          <p:nvPr/>
        </p:nvGrpSpPr>
        <p:grpSpPr>
          <a:xfrm>
            <a:off x="864631" y="2192532"/>
            <a:ext cx="4441370" cy="1141555"/>
            <a:chOff x="4655840" y="93431"/>
            <a:chExt cx="2995195" cy="1141555"/>
          </a:xfrm>
        </p:grpSpPr>
        <p:sp>
          <p:nvSpPr>
            <p:cNvPr id="60" name="TextBox 59"/>
            <p:cNvSpPr txBox="1"/>
            <p:nvPr/>
          </p:nvSpPr>
          <p:spPr>
            <a:xfrm>
              <a:off x="4655840" y="93431"/>
              <a:ext cx="1536377" cy="369332"/>
            </a:xfrm>
            <a:prstGeom prst="rect">
              <a:avLst/>
            </a:prstGeom>
            <a:noFill/>
          </p:spPr>
          <p:txBody>
            <a:bodyPr wrap="none" rtlCol="0">
              <a:spAutoFit/>
            </a:bodyPr>
            <a:lstStyle/>
            <a:p>
              <a:r>
                <a:rPr lang="en-US" b="1" cap="all" smtClean="0">
                  <a:solidFill>
                    <a:schemeClr val="accent5"/>
                  </a:solidFill>
                </a:rPr>
                <a:t>02 - Some title here</a:t>
              </a:r>
              <a:endParaRPr lang="en-US" b="1" cap="all">
                <a:solidFill>
                  <a:schemeClr val="accent5"/>
                </a:solidFill>
              </a:endParaRPr>
            </a:p>
          </p:txBody>
        </p:sp>
        <p:sp>
          <p:nvSpPr>
            <p:cNvPr id="61" name="TextBox 60"/>
            <p:cNvSpPr txBox="1"/>
            <p:nvPr/>
          </p:nvSpPr>
          <p:spPr>
            <a:xfrm>
              <a:off x="4655840" y="588655"/>
              <a:ext cx="2995195" cy="646331"/>
            </a:xfrm>
            <a:prstGeom prst="rect">
              <a:avLst/>
            </a:prstGeom>
            <a:noFill/>
          </p:spPr>
          <p:txBody>
            <a:bodyPr wrap="square" rtlCol="0">
              <a:spAutoFit/>
            </a:bodyPr>
            <a:lstStyle/>
            <a:p>
              <a:pPr algn="just"/>
              <a:r>
                <a:rPr lang="en-US" sz="1200"/>
                <a:t>Lorem ipsum dolor sit amet, diam donec neque nisl nibh, ante rutrum proin cras dui ac cum, amet nunc dolor. Senectus urna justo, dis tristique purus commodo at. Donec nullam pede, non </a:t>
              </a:r>
              <a:r>
                <a:rPr lang="en-US" sz="1200" smtClean="0"/>
                <a:t>neque nit.</a:t>
              </a:r>
              <a:endParaRPr lang="en-US" sz="1200"/>
            </a:p>
          </p:txBody>
        </p:sp>
      </p:grpSp>
      <p:grpSp>
        <p:nvGrpSpPr>
          <p:cNvPr id="62" name="Group 61"/>
          <p:cNvGrpSpPr/>
          <p:nvPr/>
        </p:nvGrpSpPr>
        <p:grpSpPr>
          <a:xfrm>
            <a:off x="873883" y="4131461"/>
            <a:ext cx="4441370" cy="1141555"/>
            <a:chOff x="4655840" y="93431"/>
            <a:chExt cx="2995195" cy="1141555"/>
          </a:xfrm>
        </p:grpSpPr>
        <p:sp>
          <p:nvSpPr>
            <p:cNvPr id="63" name="TextBox 62"/>
            <p:cNvSpPr txBox="1"/>
            <p:nvPr/>
          </p:nvSpPr>
          <p:spPr>
            <a:xfrm>
              <a:off x="4655840" y="93431"/>
              <a:ext cx="1536377" cy="369332"/>
            </a:xfrm>
            <a:prstGeom prst="rect">
              <a:avLst/>
            </a:prstGeom>
            <a:noFill/>
          </p:spPr>
          <p:txBody>
            <a:bodyPr wrap="none" rtlCol="0">
              <a:spAutoFit/>
            </a:bodyPr>
            <a:lstStyle/>
            <a:p>
              <a:r>
                <a:rPr lang="en-US" b="1" cap="all" smtClean="0">
                  <a:solidFill>
                    <a:schemeClr val="accent3"/>
                  </a:solidFill>
                </a:rPr>
                <a:t>04 - Some title here</a:t>
              </a:r>
              <a:endParaRPr lang="en-US" b="1" cap="all">
                <a:solidFill>
                  <a:schemeClr val="accent3"/>
                </a:solidFill>
              </a:endParaRPr>
            </a:p>
          </p:txBody>
        </p:sp>
        <p:sp>
          <p:nvSpPr>
            <p:cNvPr id="64" name="TextBox 63"/>
            <p:cNvSpPr txBox="1"/>
            <p:nvPr/>
          </p:nvSpPr>
          <p:spPr>
            <a:xfrm>
              <a:off x="4655840" y="588655"/>
              <a:ext cx="2995195" cy="646331"/>
            </a:xfrm>
            <a:prstGeom prst="rect">
              <a:avLst/>
            </a:prstGeom>
            <a:noFill/>
          </p:spPr>
          <p:txBody>
            <a:bodyPr wrap="square" rtlCol="0">
              <a:spAutoFit/>
            </a:bodyPr>
            <a:lstStyle/>
            <a:p>
              <a:pPr algn="just"/>
              <a:r>
                <a:rPr lang="en-US" sz="1200"/>
                <a:t>Lorem ipsum dolor sit amet, diam donec neque nisl nibh, ante rutrum proin cras dui ac cum, amet nunc dolor. Senectus urna justo, dis tristique purus commodo at. Donec nullam pede, non </a:t>
              </a:r>
              <a:r>
                <a:rPr lang="en-US" sz="1200" smtClean="0"/>
                <a:t>neque nit.</a:t>
              </a:r>
              <a:endParaRPr lang="en-US" sz="1200"/>
            </a:p>
          </p:txBody>
        </p:sp>
      </p:grpSp>
      <p:sp>
        <p:nvSpPr>
          <p:cNvPr id="65" name="Title 64"/>
          <p:cNvSpPr>
            <a:spLocks noGrp="1"/>
          </p:cNvSpPr>
          <p:nvPr>
            <p:ph type="title"/>
          </p:nvPr>
        </p:nvSpPr>
        <p:spPr/>
        <p:txBody>
          <a:bodyPr/>
          <a:lstStyle/>
          <a:p>
            <a:r>
              <a:rPr lang="en-US" smtClean="0"/>
              <a:t>Agenda</a:t>
            </a:r>
            <a:endParaRPr lang="en-US"/>
          </a:p>
        </p:txBody>
      </p:sp>
      <p:sp>
        <p:nvSpPr>
          <p:cNvPr id="66" name="Subtitle 65"/>
          <p:cNvSpPr>
            <a:spLocks noGrp="1"/>
          </p:cNvSpPr>
          <p:nvPr>
            <p:ph type="subTitle" idx="1"/>
          </p:nvPr>
        </p:nvSpPr>
        <p:spPr/>
        <p:txBody>
          <a:bodyPr/>
          <a:lstStyle/>
          <a:p>
            <a:endParaRPr lang="en-US"/>
          </a:p>
        </p:txBody>
      </p:sp>
      <p:sp>
        <p:nvSpPr>
          <p:cNvPr id="67" name="Slide Number Placeholder 66"/>
          <p:cNvSpPr>
            <a:spLocks noGrp="1"/>
          </p:cNvSpPr>
          <p:nvPr>
            <p:ph type="sldNum" sz="quarter" idx="12"/>
          </p:nvPr>
        </p:nvSpPr>
        <p:spPr/>
        <p:txBody>
          <a:bodyPr/>
          <a:lstStyle/>
          <a:p>
            <a:fld id="{F68327C5-B821-4FE9-A59A-A60D9EB59A9A}" type="slidenum">
              <a:rPr lang="en-US" smtClean="0"/>
              <a:pPr/>
              <a:t>40</a:t>
            </a:fld>
            <a:endParaRPr lang="en-US" dirty="0"/>
          </a:p>
        </p:txBody>
      </p:sp>
      <p:sp>
        <p:nvSpPr>
          <p:cNvPr id="68" name="Shape 2554"/>
          <p:cNvSpPr/>
          <p:nvPr/>
        </p:nvSpPr>
        <p:spPr>
          <a:xfrm>
            <a:off x="5922971" y="5382249"/>
            <a:ext cx="370792" cy="337084"/>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9" name="Shape 2587"/>
          <p:cNvSpPr/>
          <p:nvPr/>
        </p:nvSpPr>
        <p:spPr>
          <a:xfrm>
            <a:off x="5969177" y="1505796"/>
            <a:ext cx="278381" cy="278381"/>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0" name="Shape 2545"/>
          <p:cNvSpPr/>
          <p:nvPr/>
        </p:nvSpPr>
        <p:spPr>
          <a:xfrm>
            <a:off x="5938549" y="2470762"/>
            <a:ext cx="339637" cy="339637"/>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1" name="Shape 2604"/>
          <p:cNvSpPr/>
          <p:nvPr/>
        </p:nvSpPr>
        <p:spPr>
          <a:xfrm>
            <a:off x="5957308" y="4450768"/>
            <a:ext cx="302118" cy="247187"/>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2" name="Shape 2525"/>
          <p:cNvSpPr/>
          <p:nvPr/>
        </p:nvSpPr>
        <p:spPr>
          <a:xfrm>
            <a:off x="5961644" y="3448239"/>
            <a:ext cx="293447" cy="293447"/>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Tree>
    <p:extLst>
      <p:ext uri="{BB962C8B-B14F-4D97-AF65-F5344CB8AC3E}">
        <p14:creationId xmlns:p14="http://schemas.microsoft.com/office/powerpoint/2010/main" val="3364625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p:cNvGraphicFramePr>
            <a:graphicFrameLocks/>
          </p:cNvGraphicFramePr>
          <p:nvPr>
            <p:extLst>
              <p:ext uri="{D42A27DB-BD31-4B8C-83A1-F6EECF244321}">
                <p14:modId xmlns:p14="http://schemas.microsoft.com/office/powerpoint/2010/main" val="2577710482"/>
              </p:ext>
            </p:extLst>
          </p:nvPr>
        </p:nvGraphicFramePr>
        <p:xfrm>
          <a:off x="915988" y="1548023"/>
          <a:ext cx="10232572" cy="41508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smtClean="0"/>
              <a:t>Agenda</a:t>
            </a:r>
            <a:endParaRPr lang="en-US"/>
          </a:p>
        </p:txBody>
      </p:sp>
      <p:sp>
        <p:nvSpPr>
          <p:cNvPr id="4" name="Subtitle 3"/>
          <p:cNvSpPr>
            <a:spLocks noGrp="1"/>
          </p:cNvSpPr>
          <p:nvPr>
            <p:ph type="subTitle" idx="1"/>
          </p:nvPr>
        </p:nvSpPr>
        <p:spPr/>
        <p:txBody>
          <a:bodyPr/>
          <a:lstStyle/>
          <a:p>
            <a:r>
              <a:rPr lang="en-US" smtClean="0"/>
              <a:t>Hierarchy List – SmartArt Graphic</a:t>
            </a:r>
            <a:endParaRPr lang="en-US"/>
          </a:p>
        </p:txBody>
      </p:sp>
      <p:sp>
        <p:nvSpPr>
          <p:cNvPr id="5" name="Slide Number Placeholder 4"/>
          <p:cNvSpPr>
            <a:spLocks noGrp="1"/>
          </p:cNvSpPr>
          <p:nvPr>
            <p:ph type="sldNum" sz="quarter" idx="12"/>
          </p:nvPr>
        </p:nvSpPr>
        <p:spPr/>
        <p:txBody>
          <a:bodyPr/>
          <a:lstStyle/>
          <a:p>
            <a:fld id="{F68327C5-B821-4FE9-A59A-A60D9EB59A9A}" type="slidenum">
              <a:rPr lang="en-US" smtClean="0"/>
              <a:pPr/>
              <a:t>41</a:t>
            </a:fld>
            <a:endParaRPr lang="en-US" dirty="0"/>
          </a:p>
        </p:txBody>
      </p:sp>
      <p:sp>
        <p:nvSpPr>
          <p:cNvPr id="6" name="Chevron 5"/>
          <p:cNvSpPr/>
          <p:nvPr/>
        </p:nvSpPr>
        <p:spPr>
          <a:xfrm>
            <a:off x="2711624" y="1988840"/>
            <a:ext cx="216024" cy="216024"/>
          </a:xfrm>
          <a:prstGeom prst="chevron">
            <a:avLst>
              <a:gd name="adj" fmla="val 4118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hevron 6"/>
          <p:cNvSpPr/>
          <p:nvPr/>
        </p:nvSpPr>
        <p:spPr>
          <a:xfrm>
            <a:off x="4839157" y="1988840"/>
            <a:ext cx="216024" cy="216024"/>
          </a:xfrm>
          <a:prstGeom prst="chevron">
            <a:avLst>
              <a:gd name="adj" fmla="val 4118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p:cNvSpPr/>
          <p:nvPr/>
        </p:nvSpPr>
        <p:spPr>
          <a:xfrm>
            <a:off x="6966690" y="1988840"/>
            <a:ext cx="216024" cy="216024"/>
          </a:xfrm>
          <a:prstGeom prst="chevron">
            <a:avLst>
              <a:gd name="adj" fmla="val 4118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hevron 8"/>
          <p:cNvSpPr/>
          <p:nvPr/>
        </p:nvSpPr>
        <p:spPr>
          <a:xfrm>
            <a:off x="9094224" y="1988840"/>
            <a:ext cx="216024" cy="216024"/>
          </a:xfrm>
          <a:prstGeom prst="chevron">
            <a:avLst>
              <a:gd name="adj" fmla="val 4118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p:cNvSpPr txBox="1"/>
          <p:nvPr/>
        </p:nvSpPr>
        <p:spPr>
          <a:xfrm>
            <a:off x="1631504" y="1319838"/>
            <a:ext cx="505267" cy="523220"/>
          </a:xfrm>
          <a:prstGeom prst="rect">
            <a:avLst/>
          </a:prstGeom>
          <a:noFill/>
        </p:spPr>
        <p:txBody>
          <a:bodyPr wrap="none" rtlCol="0" anchor="ctr">
            <a:spAutoFit/>
          </a:bodyPr>
          <a:lstStyle/>
          <a:p>
            <a:pPr algn="ctr"/>
            <a:r>
              <a:rPr lang="en-US" sz="2800" smtClean="0">
                <a:solidFill>
                  <a:schemeClr val="tx1">
                    <a:lumMod val="50000"/>
                  </a:schemeClr>
                </a:solidFill>
                <a:sym typeface="Wingdings" panose="05000000000000000000" pitchFamily="2" charset="2"/>
              </a:rPr>
              <a:t></a:t>
            </a:r>
            <a:endParaRPr lang="en-US" sz="2800">
              <a:solidFill>
                <a:schemeClr val="tx1">
                  <a:lumMod val="50000"/>
                </a:schemeClr>
              </a:solidFill>
            </a:endParaRPr>
          </a:p>
        </p:txBody>
      </p:sp>
      <p:sp>
        <p:nvSpPr>
          <p:cNvPr id="11" name="TextBox 10"/>
          <p:cNvSpPr txBox="1"/>
          <p:nvPr/>
        </p:nvSpPr>
        <p:spPr>
          <a:xfrm>
            <a:off x="3755740" y="1319838"/>
            <a:ext cx="505267" cy="523220"/>
          </a:xfrm>
          <a:prstGeom prst="rect">
            <a:avLst/>
          </a:prstGeom>
          <a:noFill/>
        </p:spPr>
        <p:txBody>
          <a:bodyPr wrap="none" rtlCol="0" anchor="ctr">
            <a:spAutoFit/>
          </a:bodyPr>
          <a:lstStyle/>
          <a:p>
            <a:pPr algn="ctr"/>
            <a:r>
              <a:rPr lang="en-US" sz="2800" smtClean="0">
                <a:solidFill>
                  <a:schemeClr val="tx1">
                    <a:lumMod val="50000"/>
                  </a:schemeClr>
                </a:solidFill>
                <a:sym typeface="Wingdings" panose="05000000000000000000" pitchFamily="2" charset="2"/>
              </a:rPr>
              <a:t></a:t>
            </a:r>
            <a:endParaRPr lang="en-US" sz="2800">
              <a:solidFill>
                <a:schemeClr val="tx1">
                  <a:lumMod val="50000"/>
                </a:schemeClr>
              </a:solidFill>
            </a:endParaRPr>
          </a:p>
        </p:txBody>
      </p:sp>
      <p:sp>
        <p:nvSpPr>
          <p:cNvPr id="12" name="TextBox 11"/>
          <p:cNvSpPr txBox="1"/>
          <p:nvPr/>
        </p:nvSpPr>
        <p:spPr>
          <a:xfrm>
            <a:off x="5879976" y="1319838"/>
            <a:ext cx="505267" cy="523220"/>
          </a:xfrm>
          <a:prstGeom prst="rect">
            <a:avLst/>
          </a:prstGeom>
          <a:noFill/>
        </p:spPr>
        <p:txBody>
          <a:bodyPr wrap="none" rtlCol="0" anchor="ctr">
            <a:spAutoFit/>
          </a:bodyPr>
          <a:lstStyle/>
          <a:p>
            <a:pPr algn="ctr"/>
            <a:r>
              <a:rPr lang="en-US" sz="2800" smtClean="0">
                <a:solidFill>
                  <a:schemeClr val="tx1">
                    <a:lumMod val="50000"/>
                  </a:schemeClr>
                </a:solidFill>
                <a:sym typeface="Wingdings" panose="05000000000000000000" pitchFamily="2" charset="2"/>
              </a:rPr>
              <a:t></a:t>
            </a:r>
            <a:endParaRPr lang="en-US" sz="2800">
              <a:solidFill>
                <a:schemeClr val="tx1">
                  <a:lumMod val="50000"/>
                </a:schemeClr>
              </a:solidFill>
            </a:endParaRPr>
          </a:p>
        </p:txBody>
      </p:sp>
      <p:sp>
        <p:nvSpPr>
          <p:cNvPr id="13" name="TextBox 12"/>
          <p:cNvSpPr txBox="1"/>
          <p:nvPr/>
        </p:nvSpPr>
        <p:spPr>
          <a:xfrm>
            <a:off x="8004212" y="1319838"/>
            <a:ext cx="505267" cy="523220"/>
          </a:xfrm>
          <a:prstGeom prst="rect">
            <a:avLst/>
          </a:prstGeom>
          <a:noFill/>
        </p:spPr>
        <p:txBody>
          <a:bodyPr wrap="none" rtlCol="0" anchor="ctr">
            <a:spAutoFit/>
          </a:bodyPr>
          <a:lstStyle/>
          <a:p>
            <a:pPr algn="ctr"/>
            <a:r>
              <a:rPr lang="en-US" sz="2800" smtClean="0">
                <a:solidFill>
                  <a:schemeClr val="tx1">
                    <a:lumMod val="50000"/>
                  </a:schemeClr>
                </a:solidFill>
                <a:sym typeface="Wingdings" panose="05000000000000000000" pitchFamily="2" charset="2"/>
              </a:rPr>
              <a:t></a:t>
            </a:r>
            <a:endParaRPr lang="en-US" sz="2800">
              <a:solidFill>
                <a:schemeClr val="tx1">
                  <a:lumMod val="50000"/>
                </a:schemeClr>
              </a:solidFill>
            </a:endParaRPr>
          </a:p>
        </p:txBody>
      </p:sp>
      <p:sp>
        <p:nvSpPr>
          <p:cNvPr id="14" name="TextBox 13"/>
          <p:cNvSpPr txBox="1"/>
          <p:nvPr/>
        </p:nvSpPr>
        <p:spPr>
          <a:xfrm>
            <a:off x="10128448" y="1319838"/>
            <a:ext cx="505267" cy="523220"/>
          </a:xfrm>
          <a:prstGeom prst="rect">
            <a:avLst/>
          </a:prstGeom>
          <a:noFill/>
        </p:spPr>
        <p:txBody>
          <a:bodyPr wrap="none" rtlCol="0" anchor="ctr">
            <a:spAutoFit/>
          </a:bodyPr>
          <a:lstStyle/>
          <a:p>
            <a:pPr algn="ctr"/>
            <a:r>
              <a:rPr lang="en-US" sz="2800" smtClean="0">
                <a:solidFill>
                  <a:schemeClr val="tx1">
                    <a:lumMod val="50000"/>
                  </a:schemeClr>
                </a:solidFill>
                <a:sym typeface="Wingdings" panose="05000000000000000000" pitchFamily="2" charset="2"/>
              </a:rPr>
              <a:t></a:t>
            </a:r>
            <a:endParaRPr lang="en-US" sz="2800">
              <a:solidFill>
                <a:schemeClr val="tx1">
                  <a:lumMod val="50000"/>
                </a:schemeClr>
              </a:solidFill>
            </a:endParaRPr>
          </a:p>
        </p:txBody>
      </p:sp>
    </p:spTree>
    <p:extLst>
      <p:ext uri="{BB962C8B-B14F-4D97-AF65-F5344CB8AC3E}">
        <p14:creationId xmlns:p14="http://schemas.microsoft.com/office/powerpoint/2010/main" val="38167364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1326880729"/>
              </p:ext>
            </p:extLst>
          </p:nvPr>
        </p:nvGraphicFramePr>
        <p:xfrm>
          <a:off x="1038225" y="2828925"/>
          <a:ext cx="10115550" cy="3309408"/>
        </p:xfrm>
        <a:graphic>
          <a:graphicData uri="http://schemas.openxmlformats.org/drawingml/2006/chart">
            <c:chart xmlns:c="http://schemas.openxmlformats.org/drawingml/2006/chart" xmlns:r="http://schemas.openxmlformats.org/officeDocument/2006/relationships" r:id="rId3"/>
          </a:graphicData>
        </a:graphic>
      </p:graphicFrame>
      <p:grpSp>
        <p:nvGrpSpPr>
          <p:cNvPr id="3" name="Group 2"/>
          <p:cNvGrpSpPr/>
          <p:nvPr/>
        </p:nvGrpSpPr>
        <p:grpSpPr>
          <a:xfrm>
            <a:off x="1928812" y="3595423"/>
            <a:ext cx="95250" cy="1776412"/>
            <a:chOff x="762000" y="2614613"/>
            <a:chExt cx="95250" cy="1776412"/>
          </a:xfrm>
        </p:grpSpPr>
        <p:sp>
          <p:nvSpPr>
            <p:cNvPr id="4" name="Oval 3"/>
            <p:cNvSpPr/>
            <p:nvPr/>
          </p:nvSpPr>
          <p:spPr>
            <a:xfrm>
              <a:off x="762000" y="4295775"/>
              <a:ext cx="95250" cy="95250"/>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a:stCxn id="4" idx="0"/>
            </p:cNvCxnSpPr>
            <p:nvPr/>
          </p:nvCxnSpPr>
          <p:spPr>
            <a:xfrm flipV="1">
              <a:off x="809625" y="2614613"/>
              <a:ext cx="0" cy="1681162"/>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3573458" y="3066034"/>
            <a:ext cx="95250" cy="1776412"/>
            <a:chOff x="762000" y="2614613"/>
            <a:chExt cx="95250" cy="1776412"/>
          </a:xfrm>
        </p:grpSpPr>
        <p:sp>
          <p:nvSpPr>
            <p:cNvPr id="7" name="Oval 6"/>
            <p:cNvSpPr/>
            <p:nvPr/>
          </p:nvSpPr>
          <p:spPr>
            <a:xfrm>
              <a:off x="762000" y="4295775"/>
              <a:ext cx="95250" cy="95250"/>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stCxn id="7" idx="0"/>
            </p:cNvCxnSpPr>
            <p:nvPr/>
          </p:nvCxnSpPr>
          <p:spPr>
            <a:xfrm flipV="1">
              <a:off x="809625" y="2614613"/>
              <a:ext cx="0" cy="1681162"/>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6862750" y="1819011"/>
            <a:ext cx="95250" cy="1776412"/>
            <a:chOff x="762000" y="2614613"/>
            <a:chExt cx="95250" cy="1776412"/>
          </a:xfrm>
        </p:grpSpPr>
        <p:sp>
          <p:nvSpPr>
            <p:cNvPr id="10" name="Oval 9"/>
            <p:cNvSpPr/>
            <p:nvPr/>
          </p:nvSpPr>
          <p:spPr>
            <a:xfrm>
              <a:off x="762000" y="4295775"/>
              <a:ext cx="95250" cy="95250"/>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stCxn id="10" idx="0"/>
            </p:cNvCxnSpPr>
            <p:nvPr/>
          </p:nvCxnSpPr>
          <p:spPr>
            <a:xfrm flipV="1">
              <a:off x="809625" y="2614613"/>
              <a:ext cx="0" cy="1681162"/>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5218104" y="3858990"/>
            <a:ext cx="95250" cy="1776412"/>
            <a:chOff x="762000" y="2614613"/>
            <a:chExt cx="95250" cy="1776412"/>
          </a:xfrm>
        </p:grpSpPr>
        <p:sp>
          <p:nvSpPr>
            <p:cNvPr id="13" name="Oval 12"/>
            <p:cNvSpPr/>
            <p:nvPr/>
          </p:nvSpPr>
          <p:spPr>
            <a:xfrm>
              <a:off x="762000" y="4295775"/>
              <a:ext cx="95250" cy="95250"/>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stCxn id="13" idx="0"/>
            </p:cNvCxnSpPr>
            <p:nvPr/>
          </p:nvCxnSpPr>
          <p:spPr>
            <a:xfrm flipV="1">
              <a:off x="809625" y="2614613"/>
              <a:ext cx="0" cy="1681162"/>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8507396" y="2270822"/>
            <a:ext cx="95250" cy="1776412"/>
            <a:chOff x="762000" y="2614613"/>
            <a:chExt cx="95250" cy="1776412"/>
          </a:xfrm>
        </p:grpSpPr>
        <p:sp>
          <p:nvSpPr>
            <p:cNvPr id="16" name="Oval 15"/>
            <p:cNvSpPr/>
            <p:nvPr/>
          </p:nvSpPr>
          <p:spPr>
            <a:xfrm>
              <a:off x="762000" y="4295775"/>
              <a:ext cx="95250" cy="95250"/>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a:stCxn id="16" idx="0"/>
            </p:cNvCxnSpPr>
            <p:nvPr/>
          </p:nvCxnSpPr>
          <p:spPr>
            <a:xfrm flipV="1">
              <a:off x="809625" y="2614613"/>
              <a:ext cx="0" cy="1681162"/>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10152041" y="2828925"/>
            <a:ext cx="95250" cy="1776412"/>
            <a:chOff x="762000" y="2614613"/>
            <a:chExt cx="95250" cy="1776412"/>
          </a:xfrm>
        </p:grpSpPr>
        <p:sp>
          <p:nvSpPr>
            <p:cNvPr id="19" name="Oval 18"/>
            <p:cNvSpPr/>
            <p:nvPr/>
          </p:nvSpPr>
          <p:spPr>
            <a:xfrm>
              <a:off x="762000" y="4295775"/>
              <a:ext cx="95250" cy="95250"/>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19" idx="0"/>
            </p:cNvCxnSpPr>
            <p:nvPr/>
          </p:nvCxnSpPr>
          <p:spPr>
            <a:xfrm flipV="1">
              <a:off x="809625" y="2614613"/>
              <a:ext cx="0" cy="1681162"/>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1300322" y="3130841"/>
            <a:ext cx="1352230" cy="369332"/>
          </a:xfrm>
          <a:prstGeom prst="rect">
            <a:avLst/>
          </a:prstGeom>
          <a:noFill/>
        </p:spPr>
        <p:txBody>
          <a:bodyPr wrap="none" rtlCol="0" anchor="b">
            <a:spAutoFit/>
          </a:bodyPr>
          <a:lstStyle/>
          <a:p>
            <a:pPr algn="ctr"/>
            <a:r>
              <a:rPr lang="en-US" smtClean="0">
                <a:solidFill>
                  <a:schemeClr val="tx1">
                    <a:lumMod val="50000"/>
                  </a:schemeClr>
                </a:solidFill>
              </a:rPr>
              <a:t>Introduction</a:t>
            </a:r>
            <a:endParaRPr lang="en-US">
              <a:solidFill>
                <a:schemeClr val="tx1">
                  <a:lumMod val="50000"/>
                </a:schemeClr>
              </a:solidFill>
            </a:endParaRPr>
          </a:p>
        </p:txBody>
      </p:sp>
      <p:sp>
        <p:nvSpPr>
          <p:cNvPr id="22" name="TextBox 21"/>
          <p:cNvSpPr txBox="1"/>
          <p:nvPr/>
        </p:nvSpPr>
        <p:spPr>
          <a:xfrm>
            <a:off x="3246463" y="2600604"/>
            <a:ext cx="749244" cy="369332"/>
          </a:xfrm>
          <a:prstGeom prst="rect">
            <a:avLst/>
          </a:prstGeom>
          <a:noFill/>
        </p:spPr>
        <p:txBody>
          <a:bodyPr wrap="none" rtlCol="0" anchor="b">
            <a:spAutoFit/>
          </a:bodyPr>
          <a:lstStyle/>
          <a:p>
            <a:pPr algn="ctr"/>
            <a:r>
              <a:rPr lang="en-US" b="1" smtClean="0">
                <a:solidFill>
                  <a:schemeClr val="tx1">
                    <a:lumMod val="50000"/>
                  </a:schemeClr>
                </a:solidFill>
              </a:rPr>
              <a:t>Part 1</a:t>
            </a:r>
            <a:endParaRPr lang="en-US" b="1">
              <a:solidFill>
                <a:schemeClr val="tx1">
                  <a:lumMod val="50000"/>
                </a:schemeClr>
              </a:solidFill>
            </a:endParaRPr>
          </a:p>
        </p:txBody>
      </p:sp>
      <p:sp>
        <p:nvSpPr>
          <p:cNvPr id="23" name="TextBox 22"/>
          <p:cNvSpPr txBox="1"/>
          <p:nvPr/>
        </p:nvSpPr>
        <p:spPr>
          <a:xfrm>
            <a:off x="4891108" y="3401565"/>
            <a:ext cx="749244" cy="369332"/>
          </a:xfrm>
          <a:prstGeom prst="rect">
            <a:avLst/>
          </a:prstGeom>
          <a:noFill/>
        </p:spPr>
        <p:txBody>
          <a:bodyPr wrap="none" rtlCol="0" anchor="b">
            <a:spAutoFit/>
          </a:bodyPr>
          <a:lstStyle/>
          <a:p>
            <a:pPr algn="ctr"/>
            <a:r>
              <a:rPr lang="en-US" b="1" smtClean="0">
                <a:solidFill>
                  <a:schemeClr val="tx1">
                    <a:lumMod val="50000"/>
                  </a:schemeClr>
                </a:solidFill>
              </a:rPr>
              <a:t>Part 2</a:t>
            </a:r>
            <a:endParaRPr lang="en-US" b="1">
              <a:solidFill>
                <a:schemeClr val="tx1">
                  <a:lumMod val="50000"/>
                </a:schemeClr>
              </a:solidFill>
            </a:endParaRPr>
          </a:p>
        </p:txBody>
      </p:sp>
      <p:sp>
        <p:nvSpPr>
          <p:cNvPr id="24" name="TextBox 23"/>
          <p:cNvSpPr txBox="1"/>
          <p:nvPr/>
        </p:nvSpPr>
        <p:spPr>
          <a:xfrm>
            <a:off x="6535755" y="1354429"/>
            <a:ext cx="749244" cy="369332"/>
          </a:xfrm>
          <a:prstGeom prst="rect">
            <a:avLst/>
          </a:prstGeom>
          <a:noFill/>
        </p:spPr>
        <p:txBody>
          <a:bodyPr wrap="none" rtlCol="0" anchor="b">
            <a:spAutoFit/>
          </a:bodyPr>
          <a:lstStyle/>
          <a:p>
            <a:pPr algn="ctr"/>
            <a:r>
              <a:rPr lang="en-US" b="1" smtClean="0">
                <a:solidFill>
                  <a:schemeClr val="tx1">
                    <a:lumMod val="50000"/>
                  </a:schemeClr>
                </a:solidFill>
              </a:rPr>
              <a:t>Part 3</a:t>
            </a:r>
            <a:endParaRPr lang="en-US" b="1">
              <a:solidFill>
                <a:schemeClr val="tx1">
                  <a:lumMod val="50000"/>
                </a:schemeClr>
              </a:solidFill>
            </a:endParaRPr>
          </a:p>
        </p:txBody>
      </p:sp>
      <p:sp>
        <p:nvSpPr>
          <p:cNvPr id="25" name="TextBox 24"/>
          <p:cNvSpPr txBox="1"/>
          <p:nvPr/>
        </p:nvSpPr>
        <p:spPr>
          <a:xfrm>
            <a:off x="8180401" y="1807105"/>
            <a:ext cx="749244" cy="369332"/>
          </a:xfrm>
          <a:prstGeom prst="rect">
            <a:avLst/>
          </a:prstGeom>
          <a:noFill/>
        </p:spPr>
        <p:txBody>
          <a:bodyPr wrap="none" rtlCol="0" anchor="b">
            <a:spAutoFit/>
          </a:bodyPr>
          <a:lstStyle/>
          <a:p>
            <a:pPr algn="ctr"/>
            <a:r>
              <a:rPr lang="en-US" b="1" smtClean="0">
                <a:solidFill>
                  <a:schemeClr val="tx1">
                    <a:lumMod val="50000"/>
                  </a:schemeClr>
                </a:solidFill>
              </a:rPr>
              <a:t>Part 4</a:t>
            </a:r>
            <a:endParaRPr lang="en-US" b="1">
              <a:solidFill>
                <a:schemeClr val="tx1">
                  <a:lumMod val="50000"/>
                </a:schemeClr>
              </a:solidFill>
            </a:endParaRPr>
          </a:p>
        </p:txBody>
      </p:sp>
      <p:sp>
        <p:nvSpPr>
          <p:cNvPr id="26" name="TextBox 25"/>
          <p:cNvSpPr txBox="1"/>
          <p:nvPr/>
        </p:nvSpPr>
        <p:spPr>
          <a:xfrm>
            <a:off x="9040537" y="2364343"/>
            <a:ext cx="2318262" cy="369332"/>
          </a:xfrm>
          <a:prstGeom prst="rect">
            <a:avLst/>
          </a:prstGeom>
          <a:noFill/>
        </p:spPr>
        <p:txBody>
          <a:bodyPr wrap="none" rtlCol="0" anchor="b">
            <a:spAutoFit/>
          </a:bodyPr>
          <a:lstStyle/>
          <a:p>
            <a:pPr algn="ctr"/>
            <a:r>
              <a:rPr lang="en-US">
                <a:solidFill>
                  <a:schemeClr val="tx1">
                    <a:lumMod val="50000"/>
                  </a:schemeClr>
                </a:solidFill>
              </a:rPr>
              <a:t>Q&amp;As / Closing </a:t>
            </a:r>
            <a:r>
              <a:rPr lang="en-US" smtClean="0">
                <a:solidFill>
                  <a:schemeClr val="tx1">
                    <a:lumMod val="50000"/>
                  </a:schemeClr>
                </a:solidFill>
              </a:rPr>
              <a:t>Speech</a:t>
            </a:r>
            <a:endParaRPr lang="en-US">
              <a:solidFill>
                <a:schemeClr val="tx1">
                  <a:lumMod val="50000"/>
                </a:schemeClr>
              </a:solidFill>
            </a:endParaRPr>
          </a:p>
        </p:txBody>
      </p:sp>
      <p:sp>
        <p:nvSpPr>
          <p:cNvPr id="27" name="TextBox 26"/>
          <p:cNvSpPr txBox="1"/>
          <p:nvPr/>
        </p:nvSpPr>
        <p:spPr>
          <a:xfrm>
            <a:off x="1452896" y="6101833"/>
            <a:ext cx="1047082" cy="307777"/>
          </a:xfrm>
          <a:prstGeom prst="rect">
            <a:avLst/>
          </a:prstGeom>
          <a:noFill/>
        </p:spPr>
        <p:txBody>
          <a:bodyPr wrap="none" rtlCol="0">
            <a:spAutoFit/>
          </a:bodyPr>
          <a:lstStyle/>
          <a:p>
            <a:pPr algn="ctr"/>
            <a:r>
              <a:rPr lang="en-US" sz="1400" i="1" smtClean="0">
                <a:solidFill>
                  <a:schemeClr val="bg1">
                    <a:lumMod val="65000"/>
                  </a:schemeClr>
                </a:solidFill>
              </a:rPr>
              <a:t>Slides 1 - 12</a:t>
            </a:r>
            <a:endParaRPr lang="en-US" sz="1400" i="1">
              <a:solidFill>
                <a:schemeClr val="bg1">
                  <a:lumMod val="65000"/>
                </a:schemeClr>
              </a:solidFill>
            </a:endParaRPr>
          </a:p>
        </p:txBody>
      </p:sp>
      <p:sp>
        <p:nvSpPr>
          <p:cNvPr id="28" name="TextBox 27"/>
          <p:cNvSpPr txBox="1"/>
          <p:nvPr/>
        </p:nvSpPr>
        <p:spPr>
          <a:xfrm>
            <a:off x="3051856" y="6101833"/>
            <a:ext cx="1138452" cy="307777"/>
          </a:xfrm>
          <a:prstGeom prst="rect">
            <a:avLst/>
          </a:prstGeom>
          <a:noFill/>
        </p:spPr>
        <p:txBody>
          <a:bodyPr wrap="none" rtlCol="0">
            <a:spAutoFit/>
          </a:bodyPr>
          <a:lstStyle/>
          <a:p>
            <a:pPr algn="ctr"/>
            <a:r>
              <a:rPr lang="en-US" sz="1400" i="1" smtClean="0">
                <a:solidFill>
                  <a:schemeClr val="bg1">
                    <a:lumMod val="65000"/>
                  </a:schemeClr>
                </a:solidFill>
              </a:rPr>
              <a:t>Slides 13 - 32</a:t>
            </a:r>
            <a:endParaRPr lang="en-US" sz="1400" i="1">
              <a:solidFill>
                <a:schemeClr val="bg1">
                  <a:lumMod val="65000"/>
                </a:schemeClr>
              </a:solidFill>
            </a:endParaRPr>
          </a:p>
        </p:txBody>
      </p:sp>
      <p:sp>
        <p:nvSpPr>
          <p:cNvPr id="29" name="TextBox 28"/>
          <p:cNvSpPr txBox="1"/>
          <p:nvPr/>
        </p:nvSpPr>
        <p:spPr>
          <a:xfrm>
            <a:off x="4696502" y="6101833"/>
            <a:ext cx="1138452" cy="307777"/>
          </a:xfrm>
          <a:prstGeom prst="rect">
            <a:avLst/>
          </a:prstGeom>
          <a:noFill/>
        </p:spPr>
        <p:txBody>
          <a:bodyPr wrap="none" rtlCol="0">
            <a:spAutoFit/>
          </a:bodyPr>
          <a:lstStyle/>
          <a:p>
            <a:pPr algn="ctr"/>
            <a:r>
              <a:rPr lang="en-US" sz="1400" i="1" smtClean="0">
                <a:solidFill>
                  <a:schemeClr val="bg1">
                    <a:lumMod val="65000"/>
                  </a:schemeClr>
                </a:solidFill>
              </a:rPr>
              <a:t>Slides 33 - 40</a:t>
            </a:r>
            <a:endParaRPr lang="en-US" sz="1400" i="1">
              <a:solidFill>
                <a:schemeClr val="bg1">
                  <a:lumMod val="65000"/>
                </a:schemeClr>
              </a:solidFill>
            </a:endParaRPr>
          </a:p>
        </p:txBody>
      </p:sp>
      <p:sp>
        <p:nvSpPr>
          <p:cNvPr id="30" name="TextBox 29"/>
          <p:cNvSpPr txBox="1"/>
          <p:nvPr/>
        </p:nvSpPr>
        <p:spPr>
          <a:xfrm>
            <a:off x="6341148" y="6101833"/>
            <a:ext cx="1138452" cy="307777"/>
          </a:xfrm>
          <a:prstGeom prst="rect">
            <a:avLst/>
          </a:prstGeom>
          <a:noFill/>
        </p:spPr>
        <p:txBody>
          <a:bodyPr wrap="none" rtlCol="0">
            <a:spAutoFit/>
          </a:bodyPr>
          <a:lstStyle/>
          <a:p>
            <a:pPr algn="ctr"/>
            <a:r>
              <a:rPr lang="en-US" sz="1400" i="1" smtClean="0">
                <a:solidFill>
                  <a:schemeClr val="bg1">
                    <a:lumMod val="65000"/>
                  </a:schemeClr>
                </a:solidFill>
              </a:rPr>
              <a:t>Slides 41 - 77</a:t>
            </a:r>
            <a:endParaRPr lang="en-US" sz="1400" i="1">
              <a:solidFill>
                <a:schemeClr val="bg1">
                  <a:lumMod val="65000"/>
                </a:schemeClr>
              </a:solidFill>
            </a:endParaRPr>
          </a:p>
        </p:txBody>
      </p:sp>
      <p:sp>
        <p:nvSpPr>
          <p:cNvPr id="31" name="TextBox 30"/>
          <p:cNvSpPr txBox="1"/>
          <p:nvPr/>
        </p:nvSpPr>
        <p:spPr>
          <a:xfrm>
            <a:off x="7940109" y="6101833"/>
            <a:ext cx="1229824" cy="307777"/>
          </a:xfrm>
          <a:prstGeom prst="rect">
            <a:avLst/>
          </a:prstGeom>
          <a:noFill/>
        </p:spPr>
        <p:txBody>
          <a:bodyPr wrap="none" rtlCol="0">
            <a:spAutoFit/>
          </a:bodyPr>
          <a:lstStyle/>
          <a:p>
            <a:pPr algn="ctr"/>
            <a:r>
              <a:rPr lang="en-US" sz="1400" i="1" smtClean="0">
                <a:solidFill>
                  <a:schemeClr val="bg1">
                    <a:lumMod val="65000"/>
                  </a:schemeClr>
                </a:solidFill>
              </a:rPr>
              <a:t>Slides 78 - 107</a:t>
            </a:r>
            <a:endParaRPr lang="en-US" sz="1400" i="1">
              <a:solidFill>
                <a:schemeClr val="bg1">
                  <a:lumMod val="65000"/>
                </a:schemeClr>
              </a:solidFill>
            </a:endParaRPr>
          </a:p>
        </p:txBody>
      </p:sp>
      <p:sp>
        <p:nvSpPr>
          <p:cNvPr id="32" name="TextBox 31"/>
          <p:cNvSpPr txBox="1"/>
          <p:nvPr/>
        </p:nvSpPr>
        <p:spPr>
          <a:xfrm>
            <a:off x="9539067" y="6101833"/>
            <a:ext cx="1321196" cy="307777"/>
          </a:xfrm>
          <a:prstGeom prst="rect">
            <a:avLst/>
          </a:prstGeom>
          <a:noFill/>
        </p:spPr>
        <p:txBody>
          <a:bodyPr wrap="none" rtlCol="0">
            <a:spAutoFit/>
          </a:bodyPr>
          <a:lstStyle/>
          <a:p>
            <a:pPr algn="ctr"/>
            <a:r>
              <a:rPr lang="en-US" sz="1400" i="1" smtClean="0">
                <a:solidFill>
                  <a:schemeClr val="bg1">
                    <a:lumMod val="65000"/>
                  </a:schemeClr>
                </a:solidFill>
              </a:rPr>
              <a:t>Slides 108 - 129</a:t>
            </a:r>
            <a:endParaRPr lang="en-US" sz="1400" i="1">
              <a:solidFill>
                <a:schemeClr val="bg1">
                  <a:lumMod val="65000"/>
                </a:schemeClr>
              </a:solidFill>
            </a:endParaRPr>
          </a:p>
        </p:txBody>
      </p:sp>
      <p:sp>
        <p:nvSpPr>
          <p:cNvPr id="33" name="Title 32"/>
          <p:cNvSpPr>
            <a:spLocks noGrp="1"/>
          </p:cNvSpPr>
          <p:nvPr>
            <p:ph type="title"/>
          </p:nvPr>
        </p:nvSpPr>
        <p:spPr/>
        <p:txBody>
          <a:bodyPr/>
          <a:lstStyle/>
          <a:p>
            <a:r>
              <a:rPr lang="en-US" smtClean="0"/>
              <a:t>Agenda</a:t>
            </a:r>
            <a:endParaRPr lang="en-US"/>
          </a:p>
        </p:txBody>
      </p:sp>
      <p:sp>
        <p:nvSpPr>
          <p:cNvPr id="34" name="Subtitle 33"/>
          <p:cNvSpPr>
            <a:spLocks noGrp="1"/>
          </p:cNvSpPr>
          <p:nvPr>
            <p:ph type="subTitle" idx="1"/>
          </p:nvPr>
        </p:nvSpPr>
        <p:spPr/>
        <p:txBody>
          <a:bodyPr/>
          <a:lstStyle/>
          <a:p>
            <a:r>
              <a:rPr lang="en-US" smtClean="0"/>
              <a:t>Column Chart – Data Driven</a:t>
            </a:r>
            <a:endParaRPr lang="en-US"/>
          </a:p>
        </p:txBody>
      </p:sp>
      <p:sp>
        <p:nvSpPr>
          <p:cNvPr id="35" name="Slide Number Placeholder 34"/>
          <p:cNvSpPr>
            <a:spLocks noGrp="1"/>
          </p:cNvSpPr>
          <p:nvPr>
            <p:ph type="sldNum" sz="quarter" idx="12"/>
          </p:nvPr>
        </p:nvSpPr>
        <p:spPr/>
        <p:txBody>
          <a:bodyPr/>
          <a:lstStyle/>
          <a:p>
            <a:fld id="{F68327C5-B821-4FE9-A59A-A60D9EB59A9A}" type="slidenum">
              <a:rPr lang="en-US" smtClean="0"/>
              <a:pPr/>
              <a:t>42</a:t>
            </a:fld>
            <a:endParaRPr lang="en-US" dirty="0"/>
          </a:p>
        </p:txBody>
      </p:sp>
    </p:spTree>
    <p:extLst>
      <p:ext uri="{BB962C8B-B14F-4D97-AF65-F5344CB8AC3E}">
        <p14:creationId xmlns:p14="http://schemas.microsoft.com/office/powerpoint/2010/main" val="37322998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solidFill>
                  <a:srgbClr val="222A35"/>
                </a:solidFill>
              </a:rPr>
              <a:t>T</a:t>
            </a:r>
            <a:r>
              <a:rPr lang="en-US" dirty="0" smtClean="0"/>
              <a:t>hank        </a:t>
            </a:r>
            <a:r>
              <a:rPr lang="en-US" dirty="0" smtClean="0">
                <a:solidFill>
                  <a:srgbClr val="222A35"/>
                </a:solidFill>
              </a:rPr>
              <a:t>Y</a:t>
            </a:r>
            <a:r>
              <a:rPr lang="en-US" dirty="0" smtClean="0"/>
              <a:t>ou!</a:t>
            </a:r>
            <a:endParaRPr lang="en-US" dirty="0"/>
          </a:p>
        </p:txBody>
      </p:sp>
      <p:sp>
        <p:nvSpPr>
          <p:cNvPr id="2" name="Subtitle 1"/>
          <p:cNvSpPr>
            <a:spLocks noGrp="1"/>
          </p:cNvSpPr>
          <p:nvPr>
            <p:ph type="subTitle" idx="1"/>
          </p:nvPr>
        </p:nvSpPr>
        <p:spPr/>
        <p:txBody>
          <a:bodyPr anchor="ctr"/>
          <a:lstStyle/>
          <a:p>
            <a:r>
              <a:rPr lang="en-US" dirty="0" smtClean="0"/>
              <a:t>Hope you like these templates :)</a:t>
            </a:r>
            <a:endParaRPr lang="en-US" dirty="0"/>
          </a:p>
        </p:txBody>
      </p:sp>
      <p:grpSp>
        <p:nvGrpSpPr>
          <p:cNvPr id="7" name="Group 6"/>
          <p:cNvGrpSpPr>
            <a:grpSpLocks noChangeAspect="1"/>
          </p:cNvGrpSpPr>
          <p:nvPr/>
        </p:nvGrpSpPr>
        <p:grpSpPr>
          <a:xfrm>
            <a:off x="2400663" y="2137173"/>
            <a:ext cx="1291827" cy="1291827"/>
            <a:chOff x="1382807" y="174388"/>
            <a:chExt cx="3025589" cy="3025588"/>
          </a:xfrm>
        </p:grpSpPr>
        <p:sp>
          <p:nvSpPr>
            <p:cNvPr id="8" name="Rectangle 7"/>
            <p:cNvSpPr/>
            <p:nvPr/>
          </p:nvSpPr>
          <p:spPr>
            <a:xfrm>
              <a:off x="1382807" y="174388"/>
              <a:ext cx="3025588" cy="3025588"/>
            </a:xfrm>
            <a:prstGeom prst="rect">
              <a:avLst/>
            </a:prstGeom>
            <a:solidFill>
              <a:srgbClr val="16A08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 name="Freeform 8"/>
            <p:cNvSpPr/>
            <p:nvPr/>
          </p:nvSpPr>
          <p:spPr>
            <a:xfrm>
              <a:off x="2163311" y="784634"/>
              <a:ext cx="1468794" cy="1928720"/>
            </a:xfrm>
            <a:custGeom>
              <a:avLst/>
              <a:gdLst/>
              <a:ahLst/>
              <a:cxnLst/>
              <a:rect l="l" t="t" r="r" b="b"/>
              <a:pathLst>
                <a:path w="1468794" h="1928720">
                  <a:moveTo>
                    <a:pt x="57861" y="0"/>
                  </a:moveTo>
                  <a:lnTo>
                    <a:pt x="1410932" y="0"/>
                  </a:lnTo>
                  <a:cubicBezTo>
                    <a:pt x="1419834" y="0"/>
                    <a:pt x="1427994" y="2720"/>
                    <a:pt x="1435412" y="8160"/>
                  </a:cubicBezTo>
                  <a:cubicBezTo>
                    <a:pt x="1442830" y="13600"/>
                    <a:pt x="1449012" y="22501"/>
                    <a:pt x="1453957" y="34865"/>
                  </a:cubicBezTo>
                  <a:cubicBezTo>
                    <a:pt x="1458903" y="47229"/>
                    <a:pt x="1462612" y="63796"/>
                    <a:pt x="1465085" y="84567"/>
                  </a:cubicBezTo>
                  <a:cubicBezTo>
                    <a:pt x="1467558" y="105338"/>
                    <a:pt x="1468794" y="130559"/>
                    <a:pt x="1468794" y="160232"/>
                  </a:cubicBezTo>
                  <a:cubicBezTo>
                    <a:pt x="1468794" y="188915"/>
                    <a:pt x="1467558" y="213395"/>
                    <a:pt x="1465085" y="233672"/>
                  </a:cubicBezTo>
                  <a:cubicBezTo>
                    <a:pt x="1462612" y="253948"/>
                    <a:pt x="1458903" y="270268"/>
                    <a:pt x="1453957" y="282631"/>
                  </a:cubicBezTo>
                  <a:cubicBezTo>
                    <a:pt x="1449012" y="294995"/>
                    <a:pt x="1442830" y="304144"/>
                    <a:pt x="1435412" y="310079"/>
                  </a:cubicBezTo>
                  <a:cubicBezTo>
                    <a:pt x="1427994" y="316013"/>
                    <a:pt x="1419834" y="318980"/>
                    <a:pt x="1410932" y="318980"/>
                  </a:cubicBezTo>
                  <a:lnTo>
                    <a:pt x="930236" y="318980"/>
                  </a:lnTo>
                  <a:lnTo>
                    <a:pt x="930236" y="1866407"/>
                  </a:lnTo>
                  <a:cubicBezTo>
                    <a:pt x="930236" y="1876298"/>
                    <a:pt x="927021" y="1885200"/>
                    <a:pt x="920592" y="1893112"/>
                  </a:cubicBezTo>
                  <a:cubicBezTo>
                    <a:pt x="914163" y="1901025"/>
                    <a:pt x="903531" y="1907454"/>
                    <a:pt x="888694" y="1912400"/>
                  </a:cubicBezTo>
                  <a:cubicBezTo>
                    <a:pt x="873858" y="1917345"/>
                    <a:pt x="853829" y="1921301"/>
                    <a:pt x="828607" y="1924269"/>
                  </a:cubicBezTo>
                  <a:cubicBezTo>
                    <a:pt x="803386" y="1927236"/>
                    <a:pt x="771982" y="1928720"/>
                    <a:pt x="734397" y="1928720"/>
                  </a:cubicBezTo>
                  <a:cubicBezTo>
                    <a:pt x="696811" y="1928720"/>
                    <a:pt x="665408" y="1927236"/>
                    <a:pt x="640186" y="1924269"/>
                  </a:cubicBezTo>
                  <a:cubicBezTo>
                    <a:pt x="614964" y="1921301"/>
                    <a:pt x="594935" y="1917345"/>
                    <a:pt x="580099" y="1912400"/>
                  </a:cubicBezTo>
                  <a:cubicBezTo>
                    <a:pt x="565263" y="1907454"/>
                    <a:pt x="554630" y="1901025"/>
                    <a:pt x="548201" y="1893112"/>
                  </a:cubicBezTo>
                  <a:cubicBezTo>
                    <a:pt x="541772" y="1885200"/>
                    <a:pt x="538558" y="1876298"/>
                    <a:pt x="538558" y="1866407"/>
                  </a:cubicBezTo>
                  <a:lnTo>
                    <a:pt x="538558" y="318980"/>
                  </a:lnTo>
                  <a:lnTo>
                    <a:pt x="57861" y="318980"/>
                  </a:lnTo>
                  <a:cubicBezTo>
                    <a:pt x="47970" y="318980"/>
                    <a:pt x="39563" y="316013"/>
                    <a:pt x="32640" y="310079"/>
                  </a:cubicBezTo>
                  <a:cubicBezTo>
                    <a:pt x="25716" y="304144"/>
                    <a:pt x="19781" y="294995"/>
                    <a:pt x="14836" y="282631"/>
                  </a:cubicBezTo>
                  <a:cubicBezTo>
                    <a:pt x="9891" y="270268"/>
                    <a:pt x="6181" y="253948"/>
                    <a:pt x="3709" y="233672"/>
                  </a:cubicBezTo>
                  <a:cubicBezTo>
                    <a:pt x="1236" y="213395"/>
                    <a:pt x="0" y="188915"/>
                    <a:pt x="0" y="160232"/>
                  </a:cubicBezTo>
                  <a:cubicBezTo>
                    <a:pt x="0" y="130559"/>
                    <a:pt x="1236" y="105338"/>
                    <a:pt x="3709" y="84567"/>
                  </a:cubicBezTo>
                  <a:cubicBezTo>
                    <a:pt x="6181" y="63796"/>
                    <a:pt x="9891" y="47229"/>
                    <a:pt x="14836" y="34865"/>
                  </a:cubicBezTo>
                  <a:cubicBezTo>
                    <a:pt x="19781" y="22501"/>
                    <a:pt x="25716" y="13600"/>
                    <a:pt x="32640" y="8160"/>
                  </a:cubicBezTo>
                  <a:cubicBezTo>
                    <a:pt x="39563" y="2720"/>
                    <a:pt x="47970" y="0"/>
                    <a:pt x="57861"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 name="TextBox 9"/>
            <p:cNvSpPr txBox="1"/>
            <p:nvPr/>
          </p:nvSpPr>
          <p:spPr>
            <a:xfrm>
              <a:off x="2198867" y="802692"/>
              <a:ext cx="2209529" cy="2397284"/>
            </a:xfrm>
            <a:custGeom>
              <a:avLst/>
              <a:gdLst>
                <a:gd name="connsiteX0" fmla="*/ 0 w 2209529"/>
                <a:gd name="connsiteY0" fmla="*/ 293050 h 2397284"/>
                <a:gd name="connsiteX1" fmla="*/ 22306 w 2209529"/>
                <a:gd name="connsiteY1" fmla="*/ 300922 h 2397284"/>
                <a:gd name="connsiteX2" fmla="*/ 503003 w 2209529"/>
                <a:gd name="connsiteY2" fmla="*/ 300922 h 2397284"/>
                <a:gd name="connsiteX3" fmla="*/ 503003 w 2209529"/>
                <a:gd name="connsiteY3" fmla="*/ 729388 h 2397284"/>
                <a:gd name="connsiteX4" fmla="*/ 1406731 w 2209529"/>
                <a:gd name="connsiteY4" fmla="*/ 0 h 2397284"/>
                <a:gd name="connsiteX5" fmla="*/ 2209529 w 2209529"/>
                <a:gd name="connsiteY5" fmla="*/ 696401 h 2397284"/>
                <a:gd name="connsiteX6" fmla="*/ 2209529 w 2209529"/>
                <a:gd name="connsiteY6" fmla="*/ 2397284 h 2397284"/>
                <a:gd name="connsiteX7" fmla="*/ 1115822 w 2209529"/>
                <a:gd name="connsiteY7" fmla="*/ 2397284 h 2397284"/>
                <a:gd name="connsiteX8" fmla="*/ 516470 w 2209529"/>
                <a:gd name="connsiteY8" fmla="*/ 1877366 h 2397284"/>
                <a:gd name="connsiteX9" fmla="*/ 544544 w 2209529"/>
                <a:gd name="connsiteY9" fmla="*/ 1894342 h 2397284"/>
                <a:gd name="connsiteX10" fmla="*/ 604631 w 2209529"/>
                <a:gd name="connsiteY10" fmla="*/ 1906211 h 2397284"/>
                <a:gd name="connsiteX11" fmla="*/ 698842 w 2209529"/>
                <a:gd name="connsiteY11" fmla="*/ 1910662 h 2397284"/>
                <a:gd name="connsiteX12" fmla="*/ 793052 w 2209529"/>
                <a:gd name="connsiteY12" fmla="*/ 1906211 h 2397284"/>
                <a:gd name="connsiteX13" fmla="*/ 853139 w 2209529"/>
                <a:gd name="connsiteY13" fmla="*/ 1894342 h 2397284"/>
                <a:gd name="connsiteX14" fmla="*/ 885037 w 2209529"/>
                <a:gd name="connsiteY14" fmla="*/ 1875054 h 2397284"/>
                <a:gd name="connsiteX15" fmla="*/ 894681 w 2209529"/>
                <a:gd name="connsiteY15" fmla="*/ 1848349 h 2397284"/>
                <a:gd name="connsiteX16" fmla="*/ 894681 w 2209529"/>
                <a:gd name="connsiteY16" fmla="*/ 300922 h 2397284"/>
                <a:gd name="connsiteX17" fmla="*/ 1375377 w 2209529"/>
                <a:gd name="connsiteY17" fmla="*/ 300922 h 2397284"/>
                <a:gd name="connsiteX18" fmla="*/ 1399857 w 2209529"/>
                <a:gd name="connsiteY18" fmla="*/ 292021 h 2397284"/>
                <a:gd name="connsiteX19" fmla="*/ 1418402 w 2209529"/>
                <a:gd name="connsiteY19" fmla="*/ 264573 h 2397284"/>
                <a:gd name="connsiteX20" fmla="*/ 1429530 w 2209529"/>
                <a:gd name="connsiteY20" fmla="*/ 215614 h 2397284"/>
                <a:gd name="connsiteX21" fmla="*/ 1433239 w 2209529"/>
                <a:gd name="connsiteY21" fmla="*/ 142174 h 2397284"/>
                <a:gd name="connsiteX22" fmla="*/ 1429530 w 2209529"/>
                <a:gd name="connsiteY22" fmla="*/ 66509 h 2397284"/>
                <a:gd name="connsiteX23" fmla="*/ 1418402 w 2209529"/>
                <a:gd name="connsiteY23" fmla="*/ 16807 h 2397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09529" h="2397284">
                  <a:moveTo>
                    <a:pt x="0" y="293050"/>
                  </a:moveTo>
                  <a:lnTo>
                    <a:pt x="22306" y="300922"/>
                  </a:lnTo>
                  <a:lnTo>
                    <a:pt x="503003" y="300922"/>
                  </a:lnTo>
                  <a:lnTo>
                    <a:pt x="503003" y="729388"/>
                  </a:lnTo>
                  <a:close/>
                  <a:moveTo>
                    <a:pt x="1406731" y="0"/>
                  </a:moveTo>
                  <a:lnTo>
                    <a:pt x="2209529" y="696401"/>
                  </a:lnTo>
                  <a:lnTo>
                    <a:pt x="2209529" y="2397284"/>
                  </a:lnTo>
                  <a:lnTo>
                    <a:pt x="1115822" y="2397284"/>
                  </a:lnTo>
                  <a:lnTo>
                    <a:pt x="516470" y="1877366"/>
                  </a:lnTo>
                  <a:lnTo>
                    <a:pt x="544544" y="1894342"/>
                  </a:lnTo>
                  <a:cubicBezTo>
                    <a:pt x="559380" y="1899287"/>
                    <a:pt x="579409" y="1903243"/>
                    <a:pt x="604631" y="1906211"/>
                  </a:cubicBezTo>
                  <a:cubicBezTo>
                    <a:pt x="629853" y="1909178"/>
                    <a:pt x="661256" y="1910662"/>
                    <a:pt x="698842" y="1910662"/>
                  </a:cubicBezTo>
                  <a:cubicBezTo>
                    <a:pt x="736427" y="1910662"/>
                    <a:pt x="767831" y="1909178"/>
                    <a:pt x="793052" y="1906211"/>
                  </a:cubicBezTo>
                  <a:cubicBezTo>
                    <a:pt x="818274" y="1903243"/>
                    <a:pt x="838303" y="1899287"/>
                    <a:pt x="853139" y="1894342"/>
                  </a:cubicBezTo>
                  <a:cubicBezTo>
                    <a:pt x="867976" y="1889396"/>
                    <a:pt x="878608" y="1882967"/>
                    <a:pt x="885037" y="1875054"/>
                  </a:cubicBezTo>
                  <a:cubicBezTo>
                    <a:pt x="891466" y="1867142"/>
                    <a:pt x="894681" y="1858240"/>
                    <a:pt x="894681" y="1848349"/>
                  </a:cubicBezTo>
                  <a:lnTo>
                    <a:pt x="894681" y="300922"/>
                  </a:lnTo>
                  <a:lnTo>
                    <a:pt x="1375377" y="300922"/>
                  </a:lnTo>
                  <a:cubicBezTo>
                    <a:pt x="1384279" y="300922"/>
                    <a:pt x="1392439" y="297955"/>
                    <a:pt x="1399857" y="292021"/>
                  </a:cubicBezTo>
                  <a:cubicBezTo>
                    <a:pt x="1407275" y="286086"/>
                    <a:pt x="1413457" y="276937"/>
                    <a:pt x="1418402" y="264573"/>
                  </a:cubicBezTo>
                  <a:cubicBezTo>
                    <a:pt x="1423348" y="252210"/>
                    <a:pt x="1427057" y="235890"/>
                    <a:pt x="1429530" y="215614"/>
                  </a:cubicBezTo>
                  <a:cubicBezTo>
                    <a:pt x="1432003" y="195337"/>
                    <a:pt x="1433239" y="170857"/>
                    <a:pt x="1433239" y="142174"/>
                  </a:cubicBezTo>
                  <a:cubicBezTo>
                    <a:pt x="1433239" y="112501"/>
                    <a:pt x="1432003" y="87280"/>
                    <a:pt x="1429530" y="66509"/>
                  </a:cubicBezTo>
                  <a:cubicBezTo>
                    <a:pt x="1427057" y="45738"/>
                    <a:pt x="1423348" y="29171"/>
                    <a:pt x="1418402" y="16807"/>
                  </a:cubicBezTo>
                  <a:close/>
                </a:path>
              </a:pathLst>
            </a:custGeom>
            <a:solidFill>
              <a:srgbClr val="000000">
                <a:alpha val="20000"/>
              </a:srgbClr>
            </a:solidFill>
            <a:ln w="12700" cap="flat" cmpd="sng" algn="ctr">
              <a:noFill/>
              <a:prstDash val="solid"/>
              <a:miter lim="800000"/>
            </a:ln>
            <a:effectLst/>
          </p:spPr>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1" name="Group 10"/>
          <p:cNvGrpSpPr>
            <a:grpSpLocks noChangeAspect="1"/>
          </p:cNvGrpSpPr>
          <p:nvPr/>
        </p:nvGrpSpPr>
        <p:grpSpPr>
          <a:xfrm>
            <a:off x="6248784" y="2137172"/>
            <a:ext cx="1291827" cy="1291827"/>
            <a:chOff x="1382807" y="174388"/>
            <a:chExt cx="3025589" cy="3025588"/>
          </a:xfrm>
        </p:grpSpPr>
        <p:sp>
          <p:nvSpPr>
            <p:cNvPr id="12" name="Rectangle 11"/>
            <p:cNvSpPr/>
            <p:nvPr/>
          </p:nvSpPr>
          <p:spPr>
            <a:xfrm>
              <a:off x="1382807" y="174388"/>
              <a:ext cx="3025588" cy="3025588"/>
            </a:xfrm>
            <a:prstGeom prst="rect">
              <a:avLst/>
            </a:prstGeom>
            <a:solidFill>
              <a:srgbClr val="C0392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3" name="TextBox 12"/>
            <p:cNvSpPr txBox="1"/>
            <p:nvPr/>
          </p:nvSpPr>
          <p:spPr>
            <a:xfrm>
              <a:off x="2540121" y="810818"/>
              <a:ext cx="1868275" cy="2389158"/>
            </a:xfrm>
            <a:custGeom>
              <a:avLst/>
              <a:gdLst>
                <a:gd name="connsiteX0" fmla="*/ 0 w 1868275"/>
                <a:gd name="connsiteY0" fmla="*/ 1718 h 2389158"/>
                <a:gd name="connsiteX1" fmla="*/ 506810 w 1868275"/>
                <a:gd name="connsiteY1" fmla="*/ 441359 h 2389158"/>
                <a:gd name="connsiteX2" fmla="*/ 476232 w 1868275"/>
                <a:gd name="connsiteY2" fmla="*/ 509406 h 2389158"/>
                <a:gd name="connsiteX3" fmla="*/ 418370 w 1868275"/>
                <a:gd name="connsiteY3" fmla="*/ 653319 h 2389158"/>
                <a:gd name="connsiteX4" fmla="*/ 360509 w 1868275"/>
                <a:gd name="connsiteY4" fmla="*/ 809100 h 2389158"/>
                <a:gd name="connsiteX5" fmla="*/ 357541 w 1868275"/>
                <a:gd name="connsiteY5" fmla="*/ 809100 h 2389158"/>
                <a:gd name="connsiteX6" fmla="*/ 295971 w 1868275"/>
                <a:gd name="connsiteY6" fmla="*/ 650351 h 2389158"/>
                <a:gd name="connsiteX7" fmla="*/ 234400 w 1868275"/>
                <a:gd name="connsiteY7" fmla="*/ 506439 h 2389158"/>
                <a:gd name="connsiteX8" fmla="*/ 20757 w 1868275"/>
                <a:gd name="connsiteY8" fmla="*/ 34645 h 2389158"/>
                <a:gd name="connsiteX9" fmla="*/ 1103694 w 1868275"/>
                <a:gd name="connsiteY9" fmla="*/ 0 h 2389158"/>
                <a:gd name="connsiteX10" fmla="*/ 1868275 w 1868275"/>
                <a:gd name="connsiteY10" fmla="*/ 663249 h 2389158"/>
                <a:gd name="connsiteX11" fmla="*/ 1868275 w 1868275"/>
                <a:gd name="connsiteY11" fmla="*/ 2389158 h 2389158"/>
                <a:gd name="connsiteX12" fmla="*/ 768108 w 1868275"/>
                <a:gd name="connsiteY12" fmla="*/ 2389158 h 2389158"/>
                <a:gd name="connsiteX13" fmla="*/ 176188 w 1868275"/>
                <a:gd name="connsiteY13" fmla="*/ 1875688 h 2389158"/>
                <a:gd name="connsiteX14" fmla="*/ 193600 w 1868275"/>
                <a:gd name="connsiteY14" fmla="*/ 1886216 h 2389158"/>
                <a:gd name="connsiteX15" fmla="*/ 253687 w 1868275"/>
                <a:gd name="connsiteY15" fmla="*/ 1898085 h 2389158"/>
                <a:gd name="connsiteX16" fmla="*/ 348639 w 1868275"/>
                <a:gd name="connsiteY16" fmla="*/ 1902536 h 2389158"/>
                <a:gd name="connsiteX17" fmla="*/ 442850 w 1868275"/>
                <a:gd name="connsiteY17" fmla="*/ 1898085 h 2389158"/>
                <a:gd name="connsiteX18" fmla="*/ 502937 w 1868275"/>
                <a:gd name="connsiteY18" fmla="*/ 1886216 h 2389158"/>
                <a:gd name="connsiteX19" fmla="*/ 534835 w 1868275"/>
                <a:gd name="connsiteY19" fmla="*/ 1866928 h 2389158"/>
                <a:gd name="connsiteX20" fmla="*/ 544479 w 1868275"/>
                <a:gd name="connsiteY20" fmla="*/ 1840223 h 2389158"/>
                <a:gd name="connsiteX21" fmla="*/ 544479 w 1868275"/>
                <a:gd name="connsiteY21" fmla="*/ 1165171 h 2389158"/>
                <a:gd name="connsiteX22" fmla="*/ 1069684 w 1868275"/>
                <a:gd name="connsiteY22" fmla="*/ 119212 h 2389158"/>
                <a:gd name="connsiteX23" fmla="*/ 1105291 w 1868275"/>
                <a:gd name="connsiteY23" fmla="*/ 34645 h 2389158"/>
                <a:gd name="connsiteX24" fmla="*/ 1107702 w 1868275"/>
                <a:gd name="connsiteY24" fmla="*/ 7383 h 2389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68275" h="2389158">
                  <a:moveTo>
                    <a:pt x="0" y="1718"/>
                  </a:moveTo>
                  <a:lnTo>
                    <a:pt x="506810" y="441359"/>
                  </a:lnTo>
                  <a:lnTo>
                    <a:pt x="476232" y="509406"/>
                  </a:lnTo>
                  <a:cubicBezTo>
                    <a:pt x="457439" y="554904"/>
                    <a:pt x="438152" y="602875"/>
                    <a:pt x="418370" y="653319"/>
                  </a:cubicBezTo>
                  <a:cubicBezTo>
                    <a:pt x="398588" y="703762"/>
                    <a:pt x="379301" y="755689"/>
                    <a:pt x="360509" y="809100"/>
                  </a:cubicBezTo>
                  <a:lnTo>
                    <a:pt x="357541" y="809100"/>
                  </a:lnTo>
                  <a:cubicBezTo>
                    <a:pt x="336770" y="753711"/>
                    <a:pt x="316247" y="700795"/>
                    <a:pt x="295971" y="650351"/>
                  </a:cubicBezTo>
                  <a:cubicBezTo>
                    <a:pt x="275694" y="599908"/>
                    <a:pt x="255171" y="551937"/>
                    <a:pt x="234400" y="506439"/>
                  </a:cubicBezTo>
                  <a:lnTo>
                    <a:pt x="20757" y="34645"/>
                  </a:lnTo>
                  <a:close/>
                  <a:moveTo>
                    <a:pt x="1103694" y="0"/>
                  </a:moveTo>
                  <a:lnTo>
                    <a:pt x="1868275" y="663249"/>
                  </a:lnTo>
                  <a:lnTo>
                    <a:pt x="1868275" y="2389158"/>
                  </a:lnTo>
                  <a:lnTo>
                    <a:pt x="768108" y="2389158"/>
                  </a:lnTo>
                  <a:lnTo>
                    <a:pt x="176188" y="1875688"/>
                  </a:lnTo>
                  <a:lnTo>
                    <a:pt x="193600" y="1886216"/>
                  </a:lnTo>
                  <a:cubicBezTo>
                    <a:pt x="208931" y="1891161"/>
                    <a:pt x="228960" y="1895117"/>
                    <a:pt x="253687" y="1898085"/>
                  </a:cubicBezTo>
                  <a:cubicBezTo>
                    <a:pt x="278414" y="1901052"/>
                    <a:pt x="310065" y="1902536"/>
                    <a:pt x="348639" y="1902536"/>
                  </a:cubicBezTo>
                  <a:cubicBezTo>
                    <a:pt x="386225" y="1902536"/>
                    <a:pt x="417628" y="1901052"/>
                    <a:pt x="442850" y="1898085"/>
                  </a:cubicBezTo>
                  <a:cubicBezTo>
                    <a:pt x="468072" y="1895117"/>
                    <a:pt x="488101" y="1891161"/>
                    <a:pt x="502937" y="1886216"/>
                  </a:cubicBezTo>
                  <a:cubicBezTo>
                    <a:pt x="517773" y="1881270"/>
                    <a:pt x="528406" y="1874841"/>
                    <a:pt x="534835" y="1866928"/>
                  </a:cubicBezTo>
                  <a:cubicBezTo>
                    <a:pt x="541264" y="1859016"/>
                    <a:pt x="544479" y="1850114"/>
                    <a:pt x="544479" y="1840223"/>
                  </a:cubicBezTo>
                  <a:lnTo>
                    <a:pt x="544479" y="1165171"/>
                  </a:lnTo>
                  <a:lnTo>
                    <a:pt x="1069684" y="119212"/>
                  </a:lnTo>
                  <a:cubicBezTo>
                    <a:pt x="1087488" y="83604"/>
                    <a:pt x="1099357" y="55416"/>
                    <a:pt x="1105291" y="34645"/>
                  </a:cubicBezTo>
                  <a:cubicBezTo>
                    <a:pt x="1108259" y="24260"/>
                    <a:pt x="1109062" y="15172"/>
                    <a:pt x="1107702" y="7383"/>
                  </a:cubicBezTo>
                  <a:close/>
                </a:path>
              </a:pathLst>
            </a:custGeom>
            <a:solidFill>
              <a:srgbClr val="000000">
                <a:alpha val="20000"/>
              </a:srgbClr>
            </a:solidFill>
            <a:ln w="12700" cap="flat" cmpd="sng" algn="ctr">
              <a:noFill/>
              <a:prstDash val="solid"/>
              <a:miter lim="800000"/>
            </a:ln>
            <a:effectLst/>
          </p:spPr>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13"/>
            <p:cNvSpPr/>
            <p:nvPr/>
          </p:nvSpPr>
          <p:spPr>
            <a:xfrm>
              <a:off x="2128726" y="775732"/>
              <a:ext cx="1519738" cy="1937622"/>
            </a:xfrm>
            <a:custGeom>
              <a:avLst/>
              <a:gdLst/>
              <a:ahLst/>
              <a:cxnLst/>
              <a:rect l="l" t="t" r="r" b="b"/>
              <a:pathLst>
                <a:path w="1519738" h="1937622">
                  <a:moveTo>
                    <a:pt x="202189" y="0"/>
                  </a:moveTo>
                  <a:cubicBezTo>
                    <a:pt x="247688" y="0"/>
                    <a:pt x="284036" y="989"/>
                    <a:pt x="311236" y="2967"/>
                  </a:cubicBezTo>
                  <a:cubicBezTo>
                    <a:pt x="338436" y="4946"/>
                    <a:pt x="359949" y="8655"/>
                    <a:pt x="375774" y="14095"/>
                  </a:cubicBezTo>
                  <a:cubicBezTo>
                    <a:pt x="391600" y="19534"/>
                    <a:pt x="403221" y="26705"/>
                    <a:pt x="410640" y="35607"/>
                  </a:cubicBezTo>
                  <a:cubicBezTo>
                    <a:pt x="418058" y="44509"/>
                    <a:pt x="425229" y="55883"/>
                    <a:pt x="432152" y="69731"/>
                  </a:cubicBezTo>
                  <a:lnTo>
                    <a:pt x="645795" y="541525"/>
                  </a:lnTo>
                  <a:cubicBezTo>
                    <a:pt x="666566" y="587023"/>
                    <a:pt x="687089" y="634994"/>
                    <a:pt x="707366" y="685437"/>
                  </a:cubicBezTo>
                  <a:cubicBezTo>
                    <a:pt x="727642" y="735881"/>
                    <a:pt x="748165" y="788797"/>
                    <a:pt x="768936" y="844186"/>
                  </a:cubicBezTo>
                  <a:lnTo>
                    <a:pt x="771904" y="844186"/>
                  </a:lnTo>
                  <a:cubicBezTo>
                    <a:pt x="790696" y="790775"/>
                    <a:pt x="809983" y="738848"/>
                    <a:pt x="829765" y="688405"/>
                  </a:cubicBezTo>
                  <a:cubicBezTo>
                    <a:pt x="849547" y="637961"/>
                    <a:pt x="868834" y="589990"/>
                    <a:pt x="887627" y="544492"/>
                  </a:cubicBezTo>
                  <a:lnTo>
                    <a:pt x="1098302" y="75665"/>
                  </a:lnTo>
                  <a:cubicBezTo>
                    <a:pt x="1103248" y="59840"/>
                    <a:pt x="1109430" y="47229"/>
                    <a:pt x="1116848" y="37833"/>
                  </a:cubicBezTo>
                  <a:cubicBezTo>
                    <a:pt x="1124266" y="28436"/>
                    <a:pt x="1135393" y="20771"/>
                    <a:pt x="1150229" y="14836"/>
                  </a:cubicBezTo>
                  <a:cubicBezTo>
                    <a:pt x="1165066" y="8902"/>
                    <a:pt x="1185342" y="4946"/>
                    <a:pt x="1211058" y="2967"/>
                  </a:cubicBezTo>
                  <a:cubicBezTo>
                    <a:pt x="1236774" y="989"/>
                    <a:pt x="1270898" y="0"/>
                    <a:pt x="1313429" y="0"/>
                  </a:cubicBezTo>
                  <a:cubicBezTo>
                    <a:pt x="1369807" y="0"/>
                    <a:pt x="1413574" y="1236"/>
                    <a:pt x="1444730" y="3709"/>
                  </a:cubicBezTo>
                  <a:cubicBezTo>
                    <a:pt x="1475886" y="6182"/>
                    <a:pt x="1497152" y="12611"/>
                    <a:pt x="1508526" y="22996"/>
                  </a:cubicBezTo>
                  <a:cubicBezTo>
                    <a:pt x="1519901" y="33382"/>
                    <a:pt x="1522621" y="48960"/>
                    <a:pt x="1516686" y="69731"/>
                  </a:cubicBezTo>
                  <a:cubicBezTo>
                    <a:pt x="1510752" y="90502"/>
                    <a:pt x="1498883" y="118690"/>
                    <a:pt x="1481079" y="154298"/>
                  </a:cubicBezTo>
                  <a:lnTo>
                    <a:pt x="955874" y="1200257"/>
                  </a:lnTo>
                  <a:lnTo>
                    <a:pt x="955874" y="1875309"/>
                  </a:lnTo>
                  <a:cubicBezTo>
                    <a:pt x="955874" y="1885200"/>
                    <a:pt x="952659" y="1894102"/>
                    <a:pt x="946230" y="1902014"/>
                  </a:cubicBezTo>
                  <a:cubicBezTo>
                    <a:pt x="939801" y="1909927"/>
                    <a:pt x="929168" y="1916356"/>
                    <a:pt x="914332" y="1921302"/>
                  </a:cubicBezTo>
                  <a:cubicBezTo>
                    <a:pt x="899496" y="1926247"/>
                    <a:pt x="879467" y="1930203"/>
                    <a:pt x="854245" y="1933171"/>
                  </a:cubicBezTo>
                  <a:cubicBezTo>
                    <a:pt x="829023" y="1936138"/>
                    <a:pt x="797620" y="1937622"/>
                    <a:pt x="760034" y="1937622"/>
                  </a:cubicBezTo>
                  <a:cubicBezTo>
                    <a:pt x="721460" y="1937622"/>
                    <a:pt x="689809" y="1936138"/>
                    <a:pt x="665082" y="1933171"/>
                  </a:cubicBezTo>
                  <a:cubicBezTo>
                    <a:pt x="640355" y="1930203"/>
                    <a:pt x="620326" y="1926247"/>
                    <a:pt x="604995" y="1921302"/>
                  </a:cubicBezTo>
                  <a:cubicBezTo>
                    <a:pt x="589664" y="1916356"/>
                    <a:pt x="579032" y="1909927"/>
                    <a:pt x="573097" y="1902014"/>
                  </a:cubicBezTo>
                  <a:cubicBezTo>
                    <a:pt x="567163" y="1894102"/>
                    <a:pt x="564195" y="1885200"/>
                    <a:pt x="564195" y="1875309"/>
                  </a:cubicBezTo>
                  <a:lnTo>
                    <a:pt x="564195" y="1200257"/>
                  </a:lnTo>
                  <a:lnTo>
                    <a:pt x="38990" y="154298"/>
                  </a:lnTo>
                  <a:cubicBezTo>
                    <a:pt x="20198" y="117701"/>
                    <a:pt x="8081" y="89265"/>
                    <a:pt x="2641" y="68989"/>
                  </a:cubicBezTo>
                  <a:cubicBezTo>
                    <a:pt x="-2799" y="48713"/>
                    <a:pt x="168" y="33382"/>
                    <a:pt x="11543" y="22996"/>
                  </a:cubicBezTo>
                  <a:cubicBezTo>
                    <a:pt x="22917" y="12611"/>
                    <a:pt x="43936" y="6182"/>
                    <a:pt x="74597" y="3709"/>
                  </a:cubicBezTo>
                  <a:cubicBezTo>
                    <a:pt x="105259" y="1236"/>
                    <a:pt x="147790" y="0"/>
                    <a:pt x="202189"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283854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7580" y="5633232"/>
            <a:ext cx="2964594" cy="307777"/>
          </a:xfrm>
          <a:prstGeom prst="rect">
            <a:avLst/>
          </a:prstGeom>
          <a:noFill/>
        </p:spPr>
        <p:txBody>
          <a:bodyPr wrap="none" rtlCol="0" anchor="ctr">
            <a:spAutoFit/>
          </a:bodyPr>
          <a:lstStyle/>
          <a:p>
            <a:r>
              <a:rPr lang="en-US" sz="1400" dirty="0">
                <a:solidFill>
                  <a:schemeClr val="bg1">
                    <a:lumMod val="85000"/>
                  </a:schemeClr>
                </a:solidFill>
              </a:rPr>
              <a:t>http://feeds.feedburner.com/showeet</a:t>
            </a:r>
          </a:p>
        </p:txBody>
      </p:sp>
      <p:sp>
        <p:nvSpPr>
          <p:cNvPr id="3" name="TextBox 2"/>
          <p:cNvSpPr txBox="1"/>
          <p:nvPr/>
        </p:nvSpPr>
        <p:spPr>
          <a:xfrm>
            <a:off x="907582" y="4983962"/>
            <a:ext cx="2381293" cy="307777"/>
          </a:xfrm>
          <a:prstGeom prst="rect">
            <a:avLst/>
          </a:prstGeom>
          <a:noFill/>
        </p:spPr>
        <p:txBody>
          <a:bodyPr wrap="none" rtlCol="0" anchor="ctr">
            <a:spAutoFit/>
          </a:bodyPr>
          <a:lstStyle/>
          <a:p>
            <a:r>
              <a:rPr lang="en-US" sz="1400" dirty="0">
                <a:solidFill>
                  <a:schemeClr val="bg1">
                    <a:lumMod val="85000"/>
                  </a:schemeClr>
                </a:solidFill>
              </a:rPr>
              <a:t>http://pinterest.com/showeet</a:t>
            </a:r>
          </a:p>
        </p:txBody>
      </p:sp>
      <p:sp>
        <p:nvSpPr>
          <p:cNvPr id="4" name="TextBox 3"/>
          <p:cNvSpPr txBox="1"/>
          <p:nvPr/>
        </p:nvSpPr>
        <p:spPr>
          <a:xfrm>
            <a:off x="907581" y="4334692"/>
            <a:ext cx="970074" cy="307777"/>
          </a:xfrm>
          <a:prstGeom prst="rect">
            <a:avLst/>
          </a:prstGeom>
          <a:noFill/>
        </p:spPr>
        <p:txBody>
          <a:bodyPr wrap="none" rtlCol="0" anchor="ctr">
            <a:spAutoFit/>
          </a:bodyPr>
          <a:lstStyle/>
          <a:p>
            <a:r>
              <a:rPr lang="en-US" sz="1400" dirty="0">
                <a:solidFill>
                  <a:schemeClr val="bg1">
                    <a:lumMod val="85000"/>
                  </a:schemeClr>
                </a:solidFill>
              </a:rPr>
              <a:t>@showeet</a:t>
            </a:r>
          </a:p>
        </p:txBody>
      </p:sp>
      <p:sp>
        <p:nvSpPr>
          <p:cNvPr id="5" name="TextBox 4"/>
          <p:cNvSpPr txBox="1"/>
          <p:nvPr/>
        </p:nvSpPr>
        <p:spPr>
          <a:xfrm>
            <a:off x="907581" y="3577698"/>
            <a:ext cx="3563651" cy="523220"/>
          </a:xfrm>
          <a:prstGeom prst="rect">
            <a:avLst/>
          </a:prstGeom>
          <a:noFill/>
        </p:spPr>
        <p:txBody>
          <a:bodyPr wrap="square" rtlCol="0" anchor="ctr">
            <a:spAutoFit/>
          </a:bodyPr>
          <a:lstStyle>
            <a:defPPr>
              <a:defRPr lang="fr-FR"/>
            </a:defPPr>
            <a:lvl1pPr>
              <a:defRPr>
                <a:solidFill>
                  <a:schemeClr val="bg1">
                    <a:lumMod val="85000"/>
                  </a:schemeClr>
                </a:solidFill>
              </a:defRPr>
            </a:lvl1pPr>
          </a:lstStyle>
          <a:p>
            <a:r>
              <a:rPr lang="en-US" sz="1400" dirty="0"/>
              <a:t>https://www.facebook.com/pages/Neetwork/240707325947259</a:t>
            </a:r>
          </a:p>
        </p:txBody>
      </p:sp>
      <p:sp>
        <p:nvSpPr>
          <p:cNvPr id="6" name="Rectangle 5"/>
          <p:cNvSpPr/>
          <p:nvPr/>
        </p:nvSpPr>
        <p:spPr>
          <a:xfrm>
            <a:off x="217404" y="908722"/>
            <a:ext cx="1774140" cy="276999"/>
          </a:xfrm>
          <a:prstGeom prst="rect">
            <a:avLst/>
          </a:prstGeom>
        </p:spPr>
        <p:txBody>
          <a:bodyPr wrap="none">
            <a:spAutoFit/>
          </a:bodyPr>
          <a:lstStyle/>
          <a:p>
            <a:r>
              <a:rPr lang="en-US" sz="1200" dirty="0">
                <a:solidFill>
                  <a:schemeClr val="bg1">
                    <a:lumMod val="50000"/>
                  </a:schemeClr>
                </a:solidFill>
                <a:latin typeface="Calibri Light" panose="020F0302020204030204" pitchFamily="34" charset="0"/>
                <a:hlinkClick r:id="rId3"/>
              </a:rPr>
              <a:t>http://www.showeet.com</a:t>
            </a:r>
            <a:endParaRPr lang="en-US" sz="900" dirty="0">
              <a:solidFill>
                <a:schemeClr val="bg1">
                  <a:lumMod val="50000"/>
                </a:schemeClr>
              </a:solidFill>
              <a:latin typeface="Calibri Light" panose="020F0302020204030204" pitchFamily="34" charset="0"/>
            </a:endParaRPr>
          </a:p>
        </p:txBody>
      </p:sp>
      <p:grpSp>
        <p:nvGrpSpPr>
          <p:cNvPr id="17" name="Group 16"/>
          <p:cNvGrpSpPr/>
          <p:nvPr/>
        </p:nvGrpSpPr>
        <p:grpSpPr>
          <a:xfrm>
            <a:off x="8976321" y="5750970"/>
            <a:ext cx="2871518" cy="1012911"/>
            <a:chOff x="8976320" y="5750962"/>
            <a:chExt cx="2871516" cy="1012910"/>
          </a:xfrm>
        </p:grpSpPr>
        <p:sp>
          <p:nvSpPr>
            <p:cNvPr id="8" name="Rectangle 7"/>
            <p:cNvSpPr/>
            <p:nvPr/>
          </p:nvSpPr>
          <p:spPr>
            <a:xfrm>
              <a:off x="9233019" y="6092243"/>
              <a:ext cx="2105062" cy="230832"/>
            </a:xfrm>
            <a:prstGeom prst="rect">
              <a:avLst/>
            </a:prstGeom>
          </p:spPr>
          <p:txBody>
            <a:bodyPr wrap="none" anchor="ctr">
              <a:spAutoFit/>
            </a:bodyPr>
            <a:lstStyle/>
            <a:p>
              <a:r>
                <a:rPr lang="en-US" sz="900" dirty="0">
                  <a:solidFill>
                    <a:schemeClr val="bg1">
                      <a:lumMod val="65000"/>
                    </a:schemeClr>
                  </a:solidFill>
                  <a:hlinkClick r:id="rId4"/>
                </a:rPr>
                <a:t>http://www.showeet.com/terms-of-use/</a:t>
              </a:r>
              <a:endParaRPr lang="en-US" sz="900" dirty="0">
                <a:solidFill>
                  <a:schemeClr val="bg1">
                    <a:lumMod val="65000"/>
                  </a:schemeClr>
                </a:solidFill>
              </a:endParaRPr>
            </a:p>
          </p:txBody>
        </p:sp>
        <p:pic>
          <p:nvPicPr>
            <p:cNvPr id="11" name="Picture 10"/>
            <p:cNvPicPr>
              <a:picLocks/>
            </p:cNvPicPr>
            <p:nvPr/>
          </p:nvPicPr>
          <p:blipFill>
            <a:blip r:embed="rId5">
              <a:extLst>
                <a:ext uri="{28A0092B-C50C-407E-A947-70E740481C1C}">
                  <a14:useLocalDpi xmlns:a14="http://schemas.microsoft.com/office/drawing/2010/main" val="0"/>
                </a:ext>
              </a:extLst>
            </a:blip>
            <a:stretch>
              <a:fillRect/>
            </a:stretch>
          </p:blipFill>
          <p:spPr>
            <a:xfrm>
              <a:off x="9061063" y="6581407"/>
              <a:ext cx="173207" cy="134096"/>
            </a:xfrm>
            <a:prstGeom prst="rect">
              <a:avLst/>
            </a:prstGeom>
          </p:spPr>
        </p:pic>
        <p:pic>
          <p:nvPicPr>
            <p:cNvPr id="12" name="Picture 11"/>
            <p:cNvPicPr>
              <a:picLocks/>
            </p:cNvPicPr>
            <p:nvPr/>
          </p:nvPicPr>
          <p:blipFill>
            <a:blip r:embed="rId6">
              <a:extLst>
                <a:ext uri="{28A0092B-C50C-407E-A947-70E740481C1C}">
                  <a14:useLocalDpi xmlns:a14="http://schemas.microsoft.com/office/drawing/2010/main" val="0"/>
                </a:ext>
              </a:extLst>
            </a:blip>
            <a:stretch>
              <a:fillRect/>
            </a:stretch>
          </p:blipFill>
          <p:spPr>
            <a:xfrm>
              <a:off x="9062316" y="6369267"/>
              <a:ext cx="170703" cy="134096"/>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62316" y="6159316"/>
              <a:ext cx="170703" cy="131907"/>
            </a:xfrm>
            <a:prstGeom prst="rect">
              <a:avLst/>
            </a:prstGeom>
          </p:spPr>
        </p:pic>
        <p:sp>
          <p:nvSpPr>
            <p:cNvPr id="14" name="Rectangle 13"/>
            <p:cNvSpPr/>
            <p:nvPr/>
          </p:nvSpPr>
          <p:spPr>
            <a:xfrm>
              <a:off x="9233019" y="6312639"/>
              <a:ext cx="2614817" cy="230832"/>
            </a:xfrm>
            <a:prstGeom prst="rect">
              <a:avLst/>
            </a:prstGeom>
          </p:spPr>
          <p:txBody>
            <a:bodyPr wrap="none" anchor="ctr">
              <a:spAutoFit/>
            </a:bodyPr>
            <a:lstStyle/>
            <a:p>
              <a:r>
                <a:rPr lang="en-US" sz="900" dirty="0">
                  <a:solidFill>
                    <a:schemeClr val="bg1">
                      <a:lumMod val="65000"/>
                    </a:schemeClr>
                  </a:solidFill>
                  <a:hlinkClick r:id="rId8"/>
                </a:rPr>
                <a:t>http://www.showeet.com/fr/conditions-utilisation/</a:t>
              </a:r>
              <a:endParaRPr lang="en-US" sz="900" dirty="0">
                <a:solidFill>
                  <a:schemeClr val="bg1">
                    <a:lumMod val="65000"/>
                  </a:schemeClr>
                </a:solidFill>
              </a:endParaRPr>
            </a:p>
          </p:txBody>
        </p:sp>
        <p:sp>
          <p:nvSpPr>
            <p:cNvPr id="15" name="Rectangle 14"/>
            <p:cNvSpPr/>
            <p:nvPr/>
          </p:nvSpPr>
          <p:spPr>
            <a:xfrm>
              <a:off x="9233019" y="6533040"/>
              <a:ext cx="2561919" cy="230832"/>
            </a:xfrm>
            <a:prstGeom prst="rect">
              <a:avLst/>
            </a:prstGeom>
          </p:spPr>
          <p:txBody>
            <a:bodyPr wrap="none" anchor="ctr">
              <a:spAutoFit/>
            </a:bodyPr>
            <a:lstStyle/>
            <a:p>
              <a:r>
                <a:rPr lang="en-US" sz="900" dirty="0">
                  <a:solidFill>
                    <a:schemeClr val="bg1">
                      <a:lumMod val="65000"/>
                    </a:schemeClr>
                  </a:solidFill>
                  <a:hlinkClick r:id="rId9"/>
                </a:rPr>
                <a:t>http://www.showeet.com/es/condiciones-de-uso/</a:t>
              </a:r>
              <a:endParaRPr lang="en-US" sz="900" dirty="0">
                <a:solidFill>
                  <a:schemeClr val="bg1">
                    <a:lumMod val="65000"/>
                  </a:schemeClr>
                </a:solidFill>
              </a:endParaRPr>
            </a:p>
          </p:txBody>
        </p:sp>
        <p:sp>
          <p:nvSpPr>
            <p:cNvPr id="16" name="Rectangle 15"/>
            <p:cNvSpPr/>
            <p:nvPr/>
          </p:nvSpPr>
          <p:spPr>
            <a:xfrm>
              <a:off x="8976320" y="5750962"/>
              <a:ext cx="2048317" cy="300210"/>
            </a:xfrm>
            <a:prstGeom prst="rect">
              <a:avLst/>
            </a:prstGeom>
          </p:spPr>
          <p:txBody>
            <a:bodyPr wrap="none">
              <a:spAutoFit/>
            </a:bodyPr>
            <a:lstStyle/>
            <a:p>
              <a:pPr>
                <a:defRPr/>
              </a:pPr>
              <a:r>
                <a:rPr lang="en-US" sz="1351" dirty="0">
                  <a:solidFill>
                    <a:srgbClr val="2F3947"/>
                  </a:solidFill>
                </a:rPr>
                <a:t>© Copyright Showeet.com</a:t>
              </a:r>
            </a:p>
          </p:txBody>
        </p:sp>
      </p:grpSp>
    </p:spTree>
    <p:extLst>
      <p:ext uri="{BB962C8B-B14F-4D97-AF65-F5344CB8AC3E}">
        <p14:creationId xmlns:p14="http://schemas.microsoft.com/office/powerpoint/2010/main" val="502826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572000" cy="685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 Placeholder 3"/>
          <p:cNvSpPr txBox="1">
            <a:spLocks/>
          </p:cNvSpPr>
          <p:nvPr/>
        </p:nvSpPr>
        <p:spPr>
          <a:xfrm>
            <a:off x="314326" y="607321"/>
            <a:ext cx="3943349" cy="902876"/>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spcBef>
                <a:spcPct val="20000"/>
              </a:spcBef>
              <a:defRPr/>
            </a:pPr>
            <a:r>
              <a:rPr lang="en-US" sz="5867" smtClean="0">
                <a:solidFill>
                  <a:schemeClr val="bg1"/>
                </a:solidFill>
                <a:latin typeface="+mj-lt"/>
              </a:rPr>
              <a:t>AGENDA</a:t>
            </a:r>
            <a:endParaRPr lang="en-US" sz="5867" dirty="0">
              <a:solidFill>
                <a:schemeClr val="bg1"/>
              </a:solidFill>
              <a:latin typeface="+mj-lt"/>
            </a:endParaRPr>
          </a:p>
        </p:txBody>
      </p:sp>
      <p:sp>
        <p:nvSpPr>
          <p:cNvPr id="77" name="Rectangle 76"/>
          <p:cNvSpPr/>
          <p:nvPr/>
        </p:nvSpPr>
        <p:spPr>
          <a:xfrm>
            <a:off x="4876183" y="2449826"/>
            <a:ext cx="6912768" cy="471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2000" smtClean="0">
                <a:solidFill>
                  <a:schemeClr val="accent6">
                    <a:lumMod val="75000"/>
                  </a:schemeClr>
                </a:solidFill>
                <a:latin typeface="+mj-lt"/>
                <a:ea typeface="Open Sans" panose="020B0606030504020204" pitchFamily="34" charset="0"/>
                <a:cs typeface="Open Sans" panose="020B0606030504020204" pitchFamily="34" charset="0"/>
              </a:rPr>
              <a:t>Introduction - Welcome</a:t>
            </a:r>
            <a:endParaRPr lang="en-US" sz="2000">
              <a:solidFill>
                <a:schemeClr val="accent6">
                  <a:lumMod val="75000"/>
                </a:schemeClr>
              </a:solidFill>
              <a:latin typeface="+mj-lt"/>
            </a:endParaRPr>
          </a:p>
        </p:txBody>
      </p:sp>
      <p:sp>
        <p:nvSpPr>
          <p:cNvPr id="78" name="TextBox 77"/>
          <p:cNvSpPr txBox="1"/>
          <p:nvPr/>
        </p:nvSpPr>
        <p:spPr>
          <a:xfrm>
            <a:off x="2843507" y="2485469"/>
            <a:ext cx="1344317" cy="400110"/>
          </a:xfrm>
          <a:prstGeom prst="rect">
            <a:avLst/>
          </a:prstGeom>
          <a:noFill/>
        </p:spPr>
        <p:txBody>
          <a:bodyPr wrap="square" rtlCol="0" anchor="ctr">
            <a:spAutoFit/>
          </a:bodyPr>
          <a:lstStyle/>
          <a:p>
            <a:pPr algn="r" fontAlgn="base"/>
            <a:r>
              <a:rPr lang="en-US" sz="2000" b="1" smtClean="0">
                <a:solidFill>
                  <a:schemeClr val="bg1"/>
                </a:solidFill>
                <a:latin typeface="+mj-lt"/>
                <a:ea typeface="Open Sans" panose="020B0606030504020204" pitchFamily="34" charset="0"/>
                <a:cs typeface="Open Sans" panose="020B0606030504020204" pitchFamily="34" charset="0"/>
              </a:rPr>
              <a:t>01</a:t>
            </a:r>
            <a:endParaRPr lang="en-US" sz="2000" b="1" dirty="0">
              <a:solidFill>
                <a:schemeClr val="bg1"/>
              </a:solidFill>
              <a:latin typeface="+mj-lt"/>
              <a:ea typeface="Open Sans" panose="020B0606030504020204" pitchFamily="34" charset="0"/>
              <a:cs typeface="Open Sans" panose="020B0606030504020204" pitchFamily="34" charset="0"/>
            </a:endParaRPr>
          </a:p>
        </p:txBody>
      </p:sp>
      <p:sp>
        <p:nvSpPr>
          <p:cNvPr id="79" name="TextBox 78"/>
          <p:cNvSpPr txBox="1"/>
          <p:nvPr/>
        </p:nvSpPr>
        <p:spPr>
          <a:xfrm>
            <a:off x="2843507" y="2959196"/>
            <a:ext cx="1344317" cy="400110"/>
          </a:xfrm>
          <a:prstGeom prst="rect">
            <a:avLst/>
          </a:prstGeom>
          <a:noFill/>
        </p:spPr>
        <p:txBody>
          <a:bodyPr wrap="square" rtlCol="0" anchor="ctr">
            <a:spAutoFit/>
          </a:bodyPr>
          <a:lstStyle/>
          <a:p>
            <a:pPr algn="r" fontAlgn="base"/>
            <a:r>
              <a:rPr lang="en-US" sz="2000" b="1" smtClean="0">
                <a:solidFill>
                  <a:schemeClr val="bg1"/>
                </a:solidFill>
                <a:latin typeface="+mj-lt"/>
                <a:ea typeface="Open Sans" panose="020B0606030504020204" pitchFamily="34" charset="0"/>
                <a:cs typeface="Open Sans" panose="020B0606030504020204" pitchFamily="34" charset="0"/>
              </a:rPr>
              <a:t>02</a:t>
            </a:r>
            <a:endParaRPr lang="en-US" sz="2000" b="1" dirty="0">
              <a:solidFill>
                <a:schemeClr val="bg1"/>
              </a:solidFill>
              <a:latin typeface="+mj-lt"/>
              <a:ea typeface="Open Sans" panose="020B0606030504020204" pitchFamily="34" charset="0"/>
              <a:cs typeface="Open Sans" panose="020B0606030504020204" pitchFamily="34" charset="0"/>
            </a:endParaRPr>
          </a:p>
        </p:txBody>
      </p:sp>
      <p:sp>
        <p:nvSpPr>
          <p:cNvPr id="80" name="TextBox 79"/>
          <p:cNvSpPr txBox="1"/>
          <p:nvPr/>
        </p:nvSpPr>
        <p:spPr>
          <a:xfrm>
            <a:off x="2843507" y="3432923"/>
            <a:ext cx="1344317" cy="400110"/>
          </a:xfrm>
          <a:prstGeom prst="rect">
            <a:avLst/>
          </a:prstGeom>
          <a:noFill/>
        </p:spPr>
        <p:txBody>
          <a:bodyPr wrap="square" rtlCol="0" anchor="ctr">
            <a:spAutoFit/>
          </a:bodyPr>
          <a:lstStyle/>
          <a:p>
            <a:pPr algn="r" fontAlgn="base"/>
            <a:r>
              <a:rPr lang="en-US" sz="2000" b="1" smtClean="0">
                <a:solidFill>
                  <a:schemeClr val="bg1"/>
                </a:solidFill>
                <a:latin typeface="+mj-lt"/>
                <a:ea typeface="Open Sans" panose="020B0606030504020204" pitchFamily="34" charset="0"/>
                <a:cs typeface="Open Sans" panose="020B0606030504020204" pitchFamily="34" charset="0"/>
              </a:rPr>
              <a:t>03</a:t>
            </a:r>
            <a:endParaRPr lang="en-US" sz="2000" b="1" dirty="0">
              <a:solidFill>
                <a:schemeClr val="bg1"/>
              </a:solidFill>
              <a:latin typeface="+mj-lt"/>
              <a:ea typeface="Open Sans" panose="020B0606030504020204" pitchFamily="34" charset="0"/>
              <a:cs typeface="Open Sans" panose="020B0606030504020204" pitchFamily="34" charset="0"/>
            </a:endParaRPr>
          </a:p>
        </p:txBody>
      </p:sp>
      <p:sp>
        <p:nvSpPr>
          <p:cNvPr id="81" name="TextBox 80"/>
          <p:cNvSpPr txBox="1"/>
          <p:nvPr/>
        </p:nvSpPr>
        <p:spPr>
          <a:xfrm>
            <a:off x="2843507" y="3906650"/>
            <a:ext cx="1344317" cy="400110"/>
          </a:xfrm>
          <a:prstGeom prst="rect">
            <a:avLst/>
          </a:prstGeom>
          <a:noFill/>
        </p:spPr>
        <p:txBody>
          <a:bodyPr wrap="square" rtlCol="0" anchor="ctr">
            <a:spAutoFit/>
          </a:bodyPr>
          <a:lstStyle/>
          <a:p>
            <a:pPr algn="r" fontAlgn="base"/>
            <a:r>
              <a:rPr lang="en-US" sz="2000" b="1" smtClean="0">
                <a:solidFill>
                  <a:schemeClr val="bg1"/>
                </a:solidFill>
                <a:latin typeface="+mj-lt"/>
                <a:ea typeface="Open Sans" panose="020B0606030504020204" pitchFamily="34" charset="0"/>
                <a:cs typeface="Open Sans" panose="020B0606030504020204" pitchFamily="34" charset="0"/>
              </a:rPr>
              <a:t>04</a:t>
            </a:r>
            <a:endParaRPr lang="en-US" sz="2000" b="1" dirty="0">
              <a:solidFill>
                <a:schemeClr val="bg1"/>
              </a:solidFill>
              <a:latin typeface="+mj-lt"/>
              <a:ea typeface="Open Sans" panose="020B0606030504020204" pitchFamily="34" charset="0"/>
              <a:cs typeface="Open Sans" panose="020B0606030504020204" pitchFamily="34" charset="0"/>
            </a:endParaRPr>
          </a:p>
        </p:txBody>
      </p:sp>
      <p:sp>
        <p:nvSpPr>
          <p:cNvPr id="82" name="TextBox 81"/>
          <p:cNvSpPr txBox="1"/>
          <p:nvPr/>
        </p:nvSpPr>
        <p:spPr>
          <a:xfrm>
            <a:off x="2843507" y="4380377"/>
            <a:ext cx="1344317" cy="400110"/>
          </a:xfrm>
          <a:prstGeom prst="rect">
            <a:avLst/>
          </a:prstGeom>
          <a:noFill/>
        </p:spPr>
        <p:txBody>
          <a:bodyPr wrap="square" rtlCol="0" anchor="ctr">
            <a:spAutoFit/>
          </a:bodyPr>
          <a:lstStyle/>
          <a:p>
            <a:pPr algn="r" fontAlgn="base"/>
            <a:r>
              <a:rPr lang="en-US" sz="2000" b="1" smtClean="0">
                <a:solidFill>
                  <a:schemeClr val="bg1"/>
                </a:solidFill>
                <a:latin typeface="+mj-lt"/>
                <a:ea typeface="Open Sans" panose="020B0606030504020204" pitchFamily="34" charset="0"/>
                <a:cs typeface="Open Sans" panose="020B0606030504020204" pitchFamily="34" charset="0"/>
              </a:rPr>
              <a:t>05</a:t>
            </a:r>
            <a:endParaRPr lang="en-US" sz="2000" b="1" dirty="0">
              <a:solidFill>
                <a:schemeClr val="bg1"/>
              </a:solidFill>
              <a:latin typeface="+mj-lt"/>
              <a:ea typeface="Open Sans" panose="020B0606030504020204" pitchFamily="34" charset="0"/>
              <a:cs typeface="Open Sans" panose="020B0606030504020204" pitchFamily="34" charset="0"/>
            </a:endParaRPr>
          </a:p>
        </p:txBody>
      </p:sp>
      <p:sp>
        <p:nvSpPr>
          <p:cNvPr id="83" name="TextBox 82"/>
          <p:cNvSpPr txBox="1"/>
          <p:nvPr/>
        </p:nvSpPr>
        <p:spPr>
          <a:xfrm>
            <a:off x="2843507" y="4854104"/>
            <a:ext cx="1344317" cy="400110"/>
          </a:xfrm>
          <a:prstGeom prst="rect">
            <a:avLst/>
          </a:prstGeom>
          <a:noFill/>
        </p:spPr>
        <p:txBody>
          <a:bodyPr wrap="square" rtlCol="0" anchor="ctr">
            <a:spAutoFit/>
          </a:bodyPr>
          <a:lstStyle/>
          <a:p>
            <a:pPr algn="r" fontAlgn="base"/>
            <a:r>
              <a:rPr lang="en-US" sz="2000" b="1" smtClean="0">
                <a:solidFill>
                  <a:schemeClr val="bg1"/>
                </a:solidFill>
                <a:latin typeface="+mj-lt"/>
                <a:ea typeface="Open Sans" panose="020B0606030504020204" pitchFamily="34" charset="0"/>
                <a:cs typeface="Open Sans" panose="020B0606030504020204" pitchFamily="34" charset="0"/>
              </a:rPr>
              <a:t>06</a:t>
            </a:r>
            <a:endParaRPr lang="en-US" sz="2000" b="1" dirty="0">
              <a:solidFill>
                <a:schemeClr val="bg1"/>
              </a:solidFill>
              <a:latin typeface="+mj-lt"/>
              <a:ea typeface="Open Sans" panose="020B0606030504020204" pitchFamily="34" charset="0"/>
              <a:cs typeface="Open Sans" panose="020B0606030504020204" pitchFamily="34" charset="0"/>
            </a:endParaRPr>
          </a:p>
        </p:txBody>
      </p:sp>
      <p:sp>
        <p:nvSpPr>
          <p:cNvPr id="84" name="TextBox 83"/>
          <p:cNvSpPr txBox="1"/>
          <p:nvPr/>
        </p:nvSpPr>
        <p:spPr>
          <a:xfrm>
            <a:off x="2843507" y="5327831"/>
            <a:ext cx="1344317" cy="400110"/>
          </a:xfrm>
          <a:prstGeom prst="rect">
            <a:avLst/>
          </a:prstGeom>
          <a:noFill/>
        </p:spPr>
        <p:txBody>
          <a:bodyPr wrap="square" rtlCol="0" anchor="ctr">
            <a:spAutoFit/>
          </a:bodyPr>
          <a:lstStyle/>
          <a:p>
            <a:pPr algn="r" fontAlgn="base"/>
            <a:r>
              <a:rPr lang="en-US" sz="2000" b="1" smtClean="0">
                <a:solidFill>
                  <a:schemeClr val="bg1"/>
                </a:solidFill>
                <a:latin typeface="+mj-lt"/>
                <a:ea typeface="Open Sans" panose="020B0606030504020204" pitchFamily="34" charset="0"/>
                <a:cs typeface="Open Sans" panose="020B0606030504020204" pitchFamily="34" charset="0"/>
              </a:rPr>
              <a:t>07</a:t>
            </a:r>
            <a:endParaRPr lang="en-US" sz="2000" b="1" dirty="0">
              <a:solidFill>
                <a:schemeClr val="bg1"/>
              </a:solidFill>
              <a:latin typeface="+mj-lt"/>
              <a:ea typeface="Open Sans" panose="020B0606030504020204" pitchFamily="34" charset="0"/>
              <a:cs typeface="Open Sans" panose="020B0606030504020204" pitchFamily="34" charset="0"/>
            </a:endParaRPr>
          </a:p>
        </p:txBody>
      </p:sp>
      <p:sp>
        <p:nvSpPr>
          <p:cNvPr id="85" name="TextBox 84"/>
          <p:cNvSpPr txBox="1"/>
          <p:nvPr/>
        </p:nvSpPr>
        <p:spPr>
          <a:xfrm>
            <a:off x="2843507" y="5801558"/>
            <a:ext cx="1344317" cy="400110"/>
          </a:xfrm>
          <a:prstGeom prst="rect">
            <a:avLst/>
          </a:prstGeom>
          <a:noFill/>
        </p:spPr>
        <p:txBody>
          <a:bodyPr wrap="square" rtlCol="0" anchor="ctr">
            <a:spAutoFit/>
          </a:bodyPr>
          <a:lstStyle/>
          <a:p>
            <a:pPr algn="r" fontAlgn="base"/>
            <a:r>
              <a:rPr lang="en-US" sz="2000" b="1" smtClean="0">
                <a:solidFill>
                  <a:schemeClr val="bg1"/>
                </a:solidFill>
                <a:latin typeface="+mj-lt"/>
                <a:ea typeface="Open Sans" panose="020B0606030504020204" pitchFamily="34" charset="0"/>
                <a:cs typeface="Open Sans" panose="020B0606030504020204" pitchFamily="34" charset="0"/>
              </a:rPr>
              <a:t>08</a:t>
            </a:r>
            <a:endParaRPr lang="en-US" sz="2000" b="1" dirty="0">
              <a:solidFill>
                <a:schemeClr val="bg1"/>
              </a:solidFill>
              <a:latin typeface="+mj-lt"/>
              <a:ea typeface="Open Sans" panose="020B0606030504020204" pitchFamily="34" charset="0"/>
              <a:cs typeface="Open Sans" panose="020B0606030504020204" pitchFamily="34" charset="0"/>
            </a:endParaRPr>
          </a:p>
        </p:txBody>
      </p:sp>
      <p:sp>
        <p:nvSpPr>
          <p:cNvPr id="86" name="Rectangle 85"/>
          <p:cNvSpPr/>
          <p:nvPr/>
        </p:nvSpPr>
        <p:spPr>
          <a:xfrm>
            <a:off x="4876183" y="2921221"/>
            <a:ext cx="6912768" cy="471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2000">
                <a:solidFill>
                  <a:schemeClr val="accent6">
                    <a:lumMod val="75000"/>
                  </a:schemeClr>
                </a:solidFill>
                <a:latin typeface="+mj-lt"/>
                <a:ea typeface="Open Sans" panose="020B0606030504020204" pitchFamily="34" charset="0"/>
                <a:cs typeface="Open Sans" panose="020B0606030504020204" pitchFamily="34" charset="0"/>
              </a:rPr>
              <a:t>Mission &amp; Vision</a:t>
            </a:r>
          </a:p>
        </p:txBody>
      </p:sp>
      <p:sp>
        <p:nvSpPr>
          <p:cNvPr id="87" name="Rectangle 86"/>
          <p:cNvSpPr/>
          <p:nvPr/>
        </p:nvSpPr>
        <p:spPr>
          <a:xfrm>
            <a:off x="4876183" y="3392616"/>
            <a:ext cx="6912768" cy="471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2000" smtClean="0">
                <a:solidFill>
                  <a:schemeClr val="accent6">
                    <a:lumMod val="75000"/>
                  </a:schemeClr>
                </a:solidFill>
                <a:latin typeface="+mj-lt"/>
                <a:ea typeface="Open Sans" panose="020B0606030504020204" pitchFamily="34" charset="0"/>
                <a:cs typeface="Open Sans" panose="020B0606030504020204" pitchFamily="34" charset="0"/>
              </a:rPr>
              <a:t>Our Services</a:t>
            </a:r>
            <a:endParaRPr lang="en-US" sz="2000">
              <a:solidFill>
                <a:schemeClr val="accent6">
                  <a:lumMod val="75000"/>
                </a:schemeClr>
              </a:solidFill>
              <a:latin typeface="+mj-lt"/>
              <a:ea typeface="Open Sans" panose="020B0606030504020204" pitchFamily="34" charset="0"/>
              <a:cs typeface="Open Sans" panose="020B0606030504020204" pitchFamily="34" charset="0"/>
            </a:endParaRPr>
          </a:p>
        </p:txBody>
      </p:sp>
      <p:sp>
        <p:nvSpPr>
          <p:cNvPr id="88" name="Rectangle 87"/>
          <p:cNvSpPr/>
          <p:nvPr/>
        </p:nvSpPr>
        <p:spPr>
          <a:xfrm>
            <a:off x="4876183" y="3866733"/>
            <a:ext cx="6912768" cy="471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2000" smtClean="0">
                <a:solidFill>
                  <a:schemeClr val="accent6">
                    <a:lumMod val="75000"/>
                  </a:schemeClr>
                </a:solidFill>
                <a:latin typeface="+mj-lt"/>
                <a:ea typeface="Open Sans" panose="020B0606030504020204" pitchFamily="34" charset="0"/>
                <a:cs typeface="Open Sans" panose="020B0606030504020204" pitchFamily="34" charset="0"/>
              </a:rPr>
              <a:t>Company Profile</a:t>
            </a:r>
            <a:endParaRPr lang="en-US" sz="2000">
              <a:solidFill>
                <a:schemeClr val="accent6">
                  <a:lumMod val="75000"/>
                </a:schemeClr>
              </a:solidFill>
              <a:latin typeface="+mj-lt"/>
              <a:ea typeface="Open Sans" panose="020B0606030504020204" pitchFamily="34" charset="0"/>
              <a:cs typeface="Open Sans" panose="020B0606030504020204" pitchFamily="34" charset="0"/>
            </a:endParaRPr>
          </a:p>
        </p:txBody>
      </p:sp>
      <p:sp>
        <p:nvSpPr>
          <p:cNvPr id="89" name="Rectangle 88"/>
          <p:cNvSpPr/>
          <p:nvPr/>
        </p:nvSpPr>
        <p:spPr>
          <a:xfrm>
            <a:off x="4876183" y="4343568"/>
            <a:ext cx="6912768" cy="471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2000" smtClean="0">
                <a:solidFill>
                  <a:schemeClr val="accent6">
                    <a:lumMod val="75000"/>
                  </a:schemeClr>
                </a:solidFill>
                <a:latin typeface="+mj-lt"/>
                <a:ea typeface="Open Sans" panose="020B0606030504020204" pitchFamily="34" charset="0"/>
                <a:cs typeface="Open Sans" panose="020B0606030504020204" pitchFamily="34" charset="0"/>
              </a:rPr>
              <a:t>Project Portfolio</a:t>
            </a:r>
            <a:endParaRPr lang="en-US" sz="2000">
              <a:solidFill>
                <a:schemeClr val="accent6">
                  <a:lumMod val="75000"/>
                </a:schemeClr>
              </a:solidFill>
              <a:latin typeface="+mj-lt"/>
              <a:ea typeface="Open Sans" panose="020B0606030504020204" pitchFamily="34" charset="0"/>
              <a:cs typeface="Open Sans" panose="020B0606030504020204" pitchFamily="34" charset="0"/>
            </a:endParaRPr>
          </a:p>
        </p:txBody>
      </p:sp>
      <p:sp>
        <p:nvSpPr>
          <p:cNvPr id="90" name="Rectangle 89"/>
          <p:cNvSpPr/>
          <p:nvPr/>
        </p:nvSpPr>
        <p:spPr>
          <a:xfrm>
            <a:off x="4876183" y="4820403"/>
            <a:ext cx="6912768" cy="471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2000" smtClean="0">
                <a:solidFill>
                  <a:schemeClr val="accent6">
                    <a:lumMod val="75000"/>
                  </a:schemeClr>
                </a:solidFill>
                <a:latin typeface="+mj-lt"/>
                <a:ea typeface="Open Sans" panose="020B0606030504020204" pitchFamily="34" charset="0"/>
                <a:cs typeface="Open Sans" panose="020B0606030504020204" pitchFamily="34" charset="0"/>
              </a:rPr>
              <a:t>Our Team</a:t>
            </a:r>
            <a:endParaRPr lang="en-US" sz="2000">
              <a:solidFill>
                <a:schemeClr val="accent6">
                  <a:lumMod val="75000"/>
                </a:schemeClr>
              </a:solidFill>
              <a:latin typeface="+mj-lt"/>
              <a:ea typeface="Open Sans" panose="020B0606030504020204" pitchFamily="34" charset="0"/>
              <a:cs typeface="Open Sans" panose="020B0606030504020204" pitchFamily="34" charset="0"/>
            </a:endParaRPr>
          </a:p>
        </p:txBody>
      </p:sp>
      <p:sp>
        <p:nvSpPr>
          <p:cNvPr id="91" name="Rectangle 90"/>
          <p:cNvSpPr/>
          <p:nvPr/>
        </p:nvSpPr>
        <p:spPr>
          <a:xfrm>
            <a:off x="4876183" y="5297186"/>
            <a:ext cx="6912768" cy="471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2000" smtClean="0">
                <a:solidFill>
                  <a:schemeClr val="accent6">
                    <a:lumMod val="75000"/>
                  </a:schemeClr>
                </a:solidFill>
                <a:latin typeface="+mj-lt"/>
                <a:ea typeface="Open Sans" panose="020B0606030504020204" pitchFamily="34" charset="0"/>
                <a:cs typeface="Open Sans" panose="020B0606030504020204" pitchFamily="34" charset="0"/>
              </a:rPr>
              <a:t>Our Offices</a:t>
            </a:r>
            <a:endParaRPr lang="en-US" sz="2000">
              <a:solidFill>
                <a:schemeClr val="accent6">
                  <a:lumMod val="75000"/>
                </a:schemeClr>
              </a:solidFill>
              <a:latin typeface="+mj-lt"/>
              <a:ea typeface="Open Sans" panose="020B0606030504020204" pitchFamily="34" charset="0"/>
              <a:cs typeface="Open Sans" panose="020B0606030504020204" pitchFamily="34" charset="0"/>
            </a:endParaRPr>
          </a:p>
        </p:txBody>
      </p:sp>
      <p:sp>
        <p:nvSpPr>
          <p:cNvPr id="92" name="Rectangle 91"/>
          <p:cNvSpPr/>
          <p:nvPr/>
        </p:nvSpPr>
        <p:spPr>
          <a:xfrm>
            <a:off x="4876183" y="5765915"/>
            <a:ext cx="6912768" cy="471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2000">
                <a:solidFill>
                  <a:schemeClr val="accent6">
                    <a:lumMod val="75000"/>
                  </a:schemeClr>
                </a:solidFill>
                <a:latin typeface="+mj-lt"/>
                <a:ea typeface="Open Sans" panose="020B0606030504020204" pitchFamily="34" charset="0"/>
                <a:cs typeface="Open Sans" panose="020B0606030504020204" pitchFamily="34" charset="0"/>
              </a:rPr>
              <a:t>Q&amp;As / Closing Speech</a:t>
            </a:r>
          </a:p>
        </p:txBody>
      </p:sp>
      <p:grpSp>
        <p:nvGrpSpPr>
          <p:cNvPr id="12" name="Group 11"/>
          <p:cNvGrpSpPr/>
          <p:nvPr/>
        </p:nvGrpSpPr>
        <p:grpSpPr>
          <a:xfrm>
            <a:off x="3431705" y="2921223"/>
            <a:ext cx="6192688" cy="2847360"/>
            <a:chOff x="3431704" y="2921223"/>
            <a:chExt cx="8357247" cy="2847360"/>
          </a:xfrm>
        </p:grpSpPr>
        <p:cxnSp>
          <p:nvCxnSpPr>
            <p:cNvPr id="10" name="Straight Connector 9"/>
            <p:cNvCxnSpPr/>
            <p:nvPr/>
          </p:nvCxnSpPr>
          <p:spPr>
            <a:xfrm>
              <a:off x="3431704" y="2921223"/>
              <a:ext cx="8357247" cy="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3431704" y="3395783"/>
              <a:ext cx="8357247" cy="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3431704" y="3870343"/>
              <a:ext cx="8357247" cy="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3431704" y="4344903"/>
              <a:ext cx="8357247" cy="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3431704" y="4819463"/>
              <a:ext cx="8357247" cy="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3431704" y="5294023"/>
              <a:ext cx="8357247" cy="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3431704" y="5768583"/>
              <a:ext cx="8357247" cy="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8875418" y="2531635"/>
            <a:ext cx="748975" cy="307777"/>
            <a:chOff x="6475651" y="1624076"/>
            <a:chExt cx="748975" cy="307777"/>
          </a:xfrm>
        </p:grpSpPr>
        <p:sp>
          <p:nvSpPr>
            <p:cNvPr id="30" name="Shape 2526"/>
            <p:cNvSpPr/>
            <p:nvPr/>
          </p:nvSpPr>
          <p:spPr>
            <a:xfrm>
              <a:off x="6475651" y="1638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lumMod val="65000"/>
              </a:schemeClr>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200" i="1">
                <a:solidFill>
                  <a:schemeClr val="bg1">
                    <a:lumMod val="65000"/>
                  </a:schemeClr>
                </a:solidFill>
              </a:endParaRPr>
            </a:p>
          </p:txBody>
        </p:sp>
        <p:sp>
          <p:nvSpPr>
            <p:cNvPr id="31" name="TextBox 30"/>
            <p:cNvSpPr txBox="1"/>
            <p:nvPr/>
          </p:nvSpPr>
          <p:spPr>
            <a:xfrm>
              <a:off x="6903704" y="1624076"/>
              <a:ext cx="320922" cy="307777"/>
            </a:xfrm>
            <a:prstGeom prst="rect">
              <a:avLst/>
            </a:prstGeom>
            <a:noFill/>
          </p:spPr>
          <p:txBody>
            <a:bodyPr wrap="none" rtlCol="0" anchor="ctr">
              <a:spAutoFit/>
            </a:bodyPr>
            <a:lstStyle/>
            <a:p>
              <a:pPr algn="r"/>
              <a:r>
                <a:rPr lang="en-US" sz="1400" i="1" smtClean="0">
                  <a:solidFill>
                    <a:schemeClr val="bg1">
                      <a:lumMod val="65000"/>
                    </a:schemeClr>
                  </a:solidFill>
                </a:rPr>
                <a:t>5’</a:t>
              </a:r>
              <a:endParaRPr lang="en-US" sz="1400" i="1">
                <a:solidFill>
                  <a:schemeClr val="bg1">
                    <a:lumMod val="65000"/>
                  </a:schemeClr>
                </a:solidFill>
              </a:endParaRPr>
            </a:p>
          </p:txBody>
        </p:sp>
      </p:grpSp>
      <p:grpSp>
        <p:nvGrpSpPr>
          <p:cNvPr id="32" name="Group 31"/>
          <p:cNvGrpSpPr/>
          <p:nvPr/>
        </p:nvGrpSpPr>
        <p:grpSpPr>
          <a:xfrm>
            <a:off x="8875418" y="3005359"/>
            <a:ext cx="748975" cy="307777"/>
            <a:chOff x="6475651" y="1624076"/>
            <a:chExt cx="748975" cy="307777"/>
          </a:xfrm>
        </p:grpSpPr>
        <p:sp>
          <p:nvSpPr>
            <p:cNvPr id="33" name="Shape 2526"/>
            <p:cNvSpPr/>
            <p:nvPr/>
          </p:nvSpPr>
          <p:spPr>
            <a:xfrm>
              <a:off x="6475651" y="1638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lumMod val="65000"/>
              </a:schemeClr>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200" i="1">
                <a:solidFill>
                  <a:schemeClr val="bg1">
                    <a:lumMod val="65000"/>
                  </a:schemeClr>
                </a:solidFill>
              </a:endParaRPr>
            </a:p>
          </p:txBody>
        </p:sp>
        <p:sp>
          <p:nvSpPr>
            <p:cNvPr id="34" name="TextBox 33"/>
            <p:cNvSpPr txBox="1"/>
            <p:nvPr/>
          </p:nvSpPr>
          <p:spPr>
            <a:xfrm>
              <a:off x="6812334" y="1624076"/>
              <a:ext cx="412292" cy="307777"/>
            </a:xfrm>
            <a:prstGeom prst="rect">
              <a:avLst/>
            </a:prstGeom>
            <a:noFill/>
          </p:spPr>
          <p:txBody>
            <a:bodyPr wrap="none" rtlCol="0" anchor="ctr">
              <a:spAutoFit/>
            </a:bodyPr>
            <a:lstStyle/>
            <a:p>
              <a:pPr algn="r"/>
              <a:r>
                <a:rPr lang="en-US" sz="1400" i="1" smtClean="0">
                  <a:solidFill>
                    <a:schemeClr val="bg1">
                      <a:lumMod val="65000"/>
                    </a:schemeClr>
                  </a:solidFill>
                </a:rPr>
                <a:t>15’</a:t>
              </a:r>
              <a:endParaRPr lang="en-US" sz="1400" i="1">
                <a:solidFill>
                  <a:schemeClr val="bg1">
                    <a:lumMod val="65000"/>
                  </a:schemeClr>
                </a:solidFill>
              </a:endParaRPr>
            </a:p>
          </p:txBody>
        </p:sp>
      </p:grpSp>
      <p:grpSp>
        <p:nvGrpSpPr>
          <p:cNvPr id="35" name="Group 34"/>
          <p:cNvGrpSpPr/>
          <p:nvPr/>
        </p:nvGrpSpPr>
        <p:grpSpPr>
          <a:xfrm>
            <a:off x="8875418" y="3479083"/>
            <a:ext cx="748975" cy="307777"/>
            <a:chOff x="6475651" y="1624076"/>
            <a:chExt cx="748975" cy="307777"/>
          </a:xfrm>
        </p:grpSpPr>
        <p:sp>
          <p:nvSpPr>
            <p:cNvPr id="36" name="Shape 2526"/>
            <p:cNvSpPr/>
            <p:nvPr/>
          </p:nvSpPr>
          <p:spPr>
            <a:xfrm>
              <a:off x="6475651" y="1638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lumMod val="65000"/>
              </a:schemeClr>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200" i="1">
                <a:solidFill>
                  <a:schemeClr val="bg1">
                    <a:lumMod val="65000"/>
                  </a:schemeClr>
                </a:solidFill>
              </a:endParaRPr>
            </a:p>
          </p:txBody>
        </p:sp>
        <p:sp>
          <p:nvSpPr>
            <p:cNvPr id="37" name="TextBox 36"/>
            <p:cNvSpPr txBox="1"/>
            <p:nvPr/>
          </p:nvSpPr>
          <p:spPr>
            <a:xfrm>
              <a:off x="6812334" y="1624076"/>
              <a:ext cx="412292" cy="307777"/>
            </a:xfrm>
            <a:prstGeom prst="rect">
              <a:avLst/>
            </a:prstGeom>
            <a:noFill/>
          </p:spPr>
          <p:txBody>
            <a:bodyPr wrap="none" rtlCol="0" anchor="ctr">
              <a:spAutoFit/>
            </a:bodyPr>
            <a:lstStyle/>
            <a:p>
              <a:pPr algn="r"/>
              <a:r>
                <a:rPr lang="en-US" sz="1400" i="1" smtClean="0">
                  <a:solidFill>
                    <a:schemeClr val="bg1">
                      <a:lumMod val="65000"/>
                    </a:schemeClr>
                  </a:solidFill>
                </a:rPr>
                <a:t>25’</a:t>
              </a:r>
              <a:endParaRPr lang="en-US" sz="1400" i="1">
                <a:solidFill>
                  <a:schemeClr val="bg1">
                    <a:lumMod val="65000"/>
                  </a:schemeClr>
                </a:solidFill>
              </a:endParaRPr>
            </a:p>
          </p:txBody>
        </p:sp>
      </p:grpSp>
      <p:grpSp>
        <p:nvGrpSpPr>
          <p:cNvPr id="38" name="Group 37"/>
          <p:cNvGrpSpPr/>
          <p:nvPr/>
        </p:nvGrpSpPr>
        <p:grpSpPr>
          <a:xfrm>
            <a:off x="8875418" y="3952807"/>
            <a:ext cx="748975" cy="307777"/>
            <a:chOff x="6475651" y="1624076"/>
            <a:chExt cx="748975" cy="307777"/>
          </a:xfrm>
        </p:grpSpPr>
        <p:sp>
          <p:nvSpPr>
            <p:cNvPr id="39" name="Shape 2526"/>
            <p:cNvSpPr/>
            <p:nvPr/>
          </p:nvSpPr>
          <p:spPr>
            <a:xfrm>
              <a:off x="6475651" y="1638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lumMod val="65000"/>
              </a:schemeClr>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200" i="1">
                <a:solidFill>
                  <a:schemeClr val="bg1">
                    <a:lumMod val="65000"/>
                  </a:schemeClr>
                </a:solidFill>
              </a:endParaRPr>
            </a:p>
          </p:txBody>
        </p:sp>
        <p:sp>
          <p:nvSpPr>
            <p:cNvPr id="40" name="TextBox 39"/>
            <p:cNvSpPr txBox="1"/>
            <p:nvPr/>
          </p:nvSpPr>
          <p:spPr>
            <a:xfrm>
              <a:off x="6903704" y="1624076"/>
              <a:ext cx="320922" cy="307777"/>
            </a:xfrm>
            <a:prstGeom prst="rect">
              <a:avLst/>
            </a:prstGeom>
            <a:noFill/>
          </p:spPr>
          <p:txBody>
            <a:bodyPr wrap="none" rtlCol="0" anchor="ctr">
              <a:spAutoFit/>
            </a:bodyPr>
            <a:lstStyle/>
            <a:p>
              <a:pPr algn="r"/>
              <a:r>
                <a:rPr lang="en-US" sz="1400" i="1" smtClean="0">
                  <a:solidFill>
                    <a:schemeClr val="bg1">
                      <a:lumMod val="65000"/>
                    </a:schemeClr>
                  </a:solidFill>
                </a:rPr>
                <a:t>7’</a:t>
              </a:r>
              <a:endParaRPr lang="en-US" sz="1400" i="1">
                <a:solidFill>
                  <a:schemeClr val="bg1">
                    <a:lumMod val="65000"/>
                  </a:schemeClr>
                </a:solidFill>
              </a:endParaRPr>
            </a:p>
          </p:txBody>
        </p:sp>
      </p:grpSp>
      <p:grpSp>
        <p:nvGrpSpPr>
          <p:cNvPr id="41" name="Group 40"/>
          <p:cNvGrpSpPr/>
          <p:nvPr/>
        </p:nvGrpSpPr>
        <p:grpSpPr>
          <a:xfrm>
            <a:off x="8875418" y="4426531"/>
            <a:ext cx="748975" cy="307777"/>
            <a:chOff x="6475651" y="1624076"/>
            <a:chExt cx="748975" cy="307777"/>
          </a:xfrm>
        </p:grpSpPr>
        <p:sp>
          <p:nvSpPr>
            <p:cNvPr id="42" name="Shape 2526"/>
            <p:cNvSpPr/>
            <p:nvPr/>
          </p:nvSpPr>
          <p:spPr>
            <a:xfrm>
              <a:off x="6475651" y="1638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lumMod val="65000"/>
              </a:schemeClr>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200" i="1">
                <a:solidFill>
                  <a:schemeClr val="bg1">
                    <a:lumMod val="65000"/>
                  </a:schemeClr>
                </a:solidFill>
              </a:endParaRPr>
            </a:p>
          </p:txBody>
        </p:sp>
        <p:sp>
          <p:nvSpPr>
            <p:cNvPr id="43" name="TextBox 42"/>
            <p:cNvSpPr txBox="1"/>
            <p:nvPr/>
          </p:nvSpPr>
          <p:spPr>
            <a:xfrm>
              <a:off x="6812334" y="1624076"/>
              <a:ext cx="412292" cy="307777"/>
            </a:xfrm>
            <a:prstGeom prst="rect">
              <a:avLst/>
            </a:prstGeom>
            <a:noFill/>
          </p:spPr>
          <p:txBody>
            <a:bodyPr wrap="none" rtlCol="0" anchor="ctr">
              <a:spAutoFit/>
            </a:bodyPr>
            <a:lstStyle/>
            <a:p>
              <a:pPr algn="r"/>
              <a:r>
                <a:rPr lang="en-US" sz="1400" i="1" smtClean="0">
                  <a:solidFill>
                    <a:schemeClr val="bg1">
                      <a:lumMod val="65000"/>
                    </a:schemeClr>
                  </a:solidFill>
                </a:rPr>
                <a:t>35’</a:t>
              </a:r>
              <a:endParaRPr lang="en-US" sz="1400" i="1">
                <a:solidFill>
                  <a:schemeClr val="bg1">
                    <a:lumMod val="65000"/>
                  </a:schemeClr>
                </a:solidFill>
              </a:endParaRPr>
            </a:p>
          </p:txBody>
        </p:sp>
      </p:grpSp>
      <p:grpSp>
        <p:nvGrpSpPr>
          <p:cNvPr id="44" name="Group 43"/>
          <p:cNvGrpSpPr/>
          <p:nvPr/>
        </p:nvGrpSpPr>
        <p:grpSpPr>
          <a:xfrm>
            <a:off x="8875418" y="4900255"/>
            <a:ext cx="748975" cy="307777"/>
            <a:chOff x="6475651" y="1624076"/>
            <a:chExt cx="748975" cy="307777"/>
          </a:xfrm>
        </p:grpSpPr>
        <p:sp>
          <p:nvSpPr>
            <p:cNvPr id="45" name="Shape 2526"/>
            <p:cNvSpPr/>
            <p:nvPr/>
          </p:nvSpPr>
          <p:spPr>
            <a:xfrm>
              <a:off x="6475651" y="1638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lumMod val="65000"/>
              </a:schemeClr>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200" i="1">
                <a:solidFill>
                  <a:schemeClr val="bg1">
                    <a:lumMod val="65000"/>
                  </a:schemeClr>
                </a:solidFill>
              </a:endParaRPr>
            </a:p>
          </p:txBody>
        </p:sp>
        <p:sp>
          <p:nvSpPr>
            <p:cNvPr id="46" name="TextBox 45"/>
            <p:cNvSpPr txBox="1"/>
            <p:nvPr/>
          </p:nvSpPr>
          <p:spPr>
            <a:xfrm>
              <a:off x="6903704" y="1624076"/>
              <a:ext cx="320922" cy="307777"/>
            </a:xfrm>
            <a:prstGeom prst="rect">
              <a:avLst/>
            </a:prstGeom>
            <a:noFill/>
          </p:spPr>
          <p:txBody>
            <a:bodyPr wrap="none" rtlCol="0" anchor="ctr">
              <a:spAutoFit/>
            </a:bodyPr>
            <a:lstStyle/>
            <a:p>
              <a:pPr algn="r"/>
              <a:r>
                <a:rPr lang="en-US" sz="1400" i="1" smtClean="0">
                  <a:solidFill>
                    <a:schemeClr val="bg1">
                      <a:lumMod val="65000"/>
                    </a:schemeClr>
                  </a:solidFill>
                </a:rPr>
                <a:t>5’</a:t>
              </a:r>
              <a:endParaRPr lang="en-US" sz="1400" i="1">
                <a:solidFill>
                  <a:schemeClr val="bg1">
                    <a:lumMod val="65000"/>
                  </a:schemeClr>
                </a:solidFill>
              </a:endParaRPr>
            </a:p>
          </p:txBody>
        </p:sp>
      </p:grpSp>
      <p:grpSp>
        <p:nvGrpSpPr>
          <p:cNvPr id="47" name="Group 46"/>
          <p:cNvGrpSpPr/>
          <p:nvPr/>
        </p:nvGrpSpPr>
        <p:grpSpPr>
          <a:xfrm>
            <a:off x="8875418" y="5373979"/>
            <a:ext cx="748975" cy="307777"/>
            <a:chOff x="6475651" y="1624076"/>
            <a:chExt cx="748975" cy="307777"/>
          </a:xfrm>
        </p:grpSpPr>
        <p:sp>
          <p:nvSpPr>
            <p:cNvPr id="48" name="Shape 2526"/>
            <p:cNvSpPr/>
            <p:nvPr/>
          </p:nvSpPr>
          <p:spPr>
            <a:xfrm>
              <a:off x="6475651" y="1638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lumMod val="65000"/>
              </a:schemeClr>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200" i="1">
                <a:solidFill>
                  <a:schemeClr val="bg1">
                    <a:lumMod val="65000"/>
                  </a:schemeClr>
                </a:solidFill>
              </a:endParaRPr>
            </a:p>
          </p:txBody>
        </p:sp>
        <p:sp>
          <p:nvSpPr>
            <p:cNvPr id="49" name="TextBox 48"/>
            <p:cNvSpPr txBox="1"/>
            <p:nvPr/>
          </p:nvSpPr>
          <p:spPr>
            <a:xfrm>
              <a:off x="6812334" y="1624076"/>
              <a:ext cx="412292" cy="307777"/>
            </a:xfrm>
            <a:prstGeom prst="rect">
              <a:avLst/>
            </a:prstGeom>
            <a:noFill/>
          </p:spPr>
          <p:txBody>
            <a:bodyPr wrap="none" rtlCol="0" anchor="ctr">
              <a:spAutoFit/>
            </a:bodyPr>
            <a:lstStyle/>
            <a:p>
              <a:pPr algn="r"/>
              <a:r>
                <a:rPr lang="en-US" sz="1400" i="1" smtClean="0">
                  <a:solidFill>
                    <a:schemeClr val="bg1">
                      <a:lumMod val="65000"/>
                    </a:schemeClr>
                  </a:solidFill>
                </a:rPr>
                <a:t>15’</a:t>
              </a:r>
              <a:endParaRPr lang="en-US" sz="1400" i="1">
                <a:solidFill>
                  <a:schemeClr val="bg1">
                    <a:lumMod val="65000"/>
                  </a:schemeClr>
                </a:solidFill>
              </a:endParaRPr>
            </a:p>
          </p:txBody>
        </p:sp>
      </p:grpSp>
      <p:grpSp>
        <p:nvGrpSpPr>
          <p:cNvPr id="50" name="Group 49"/>
          <p:cNvGrpSpPr/>
          <p:nvPr/>
        </p:nvGrpSpPr>
        <p:grpSpPr>
          <a:xfrm>
            <a:off x="8875418" y="5847705"/>
            <a:ext cx="748975" cy="307777"/>
            <a:chOff x="6475651" y="1624076"/>
            <a:chExt cx="748975" cy="307777"/>
          </a:xfrm>
        </p:grpSpPr>
        <p:sp>
          <p:nvSpPr>
            <p:cNvPr id="51" name="Shape 2526"/>
            <p:cNvSpPr/>
            <p:nvPr/>
          </p:nvSpPr>
          <p:spPr>
            <a:xfrm>
              <a:off x="6475651" y="1638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lumMod val="65000"/>
              </a:schemeClr>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200" i="1">
                <a:solidFill>
                  <a:schemeClr val="bg1">
                    <a:lumMod val="65000"/>
                  </a:schemeClr>
                </a:solidFill>
              </a:endParaRPr>
            </a:p>
          </p:txBody>
        </p:sp>
        <p:sp>
          <p:nvSpPr>
            <p:cNvPr id="52" name="TextBox 51"/>
            <p:cNvSpPr txBox="1"/>
            <p:nvPr/>
          </p:nvSpPr>
          <p:spPr>
            <a:xfrm>
              <a:off x="6903704" y="1624076"/>
              <a:ext cx="320922" cy="307777"/>
            </a:xfrm>
            <a:prstGeom prst="rect">
              <a:avLst/>
            </a:prstGeom>
            <a:noFill/>
          </p:spPr>
          <p:txBody>
            <a:bodyPr wrap="none" rtlCol="0" anchor="ctr">
              <a:spAutoFit/>
            </a:bodyPr>
            <a:lstStyle/>
            <a:p>
              <a:pPr algn="r"/>
              <a:r>
                <a:rPr lang="en-US" sz="1400" i="1" smtClean="0">
                  <a:solidFill>
                    <a:schemeClr val="bg1">
                      <a:lumMod val="65000"/>
                    </a:schemeClr>
                  </a:solidFill>
                </a:rPr>
                <a:t>5’</a:t>
              </a:r>
              <a:endParaRPr lang="en-US" sz="1400" i="1">
                <a:solidFill>
                  <a:schemeClr val="bg1">
                    <a:lumMod val="65000"/>
                  </a:schemeClr>
                </a:solidFill>
              </a:endParaRPr>
            </a:p>
          </p:txBody>
        </p:sp>
      </p:grpSp>
    </p:spTree>
    <p:extLst>
      <p:ext uri="{BB962C8B-B14F-4D97-AF65-F5344CB8AC3E}">
        <p14:creationId xmlns:p14="http://schemas.microsoft.com/office/powerpoint/2010/main" val="2598752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smtClean="0"/>
              <a:t>2 Columns</a:t>
            </a:r>
            <a:endParaRPr lang="en-US"/>
          </a:p>
        </p:txBody>
      </p:sp>
      <p:sp>
        <p:nvSpPr>
          <p:cNvPr id="4" name="Title 3"/>
          <p:cNvSpPr>
            <a:spLocks noGrp="1"/>
          </p:cNvSpPr>
          <p:nvPr>
            <p:ph type="title"/>
          </p:nvPr>
        </p:nvSpPr>
        <p:spPr/>
        <p:txBody>
          <a:bodyPr/>
          <a:lstStyle/>
          <a:p>
            <a:r>
              <a:rPr lang="en-US" smtClean="0"/>
              <a:t>Classic Table of </a:t>
            </a:r>
            <a:r>
              <a:rPr lang="en-US"/>
              <a:t>Contents - Template</a:t>
            </a:r>
            <a:endParaRPr lang="en-US" dirty="0"/>
          </a:p>
        </p:txBody>
      </p:sp>
      <p:sp>
        <p:nvSpPr>
          <p:cNvPr id="6" name="Slide Number Placeholder 5"/>
          <p:cNvSpPr>
            <a:spLocks noGrp="1"/>
          </p:cNvSpPr>
          <p:nvPr>
            <p:ph type="sldNum" sz="quarter" idx="12"/>
          </p:nvPr>
        </p:nvSpPr>
        <p:spPr/>
        <p:txBody>
          <a:bodyPr/>
          <a:lstStyle/>
          <a:p>
            <a:fld id="{F68327C5-B821-4FE9-A59A-A60D9EB59A9A}" type="slidenum">
              <a:rPr lang="en-US" smtClean="0"/>
              <a:pPr/>
              <a:t>6</a:t>
            </a:fld>
            <a:endParaRPr lang="en-US" dirty="0"/>
          </a:p>
        </p:txBody>
      </p:sp>
      <p:grpSp>
        <p:nvGrpSpPr>
          <p:cNvPr id="2" name="Group 1"/>
          <p:cNvGrpSpPr/>
          <p:nvPr/>
        </p:nvGrpSpPr>
        <p:grpSpPr>
          <a:xfrm>
            <a:off x="838200" y="1916832"/>
            <a:ext cx="10515600" cy="3006947"/>
            <a:chOff x="838200" y="2654301"/>
            <a:chExt cx="10515600" cy="2148203"/>
          </a:xfrm>
        </p:grpSpPr>
        <p:grpSp>
          <p:nvGrpSpPr>
            <p:cNvPr id="39" name="Group 38"/>
            <p:cNvGrpSpPr/>
            <p:nvPr/>
          </p:nvGrpSpPr>
          <p:grpSpPr>
            <a:xfrm>
              <a:off x="838200" y="2654301"/>
              <a:ext cx="4400551" cy="2148203"/>
              <a:chOff x="958850" y="1752601"/>
              <a:chExt cx="4400551" cy="2148203"/>
            </a:xfrm>
          </p:grpSpPr>
          <p:sp>
            <p:nvSpPr>
              <p:cNvPr id="40" name="Rectangle 39"/>
              <p:cNvSpPr/>
              <p:nvPr/>
            </p:nvSpPr>
            <p:spPr>
              <a:xfrm>
                <a:off x="958850" y="2205038"/>
                <a:ext cx="4106817"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r>
                  <a:rPr lang="en-US" sz="2200">
                    <a:solidFill>
                      <a:schemeClr val="tx2"/>
                    </a:solidFill>
                  </a:rPr>
                  <a:t>Section 1.1</a:t>
                </a:r>
              </a:p>
            </p:txBody>
          </p:sp>
          <p:sp>
            <p:nvSpPr>
              <p:cNvPr id="41" name="Rectangle 40"/>
              <p:cNvSpPr/>
              <p:nvPr/>
            </p:nvSpPr>
            <p:spPr>
              <a:xfrm>
                <a:off x="958850" y="3259452"/>
                <a:ext cx="4106817"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r>
                  <a:rPr lang="en-US" sz="2200">
                    <a:solidFill>
                      <a:schemeClr val="tx2"/>
                    </a:solidFill>
                  </a:rPr>
                  <a:t>Section 1.2</a:t>
                </a:r>
              </a:p>
            </p:txBody>
          </p:sp>
          <p:sp>
            <p:nvSpPr>
              <p:cNvPr id="42" name="Rectangle 41"/>
              <p:cNvSpPr/>
              <p:nvPr/>
            </p:nvSpPr>
            <p:spPr>
              <a:xfrm>
                <a:off x="958850" y="3580128"/>
                <a:ext cx="4106817"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r>
                  <a:rPr lang="en-US" sz="2200">
                    <a:solidFill>
                      <a:schemeClr val="tx2"/>
                    </a:solidFill>
                  </a:rPr>
                  <a:t>Section </a:t>
                </a:r>
                <a:r>
                  <a:rPr lang="en-US" sz="2200" smtClean="0">
                    <a:solidFill>
                      <a:schemeClr val="tx2"/>
                    </a:solidFill>
                  </a:rPr>
                  <a:t>1.3</a:t>
                </a:r>
                <a:endParaRPr lang="en-US" sz="2200">
                  <a:solidFill>
                    <a:schemeClr val="tx2"/>
                  </a:solidFill>
                </a:endParaRPr>
              </a:p>
            </p:txBody>
          </p:sp>
          <p:sp>
            <p:nvSpPr>
              <p:cNvPr id="43" name="Rectangle 42"/>
              <p:cNvSpPr/>
              <p:nvPr/>
            </p:nvSpPr>
            <p:spPr>
              <a:xfrm>
                <a:off x="958850" y="2525714"/>
                <a:ext cx="4106817"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0" rtlCol="0" anchor="ctr"/>
              <a:lstStyle/>
              <a:p>
                <a:r>
                  <a:rPr lang="en-US" sz="1900" i="1">
                    <a:solidFill>
                      <a:schemeClr val="tx2"/>
                    </a:solidFill>
                  </a:rPr>
                  <a:t>Subsection 1.1.a</a:t>
                </a:r>
                <a:endParaRPr lang="en-US" sz="1900">
                  <a:solidFill>
                    <a:schemeClr val="tx2"/>
                  </a:solidFill>
                </a:endParaRPr>
              </a:p>
            </p:txBody>
          </p:sp>
          <p:sp>
            <p:nvSpPr>
              <p:cNvPr id="44" name="Rectangle 43"/>
              <p:cNvSpPr/>
              <p:nvPr/>
            </p:nvSpPr>
            <p:spPr>
              <a:xfrm>
                <a:off x="958850" y="2769389"/>
                <a:ext cx="4106817"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0" rtlCol="0" anchor="ctr"/>
              <a:lstStyle/>
              <a:p>
                <a:r>
                  <a:rPr lang="en-US" sz="1900" i="1">
                    <a:solidFill>
                      <a:schemeClr val="tx2"/>
                    </a:solidFill>
                  </a:rPr>
                  <a:t>Subsection 1.1.b</a:t>
                </a:r>
                <a:endParaRPr lang="en-US" sz="1900">
                  <a:solidFill>
                    <a:schemeClr val="tx2"/>
                  </a:solidFill>
                </a:endParaRPr>
              </a:p>
            </p:txBody>
          </p:sp>
          <p:sp>
            <p:nvSpPr>
              <p:cNvPr id="45" name="Rectangle 44"/>
              <p:cNvSpPr/>
              <p:nvPr/>
            </p:nvSpPr>
            <p:spPr>
              <a:xfrm>
                <a:off x="958850" y="3015777"/>
                <a:ext cx="4106817"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0" rtlCol="0" anchor="ctr"/>
              <a:lstStyle/>
              <a:p>
                <a:r>
                  <a:rPr lang="en-US" sz="1900" i="1">
                    <a:solidFill>
                      <a:schemeClr val="tx2"/>
                    </a:solidFill>
                  </a:rPr>
                  <a:t>Subsection 1.1.c</a:t>
                </a:r>
                <a:endParaRPr lang="en-US" sz="1900">
                  <a:solidFill>
                    <a:schemeClr val="tx2"/>
                  </a:solidFill>
                </a:endParaRPr>
              </a:p>
            </p:txBody>
          </p:sp>
          <p:sp>
            <p:nvSpPr>
              <p:cNvPr id="46" name="Rectangle 45"/>
              <p:cNvSpPr/>
              <p:nvPr/>
            </p:nvSpPr>
            <p:spPr>
              <a:xfrm>
                <a:off x="4762501" y="1752601"/>
                <a:ext cx="596900" cy="452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2600" b="1" smtClean="0">
                    <a:solidFill>
                      <a:schemeClr val="tx2"/>
                    </a:solidFill>
                  </a:rPr>
                  <a:t>4</a:t>
                </a:r>
                <a:endParaRPr lang="en-US" b="1">
                  <a:solidFill>
                    <a:schemeClr val="tx2"/>
                  </a:solidFill>
                </a:endParaRPr>
              </a:p>
            </p:txBody>
          </p:sp>
          <p:sp>
            <p:nvSpPr>
              <p:cNvPr id="47" name="Rectangle 46"/>
              <p:cNvSpPr/>
              <p:nvPr/>
            </p:nvSpPr>
            <p:spPr>
              <a:xfrm>
                <a:off x="4762501" y="2205038"/>
                <a:ext cx="596900"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2200" smtClean="0">
                    <a:solidFill>
                      <a:schemeClr val="tx2"/>
                    </a:solidFill>
                  </a:rPr>
                  <a:t>5</a:t>
                </a:r>
                <a:endParaRPr lang="en-US" sz="2200">
                  <a:solidFill>
                    <a:schemeClr val="tx2"/>
                  </a:solidFill>
                </a:endParaRPr>
              </a:p>
            </p:txBody>
          </p:sp>
          <p:sp>
            <p:nvSpPr>
              <p:cNvPr id="48" name="Rectangle 47"/>
              <p:cNvSpPr/>
              <p:nvPr/>
            </p:nvSpPr>
            <p:spPr>
              <a:xfrm>
                <a:off x="4762501" y="3259452"/>
                <a:ext cx="596900"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2200" smtClean="0">
                    <a:solidFill>
                      <a:schemeClr val="tx2"/>
                    </a:solidFill>
                  </a:rPr>
                  <a:t>22</a:t>
                </a:r>
                <a:endParaRPr lang="en-US" sz="2200">
                  <a:solidFill>
                    <a:schemeClr val="tx2"/>
                  </a:solidFill>
                </a:endParaRPr>
              </a:p>
            </p:txBody>
          </p:sp>
          <p:sp>
            <p:nvSpPr>
              <p:cNvPr id="49" name="Rectangle 48"/>
              <p:cNvSpPr/>
              <p:nvPr/>
            </p:nvSpPr>
            <p:spPr>
              <a:xfrm>
                <a:off x="4762501" y="3580128"/>
                <a:ext cx="596900"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2200" smtClean="0">
                    <a:solidFill>
                      <a:schemeClr val="tx2"/>
                    </a:solidFill>
                  </a:rPr>
                  <a:t>37</a:t>
                </a:r>
                <a:endParaRPr lang="en-US" sz="2200">
                  <a:solidFill>
                    <a:schemeClr val="tx2"/>
                  </a:solidFill>
                </a:endParaRPr>
              </a:p>
            </p:txBody>
          </p:sp>
          <p:sp>
            <p:nvSpPr>
              <p:cNvPr id="50" name="Rectangle 49"/>
              <p:cNvSpPr/>
              <p:nvPr/>
            </p:nvSpPr>
            <p:spPr>
              <a:xfrm>
                <a:off x="4762501" y="2525714"/>
                <a:ext cx="5969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1900" i="1" smtClean="0">
                    <a:solidFill>
                      <a:schemeClr val="tx2"/>
                    </a:solidFill>
                  </a:rPr>
                  <a:t>6</a:t>
                </a:r>
                <a:endParaRPr lang="en-US" sz="1900">
                  <a:solidFill>
                    <a:schemeClr val="tx2"/>
                  </a:solidFill>
                </a:endParaRPr>
              </a:p>
            </p:txBody>
          </p:sp>
          <p:sp>
            <p:nvSpPr>
              <p:cNvPr id="51" name="Rectangle 50"/>
              <p:cNvSpPr/>
              <p:nvPr/>
            </p:nvSpPr>
            <p:spPr>
              <a:xfrm>
                <a:off x="4762501" y="2769389"/>
                <a:ext cx="5969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1900" i="1" smtClean="0">
                    <a:solidFill>
                      <a:schemeClr val="tx2"/>
                    </a:solidFill>
                  </a:rPr>
                  <a:t>16</a:t>
                </a:r>
                <a:endParaRPr lang="en-US" sz="1900">
                  <a:solidFill>
                    <a:schemeClr val="tx2"/>
                  </a:solidFill>
                </a:endParaRPr>
              </a:p>
            </p:txBody>
          </p:sp>
          <p:sp>
            <p:nvSpPr>
              <p:cNvPr id="52" name="Rectangle 51"/>
              <p:cNvSpPr/>
              <p:nvPr/>
            </p:nvSpPr>
            <p:spPr>
              <a:xfrm>
                <a:off x="4762501" y="3015777"/>
                <a:ext cx="5969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1900" i="1" smtClean="0">
                    <a:solidFill>
                      <a:schemeClr val="tx2"/>
                    </a:solidFill>
                  </a:rPr>
                  <a:t>19</a:t>
                </a:r>
                <a:endParaRPr lang="en-US" sz="1900">
                  <a:solidFill>
                    <a:schemeClr val="tx2"/>
                  </a:solidFill>
                </a:endParaRPr>
              </a:p>
            </p:txBody>
          </p:sp>
          <p:cxnSp>
            <p:nvCxnSpPr>
              <p:cNvPr id="53" name="Straight Connector 52"/>
              <p:cNvCxnSpPr/>
              <p:nvPr/>
            </p:nvCxnSpPr>
            <p:spPr>
              <a:xfrm>
                <a:off x="958850" y="2205038"/>
                <a:ext cx="44005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958850" y="1752601"/>
                <a:ext cx="4106817" cy="452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00" b="1">
                    <a:solidFill>
                      <a:schemeClr val="tx2"/>
                    </a:solidFill>
                  </a:rPr>
                  <a:t>PART </a:t>
                </a:r>
                <a:r>
                  <a:rPr lang="en-US" sz="2600" b="1" smtClean="0">
                    <a:solidFill>
                      <a:schemeClr val="tx2"/>
                    </a:solidFill>
                  </a:rPr>
                  <a:t>1</a:t>
                </a:r>
                <a:endParaRPr lang="en-US" b="1">
                  <a:solidFill>
                    <a:schemeClr val="tx2"/>
                  </a:solidFill>
                </a:endParaRPr>
              </a:p>
            </p:txBody>
          </p:sp>
        </p:grpSp>
        <p:grpSp>
          <p:nvGrpSpPr>
            <p:cNvPr id="55" name="Group 54"/>
            <p:cNvGrpSpPr/>
            <p:nvPr/>
          </p:nvGrpSpPr>
          <p:grpSpPr>
            <a:xfrm>
              <a:off x="6953249" y="2654301"/>
              <a:ext cx="4400551" cy="2148203"/>
              <a:chOff x="958850" y="1752601"/>
              <a:chExt cx="4400551" cy="2148203"/>
            </a:xfrm>
          </p:grpSpPr>
          <p:sp>
            <p:nvSpPr>
              <p:cNvPr id="56" name="Rectangle 55"/>
              <p:cNvSpPr/>
              <p:nvPr/>
            </p:nvSpPr>
            <p:spPr>
              <a:xfrm>
                <a:off x="958850" y="2205038"/>
                <a:ext cx="4106817"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r>
                  <a:rPr lang="en-US" sz="2200">
                    <a:solidFill>
                      <a:schemeClr val="tx2"/>
                    </a:solidFill>
                  </a:rPr>
                  <a:t>Section </a:t>
                </a:r>
                <a:r>
                  <a:rPr lang="en-US" sz="2200" smtClean="0">
                    <a:solidFill>
                      <a:schemeClr val="tx2"/>
                    </a:solidFill>
                  </a:rPr>
                  <a:t>2.1</a:t>
                </a:r>
                <a:endParaRPr lang="en-US" sz="2200">
                  <a:solidFill>
                    <a:schemeClr val="tx2"/>
                  </a:solidFill>
                </a:endParaRPr>
              </a:p>
            </p:txBody>
          </p:sp>
          <p:sp>
            <p:nvSpPr>
              <p:cNvPr id="57" name="Rectangle 56"/>
              <p:cNvSpPr/>
              <p:nvPr/>
            </p:nvSpPr>
            <p:spPr>
              <a:xfrm>
                <a:off x="958850" y="3259452"/>
                <a:ext cx="4106817"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r>
                  <a:rPr lang="en-US" sz="2200">
                    <a:solidFill>
                      <a:schemeClr val="tx2"/>
                    </a:solidFill>
                  </a:rPr>
                  <a:t>Section </a:t>
                </a:r>
                <a:r>
                  <a:rPr lang="en-US" sz="2200" smtClean="0">
                    <a:solidFill>
                      <a:schemeClr val="tx2"/>
                    </a:solidFill>
                  </a:rPr>
                  <a:t>2.2</a:t>
                </a:r>
                <a:endParaRPr lang="en-US" sz="2200">
                  <a:solidFill>
                    <a:schemeClr val="tx2"/>
                  </a:solidFill>
                </a:endParaRPr>
              </a:p>
            </p:txBody>
          </p:sp>
          <p:sp>
            <p:nvSpPr>
              <p:cNvPr id="58" name="Rectangle 57"/>
              <p:cNvSpPr/>
              <p:nvPr/>
            </p:nvSpPr>
            <p:spPr>
              <a:xfrm>
                <a:off x="958850" y="3580128"/>
                <a:ext cx="4106817"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r>
                  <a:rPr lang="en-US" sz="2200">
                    <a:solidFill>
                      <a:schemeClr val="tx2"/>
                    </a:solidFill>
                  </a:rPr>
                  <a:t>Section </a:t>
                </a:r>
                <a:r>
                  <a:rPr lang="en-US" sz="2200" smtClean="0">
                    <a:solidFill>
                      <a:schemeClr val="tx2"/>
                    </a:solidFill>
                  </a:rPr>
                  <a:t>2.3</a:t>
                </a:r>
                <a:endParaRPr lang="en-US" sz="2200">
                  <a:solidFill>
                    <a:schemeClr val="tx2"/>
                  </a:solidFill>
                </a:endParaRPr>
              </a:p>
            </p:txBody>
          </p:sp>
          <p:sp>
            <p:nvSpPr>
              <p:cNvPr id="59" name="Rectangle 58"/>
              <p:cNvSpPr/>
              <p:nvPr/>
            </p:nvSpPr>
            <p:spPr>
              <a:xfrm>
                <a:off x="958850" y="2525714"/>
                <a:ext cx="4106817"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0" rtlCol="0" anchor="ctr"/>
              <a:lstStyle/>
              <a:p>
                <a:r>
                  <a:rPr lang="en-US" sz="1900" i="1">
                    <a:solidFill>
                      <a:schemeClr val="tx2"/>
                    </a:solidFill>
                  </a:rPr>
                  <a:t>Subsection </a:t>
                </a:r>
                <a:r>
                  <a:rPr lang="en-US" sz="1900" i="1" smtClean="0">
                    <a:solidFill>
                      <a:schemeClr val="tx2"/>
                    </a:solidFill>
                  </a:rPr>
                  <a:t>2.1.a</a:t>
                </a:r>
                <a:endParaRPr lang="en-US" sz="1900">
                  <a:solidFill>
                    <a:schemeClr val="tx2"/>
                  </a:solidFill>
                </a:endParaRPr>
              </a:p>
            </p:txBody>
          </p:sp>
          <p:sp>
            <p:nvSpPr>
              <p:cNvPr id="60" name="Rectangle 59"/>
              <p:cNvSpPr/>
              <p:nvPr/>
            </p:nvSpPr>
            <p:spPr>
              <a:xfrm>
                <a:off x="958850" y="2769389"/>
                <a:ext cx="4106817"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0" rtlCol="0" anchor="ctr"/>
              <a:lstStyle/>
              <a:p>
                <a:r>
                  <a:rPr lang="en-US" sz="1900" i="1">
                    <a:solidFill>
                      <a:schemeClr val="tx2"/>
                    </a:solidFill>
                  </a:rPr>
                  <a:t>Subsection </a:t>
                </a:r>
                <a:r>
                  <a:rPr lang="en-US" sz="1900" i="1" smtClean="0">
                    <a:solidFill>
                      <a:schemeClr val="tx2"/>
                    </a:solidFill>
                  </a:rPr>
                  <a:t>2.1.b</a:t>
                </a:r>
                <a:endParaRPr lang="en-US" sz="1900">
                  <a:solidFill>
                    <a:schemeClr val="tx2"/>
                  </a:solidFill>
                </a:endParaRPr>
              </a:p>
            </p:txBody>
          </p:sp>
          <p:sp>
            <p:nvSpPr>
              <p:cNvPr id="61" name="Rectangle 60"/>
              <p:cNvSpPr/>
              <p:nvPr/>
            </p:nvSpPr>
            <p:spPr>
              <a:xfrm>
                <a:off x="958850" y="3015777"/>
                <a:ext cx="4106817"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0" rtlCol="0" anchor="ctr"/>
              <a:lstStyle/>
              <a:p>
                <a:r>
                  <a:rPr lang="en-US" sz="1900" i="1">
                    <a:solidFill>
                      <a:schemeClr val="tx2"/>
                    </a:solidFill>
                  </a:rPr>
                  <a:t>Subsection </a:t>
                </a:r>
                <a:r>
                  <a:rPr lang="en-US" sz="1900" i="1" smtClean="0">
                    <a:solidFill>
                      <a:schemeClr val="tx2"/>
                    </a:solidFill>
                  </a:rPr>
                  <a:t>2.1.c</a:t>
                </a:r>
                <a:endParaRPr lang="en-US" sz="1900">
                  <a:solidFill>
                    <a:schemeClr val="tx2"/>
                  </a:solidFill>
                </a:endParaRPr>
              </a:p>
            </p:txBody>
          </p:sp>
          <p:sp>
            <p:nvSpPr>
              <p:cNvPr id="62" name="Rectangle 61"/>
              <p:cNvSpPr/>
              <p:nvPr/>
            </p:nvSpPr>
            <p:spPr>
              <a:xfrm>
                <a:off x="4762501" y="1752601"/>
                <a:ext cx="596900" cy="452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2600" b="1" smtClean="0">
                    <a:solidFill>
                      <a:schemeClr val="tx2"/>
                    </a:solidFill>
                  </a:rPr>
                  <a:t>56</a:t>
                </a:r>
                <a:endParaRPr lang="en-US" b="1">
                  <a:solidFill>
                    <a:schemeClr val="tx2"/>
                  </a:solidFill>
                </a:endParaRPr>
              </a:p>
            </p:txBody>
          </p:sp>
          <p:sp>
            <p:nvSpPr>
              <p:cNvPr id="63" name="Rectangle 62"/>
              <p:cNvSpPr/>
              <p:nvPr/>
            </p:nvSpPr>
            <p:spPr>
              <a:xfrm>
                <a:off x="4762501" y="2205038"/>
                <a:ext cx="596900"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2200" smtClean="0">
                    <a:solidFill>
                      <a:schemeClr val="tx2"/>
                    </a:solidFill>
                  </a:rPr>
                  <a:t>57</a:t>
                </a:r>
                <a:endParaRPr lang="en-US" sz="2200">
                  <a:solidFill>
                    <a:schemeClr val="tx2"/>
                  </a:solidFill>
                </a:endParaRPr>
              </a:p>
            </p:txBody>
          </p:sp>
          <p:sp>
            <p:nvSpPr>
              <p:cNvPr id="64" name="Rectangle 63"/>
              <p:cNvSpPr/>
              <p:nvPr/>
            </p:nvSpPr>
            <p:spPr>
              <a:xfrm>
                <a:off x="4762501" y="3259452"/>
                <a:ext cx="596900"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2200" smtClean="0">
                    <a:solidFill>
                      <a:schemeClr val="tx2"/>
                    </a:solidFill>
                  </a:rPr>
                  <a:t>82</a:t>
                </a:r>
                <a:endParaRPr lang="en-US" sz="2200">
                  <a:solidFill>
                    <a:schemeClr val="tx2"/>
                  </a:solidFill>
                </a:endParaRPr>
              </a:p>
            </p:txBody>
          </p:sp>
          <p:sp>
            <p:nvSpPr>
              <p:cNvPr id="65" name="Rectangle 64"/>
              <p:cNvSpPr/>
              <p:nvPr/>
            </p:nvSpPr>
            <p:spPr>
              <a:xfrm>
                <a:off x="4762501" y="3580128"/>
                <a:ext cx="596900"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2200" smtClean="0">
                    <a:solidFill>
                      <a:schemeClr val="tx2"/>
                    </a:solidFill>
                  </a:rPr>
                  <a:t>95</a:t>
                </a:r>
                <a:endParaRPr lang="en-US" sz="2200">
                  <a:solidFill>
                    <a:schemeClr val="tx2"/>
                  </a:solidFill>
                </a:endParaRPr>
              </a:p>
            </p:txBody>
          </p:sp>
          <p:sp>
            <p:nvSpPr>
              <p:cNvPr id="66" name="Rectangle 65"/>
              <p:cNvSpPr/>
              <p:nvPr/>
            </p:nvSpPr>
            <p:spPr>
              <a:xfrm>
                <a:off x="4762501" y="2525714"/>
                <a:ext cx="5969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1900" i="1" smtClean="0">
                    <a:solidFill>
                      <a:schemeClr val="tx2"/>
                    </a:solidFill>
                  </a:rPr>
                  <a:t>58</a:t>
                </a:r>
                <a:endParaRPr lang="en-US" sz="1900">
                  <a:solidFill>
                    <a:schemeClr val="tx2"/>
                  </a:solidFill>
                </a:endParaRPr>
              </a:p>
            </p:txBody>
          </p:sp>
          <p:sp>
            <p:nvSpPr>
              <p:cNvPr id="67" name="Rectangle 66"/>
              <p:cNvSpPr/>
              <p:nvPr/>
            </p:nvSpPr>
            <p:spPr>
              <a:xfrm>
                <a:off x="4762501" y="2769389"/>
                <a:ext cx="5969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1900" i="1" smtClean="0">
                    <a:solidFill>
                      <a:schemeClr val="tx2"/>
                    </a:solidFill>
                  </a:rPr>
                  <a:t>65</a:t>
                </a:r>
                <a:endParaRPr lang="en-US" sz="1900">
                  <a:solidFill>
                    <a:schemeClr val="tx2"/>
                  </a:solidFill>
                </a:endParaRPr>
              </a:p>
            </p:txBody>
          </p:sp>
          <p:sp>
            <p:nvSpPr>
              <p:cNvPr id="68" name="Rectangle 67"/>
              <p:cNvSpPr/>
              <p:nvPr/>
            </p:nvSpPr>
            <p:spPr>
              <a:xfrm>
                <a:off x="4762501" y="3015777"/>
                <a:ext cx="5969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r"/>
                <a:r>
                  <a:rPr lang="en-US" sz="1900" i="1" smtClean="0">
                    <a:solidFill>
                      <a:schemeClr val="tx2"/>
                    </a:solidFill>
                  </a:rPr>
                  <a:t>72</a:t>
                </a:r>
                <a:endParaRPr lang="en-US" sz="1900">
                  <a:solidFill>
                    <a:schemeClr val="tx2"/>
                  </a:solidFill>
                </a:endParaRPr>
              </a:p>
            </p:txBody>
          </p:sp>
          <p:cxnSp>
            <p:nvCxnSpPr>
              <p:cNvPr id="69" name="Straight Connector 68"/>
              <p:cNvCxnSpPr/>
              <p:nvPr/>
            </p:nvCxnSpPr>
            <p:spPr>
              <a:xfrm>
                <a:off x="958850" y="2205038"/>
                <a:ext cx="44005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958850" y="1752601"/>
                <a:ext cx="4106817" cy="452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00" b="1">
                    <a:solidFill>
                      <a:schemeClr val="tx2"/>
                    </a:solidFill>
                  </a:rPr>
                  <a:t>PART </a:t>
                </a:r>
                <a:r>
                  <a:rPr lang="en-US" sz="2600" b="1" smtClean="0">
                    <a:solidFill>
                      <a:schemeClr val="tx2"/>
                    </a:solidFill>
                  </a:rPr>
                  <a:t>2</a:t>
                </a:r>
                <a:endParaRPr lang="en-US" b="1">
                  <a:solidFill>
                    <a:schemeClr val="tx2"/>
                  </a:solidFill>
                </a:endParaRPr>
              </a:p>
            </p:txBody>
          </p:sp>
        </p:grpSp>
      </p:grpSp>
    </p:spTree>
    <p:extLst>
      <p:ext uri="{BB962C8B-B14F-4D97-AF65-F5344CB8AC3E}">
        <p14:creationId xmlns:p14="http://schemas.microsoft.com/office/powerpoint/2010/main" val="41245737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smtClean="0"/>
              <a:t>Example With Photo</a:t>
            </a:r>
            <a:endParaRPr lang="en-US"/>
          </a:p>
        </p:txBody>
      </p:sp>
      <p:sp>
        <p:nvSpPr>
          <p:cNvPr id="5" name="Title 4"/>
          <p:cNvSpPr>
            <a:spLocks noGrp="1"/>
          </p:cNvSpPr>
          <p:nvPr>
            <p:ph type="title"/>
          </p:nvPr>
        </p:nvSpPr>
        <p:spPr/>
        <p:txBody>
          <a:bodyPr/>
          <a:lstStyle/>
          <a:p>
            <a:r>
              <a:rPr lang="en-US" smtClean="0"/>
              <a:t>Table of Contents / </a:t>
            </a:r>
            <a:r>
              <a:rPr lang="en-US"/>
              <a:t>Agenda - Template</a:t>
            </a:r>
          </a:p>
        </p:txBody>
      </p:sp>
      <p:sp>
        <p:nvSpPr>
          <p:cNvPr id="4" name="Slide Number Placeholder 3"/>
          <p:cNvSpPr>
            <a:spLocks noGrp="1"/>
          </p:cNvSpPr>
          <p:nvPr>
            <p:ph type="sldNum" sz="quarter" idx="12"/>
          </p:nvPr>
        </p:nvSpPr>
        <p:spPr/>
        <p:txBody>
          <a:bodyPr/>
          <a:lstStyle/>
          <a:p>
            <a:fld id="{F68327C5-B821-4FE9-A59A-A60D9EB59A9A}" type="slidenum">
              <a:rPr lang="en-US" smtClean="0"/>
              <a:pPr/>
              <a:t>7</a:t>
            </a:fld>
            <a:endParaRPr lang="en-US" dirty="0"/>
          </a:p>
        </p:txBody>
      </p:sp>
      <p:sp>
        <p:nvSpPr>
          <p:cNvPr id="9" name="TextBox 8"/>
          <p:cNvSpPr txBox="1"/>
          <p:nvPr/>
        </p:nvSpPr>
        <p:spPr>
          <a:xfrm>
            <a:off x="5375920" y="1844824"/>
            <a:ext cx="5832648" cy="3785652"/>
          </a:xfrm>
          <a:prstGeom prst="rect">
            <a:avLst/>
          </a:prstGeom>
          <a:noFill/>
        </p:spPr>
        <p:txBody>
          <a:bodyPr wrap="square" rtlCol="0">
            <a:spAutoFit/>
          </a:bodyPr>
          <a:lstStyle/>
          <a:p>
            <a:pPr marL="342900" indent="-342900">
              <a:lnSpc>
                <a:spcPct val="150000"/>
              </a:lnSpc>
              <a:buFont typeface="+mj-lt"/>
              <a:buAutoNum type="arabicPeriod"/>
            </a:pPr>
            <a:r>
              <a:rPr lang="id-ID" sz="2000" smtClean="0">
                <a:solidFill>
                  <a:schemeClr val="tx1">
                    <a:lumMod val="75000"/>
                  </a:schemeClr>
                </a:solidFill>
              </a:rPr>
              <a:t>Introduction .................................................</a:t>
            </a:r>
            <a:r>
              <a:rPr lang="en-US" sz="2000" smtClean="0">
                <a:solidFill>
                  <a:schemeClr val="tx1">
                    <a:lumMod val="75000"/>
                  </a:schemeClr>
                </a:solidFill>
              </a:rPr>
              <a:t>..</a:t>
            </a:r>
            <a:r>
              <a:rPr lang="id-ID" sz="2000" smtClean="0">
                <a:solidFill>
                  <a:schemeClr val="tx1">
                    <a:lumMod val="75000"/>
                  </a:schemeClr>
                </a:solidFill>
              </a:rPr>
              <a:t>      3</a:t>
            </a:r>
          </a:p>
          <a:p>
            <a:pPr marL="342900" indent="-342900">
              <a:lnSpc>
                <a:spcPct val="150000"/>
              </a:lnSpc>
              <a:buFont typeface="+mj-lt"/>
              <a:buAutoNum type="arabicPeriod"/>
            </a:pPr>
            <a:r>
              <a:rPr lang="id-ID" sz="2000" smtClean="0">
                <a:solidFill>
                  <a:schemeClr val="tx1">
                    <a:lumMod val="75000"/>
                  </a:schemeClr>
                </a:solidFill>
              </a:rPr>
              <a:t>Mission &amp; Vision ...........................................</a:t>
            </a:r>
            <a:r>
              <a:rPr lang="en-US" sz="2000" smtClean="0">
                <a:solidFill>
                  <a:schemeClr val="tx1">
                    <a:lumMod val="75000"/>
                  </a:schemeClr>
                </a:solidFill>
              </a:rPr>
              <a:t>. </a:t>
            </a:r>
            <a:r>
              <a:rPr lang="id-ID" sz="2000" smtClean="0">
                <a:solidFill>
                  <a:schemeClr val="tx1">
                    <a:lumMod val="75000"/>
                  </a:schemeClr>
                </a:solidFill>
              </a:rPr>
              <a:t>     </a:t>
            </a:r>
            <a:r>
              <a:rPr lang="en-US" sz="2000" smtClean="0">
                <a:solidFill>
                  <a:schemeClr val="tx1">
                    <a:lumMod val="75000"/>
                  </a:schemeClr>
                </a:solidFill>
              </a:rPr>
              <a:t>7</a:t>
            </a:r>
            <a:endParaRPr lang="id-ID" sz="2000" smtClean="0">
              <a:solidFill>
                <a:schemeClr val="tx1">
                  <a:lumMod val="75000"/>
                </a:schemeClr>
              </a:solidFill>
            </a:endParaRPr>
          </a:p>
          <a:p>
            <a:pPr marL="342900" indent="-342900">
              <a:lnSpc>
                <a:spcPct val="150000"/>
              </a:lnSpc>
              <a:buFont typeface="+mj-lt"/>
              <a:buAutoNum type="arabicPeriod"/>
            </a:pPr>
            <a:r>
              <a:rPr lang="id-ID" sz="2000" smtClean="0">
                <a:solidFill>
                  <a:schemeClr val="tx1">
                    <a:lumMod val="75000"/>
                  </a:schemeClr>
                </a:solidFill>
              </a:rPr>
              <a:t>Our Services ..................................................</a:t>
            </a:r>
            <a:r>
              <a:rPr lang="en-US" sz="2000" smtClean="0">
                <a:solidFill>
                  <a:schemeClr val="tx1">
                    <a:lumMod val="75000"/>
                  </a:schemeClr>
                </a:solidFill>
              </a:rPr>
              <a:t>.</a:t>
            </a:r>
            <a:r>
              <a:rPr lang="id-ID" sz="2000" smtClean="0">
                <a:solidFill>
                  <a:schemeClr val="tx1">
                    <a:lumMod val="75000"/>
                  </a:schemeClr>
                </a:solidFill>
              </a:rPr>
              <a:t>      </a:t>
            </a:r>
            <a:r>
              <a:rPr lang="en-US" sz="2000" smtClean="0">
                <a:solidFill>
                  <a:schemeClr val="tx1">
                    <a:lumMod val="75000"/>
                  </a:schemeClr>
                </a:solidFill>
              </a:rPr>
              <a:t>9</a:t>
            </a:r>
            <a:endParaRPr lang="id-ID" sz="2000" smtClean="0">
              <a:solidFill>
                <a:schemeClr val="tx1">
                  <a:lumMod val="75000"/>
                </a:schemeClr>
              </a:solidFill>
            </a:endParaRPr>
          </a:p>
          <a:p>
            <a:pPr marL="342900" indent="-342900">
              <a:lnSpc>
                <a:spcPct val="150000"/>
              </a:lnSpc>
              <a:buFont typeface="+mj-lt"/>
              <a:buAutoNum type="arabicPeriod"/>
            </a:pPr>
            <a:r>
              <a:rPr lang="id-ID" sz="2000" smtClean="0">
                <a:solidFill>
                  <a:schemeClr val="tx1">
                    <a:lumMod val="75000"/>
                  </a:schemeClr>
                </a:solidFill>
              </a:rPr>
              <a:t>Company Profile ............................................</a:t>
            </a:r>
            <a:r>
              <a:rPr lang="en-US" sz="2000" smtClean="0">
                <a:solidFill>
                  <a:schemeClr val="tx1">
                    <a:lumMod val="75000"/>
                  </a:schemeClr>
                </a:solidFill>
              </a:rPr>
              <a:t>.</a:t>
            </a:r>
            <a:r>
              <a:rPr lang="id-ID" sz="2000" smtClean="0">
                <a:solidFill>
                  <a:schemeClr val="tx1">
                    <a:lumMod val="75000"/>
                  </a:schemeClr>
                </a:solidFill>
              </a:rPr>
              <a:t>   </a:t>
            </a:r>
            <a:r>
              <a:rPr lang="en-US" sz="2000" smtClean="0">
                <a:solidFill>
                  <a:schemeClr val="tx1">
                    <a:lumMod val="75000"/>
                  </a:schemeClr>
                </a:solidFill>
              </a:rPr>
              <a:t>1</a:t>
            </a:r>
            <a:r>
              <a:rPr lang="id-ID" sz="2000" smtClean="0">
                <a:solidFill>
                  <a:schemeClr val="tx1">
                    <a:lumMod val="75000"/>
                  </a:schemeClr>
                </a:solidFill>
              </a:rPr>
              <a:t>6</a:t>
            </a:r>
          </a:p>
          <a:p>
            <a:pPr marL="342900" indent="-342900">
              <a:lnSpc>
                <a:spcPct val="150000"/>
              </a:lnSpc>
              <a:buFont typeface="+mj-lt"/>
              <a:buAutoNum type="arabicPeriod"/>
            </a:pPr>
            <a:r>
              <a:rPr lang="id-ID" sz="2000" smtClean="0">
                <a:solidFill>
                  <a:schemeClr val="tx1">
                    <a:lumMod val="75000"/>
                  </a:schemeClr>
                </a:solidFill>
              </a:rPr>
              <a:t>Project Portfolio .............................................   1</a:t>
            </a:r>
            <a:r>
              <a:rPr lang="en-US" sz="2000" smtClean="0">
                <a:solidFill>
                  <a:schemeClr val="tx1">
                    <a:lumMod val="75000"/>
                  </a:schemeClr>
                </a:solidFill>
              </a:rPr>
              <a:t>8</a:t>
            </a:r>
            <a:endParaRPr lang="id-ID" sz="2000" smtClean="0">
              <a:solidFill>
                <a:schemeClr val="tx1">
                  <a:lumMod val="75000"/>
                </a:schemeClr>
              </a:solidFill>
            </a:endParaRPr>
          </a:p>
          <a:p>
            <a:pPr marL="342900" indent="-342900">
              <a:lnSpc>
                <a:spcPct val="150000"/>
              </a:lnSpc>
              <a:buFont typeface="+mj-lt"/>
              <a:buAutoNum type="arabicPeriod"/>
            </a:pPr>
            <a:r>
              <a:rPr lang="en-US" sz="2000" smtClean="0">
                <a:solidFill>
                  <a:schemeClr val="tx1">
                    <a:lumMod val="75000"/>
                  </a:schemeClr>
                </a:solidFill>
              </a:rPr>
              <a:t>Our Team</a:t>
            </a:r>
            <a:r>
              <a:rPr lang="id-ID" sz="2000">
                <a:solidFill>
                  <a:schemeClr val="tx1">
                    <a:lumMod val="75000"/>
                  </a:schemeClr>
                </a:solidFill>
              </a:rPr>
              <a:t> ........................................................ </a:t>
            </a:r>
            <a:r>
              <a:rPr lang="en-US" sz="2000" smtClean="0">
                <a:solidFill>
                  <a:schemeClr val="tx1">
                    <a:lumMod val="75000"/>
                  </a:schemeClr>
                </a:solidFill>
              </a:rPr>
              <a:t>  23</a:t>
            </a:r>
            <a:endParaRPr lang="id-ID" sz="2000" smtClean="0">
              <a:solidFill>
                <a:schemeClr val="tx1">
                  <a:lumMod val="75000"/>
                </a:schemeClr>
              </a:solidFill>
            </a:endParaRPr>
          </a:p>
          <a:p>
            <a:pPr marL="342900" indent="-342900">
              <a:lnSpc>
                <a:spcPct val="150000"/>
              </a:lnSpc>
              <a:buFont typeface="+mj-lt"/>
              <a:buAutoNum type="arabicPeriod"/>
            </a:pPr>
            <a:r>
              <a:rPr lang="id-ID" sz="2000" smtClean="0">
                <a:solidFill>
                  <a:schemeClr val="tx1">
                    <a:lumMod val="75000"/>
                  </a:schemeClr>
                </a:solidFill>
              </a:rPr>
              <a:t>Our </a:t>
            </a:r>
            <a:r>
              <a:rPr lang="en-US" sz="2000" smtClean="0">
                <a:solidFill>
                  <a:schemeClr val="tx1">
                    <a:lumMod val="75000"/>
                  </a:schemeClr>
                </a:solidFill>
              </a:rPr>
              <a:t>Offices </a:t>
            </a:r>
            <a:r>
              <a:rPr lang="id-ID" sz="2000" smtClean="0">
                <a:solidFill>
                  <a:schemeClr val="tx1">
                    <a:lumMod val="75000"/>
                  </a:schemeClr>
                </a:solidFill>
              </a:rPr>
              <a:t>.....................................................   </a:t>
            </a:r>
            <a:r>
              <a:rPr lang="en-US" sz="2000" smtClean="0">
                <a:solidFill>
                  <a:schemeClr val="tx1">
                    <a:lumMod val="75000"/>
                  </a:schemeClr>
                </a:solidFill>
              </a:rPr>
              <a:t>39</a:t>
            </a:r>
            <a:endParaRPr lang="id-ID" sz="2000" smtClean="0">
              <a:solidFill>
                <a:schemeClr val="tx1">
                  <a:lumMod val="75000"/>
                </a:schemeClr>
              </a:solidFill>
            </a:endParaRPr>
          </a:p>
          <a:p>
            <a:pPr marL="342900" indent="-342900">
              <a:lnSpc>
                <a:spcPct val="150000"/>
              </a:lnSpc>
              <a:buFont typeface="+mj-lt"/>
              <a:buAutoNum type="arabicPeriod"/>
            </a:pPr>
            <a:r>
              <a:rPr lang="en-US" sz="2000" smtClean="0">
                <a:solidFill>
                  <a:schemeClr val="tx1">
                    <a:lumMod val="75000"/>
                  </a:schemeClr>
                </a:solidFill>
              </a:rPr>
              <a:t>Q&amp;As / Closing Speech ..</a:t>
            </a:r>
            <a:r>
              <a:rPr lang="id-ID" sz="2000" smtClean="0">
                <a:solidFill>
                  <a:schemeClr val="tx1">
                    <a:lumMod val="75000"/>
                  </a:schemeClr>
                </a:solidFill>
              </a:rPr>
              <a:t>................................</a:t>
            </a:r>
            <a:r>
              <a:rPr lang="en-US" sz="2000" smtClean="0">
                <a:solidFill>
                  <a:schemeClr val="tx1">
                    <a:lumMod val="75000"/>
                  </a:schemeClr>
                </a:solidFill>
              </a:rPr>
              <a:t>.</a:t>
            </a:r>
            <a:r>
              <a:rPr lang="id-ID" sz="2000" smtClean="0">
                <a:solidFill>
                  <a:schemeClr val="tx1">
                    <a:lumMod val="75000"/>
                  </a:schemeClr>
                </a:solidFill>
              </a:rPr>
              <a:t>  </a:t>
            </a:r>
            <a:r>
              <a:rPr lang="en-US" sz="2000" smtClean="0">
                <a:solidFill>
                  <a:schemeClr val="tx1">
                    <a:lumMod val="75000"/>
                  </a:schemeClr>
                </a:solidFill>
              </a:rPr>
              <a:t>56</a:t>
            </a:r>
            <a:endParaRPr lang="en-US" sz="2000">
              <a:solidFill>
                <a:schemeClr val="tx1">
                  <a:lumMod val="75000"/>
                </a:schemeClr>
              </a:solidFill>
            </a:endParaRPr>
          </a:p>
        </p:txBody>
      </p:sp>
      <p:sp>
        <p:nvSpPr>
          <p:cNvPr id="10" name="Snip Diagonal Corner Rectangle 9"/>
          <p:cNvSpPr/>
          <p:nvPr/>
        </p:nvSpPr>
        <p:spPr>
          <a:xfrm>
            <a:off x="695400" y="1812429"/>
            <a:ext cx="3672408" cy="3672408"/>
          </a:xfrm>
          <a:prstGeom prst="snip2DiagRect">
            <a:avLst/>
          </a:prstGeom>
          <a:blipFill>
            <a:blip r:embed="rId3"/>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3179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a:t>Example With Photo</a:t>
            </a:r>
          </a:p>
        </p:txBody>
      </p:sp>
      <p:sp>
        <p:nvSpPr>
          <p:cNvPr id="5" name="Title 4"/>
          <p:cNvSpPr>
            <a:spLocks noGrp="1"/>
          </p:cNvSpPr>
          <p:nvPr>
            <p:ph type="title"/>
          </p:nvPr>
        </p:nvSpPr>
        <p:spPr/>
        <p:txBody>
          <a:bodyPr/>
          <a:lstStyle/>
          <a:p>
            <a:r>
              <a:rPr lang="en-US" smtClean="0"/>
              <a:t>Table of Contents / </a:t>
            </a:r>
            <a:r>
              <a:rPr lang="en-US"/>
              <a:t>Agenda - Template</a:t>
            </a:r>
          </a:p>
        </p:txBody>
      </p:sp>
      <p:sp>
        <p:nvSpPr>
          <p:cNvPr id="4" name="Slide Number Placeholder 3"/>
          <p:cNvSpPr>
            <a:spLocks noGrp="1"/>
          </p:cNvSpPr>
          <p:nvPr>
            <p:ph type="sldNum" sz="quarter" idx="12"/>
          </p:nvPr>
        </p:nvSpPr>
        <p:spPr/>
        <p:txBody>
          <a:bodyPr/>
          <a:lstStyle/>
          <a:p>
            <a:fld id="{F68327C5-B821-4FE9-A59A-A60D9EB59A9A}" type="slidenum">
              <a:rPr lang="en-US" smtClean="0"/>
              <a:pPr/>
              <a:t>8</a:t>
            </a:fld>
            <a:endParaRPr lang="en-US" dirty="0"/>
          </a:p>
        </p:txBody>
      </p:sp>
      <p:sp>
        <p:nvSpPr>
          <p:cNvPr id="9" name="TextBox 8"/>
          <p:cNvSpPr txBox="1"/>
          <p:nvPr/>
        </p:nvSpPr>
        <p:spPr>
          <a:xfrm>
            <a:off x="839416" y="1844824"/>
            <a:ext cx="5832648" cy="3785652"/>
          </a:xfrm>
          <a:prstGeom prst="rect">
            <a:avLst/>
          </a:prstGeom>
          <a:noFill/>
        </p:spPr>
        <p:txBody>
          <a:bodyPr wrap="square" rtlCol="0">
            <a:spAutoFit/>
          </a:bodyPr>
          <a:lstStyle/>
          <a:p>
            <a:pPr marL="342900" indent="-342900">
              <a:lnSpc>
                <a:spcPct val="150000"/>
              </a:lnSpc>
              <a:buFont typeface="+mj-lt"/>
              <a:buAutoNum type="arabicPeriod"/>
            </a:pPr>
            <a:r>
              <a:rPr lang="id-ID" sz="2000">
                <a:solidFill>
                  <a:schemeClr val="tx1">
                    <a:lumMod val="75000"/>
                  </a:schemeClr>
                </a:solidFill>
              </a:rPr>
              <a:t>Introduction .................................................</a:t>
            </a:r>
            <a:r>
              <a:rPr lang="en-US" sz="2000">
                <a:solidFill>
                  <a:schemeClr val="tx1">
                    <a:lumMod val="75000"/>
                  </a:schemeClr>
                </a:solidFill>
              </a:rPr>
              <a:t>..</a:t>
            </a:r>
            <a:r>
              <a:rPr lang="id-ID" sz="2000">
                <a:solidFill>
                  <a:schemeClr val="tx1">
                    <a:lumMod val="75000"/>
                  </a:schemeClr>
                </a:solidFill>
              </a:rPr>
              <a:t>      3</a:t>
            </a:r>
          </a:p>
          <a:p>
            <a:pPr marL="342900" indent="-342900">
              <a:lnSpc>
                <a:spcPct val="150000"/>
              </a:lnSpc>
              <a:buFont typeface="+mj-lt"/>
              <a:buAutoNum type="arabicPeriod"/>
            </a:pPr>
            <a:r>
              <a:rPr lang="id-ID" sz="2000">
                <a:solidFill>
                  <a:schemeClr val="tx1">
                    <a:lumMod val="75000"/>
                  </a:schemeClr>
                </a:solidFill>
              </a:rPr>
              <a:t>Mission &amp; Vision ...........................................</a:t>
            </a:r>
            <a:r>
              <a:rPr lang="en-US" sz="2000">
                <a:solidFill>
                  <a:schemeClr val="tx1">
                    <a:lumMod val="75000"/>
                  </a:schemeClr>
                </a:solidFill>
              </a:rPr>
              <a:t>. </a:t>
            </a:r>
            <a:r>
              <a:rPr lang="id-ID" sz="2000">
                <a:solidFill>
                  <a:schemeClr val="tx1">
                    <a:lumMod val="75000"/>
                  </a:schemeClr>
                </a:solidFill>
              </a:rPr>
              <a:t>     </a:t>
            </a:r>
            <a:r>
              <a:rPr lang="en-US" sz="2000">
                <a:solidFill>
                  <a:schemeClr val="tx1">
                    <a:lumMod val="75000"/>
                  </a:schemeClr>
                </a:solidFill>
              </a:rPr>
              <a:t>7</a:t>
            </a:r>
            <a:endParaRPr lang="id-ID" sz="2000">
              <a:solidFill>
                <a:schemeClr val="tx1">
                  <a:lumMod val="75000"/>
                </a:schemeClr>
              </a:solidFill>
            </a:endParaRPr>
          </a:p>
          <a:p>
            <a:pPr marL="342900" indent="-342900">
              <a:lnSpc>
                <a:spcPct val="150000"/>
              </a:lnSpc>
              <a:buFont typeface="+mj-lt"/>
              <a:buAutoNum type="arabicPeriod"/>
            </a:pPr>
            <a:r>
              <a:rPr lang="id-ID" sz="2000">
                <a:solidFill>
                  <a:schemeClr val="tx1">
                    <a:lumMod val="75000"/>
                  </a:schemeClr>
                </a:solidFill>
              </a:rPr>
              <a:t>Our Services ..................................................</a:t>
            </a:r>
            <a:r>
              <a:rPr lang="en-US" sz="2000">
                <a:solidFill>
                  <a:schemeClr val="tx1">
                    <a:lumMod val="75000"/>
                  </a:schemeClr>
                </a:solidFill>
              </a:rPr>
              <a:t>.</a:t>
            </a:r>
            <a:r>
              <a:rPr lang="id-ID" sz="2000">
                <a:solidFill>
                  <a:schemeClr val="tx1">
                    <a:lumMod val="75000"/>
                  </a:schemeClr>
                </a:solidFill>
              </a:rPr>
              <a:t>      </a:t>
            </a:r>
            <a:r>
              <a:rPr lang="en-US" sz="2000">
                <a:solidFill>
                  <a:schemeClr val="tx1">
                    <a:lumMod val="75000"/>
                  </a:schemeClr>
                </a:solidFill>
              </a:rPr>
              <a:t>9</a:t>
            </a:r>
            <a:endParaRPr lang="id-ID" sz="2000">
              <a:solidFill>
                <a:schemeClr val="tx1">
                  <a:lumMod val="75000"/>
                </a:schemeClr>
              </a:solidFill>
            </a:endParaRPr>
          </a:p>
          <a:p>
            <a:pPr marL="342900" indent="-342900">
              <a:lnSpc>
                <a:spcPct val="150000"/>
              </a:lnSpc>
              <a:buFont typeface="+mj-lt"/>
              <a:buAutoNum type="arabicPeriod"/>
            </a:pPr>
            <a:r>
              <a:rPr lang="id-ID" sz="2000">
                <a:solidFill>
                  <a:schemeClr val="tx1">
                    <a:lumMod val="75000"/>
                  </a:schemeClr>
                </a:solidFill>
              </a:rPr>
              <a:t>Company Profile ............................................</a:t>
            </a:r>
            <a:r>
              <a:rPr lang="en-US" sz="2000">
                <a:solidFill>
                  <a:schemeClr val="tx1">
                    <a:lumMod val="75000"/>
                  </a:schemeClr>
                </a:solidFill>
              </a:rPr>
              <a:t>.</a:t>
            </a:r>
            <a:r>
              <a:rPr lang="id-ID" sz="2000">
                <a:solidFill>
                  <a:schemeClr val="tx1">
                    <a:lumMod val="75000"/>
                  </a:schemeClr>
                </a:solidFill>
              </a:rPr>
              <a:t>   </a:t>
            </a:r>
            <a:r>
              <a:rPr lang="en-US" sz="2000">
                <a:solidFill>
                  <a:schemeClr val="tx1">
                    <a:lumMod val="75000"/>
                  </a:schemeClr>
                </a:solidFill>
              </a:rPr>
              <a:t>1</a:t>
            </a:r>
            <a:r>
              <a:rPr lang="id-ID" sz="2000">
                <a:solidFill>
                  <a:schemeClr val="tx1">
                    <a:lumMod val="75000"/>
                  </a:schemeClr>
                </a:solidFill>
              </a:rPr>
              <a:t>6</a:t>
            </a:r>
          </a:p>
          <a:p>
            <a:pPr marL="342900" indent="-342900">
              <a:lnSpc>
                <a:spcPct val="150000"/>
              </a:lnSpc>
              <a:buFont typeface="+mj-lt"/>
              <a:buAutoNum type="arabicPeriod"/>
            </a:pPr>
            <a:r>
              <a:rPr lang="id-ID" sz="2000">
                <a:solidFill>
                  <a:schemeClr val="tx1">
                    <a:lumMod val="75000"/>
                  </a:schemeClr>
                </a:solidFill>
              </a:rPr>
              <a:t>Project Portfolio .............................................   1</a:t>
            </a:r>
            <a:r>
              <a:rPr lang="en-US" sz="2000">
                <a:solidFill>
                  <a:schemeClr val="tx1">
                    <a:lumMod val="75000"/>
                  </a:schemeClr>
                </a:solidFill>
              </a:rPr>
              <a:t>8</a:t>
            </a:r>
            <a:endParaRPr lang="id-ID" sz="2000">
              <a:solidFill>
                <a:schemeClr val="tx1">
                  <a:lumMod val="75000"/>
                </a:schemeClr>
              </a:solidFill>
            </a:endParaRPr>
          </a:p>
          <a:p>
            <a:pPr marL="342900" indent="-342900">
              <a:lnSpc>
                <a:spcPct val="150000"/>
              </a:lnSpc>
              <a:buFont typeface="+mj-lt"/>
              <a:buAutoNum type="arabicPeriod"/>
            </a:pPr>
            <a:r>
              <a:rPr lang="en-US" sz="2000">
                <a:solidFill>
                  <a:schemeClr val="tx1">
                    <a:lumMod val="75000"/>
                  </a:schemeClr>
                </a:solidFill>
              </a:rPr>
              <a:t>Our Team</a:t>
            </a:r>
            <a:r>
              <a:rPr lang="id-ID" sz="2000">
                <a:solidFill>
                  <a:schemeClr val="tx1">
                    <a:lumMod val="75000"/>
                  </a:schemeClr>
                </a:solidFill>
              </a:rPr>
              <a:t> ........................................................ </a:t>
            </a:r>
            <a:r>
              <a:rPr lang="en-US" sz="2000">
                <a:solidFill>
                  <a:schemeClr val="tx1">
                    <a:lumMod val="75000"/>
                  </a:schemeClr>
                </a:solidFill>
              </a:rPr>
              <a:t>  23</a:t>
            </a:r>
            <a:endParaRPr lang="id-ID" sz="2000">
              <a:solidFill>
                <a:schemeClr val="tx1">
                  <a:lumMod val="75000"/>
                </a:schemeClr>
              </a:solidFill>
            </a:endParaRPr>
          </a:p>
          <a:p>
            <a:pPr marL="342900" indent="-342900">
              <a:lnSpc>
                <a:spcPct val="150000"/>
              </a:lnSpc>
              <a:buFont typeface="+mj-lt"/>
              <a:buAutoNum type="arabicPeriod"/>
            </a:pPr>
            <a:r>
              <a:rPr lang="id-ID" sz="2000">
                <a:solidFill>
                  <a:schemeClr val="tx1">
                    <a:lumMod val="75000"/>
                  </a:schemeClr>
                </a:solidFill>
              </a:rPr>
              <a:t>Our </a:t>
            </a:r>
            <a:r>
              <a:rPr lang="en-US" sz="2000">
                <a:solidFill>
                  <a:schemeClr val="tx1">
                    <a:lumMod val="75000"/>
                  </a:schemeClr>
                </a:solidFill>
              </a:rPr>
              <a:t>Offices </a:t>
            </a:r>
            <a:r>
              <a:rPr lang="id-ID" sz="2000">
                <a:solidFill>
                  <a:schemeClr val="tx1">
                    <a:lumMod val="75000"/>
                  </a:schemeClr>
                </a:solidFill>
              </a:rPr>
              <a:t>.....................................................   </a:t>
            </a:r>
            <a:r>
              <a:rPr lang="en-US" sz="2000">
                <a:solidFill>
                  <a:schemeClr val="tx1">
                    <a:lumMod val="75000"/>
                  </a:schemeClr>
                </a:solidFill>
              </a:rPr>
              <a:t>39</a:t>
            </a:r>
            <a:endParaRPr lang="id-ID" sz="2000">
              <a:solidFill>
                <a:schemeClr val="tx1">
                  <a:lumMod val="75000"/>
                </a:schemeClr>
              </a:solidFill>
            </a:endParaRPr>
          </a:p>
          <a:p>
            <a:pPr marL="342900" indent="-342900">
              <a:lnSpc>
                <a:spcPct val="150000"/>
              </a:lnSpc>
              <a:buFont typeface="+mj-lt"/>
              <a:buAutoNum type="arabicPeriod"/>
            </a:pPr>
            <a:r>
              <a:rPr lang="en-US" sz="2000">
                <a:solidFill>
                  <a:schemeClr val="tx1">
                    <a:lumMod val="75000"/>
                  </a:schemeClr>
                </a:solidFill>
              </a:rPr>
              <a:t>Q&amp;As / Closing Speech ..</a:t>
            </a:r>
            <a:r>
              <a:rPr lang="id-ID" sz="2000">
                <a:solidFill>
                  <a:schemeClr val="tx1">
                    <a:lumMod val="75000"/>
                  </a:schemeClr>
                </a:solidFill>
              </a:rPr>
              <a:t>................................</a:t>
            </a:r>
            <a:r>
              <a:rPr lang="en-US" sz="2000">
                <a:solidFill>
                  <a:schemeClr val="tx1">
                    <a:lumMod val="75000"/>
                  </a:schemeClr>
                </a:solidFill>
              </a:rPr>
              <a:t>.</a:t>
            </a:r>
            <a:r>
              <a:rPr lang="id-ID" sz="2000">
                <a:solidFill>
                  <a:schemeClr val="tx1">
                    <a:lumMod val="75000"/>
                  </a:schemeClr>
                </a:solidFill>
              </a:rPr>
              <a:t>  </a:t>
            </a:r>
            <a:r>
              <a:rPr lang="en-US" sz="2000">
                <a:solidFill>
                  <a:schemeClr val="tx1">
                    <a:lumMod val="75000"/>
                  </a:schemeClr>
                </a:solidFill>
              </a:rPr>
              <a:t>56</a:t>
            </a:r>
          </a:p>
        </p:txBody>
      </p:sp>
      <p:sp>
        <p:nvSpPr>
          <p:cNvPr id="10" name="Snip Diagonal Corner Rectangle 9"/>
          <p:cNvSpPr/>
          <p:nvPr/>
        </p:nvSpPr>
        <p:spPr>
          <a:xfrm>
            <a:off x="7608168" y="1812429"/>
            <a:ext cx="3672408" cy="3672408"/>
          </a:xfrm>
          <a:prstGeom prst="snip2DiagRect">
            <a:avLst/>
          </a:prstGeom>
          <a:blipFill>
            <a:blip r:embed="rId3"/>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5450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Agenda - Template</a:t>
            </a:r>
          </a:p>
        </p:txBody>
      </p:sp>
      <p:sp>
        <p:nvSpPr>
          <p:cNvPr id="4" name="Slide Number Placeholder 3"/>
          <p:cNvSpPr>
            <a:spLocks noGrp="1"/>
          </p:cNvSpPr>
          <p:nvPr>
            <p:ph type="sldNum" sz="quarter" idx="12"/>
          </p:nvPr>
        </p:nvSpPr>
        <p:spPr/>
        <p:txBody>
          <a:bodyPr/>
          <a:lstStyle/>
          <a:p>
            <a:fld id="{F68327C5-B821-4FE9-A59A-A60D9EB59A9A}" type="slidenum">
              <a:rPr lang="en-US" smtClean="0"/>
              <a:pPr/>
              <a:t>9</a:t>
            </a:fld>
            <a:endParaRPr lang="en-US" dirty="0"/>
          </a:p>
        </p:txBody>
      </p:sp>
      <p:sp>
        <p:nvSpPr>
          <p:cNvPr id="7" name="Rectangle 6"/>
          <p:cNvSpPr/>
          <p:nvPr/>
        </p:nvSpPr>
        <p:spPr>
          <a:xfrm>
            <a:off x="0" y="1814515"/>
            <a:ext cx="12192000" cy="471397"/>
          </a:xfrm>
          <a:prstGeom prst="rect">
            <a:avLst/>
          </a:pr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r>
              <a:rPr lang="en-US" sz="2000">
                <a:solidFill>
                  <a:schemeClr val="tx1">
                    <a:lumMod val="50000"/>
                  </a:schemeClr>
                </a:solidFill>
                <a:ea typeface="Open Sans" panose="020B0606030504020204" pitchFamily="34" charset="0"/>
                <a:cs typeface="Open Sans" panose="020B0606030504020204" pitchFamily="34" charset="0"/>
              </a:rPr>
              <a:t>INTRODUCTION</a:t>
            </a:r>
            <a:endParaRPr lang="en-US" sz="2000">
              <a:solidFill>
                <a:schemeClr val="tx1">
                  <a:lumMod val="50000"/>
                </a:schemeClr>
              </a:solidFill>
            </a:endParaRPr>
          </a:p>
        </p:txBody>
      </p:sp>
      <p:sp>
        <p:nvSpPr>
          <p:cNvPr id="16" name="TextBox 15"/>
          <p:cNvSpPr txBox="1"/>
          <p:nvPr/>
        </p:nvSpPr>
        <p:spPr>
          <a:xfrm>
            <a:off x="8760296" y="1850158"/>
            <a:ext cx="2370963" cy="400110"/>
          </a:xfrm>
          <a:prstGeom prst="rect">
            <a:avLst/>
          </a:prstGeom>
          <a:noFill/>
        </p:spPr>
        <p:txBody>
          <a:bodyPr wrap="square" rtlCol="0" anchor="ctr">
            <a:spAutoFit/>
          </a:bodyPr>
          <a:lstStyle/>
          <a:p>
            <a:pPr algn="r" fontAlgn="base"/>
            <a:r>
              <a:rPr lang="en-US" sz="2000" smtClean="0">
                <a:solidFill>
                  <a:schemeClr val="tx1">
                    <a:lumMod val="50000"/>
                  </a:schemeClr>
                </a:solidFill>
                <a:ea typeface="Open Sans" panose="020B0606030504020204" pitchFamily="34" charset="0"/>
                <a:cs typeface="Open Sans" panose="020B0606030504020204" pitchFamily="34" charset="0"/>
              </a:rPr>
              <a:t>Slide 3</a:t>
            </a:r>
            <a:endParaRPr lang="en-US" sz="2000" dirty="0">
              <a:solidFill>
                <a:schemeClr val="tx1">
                  <a:lumMod val="50000"/>
                </a:schemeClr>
              </a:solidFill>
              <a:ea typeface="Open Sans" panose="020B0606030504020204" pitchFamily="34" charset="0"/>
              <a:cs typeface="Open Sans" panose="020B0606030504020204" pitchFamily="34" charset="0"/>
            </a:endParaRPr>
          </a:p>
        </p:txBody>
      </p:sp>
      <p:sp>
        <p:nvSpPr>
          <p:cNvPr id="18" name="TextBox 17"/>
          <p:cNvSpPr txBox="1"/>
          <p:nvPr/>
        </p:nvSpPr>
        <p:spPr>
          <a:xfrm>
            <a:off x="8760296" y="2323885"/>
            <a:ext cx="2370963" cy="400110"/>
          </a:xfrm>
          <a:prstGeom prst="rect">
            <a:avLst/>
          </a:prstGeom>
          <a:noFill/>
        </p:spPr>
        <p:txBody>
          <a:bodyPr wrap="square" rtlCol="0" anchor="ctr">
            <a:spAutoFit/>
          </a:bodyPr>
          <a:lstStyle/>
          <a:p>
            <a:pPr algn="r" fontAlgn="base"/>
            <a:r>
              <a:rPr lang="en-US" sz="2000" smtClean="0">
                <a:solidFill>
                  <a:schemeClr val="tx1">
                    <a:lumMod val="50000"/>
                  </a:schemeClr>
                </a:solidFill>
                <a:ea typeface="Open Sans" panose="020B0606030504020204" pitchFamily="34" charset="0"/>
                <a:cs typeface="Open Sans" panose="020B0606030504020204" pitchFamily="34" charset="0"/>
              </a:rPr>
              <a:t>Slide 7</a:t>
            </a:r>
            <a:endParaRPr lang="en-US" sz="2000" dirty="0">
              <a:solidFill>
                <a:schemeClr val="tx1">
                  <a:lumMod val="50000"/>
                </a:schemeClr>
              </a:solidFill>
              <a:ea typeface="Open Sans" panose="020B0606030504020204" pitchFamily="34" charset="0"/>
              <a:cs typeface="Open Sans" panose="020B0606030504020204" pitchFamily="34" charset="0"/>
            </a:endParaRPr>
          </a:p>
        </p:txBody>
      </p:sp>
      <p:sp>
        <p:nvSpPr>
          <p:cNvPr id="20" name="TextBox 19"/>
          <p:cNvSpPr txBox="1"/>
          <p:nvPr/>
        </p:nvSpPr>
        <p:spPr>
          <a:xfrm>
            <a:off x="8760296" y="2797612"/>
            <a:ext cx="2370963" cy="400110"/>
          </a:xfrm>
          <a:prstGeom prst="rect">
            <a:avLst/>
          </a:prstGeom>
          <a:noFill/>
        </p:spPr>
        <p:txBody>
          <a:bodyPr wrap="square" rtlCol="0" anchor="ctr">
            <a:spAutoFit/>
          </a:bodyPr>
          <a:lstStyle/>
          <a:p>
            <a:pPr algn="r" fontAlgn="base"/>
            <a:r>
              <a:rPr lang="en-US" sz="2000" smtClean="0">
                <a:solidFill>
                  <a:schemeClr val="tx1">
                    <a:lumMod val="50000"/>
                  </a:schemeClr>
                </a:solidFill>
                <a:ea typeface="Open Sans" panose="020B0606030504020204" pitchFamily="34" charset="0"/>
                <a:cs typeface="Open Sans" panose="020B0606030504020204" pitchFamily="34" charset="0"/>
              </a:rPr>
              <a:t>Slide 9</a:t>
            </a:r>
            <a:endParaRPr lang="en-US" sz="2000" dirty="0">
              <a:solidFill>
                <a:schemeClr val="tx1">
                  <a:lumMod val="50000"/>
                </a:schemeClr>
              </a:solidFill>
              <a:ea typeface="Open Sans" panose="020B0606030504020204" pitchFamily="34" charset="0"/>
              <a:cs typeface="Open Sans" panose="020B0606030504020204" pitchFamily="34" charset="0"/>
            </a:endParaRPr>
          </a:p>
        </p:txBody>
      </p:sp>
      <p:sp>
        <p:nvSpPr>
          <p:cNvPr id="22" name="TextBox 21"/>
          <p:cNvSpPr txBox="1"/>
          <p:nvPr/>
        </p:nvSpPr>
        <p:spPr>
          <a:xfrm>
            <a:off x="8760296" y="3271339"/>
            <a:ext cx="2370963" cy="400110"/>
          </a:xfrm>
          <a:prstGeom prst="rect">
            <a:avLst/>
          </a:prstGeom>
          <a:noFill/>
        </p:spPr>
        <p:txBody>
          <a:bodyPr wrap="square" rtlCol="0" anchor="ctr">
            <a:spAutoFit/>
          </a:bodyPr>
          <a:lstStyle/>
          <a:p>
            <a:pPr algn="r" fontAlgn="base"/>
            <a:r>
              <a:rPr lang="en-US" sz="2000" smtClean="0">
                <a:solidFill>
                  <a:schemeClr val="tx1">
                    <a:lumMod val="50000"/>
                  </a:schemeClr>
                </a:solidFill>
                <a:ea typeface="Open Sans" panose="020B0606030504020204" pitchFamily="34" charset="0"/>
                <a:cs typeface="Open Sans" panose="020B0606030504020204" pitchFamily="34" charset="0"/>
              </a:rPr>
              <a:t>Slide 16</a:t>
            </a:r>
            <a:endParaRPr lang="en-US" sz="2000" dirty="0">
              <a:solidFill>
                <a:schemeClr val="tx1">
                  <a:lumMod val="50000"/>
                </a:schemeClr>
              </a:solidFill>
              <a:ea typeface="Open Sans" panose="020B0606030504020204" pitchFamily="34" charset="0"/>
              <a:cs typeface="Open Sans" panose="020B0606030504020204" pitchFamily="34" charset="0"/>
            </a:endParaRPr>
          </a:p>
        </p:txBody>
      </p:sp>
      <p:sp>
        <p:nvSpPr>
          <p:cNvPr id="24" name="TextBox 23"/>
          <p:cNvSpPr txBox="1"/>
          <p:nvPr/>
        </p:nvSpPr>
        <p:spPr>
          <a:xfrm>
            <a:off x="8760296" y="3745066"/>
            <a:ext cx="2370963" cy="400110"/>
          </a:xfrm>
          <a:prstGeom prst="rect">
            <a:avLst/>
          </a:prstGeom>
          <a:noFill/>
        </p:spPr>
        <p:txBody>
          <a:bodyPr wrap="square" rtlCol="0" anchor="ctr">
            <a:spAutoFit/>
          </a:bodyPr>
          <a:lstStyle/>
          <a:p>
            <a:pPr algn="r" fontAlgn="base"/>
            <a:r>
              <a:rPr lang="en-US" sz="2000" smtClean="0">
                <a:solidFill>
                  <a:schemeClr val="tx1">
                    <a:lumMod val="50000"/>
                  </a:schemeClr>
                </a:solidFill>
                <a:ea typeface="Open Sans" panose="020B0606030504020204" pitchFamily="34" charset="0"/>
                <a:cs typeface="Open Sans" panose="020B0606030504020204" pitchFamily="34" charset="0"/>
              </a:rPr>
              <a:t>Slide 18</a:t>
            </a:r>
            <a:endParaRPr lang="en-US" sz="2000" dirty="0">
              <a:solidFill>
                <a:schemeClr val="tx1">
                  <a:lumMod val="50000"/>
                </a:schemeClr>
              </a:solidFill>
              <a:ea typeface="Open Sans" panose="020B0606030504020204" pitchFamily="34" charset="0"/>
              <a:cs typeface="Open Sans" panose="020B0606030504020204" pitchFamily="34" charset="0"/>
            </a:endParaRPr>
          </a:p>
        </p:txBody>
      </p:sp>
      <p:sp>
        <p:nvSpPr>
          <p:cNvPr id="26" name="TextBox 25"/>
          <p:cNvSpPr txBox="1"/>
          <p:nvPr/>
        </p:nvSpPr>
        <p:spPr>
          <a:xfrm>
            <a:off x="8760296" y="4218793"/>
            <a:ext cx="2370963" cy="400110"/>
          </a:xfrm>
          <a:prstGeom prst="rect">
            <a:avLst/>
          </a:prstGeom>
          <a:noFill/>
        </p:spPr>
        <p:txBody>
          <a:bodyPr wrap="square" rtlCol="0" anchor="ctr">
            <a:spAutoFit/>
          </a:bodyPr>
          <a:lstStyle/>
          <a:p>
            <a:pPr algn="r" fontAlgn="base"/>
            <a:r>
              <a:rPr lang="en-US" sz="2000" smtClean="0">
                <a:solidFill>
                  <a:schemeClr val="tx1">
                    <a:lumMod val="50000"/>
                  </a:schemeClr>
                </a:solidFill>
                <a:ea typeface="Open Sans" panose="020B0606030504020204" pitchFamily="34" charset="0"/>
                <a:cs typeface="Open Sans" panose="020B0606030504020204" pitchFamily="34" charset="0"/>
              </a:rPr>
              <a:t>Slide 23</a:t>
            </a:r>
            <a:endParaRPr lang="en-US" sz="2000" dirty="0">
              <a:solidFill>
                <a:schemeClr val="tx1">
                  <a:lumMod val="50000"/>
                </a:schemeClr>
              </a:solidFill>
              <a:ea typeface="Open Sans" panose="020B0606030504020204" pitchFamily="34" charset="0"/>
              <a:cs typeface="Open Sans" panose="020B0606030504020204" pitchFamily="34" charset="0"/>
            </a:endParaRPr>
          </a:p>
        </p:txBody>
      </p:sp>
      <p:sp>
        <p:nvSpPr>
          <p:cNvPr id="28" name="TextBox 27"/>
          <p:cNvSpPr txBox="1"/>
          <p:nvPr/>
        </p:nvSpPr>
        <p:spPr>
          <a:xfrm>
            <a:off x="8760296" y="4692520"/>
            <a:ext cx="2370963" cy="400110"/>
          </a:xfrm>
          <a:prstGeom prst="rect">
            <a:avLst/>
          </a:prstGeom>
          <a:noFill/>
        </p:spPr>
        <p:txBody>
          <a:bodyPr wrap="square" rtlCol="0" anchor="ctr">
            <a:spAutoFit/>
          </a:bodyPr>
          <a:lstStyle/>
          <a:p>
            <a:pPr algn="r" fontAlgn="base"/>
            <a:r>
              <a:rPr lang="en-US" sz="2000" smtClean="0">
                <a:solidFill>
                  <a:schemeClr val="tx1">
                    <a:lumMod val="50000"/>
                  </a:schemeClr>
                </a:solidFill>
                <a:ea typeface="Open Sans" panose="020B0606030504020204" pitchFamily="34" charset="0"/>
                <a:cs typeface="Open Sans" panose="020B0606030504020204" pitchFamily="34" charset="0"/>
              </a:rPr>
              <a:t>Slide 39</a:t>
            </a:r>
            <a:endParaRPr lang="en-US" sz="2000" dirty="0">
              <a:solidFill>
                <a:schemeClr val="tx1">
                  <a:lumMod val="50000"/>
                </a:schemeClr>
              </a:solidFill>
              <a:ea typeface="Open Sans" panose="020B0606030504020204" pitchFamily="34" charset="0"/>
              <a:cs typeface="Open Sans" panose="020B0606030504020204" pitchFamily="34" charset="0"/>
            </a:endParaRPr>
          </a:p>
        </p:txBody>
      </p:sp>
      <p:sp>
        <p:nvSpPr>
          <p:cNvPr id="30" name="TextBox 29"/>
          <p:cNvSpPr txBox="1"/>
          <p:nvPr/>
        </p:nvSpPr>
        <p:spPr>
          <a:xfrm>
            <a:off x="8760296" y="5166247"/>
            <a:ext cx="2370963" cy="400110"/>
          </a:xfrm>
          <a:prstGeom prst="rect">
            <a:avLst/>
          </a:prstGeom>
          <a:noFill/>
        </p:spPr>
        <p:txBody>
          <a:bodyPr wrap="square" rtlCol="0" anchor="ctr">
            <a:spAutoFit/>
          </a:bodyPr>
          <a:lstStyle/>
          <a:p>
            <a:pPr algn="r" fontAlgn="base"/>
            <a:r>
              <a:rPr lang="en-US" sz="2000" smtClean="0">
                <a:solidFill>
                  <a:schemeClr val="tx1">
                    <a:lumMod val="50000"/>
                  </a:schemeClr>
                </a:solidFill>
                <a:ea typeface="Open Sans" panose="020B0606030504020204" pitchFamily="34" charset="0"/>
                <a:cs typeface="Open Sans" panose="020B0606030504020204" pitchFamily="34" charset="0"/>
              </a:rPr>
              <a:t>Slide 56</a:t>
            </a:r>
            <a:endParaRPr lang="en-US" sz="2000" dirty="0">
              <a:solidFill>
                <a:schemeClr val="tx1">
                  <a:lumMod val="50000"/>
                </a:schemeClr>
              </a:solidFill>
              <a:ea typeface="Open Sans" panose="020B0606030504020204" pitchFamily="34" charset="0"/>
              <a:cs typeface="Open Sans" panose="020B0606030504020204" pitchFamily="34" charset="0"/>
            </a:endParaRPr>
          </a:p>
        </p:txBody>
      </p:sp>
      <p:sp>
        <p:nvSpPr>
          <p:cNvPr id="52" name="Rectangle 51"/>
          <p:cNvSpPr/>
          <p:nvPr/>
        </p:nvSpPr>
        <p:spPr>
          <a:xfrm>
            <a:off x="0" y="2285910"/>
            <a:ext cx="12192000" cy="471397"/>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r>
              <a:rPr lang="en-US" sz="2000">
                <a:solidFill>
                  <a:schemeClr val="tx1">
                    <a:lumMod val="50000"/>
                  </a:schemeClr>
                </a:solidFill>
                <a:ea typeface="Open Sans" panose="020B0606030504020204" pitchFamily="34" charset="0"/>
                <a:cs typeface="Open Sans" panose="020B0606030504020204" pitchFamily="34" charset="0"/>
              </a:rPr>
              <a:t>Mission &amp; Vision</a:t>
            </a:r>
          </a:p>
        </p:txBody>
      </p:sp>
      <p:sp>
        <p:nvSpPr>
          <p:cNvPr id="53" name="Rectangle 52"/>
          <p:cNvSpPr/>
          <p:nvPr/>
        </p:nvSpPr>
        <p:spPr>
          <a:xfrm>
            <a:off x="0" y="2757305"/>
            <a:ext cx="12192000" cy="471397"/>
          </a:xfrm>
          <a:prstGeom prst="rect">
            <a:avLst/>
          </a:pr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r>
              <a:rPr lang="en-US" sz="2000" smtClean="0">
                <a:solidFill>
                  <a:schemeClr val="tx1">
                    <a:lumMod val="50000"/>
                  </a:schemeClr>
                </a:solidFill>
                <a:ea typeface="Open Sans" panose="020B0606030504020204" pitchFamily="34" charset="0"/>
                <a:cs typeface="Open Sans" panose="020B0606030504020204" pitchFamily="34" charset="0"/>
              </a:rPr>
              <a:t>Our Services</a:t>
            </a:r>
            <a:endParaRPr lang="en-US" sz="2000">
              <a:solidFill>
                <a:schemeClr val="tx1">
                  <a:lumMod val="50000"/>
                </a:schemeClr>
              </a:solidFill>
              <a:ea typeface="Open Sans" panose="020B0606030504020204" pitchFamily="34" charset="0"/>
              <a:cs typeface="Open Sans" panose="020B0606030504020204" pitchFamily="34" charset="0"/>
            </a:endParaRPr>
          </a:p>
        </p:txBody>
      </p:sp>
      <p:sp>
        <p:nvSpPr>
          <p:cNvPr id="54" name="Rectangle 53"/>
          <p:cNvSpPr/>
          <p:nvPr/>
        </p:nvSpPr>
        <p:spPr>
          <a:xfrm>
            <a:off x="0" y="3231422"/>
            <a:ext cx="12192000" cy="471397"/>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r>
              <a:rPr lang="en-US" sz="2000" smtClean="0">
                <a:solidFill>
                  <a:schemeClr val="tx1">
                    <a:lumMod val="50000"/>
                  </a:schemeClr>
                </a:solidFill>
                <a:ea typeface="Open Sans" panose="020B0606030504020204" pitchFamily="34" charset="0"/>
                <a:cs typeface="Open Sans" panose="020B0606030504020204" pitchFamily="34" charset="0"/>
              </a:rPr>
              <a:t>Company Profile</a:t>
            </a:r>
            <a:endParaRPr lang="en-US" sz="2000">
              <a:solidFill>
                <a:schemeClr val="tx1">
                  <a:lumMod val="50000"/>
                </a:schemeClr>
              </a:solidFill>
              <a:ea typeface="Open Sans" panose="020B0606030504020204" pitchFamily="34" charset="0"/>
              <a:cs typeface="Open Sans" panose="020B0606030504020204" pitchFamily="34" charset="0"/>
            </a:endParaRPr>
          </a:p>
        </p:txBody>
      </p:sp>
      <p:sp>
        <p:nvSpPr>
          <p:cNvPr id="55" name="Rectangle 54"/>
          <p:cNvSpPr/>
          <p:nvPr/>
        </p:nvSpPr>
        <p:spPr>
          <a:xfrm>
            <a:off x="0" y="3708257"/>
            <a:ext cx="12192000" cy="471397"/>
          </a:xfrm>
          <a:prstGeom prst="rect">
            <a:avLst/>
          </a:pr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r>
              <a:rPr lang="en-US" sz="2000" smtClean="0">
                <a:solidFill>
                  <a:schemeClr val="tx1">
                    <a:lumMod val="50000"/>
                  </a:schemeClr>
                </a:solidFill>
                <a:ea typeface="Open Sans" panose="020B0606030504020204" pitchFamily="34" charset="0"/>
                <a:cs typeface="Open Sans" panose="020B0606030504020204" pitchFamily="34" charset="0"/>
              </a:rPr>
              <a:t>Project Portfolio</a:t>
            </a:r>
            <a:endParaRPr lang="en-US" sz="2000">
              <a:solidFill>
                <a:schemeClr val="tx1">
                  <a:lumMod val="50000"/>
                </a:schemeClr>
              </a:solidFill>
              <a:ea typeface="Open Sans" panose="020B0606030504020204" pitchFamily="34" charset="0"/>
              <a:cs typeface="Open Sans" panose="020B0606030504020204" pitchFamily="34" charset="0"/>
            </a:endParaRPr>
          </a:p>
        </p:txBody>
      </p:sp>
      <p:sp>
        <p:nvSpPr>
          <p:cNvPr id="56" name="Rectangle 55"/>
          <p:cNvSpPr/>
          <p:nvPr/>
        </p:nvSpPr>
        <p:spPr>
          <a:xfrm>
            <a:off x="0" y="4185092"/>
            <a:ext cx="12192000" cy="471397"/>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r>
              <a:rPr lang="en-US" sz="2000" smtClean="0">
                <a:solidFill>
                  <a:schemeClr val="tx1">
                    <a:lumMod val="50000"/>
                  </a:schemeClr>
                </a:solidFill>
                <a:ea typeface="Open Sans" panose="020B0606030504020204" pitchFamily="34" charset="0"/>
                <a:cs typeface="Open Sans" panose="020B0606030504020204" pitchFamily="34" charset="0"/>
              </a:rPr>
              <a:t>Our Team</a:t>
            </a:r>
            <a:endParaRPr lang="en-US" sz="2000">
              <a:solidFill>
                <a:schemeClr val="tx1">
                  <a:lumMod val="50000"/>
                </a:schemeClr>
              </a:solidFill>
              <a:ea typeface="Open Sans" panose="020B0606030504020204" pitchFamily="34" charset="0"/>
              <a:cs typeface="Open Sans" panose="020B0606030504020204" pitchFamily="34" charset="0"/>
            </a:endParaRPr>
          </a:p>
        </p:txBody>
      </p:sp>
      <p:sp>
        <p:nvSpPr>
          <p:cNvPr id="57" name="Rectangle 56"/>
          <p:cNvSpPr/>
          <p:nvPr/>
        </p:nvSpPr>
        <p:spPr>
          <a:xfrm>
            <a:off x="0" y="4661875"/>
            <a:ext cx="12192000" cy="471397"/>
          </a:xfrm>
          <a:prstGeom prst="rect">
            <a:avLst/>
          </a:pr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r>
              <a:rPr lang="en-US" sz="2000" smtClean="0">
                <a:solidFill>
                  <a:schemeClr val="tx1">
                    <a:lumMod val="50000"/>
                  </a:schemeClr>
                </a:solidFill>
                <a:ea typeface="Open Sans" panose="020B0606030504020204" pitchFamily="34" charset="0"/>
                <a:cs typeface="Open Sans" panose="020B0606030504020204" pitchFamily="34" charset="0"/>
              </a:rPr>
              <a:t>Our Offices</a:t>
            </a:r>
            <a:endParaRPr lang="en-US" sz="2000">
              <a:solidFill>
                <a:schemeClr val="tx1">
                  <a:lumMod val="50000"/>
                </a:schemeClr>
              </a:solidFill>
              <a:ea typeface="Open Sans" panose="020B0606030504020204" pitchFamily="34" charset="0"/>
              <a:cs typeface="Open Sans" panose="020B0606030504020204" pitchFamily="34" charset="0"/>
            </a:endParaRPr>
          </a:p>
        </p:txBody>
      </p:sp>
      <p:sp>
        <p:nvSpPr>
          <p:cNvPr id="58" name="Rectangle 57"/>
          <p:cNvSpPr/>
          <p:nvPr/>
        </p:nvSpPr>
        <p:spPr>
          <a:xfrm>
            <a:off x="0" y="5130604"/>
            <a:ext cx="12192000" cy="471397"/>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r>
              <a:rPr lang="en-US" sz="2000">
                <a:solidFill>
                  <a:schemeClr val="tx1">
                    <a:lumMod val="50000"/>
                  </a:schemeClr>
                </a:solidFill>
                <a:ea typeface="Open Sans" panose="020B0606030504020204" pitchFamily="34" charset="0"/>
                <a:cs typeface="Open Sans" panose="020B0606030504020204" pitchFamily="34" charset="0"/>
              </a:rPr>
              <a:t>Q&amp;As / Closing Speech</a:t>
            </a: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74789483"/>
      </p:ext>
    </p:extLst>
  </p:cSld>
  <p:clrMapOvr>
    <a:masterClrMapping/>
  </p:clrMapOvr>
</p:sld>
</file>

<file path=ppt/theme/theme1.xml><?xml version="1.0" encoding="utf-8"?>
<a:theme xmlns:a="http://schemas.openxmlformats.org/drawingml/2006/main" name="Blank">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ADB9CA"/>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howeet theme">
  <a:themeElements>
    <a:clrScheme name="6">
      <a:dk1>
        <a:srgbClr val="95A5A6"/>
      </a:dk1>
      <a:lt1>
        <a:sysClr val="window" lastClr="FFFFFF"/>
      </a:lt1>
      <a:dk2>
        <a:srgbClr val="2C3E50"/>
      </a:dk2>
      <a:lt2>
        <a:srgbClr val="F2F2F2"/>
      </a:lt2>
      <a:accent1>
        <a:srgbClr val="2980B9"/>
      </a:accent1>
      <a:accent2>
        <a:srgbClr val="16A085"/>
      </a:accent2>
      <a:accent3>
        <a:srgbClr val="9BBB59"/>
      </a:accent3>
      <a:accent4>
        <a:srgbClr val="F39C12"/>
      </a:accent4>
      <a:accent5>
        <a:srgbClr val="C0392B"/>
      </a:accent5>
      <a:accent6>
        <a:srgbClr val="4B2C5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Showeet theme">
  <a:themeElements>
    <a:clrScheme name="6">
      <a:dk1>
        <a:srgbClr val="95A5A6"/>
      </a:dk1>
      <a:lt1>
        <a:sysClr val="window" lastClr="FFFFFF"/>
      </a:lt1>
      <a:dk2>
        <a:srgbClr val="2C3E50"/>
      </a:dk2>
      <a:lt2>
        <a:srgbClr val="F2F2F2"/>
      </a:lt2>
      <a:accent1>
        <a:srgbClr val="2980B9"/>
      </a:accent1>
      <a:accent2>
        <a:srgbClr val="16A085"/>
      </a:accent2>
      <a:accent3>
        <a:srgbClr val="9BBB59"/>
      </a:accent3>
      <a:accent4>
        <a:srgbClr val="F39C12"/>
      </a:accent4>
      <a:accent5>
        <a:srgbClr val="C0392B"/>
      </a:accent5>
      <a:accent6>
        <a:srgbClr val="4B2C5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ITL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58342</TotalTime>
  <Words>5371</Words>
  <PresentationFormat>Widescreen</PresentationFormat>
  <Paragraphs>854</Paragraphs>
  <Slides>44</Slides>
  <Notes>44</Notes>
  <HiddenSlides>0</HiddenSlides>
  <MMClips>0</MMClips>
  <ScaleCrop>false</ScaleCrop>
  <HeadingPairs>
    <vt:vector size="6" baseType="variant">
      <vt:variant>
        <vt:lpstr>Fonts Used</vt:lpstr>
      </vt:variant>
      <vt:variant>
        <vt:i4>19</vt:i4>
      </vt:variant>
      <vt:variant>
        <vt:lpstr>Theme</vt:lpstr>
      </vt:variant>
      <vt:variant>
        <vt:i4>4</vt:i4>
      </vt:variant>
      <vt:variant>
        <vt:lpstr>Slide Titles</vt:lpstr>
      </vt:variant>
      <vt:variant>
        <vt:i4>44</vt:i4>
      </vt:variant>
    </vt:vector>
  </HeadingPairs>
  <TitlesOfParts>
    <vt:vector size="67" baseType="lpstr">
      <vt:lpstr>微软雅黑</vt:lpstr>
      <vt:lpstr>宋体</vt:lpstr>
      <vt:lpstr>Arial</vt:lpstr>
      <vt:lpstr>Calibri</vt:lpstr>
      <vt:lpstr>Calibri Light</vt:lpstr>
      <vt:lpstr>EverSlide Office</vt:lpstr>
      <vt:lpstr>GeosansLight</vt:lpstr>
      <vt:lpstr>Gill Sans</vt:lpstr>
      <vt:lpstr>Helvetica</vt:lpstr>
      <vt:lpstr>Helvetica Neue</vt:lpstr>
      <vt:lpstr>Lato Regular</vt:lpstr>
      <vt:lpstr>linea-basic-10</vt:lpstr>
      <vt:lpstr>Open Sans</vt:lpstr>
      <vt:lpstr>Open Sans Extrabold</vt:lpstr>
      <vt:lpstr>Open Sans Light</vt:lpstr>
      <vt:lpstr>Roboto</vt:lpstr>
      <vt:lpstr>Roboto Black</vt:lpstr>
      <vt:lpstr>Roboto Light</vt:lpstr>
      <vt:lpstr>Wingdings</vt:lpstr>
      <vt:lpstr>Blank</vt:lpstr>
      <vt:lpstr>Showeet theme</vt:lpstr>
      <vt:lpstr>1_Showeet theme</vt:lpstr>
      <vt:lpstr>TITLES</vt:lpstr>
      <vt:lpstr>Table of Contents / Agendas</vt:lpstr>
      <vt:lpstr>Classic Table of Contents - Template</vt:lpstr>
      <vt:lpstr>Classic Table of Contents - Template</vt:lpstr>
      <vt:lpstr>Classic Table of Contents - Template</vt:lpstr>
      <vt:lpstr>PowerPoint Presentation</vt:lpstr>
      <vt:lpstr>Classic Table of Contents - Template</vt:lpstr>
      <vt:lpstr>Table of Contents / Agenda - Template</vt:lpstr>
      <vt:lpstr>Table of Contents / Agenda - Template</vt:lpstr>
      <vt:lpstr>Agenda - Template</vt:lpstr>
      <vt:lpstr>Agenda - Template</vt:lpstr>
      <vt:lpstr>Agenda - Template</vt:lpstr>
      <vt:lpstr>Agenda - Template</vt:lpstr>
      <vt:lpstr>Agenda - Template</vt:lpstr>
      <vt:lpstr>Agenda - Template</vt:lpstr>
      <vt:lpstr>Agenda - Template</vt:lpstr>
      <vt:lpstr>Agenda - Template</vt:lpstr>
      <vt:lpstr>Agenda - Template</vt:lpstr>
      <vt:lpstr>Agenda - Template</vt:lpstr>
      <vt:lpstr>Agenda - Template</vt:lpstr>
      <vt:lpstr>Agenda - Template</vt:lpstr>
      <vt:lpstr>PowerPoint Presentation</vt:lpstr>
      <vt:lpstr>PowerPoint Presentation</vt:lpstr>
      <vt:lpstr>Agenda - Template</vt:lpstr>
      <vt:lpstr>Agenda - Template</vt:lpstr>
      <vt:lpstr>Agenda - Template</vt:lpstr>
      <vt:lpstr>Agenda - Template</vt:lpstr>
      <vt:lpstr>Agenda - Template</vt:lpstr>
      <vt:lpstr>Agenda - Template</vt:lpstr>
      <vt:lpstr>Agenda - Template</vt:lpstr>
      <vt:lpstr>Agenda - Template</vt:lpstr>
      <vt:lpstr>Agenda - Template</vt:lpstr>
      <vt:lpstr>Agenda - Template</vt:lpstr>
      <vt:lpstr>Agenda - Template</vt:lpstr>
      <vt:lpstr>Agenda - Template</vt:lpstr>
      <vt:lpstr>Agenda - Template</vt:lpstr>
      <vt:lpstr>Agenda - Template</vt:lpstr>
      <vt:lpstr>Agenda - Template</vt:lpstr>
      <vt:lpstr>PowerPoint Presentation</vt:lpstr>
      <vt:lpstr>PowerPoint Presentation</vt:lpstr>
      <vt:lpstr>Agenda</vt:lpstr>
      <vt:lpstr>Agenda</vt:lpstr>
      <vt:lpstr>Agenda</vt:lpstr>
      <vt:lpstr>Thank        You!</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of Contents / Agenda Templates</dc:title>
  <dc:creator>showeet.com</dc:creator>
  <dc:description>© Copyright Showeet.com</dc:description>
  <dcterms:created xsi:type="dcterms:W3CDTF">2011-05-09T14:18:21Z</dcterms:created>
  <dcterms:modified xsi:type="dcterms:W3CDTF">2016-05-30T04:19:23Z</dcterms:modified>
  <cp:category>Charts &amp; Diagrams</cp:category>
</cp:coreProperties>
</file>